
<file path=[Content_Types].xml><?xml version="1.0" encoding="utf-8"?>
<Types xmlns="http://schemas.openxmlformats.org/package/2006/content-types"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 autoCompressPictures="0">
  <p:sldMasterIdLst>
    <p:sldMasterId id="2147483648" r:id="rId4"/>
  </p:sldMasterIdLst>
  <p:sldIdLst>
    <p:sldId id="256" r:id="rId5"/>
    <p:sldId id="261" r:id="rId6"/>
    <p:sldId id="265" r:id="rId7"/>
    <p:sldId id="266" r:id="rId8"/>
    <p:sldId id="264" r:id="rId9"/>
    <p:sldId id="262" r:id="rId10"/>
  </p:sldIdLst>
  <p:sldSz cx="12192000" cy="6858000"/>
  <p:notesSz cx="6858000" cy="9144000"/>
  <p:embeddedFontLst>
    <p:embeddedFont>
      <p:font typeface="Bahnschrift" panose="020B0502040204020203" pitchFamily="34" charset="0"/>
      <p:regular r:id="rId11"/>
      <p:bold r:id="rId12"/>
    </p:embeddedFont>
    <p:embeddedFont>
      <p:font typeface="Bahnschrift Condensed" panose="020B0502040204020203" pitchFamily="34" charset="0"/>
      <p:regular r:id="rId13"/>
      <p:bold r:id="rId14"/>
    </p:embeddedFont>
    <p:embeddedFont>
      <p:font typeface="Roboto" panose="02000000000000000000" pitchFamily="2" charset="0"/>
      <p:regular r:id="rId15"/>
      <p:bold r:id="rId16"/>
    </p:embeddedFont>
    <p:embeddedFont>
      <p:font typeface="Trebuchet MS" panose="020B0603020202020204" pitchFamily="34" charset="0"/>
      <p:regular r:id="rId17"/>
      <p:bold r:id="rId18"/>
      <p:italic r:id="rId19"/>
      <p:boldItalic r:id="rId20"/>
    </p:embeddedFont>
  </p:embeddedFontLst>
  <p:defaultTextStyle>
    <a:defPPr>
      <a:defRPr lang="x-none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564E"/>
    <a:srgbClr val="4E0000"/>
    <a:srgbClr val="182F5C"/>
    <a:srgbClr val="A6BD2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7021CF6-2EB4-47D5-9670-DB6966DAC661}" v="114" dt="2024-08-15T13:35:18.237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9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font" Target="fonts/font3.fntdata"/><Relationship Id="rId18" Type="http://schemas.openxmlformats.org/officeDocument/2006/relationships/font" Target="fonts/font8.fntdata"/><Relationship Id="rId3" Type="http://schemas.openxmlformats.org/officeDocument/2006/relationships/customXml" Target="../customXml/item3.xml"/><Relationship Id="rId21" Type="http://schemas.openxmlformats.org/officeDocument/2006/relationships/presProps" Target="presProps.xml"/><Relationship Id="rId7" Type="http://schemas.openxmlformats.org/officeDocument/2006/relationships/slide" Target="slides/slide3.xml"/><Relationship Id="rId12" Type="http://schemas.openxmlformats.org/officeDocument/2006/relationships/font" Target="fonts/font2.fntdata"/><Relationship Id="rId17" Type="http://schemas.openxmlformats.org/officeDocument/2006/relationships/font" Target="fonts/font7.fntdata"/><Relationship Id="rId25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font" Target="fonts/font6.fntdata"/><Relationship Id="rId20" Type="http://schemas.openxmlformats.org/officeDocument/2006/relationships/font" Target="fonts/font10.fntdata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font" Target="fonts/font1.fntdata"/><Relationship Id="rId24" Type="http://schemas.openxmlformats.org/officeDocument/2006/relationships/tableStyles" Target="tableStyles.xml"/><Relationship Id="rId5" Type="http://schemas.openxmlformats.org/officeDocument/2006/relationships/slide" Target="slides/slide1.xml"/><Relationship Id="rId15" Type="http://schemas.openxmlformats.org/officeDocument/2006/relationships/font" Target="fonts/font5.fntdata"/><Relationship Id="rId23" Type="http://schemas.openxmlformats.org/officeDocument/2006/relationships/theme" Target="theme/theme1.xml"/><Relationship Id="rId10" Type="http://schemas.openxmlformats.org/officeDocument/2006/relationships/slide" Target="slides/slide6.xml"/><Relationship Id="rId19" Type="http://schemas.openxmlformats.org/officeDocument/2006/relationships/font" Target="fonts/font9.fntdata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font" Target="fonts/font4.fntdata"/><Relationship Id="rId22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2.jpg"/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Cover_01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" name="Picture 16" descr="A red and white background&#10;&#10;Description automatically generated">
            <a:extLst>
              <a:ext uri="{FF2B5EF4-FFF2-40B4-BE49-F238E27FC236}">
                <a16:creationId xmlns:a16="http://schemas.microsoft.com/office/drawing/2014/main" id="{C6E7E76E-0196-D695-5B49-9DED55183A91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7286" cy="69528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1097246" y="2993107"/>
            <a:ext cx="9144000" cy="742377"/>
          </a:xfrm>
        </p:spPr>
        <p:txBody>
          <a:bodyPr anchor="t" anchorCtr="0">
            <a:normAutofit/>
          </a:bodyPr>
          <a:lstStyle>
            <a:lvl1pPr algn="l">
              <a:defRPr sz="48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GB" dirty="0"/>
              <a:t>Insert title here</a:t>
            </a:r>
            <a:endParaRPr lang="x-none" dirty="0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957992F0-A4C9-1F42-93A6-F2D413E97392}"/>
              </a:ext>
            </a:extLst>
          </p:cNvPr>
          <p:cNvSpPr txBox="1"/>
          <p:nvPr userDrawn="1"/>
        </p:nvSpPr>
        <p:spPr>
          <a:xfrm>
            <a:off x="1193498" y="2478853"/>
            <a:ext cx="1080470" cy="306467"/>
          </a:xfrm>
          <a:prstGeom prst="round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en-US" sz="1200" dirty="0">
                <a:solidFill>
                  <a:schemeClr val="bg1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rPr>
              <a:t>STREAM A</a:t>
            </a:r>
          </a:p>
        </p:txBody>
      </p:sp>
      <p:pic>
        <p:nvPicPr>
          <p:cNvPr id="26" name="Picture 25" descr="A black background with red stars&#10;&#10;Description automatically generated">
            <a:extLst>
              <a:ext uri="{FF2B5EF4-FFF2-40B4-BE49-F238E27FC236}">
                <a16:creationId xmlns:a16="http://schemas.microsoft.com/office/drawing/2014/main" id="{942FF58A-9823-39D0-01AF-ABAADA4BC2B0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267224" y="188989"/>
            <a:ext cx="661580" cy="1663874"/>
          </a:xfrm>
          <a:prstGeom prst="rect">
            <a:avLst/>
          </a:prstGeom>
        </p:spPr>
      </p:pic>
      <p:pic>
        <p:nvPicPr>
          <p:cNvPr id="28" name="Picture 27" descr="A black and red background with circles&#10;&#10;Description automatically generated">
            <a:extLst>
              <a:ext uri="{FF2B5EF4-FFF2-40B4-BE49-F238E27FC236}">
                <a16:creationId xmlns:a16="http://schemas.microsoft.com/office/drawing/2014/main" id="{48B83A75-06D6-3D84-EDC4-9A10517A5770}"/>
              </a:ext>
            </a:extLst>
          </p:cNvPr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4600913" y="-189176"/>
            <a:ext cx="2749544" cy="742377"/>
          </a:xfrm>
          <a:prstGeom prst="rect">
            <a:avLst/>
          </a:prstGeom>
        </p:spPr>
      </p:pic>
      <p:pic>
        <p:nvPicPr>
          <p:cNvPr id="30" name="Picture 29" descr="A red and black background with circles&#10;&#10;Description automatically generated">
            <a:extLst>
              <a:ext uri="{FF2B5EF4-FFF2-40B4-BE49-F238E27FC236}">
                <a16:creationId xmlns:a16="http://schemas.microsoft.com/office/drawing/2014/main" id="{97279645-0620-34CB-4209-D2E74E00D931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-263509" y="6381129"/>
            <a:ext cx="2332941" cy="5949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73010893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2_Page_Break_01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A red and white background&#10;&#10;Description automatically generated">
            <a:extLst>
              <a:ext uri="{FF2B5EF4-FFF2-40B4-BE49-F238E27FC236}">
                <a16:creationId xmlns:a16="http://schemas.microsoft.com/office/drawing/2014/main" id="{23880A44-2C4C-9EEF-1050-443F4E46A114}"/>
              </a:ext>
            </a:extLst>
          </p:cNvPr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-1"/>
            <a:ext cx="12197286" cy="6952891"/>
          </a:xfrm>
          <a:prstGeom prst="rect">
            <a:avLst/>
          </a:prstGeom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B6FD8E72-CC41-E471-B0E5-B8148A2BC917}"/>
              </a:ext>
            </a:extLst>
          </p:cNvPr>
          <p:cNvSpPr>
            <a:spLocks noGrp="1"/>
          </p:cNvSpPr>
          <p:nvPr>
            <p:ph type="ctrTitle" hasCustomPrompt="1"/>
          </p:nvPr>
        </p:nvSpPr>
        <p:spPr>
          <a:xfrm>
            <a:off x="707571" y="1178895"/>
            <a:ext cx="5257800" cy="1738476"/>
          </a:xfrm>
        </p:spPr>
        <p:txBody>
          <a:bodyPr anchor="t" anchorCtr="0">
            <a:normAutofit/>
          </a:bodyPr>
          <a:lstStyle>
            <a:lvl1pPr algn="l">
              <a:defRPr sz="5000">
                <a:solidFill>
                  <a:srgbClr val="4E0000"/>
                </a:solidFill>
                <a:latin typeface="+mj-lt"/>
              </a:defRPr>
            </a:lvl1pPr>
          </a:lstStyle>
          <a:p>
            <a:r>
              <a:rPr lang="en-GB" dirty="0"/>
              <a:t>INSERT TITLE</a:t>
            </a:r>
            <a:endParaRPr lang="x-none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0C6DFEED-7A9C-8B84-9A09-F302A74CB032}"/>
              </a:ext>
            </a:extLst>
          </p:cNvPr>
          <p:cNvSpPr>
            <a:spLocks noGrp="1"/>
          </p:cNvSpPr>
          <p:nvPr>
            <p:ph type="subTitle" idx="1" hasCustomPrompt="1"/>
          </p:nvPr>
        </p:nvSpPr>
        <p:spPr>
          <a:xfrm>
            <a:off x="707571" y="771753"/>
            <a:ext cx="5257800" cy="365125"/>
          </a:xfrm>
        </p:spPr>
        <p:txBody>
          <a:bodyPr>
            <a:normAutofit/>
          </a:bodyPr>
          <a:lstStyle>
            <a:lvl1pPr marL="0" indent="0" algn="l">
              <a:buNone/>
              <a:defRPr sz="1800">
                <a:solidFill>
                  <a:srgbClr val="4E0000"/>
                </a:solidFill>
                <a:latin typeface="+mj-lt"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GB" dirty="0"/>
              <a:t>SUBHEADLINE</a:t>
            </a:r>
            <a:endParaRPr lang="x-none" dirty="0"/>
          </a:p>
        </p:txBody>
      </p:sp>
      <p:pic>
        <p:nvPicPr>
          <p:cNvPr id="7" name="Picture 6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53F54864-6959-B6C6-D762-DA8B099093AE}"/>
              </a:ext>
            </a:extLst>
          </p:cNvPr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7822866" y="48793"/>
            <a:ext cx="4369134" cy="11301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798819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ext_0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0D87148-FB85-0B0F-64E6-F63CC11DC34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7572" y="582500"/>
            <a:ext cx="10776856" cy="647246"/>
          </a:xfrm>
        </p:spPr>
        <p:txBody>
          <a:bodyPr/>
          <a:lstStyle>
            <a:lvl1pPr>
              <a:defRPr>
                <a:solidFill>
                  <a:srgbClr val="4E0000"/>
                </a:solidFill>
                <a:latin typeface="+mj-lt"/>
              </a:defRPr>
            </a:lvl1pPr>
          </a:lstStyle>
          <a:p>
            <a:r>
              <a:rPr lang="en-GB" dirty="0"/>
              <a:t>Title</a:t>
            </a:r>
            <a:endParaRPr lang="x-none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FD667B0-F1BD-960A-9638-A62B60F8D53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707571" y="1488168"/>
            <a:ext cx="10776857" cy="4351338"/>
          </a:xfrm>
        </p:spPr>
        <p:txBody>
          <a:bodyPr/>
          <a:lstStyle>
            <a:lvl1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1pPr>
            <a:lvl2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2pPr>
            <a:lvl3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3pPr>
            <a:lvl4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4pPr>
            <a:lvl5pPr>
              <a:buClr>
                <a:srgbClr val="4E0000"/>
              </a:buClr>
              <a:defRPr>
                <a:solidFill>
                  <a:srgbClr val="4E0000"/>
                </a:solidFill>
                <a:latin typeface="+mj-lt"/>
              </a:defRPr>
            </a:lvl5pPr>
          </a:lstStyle>
          <a:p>
            <a:pPr lvl="0"/>
            <a:r>
              <a:rPr lang="en-GB" dirty="0"/>
              <a:t>Click to edit Master text styles</a:t>
            </a:r>
          </a:p>
          <a:p>
            <a:pPr lvl="1"/>
            <a:r>
              <a:rPr lang="en-GB" dirty="0"/>
              <a:t>Second level</a:t>
            </a:r>
          </a:p>
          <a:p>
            <a:pPr lvl="2"/>
            <a:r>
              <a:rPr lang="en-GB" dirty="0"/>
              <a:t>Third level</a:t>
            </a:r>
          </a:p>
          <a:p>
            <a:pPr lvl="3"/>
            <a:r>
              <a:rPr lang="en-GB" dirty="0"/>
              <a:t>Fourth level</a:t>
            </a:r>
          </a:p>
          <a:p>
            <a:pPr lvl="4"/>
            <a:r>
              <a:rPr lang="en-GB" dirty="0"/>
              <a:t>Fifth level</a:t>
            </a:r>
            <a:endParaRPr lang="x-none" dirty="0"/>
          </a:p>
        </p:txBody>
      </p:sp>
      <p:cxnSp>
        <p:nvCxnSpPr>
          <p:cNvPr id="14" name="Straight Connector 13">
            <a:extLst>
              <a:ext uri="{FF2B5EF4-FFF2-40B4-BE49-F238E27FC236}">
                <a16:creationId xmlns:a16="http://schemas.microsoft.com/office/drawing/2014/main" id="{972F2FD1-5CA8-A265-4A69-D45E857D71FA}"/>
              </a:ext>
            </a:extLst>
          </p:cNvPr>
          <p:cNvCxnSpPr/>
          <p:nvPr userDrawn="1"/>
        </p:nvCxnSpPr>
        <p:spPr>
          <a:xfrm>
            <a:off x="0" y="6344625"/>
            <a:ext cx="12192000" cy="0"/>
          </a:xfrm>
          <a:prstGeom prst="line">
            <a:avLst/>
          </a:prstGeom>
          <a:ln>
            <a:solidFill>
              <a:schemeClr val="bg2"/>
            </a:solidFill>
          </a:ln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TextBox 18">
            <a:extLst>
              <a:ext uri="{FF2B5EF4-FFF2-40B4-BE49-F238E27FC236}">
                <a16:creationId xmlns:a16="http://schemas.microsoft.com/office/drawing/2014/main" id="{E9D3D8F4-A635-8D2B-495E-29631E04B3D4}"/>
              </a:ext>
            </a:extLst>
          </p:cNvPr>
          <p:cNvSpPr txBox="1"/>
          <p:nvPr userDrawn="1"/>
        </p:nvSpPr>
        <p:spPr>
          <a:xfrm>
            <a:off x="707571" y="6475254"/>
            <a:ext cx="6803571" cy="246221"/>
          </a:xfrm>
          <a:prstGeom prst="rect">
            <a:avLst/>
          </a:prstGeom>
          <a:noFill/>
        </p:spPr>
        <p:txBody>
          <a:bodyPr wrap="square" lIns="0" rtlCol="0">
            <a:spAutoFit/>
          </a:bodyPr>
          <a:lstStyle/>
          <a:p>
            <a:r>
              <a:rPr lang="en-GB" sz="1000" b="0" i="0" dirty="0">
                <a:solidFill>
                  <a:schemeClr val="bg1"/>
                </a:solidFill>
                <a:latin typeface="Proxima Nova" panose="02000506030000020004" pitchFamily="2" charset="0"/>
              </a:rPr>
              <a:t>NATIONAL EVALUATION CAPACITIES CONFERENCE 2024</a:t>
            </a:r>
            <a:endParaRPr lang="x-none" sz="1000" b="0" i="0" dirty="0">
              <a:solidFill>
                <a:schemeClr val="bg1"/>
              </a:solidFill>
              <a:latin typeface="Proxima Nova" panose="02000506030000020004" pitchFamily="2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53890057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.jp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DC9B9E19-A8DA-E1B7-FC6A-705DD8F7AC3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x-none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74E89FF-DDB6-6A21-473B-ABF3E53D1A7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x-none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ECCDBFC-B822-C94D-88E1-563140F7F71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1BF78BCC-283B-4C4E-8F57-8AADC62B10CB}" type="datetimeFigureOut">
              <a:rPr lang="x-none" smtClean="0"/>
              <a:pPr/>
              <a:t>10/10/2024</a:t>
            </a:fld>
            <a:endParaRPr lang="x-none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EFF69B-2C97-5C95-796D-2B135787FAA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endParaRPr lang="x-none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C89EBD7E-FAE0-323D-CF9E-21505DC566B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  <a:latin typeface="Proxima Nova" panose="02000506030000020004" pitchFamily="2" charset="0"/>
              </a:defRPr>
            </a:lvl1pPr>
          </a:lstStyle>
          <a:p>
            <a:fld id="{7928CCBB-7E5D-194B-B2B8-3BD4CB5E2B06}" type="slidenum">
              <a:rPr lang="x-none" smtClean="0"/>
              <a:pPr/>
              <a:t>‹#›</a:t>
            </a:fld>
            <a:endParaRPr lang="x-none"/>
          </a:p>
        </p:txBody>
      </p:sp>
      <p:pic>
        <p:nvPicPr>
          <p:cNvPr id="8" name="Picture 7" descr="A red background with a white background&#10;&#10;Description automatically generated with medium confidence">
            <a:extLst>
              <a:ext uri="{FF2B5EF4-FFF2-40B4-BE49-F238E27FC236}">
                <a16:creationId xmlns:a16="http://schemas.microsoft.com/office/drawing/2014/main" id="{A9B1D1B0-72E1-AD0C-3B31-A7F743D47FA4}"/>
              </a:ext>
            </a:extLst>
          </p:cNvPr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0" y="-1"/>
            <a:ext cx="12197286" cy="69528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17121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2" r:id="rId2"/>
    <p:sldLayoutId id="214748365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b="1" i="0" kern="1200">
          <a:solidFill>
            <a:schemeClr val="tx1"/>
          </a:solidFill>
          <a:latin typeface="Proxima Nova" panose="02000506030000020004" pitchFamily="2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Proxima Nova" panose="02000506030000020004" pitchFamily="2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x-non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7" Type="http://schemas.openxmlformats.org/officeDocument/2006/relationships/image" Target="../media/image12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6" Type="http://schemas.microsoft.com/office/2007/relationships/hdphoto" Target="../media/hdphoto1.wdp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5.png"/><Relationship Id="rId4" Type="http://schemas.openxmlformats.org/officeDocument/2006/relationships/image" Target="../media/image14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9.png"/><Relationship Id="rId3" Type="http://schemas.microsoft.com/office/2007/relationships/hdphoto" Target="../media/hdphoto2.wdp"/><Relationship Id="rId7" Type="http://schemas.openxmlformats.org/officeDocument/2006/relationships/image" Target="../media/image18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3.xml"/><Relationship Id="rId6" Type="http://schemas.microsoft.com/office/2007/relationships/hdphoto" Target="../media/hdphoto3.wdp"/><Relationship Id="rId5" Type="http://schemas.openxmlformats.org/officeDocument/2006/relationships/image" Target="../media/image17.png"/><Relationship Id="rId10" Type="http://schemas.openxmlformats.org/officeDocument/2006/relationships/image" Target="../media/image15.png"/><Relationship Id="rId4" Type="http://schemas.openxmlformats.org/officeDocument/2006/relationships/image" Target="../media/image16.png"/><Relationship Id="rId9" Type="http://schemas.openxmlformats.org/officeDocument/2006/relationships/image" Target="../media/image14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F05BE52-3F5B-87A5-EE90-3A2F98FF8BF5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Insert title</a:t>
            </a:r>
            <a:endParaRPr lang="x-none" dirty="0"/>
          </a:p>
        </p:txBody>
      </p:sp>
      <p:sp>
        <p:nvSpPr>
          <p:cNvPr id="4" name="Title 1">
            <a:extLst>
              <a:ext uri="{FF2B5EF4-FFF2-40B4-BE49-F238E27FC236}">
                <a16:creationId xmlns:a16="http://schemas.microsoft.com/office/drawing/2014/main" id="{7150DF1A-CAE5-7E1D-5100-C85D5D7A4BA7}"/>
              </a:ext>
            </a:extLst>
          </p:cNvPr>
          <p:cNvSpPr txBox="1">
            <a:spLocks/>
          </p:cNvSpPr>
          <p:nvPr/>
        </p:nvSpPr>
        <p:spPr>
          <a:xfrm>
            <a:off x="1097246" y="4591343"/>
            <a:ext cx="9144000" cy="907564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r>
              <a:rPr lang="en-US" sz="2000" b="0" dirty="0"/>
              <a:t>Embedding Evaluation in Government: </a:t>
            </a:r>
          </a:p>
          <a:p>
            <a:r>
              <a:rPr lang="en-US" sz="2000" b="0" dirty="0"/>
              <a:t>The Trinidad and Tobago Journey</a:t>
            </a:r>
          </a:p>
        </p:txBody>
      </p:sp>
      <p:pic>
        <p:nvPicPr>
          <p:cNvPr id="3" name="Picture 2" descr="A black background with white text&#10;&#10;Description automatically generated">
            <a:extLst>
              <a:ext uri="{FF2B5EF4-FFF2-40B4-BE49-F238E27FC236}">
                <a16:creationId xmlns:a16="http://schemas.microsoft.com/office/drawing/2014/main" id="{97473A27-4E7B-1C1E-9C0B-5F6F1FC9BAD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5343638"/>
            <a:ext cx="5252161" cy="135850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3">
            <a:clrChange>
              <a:clrFrom>
                <a:srgbClr val="070707"/>
              </a:clrFrom>
              <a:clrTo>
                <a:srgbClr val="070707">
                  <a:alpha val="0"/>
                </a:srgbClr>
              </a:clrTo>
            </a:clrChange>
          </a:blip>
          <a:srcRect l="21096" t="44280" r="19519" b="38079"/>
          <a:stretch/>
        </p:blipFill>
        <p:spPr>
          <a:xfrm>
            <a:off x="1097245" y="2950357"/>
            <a:ext cx="6783033" cy="15982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8811680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About T&amp;T</a:t>
            </a:r>
            <a:endParaRPr lang="x-none" dirty="0"/>
          </a:p>
        </p:txBody>
      </p:sp>
      <p:grpSp>
        <p:nvGrpSpPr>
          <p:cNvPr id="4" name="Group 3"/>
          <p:cNvGrpSpPr/>
          <p:nvPr/>
        </p:nvGrpSpPr>
        <p:grpSpPr>
          <a:xfrm>
            <a:off x="423781" y="258218"/>
            <a:ext cx="11653919" cy="6540323"/>
            <a:chOff x="164571" y="19675"/>
            <a:chExt cx="11653919" cy="6540323"/>
          </a:xfrm>
        </p:grpSpPr>
        <p:pic>
          <p:nvPicPr>
            <p:cNvPr id="5" name="Picture 4"/>
            <p:cNvPicPr>
              <a:picLocks noChangeAspect="1"/>
            </p:cNvPicPr>
            <p:nvPr/>
          </p:nvPicPr>
          <p:blipFill rotWithShape="1">
            <a:blip r:embed="rId2"/>
            <a:srcRect b="7623"/>
            <a:stretch/>
          </p:blipFill>
          <p:spPr>
            <a:xfrm>
              <a:off x="164571" y="2957513"/>
              <a:ext cx="6392779" cy="3602484"/>
            </a:xfrm>
            <a:prstGeom prst="rect">
              <a:avLst/>
            </a:prstGeom>
          </p:spPr>
        </p:pic>
        <p:pic>
          <p:nvPicPr>
            <p:cNvPr id="6" name="Picture 5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6804024" y="2957514"/>
              <a:ext cx="2343151" cy="3602484"/>
            </a:xfrm>
            <a:prstGeom prst="rect">
              <a:avLst/>
            </a:prstGeom>
          </p:spPr>
        </p:pic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4"/>
            <a:stretch>
              <a:fillRect/>
            </a:stretch>
          </p:blipFill>
          <p:spPr>
            <a:xfrm>
              <a:off x="5468490" y="19675"/>
              <a:ext cx="6350000" cy="2840582"/>
            </a:xfrm>
            <a:prstGeom prst="rect">
              <a:avLst/>
            </a:prstGeom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 rotWithShape="1">
            <a:blip r:embed="rId5"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backgroundRemoval t="7216" b="71649" l="11969" r="91120"/>
                      </a14:imgEffect>
                    </a14:imgLayer>
                  </a14:imgProps>
                </a:ext>
              </a:extLst>
            </a:blip>
            <a:srcRect l="12915" t="25410" r="12097" b="27668"/>
            <a:stretch/>
          </p:blipFill>
          <p:spPr>
            <a:xfrm rot="14866944">
              <a:off x="2401062" y="3542670"/>
              <a:ext cx="4231059" cy="869343"/>
            </a:xfrm>
            <a:prstGeom prst="rect">
              <a:avLst/>
            </a:prstGeom>
          </p:spPr>
        </p:pic>
        <p:pic>
          <p:nvPicPr>
            <p:cNvPr id="9" name="Picture 8"/>
            <p:cNvPicPr>
              <a:picLocks noChangeAspect="1"/>
            </p:cNvPicPr>
            <p:nvPr/>
          </p:nvPicPr>
          <p:blipFill>
            <a:blip r:embed="rId7"/>
            <a:stretch>
              <a:fillRect/>
            </a:stretch>
          </p:blipFill>
          <p:spPr>
            <a:xfrm>
              <a:off x="9373823" y="2957514"/>
              <a:ext cx="2444667" cy="3602484"/>
            </a:xfrm>
            <a:prstGeom prst="rect">
              <a:avLst/>
            </a:prstGeom>
          </p:spPr>
        </p:pic>
        <p:sp>
          <p:nvSpPr>
            <p:cNvPr id="10" name="TextBox 9"/>
            <p:cNvSpPr txBox="1"/>
            <p:nvPr/>
          </p:nvSpPr>
          <p:spPr>
            <a:xfrm>
              <a:off x="448363" y="1386309"/>
              <a:ext cx="410846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sz="4000" b="1" dirty="0">
                  <a:solidFill>
                    <a:schemeClr val="bg1">
                      <a:lumMod val="85000"/>
                    </a:schemeClr>
                  </a:solidFill>
                  <a:latin typeface="Trebuchet MS" panose="020B0603020202020204" pitchFamily="34" charset="0"/>
                </a:rPr>
                <a:t>We are here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383188916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14" y="250128"/>
            <a:ext cx="10776856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The Captain’s Log</a:t>
            </a:r>
            <a:endParaRPr lang="x-none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>
            <a:clrChange>
              <a:clrFrom>
                <a:srgbClr val="EBFFFF"/>
              </a:clrFrom>
              <a:clrTo>
                <a:srgbClr val="EBFFFF">
                  <a:alpha val="0"/>
                </a:srgbClr>
              </a:clrTo>
            </a:clrChang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4700"/>
                    </a14:imgEffect>
                  </a14:imgLayer>
                </a14:imgProps>
              </a:ext>
            </a:extLst>
          </a:blip>
          <a:srcRect l="8712" t="51940" r="8023" b="3978"/>
          <a:stretch/>
        </p:blipFill>
        <p:spPr>
          <a:xfrm>
            <a:off x="-514702" y="924966"/>
            <a:ext cx="13754100" cy="563879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grpSp>
        <p:nvGrpSpPr>
          <p:cNvPr id="5" name="Group 4">
            <a:extLst>
              <a:ext uri="{FF2B5EF4-FFF2-40B4-BE49-F238E27FC236}">
                <a16:creationId xmlns:a16="http://schemas.microsoft.com/office/drawing/2014/main" id="{042B084B-7620-718D-9F14-398F69D0E8A6}"/>
              </a:ext>
            </a:extLst>
          </p:cNvPr>
          <p:cNvGrpSpPr/>
          <p:nvPr/>
        </p:nvGrpSpPr>
        <p:grpSpPr>
          <a:xfrm>
            <a:off x="1141940" y="1756229"/>
            <a:ext cx="8106071" cy="5101771"/>
            <a:chOff x="1491382" y="-19949"/>
            <a:chExt cx="7807672" cy="7257131"/>
          </a:xfrm>
        </p:grpSpPr>
        <p:sp>
          <p:nvSpPr>
            <p:cNvPr id="6" name="Freeform: Shape 5">
              <a:extLst>
                <a:ext uri="{FF2B5EF4-FFF2-40B4-BE49-F238E27FC236}">
                  <a16:creationId xmlns:a16="http://schemas.microsoft.com/office/drawing/2014/main" id="{65286D7E-A6A7-843F-EA6F-A6B7F202F67E}"/>
                </a:ext>
              </a:extLst>
            </p:cNvPr>
            <p:cNvSpPr/>
            <p:nvPr/>
          </p:nvSpPr>
          <p:spPr>
            <a:xfrm rot="18282089">
              <a:off x="2568090" y="506218"/>
              <a:ext cx="7257131" cy="6204797"/>
            </a:xfrm>
            <a:custGeom>
              <a:avLst/>
              <a:gdLst>
                <a:gd name="connsiteX0" fmla="*/ 2597028 w 2600366"/>
                <a:gd name="connsiteY0" fmla="*/ 2223295 h 2223295"/>
                <a:gd name="connsiteX1" fmla="*/ 2593652 w 2600366"/>
                <a:gd name="connsiteY1" fmla="*/ 2220723 h 2223295"/>
                <a:gd name="connsiteX2" fmla="*/ 2586256 w 2600366"/>
                <a:gd name="connsiteY2" fmla="*/ 2194196 h 2223295"/>
                <a:gd name="connsiteX3" fmla="*/ 2588668 w 2600366"/>
                <a:gd name="connsiteY3" fmla="*/ 2190016 h 2223295"/>
                <a:gd name="connsiteX4" fmla="*/ 2592848 w 2600366"/>
                <a:gd name="connsiteY4" fmla="*/ 2192427 h 2223295"/>
                <a:gd name="connsiteX5" fmla="*/ 2600243 w 2600366"/>
                <a:gd name="connsiteY5" fmla="*/ 2218954 h 2223295"/>
                <a:gd name="connsiteX6" fmla="*/ 2597832 w 2600366"/>
                <a:gd name="connsiteY6" fmla="*/ 2223295 h 2223295"/>
                <a:gd name="connsiteX7" fmla="*/ 2596867 w 2600366"/>
                <a:gd name="connsiteY7" fmla="*/ 2223295 h 2223295"/>
                <a:gd name="connsiteX8" fmla="*/ 2582559 w 2600366"/>
                <a:gd name="connsiteY8" fmla="*/ 2170080 h 2223295"/>
                <a:gd name="connsiteX9" fmla="*/ 2579182 w 2600366"/>
                <a:gd name="connsiteY9" fmla="*/ 2167669 h 2223295"/>
                <a:gd name="connsiteX10" fmla="*/ 2569858 w 2600366"/>
                <a:gd name="connsiteY10" fmla="*/ 2142106 h 2223295"/>
                <a:gd name="connsiteX11" fmla="*/ 2571626 w 2600366"/>
                <a:gd name="connsiteY11" fmla="*/ 2137605 h 2223295"/>
                <a:gd name="connsiteX12" fmla="*/ 2576128 w 2600366"/>
                <a:gd name="connsiteY12" fmla="*/ 2139373 h 2223295"/>
                <a:gd name="connsiteX13" fmla="*/ 2585613 w 2600366"/>
                <a:gd name="connsiteY13" fmla="*/ 2165579 h 2223295"/>
                <a:gd name="connsiteX14" fmla="*/ 2583363 w 2600366"/>
                <a:gd name="connsiteY14" fmla="*/ 2169919 h 2223295"/>
                <a:gd name="connsiteX15" fmla="*/ 2582398 w 2600366"/>
                <a:gd name="connsiteY15" fmla="*/ 2169919 h 2223295"/>
                <a:gd name="connsiteX16" fmla="*/ 2560694 w 2600366"/>
                <a:gd name="connsiteY16" fmla="*/ 2119598 h 2223295"/>
                <a:gd name="connsiteX17" fmla="*/ 2557639 w 2600366"/>
                <a:gd name="connsiteY17" fmla="*/ 2117830 h 2223295"/>
                <a:gd name="connsiteX18" fmla="*/ 2542527 w 2600366"/>
                <a:gd name="connsiteY18" fmla="*/ 2095483 h 2223295"/>
                <a:gd name="connsiteX19" fmla="*/ 2543170 w 2600366"/>
                <a:gd name="connsiteY19" fmla="*/ 2090660 h 2223295"/>
                <a:gd name="connsiteX20" fmla="*/ 2547993 w 2600366"/>
                <a:gd name="connsiteY20" fmla="*/ 2091303 h 2223295"/>
                <a:gd name="connsiteX21" fmla="*/ 2563588 w 2600366"/>
                <a:gd name="connsiteY21" fmla="*/ 2114454 h 2223295"/>
                <a:gd name="connsiteX22" fmla="*/ 2562301 w 2600366"/>
                <a:gd name="connsiteY22" fmla="*/ 2119116 h 2223295"/>
                <a:gd name="connsiteX23" fmla="*/ 2560533 w 2600366"/>
                <a:gd name="connsiteY23" fmla="*/ 2119598 h 2223295"/>
                <a:gd name="connsiteX24" fmla="*/ 2527093 w 2600366"/>
                <a:gd name="connsiteY24" fmla="*/ 2076190 h 2223295"/>
                <a:gd name="connsiteX25" fmla="*/ 2524681 w 2600366"/>
                <a:gd name="connsiteY25" fmla="*/ 2075226 h 2223295"/>
                <a:gd name="connsiteX26" fmla="*/ 2504263 w 2600366"/>
                <a:gd name="connsiteY26" fmla="*/ 2057380 h 2223295"/>
                <a:gd name="connsiteX27" fmla="*/ 2503620 w 2600366"/>
                <a:gd name="connsiteY27" fmla="*/ 2052557 h 2223295"/>
                <a:gd name="connsiteX28" fmla="*/ 2508443 w 2600366"/>
                <a:gd name="connsiteY28" fmla="*/ 2051914 h 2223295"/>
                <a:gd name="connsiteX29" fmla="*/ 2529504 w 2600366"/>
                <a:gd name="connsiteY29" fmla="*/ 2070242 h 2223295"/>
                <a:gd name="connsiteX30" fmla="*/ 2529504 w 2600366"/>
                <a:gd name="connsiteY30" fmla="*/ 2075065 h 2223295"/>
                <a:gd name="connsiteX31" fmla="*/ 2527093 w 2600366"/>
                <a:gd name="connsiteY31" fmla="*/ 2076029 h 2223295"/>
                <a:gd name="connsiteX32" fmla="*/ 2483524 w 2600366"/>
                <a:gd name="connsiteY32" fmla="*/ 2042589 h 2223295"/>
                <a:gd name="connsiteX33" fmla="*/ 2481756 w 2600366"/>
                <a:gd name="connsiteY33" fmla="*/ 2042107 h 2223295"/>
                <a:gd name="connsiteX34" fmla="*/ 2457801 w 2600366"/>
                <a:gd name="connsiteY34" fmla="*/ 2029406 h 2223295"/>
                <a:gd name="connsiteX35" fmla="*/ 2456193 w 2600366"/>
                <a:gd name="connsiteY35" fmla="*/ 2024744 h 2223295"/>
                <a:gd name="connsiteX36" fmla="*/ 2460855 w 2600366"/>
                <a:gd name="connsiteY36" fmla="*/ 2023136 h 2223295"/>
                <a:gd name="connsiteX37" fmla="*/ 2485453 w 2600366"/>
                <a:gd name="connsiteY37" fmla="*/ 2036158 h 2223295"/>
                <a:gd name="connsiteX38" fmla="*/ 2486579 w 2600366"/>
                <a:gd name="connsiteY38" fmla="*/ 2040821 h 2223295"/>
                <a:gd name="connsiteX39" fmla="*/ 2483685 w 2600366"/>
                <a:gd name="connsiteY39" fmla="*/ 2042428 h 2223295"/>
                <a:gd name="connsiteX40" fmla="*/ 2433685 w 2600366"/>
                <a:gd name="connsiteY40" fmla="*/ 2019278 h 2223295"/>
                <a:gd name="connsiteX41" fmla="*/ 2432560 w 2600366"/>
                <a:gd name="connsiteY41" fmla="*/ 2019117 h 2223295"/>
                <a:gd name="connsiteX42" fmla="*/ 2406515 w 2600366"/>
                <a:gd name="connsiteY42" fmla="*/ 2010917 h 2223295"/>
                <a:gd name="connsiteX43" fmla="*/ 2404103 w 2600366"/>
                <a:gd name="connsiteY43" fmla="*/ 2006737 h 2223295"/>
                <a:gd name="connsiteX44" fmla="*/ 2408284 w 2600366"/>
                <a:gd name="connsiteY44" fmla="*/ 2004326 h 2223295"/>
                <a:gd name="connsiteX45" fmla="*/ 2434811 w 2600366"/>
                <a:gd name="connsiteY45" fmla="*/ 2012686 h 2223295"/>
                <a:gd name="connsiteX46" fmla="*/ 2436901 w 2600366"/>
                <a:gd name="connsiteY46" fmla="*/ 2017027 h 2223295"/>
                <a:gd name="connsiteX47" fmla="*/ 2433685 w 2600366"/>
                <a:gd name="connsiteY47" fmla="*/ 2019278 h 2223295"/>
                <a:gd name="connsiteX48" fmla="*/ 2380631 w 2600366"/>
                <a:gd name="connsiteY48" fmla="*/ 2004808 h 2223295"/>
                <a:gd name="connsiteX49" fmla="*/ 2379988 w 2600366"/>
                <a:gd name="connsiteY49" fmla="*/ 2004808 h 2223295"/>
                <a:gd name="connsiteX50" fmla="*/ 2352978 w 2600366"/>
                <a:gd name="connsiteY50" fmla="*/ 2000307 h 2223295"/>
                <a:gd name="connsiteX51" fmla="*/ 2350084 w 2600366"/>
                <a:gd name="connsiteY51" fmla="*/ 1996448 h 2223295"/>
                <a:gd name="connsiteX52" fmla="*/ 2353943 w 2600366"/>
                <a:gd name="connsiteY52" fmla="*/ 1993554 h 2223295"/>
                <a:gd name="connsiteX53" fmla="*/ 2381274 w 2600366"/>
                <a:gd name="connsiteY53" fmla="*/ 1998056 h 2223295"/>
                <a:gd name="connsiteX54" fmla="*/ 2384007 w 2600366"/>
                <a:gd name="connsiteY54" fmla="*/ 2002075 h 2223295"/>
                <a:gd name="connsiteX55" fmla="*/ 2380631 w 2600366"/>
                <a:gd name="connsiteY55" fmla="*/ 2004808 h 2223295"/>
                <a:gd name="connsiteX56" fmla="*/ 2326130 w 2600366"/>
                <a:gd name="connsiteY56" fmla="*/ 1997252 h 2223295"/>
                <a:gd name="connsiteX57" fmla="*/ 2325808 w 2600366"/>
                <a:gd name="connsiteY57" fmla="*/ 1997252 h 2223295"/>
                <a:gd name="connsiteX58" fmla="*/ 2298477 w 2600366"/>
                <a:gd name="connsiteY58" fmla="*/ 1995644 h 2223295"/>
                <a:gd name="connsiteX59" fmla="*/ 2295101 w 2600366"/>
                <a:gd name="connsiteY59" fmla="*/ 1992107 h 2223295"/>
                <a:gd name="connsiteX60" fmla="*/ 2298477 w 2600366"/>
                <a:gd name="connsiteY60" fmla="*/ 1988731 h 2223295"/>
                <a:gd name="connsiteX61" fmla="*/ 2298477 w 2600366"/>
                <a:gd name="connsiteY61" fmla="*/ 1988731 h 2223295"/>
                <a:gd name="connsiteX62" fmla="*/ 2326130 w 2600366"/>
                <a:gd name="connsiteY62" fmla="*/ 1990339 h 2223295"/>
                <a:gd name="connsiteX63" fmla="*/ 2329345 w 2600366"/>
                <a:gd name="connsiteY63" fmla="*/ 1994037 h 2223295"/>
                <a:gd name="connsiteX64" fmla="*/ 2325969 w 2600366"/>
                <a:gd name="connsiteY64" fmla="*/ 1997252 h 2223295"/>
                <a:gd name="connsiteX65" fmla="*/ 2243494 w 2600366"/>
                <a:gd name="connsiteY65" fmla="*/ 1995644 h 2223295"/>
                <a:gd name="connsiteX66" fmla="*/ 2239957 w 2600366"/>
                <a:gd name="connsiteY66" fmla="*/ 1992268 h 2223295"/>
                <a:gd name="connsiteX67" fmla="*/ 2243333 w 2600366"/>
                <a:gd name="connsiteY67" fmla="*/ 1988731 h 2223295"/>
                <a:gd name="connsiteX68" fmla="*/ 2251050 w 2600366"/>
                <a:gd name="connsiteY68" fmla="*/ 1988570 h 2223295"/>
                <a:gd name="connsiteX69" fmla="*/ 2270985 w 2600366"/>
                <a:gd name="connsiteY69" fmla="*/ 1988249 h 2223295"/>
                <a:gd name="connsiteX70" fmla="*/ 2270985 w 2600366"/>
                <a:gd name="connsiteY70" fmla="*/ 1988249 h 2223295"/>
                <a:gd name="connsiteX71" fmla="*/ 2274522 w 2600366"/>
                <a:gd name="connsiteY71" fmla="*/ 1991625 h 2223295"/>
                <a:gd name="connsiteX72" fmla="*/ 2271146 w 2600366"/>
                <a:gd name="connsiteY72" fmla="*/ 1995162 h 2223295"/>
                <a:gd name="connsiteX73" fmla="*/ 2251371 w 2600366"/>
                <a:gd name="connsiteY73" fmla="*/ 1995483 h 2223295"/>
                <a:gd name="connsiteX74" fmla="*/ 2243654 w 2600366"/>
                <a:gd name="connsiteY74" fmla="*/ 1995644 h 2223295"/>
                <a:gd name="connsiteX75" fmla="*/ 2243654 w 2600366"/>
                <a:gd name="connsiteY75" fmla="*/ 1995644 h 2223295"/>
                <a:gd name="connsiteX76" fmla="*/ 2216002 w 2600366"/>
                <a:gd name="connsiteY76" fmla="*/ 1995323 h 2223295"/>
                <a:gd name="connsiteX77" fmla="*/ 2216002 w 2600366"/>
                <a:gd name="connsiteY77" fmla="*/ 1995323 h 2223295"/>
                <a:gd name="connsiteX78" fmla="*/ 2188349 w 2600366"/>
                <a:gd name="connsiteY78" fmla="*/ 1993393 h 2223295"/>
                <a:gd name="connsiteX79" fmla="*/ 2185295 w 2600366"/>
                <a:gd name="connsiteY79" fmla="*/ 1989535 h 2223295"/>
                <a:gd name="connsiteX80" fmla="*/ 2189153 w 2600366"/>
                <a:gd name="connsiteY80" fmla="*/ 1986480 h 2223295"/>
                <a:gd name="connsiteX81" fmla="*/ 2216484 w 2600366"/>
                <a:gd name="connsiteY81" fmla="*/ 1988410 h 2223295"/>
                <a:gd name="connsiteX82" fmla="*/ 2219860 w 2600366"/>
                <a:gd name="connsiteY82" fmla="*/ 1991947 h 2223295"/>
                <a:gd name="connsiteX83" fmla="*/ 2216324 w 2600366"/>
                <a:gd name="connsiteY83" fmla="*/ 1995323 h 2223295"/>
                <a:gd name="connsiteX84" fmla="*/ 2161179 w 2600366"/>
                <a:gd name="connsiteY84" fmla="*/ 1989696 h 2223295"/>
                <a:gd name="connsiteX85" fmla="*/ 2160536 w 2600366"/>
                <a:gd name="connsiteY85" fmla="*/ 1989696 h 2223295"/>
                <a:gd name="connsiteX86" fmla="*/ 2133366 w 2600366"/>
                <a:gd name="connsiteY86" fmla="*/ 1983426 h 2223295"/>
                <a:gd name="connsiteX87" fmla="*/ 2130954 w 2600366"/>
                <a:gd name="connsiteY87" fmla="*/ 1979246 h 2223295"/>
                <a:gd name="connsiteX88" fmla="*/ 2135134 w 2600366"/>
                <a:gd name="connsiteY88" fmla="*/ 1976834 h 2223295"/>
                <a:gd name="connsiteX89" fmla="*/ 2161661 w 2600366"/>
                <a:gd name="connsiteY89" fmla="*/ 1982943 h 2223295"/>
                <a:gd name="connsiteX90" fmla="*/ 2164394 w 2600366"/>
                <a:gd name="connsiteY90" fmla="*/ 1986963 h 2223295"/>
                <a:gd name="connsiteX91" fmla="*/ 2161018 w 2600366"/>
                <a:gd name="connsiteY91" fmla="*/ 1989856 h 2223295"/>
                <a:gd name="connsiteX92" fmla="*/ 2108286 w 2600366"/>
                <a:gd name="connsiteY92" fmla="*/ 1974583 h 2223295"/>
                <a:gd name="connsiteX93" fmla="*/ 2107000 w 2600366"/>
                <a:gd name="connsiteY93" fmla="*/ 1974262 h 2223295"/>
                <a:gd name="connsiteX94" fmla="*/ 2081919 w 2600366"/>
                <a:gd name="connsiteY94" fmla="*/ 1961561 h 2223295"/>
                <a:gd name="connsiteX95" fmla="*/ 2080794 w 2600366"/>
                <a:gd name="connsiteY95" fmla="*/ 1956738 h 2223295"/>
                <a:gd name="connsiteX96" fmla="*/ 2085617 w 2600366"/>
                <a:gd name="connsiteY96" fmla="*/ 1955612 h 2223295"/>
                <a:gd name="connsiteX97" fmla="*/ 2109572 w 2600366"/>
                <a:gd name="connsiteY97" fmla="*/ 1967831 h 2223295"/>
                <a:gd name="connsiteX98" fmla="*/ 2111501 w 2600366"/>
                <a:gd name="connsiteY98" fmla="*/ 1972333 h 2223295"/>
                <a:gd name="connsiteX99" fmla="*/ 2108286 w 2600366"/>
                <a:gd name="connsiteY99" fmla="*/ 1974423 h 2223295"/>
                <a:gd name="connsiteX100" fmla="*/ 2061984 w 2600366"/>
                <a:gd name="connsiteY100" fmla="*/ 1945323 h 2223295"/>
                <a:gd name="connsiteX101" fmla="*/ 2059572 w 2600366"/>
                <a:gd name="connsiteY101" fmla="*/ 1944358 h 2223295"/>
                <a:gd name="connsiteX102" fmla="*/ 2042048 w 2600366"/>
                <a:gd name="connsiteY102" fmla="*/ 1922011 h 2223295"/>
                <a:gd name="connsiteX103" fmla="*/ 2043334 w 2600366"/>
                <a:gd name="connsiteY103" fmla="*/ 1917349 h 2223295"/>
                <a:gd name="connsiteX104" fmla="*/ 2047997 w 2600366"/>
                <a:gd name="connsiteY104" fmla="*/ 1918635 h 2223295"/>
                <a:gd name="connsiteX105" fmla="*/ 2064234 w 2600366"/>
                <a:gd name="connsiteY105" fmla="*/ 1939535 h 2223295"/>
                <a:gd name="connsiteX106" fmla="*/ 2064234 w 2600366"/>
                <a:gd name="connsiteY106" fmla="*/ 1944358 h 2223295"/>
                <a:gd name="connsiteX107" fmla="*/ 2061823 w 2600366"/>
                <a:gd name="connsiteY107" fmla="*/ 1945323 h 2223295"/>
                <a:gd name="connsiteX108" fmla="*/ 2035778 w 2600366"/>
                <a:gd name="connsiteY108" fmla="*/ 1897896 h 2223295"/>
                <a:gd name="connsiteX109" fmla="*/ 2032402 w 2600366"/>
                <a:gd name="connsiteY109" fmla="*/ 1895002 h 2223295"/>
                <a:gd name="connsiteX110" fmla="*/ 2031116 w 2600366"/>
                <a:gd name="connsiteY110" fmla="*/ 1879729 h 2223295"/>
                <a:gd name="connsiteX111" fmla="*/ 2032080 w 2600366"/>
                <a:gd name="connsiteY111" fmla="*/ 1866546 h 2223295"/>
                <a:gd name="connsiteX112" fmla="*/ 2035939 w 2600366"/>
                <a:gd name="connsiteY112" fmla="*/ 1863652 h 2223295"/>
                <a:gd name="connsiteX113" fmla="*/ 2038833 w 2600366"/>
                <a:gd name="connsiteY113" fmla="*/ 1867510 h 2223295"/>
                <a:gd name="connsiteX114" fmla="*/ 2038029 w 2600366"/>
                <a:gd name="connsiteY114" fmla="*/ 1879729 h 2223295"/>
                <a:gd name="connsiteX115" fmla="*/ 2039315 w 2600366"/>
                <a:gd name="connsiteY115" fmla="*/ 1893876 h 2223295"/>
                <a:gd name="connsiteX116" fmla="*/ 2036582 w 2600366"/>
                <a:gd name="connsiteY116" fmla="*/ 1897896 h 2223295"/>
                <a:gd name="connsiteX117" fmla="*/ 2035939 w 2600366"/>
                <a:gd name="connsiteY117" fmla="*/ 1897896 h 2223295"/>
                <a:gd name="connsiteX118" fmla="*/ 2043013 w 2600366"/>
                <a:gd name="connsiteY118" fmla="*/ 1844038 h 2223295"/>
                <a:gd name="connsiteX119" fmla="*/ 2041727 w 2600366"/>
                <a:gd name="connsiteY119" fmla="*/ 1843716 h 2223295"/>
                <a:gd name="connsiteX120" fmla="*/ 2039958 w 2600366"/>
                <a:gd name="connsiteY120" fmla="*/ 1839215 h 2223295"/>
                <a:gd name="connsiteX121" fmla="*/ 2052659 w 2600366"/>
                <a:gd name="connsiteY121" fmla="*/ 1816064 h 2223295"/>
                <a:gd name="connsiteX122" fmla="*/ 2053624 w 2600366"/>
                <a:gd name="connsiteY122" fmla="*/ 1814777 h 2223295"/>
                <a:gd name="connsiteX123" fmla="*/ 2058447 w 2600366"/>
                <a:gd name="connsiteY123" fmla="*/ 1813813 h 2223295"/>
                <a:gd name="connsiteX124" fmla="*/ 2059411 w 2600366"/>
                <a:gd name="connsiteY124" fmla="*/ 1818636 h 2223295"/>
                <a:gd name="connsiteX125" fmla="*/ 2058447 w 2600366"/>
                <a:gd name="connsiteY125" fmla="*/ 1820083 h 2223295"/>
                <a:gd name="connsiteX126" fmla="*/ 2046389 w 2600366"/>
                <a:gd name="connsiteY126" fmla="*/ 1842108 h 2223295"/>
                <a:gd name="connsiteX127" fmla="*/ 2043174 w 2600366"/>
                <a:gd name="connsiteY127" fmla="*/ 1844198 h 2223295"/>
                <a:gd name="connsiteX128" fmla="*/ 2068736 w 2600366"/>
                <a:gd name="connsiteY128" fmla="*/ 1795485 h 2223295"/>
                <a:gd name="connsiteX129" fmla="*/ 2067611 w 2600366"/>
                <a:gd name="connsiteY129" fmla="*/ 1795324 h 2223295"/>
                <a:gd name="connsiteX130" fmla="*/ 2065360 w 2600366"/>
                <a:gd name="connsiteY130" fmla="*/ 1790983 h 2223295"/>
                <a:gd name="connsiteX131" fmla="*/ 2068254 w 2600366"/>
                <a:gd name="connsiteY131" fmla="*/ 1773781 h 2223295"/>
                <a:gd name="connsiteX132" fmla="*/ 2067450 w 2600366"/>
                <a:gd name="connsiteY132" fmla="*/ 1765582 h 2223295"/>
                <a:gd name="connsiteX133" fmla="*/ 2070183 w 2600366"/>
                <a:gd name="connsiteY133" fmla="*/ 1761402 h 2223295"/>
                <a:gd name="connsiteX134" fmla="*/ 2074202 w 2600366"/>
                <a:gd name="connsiteY134" fmla="*/ 1764135 h 2223295"/>
                <a:gd name="connsiteX135" fmla="*/ 2075167 w 2600366"/>
                <a:gd name="connsiteY135" fmla="*/ 1773781 h 2223295"/>
                <a:gd name="connsiteX136" fmla="*/ 2071791 w 2600366"/>
                <a:gd name="connsiteY136" fmla="*/ 1793073 h 2223295"/>
                <a:gd name="connsiteX137" fmla="*/ 2068575 w 2600366"/>
                <a:gd name="connsiteY137" fmla="*/ 1795485 h 2223295"/>
                <a:gd name="connsiteX138" fmla="*/ 2057161 w 2600366"/>
                <a:gd name="connsiteY138" fmla="*/ 1745164 h 2223295"/>
                <a:gd name="connsiteX139" fmla="*/ 2054910 w 2600366"/>
                <a:gd name="connsiteY139" fmla="*/ 1744199 h 2223295"/>
                <a:gd name="connsiteX140" fmla="*/ 2032402 w 2600366"/>
                <a:gd name="connsiteY140" fmla="*/ 1731016 h 2223295"/>
                <a:gd name="connsiteX141" fmla="*/ 2030473 w 2600366"/>
                <a:gd name="connsiteY141" fmla="*/ 1726514 h 2223295"/>
                <a:gd name="connsiteX142" fmla="*/ 2034974 w 2600366"/>
                <a:gd name="connsiteY142" fmla="*/ 1724585 h 2223295"/>
                <a:gd name="connsiteX143" fmla="*/ 2059733 w 2600366"/>
                <a:gd name="connsiteY143" fmla="*/ 1739055 h 2223295"/>
                <a:gd name="connsiteX144" fmla="*/ 2060055 w 2600366"/>
                <a:gd name="connsiteY144" fmla="*/ 1743878 h 2223295"/>
                <a:gd name="connsiteX145" fmla="*/ 2057482 w 2600366"/>
                <a:gd name="connsiteY145" fmla="*/ 1745003 h 2223295"/>
                <a:gd name="connsiteX146" fmla="*/ 1816166 w 2600366"/>
                <a:gd name="connsiteY146" fmla="*/ 1743556 h 2223295"/>
                <a:gd name="connsiteX147" fmla="*/ 1812789 w 2600366"/>
                <a:gd name="connsiteY147" fmla="*/ 1740180 h 2223295"/>
                <a:gd name="connsiteX148" fmla="*/ 1816166 w 2600366"/>
                <a:gd name="connsiteY148" fmla="*/ 1736643 h 2223295"/>
                <a:gd name="connsiteX149" fmla="*/ 1843336 w 2600366"/>
                <a:gd name="connsiteY149" fmla="*/ 1734714 h 2223295"/>
                <a:gd name="connsiteX150" fmla="*/ 1847194 w 2600366"/>
                <a:gd name="connsiteY150" fmla="*/ 1737768 h 2223295"/>
                <a:gd name="connsiteX151" fmla="*/ 1844140 w 2600366"/>
                <a:gd name="connsiteY151" fmla="*/ 1741627 h 2223295"/>
                <a:gd name="connsiteX152" fmla="*/ 1816326 w 2600366"/>
                <a:gd name="connsiteY152" fmla="*/ 1743556 h 2223295"/>
                <a:gd name="connsiteX153" fmla="*/ 1816326 w 2600366"/>
                <a:gd name="connsiteY153" fmla="*/ 1743556 h 2223295"/>
                <a:gd name="connsiteX154" fmla="*/ 1788674 w 2600366"/>
                <a:gd name="connsiteY154" fmla="*/ 1742431 h 2223295"/>
                <a:gd name="connsiteX155" fmla="*/ 1788352 w 2600366"/>
                <a:gd name="connsiteY155" fmla="*/ 1742431 h 2223295"/>
                <a:gd name="connsiteX156" fmla="*/ 1760861 w 2600366"/>
                <a:gd name="connsiteY156" fmla="*/ 1738733 h 2223295"/>
                <a:gd name="connsiteX157" fmla="*/ 1757967 w 2600366"/>
                <a:gd name="connsiteY157" fmla="*/ 1734714 h 2223295"/>
                <a:gd name="connsiteX158" fmla="*/ 1761986 w 2600366"/>
                <a:gd name="connsiteY158" fmla="*/ 1731820 h 2223295"/>
                <a:gd name="connsiteX159" fmla="*/ 1788995 w 2600366"/>
                <a:gd name="connsiteY159" fmla="*/ 1735518 h 2223295"/>
                <a:gd name="connsiteX160" fmla="*/ 1792050 w 2600366"/>
                <a:gd name="connsiteY160" fmla="*/ 1739215 h 2223295"/>
                <a:gd name="connsiteX161" fmla="*/ 1788674 w 2600366"/>
                <a:gd name="connsiteY161" fmla="*/ 1742270 h 2223295"/>
                <a:gd name="connsiteX162" fmla="*/ 1870828 w 2600366"/>
                <a:gd name="connsiteY162" fmla="*/ 1736965 h 2223295"/>
                <a:gd name="connsiteX163" fmla="*/ 1867451 w 2600366"/>
                <a:gd name="connsiteY163" fmla="*/ 1734231 h 2223295"/>
                <a:gd name="connsiteX164" fmla="*/ 1870024 w 2600366"/>
                <a:gd name="connsiteY164" fmla="*/ 1730051 h 2223295"/>
                <a:gd name="connsiteX165" fmla="*/ 1884011 w 2600366"/>
                <a:gd name="connsiteY165" fmla="*/ 1726675 h 2223295"/>
                <a:gd name="connsiteX166" fmla="*/ 1896712 w 2600366"/>
                <a:gd name="connsiteY166" fmla="*/ 1723621 h 2223295"/>
                <a:gd name="connsiteX167" fmla="*/ 1900892 w 2600366"/>
                <a:gd name="connsiteY167" fmla="*/ 1726193 h 2223295"/>
                <a:gd name="connsiteX168" fmla="*/ 1898319 w 2600366"/>
                <a:gd name="connsiteY168" fmla="*/ 1730373 h 2223295"/>
                <a:gd name="connsiteX169" fmla="*/ 1885779 w 2600366"/>
                <a:gd name="connsiteY169" fmla="*/ 1733428 h 2223295"/>
                <a:gd name="connsiteX170" fmla="*/ 1871471 w 2600366"/>
                <a:gd name="connsiteY170" fmla="*/ 1736804 h 2223295"/>
                <a:gd name="connsiteX171" fmla="*/ 1870667 w 2600366"/>
                <a:gd name="connsiteY171" fmla="*/ 1736804 h 2223295"/>
                <a:gd name="connsiteX172" fmla="*/ 1734494 w 2600366"/>
                <a:gd name="connsiteY172" fmla="*/ 1733428 h 2223295"/>
                <a:gd name="connsiteX173" fmla="*/ 1733851 w 2600366"/>
                <a:gd name="connsiteY173" fmla="*/ 1733428 h 2223295"/>
                <a:gd name="connsiteX174" fmla="*/ 1707002 w 2600366"/>
                <a:gd name="connsiteY174" fmla="*/ 1727640 h 2223295"/>
                <a:gd name="connsiteX175" fmla="*/ 1704269 w 2600366"/>
                <a:gd name="connsiteY175" fmla="*/ 1723621 h 2223295"/>
                <a:gd name="connsiteX176" fmla="*/ 1708289 w 2600366"/>
                <a:gd name="connsiteY176" fmla="*/ 1720888 h 2223295"/>
                <a:gd name="connsiteX177" fmla="*/ 1735137 w 2600366"/>
                <a:gd name="connsiteY177" fmla="*/ 1726675 h 2223295"/>
                <a:gd name="connsiteX178" fmla="*/ 1737870 w 2600366"/>
                <a:gd name="connsiteY178" fmla="*/ 1730695 h 2223295"/>
                <a:gd name="connsiteX179" fmla="*/ 1734494 w 2600366"/>
                <a:gd name="connsiteY179" fmla="*/ 1733428 h 2223295"/>
                <a:gd name="connsiteX180" fmla="*/ 1924686 w 2600366"/>
                <a:gd name="connsiteY180" fmla="*/ 1725389 h 2223295"/>
                <a:gd name="connsiteX181" fmla="*/ 1921310 w 2600366"/>
                <a:gd name="connsiteY181" fmla="*/ 1722495 h 2223295"/>
                <a:gd name="connsiteX182" fmla="*/ 1924203 w 2600366"/>
                <a:gd name="connsiteY182" fmla="*/ 1718637 h 2223295"/>
                <a:gd name="connsiteX183" fmla="*/ 1951856 w 2600366"/>
                <a:gd name="connsiteY183" fmla="*/ 1715582 h 2223295"/>
                <a:gd name="connsiteX184" fmla="*/ 1955554 w 2600366"/>
                <a:gd name="connsiteY184" fmla="*/ 1718797 h 2223295"/>
                <a:gd name="connsiteX185" fmla="*/ 1952338 w 2600366"/>
                <a:gd name="connsiteY185" fmla="*/ 1722495 h 2223295"/>
                <a:gd name="connsiteX186" fmla="*/ 1925168 w 2600366"/>
                <a:gd name="connsiteY186" fmla="*/ 1725550 h 2223295"/>
                <a:gd name="connsiteX187" fmla="*/ 1924686 w 2600366"/>
                <a:gd name="connsiteY187" fmla="*/ 1725550 h 2223295"/>
                <a:gd name="connsiteX188" fmla="*/ 2007000 w 2600366"/>
                <a:gd name="connsiteY188" fmla="*/ 1724424 h 2223295"/>
                <a:gd name="connsiteX189" fmla="*/ 2006357 w 2600366"/>
                <a:gd name="connsiteY189" fmla="*/ 1724424 h 2223295"/>
                <a:gd name="connsiteX190" fmla="*/ 1979348 w 2600366"/>
                <a:gd name="connsiteY190" fmla="*/ 1721852 h 2223295"/>
                <a:gd name="connsiteX191" fmla="*/ 1975972 w 2600366"/>
                <a:gd name="connsiteY191" fmla="*/ 1718315 h 2223295"/>
                <a:gd name="connsiteX192" fmla="*/ 1979508 w 2600366"/>
                <a:gd name="connsiteY192" fmla="*/ 1714939 h 2223295"/>
                <a:gd name="connsiteX193" fmla="*/ 2007322 w 2600366"/>
                <a:gd name="connsiteY193" fmla="*/ 1717511 h 2223295"/>
                <a:gd name="connsiteX194" fmla="*/ 2010216 w 2600366"/>
                <a:gd name="connsiteY194" fmla="*/ 1721530 h 2223295"/>
                <a:gd name="connsiteX195" fmla="*/ 2006839 w 2600366"/>
                <a:gd name="connsiteY195" fmla="*/ 1724424 h 2223295"/>
                <a:gd name="connsiteX196" fmla="*/ 1680636 w 2600366"/>
                <a:gd name="connsiteY196" fmla="*/ 1722174 h 2223295"/>
                <a:gd name="connsiteX197" fmla="*/ 1679993 w 2600366"/>
                <a:gd name="connsiteY197" fmla="*/ 1722174 h 2223295"/>
                <a:gd name="connsiteX198" fmla="*/ 1652984 w 2600366"/>
                <a:gd name="connsiteY198" fmla="*/ 1717511 h 2223295"/>
                <a:gd name="connsiteX199" fmla="*/ 1650090 w 2600366"/>
                <a:gd name="connsiteY199" fmla="*/ 1713653 h 2223295"/>
                <a:gd name="connsiteX200" fmla="*/ 1653948 w 2600366"/>
                <a:gd name="connsiteY200" fmla="*/ 1710759 h 2223295"/>
                <a:gd name="connsiteX201" fmla="*/ 1681118 w 2600366"/>
                <a:gd name="connsiteY201" fmla="*/ 1715421 h 2223295"/>
                <a:gd name="connsiteX202" fmla="*/ 1683852 w 2600366"/>
                <a:gd name="connsiteY202" fmla="*/ 1719441 h 2223295"/>
                <a:gd name="connsiteX203" fmla="*/ 1680475 w 2600366"/>
                <a:gd name="connsiteY203" fmla="*/ 1722334 h 2223295"/>
                <a:gd name="connsiteX204" fmla="*/ 1626135 w 2600366"/>
                <a:gd name="connsiteY204" fmla="*/ 1713974 h 2223295"/>
                <a:gd name="connsiteX205" fmla="*/ 1625813 w 2600366"/>
                <a:gd name="connsiteY205" fmla="*/ 1713974 h 2223295"/>
                <a:gd name="connsiteX206" fmla="*/ 1598482 w 2600366"/>
                <a:gd name="connsiteY206" fmla="*/ 1711563 h 2223295"/>
                <a:gd name="connsiteX207" fmla="*/ 1595267 w 2600366"/>
                <a:gd name="connsiteY207" fmla="*/ 1707865 h 2223295"/>
                <a:gd name="connsiteX208" fmla="*/ 1598965 w 2600366"/>
                <a:gd name="connsiteY208" fmla="*/ 1704650 h 2223295"/>
                <a:gd name="connsiteX209" fmla="*/ 1626617 w 2600366"/>
                <a:gd name="connsiteY209" fmla="*/ 1707061 h 2223295"/>
                <a:gd name="connsiteX210" fmla="*/ 1629672 w 2600366"/>
                <a:gd name="connsiteY210" fmla="*/ 1710920 h 2223295"/>
                <a:gd name="connsiteX211" fmla="*/ 1626296 w 2600366"/>
                <a:gd name="connsiteY211" fmla="*/ 1713974 h 2223295"/>
                <a:gd name="connsiteX212" fmla="*/ 1571151 w 2600366"/>
                <a:gd name="connsiteY212" fmla="*/ 1710277 h 2223295"/>
                <a:gd name="connsiteX213" fmla="*/ 1571151 w 2600366"/>
                <a:gd name="connsiteY213" fmla="*/ 1710277 h 2223295"/>
                <a:gd name="connsiteX214" fmla="*/ 1556521 w 2600366"/>
                <a:gd name="connsiteY214" fmla="*/ 1709955 h 2223295"/>
                <a:gd name="connsiteX215" fmla="*/ 1543660 w 2600366"/>
                <a:gd name="connsiteY215" fmla="*/ 1709633 h 2223295"/>
                <a:gd name="connsiteX216" fmla="*/ 1540284 w 2600366"/>
                <a:gd name="connsiteY216" fmla="*/ 1706097 h 2223295"/>
                <a:gd name="connsiteX217" fmla="*/ 1543660 w 2600366"/>
                <a:gd name="connsiteY217" fmla="*/ 1702720 h 2223295"/>
                <a:gd name="connsiteX218" fmla="*/ 1543660 w 2600366"/>
                <a:gd name="connsiteY218" fmla="*/ 1702720 h 2223295"/>
                <a:gd name="connsiteX219" fmla="*/ 1556521 w 2600366"/>
                <a:gd name="connsiteY219" fmla="*/ 1703042 h 2223295"/>
                <a:gd name="connsiteX220" fmla="*/ 1571312 w 2600366"/>
                <a:gd name="connsiteY220" fmla="*/ 1703363 h 2223295"/>
                <a:gd name="connsiteX221" fmla="*/ 1574688 w 2600366"/>
                <a:gd name="connsiteY221" fmla="*/ 1706900 h 2223295"/>
                <a:gd name="connsiteX222" fmla="*/ 1571312 w 2600366"/>
                <a:gd name="connsiteY222" fmla="*/ 1710277 h 2223295"/>
                <a:gd name="connsiteX223" fmla="*/ 1516168 w 2600366"/>
                <a:gd name="connsiteY223" fmla="*/ 1708347 h 2223295"/>
                <a:gd name="connsiteX224" fmla="*/ 1515846 w 2600366"/>
                <a:gd name="connsiteY224" fmla="*/ 1708347 h 2223295"/>
                <a:gd name="connsiteX225" fmla="*/ 1488194 w 2600366"/>
                <a:gd name="connsiteY225" fmla="*/ 1705293 h 2223295"/>
                <a:gd name="connsiteX226" fmla="*/ 1485300 w 2600366"/>
                <a:gd name="connsiteY226" fmla="*/ 1701434 h 2223295"/>
                <a:gd name="connsiteX227" fmla="*/ 1489159 w 2600366"/>
                <a:gd name="connsiteY227" fmla="*/ 1698540 h 2223295"/>
                <a:gd name="connsiteX228" fmla="*/ 1516329 w 2600366"/>
                <a:gd name="connsiteY228" fmla="*/ 1701595 h 2223295"/>
                <a:gd name="connsiteX229" fmla="*/ 1519544 w 2600366"/>
                <a:gd name="connsiteY229" fmla="*/ 1705293 h 2223295"/>
                <a:gd name="connsiteX230" fmla="*/ 1516168 w 2600366"/>
                <a:gd name="connsiteY230" fmla="*/ 1708508 h 2223295"/>
                <a:gd name="connsiteX231" fmla="*/ 1461827 w 2600366"/>
                <a:gd name="connsiteY231" fmla="*/ 1699666 h 2223295"/>
                <a:gd name="connsiteX232" fmla="*/ 1460863 w 2600366"/>
                <a:gd name="connsiteY232" fmla="*/ 1699666 h 2223295"/>
                <a:gd name="connsiteX233" fmla="*/ 1434657 w 2600366"/>
                <a:gd name="connsiteY233" fmla="*/ 1688894 h 2223295"/>
                <a:gd name="connsiteX234" fmla="*/ 1433532 w 2600366"/>
                <a:gd name="connsiteY234" fmla="*/ 1684232 h 2223295"/>
                <a:gd name="connsiteX235" fmla="*/ 1438194 w 2600366"/>
                <a:gd name="connsiteY235" fmla="*/ 1683106 h 2223295"/>
                <a:gd name="connsiteX236" fmla="*/ 1462792 w 2600366"/>
                <a:gd name="connsiteY236" fmla="*/ 1693235 h 2223295"/>
                <a:gd name="connsiteX237" fmla="*/ 1465204 w 2600366"/>
                <a:gd name="connsiteY237" fmla="*/ 1697576 h 2223295"/>
                <a:gd name="connsiteX238" fmla="*/ 1461827 w 2600366"/>
                <a:gd name="connsiteY238" fmla="*/ 1700148 h 2223295"/>
                <a:gd name="connsiteX239" fmla="*/ 1417294 w 2600366"/>
                <a:gd name="connsiteY239" fmla="*/ 1669923 h 2223295"/>
                <a:gd name="connsiteX240" fmla="*/ 1414239 w 2600366"/>
                <a:gd name="connsiteY240" fmla="*/ 1668155 h 2223295"/>
                <a:gd name="connsiteX241" fmla="*/ 1408452 w 2600366"/>
                <a:gd name="connsiteY241" fmla="*/ 1643235 h 2223295"/>
                <a:gd name="connsiteX242" fmla="*/ 1408452 w 2600366"/>
                <a:gd name="connsiteY242" fmla="*/ 1639698 h 2223295"/>
                <a:gd name="connsiteX243" fmla="*/ 1412149 w 2600366"/>
                <a:gd name="connsiteY243" fmla="*/ 1636483 h 2223295"/>
                <a:gd name="connsiteX244" fmla="*/ 1415365 w 2600366"/>
                <a:gd name="connsiteY244" fmla="*/ 1640181 h 2223295"/>
                <a:gd name="connsiteX245" fmla="*/ 1415365 w 2600366"/>
                <a:gd name="connsiteY245" fmla="*/ 1643396 h 2223295"/>
                <a:gd name="connsiteX246" fmla="*/ 1420349 w 2600366"/>
                <a:gd name="connsiteY246" fmla="*/ 1664939 h 2223295"/>
                <a:gd name="connsiteX247" fmla="*/ 1418902 w 2600366"/>
                <a:gd name="connsiteY247" fmla="*/ 1669602 h 2223295"/>
                <a:gd name="connsiteX248" fmla="*/ 1417294 w 2600366"/>
                <a:gd name="connsiteY248" fmla="*/ 1670084 h 2223295"/>
                <a:gd name="connsiteX249" fmla="*/ 1417294 w 2600366"/>
                <a:gd name="connsiteY249" fmla="*/ 1616226 h 2223295"/>
                <a:gd name="connsiteX250" fmla="*/ 1416329 w 2600366"/>
                <a:gd name="connsiteY250" fmla="*/ 1616226 h 2223295"/>
                <a:gd name="connsiteX251" fmla="*/ 1414079 w 2600366"/>
                <a:gd name="connsiteY251" fmla="*/ 1611885 h 2223295"/>
                <a:gd name="connsiteX252" fmla="*/ 1423564 w 2600366"/>
                <a:gd name="connsiteY252" fmla="*/ 1585679 h 2223295"/>
                <a:gd name="connsiteX253" fmla="*/ 1428066 w 2600366"/>
                <a:gd name="connsiteY253" fmla="*/ 1583750 h 2223295"/>
                <a:gd name="connsiteX254" fmla="*/ 1429995 w 2600366"/>
                <a:gd name="connsiteY254" fmla="*/ 1588252 h 2223295"/>
                <a:gd name="connsiteX255" fmla="*/ 1420670 w 2600366"/>
                <a:gd name="connsiteY255" fmla="*/ 1613814 h 2223295"/>
                <a:gd name="connsiteX256" fmla="*/ 1417294 w 2600366"/>
                <a:gd name="connsiteY256" fmla="*/ 1616226 h 2223295"/>
                <a:gd name="connsiteX257" fmla="*/ 1437551 w 2600366"/>
                <a:gd name="connsiteY257" fmla="*/ 1565101 h 2223295"/>
                <a:gd name="connsiteX258" fmla="*/ 1436265 w 2600366"/>
                <a:gd name="connsiteY258" fmla="*/ 1564940 h 2223295"/>
                <a:gd name="connsiteX259" fmla="*/ 1434336 w 2600366"/>
                <a:gd name="connsiteY259" fmla="*/ 1560438 h 2223295"/>
                <a:gd name="connsiteX260" fmla="*/ 1442214 w 2600366"/>
                <a:gd name="connsiteY260" fmla="*/ 1534715 h 2223295"/>
                <a:gd name="connsiteX261" fmla="*/ 1446233 w 2600366"/>
                <a:gd name="connsiteY261" fmla="*/ 1531982 h 2223295"/>
                <a:gd name="connsiteX262" fmla="*/ 1448966 w 2600366"/>
                <a:gd name="connsiteY262" fmla="*/ 1536001 h 2223295"/>
                <a:gd name="connsiteX263" fmla="*/ 1440767 w 2600366"/>
                <a:gd name="connsiteY263" fmla="*/ 1562850 h 2223295"/>
                <a:gd name="connsiteX264" fmla="*/ 1437551 w 2600366"/>
                <a:gd name="connsiteY264" fmla="*/ 1565101 h 2223295"/>
                <a:gd name="connsiteX265" fmla="*/ 1448001 w 2600366"/>
                <a:gd name="connsiteY265" fmla="*/ 1511403 h 2223295"/>
                <a:gd name="connsiteX266" fmla="*/ 1444464 w 2600366"/>
                <a:gd name="connsiteY266" fmla="*/ 1508027 h 2223295"/>
                <a:gd name="connsiteX267" fmla="*/ 1441892 w 2600366"/>
                <a:gd name="connsiteY267" fmla="*/ 1481018 h 2223295"/>
                <a:gd name="connsiteX268" fmla="*/ 1444786 w 2600366"/>
                <a:gd name="connsiteY268" fmla="*/ 1477159 h 2223295"/>
                <a:gd name="connsiteX269" fmla="*/ 1448644 w 2600366"/>
                <a:gd name="connsiteY269" fmla="*/ 1480053 h 2223295"/>
                <a:gd name="connsiteX270" fmla="*/ 1451217 w 2600366"/>
                <a:gd name="connsiteY270" fmla="*/ 1507867 h 2223295"/>
                <a:gd name="connsiteX271" fmla="*/ 1447840 w 2600366"/>
                <a:gd name="connsiteY271" fmla="*/ 1511403 h 2223295"/>
                <a:gd name="connsiteX272" fmla="*/ 1447840 w 2600366"/>
                <a:gd name="connsiteY272" fmla="*/ 1511403 h 2223295"/>
                <a:gd name="connsiteX273" fmla="*/ 1441731 w 2600366"/>
                <a:gd name="connsiteY273" fmla="*/ 1456742 h 2223295"/>
                <a:gd name="connsiteX274" fmla="*/ 1438355 w 2600366"/>
                <a:gd name="connsiteY274" fmla="*/ 1453687 h 2223295"/>
                <a:gd name="connsiteX275" fmla="*/ 1435943 w 2600366"/>
                <a:gd name="connsiteY275" fmla="*/ 1426034 h 2223295"/>
                <a:gd name="connsiteX276" fmla="*/ 1439159 w 2600366"/>
                <a:gd name="connsiteY276" fmla="*/ 1422337 h 2223295"/>
                <a:gd name="connsiteX277" fmla="*/ 1442857 w 2600366"/>
                <a:gd name="connsiteY277" fmla="*/ 1425552 h 2223295"/>
                <a:gd name="connsiteX278" fmla="*/ 1445107 w 2600366"/>
                <a:gd name="connsiteY278" fmla="*/ 1452722 h 2223295"/>
                <a:gd name="connsiteX279" fmla="*/ 1442053 w 2600366"/>
                <a:gd name="connsiteY279" fmla="*/ 1456581 h 2223295"/>
                <a:gd name="connsiteX280" fmla="*/ 1441570 w 2600366"/>
                <a:gd name="connsiteY280" fmla="*/ 1456581 h 2223295"/>
                <a:gd name="connsiteX281" fmla="*/ 1438837 w 2600366"/>
                <a:gd name="connsiteY281" fmla="*/ 1401758 h 2223295"/>
                <a:gd name="connsiteX282" fmla="*/ 1438837 w 2600366"/>
                <a:gd name="connsiteY282" fmla="*/ 1401758 h 2223295"/>
                <a:gd name="connsiteX283" fmla="*/ 1435461 w 2600366"/>
                <a:gd name="connsiteY283" fmla="*/ 1398221 h 2223295"/>
                <a:gd name="connsiteX284" fmla="*/ 1436586 w 2600366"/>
                <a:gd name="connsiteY284" fmla="*/ 1370569 h 2223295"/>
                <a:gd name="connsiteX285" fmla="*/ 1440284 w 2600366"/>
                <a:gd name="connsiteY285" fmla="*/ 1367353 h 2223295"/>
                <a:gd name="connsiteX286" fmla="*/ 1443500 w 2600366"/>
                <a:gd name="connsiteY286" fmla="*/ 1371051 h 2223295"/>
                <a:gd name="connsiteX287" fmla="*/ 1442374 w 2600366"/>
                <a:gd name="connsiteY287" fmla="*/ 1398382 h 2223295"/>
                <a:gd name="connsiteX288" fmla="*/ 1438998 w 2600366"/>
                <a:gd name="connsiteY288" fmla="*/ 1401758 h 2223295"/>
                <a:gd name="connsiteX289" fmla="*/ 1442535 w 2600366"/>
                <a:gd name="connsiteY289" fmla="*/ 1346774 h 2223295"/>
                <a:gd name="connsiteX290" fmla="*/ 1442214 w 2600366"/>
                <a:gd name="connsiteY290" fmla="*/ 1346774 h 2223295"/>
                <a:gd name="connsiteX291" fmla="*/ 1439159 w 2600366"/>
                <a:gd name="connsiteY291" fmla="*/ 1342916 h 2223295"/>
                <a:gd name="connsiteX292" fmla="*/ 1441088 w 2600366"/>
                <a:gd name="connsiteY292" fmla="*/ 1327804 h 2223295"/>
                <a:gd name="connsiteX293" fmla="*/ 1443339 w 2600366"/>
                <a:gd name="connsiteY293" fmla="*/ 1315263 h 2223295"/>
                <a:gd name="connsiteX294" fmla="*/ 1447519 w 2600366"/>
                <a:gd name="connsiteY294" fmla="*/ 1312691 h 2223295"/>
                <a:gd name="connsiteX295" fmla="*/ 1450091 w 2600366"/>
                <a:gd name="connsiteY295" fmla="*/ 1316871 h 2223295"/>
                <a:gd name="connsiteX296" fmla="*/ 1448001 w 2600366"/>
                <a:gd name="connsiteY296" fmla="*/ 1328768 h 2223295"/>
                <a:gd name="connsiteX297" fmla="*/ 1446072 w 2600366"/>
                <a:gd name="connsiteY297" fmla="*/ 1343720 h 2223295"/>
                <a:gd name="connsiteX298" fmla="*/ 1442696 w 2600366"/>
                <a:gd name="connsiteY298" fmla="*/ 1346774 h 2223295"/>
                <a:gd name="connsiteX299" fmla="*/ 1455075 w 2600366"/>
                <a:gd name="connsiteY299" fmla="*/ 1293559 h 2223295"/>
                <a:gd name="connsiteX300" fmla="*/ 1453628 w 2600366"/>
                <a:gd name="connsiteY300" fmla="*/ 1293238 h 2223295"/>
                <a:gd name="connsiteX301" fmla="*/ 1452020 w 2600366"/>
                <a:gd name="connsiteY301" fmla="*/ 1288576 h 2223295"/>
                <a:gd name="connsiteX302" fmla="*/ 1467294 w 2600366"/>
                <a:gd name="connsiteY302" fmla="*/ 1264782 h 2223295"/>
                <a:gd name="connsiteX303" fmla="*/ 1472117 w 2600366"/>
                <a:gd name="connsiteY303" fmla="*/ 1264460 h 2223295"/>
                <a:gd name="connsiteX304" fmla="*/ 1472438 w 2600366"/>
                <a:gd name="connsiteY304" fmla="*/ 1269283 h 2223295"/>
                <a:gd name="connsiteX305" fmla="*/ 1458291 w 2600366"/>
                <a:gd name="connsiteY305" fmla="*/ 1291469 h 2223295"/>
                <a:gd name="connsiteX306" fmla="*/ 1455236 w 2600366"/>
                <a:gd name="connsiteY306" fmla="*/ 1293399 h 2223295"/>
                <a:gd name="connsiteX307" fmla="*/ 1490284 w 2600366"/>
                <a:gd name="connsiteY307" fmla="*/ 1252241 h 2223295"/>
                <a:gd name="connsiteX308" fmla="*/ 1487390 w 2600366"/>
                <a:gd name="connsiteY308" fmla="*/ 1250794 h 2223295"/>
                <a:gd name="connsiteX309" fmla="*/ 1488355 w 2600366"/>
                <a:gd name="connsiteY309" fmla="*/ 1245971 h 2223295"/>
                <a:gd name="connsiteX310" fmla="*/ 1513274 w 2600366"/>
                <a:gd name="connsiteY310" fmla="*/ 1232788 h 2223295"/>
                <a:gd name="connsiteX311" fmla="*/ 1517776 w 2600366"/>
                <a:gd name="connsiteY311" fmla="*/ 1234717 h 2223295"/>
                <a:gd name="connsiteX312" fmla="*/ 1515846 w 2600366"/>
                <a:gd name="connsiteY312" fmla="*/ 1239219 h 2223295"/>
                <a:gd name="connsiteX313" fmla="*/ 1492213 w 2600366"/>
                <a:gd name="connsiteY313" fmla="*/ 1251759 h 2223295"/>
                <a:gd name="connsiteX314" fmla="*/ 1490284 w 2600366"/>
                <a:gd name="connsiteY314" fmla="*/ 1252402 h 2223295"/>
                <a:gd name="connsiteX315" fmla="*/ 1540605 w 2600366"/>
                <a:gd name="connsiteY315" fmla="*/ 1230698 h 2223295"/>
                <a:gd name="connsiteX316" fmla="*/ 1537229 w 2600366"/>
                <a:gd name="connsiteY316" fmla="*/ 1228126 h 2223295"/>
                <a:gd name="connsiteX317" fmla="*/ 1539640 w 2600366"/>
                <a:gd name="connsiteY317" fmla="*/ 1223946 h 2223295"/>
                <a:gd name="connsiteX318" fmla="*/ 1566811 w 2600366"/>
                <a:gd name="connsiteY318" fmla="*/ 1217997 h 2223295"/>
                <a:gd name="connsiteX319" fmla="*/ 1570830 w 2600366"/>
                <a:gd name="connsiteY319" fmla="*/ 1220730 h 2223295"/>
                <a:gd name="connsiteX320" fmla="*/ 1568097 w 2600366"/>
                <a:gd name="connsiteY320" fmla="*/ 1224750 h 2223295"/>
                <a:gd name="connsiteX321" fmla="*/ 1541409 w 2600366"/>
                <a:gd name="connsiteY321" fmla="*/ 1230537 h 2223295"/>
                <a:gd name="connsiteX322" fmla="*/ 1540605 w 2600366"/>
                <a:gd name="connsiteY322" fmla="*/ 1230537 h 2223295"/>
                <a:gd name="connsiteX323" fmla="*/ 1594785 w 2600366"/>
                <a:gd name="connsiteY323" fmla="*/ 1220730 h 2223295"/>
                <a:gd name="connsiteX324" fmla="*/ 1591409 w 2600366"/>
                <a:gd name="connsiteY324" fmla="*/ 1217676 h 2223295"/>
                <a:gd name="connsiteX325" fmla="*/ 1594302 w 2600366"/>
                <a:gd name="connsiteY325" fmla="*/ 1213817 h 2223295"/>
                <a:gd name="connsiteX326" fmla="*/ 1611987 w 2600366"/>
                <a:gd name="connsiteY326" fmla="*/ 1211567 h 2223295"/>
                <a:gd name="connsiteX327" fmla="*/ 1621633 w 2600366"/>
                <a:gd name="connsiteY327" fmla="*/ 1210280 h 2223295"/>
                <a:gd name="connsiteX328" fmla="*/ 1625492 w 2600366"/>
                <a:gd name="connsiteY328" fmla="*/ 1213335 h 2223295"/>
                <a:gd name="connsiteX329" fmla="*/ 1622437 w 2600366"/>
                <a:gd name="connsiteY329" fmla="*/ 1217194 h 2223295"/>
                <a:gd name="connsiteX330" fmla="*/ 1612630 w 2600366"/>
                <a:gd name="connsiteY330" fmla="*/ 1218480 h 2223295"/>
                <a:gd name="connsiteX331" fmla="*/ 1594946 w 2600366"/>
                <a:gd name="connsiteY331" fmla="*/ 1220730 h 2223295"/>
                <a:gd name="connsiteX332" fmla="*/ 1594463 w 2600366"/>
                <a:gd name="connsiteY332" fmla="*/ 1220730 h 2223295"/>
                <a:gd name="connsiteX333" fmla="*/ 1649447 w 2600366"/>
                <a:gd name="connsiteY333" fmla="*/ 1213335 h 2223295"/>
                <a:gd name="connsiteX334" fmla="*/ 1646071 w 2600366"/>
                <a:gd name="connsiteY334" fmla="*/ 1210441 h 2223295"/>
                <a:gd name="connsiteX335" fmla="*/ 1648964 w 2600366"/>
                <a:gd name="connsiteY335" fmla="*/ 1206422 h 2223295"/>
                <a:gd name="connsiteX336" fmla="*/ 1675813 w 2600366"/>
                <a:gd name="connsiteY336" fmla="*/ 1201277 h 2223295"/>
                <a:gd name="connsiteX337" fmla="*/ 1679993 w 2600366"/>
                <a:gd name="connsiteY337" fmla="*/ 1203850 h 2223295"/>
                <a:gd name="connsiteX338" fmla="*/ 1677421 w 2600366"/>
                <a:gd name="connsiteY338" fmla="*/ 1208030 h 2223295"/>
                <a:gd name="connsiteX339" fmla="*/ 1650090 w 2600366"/>
                <a:gd name="connsiteY339" fmla="*/ 1213335 h 2223295"/>
                <a:gd name="connsiteX340" fmla="*/ 1649607 w 2600366"/>
                <a:gd name="connsiteY340" fmla="*/ 1213335 h 2223295"/>
                <a:gd name="connsiteX341" fmla="*/ 1702822 w 2600366"/>
                <a:gd name="connsiteY341" fmla="*/ 1199830 h 2223295"/>
                <a:gd name="connsiteX342" fmla="*/ 1699607 w 2600366"/>
                <a:gd name="connsiteY342" fmla="*/ 1197740 h 2223295"/>
                <a:gd name="connsiteX343" fmla="*/ 1701536 w 2600366"/>
                <a:gd name="connsiteY343" fmla="*/ 1193239 h 2223295"/>
                <a:gd name="connsiteX344" fmla="*/ 1724687 w 2600366"/>
                <a:gd name="connsiteY344" fmla="*/ 1180377 h 2223295"/>
                <a:gd name="connsiteX345" fmla="*/ 1729510 w 2600366"/>
                <a:gd name="connsiteY345" fmla="*/ 1181020 h 2223295"/>
                <a:gd name="connsiteX346" fmla="*/ 1728867 w 2600366"/>
                <a:gd name="connsiteY346" fmla="*/ 1185843 h 2223295"/>
                <a:gd name="connsiteX347" fmla="*/ 1704109 w 2600366"/>
                <a:gd name="connsiteY347" fmla="*/ 1199669 h 2223295"/>
                <a:gd name="connsiteX348" fmla="*/ 1702822 w 2600366"/>
                <a:gd name="connsiteY348" fmla="*/ 1199991 h 2223295"/>
                <a:gd name="connsiteX349" fmla="*/ 1745427 w 2600366"/>
                <a:gd name="connsiteY349" fmla="*/ 1166551 h 2223295"/>
                <a:gd name="connsiteX350" fmla="*/ 1743497 w 2600366"/>
                <a:gd name="connsiteY350" fmla="*/ 1165908 h 2223295"/>
                <a:gd name="connsiteX351" fmla="*/ 1742694 w 2600366"/>
                <a:gd name="connsiteY351" fmla="*/ 1161085 h 2223295"/>
                <a:gd name="connsiteX352" fmla="*/ 1753144 w 2600366"/>
                <a:gd name="connsiteY352" fmla="*/ 1137451 h 2223295"/>
                <a:gd name="connsiteX353" fmla="*/ 1757163 w 2600366"/>
                <a:gd name="connsiteY353" fmla="*/ 1134718 h 2223295"/>
                <a:gd name="connsiteX354" fmla="*/ 1759896 w 2600366"/>
                <a:gd name="connsiteY354" fmla="*/ 1138737 h 2223295"/>
                <a:gd name="connsiteX355" fmla="*/ 1748320 w 2600366"/>
                <a:gd name="connsiteY355" fmla="*/ 1165104 h 2223295"/>
                <a:gd name="connsiteX356" fmla="*/ 1745427 w 2600366"/>
                <a:gd name="connsiteY356" fmla="*/ 1166551 h 2223295"/>
                <a:gd name="connsiteX357" fmla="*/ 1753948 w 2600366"/>
                <a:gd name="connsiteY357" fmla="*/ 1114461 h 2223295"/>
                <a:gd name="connsiteX358" fmla="*/ 1750732 w 2600366"/>
                <a:gd name="connsiteY358" fmla="*/ 1112210 h 2223295"/>
                <a:gd name="connsiteX359" fmla="*/ 1735780 w 2600366"/>
                <a:gd name="connsiteY359" fmla="*/ 1091310 h 2223295"/>
                <a:gd name="connsiteX360" fmla="*/ 1735620 w 2600366"/>
                <a:gd name="connsiteY360" fmla="*/ 1086487 h 2223295"/>
                <a:gd name="connsiteX361" fmla="*/ 1740443 w 2600366"/>
                <a:gd name="connsiteY361" fmla="*/ 1086326 h 2223295"/>
                <a:gd name="connsiteX362" fmla="*/ 1757163 w 2600366"/>
                <a:gd name="connsiteY362" fmla="*/ 1109799 h 2223295"/>
                <a:gd name="connsiteX363" fmla="*/ 1755234 w 2600366"/>
                <a:gd name="connsiteY363" fmla="*/ 1114300 h 2223295"/>
                <a:gd name="connsiteX364" fmla="*/ 1753948 w 2600366"/>
                <a:gd name="connsiteY364" fmla="*/ 1114622 h 2223295"/>
                <a:gd name="connsiteX365" fmla="*/ 1498805 w 2600366"/>
                <a:gd name="connsiteY365" fmla="*/ 1082950 h 2223295"/>
                <a:gd name="connsiteX366" fmla="*/ 1498805 w 2600366"/>
                <a:gd name="connsiteY366" fmla="*/ 1082950 h 2223295"/>
                <a:gd name="connsiteX367" fmla="*/ 1470831 w 2600366"/>
                <a:gd name="connsiteY367" fmla="*/ 1080699 h 2223295"/>
                <a:gd name="connsiteX368" fmla="*/ 1467937 w 2600366"/>
                <a:gd name="connsiteY368" fmla="*/ 1076680 h 2223295"/>
                <a:gd name="connsiteX369" fmla="*/ 1471956 w 2600366"/>
                <a:gd name="connsiteY369" fmla="*/ 1073786 h 2223295"/>
                <a:gd name="connsiteX370" fmla="*/ 1498805 w 2600366"/>
                <a:gd name="connsiteY370" fmla="*/ 1076037 h 2223295"/>
                <a:gd name="connsiteX371" fmla="*/ 1502181 w 2600366"/>
                <a:gd name="connsiteY371" fmla="*/ 1079574 h 2223295"/>
                <a:gd name="connsiteX372" fmla="*/ 1498805 w 2600366"/>
                <a:gd name="connsiteY372" fmla="*/ 1082950 h 2223295"/>
                <a:gd name="connsiteX373" fmla="*/ 1526296 w 2600366"/>
                <a:gd name="connsiteY373" fmla="*/ 1081342 h 2223295"/>
                <a:gd name="connsiteX374" fmla="*/ 1522920 w 2600366"/>
                <a:gd name="connsiteY374" fmla="*/ 1078288 h 2223295"/>
                <a:gd name="connsiteX375" fmla="*/ 1525975 w 2600366"/>
                <a:gd name="connsiteY375" fmla="*/ 1074429 h 2223295"/>
                <a:gd name="connsiteX376" fmla="*/ 1552824 w 2600366"/>
                <a:gd name="connsiteY376" fmla="*/ 1069928 h 2223295"/>
                <a:gd name="connsiteX377" fmla="*/ 1556843 w 2600366"/>
                <a:gd name="connsiteY377" fmla="*/ 1072661 h 2223295"/>
                <a:gd name="connsiteX378" fmla="*/ 1554110 w 2600366"/>
                <a:gd name="connsiteY378" fmla="*/ 1076680 h 2223295"/>
                <a:gd name="connsiteX379" fmla="*/ 1526618 w 2600366"/>
                <a:gd name="connsiteY379" fmla="*/ 1081182 h 2223295"/>
                <a:gd name="connsiteX380" fmla="*/ 1526136 w 2600366"/>
                <a:gd name="connsiteY380" fmla="*/ 1081182 h 2223295"/>
                <a:gd name="connsiteX381" fmla="*/ 1715202 w 2600366"/>
                <a:gd name="connsiteY381" fmla="*/ 1077162 h 2223295"/>
                <a:gd name="connsiteX382" fmla="*/ 1713755 w 2600366"/>
                <a:gd name="connsiteY382" fmla="*/ 1076841 h 2223295"/>
                <a:gd name="connsiteX383" fmla="*/ 1688514 w 2600366"/>
                <a:gd name="connsiteY383" fmla="*/ 1067838 h 2223295"/>
                <a:gd name="connsiteX384" fmla="*/ 1685942 w 2600366"/>
                <a:gd name="connsiteY384" fmla="*/ 1063658 h 2223295"/>
                <a:gd name="connsiteX385" fmla="*/ 1690122 w 2600366"/>
                <a:gd name="connsiteY385" fmla="*/ 1061085 h 2223295"/>
                <a:gd name="connsiteX386" fmla="*/ 1716649 w 2600366"/>
                <a:gd name="connsiteY386" fmla="*/ 1070571 h 2223295"/>
                <a:gd name="connsiteX387" fmla="*/ 1718256 w 2600366"/>
                <a:gd name="connsiteY387" fmla="*/ 1075233 h 2223295"/>
                <a:gd name="connsiteX388" fmla="*/ 1715202 w 2600366"/>
                <a:gd name="connsiteY388" fmla="*/ 1077162 h 2223295"/>
                <a:gd name="connsiteX389" fmla="*/ 1444625 w 2600366"/>
                <a:gd name="connsiteY389" fmla="*/ 1074912 h 2223295"/>
                <a:gd name="connsiteX390" fmla="*/ 1443821 w 2600366"/>
                <a:gd name="connsiteY390" fmla="*/ 1074912 h 2223295"/>
                <a:gd name="connsiteX391" fmla="*/ 1429030 w 2600366"/>
                <a:gd name="connsiteY391" fmla="*/ 1070892 h 2223295"/>
                <a:gd name="connsiteX392" fmla="*/ 1417294 w 2600366"/>
                <a:gd name="connsiteY392" fmla="*/ 1067677 h 2223295"/>
                <a:gd name="connsiteX393" fmla="*/ 1414882 w 2600366"/>
                <a:gd name="connsiteY393" fmla="*/ 1063497 h 2223295"/>
                <a:gd name="connsiteX394" fmla="*/ 1419063 w 2600366"/>
                <a:gd name="connsiteY394" fmla="*/ 1061085 h 2223295"/>
                <a:gd name="connsiteX395" fmla="*/ 1430799 w 2600366"/>
                <a:gd name="connsiteY395" fmla="*/ 1064301 h 2223295"/>
                <a:gd name="connsiteX396" fmla="*/ 1445429 w 2600366"/>
                <a:gd name="connsiteY396" fmla="*/ 1068320 h 2223295"/>
                <a:gd name="connsiteX397" fmla="*/ 1447840 w 2600366"/>
                <a:gd name="connsiteY397" fmla="*/ 1072500 h 2223295"/>
                <a:gd name="connsiteX398" fmla="*/ 1444464 w 2600366"/>
                <a:gd name="connsiteY398" fmla="*/ 1075072 h 2223295"/>
                <a:gd name="connsiteX399" fmla="*/ 1580315 w 2600366"/>
                <a:gd name="connsiteY399" fmla="*/ 1070732 h 2223295"/>
                <a:gd name="connsiteX400" fmla="*/ 1576939 w 2600366"/>
                <a:gd name="connsiteY400" fmla="*/ 1068159 h 2223295"/>
                <a:gd name="connsiteX401" fmla="*/ 1579351 w 2600366"/>
                <a:gd name="connsiteY401" fmla="*/ 1063979 h 2223295"/>
                <a:gd name="connsiteX402" fmla="*/ 1606682 w 2600366"/>
                <a:gd name="connsiteY402" fmla="*/ 1058352 h 2223295"/>
                <a:gd name="connsiteX403" fmla="*/ 1610540 w 2600366"/>
                <a:gd name="connsiteY403" fmla="*/ 1061246 h 2223295"/>
                <a:gd name="connsiteX404" fmla="*/ 1607646 w 2600366"/>
                <a:gd name="connsiteY404" fmla="*/ 1065105 h 2223295"/>
                <a:gd name="connsiteX405" fmla="*/ 1580958 w 2600366"/>
                <a:gd name="connsiteY405" fmla="*/ 1070571 h 2223295"/>
                <a:gd name="connsiteX406" fmla="*/ 1580155 w 2600366"/>
                <a:gd name="connsiteY406" fmla="*/ 1070571 h 2223295"/>
                <a:gd name="connsiteX407" fmla="*/ 1662148 w 2600366"/>
                <a:gd name="connsiteY407" fmla="*/ 1063336 h 2223295"/>
                <a:gd name="connsiteX408" fmla="*/ 1661826 w 2600366"/>
                <a:gd name="connsiteY408" fmla="*/ 1063336 h 2223295"/>
                <a:gd name="connsiteX409" fmla="*/ 1634817 w 2600366"/>
                <a:gd name="connsiteY409" fmla="*/ 1062532 h 2223295"/>
                <a:gd name="connsiteX410" fmla="*/ 1631280 w 2600366"/>
                <a:gd name="connsiteY410" fmla="*/ 1059156 h 2223295"/>
                <a:gd name="connsiteX411" fmla="*/ 1634656 w 2600366"/>
                <a:gd name="connsiteY411" fmla="*/ 1055619 h 2223295"/>
                <a:gd name="connsiteX412" fmla="*/ 1662630 w 2600366"/>
                <a:gd name="connsiteY412" fmla="*/ 1056423 h 2223295"/>
                <a:gd name="connsiteX413" fmla="*/ 1665684 w 2600366"/>
                <a:gd name="connsiteY413" fmla="*/ 1060121 h 2223295"/>
                <a:gd name="connsiteX414" fmla="*/ 1662308 w 2600366"/>
                <a:gd name="connsiteY414" fmla="*/ 1063175 h 2223295"/>
                <a:gd name="connsiteX415" fmla="*/ 1391249 w 2600366"/>
                <a:gd name="connsiteY415" fmla="*/ 1060925 h 2223295"/>
                <a:gd name="connsiteX416" fmla="*/ 1390445 w 2600366"/>
                <a:gd name="connsiteY416" fmla="*/ 1060925 h 2223295"/>
                <a:gd name="connsiteX417" fmla="*/ 1363597 w 2600366"/>
                <a:gd name="connsiteY417" fmla="*/ 1055780 h 2223295"/>
                <a:gd name="connsiteX418" fmla="*/ 1360703 w 2600366"/>
                <a:gd name="connsiteY418" fmla="*/ 1051761 h 2223295"/>
                <a:gd name="connsiteX419" fmla="*/ 1364722 w 2600366"/>
                <a:gd name="connsiteY419" fmla="*/ 1048867 h 2223295"/>
                <a:gd name="connsiteX420" fmla="*/ 1391892 w 2600366"/>
                <a:gd name="connsiteY420" fmla="*/ 1054172 h 2223295"/>
                <a:gd name="connsiteX421" fmla="*/ 1394465 w 2600366"/>
                <a:gd name="connsiteY421" fmla="*/ 1058352 h 2223295"/>
                <a:gd name="connsiteX422" fmla="*/ 1391089 w 2600366"/>
                <a:gd name="connsiteY422" fmla="*/ 1061085 h 2223295"/>
                <a:gd name="connsiteX423" fmla="*/ 1336909 w 2600366"/>
                <a:gd name="connsiteY423" fmla="*/ 1051921 h 2223295"/>
                <a:gd name="connsiteX424" fmla="*/ 1336587 w 2600366"/>
                <a:gd name="connsiteY424" fmla="*/ 1051921 h 2223295"/>
                <a:gd name="connsiteX425" fmla="*/ 1317938 w 2600366"/>
                <a:gd name="connsiteY425" fmla="*/ 1050153 h 2223295"/>
                <a:gd name="connsiteX426" fmla="*/ 1309095 w 2600366"/>
                <a:gd name="connsiteY426" fmla="*/ 1049188 h 2223295"/>
                <a:gd name="connsiteX427" fmla="*/ 1306041 w 2600366"/>
                <a:gd name="connsiteY427" fmla="*/ 1045330 h 2223295"/>
                <a:gd name="connsiteX428" fmla="*/ 1309899 w 2600366"/>
                <a:gd name="connsiteY428" fmla="*/ 1042275 h 2223295"/>
                <a:gd name="connsiteX429" fmla="*/ 1318420 w 2600366"/>
                <a:gd name="connsiteY429" fmla="*/ 1043240 h 2223295"/>
                <a:gd name="connsiteX430" fmla="*/ 1337230 w 2600366"/>
                <a:gd name="connsiteY430" fmla="*/ 1045008 h 2223295"/>
                <a:gd name="connsiteX431" fmla="*/ 1340285 w 2600366"/>
                <a:gd name="connsiteY431" fmla="*/ 1048867 h 2223295"/>
                <a:gd name="connsiteX432" fmla="*/ 1336909 w 2600366"/>
                <a:gd name="connsiteY432" fmla="*/ 1051921 h 2223295"/>
                <a:gd name="connsiteX433" fmla="*/ 1282729 w 2600366"/>
                <a:gd name="connsiteY433" fmla="*/ 1043079 h 2223295"/>
                <a:gd name="connsiteX434" fmla="*/ 1281604 w 2600366"/>
                <a:gd name="connsiteY434" fmla="*/ 1042918 h 2223295"/>
                <a:gd name="connsiteX435" fmla="*/ 1256363 w 2600366"/>
                <a:gd name="connsiteY435" fmla="*/ 1029414 h 2223295"/>
                <a:gd name="connsiteX436" fmla="*/ 1255880 w 2600366"/>
                <a:gd name="connsiteY436" fmla="*/ 1024590 h 2223295"/>
                <a:gd name="connsiteX437" fmla="*/ 1260704 w 2600366"/>
                <a:gd name="connsiteY437" fmla="*/ 1024108 h 2223295"/>
                <a:gd name="connsiteX438" fmla="*/ 1283694 w 2600366"/>
                <a:gd name="connsiteY438" fmla="*/ 1036487 h 2223295"/>
                <a:gd name="connsiteX439" fmla="*/ 1285784 w 2600366"/>
                <a:gd name="connsiteY439" fmla="*/ 1040828 h 2223295"/>
                <a:gd name="connsiteX440" fmla="*/ 1282568 w 2600366"/>
                <a:gd name="connsiteY440" fmla="*/ 1043079 h 2223295"/>
                <a:gd name="connsiteX441" fmla="*/ 1242215 w 2600366"/>
                <a:gd name="connsiteY441" fmla="*/ 1008353 h 2223295"/>
                <a:gd name="connsiteX442" fmla="*/ 1239000 w 2600366"/>
                <a:gd name="connsiteY442" fmla="*/ 1006263 h 2223295"/>
                <a:gd name="connsiteX443" fmla="*/ 1234016 w 2600366"/>
                <a:gd name="connsiteY443" fmla="*/ 979253 h 2223295"/>
                <a:gd name="connsiteX444" fmla="*/ 1234016 w 2600366"/>
                <a:gd name="connsiteY444" fmla="*/ 977967 h 2223295"/>
                <a:gd name="connsiteX445" fmla="*/ 1237392 w 2600366"/>
                <a:gd name="connsiteY445" fmla="*/ 974430 h 2223295"/>
                <a:gd name="connsiteX446" fmla="*/ 1240768 w 2600366"/>
                <a:gd name="connsiteY446" fmla="*/ 977967 h 2223295"/>
                <a:gd name="connsiteX447" fmla="*/ 1240768 w 2600366"/>
                <a:gd name="connsiteY447" fmla="*/ 979253 h 2223295"/>
                <a:gd name="connsiteX448" fmla="*/ 1245270 w 2600366"/>
                <a:gd name="connsiteY448" fmla="*/ 1003690 h 2223295"/>
                <a:gd name="connsiteX449" fmla="*/ 1243340 w 2600366"/>
                <a:gd name="connsiteY449" fmla="*/ 1008192 h 2223295"/>
                <a:gd name="connsiteX450" fmla="*/ 1242054 w 2600366"/>
                <a:gd name="connsiteY450" fmla="*/ 1008513 h 2223295"/>
                <a:gd name="connsiteX451" fmla="*/ 1241572 w 2600366"/>
                <a:gd name="connsiteY451" fmla="*/ 954334 h 2223295"/>
                <a:gd name="connsiteX452" fmla="*/ 1240607 w 2600366"/>
                <a:gd name="connsiteY452" fmla="*/ 954334 h 2223295"/>
                <a:gd name="connsiteX453" fmla="*/ 1238196 w 2600366"/>
                <a:gd name="connsiteY453" fmla="*/ 950154 h 2223295"/>
                <a:gd name="connsiteX454" fmla="*/ 1247681 w 2600366"/>
                <a:gd name="connsiteY454" fmla="*/ 923787 h 2223295"/>
                <a:gd name="connsiteX455" fmla="*/ 1252183 w 2600366"/>
                <a:gd name="connsiteY455" fmla="*/ 922019 h 2223295"/>
                <a:gd name="connsiteX456" fmla="*/ 1253951 w 2600366"/>
                <a:gd name="connsiteY456" fmla="*/ 926520 h 2223295"/>
                <a:gd name="connsiteX457" fmla="*/ 1244787 w 2600366"/>
                <a:gd name="connsiteY457" fmla="*/ 951922 h 2223295"/>
                <a:gd name="connsiteX458" fmla="*/ 1241411 w 2600366"/>
                <a:gd name="connsiteY458" fmla="*/ 954494 h 2223295"/>
                <a:gd name="connsiteX459" fmla="*/ 1263598 w 2600366"/>
                <a:gd name="connsiteY459" fmla="*/ 904013 h 2223295"/>
                <a:gd name="connsiteX460" fmla="*/ 1261829 w 2600366"/>
                <a:gd name="connsiteY460" fmla="*/ 903530 h 2223295"/>
                <a:gd name="connsiteX461" fmla="*/ 1260543 w 2600366"/>
                <a:gd name="connsiteY461" fmla="*/ 898868 h 2223295"/>
                <a:gd name="connsiteX462" fmla="*/ 1275655 w 2600366"/>
                <a:gd name="connsiteY462" fmla="*/ 875556 h 2223295"/>
                <a:gd name="connsiteX463" fmla="*/ 1280478 w 2600366"/>
                <a:gd name="connsiteY463" fmla="*/ 874752 h 2223295"/>
                <a:gd name="connsiteX464" fmla="*/ 1281282 w 2600366"/>
                <a:gd name="connsiteY464" fmla="*/ 879575 h 2223295"/>
                <a:gd name="connsiteX465" fmla="*/ 1266491 w 2600366"/>
                <a:gd name="connsiteY465" fmla="*/ 902405 h 2223295"/>
                <a:gd name="connsiteX466" fmla="*/ 1263437 w 2600366"/>
                <a:gd name="connsiteY466" fmla="*/ 904173 h 2223295"/>
                <a:gd name="connsiteX467" fmla="*/ 1295430 w 2600366"/>
                <a:gd name="connsiteY467" fmla="*/ 859158 h 2223295"/>
                <a:gd name="connsiteX468" fmla="*/ 1293179 w 2600366"/>
                <a:gd name="connsiteY468" fmla="*/ 858354 h 2223295"/>
                <a:gd name="connsiteX469" fmla="*/ 1292697 w 2600366"/>
                <a:gd name="connsiteY469" fmla="*/ 853531 h 2223295"/>
                <a:gd name="connsiteX470" fmla="*/ 1311186 w 2600366"/>
                <a:gd name="connsiteY470" fmla="*/ 832791 h 2223295"/>
                <a:gd name="connsiteX471" fmla="*/ 1316009 w 2600366"/>
                <a:gd name="connsiteY471" fmla="*/ 832791 h 2223295"/>
                <a:gd name="connsiteX472" fmla="*/ 1316009 w 2600366"/>
                <a:gd name="connsiteY472" fmla="*/ 837614 h 2223295"/>
                <a:gd name="connsiteX473" fmla="*/ 1297842 w 2600366"/>
                <a:gd name="connsiteY473" fmla="*/ 858032 h 2223295"/>
                <a:gd name="connsiteX474" fmla="*/ 1295109 w 2600366"/>
                <a:gd name="connsiteY474" fmla="*/ 859318 h 2223295"/>
                <a:gd name="connsiteX475" fmla="*/ 1333372 w 2600366"/>
                <a:gd name="connsiteY475" fmla="*/ 819126 h 2223295"/>
                <a:gd name="connsiteX476" fmla="*/ 1330800 w 2600366"/>
                <a:gd name="connsiteY476" fmla="*/ 818000 h 2223295"/>
                <a:gd name="connsiteX477" fmla="*/ 1330960 w 2600366"/>
                <a:gd name="connsiteY477" fmla="*/ 813177 h 2223295"/>
                <a:gd name="connsiteX478" fmla="*/ 1334336 w 2600366"/>
                <a:gd name="connsiteY478" fmla="*/ 809962 h 2223295"/>
                <a:gd name="connsiteX479" fmla="*/ 1351057 w 2600366"/>
                <a:gd name="connsiteY479" fmla="*/ 794367 h 2223295"/>
                <a:gd name="connsiteX480" fmla="*/ 1355880 w 2600366"/>
                <a:gd name="connsiteY480" fmla="*/ 794367 h 2223295"/>
                <a:gd name="connsiteX481" fmla="*/ 1355880 w 2600366"/>
                <a:gd name="connsiteY481" fmla="*/ 799190 h 2223295"/>
                <a:gd name="connsiteX482" fmla="*/ 1338999 w 2600366"/>
                <a:gd name="connsiteY482" fmla="*/ 814785 h 2223295"/>
                <a:gd name="connsiteX483" fmla="*/ 1335623 w 2600366"/>
                <a:gd name="connsiteY483" fmla="*/ 817840 h 2223295"/>
                <a:gd name="connsiteX484" fmla="*/ 1333211 w 2600366"/>
                <a:gd name="connsiteY484" fmla="*/ 818804 h 2223295"/>
                <a:gd name="connsiteX485" fmla="*/ 1373243 w 2600366"/>
                <a:gd name="connsiteY485" fmla="*/ 781184 h 2223295"/>
                <a:gd name="connsiteX486" fmla="*/ 1370831 w 2600366"/>
                <a:gd name="connsiteY486" fmla="*/ 780219 h 2223295"/>
                <a:gd name="connsiteX487" fmla="*/ 1370831 w 2600366"/>
                <a:gd name="connsiteY487" fmla="*/ 775396 h 2223295"/>
                <a:gd name="connsiteX488" fmla="*/ 1389481 w 2600366"/>
                <a:gd name="connsiteY488" fmla="*/ 755300 h 2223295"/>
                <a:gd name="connsiteX489" fmla="*/ 1394304 w 2600366"/>
                <a:gd name="connsiteY489" fmla="*/ 754978 h 2223295"/>
                <a:gd name="connsiteX490" fmla="*/ 1394625 w 2600366"/>
                <a:gd name="connsiteY490" fmla="*/ 759801 h 2223295"/>
                <a:gd name="connsiteX491" fmla="*/ 1375654 w 2600366"/>
                <a:gd name="connsiteY491" fmla="*/ 780058 h 2223295"/>
                <a:gd name="connsiteX492" fmla="*/ 1373243 w 2600366"/>
                <a:gd name="connsiteY492" fmla="*/ 781023 h 2223295"/>
                <a:gd name="connsiteX493" fmla="*/ 1409256 w 2600366"/>
                <a:gd name="connsiteY493" fmla="*/ 739544 h 2223295"/>
                <a:gd name="connsiteX494" fmla="*/ 1407166 w 2600366"/>
                <a:gd name="connsiteY494" fmla="*/ 738901 h 2223295"/>
                <a:gd name="connsiteX495" fmla="*/ 1406362 w 2600366"/>
                <a:gd name="connsiteY495" fmla="*/ 734078 h 2223295"/>
                <a:gd name="connsiteX496" fmla="*/ 1420027 w 2600366"/>
                <a:gd name="connsiteY496" fmla="*/ 711088 h 2223295"/>
                <a:gd name="connsiteX497" fmla="*/ 1424529 w 2600366"/>
                <a:gd name="connsiteY497" fmla="*/ 709319 h 2223295"/>
                <a:gd name="connsiteX498" fmla="*/ 1426297 w 2600366"/>
                <a:gd name="connsiteY498" fmla="*/ 713821 h 2223295"/>
                <a:gd name="connsiteX499" fmla="*/ 1411989 w 2600366"/>
                <a:gd name="connsiteY499" fmla="*/ 738097 h 2223295"/>
                <a:gd name="connsiteX500" fmla="*/ 1409256 w 2600366"/>
                <a:gd name="connsiteY500" fmla="*/ 739544 h 2223295"/>
                <a:gd name="connsiteX501" fmla="*/ 1427423 w 2600366"/>
                <a:gd name="connsiteY501" fmla="*/ 689062 h 2223295"/>
                <a:gd name="connsiteX502" fmla="*/ 1424046 w 2600366"/>
                <a:gd name="connsiteY502" fmla="*/ 686329 h 2223295"/>
                <a:gd name="connsiteX503" fmla="*/ 1408612 w 2600366"/>
                <a:gd name="connsiteY503" fmla="*/ 668323 h 2223295"/>
                <a:gd name="connsiteX504" fmla="*/ 1407166 w 2600366"/>
                <a:gd name="connsiteY504" fmla="*/ 663661 h 2223295"/>
                <a:gd name="connsiteX505" fmla="*/ 1411828 w 2600366"/>
                <a:gd name="connsiteY505" fmla="*/ 662214 h 2223295"/>
                <a:gd name="connsiteX506" fmla="*/ 1430799 w 2600366"/>
                <a:gd name="connsiteY506" fmla="*/ 684882 h 2223295"/>
                <a:gd name="connsiteX507" fmla="*/ 1428226 w 2600366"/>
                <a:gd name="connsiteY507" fmla="*/ 689062 h 2223295"/>
                <a:gd name="connsiteX508" fmla="*/ 1427423 w 2600366"/>
                <a:gd name="connsiteY508" fmla="*/ 689062 h 2223295"/>
                <a:gd name="connsiteX509" fmla="*/ 1384175 w 2600366"/>
                <a:gd name="connsiteY509" fmla="*/ 660284 h 2223295"/>
                <a:gd name="connsiteX510" fmla="*/ 1383532 w 2600366"/>
                <a:gd name="connsiteY510" fmla="*/ 660284 h 2223295"/>
                <a:gd name="connsiteX511" fmla="*/ 1361668 w 2600366"/>
                <a:gd name="connsiteY511" fmla="*/ 657551 h 2223295"/>
                <a:gd name="connsiteX512" fmla="*/ 1356523 w 2600366"/>
                <a:gd name="connsiteY512" fmla="*/ 657069 h 2223295"/>
                <a:gd name="connsiteX513" fmla="*/ 1353468 w 2600366"/>
                <a:gd name="connsiteY513" fmla="*/ 653371 h 2223295"/>
                <a:gd name="connsiteX514" fmla="*/ 1357166 w 2600366"/>
                <a:gd name="connsiteY514" fmla="*/ 650317 h 2223295"/>
                <a:gd name="connsiteX515" fmla="*/ 1362150 w 2600366"/>
                <a:gd name="connsiteY515" fmla="*/ 650799 h 2223295"/>
                <a:gd name="connsiteX516" fmla="*/ 1384818 w 2600366"/>
                <a:gd name="connsiteY516" fmla="*/ 653693 h 2223295"/>
                <a:gd name="connsiteX517" fmla="*/ 1387552 w 2600366"/>
                <a:gd name="connsiteY517" fmla="*/ 657712 h 2223295"/>
                <a:gd name="connsiteX518" fmla="*/ 1384175 w 2600366"/>
                <a:gd name="connsiteY518" fmla="*/ 660606 h 2223295"/>
                <a:gd name="connsiteX519" fmla="*/ 1329674 w 2600366"/>
                <a:gd name="connsiteY519" fmla="*/ 653211 h 2223295"/>
                <a:gd name="connsiteX520" fmla="*/ 1329031 w 2600366"/>
                <a:gd name="connsiteY520" fmla="*/ 653211 h 2223295"/>
                <a:gd name="connsiteX521" fmla="*/ 1302182 w 2600366"/>
                <a:gd name="connsiteY521" fmla="*/ 645011 h 2223295"/>
                <a:gd name="connsiteX522" fmla="*/ 1300414 w 2600366"/>
                <a:gd name="connsiteY522" fmla="*/ 640510 h 2223295"/>
                <a:gd name="connsiteX523" fmla="*/ 1304916 w 2600366"/>
                <a:gd name="connsiteY523" fmla="*/ 638741 h 2223295"/>
                <a:gd name="connsiteX524" fmla="*/ 1330478 w 2600366"/>
                <a:gd name="connsiteY524" fmla="*/ 646619 h 2223295"/>
                <a:gd name="connsiteX525" fmla="*/ 1333211 w 2600366"/>
                <a:gd name="connsiteY525" fmla="*/ 650638 h 2223295"/>
                <a:gd name="connsiteX526" fmla="*/ 1329835 w 2600366"/>
                <a:gd name="connsiteY526" fmla="*/ 653371 h 2223295"/>
                <a:gd name="connsiteX527" fmla="*/ 1279835 w 2600366"/>
                <a:gd name="connsiteY527" fmla="*/ 631346 h 2223295"/>
                <a:gd name="connsiteX528" fmla="*/ 1277745 w 2600366"/>
                <a:gd name="connsiteY528" fmla="*/ 630703 h 2223295"/>
                <a:gd name="connsiteX529" fmla="*/ 1257167 w 2600366"/>
                <a:gd name="connsiteY529" fmla="*/ 611732 h 2223295"/>
                <a:gd name="connsiteX530" fmla="*/ 1257167 w 2600366"/>
                <a:gd name="connsiteY530" fmla="*/ 606909 h 2223295"/>
                <a:gd name="connsiteX531" fmla="*/ 1261990 w 2600366"/>
                <a:gd name="connsiteY531" fmla="*/ 607069 h 2223295"/>
                <a:gd name="connsiteX532" fmla="*/ 1281765 w 2600366"/>
                <a:gd name="connsiteY532" fmla="*/ 625237 h 2223295"/>
                <a:gd name="connsiteX533" fmla="*/ 1282408 w 2600366"/>
                <a:gd name="connsiteY533" fmla="*/ 630060 h 2223295"/>
                <a:gd name="connsiteX534" fmla="*/ 1279675 w 2600366"/>
                <a:gd name="connsiteY534" fmla="*/ 631346 h 2223295"/>
                <a:gd name="connsiteX535" fmla="*/ 1241733 w 2600366"/>
                <a:gd name="connsiteY535" fmla="*/ 591957 h 2223295"/>
                <a:gd name="connsiteX536" fmla="*/ 1239000 w 2600366"/>
                <a:gd name="connsiteY536" fmla="*/ 590671 h 2223295"/>
                <a:gd name="connsiteX537" fmla="*/ 1222119 w 2600366"/>
                <a:gd name="connsiteY537" fmla="*/ 568806 h 2223295"/>
                <a:gd name="connsiteX538" fmla="*/ 1222762 w 2600366"/>
                <a:gd name="connsiteY538" fmla="*/ 563983 h 2223295"/>
                <a:gd name="connsiteX539" fmla="*/ 1227585 w 2600366"/>
                <a:gd name="connsiteY539" fmla="*/ 564626 h 2223295"/>
                <a:gd name="connsiteX540" fmla="*/ 1244466 w 2600366"/>
                <a:gd name="connsiteY540" fmla="*/ 586330 h 2223295"/>
                <a:gd name="connsiteX541" fmla="*/ 1243984 w 2600366"/>
                <a:gd name="connsiteY541" fmla="*/ 591153 h 2223295"/>
                <a:gd name="connsiteX542" fmla="*/ 1241893 w 2600366"/>
                <a:gd name="connsiteY542" fmla="*/ 591957 h 2223295"/>
                <a:gd name="connsiteX543" fmla="*/ 1208292 w 2600366"/>
                <a:gd name="connsiteY543" fmla="*/ 548227 h 2223295"/>
                <a:gd name="connsiteX544" fmla="*/ 1205559 w 2600366"/>
                <a:gd name="connsiteY544" fmla="*/ 546941 h 2223295"/>
                <a:gd name="connsiteX545" fmla="*/ 1188839 w 2600366"/>
                <a:gd name="connsiteY545" fmla="*/ 525076 h 2223295"/>
                <a:gd name="connsiteX546" fmla="*/ 1189482 w 2600366"/>
                <a:gd name="connsiteY546" fmla="*/ 520253 h 2223295"/>
                <a:gd name="connsiteX547" fmla="*/ 1194305 w 2600366"/>
                <a:gd name="connsiteY547" fmla="*/ 520896 h 2223295"/>
                <a:gd name="connsiteX548" fmla="*/ 1211026 w 2600366"/>
                <a:gd name="connsiteY548" fmla="*/ 542761 h 2223295"/>
                <a:gd name="connsiteX549" fmla="*/ 1210382 w 2600366"/>
                <a:gd name="connsiteY549" fmla="*/ 547584 h 2223295"/>
                <a:gd name="connsiteX550" fmla="*/ 1208292 w 2600366"/>
                <a:gd name="connsiteY550" fmla="*/ 548227 h 2223295"/>
                <a:gd name="connsiteX551" fmla="*/ 1174531 w 2600366"/>
                <a:gd name="connsiteY551" fmla="*/ 504819 h 2223295"/>
                <a:gd name="connsiteX552" fmla="*/ 1171798 w 2600366"/>
                <a:gd name="connsiteY552" fmla="*/ 503533 h 2223295"/>
                <a:gd name="connsiteX553" fmla="*/ 1154434 w 2600366"/>
                <a:gd name="connsiteY553" fmla="*/ 482151 h 2223295"/>
                <a:gd name="connsiteX554" fmla="*/ 1154917 w 2600366"/>
                <a:gd name="connsiteY554" fmla="*/ 477328 h 2223295"/>
                <a:gd name="connsiteX555" fmla="*/ 1159740 w 2600366"/>
                <a:gd name="connsiteY555" fmla="*/ 477810 h 2223295"/>
                <a:gd name="connsiteX556" fmla="*/ 1177103 w 2600366"/>
                <a:gd name="connsiteY556" fmla="*/ 499192 h 2223295"/>
                <a:gd name="connsiteX557" fmla="*/ 1176621 w 2600366"/>
                <a:gd name="connsiteY557" fmla="*/ 504016 h 2223295"/>
                <a:gd name="connsiteX558" fmla="*/ 1174531 w 2600366"/>
                <a:gd name="connsiteY558" fmla="*/ 504819 h 2223295"/>
                <a:gd name="connsiteX559" fmla="*/ 1139483 w 2600366"/>
                <a:gd name="connsiteY559" fmla="*/ 462376 h 2223295"/>
                <a:gd name="connsiteX560" fmla="*/ 1136910 w 2600366"/>
                <a:gd name="connsiteY560" fmla="*/ 461090 h 2223295"/>
                <a:gd name="connsiteX561" fmla="*/ 1118904 w 2600366"/>
                <a:gd name="connsiteY561" fmla="*/ 440350 h 2223295"/>
                <a:gd name="connsiteX562" fmla="*/ 1119226 w 2600366"/>
                <a:gd name="connsiteY562" fmla="*/ 435527 h 2223295"/>
                <a:gd name="connsiteX563" fmla="*/ 1124049 w 2600366"/>
                <a:gd name="connsiteY563" fmla="*/ 435849 h 2223295"/>
                <a:gd name="connsiteX564" fmla="*/ 1142055 w 2600366"/>
                <a:gd name="connsiteY564" fmla="*/ 456749 h 2223295"/>
                <a:gd name="connsiteX565" fmla="*/ 1141733 w 2600366"/>
                <a:gd name="connsiteY565" fmla="*/ 461572 h 2223295"/>
                <a:gd name="connsiteX566" fmla="*/ 1139483 w 2600366"/>
                <a:gd name="connsiteY566" fmla="*/ 462376 h 2223295"/>
                <a:gd name="connsiteX567" fmla="*/ 1102827 w 2600366"/>
                <a:gd name="connsiteY567" fmla="*/ 421219 h 2223295"/>
                <a:gd name="connsiteX568" fmla="*/ 1100415 w 2600366"/>
                <a:gd name="connsiteY568" fmla="*/ 420254 h 2223295"/>
                <a:gd name="connsiteX569" fmla="*/ 1080641 w 2600366"/>
                <a:gd name="connsiteY569" fmla="*/ 401605 h 2223295"/>
                <a:gd name="connsiteX570" fmla="*/ 1080319 w 2600366"/>
                <a:gd name="connsiteY570" fmla="*/ 396782 h 2223295"/>
                <a:gd name="connsiteX571" fmla="*/ 1085142 w 2600366"/>
                <a:gd name="connsiteY571" fmla="*/ 396460 h 2223295"/>
                <a:gd name="connsiteX572" fmla="*/ 1105399 w 2600366"/>
                <a:gd name="connsiteY572" fmla="*/ 415431 h 2223295"/>
                <a:gd name="connsiteX573" fmla="*/ 1105399 w 2600366"/>
                <a:gd name="connsiteY573" fmla="*/ 420254 h 2223295"/>
                <a:gd name="connsiteX574" fmla="*/ 1102988 w 2600366"/>
                <a:gd name="connsiteY574" fmla="*/ 421219 h 2223295"/>
                <a:gd name="connsiteX575" fmla="*/ 1061027 w 2600366"/>
                <a:gd name="connsiteY575" fmla="*/ 385688 h 2223295"/>
                <a:gd name="connsiteX576" fmla="*/ 1059097 w 2600366"/>
                <a:gd name="connsiteY576" fmla="*/ 385045 h 2223295"/>
                <a:gd name="connsiteX577" fmla="*/ 1035946 w 2600366"/>
                <a:gd name="connsiteY577" fmla="*/ 371219 h 2223295"/>
                <a:gd name="connsiteX578" fmla="*/ 1034500 w 2600366"/>
                <a:gd name="connsiteY578" fmla="*/ 366557 h 2223295"/>
                <a:gd name="connsiteX579" fmla="*/ 1039162 w 2600366"/>
                <a:gd name="connsiteY579" fmla="*/ 365110 h 2223295"/>
                <a:gd name="connsiteX580" fmla="*/ 1063117 w 2600366"/>
                <a:gd name="connsiteY580" fmla="*/ 379418 h 2223295"/>
                <a:gd name="connsiteX581" fmla="*/ 1064081 w 2600366"/>
                <a:gd name="connsiteY581" fmla="*/ 384241 h 2223295"/>
                <a:gd name="connsiteX582" fmla="*/ 1061187 w 2600366"/>
                <a:gd name="connsiteY582" fmla="*/ 385688 h 2223295"/>
                <a:gd name="connsiteX583" fmla="*/ 1012152 w 2600366"/>
                <a:gd name="connsiteY583" fmla="*/ 360930 h 2223295"/>
                <a:gd name="connsiteX584" fmla="*/ 1011027 w 2600366"/>
                <a:gd name="connsiteY584" fmla="*/ 360769 h 2223295"/>
                <a:gd name="connsiteX585" fmla="*/ 984821 w 2600366"/>
                <a:gd name="connsiteY585" fmla="*/ 354177 h 2223295"/>
                <a:gd name="connsiteX586" fmla="*/ 982088 w 2600366"/>
                <a:gd name="connsiteY586" fmla="*/ 350158 h 2223295"/>
                <a:gd name="connsiteX587" fmla="*/ 986108 w 2600366"/>
                <a:gd name="connsiteY587" fmla="*/ 347425 h 2223295"/>
                <a:gd name="connsiteX588" fmla="*/ 1013278 w 2600366"/>
                <a:gd name="connsiteY588" fmla="*/ 354177 h 2223295"/>
                <a:gd name="connsiteX589" fmla="*/ 1015529 w 2600366"/>
                <a:gd name="connsiteY589" fmla="*/ 358518 h 2223295"/>
                <a:gd name="connsiteX590" fmla="*/ 1012313 w 2600366"/>
                <a:gd name="connsiteY590" fmla="*/ 360930 h 2223295"/>
                <a:gd name="connsiteX591" fmla="*/ 958134 w 2600366"/>
                <a:gd name="connsiteY591" fmla="*/ 351284 h 2223295"/>
                <a:gd name="connsiteX592" fmla="*/ 957973 w 2600366"/>
                <a:gd name="connsiteY592" fmla="*/ 351284 h 2223295"/>
                <a:gd name="connsiteX593" fmla="*/ 931767 w 2600366"/>
                <a:gd name="connsiteY593" fmla="*/ 350480 h 2223295"/>
                <a:gd name="connsiteX594" fmla="*/ 930642 w 2600366"/>
                <a:gd name="connsiteY594" fmla="*/ 350480 h 2223295"/>
                <a:gd name="connsiteX595" fmla="*/ 927266 w 2600366"/>
                <a:gd name="connsiteY595" fmla="*/ 346943 h 2223295"/>
                <a:gd name="connsiteX596" fmla="*/ 930803 w 2600366"/>
                <a:gd name="connsiteY596" fmla="*/ 343567 h 2223295"/>
                <a:gd name="connsiteX597" fmla="*/ 931928 w 2600366"/>
                <a:gd name="connsiteY597" fmla="*/ 343567 h 2223295"/>
                <a:gd name="connsiteX598" fmla="*/ 958455 w 2600366"/>
                <a:gd name="connsiteY598" fmla="*/ 344531 h 2223295"/>
                <a:gd name="connsiteX599" fmla="*/ 961670 w 2600366"/>
                <a:gd name="connsiteY599" fmla="*/ 348229 h 2223295"/>
                <a:gd name="connsiteX600" fmla="*/ 958294 w 2600366"/>
                <a:gd name="connsiteY600" fmla="*/ 351444 h 2223295"/>
                <a:gd name="connsiteX601" fmla="*/ 903150 w 2600366"/>
                <a:gd name="connsiteY601" fmla="*/ 349354 h 2223295"/>
                <a:gd name="connsiteX602" fmla="*/ 902828 w 2600366"/>
                <a:gd name="connsiteY602" fmla="*/ 349354 h 2223295"/>
                <a:gd name="connsiteX603" fmla="*/ 875176 w 2600366"/>
                <a:gd name="connsiteY603" fmla="*/ 345013 h 2223295"/>
                <a:gd name="connsiteX604" fmla="*/ 872764 w 2600366"/>
                <a:gd name="connsiteY604" fmla="*/ 340833 h 2223295"/>
                <a:gd name="connsiteX605" fmla="*/ 876944 w 2600366"/>
                <a:gd name="connsiteY605" fmla="*/ 338422 h 2223295"/>
                <a:gd name="connsiteX606" fmla="*/ 903472 w 2600366"/>
                <a:gd name="connsiteY606" fmla="*/ 342602 h 2223295"/>
                <a:gd name="connsiteX607" fmla="*/ 906687 w 2600366"/>
                <a:gd name="connsiteY607" fmla="*/ 346300 h 2223295"/>
                <a:gd name="connsiteX608" fmla="*/ 903311 w 2600366"/>
                <a:gd name="connsiteY608" fmla="*/ 349515 h 2223295"/>
                <a:gd name="connsiteX609" fmla="*/ 850578 w 2600366"/>
                <a:gd name="connsiteY609" fmla="*/ 335046 h 2223295"/>
                <a:gd name="connsiteX610" fmla="*/ 848970 w 2600366"/>
                <a:gd name="connsiteY610" fmla="*/ 334563 h 2223295"/>
                <a:gd name="connsiteX611" fmla="*/ 826141 w 2600366"/>
                <a:gd name="connsiteY611" fmla="*/ 318165 h 2223295"/>
                <a:gd name="connsiteX612" fmla="*/ 825819 w 2600366"/>
                <a:gd name="connsiteY612" fmla="*/ 313342 h 2223295"/>
                <a:gd name="connsiteX613" fmla="*/ 830643 w 2600366"/>
                <a:gd name="connsiteY613" fmla="*/ 313181 h 2223295"/>
                <a:gd name="connsiteX614" fmla="*/ 852186 w 2600366"/>
                <a:gd name="connsiteY614" fmla="*/ 328615 h 2223295"/>
                <a:gd name="connsiteX615" fmla="*/ 853472 w 2600366"/>
                <a:gd name="connsiteY615" fmla="*/ 333277 h 2223295"/>
                <a:gd name="connsiteX616" fmla="*/ 850417 w 2600366"/>
                <a:gd name="connsiteY616" fmla="*/ 335046 h 2223295"/>
                <a:gd name="connsiteX617" fmla="*/ 809742 w 2600366"/>
                <a:gd name="connsiteY617" fmla="*/ 298872 h 2223295"/>
                <a:gd name="connsiteX618" fmla="*/ 807009 w 2600366"/>
                <a:gd name="connsiteY618" fmla="*/ 297586 h 2223295"/>
                <a:gd name="connsiteX619" fmla="*/ 791093 w 2600366"/>
                <a:gd name="connsiteY619" fmla="*/ 274757 h 2223295"/>
                <a:gd name="connsiteX620" fmla="*/ 792218 w 2600366"/>
                <a:gd name="connsiteY620" fmla="*/ 269934 h 2223295"/>
                <a:gd name="connsiteX621" fmla="*/ 797041 w 2600366"/>
                <a:gd name="connsiteY621" fmla="*/ 271059 h 2223295"/>
                <a:gd name="connsiteX622" fmla="*/ 812475 w 2600366"/>
                <a:gd name="connsiteY622" fmla="*/ 293245 h 2223295"/>
                <a:gd name="connsiteX623" fmla="*/ 811832 w 2600366"/>
                <a:gd name="connsiteY623" fmla="*/ 298069 h 2223295"/>
                <a:gd name="connsiteX624" fmla="*/ 809742 w 2600366"/>
                <a:gd name="connsiteY624" fmla="*/ 298872 h 2223295"/>
                <a:gd name="connsiteX625" fmla="*/ 779678 w 2600366"/>
                <a:gd name="connsiteY625" fmla="*/ 252892 h 2223295"/>
                <a:gd name="connsiteX626" fmla="*/ 776784 w 2600366"/>
                <a:gd name="connsiteY626" fmla="*/ 251284 h 2223295"/>
                <a:gd name="connsiteX627" fmla="*/ 761190 w 2600366"/>
                <a:gd name="connsiteY627" fmla="*/ 228776 h 2223295"/>
                <a:gd name="connsiteX628" fmla="*/ 761833 w 2600366"/>
                <a:gd name="connsiteY628" fmla="*/ 223953 h 2223295"/>
                <a:gd name="connsiteX629" fmla="*/ 766656 w 2600366"/>
                <a:gd name="connsiteY629" fmla="*/ 224596 h 2223295"/>
                <a:gd name="connsiteX630" fmla="*/ 782411 w 2600366"/>
                <a:gd name="connsiteY630" fmla="*/ 247426 h 2223295"/>
                <a:gd name="connsiteX631" fmla="*/ 781447 w 2600366"/>
                <a:gd name="connsiteY631" fmla="*/ 252249 h 2223295"/>
                <a:gd name="connsiteX632" fmla="*/ 779518 w 2600366"/>
                <a:gd name="connsiteY632" fmla="*/ 252731 h 2223295"/>
                <a:gd name="connsiteX633" fmla="*/ 746720 w 2600366"/>
                <a:gd name="connsiteY633" fmla="*/ 208841 h 2223295"/>
                <a:gd name="connsiteX634" fmla="*/ 744148 w 2600366"/>
                <a:gd name="connsiteY634" fmla="*/ 207715 h 2223295"/>
                <a:gd name="connsiteX635" fmla="*/ 725338 w 2600366"/>
                <a:gd name="connsiteY635" fmla="*/ 188101 h 2223295"/>
                <a:gd name="connsiteX636" fmla="*/ 725338 w 2600366"/>
                <a:gd name="connsiteY636" fmla="*/ 183278 h 2223295"/>
                <a:gd name="connsiteX637" fmla="*/ 730161 w 2600366"/>
                <a:gd name="connsiteY637" fmla="*/ 183278 h 2223295"/>
                <a:gd name="connsiteX638" fmla="*/ 749453 w 2600366"/>
                <a:gd name="connsiteY638" fmla="*/ 203375 h 2223295"/>
                <a:gd name="connsiteX639" fmla="*/ 749132 w 2600366"/>
                <a:gd name="connsiteY639" fmla="*/ 208198 h 2223295"/>
                <a:gd name="connsiteX640" fmla="*/ 746881 w 2600366"/>
                <a:gd name="connsiteY640" fmla="*/ 209002 h 2223295"/>
                <a:gd name="connsiteX641" fmla="*/ 442864 w 2600366"/>
                <a:gd name="connsiteY641" fmla="*/ 197748 h 2223295"/>
                <a:gd name="connsiteX642" fmla="*/ 424215 w 2600366"/>
                <a:gd name="connsiteY642" fmla="*/ 195497 h 2223295"/>
                <a:gd name="connsiteX643" fmla="*/ 421642 w 2600366"/>
                <a:gd name="connsiteY643" fmla="*/ 191317 h 2223295"/>
                <a:gd name="connsiteX644" fmla="*/ 425822 w 2600366"/>
                <a:gd name="connsiteY644" fmla="*/ 188745 h 2223295"/>
                <a:gd name="connsiteX645" fmla="*/ 452028 w 2600366"/>
                <a:gd name="connsiteY645" fmla="*/ 190192 h 2223295"/>
                <a:gd name="connsiteX646" fmla="*/ 455887 w 2600366"/>
                <a:gd name="connsiteY646" fmla="*/ 193246 h 2223295"/>
                <a:gd name="connsiteX647" fmla="*/ 452832 w 2600366"/>
                <a:gd name="connsiteY647" fmla="*/ 197105 h 2223295"/>
                <a:gd name="connsiteX648" fmla="*/ 442864 w 2600366"/>
                <a:gd name="connsiteY648" fmla="*/ 197748 h 2223295"/>
                <a:gd name="connsiteX649" fmla="*/ 478877 w 2600366"/>
                <a:gd name="connsiteY649" fmla="*/ 189709 h 2223295"/>
                <a:gd name="connsiteX650" fmla="*/ 475661 w 2600366"/>
                <a:gd name="connsiteY650" fmla="*/ 187619 h 2223295"/>
                <a:gd name="connsiteX651" fmla="*/ 477430 w 2600366"/>
                <a:gd name="connsiteY651" fmla="*/ 183118 h 2223295"/>
                <a:gd name="connsiteX652" fmla="*/ 501063 w 2600366"/>
                <a:gd name="connsiteY652" fmla="*/ 170256 h 2223295"/>
                <a:gd name="connsiteX653" fmla="*/ 505886 w 2600366"/>
                <a:gd name="connsiteY653" fmla="*/ 171221 h 2223295"/>
                <a:gd name="connsiteX654" fmla="*/ 504922 w 2600366"/>
                <a:gd name="connsiteY654" fmla="*/ 176044 h 2223295"/>
                <a:gd name="connsiteX655" fmla="*/ 480163 w 2600366"/>
                <a:gd name="connsiteY655" fmla="*/ 189388 h 2223295"/>
                <a:gd name="connsiteX656" fmla="*/ 478877 w 2600366"/>
                <a:gd name="connsiteY656" fmla="*/ 189709 h 2223295"/>
                <a:gd name="connsiteX657" fmla="*/ 399617 w 2600366"/>
                <a:gd name="connsiteY657" fmla="*/ 185529 h 2223295"/>
                <a:gd name="connsiteX658" fmla="*/ 398009 w 2600366"/>
                <a:gd name="connsiteY658" fmla="*/ 185047 h 2223295"/>
                <a:gd name="connsiteX659" fmla="*/ 374697 w 2600366"/>
                <a:gd name="connsiteY659" fmla="*/ 169452 h 2223295"/>
                <a:gd name="connsiteX660" fmla="*/ 374054 w 2600366"/>
                <a:gd name="connsiteY660" fmla="*/ 164629 h 2223295"/>
                <a:gd name="connsiteX661" fmla="*/ 378877 w 2600366"/>
                <a:gd name="connsiteY661" fmla="*/ 163986 h 2223295"/>
                <a:gd name="connsiteX662" fmla="*/ 401225 w 2600366"/>
                <a:gd name="connsiteY662" fmla="*/ 178938 h 2223295"/>
                <a:gd name="connsiteX663" fmla="*/ 402671 w 2600366"/>
                <a:gd name="connsiteY663" fmla="*/ 183600 h 2223295"/>
                <a:gd name="connsiteX664" fmla="*/ 399617 w 2600366"/>
                <a:gd name="connsiteY664" fmla="*/ 185368 h 2223295"/>
                <a:gd name="connsiteX665" fmla="*/ 706688 w 2600366"/>
                <a:gd name="connsiteY665" fmla="*/ 171221 h 2223295"/>
                <a:gd name="connsiteX666" fmla="*/ 704598 w 2600366"/>
                <a:gd name="connsiteY666" fmla="*/ 170578 h 2223295"/>
                <a:gd name="connsiteX667" fmla="*/ 681930 w 2600366"/>
                <a:gd name="connsiteY667" fmla="*/ 155947 h 2223295"/>
                <a:gd name="connsiteX668" fmla="*/ 680483 w 2600366"/>
                <a:gd name="connsiteY668" fmla="*/ 151285 h 2223295"/>
                <a:gd name="connsiteX669" fmla="*/ 685145 w 2600366"/>
                <a:gd name="connsiteY669" fmla="*/ 149838 h 2223295"/>
                <a:gd name="connsiteX670" fmla="*/ 708618 w 2600366"/>
                <a:gd name="connsiteY670" fmla="*/ 164951 h 2223295"/>
                <a:gd name="connsiteX671" fmla="*/ 709261 w 2600366"/>
                <a:gd name="connsiteY671" fmla="*/ 169774 h 2223295"/>
                <a:gd name="connsiteX672" fmla="*/ 706528 w 2600366"/>
                <a:gd name="connsiteY672" fmla="*/ 171221 h 2223295"/>
                <a:gd name="connsiteX673" fmla="*/ 526143 w 2600366"/>
                <a:gd name="connsiteY673" fmla="*/ 161735 h 2223295"/>
                <a:gd name="connsiteX674" fmla="*/ 523089 w 2600366"/>
                <a:gd name="connsiteY674" fmla="*/ 159967 h 2223295"/>
                <a:gd name="connsiteX675" fmla="*/ 524375 w 2600366"/>
                <a:gd name="connsiteY675" fmla="*/ 155304 h 2223295"/>
                <a:gd name="connsiteX676" fmla="*/ 549455 w 2600366"/>
                <a:gd name="connsiteY676" fmla="*/ 142925 h 2223295"/>
                <a:gd name="connsiteX677" fmla="*/ 553957 w 2600366"/>
                <a:gd name="connsiteY677" fmla="*/ 144854 h 2223295"/>
                <a:gd name="connsiteX678" fmla="*/ 552027 w 2600366"/>
                <a:gd name="connsiteY678" fmla="*/ 149356 h 2223295"/>
                <a:gd name="connsiteX679" fmla="*/ 527751 w 2600366"/>
                <a:gd name="connsiteY679" fmla="*/ 161414 h 2223295"/>
                <a:gd name="connsiteX680" fmla="*/ 525983 w 2600366"/>
                <a:gd name="connsiteY680" fmla="*/ 161896 h 2223295"/>
                <a:gd name="connsiteX681" fmla="*/ 355727 w 2600366"/>
                <a:gd name="connsiteY681" fmla="*/ 152410 h 2223295"/>
                <a:gd name="connsiteX682" fmla="*/ 353315 w 2600366"/>
                <a:gd name="connsiteY682" fmla="*/ 151446 h 2223295"/>
                <a:gd name="connsiteX683" fmla="*/ 333540 w 2600366"/>
                <a:gd name="connsiteY683" fmla="*/ 131993 h 2223295"/>
                <a:gd name="connsiteX684" fmla="*/ 333540 w 2600366"/>
                <a:gd name="connsiteY684" fmla="*/ 127169 h 2223295"/>
                <a:gd name="connsiteX685" fmla="*/ 338363 w 2600366"/>
                <a:gd name="connsiteY685" fmla="*/ 127169 h 2223295"/>
                <a:gd name="connsiteX686" fmla="*/ 357817 w 2600366"/>
                <a:gd name="connsiteY686" fmla="*/ 146301 h 2223295"/>
                <a:gd name="connsiteX687" fmla="*/ 357977 w 2600366"/>
                <a:gd name="connsiteY687" fmla="*/ 151124 h 2223295"/>
                <a:gd name="connsiteX688" fmla="*/ 355405 w 2600366"/>
                <a:gd name="connsiteY688" fmla="*/ 152250 h 2223295"/>
                <a:gd name="connsiteX689" fmla="*/ 658457 w 2600366"/>
                <a:gd name="connsiteY689" fmla="*/ 145176 h 2223295"/>
                <a:gd name="connsiteX690" fmla="*/ 657332 w 2600366"/>
                <a:gd name="connsiteY690" fmla="*/ 145015 h 2223295"/>
                <a:gd name="connsiteX691" fmla="*/ 631287 w 2600366"/>
                <a:gd name="connsiteY691" fmla="*/ 138584 h 2223295"/>
                <a:gd name="connsiteX692" fmla="*/ 628393 w 2600366"/>
                <a:gd name="connsiteY692" fmla="*/ 134726 h 2223295"/>
                <a:gd name="connsiteX693" fmla="*/ 632252 w 2600366"/>
                <a:gd name="connsiteY693" fmla="*/ 131832 h 2223295"/>
                <a:gd name="connsiteX694" fmla="*/ 659583 w 2600366"/>
                <a:gd name="connsiteY694" fmla="*/ 138423 h 2223295"/>
                <a:gd name="connsiteX695" fmla="*/ 661673 w 2600366"/>
                <a:gd name="connsiteY695" fmla="*/ 142764 h 2223295"/>
                <a:gd name="connsiteX696" fmla="*/ 658457 w 2600366"/>
                <a:gd name="connsiteY696" fmla="*/ 145015 h 2223295"/>
                <a:gd name="connsiteX697" fmla="*/ 577107 w 2600366"/>
                <a:gd name="connsiteY697" fmla="*/ 141157 h 2223295"/>
                <a:gd name="connsiteX698" fmla="*/ 573731 w 2600366"/>
                <a:gd name="connsiteY698" fmla="*/ 138423 h 2223295"/>
                <a:gd name="connsiteX699" fmla="*/ 576304 w 2600366"/>
                <a:gd name="connsiteY699" fmla="*/ 134243 h 2223295"/>
                <a:gd name="connsiteX700" fmla="*/ 604117 w 2600366"/>
                <a:gd name="connsiteY700" fmla="*/ 130385 h 2223295"/>
                <a:gd name="connsiteX701" fmla="*/ 607654 w 2600366"/>
                <a:gd name="connsiteY701" fmla="*/ 133600 h 2223295"/>
                <a:gd name="connsiteX702" fmla="*/ 604438 w 2600366"/>
                <a:gd name="connsiteY702" fmla="*/ 137137 h 2223295"/>
                <a:gd name="connsiteX703" fmla="*/ 577751 w 2600366"/>
                <a:gd name="connsiteY703" fmla="*/ 140835 h 2223295"/>
                <a:gd name="connsiteX704" fmla="*/ 576947 w 2600366"/>
                <a:gd name="connsiteY704" fmla="*/ 140835 h 2223295"/>
                <a:gd name="connsiteX705" fmla="*/ 317302 w 2600366"/>
                <a:gd name="connsiteY705" fmla="*/ 113022 h 2223295"/>
                <a:gd name="connsiteX706" fmla="*/ 314730 w 2600366"/>
                <a:gd name="connsiteY706" fmla="*/ 111896 h 2223295"/>
                <a:gd name="connsiteX707" fmla="*/ 296241 w 2600366"/>
                <a:gd name="connsiteY707" fmla="*/ 91318 h 2223295"/>
                <a:gd name="connsiteX708" fmla="*/ 296563 w 2600366"/>
                <a:gd name="connsiteY708" fmla="*/ 86495 h 2223295"/>
                <a:gd name="connsiteX709" fmla="*/ 301386 w 2600366"/>
                <a:gd name="connsiteY709" fmla="*/ 86816 h 2223295"/>
                <a:gd name="connsiteX710" fmla="*/ 319714 w 2600366"/>
                <a:gd name="connsiteY710" fmla="*/ 107234 h 2223295"/>
                <a:gd name="connsiteX711" fmla="*/ 319553 w 2600366"/>
                <a:gd name="connsiteY711" fmla="*/ 112057 h 2223295"/>
                <a:gd name="connsiteX712" fmla="*/ 317302 w 2600366"/>
                <a:gd name="connsiteY712" fmla="*/ 113022 h 2223295"/>
                <a:gd name="connsiteX713" fmla="*/ 280807 w 2600366"/>
                <a:gd name="connsiteY713" fmla="*/ 71704 h 2223295"/>
                <a:gd name="connsiteX714" fmla="*/ 278235 w 2600366"/>
                <a:gd name="connsiteY714" fmla="*/ 70578 h 2223295"/>
                <a:gd name="connsiteX715" fmla="*/ 259425 w 2600366"/>
                <a:gd name="connsiteY715" fmla="*/ 50964 h 2223295"/>
                <a:gd name="connsiteX716" fmla="*/ 259425 w 2600366"/>
                <a:gd name="connsiteY716" fmla="*/ 46141 h 2223295"/>
                <a:gd name="connsiteX717" fmla="*/ 264248 w 2600366"/>
                <a:gd name="connsiteY717" fmla="*/ 46141 h 2223295"/>
                <a:gd name="connsiteX718" fmla="*/ 283541 w 2600366"/>
                <a:gd name="connsiteY718" fmla="*/ 66237 h 2223295"/>
                <a:gd name="connsiteX719" fmla="*/ 283219 w 2600366"/>
                <a:gd name="connsiteY719" fmla="*/ 71061 h 2223295"/>
                <a:gd name="connsiteX720" fmla="*/ 280968 w 2600366"/>
                <a:gd name="connsiteY720" fmla="*/ 71864 h 2223295"/>
                <a:gd name="connsiteX721" fmla="*/ 3478 w 2600366"/>
                <a:gd name="connsiteY721" fmla="*/ 39550 h 2223295"/>
                <a:gd name="connsiteX722" fmla="*/ 102 w 2600366"/>
                <a:gd name="connsiteY722" fmla="*/ 36816 h 2223295"/>
                <a:gd name="connsiteX723" fmla="*/ 2675 w 2600366"/>
                <a:gd name="connsiteY723" fmla="*/ 32636 h 2223295"/>
                <a:gd name="connsiteX724" fmla="*/ 29362 w 2600366"/>
                <a:gd name="connsiteY724" fmla="*/ 26366 h 2223295"/>
                <a:gd name="connsiteX725" fmla="*/ 33542 w 2600366"/>
                <a:gd name="connsiteY725" fmla="*/ 28939 h 2223295"/>
                <a:gd name="connsiteX726" fmla="*/ 30970 w 2600366"/>
                <a:gd name="connsiteY726" fmla="*/ 33119 h 2223295"/>
                <a:gd name="connsiteX727" fmla="*/ 4121 w 2600366"/>
                <a:gd name="connsiteY727" fmla="*/ 39389 h 2223295"/>
                <a:gd name="connsiteX728" fmla="*/ 3318 w 2600366"/>
                <a:gd name="connsiteY728" fmla="*/ 39389 h 2223295"/>
                <a:gd name="connsiteX729" fmla="*/ 241419 w 2600366"/>
                <a:gd name="connsiteY729" fmla="*/ 34405 h 2223295"/>
                <a:gd name="connsiteX730" fmla="*/ 239329 w 2600366"/>
                <a:gd name="connsiteY730" fmla="*/ 33762 h 2223295"/>
                <a:gd name="connsiteX731" fmla="*/ 216499 w 2600366"/>
                <a:gd name="connsiteY731" fmla="*/ 19614 h 2223295"/>
                <a:gd name="connsiteX732" fmla="*/ 214892 w 2600366"/>
                <a:gd name="connsiteY732" fmla="*/ 14952 h 2223295"/>
                <a:gd name="connsiteX733" fmla="*/ 219554 w 2600366"/>
                <a:gd name="connsiteY733" fmla="*/ 13344 h 2223295"/>
                <a:gd name="connsiteX734" fmla="*/ 243348 w 2600366"/>
                <a:gd name="connsiteY734" fmla="*/ 28135 h 2223295"/>
                <a:gd name="connsiteX735" fmla="*/ 243991 w 2600366"/>
                <a:gd name="connsiteY735" fmla="*/ 32958 h 2223295"/>
                <a:gd name="connsiteX736" fmla="*/ 241258 w 2600366"/>
                <a:gd name="connsiteY736" fmla="*/ 34405 h 2223295"/>
                <a:gd name="connsiteX737" fmla="*/ 57015 w 2600366"/>
                <a:gd name="connsiteY737" fmla="*/ 26527 h 2223295"/>
                <a:gd name="connsiteX738" fmla="*/ 53639 w 2600366"/>
                <a:gd name="connsiteY738" fmla="*/ 23955 h 2223295"/>
                <a:gd name="connsiteX739" fmla="*/ 56050 w 2600366"/>
                <a:gd name="connsiteY739" fmla="*/ 19775 h 2223295"/>
                <a:gd name="connsiteX740" fmla="*/ 64410 w 2600366"/>
                <a:gd name="connsiteY740" fmla="*/ 17524 h 2223295"/>
                <a:gd name="connsiteX741" fmla="*/ 82738 w 2600366"/>
                <a:gd name="connsiteY741" fmla="*/ 12701 h 2223295"/>
                <a:gd name="connsiteX742" fmla="*/ 86918 w 2600366"/>
                <a:gd name="connsiteY742" fmla="*/ 15112 h 2223295"/>
                <a:gd name="connsiteX743" fmla="*/ 84507 w 2600366"/>
                <a:gd name="connsiteY743" fmla="*/ 19292 h 2223295"/>
                <a:gd name="connsiteX744" fmla="*/ 66179 w 2600366"/>
                <a:gd name="connsiteY744" fmla="*/ 24116 h 2223295"/>
                <a:gd name="connsiteX745" fmla="*/ 57819 w 2600366"/>
                <a:gd name="connsiteY745" fmla="*/ 26366 h 2223295"/>
                <a:gd name="connsiteX746" fmla="*/ 57015 w 2600366"/>
                <a:gd name="connsiteY746" fmla="*/ 26366 h 2223295"/>
                <a:gd name="connsiteX747" fmla="*/ 110391 w 2600366"/>
                <a:gd name="connsiteY747" fmla="*/ 13183 h 2223295"/>
                <a:gd name="connsiteX748" fmla="*/ 107015 w 2600366"/>
                <a:gd name="connsiteY748" fmla="*/ 10450 h 2223295"/>
                <a:gd name="connsiteX749" fmla="*/ 109587 w 2600366"/>
                <a:gd name="connsiteY749" fmla="*/ 6270 h 2223295"/>
                <a:gd name="connsiteX750" fmla="*/ 136918 w 2600366"/>
                <a:gd name="connsiteY750" fmla="*/ 1447 h 2223295"/>
                <a:gd name="connsiteX751" fmla="*/ 140776 w 2600366"/>
                <a:gd name="connsiteY751" fmla="*/ 4502 h 2223295"/>
                <a:gd name="connsiteX752" fmla="*/ 137722 w 2600366"/>
                <a:gd name="connsiteY752" fmla="*/ 8360 h 2223295"/>
                <a:gd name="connsiteX753" fmla="*/ 110873 w 2600366"/>
                <a:gd name="connsiteY753" fmla="*/ 13183 h 2223295"/>
                <a:gd name="connsiteX754" fmla="*/ 110069 w 2600366"/>
                <a:gd name="connsiteY754" fmla="*/ 13183 h 2223295"/>
                <a:gd name="connsiteX755" fmla="*/ 192223 w 2600366"/>
                <a:gd name="connsiteY755" fmla="*/ 10450 h 2223295"/>
                <a:gd name="connsiteX756" fmla="*/ 191419 w 2600366"/>
                <a:gd name="connsiteY756" fmla="*/ 10450 h 2223295"/>
                <a:gd name="connsiteX757" fmla="*/ 164892 w 2600366"/>
                <a:gd name="connsiteY757" fmla="*/ 6913 h 2223295"/>
                <a:gd name="connsiteX758" fmla="*/ 161516 w 2600366"/>
                <a:gd name="connsiteY758" fmla="*/ 3376 h 2223295"/>
                <a:gd name="connsiteX759" fmla="*/ 165053 w 2600366"/>
                <a:gd name="connsiteY759" fmla="*/ 0 h 2223295"/>
                <a:gd name="connsiteX760" fmla="*/ 193027 w 2600366"/>
                <a:gd name="connsiteY760" fmla="*/ 3698 h 2223295"/>
                <a:gd name="connsiteX761" fmla="*/ 195599 w 2600366"/>
                <a:gd name="connsiteY761" fmla="*/ 7878 h 2223295"/>
                <a:gd name="connsiteX762" fmla="*/ 192223 w 2600366"/>
                <a:gd name="connsiteY762" fmla="*/ 10450 h 222329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  <a:cxn ang="0">
                  <a:pos x="connsiteX90" y="connsiteY90"/>
                </a:cxn>
                <a:cxn ang="0">
                  <a:pos x="connsiteX91" y="connsiteY91"/>
                </a:cxn>
                <a:cxn ang="0">
                  <a:pos x="connsiteX92" y="connsiteY92"/>
                </a:cxn>
                <a:cxn ang="0">
                  <a:pos x="connsiteX93" y="connsiteY93"/>
                </a:cxn>
                <a:cxn ang="0">
                  <a:pos x="connsiteX94" y="connsiteY94"/>
                </a:cxn>
                <a:cxn ang="0">
                  <a:pos x="connsiteX95" y="connsiteY95"/>
                </a:cxn>
                <a:cxn ang="0">
                  <a:pos x="connsiteX96" y="connsiteY96"/>
                </a:cxn>
                <a:cxn ang="0">
                  <a:pos x="connsiteX97" y="connsiteY97"/>
                </a:cxn>
                <a:cxn ang="0">
                  <a:pos x="connsiteX98" y="connsiteY98"/>
                </a:cxn>
                <a:cxn ang="0">
                  <a:pos x="connsiteX99" y="connsiteY99"/>
                </a:cxn>
                <a:cxn ang="0">
                  <a:pos x="connsiteX100" y="connsiteY100"/>
                </a:cxn>
                <a:cxn ang="0">
                  <a:pos x="connsiteX101" y="connsiteY101"/>
                </a:cxn>
                <a:cxn ang="0">
                  <a:pos x="connsiteX102" y="connsiteY102"/>
                </a:cxn>
                <a:cxn ang="0">
                  <a:pos x="connsiteX103" y="connsiteY103"/>
                </a:cxn>
                <a:cxn ang="0">
                  <a:pos x="connsiteX104" y="connsiteY104"/>
                </a:cxn>
                <a:cxn ang="0">
                  <a:pos x="connsiteX105" y="connsiteY105"/>
                </a:cxn>
                <a:cxn ang="0">
                  <a:pos x="connsiteX106" y="connsiteY106"/>
                </a:cxn>
                <a:cxn ang="0">
                  <a:pos x="connsiteX107" y="connsiteY107"/>
                </a:cxn>
                <a:cxn ang="0">
                  <a:pos x="connsiteX108" y="connsiteY108"/>
                </a:cxn>
                <a:cxn ang="0">
                  <a:pos x="connsiteX109" y="connsiteY109"/>
                </a:cxn>
                <a:cxn ang="0">
                  <a:pos x="connsiteX110" y="connsiteY110"/>
                </a:cxn>
                <a:cxn ang="0">
                  <a:pos x="connsiteX111" y="connsiteY111"/>
                </a:cxn>
                <a:cxn ang="0">
                  <a:pos x="connsiteX112" y="connsiteY112"/>
                </a:cxn>
                <a:cxn ang="0">
                  <a:pos x="connsiteX113" y="connsiteY113"/>
                </a:cxn>
                <a:cxn ang="0">
                  <a:pos x="connsiteX114" y="connsiteY114"/>
                </a:cxn>
                <a:cxn ang="0">
                  <a:pos x="connsiteX115" y="connsiteY115"/>
                </a:cxn>
                <a:cxn ang="0">
                  <a:pos x="connsiteX116" y="connsiteY116"/>
                </a:cxn>
                <a:cxn ang="0">
                  <a:pos x="connsiteX117" y="connsiteY117"/>
                </a:cxn>
                <a:cxn ang="0">
                  <a:pos x="connsiteX118" y="connsiteY118"/>
                </a:cxn>
                <a:cxn ang="0">
                  <a:pos x="connsiteX119" y="connsiteY119"/>
                </a:cxn>
                <a:cxn ang="0">
                  <a:pos x="connsiteX120" y="connsiteY120"/>
                </a:cxn>
                <a:cxn ang="0">
                  <a:pos x="connsiteX121" y="connsiteY121"/>
                </a:cxn>
                <a:cxn ang="0">
                  <a:pos x="connsiteX122" y="connsiteY122"/>
                </a:cxn>
                <a:cxn ang="0">
                  <a:pos x="connsiteX123" y="connsiteY123"/>
                </a:cxn>
                <a:cxn ang="0">
                  <a:pos x="connsiteX124" y="connsiteY124"/>
                </a:cxn>
                <a:cxn ang="0">
                  <a:pos x="connsiteX125" y="connsiteY125"/>
                </a:cxn>
                <a:cxn ang="0">
                  <a:pos x="connsiteX126" y="connsiteY126"/>
                </a:cxn>
                <a:cxn ang="0">
                  <a:pos x="connsiteX127" y="connsiteY127"/>
                </a:cxn>
                <a:cxn ang="0">
                  <a:pos x="connsiteX128" y="connsiteY128"/>
                </a:cxn>
                <a:cxn ang="0">
                  <a:pos x="connsiteX129" y="connsiteY129"/>
                </a:cxn>
                <a:cxn ang="0">
                  <a:pos x="connsiteX130" y="connsiteY130"/>
                </a:cxn>
                <a:cxn ang="0">
                  <a:pos x="connsiteX131" y="connsiteY131"/>
                </a:cxn>
                <a:cxn ang="0">
                  <a:pos x="connsiteX132" y="connsiteY132"/>
                </a:cxn>
                <a:cxn ang="0">
                  <a:pos x="connsiteX133" y="connsiteY133"/>
                </a:cxn>
                <a:cxn ang="0">
                  <a:pos x="connsiteX134" y="connsiteY134"/>
                </a:cxn>
                <a:cxn ang="0">
                  <a:pos x="connsiteX135" y="connsiteY135"/>
                </a:cxn>
                <a:cxn ang="0">
                  <a:pos x="connsiteX136" y="connsiteY136"/>
                </a:cxn>
                <a:cxn ang="0">
                  <a:pos x="connsiteX137" y="connsiteY137"/>
                </a:cxn>
                <a:cxn ang="0">
                  <a:pos x="connsiteX138" y="connsiteY138"/>
                </a:cxn>
                <a:cxn ang="0">
                  <a:pos x="connsiteX139" y="connsiteY139"/>
                </a:cxn>
                <a:cxn ang="0">
                  <a:pos x="connsiteX140" y="connsiteY140"/>
                </a:cxn>
                <a:cxn ang="0">
                  <a:pos x="connsiteX141" y="connsiteY141"/>
                </a:cxn>
                <a:cxn ang="0">
                  <a:pos x="connsiteX142" y="connsiteY142"/>
                </a:cxn>
                <a:cxn ang="0">
                  <a:pos x="connsiteX143" y="connsiteY143"/>
                </a:cxn>
                <a:cxn ang="0">
                  <a:pos x="connsiteX144" y="connsiteY144"/>
                </a:cxn>
                <a:cxn ang="0">
                  <a:pos x="connsiteX145" y="connsiteY145"/>
                </a:cxn>
                <a:cxn ang="0">
                  <a:pos x="connsiteX146" y="connsiteY146"/>
                </a:cxn>
                <a:cxn ang="0">
                  <a:pos x="connsiteX147" y="connsiteY147"/>
                </a:cxn>
                <a:cxn ang="0">
                  <a:pos x="connsiteX148" y="connsiteY148"/>
                </a:cxn>
                <a:cxn ang="0">
                  <a:pos x="connsiteX149" y="connsiteY149"/>
                </a:cxn>
                <a:cxn ang="0">
                  <a:pos x="connsiteX150" y="connsiteY150"/>
                </a:cxn>
                <a:cxn ang="0">
                  <a:pos x="connsiteX151" y="connsiteY151"/>
                </a:cxn>
                <a:cxn ang="0">
                  <a:pos x="connsiteX152" y="connsiteY152"/>
                </a:cxn>
                <a:cxn ang="0">
                  <a:pos x="connsiteX153" y="connsiteY153"/>
                </a:cxn>
                <a:cxn ang="0">
                  <a:pos x="connsiteX154" y="connsiteY154"/>
                </a:cxn>
                <a:cxn ang="0">
                  <a:pos x="connsiteX155" y="connsiteY155"/>
                </a:cxn>
                <a:cxn ang="0">
                  <a:pos x="connsiteX156" y="connsiteY156"/>
                </a:cxn>
                <a:cxn ang="0">
                  <a:pos x="connsiteX157" y="connsiteY157"/>
                </a:cxn>
                <a:cxn ang="0">
                  <a:pos x="connsiteX158" y="connsiteY158"/>
                </a:cxn>
                <a:cxn ang="0">
                  <a:pos x="connsiteX159" y="connsiteY159"/>
                </a:cxn>
                <a:cxn ang="0">
                  <a:pos x="connsiteX160" y="connsiteY160"/>
                </a:cxn>
                <a:cxn ang="0">
                  <a:pos x="connsiteX161" y="connsiteY161"/>
                </a:cxn>
                <a:cxn ang="0">
                  <a:pos x="connsiteX162" y="connsiteY162"/>
                </a:cxn>
                <a:cxn ang="0">
                  <a:pos x="connsiteX163" y="connsiteY163"/>
                </a:cxn>
                <a:cxn ang="0">
                  <a:pos x="connsiteX164" y="connsiteY164"/>
                </a:cxn>
                <a:cxn ang="0">
                  <a:pos x="connsiteX165" y="connsiteY165"/>
                </a:cxn>
                <a:cxn ang="0">
                  <a:pos x="connsiteX166" y="connsiteY166"/>
                </a:cxn>
                <a:cxn ang="0">
                  <a:pos x="connsiteX167" y="connsiteY167"/>
                </a:cxn>
                <a:cxn ang="0">
                  <a:pos x="connsiteX168" y="connsiteY168"/>
                </a:cxn>
                <a:cxn ang="0">
                  <a:pos x="connsiteX169" y="connsiteY169"/>
                </a:cxn>
                <a:cxn ang="0">
                  <a:pos x="connsiteX170" y="connsiteY170"/>
                </a:cxn>
                <a:cxn ang="0">
                  <a:pos x="connsiteX171" y="connsiteY171"/>
                </a:cxn>
                <a:cxn ang="0">
                  <a:pos x="connsiteX172" y="connsiteY172"/>
                </a:cxn>
                <a:cxn ang="0">
                  <a:pos x="connsiteX173" y="connsiteY173"/>
                </a:cxn>
                <a:cxn ang="0">
                  <a:pos x="connsiteX174" y="connsiteY174"/>
                </a:cxn>
                <a:cxn ang="0">
                  <a:pos x="connsiteX175" y="connsiteY175"/>
                </a:cxn>
                <a:cxn ang="0">
                  <a:pos x="connsiteX176" y="connsiteY176"/>
                </a:cxn>
                <a:cxn ang="0">
                  <a:pos x="connsiteX177" y="connsiteY177"/>
                </a:cxn>
                <a:cxn ang="0">
                  <a:pos x="connsiteX178" y="connsiteY178"/>
                </a:cxn>
                <a:cxn ang="0">
                  <a:pos x="connsiteX179" y="connsiteY179"/>
                </a:cxn>
                <a:cxn ang="0">
                  <a:pos x="connsiteX180" y="connsiteY180"/>
                </a:cxn>
                <a:cxn ang="0">
                  <a:pos x="connsiteX181" y="connsiteY181"/>
                </a:cxn>
                <a:cxn ang="0">
                  <a:pos x="connsiteX182" y="connsiteY182"/>
                </a:cxn>
                <a:cxn ang="0">
                  <a:pos x="connsiteX183" y="connsiteY183"/>
                </a:cxn>
                <a:cxn ang="0">
                  <a:pos x="connsiteX184" y="connsiteY184"/>
                </a:cxn>
                <a:cxn ang="0">
                  <a:pos x="connsiteX185" y="connsiteY185"/>
                </a:cxn>
                <a:cxn ang="0">
                  <a:pos x="connsiteX186" y="connsiteY186"/>
                </a:cxn>
                <a:cxn ang="0">
                  <a:pos x="connsiteX187" y="connsiteY187"/>
                </a:cxn>
                <a:cxn ang="0">
                  <a:pos x="connsiteX188" y="connsiteY188"/>
                </a:cxn>
                <a:cxn ang="0">
                  <a:pos x="connsiteX189" y="connsiteY189"/>
                </a:cxn>
                <a:cxn ang="0">
                  <a:pos x="connsiteX190" y="connsiteY190"/>
                </a:cxn>
                <a:cxn ang="0">
                  <a:pos x="connsiteX191" y="connsiteY191"/>
                </a:cxn>
                <a:cxn ang="0">
                  <a:pos x="connsiteX192" y="connsiteY192"/>
                </a:cxn>
                <a:cxn ang="0">
                  <a:pos x="connsiteX193" y="connsiteY193"/>
                </a:cxn>
                <a:cxn ang="0">
                  <a:pos x="connsiteX194" y="connsiteY194"/>
                </a:cxn>
                <a:cxn ang="0">
                  <a:pos x="connsiteX195" y="connsiteY195"/>
                </a:cxn>
                <a:cxn ang="0">
                  <a:pos x="connsiteX196" y="connsiteY196"/>
                </a:cxn>
                <a:cxn ang="0">
                  <a:pos x="connsiteX197" y="connsiteY197"/>
                </a:cxn>
                <a:cxn ang="0">
                  <a:pos x="connsiteX198" y="connsiteY198"/>
                </a:cxn>
                <a:cxn ang="0">
                  <a:pos x="connsiteX199" y="connsiteY199"/>
                </a:cxn>
                <a:cxn ang="0">
                  <a:pos x="connsiteX200" y="connsiteY200"/>
                </a:cxn>
                <a:cxn ang="0">
                  <a:pos x="connsiteX201" y="connsiteY201"/>
                </a:cxn>
                <a:cxn ang="0">
                  <a:pos x="connsiteX202" y="connsiteY202"/>
                </a:cxn>
                <a:cxn ang="0">
                  <a:pos x="connsiteX203" y="connsiteY203"/>
                </a:cxn>
                <a:cxn ang="0">
                  <a:pos x="connsiteX204" y="connsiteY204"/>
                </a:cxn>
                <a:cxn ang="0">
                  <a:pos x="connsiteX205" y="connsiteY205"/>
                </a:cxn>
                <a:cxn ang="0">
                  <a:pos x="connsiteX206" y="connsiteY206"/>
                </a:cxn>
                <a:cxn ang="0">
                  <a:pos x="connsiteX207" y="connsiteY207"/>
                </a:cxn>
                <a:cxn ang="0">
                  <a:pos x="connsiteX208" y="connsiteY208"/>
                </a:cxn>
                <a:cxn ang="0">
                  <a:pos x="connsiteX209" y="connsiteY209"/>
                </a:cxn>
                <a:cxn ang="0">
                  <a:pos x="connsiteX210" y="connsiteY210"/>
                </a:cxn>
                <a:cxn ang="0">
                  <a:pos x="connsiteX211" y="connsiteY211"/>
                </a:cxn>
                <a:cxn ang="0">
                  <a:pos x="connsiteX212" y="connsiteY212"/>
                </a:cxn>
                <a:cxn ang="0">
                  <a:pos x="connsiteX213" y="connsiteY213"/>
                </a:cxn>
                <a:cxn ang="0">
                  <a:pos x="connsiteX214" y="connsiteY214"/>
                </a:cxn>
                <a:cxn ang="0">
                  <a:pos x="connsiteX215" y="connsiteY215"/>
                </a:cxn>
                <a:cxn ang="0">
                  <a:pos x="connsiteX216" y="connsiteY216"/>
                </a:cxn>
                <a:cxn ang="0">
                  <a:pos x="connsiteX217" y="connsiteY217"/>
                </a:cxn>
                <a:cxn ang="0">
                  <a:pos x="connsiteX218" y="connsiteY218"/>
                </a:cxn>
                <a:cxn ang="0">
                  <a:pos x="connsiteX219" y="connsiteY219"/>
                </a:cxn>
                <a:cxn ang="0">
                  <a:pos x="connsiteX220" y="connsiteY220"/>
                </a:cxn>
                <a:cxn ang="0">
                  <a:pos x="connsiteX221" y="connsiteY221"/>
                </a:cxn>
                <a:cxn ang="0">
                  <a:pos x="connsiteX222" y="connsiteY222"/>
                </a:cxn>
                <a:cxn ang="0">
                  <a:pos x="connsiteX223" y="connsiteY223"/>
                </a:cxn>
                <a:cxn ang="0">
                  <a:pos x="connsiteX224" y="connsiteY224"/>
                </a:cxn>
                <a:cxn ang="0">
                  <a:pos x="connsiteX225" y="connsiteY225"/>
                </a:cxn>
                <a:cxn ang="0">
                  <a:pos x="connsiteX226" y="connsiteY226"/>
                </a:cxn>
                <a:cxn ang="0">
                  <a:pos x="connsiteX227" y="connsiteY227"/>
                </a:cxn>
                <a:cxn ang="0">
                  <a:pos x="connsiteX228" y="connsiteY228"/>
                </a:cxn>
                <a:cxn ang="0">
                  <a:pos x="connsiteX229" y="connsiteY229"/>
                </a:cxn>
                <a:cxn ang="0">
                  <a:pos x="connsiteX230" y="connsiteY230"/>
                </a:cxn>
                <a:cxn ang="0">
                  <a:pos x="connsiteX231" y="connsiteY231"/>
                </a:cxn>
                <a:cxn ang="0">
                  <a:pos x="connsiteX232" y="connsiteY232"/>
                </a:cxn>
                <a:cxn ang="0">
                  <a:pos x="connsiteX233" y="connsiteY233"/>
                </a:cxn>
                <a:cxn ang="0">
                  <a:pos x="connsiteX234" y="connsiteY234"/>
                </a:cxn>
                <a:cxn ang="0">
                  <a:pos x="connsiteX235" y="connsiteY235"/>
                </a:cxn>
                <a:cxn ang="0">
                  <a:pos x="connsiteX236" y="connsiteY236"/>
                </a:cxn>
                <a:cxn ang="0">
                  <a:pos x="connsiteX237" y="connsiteY237"/>
                </a:cxn>
                <a:cxn ang="0">
                  <a:pos x="connsiteX238" y="connsiteY238"/>
                </a:cxn>
                <a:cxn ang="0">
                  <a:pos x="connsiteX239" y="connsiteY239"/>
                </a:cxn>
                <a:cxn ang="0">
                  <a:pos x="connsiteX240" y="connsiteY240"/>
                </a:cxn>
                <a:cxn ang="0">
                  <a:pos x="connsiteX241" y="connsiteY241"/>
                </a:cxn>
                <a:cxn ang="0">
                  <a:pos x="connsiteX242" y="connsiteY242"/>
                </a:cxn>
                <a:cxn ang="0">
                  <a:pos x="connsiteX243" y="connsiteY243"/>
                </a:cxn>
                <a:cxn ang="0">
                  <a:pos x="connsiteX244" y="connsiteY244"/>
                </a:cxn>
                <a:cxn ang="0">
                  <a:pos x="connsiteX245" y="connsiteY245"/>
                </a:cxn>
                <a:cxn ang="0">
                  <a:pos x="connsiteX246" y="connsiteY246"/>
                </a:cxn>
                <a:cxn ang="0">
                  <a:pos x="connsiteX247" y="connsiteY247"/>
                </a:cxn>
                <a:cxn ang="0">
                  <a:pos x="connsiteX248" y="connsiteY248"/>
                </a:cxn>
                <a:cxn ang="0">
                  <a:pos x="connsiteX249" y="connsiteY249"/>
                </a:cxn>
                <a:cxn ang="0">
                  <a:pos x="connsiteX250" y="connsiteY250"/>
                </a:cxn>
                <a:cxn ang="0">
                  <a:pos x="connsiteX251" y="connsiteY251"/>
                </a:cxn>
                <a:cxn ang="0">
                  <a:pos x="connsiteX252" y="connsiteY252"/>
                </a:cxn>
                <a:cxn ang="0">
                  <a:pos x="connsiteX253" y="connsiteY253"/>
                </a:cxn>
                <a:cxn ang="0">
                  <a:pos x="connsiteX254" y="connsiteY254"/>
                </a:cxn>
                <a:cxn ang="0">
                  <a:pos x="connsiteX255" y="connsiteY255"/>
                </a:cxn>
                <a:cxn ang="0">
                  <a:pos x="connsiteX256" y="connsiteY256"/>
                </a:cxn>
                <a:cxn ang="0">
                  <a:pos x="connsiteX257" y="connsiteY257"/>
                </a:cxn>
                <a:cxn ang="0">
                  <a:pos x="connsiteX258" y="connsiteY258"/>
                </a:cxn>
                <a:cxn ang="0">
                  <a:pos x="connsiteX259" y="connsiteY259"/>
                </a:cxn>
                <a:cxn ang="0">
                  <a:pos x="connsiteX260" y="connsiteY260"/>
                </a:cxn>
                <a:cxn ang="0">
                  <a:pos x="connsiteX261" y="connsiteY261"/>
                </a:cxn>
                <a:cxn ang="0">
                  <a:pos x="connsiteX262" y="connsiteY262"/>
                </a:cxn>
                <a:cxn ang="0">
                  <a:pos x="connsiteX263" y="connsiteY263"/>
                </a:cxn>
                <a:cxn ang="0">
                  <a:pos x="connsiteX264" y="connsiteY264"/>
                </a:cxn>
                <a:cxn ang="0">
                  <a:pos x="connsiteX265" y="connsiteY265"/>
                </a:cxn>
                <a:cxn ang="0">
                  <a:pos x="connsiteX266" y="connsiteY266"/>
                </a:cxn>
                <a:cxn ang="0">
                  <a:pos x="connsiteX267" y="connsiteY267"/>
                </a:cxn>
                <a:cxn ang="0">
                  <a:pos x="connsiteX268" y="connsiteY268"/>
                </a:cxn>
                <a:cxn ang="0">
                  <a:pos x="connsiteX269" y="connsiteY269"/>
                </a:cxn>
                <a:cxn ang="0">
                  <a:pos x="connsiteX270" y="connsiteY270"/>
                </a:cxn>
                <a:cxn ang="0">
                  <a:pos x="connsiteX271" y="connsiteY271"/>
                </a:cxn>
                <a:cxn ang="0">
                  <a:pos x="connsiteX272" y="connsiteY272"/>
                </a:cxn>
                <a:cxn ang="0">
                  <a:pos x="connsiteX273" y="connsiteY273"/>
                </a:cxn>
                <a:cxn ang="0">
                  <a:pos x="connsiteX274" y="connsiteY274"/>
                </a:cxn>
                <a:cxn ang="0">
                  <a:pos x="connsiteX275" y="connsiteY275"/>
                </a:cxn>
                <a:cxn ang="0">
                  <a:pos x="connsiteX276" y="connsiteY276"/>
                </a:cxn>
                <a:cxn ang="0">
                  <a:pos x="connsiteX277" y="connsiteY277"/>
                </a:cxn>
                <a:cxn ang="0">
                  <a:pos x="connsiteX278" y="connsiteY278"/>
                </a:cxn>
                <a:cxn ang="0">
                  <a:pos x="connsiteX279" y="connsiteY279"/>
                </a:cxn>
                <a:cxn ang="0">
                  <a:pos x="connsiteX280" y="connsiteY280"/>
                </a:cxn>
                <a:cxn ang="0">
                  <a:pos x="connsiteX281" y="connsiteY281"/>
                </a:cxn>
                <a:cxn ang="0">
                  <a:pos x="connsiteX282" y="connsiteY282"/>
                </a:cxn>
                <a:cxn ang="0">
                  <a:pos x="connsiteX283" y="connsiteY283"/>
                </a:cxn>
                <a:cxn ang="0">
                  <a:pos x="connsiteX284" y="connsiteY284"/>
                </a:cxn>
                <a:cxn ang="0">
                  <a:pos x="connsiteX285" y="connsiteY285"/>
                </a:cxn>
                <a:cxn ang="0">
                  <a:pos x="connsiteX286" y="connsiteY286"/>
                </a:cxn>
                <a:cxn ang="0">
                  <a:pos x="connsiteX287" y="connsiteY287"/>
                </a:cxn>
                <a:cxn ang="0">
                  <a:pos x="connsiteX288" y="connsiteY288"/>
                </a:cxn>
                <a:cxn ang="0">
                  <a:pos x="connsiteX289" y="connsiteY289"/>
                </a:cxn>
                <a:cxn ang="0">
                  <a:pos x="connsiteX290" y="connsiteY290"/>
                </a:cxn>
                <a:cxn ang="0">
                  <a:pos x="connsiteX291" y="connsiteY291"/>
                </a:cxn>
                <a:cxn ang="0">
                  <a:pos x="connsiteX292" y="connsiteY292"/>
                </a:cxn>
                <a:cxn ang="0">
                  <a:pos x="connsiteX293" y="connsiteY293"/>
                </a:cxn>
                <a:cxn ang="0">
                  <a:pos x="connsiteX294" y="connsiteY294"/>
                </a:cxn>
                <a:cxn ang="0">
                  <a:pos x="connsiteX295" y="connsiteY295"/>
                </a:cxn>
                <a:cxn ang="0">
                  <a:pos x="connsiteX296" y="connsiteY296"/>
                </a:cxn>
                <a:cxn ang="0">
                  <a:pos x="connsiteX297" y="connsiteY297"/>
                </a:cxn>
                <a:cxn ang="0">
                  <a:pos x="connsiteX298" y="connsiteY298"/>
                </a:cxn>
                <a:cxn ang="0">
                  <a:pos x="connsiteX299" y="connsiteY299"/>
                </a:cxn>
                <a:cxn ang="0">
                  <a:pos x="connsiteX300" y="connsiteY300"/>
                </a:cxn>
                <a:cxn ang="0">
                  <a:pos x="connsiteX301" y="connsiteY301"/>
                </a:cxn>
                <a:cxn ang="0">
                  <a:pos x="connsiteX302" y="connsiteY302"/>
                </a:cxn>
                <a:cxn ang="0">
                  <a:pos x="connsiteX303" y="connsiteY303"/>
                </a:cxn>
                <a:cxn ang="0">
                  <a:pos x="connsiteX304" y="connsiteY304"/>
                </a:cxn>
                <a:cxn ang="0">
                  <a:pos x="connsiteX305" y="connsiteY305"/>
                </a:cxn>
                <a:cxn ang="0">
                  <a:pos x="connsiteX306" y="connsiteY306"/>
                </a:cxn>
                <a:cxn ang="0">
                  <a:pos x="connsiteX307" y="connsiteY307"/>
                </a:cxn>
                <a:cxn ang="0">
                  <a:pos x="connsiteX308" y="connsiteY308"/>
                </a:cxn>
                <a:cxn ang="0">
                  <a:pos x="connsiteX309" y="connsiteY309"/>
                </a:cxn>
                <a:cxn ang="0">
                  <a:pos x="connsiteX310" y="connsiteY310"/>
                </a:cxn>
                <a:cxn ang="0">
                  <a:pos x="connsiteX311" y="connsiteY311"/>
                </a:cxn>
                <a:cxn ang="0">
                  <a:pos x="connsiteX312" y="connsiteY312"/>
                </a:cxn>
                <a:cxn ang="0">
                  <a:pos x="connsiteX313" y="connsiteY313"/>
                </a:cxn>
                <a:cxn ang="0">
                  <a:pos x="connsiteX314" y="connsiteY314"/>
                </a:cxn>
                <a:cxn ang="0">
                  <a:pos x="connsiteX315" y="connsiteY315"/>
                </a:cxn>
                <a:cxn ang="0">
                  <a:pos x="connsiteX316" y="connsiteY316"/>
                </a:cxn>
                <a:cxn ang="0">
                  <a:pos x="connsiteX317" y="connsiteY317"/>
                </a:cxn>
                <a:cxn ang="0">
                  <a:pos x="connsiteX318" y="connsiteY318"/>
                </a:cxn>
                <a:cxn ang="0">
                  <a:pos x="connsiteX319" y="connsiteY319"/>
                </a:cxn>
                <a:cxn ang="0">
                  <a:pos x="connsiteX320" y="connsiteY320"/>
                </a:cxn>
                <a:cxn ang="0">
                  <a:pos x="connsiteX321" y="connsiteY321"/>
                </a:cxn>
                <a:cxn ang="0">
                  <a:pos x="connsiteX322" y="connsiteY322"/>
                </a:cxn>
                <a:cxn ang="0">
                  <a:pos x="connsiteX323" y="connsiteY323"/>
                </a:cxn>
                <a:cxn ang="0">
                  <a:pos x="connsiteX324" y="connsiteY324"/>
                </a:cxn>
                <a:cxn ang="0">
                  <a:pos x="connsiteX325" y="connsiteY325"/>
                </a:cxn>
                <a:cxn ang="0">
                  <a:pos x="connsiteX326" y="connsiteY326"/>
                </a:cxn>
                <a:cxn ang="0">
                  <a:pos x="connsiteX327" y="connsiteY327"/>
                </a:cxn>
                <a:cxn ang="0">
                  <a:pos x="connsiteX328" y="connsiteY328"/>
                </a:cxn>
                <a:cxn ang="0">
                  <a:pos x="connsiteX329" y="connsiteY329"/>
                </a:cxn>
                <a:cxn ang="0">
                  <a:pos x="connsiteX330" y="connsiteY330"/>
                </a:cxn>
                <a:cxn ang="0">
                  <a:pos x="connsiteX331" y="connsiteY331"/>
                </a:cxn>
                <a:cxn ang="0">
                  <a:pos x="connsiteX332" y="connsiteY332"/>
                </a:cxn>
                <a:cxn ang="0">
                  <a:pos x="connsiteX333" y="connsiteY333"/>
                </a:cxn>
                <a:cxn ang="0">
                  <a:pos x="connsiteX334" y="connsiteY334"/>
                </a:cxn>
                <a:cxn ang="0">
                  <a:pos x="connsiteX335" y="connsiteY335"/>
                </a:cxn>
                <a:cxn ang="0">
                  <a:pos x="connsiteX336" y="connsiteY336"/>
                </a:cxn>
                <a:cxn ang="0">
                  <a:pos x="connsiteX337" y="connsiteY337"/>
                </a:cxn>
                <a:cxn ang="0">
                  <a:pos x="connsiteX338" y="connsiteY338"/>
                </a:cxn>
                <a:cxn ang="0">
                  <a:pos x="connsiteX339" y="connsiteY339"/>
                </a:cxn>
                <a:cxn ang="0">
                  <a:pos x="connsiteX340" y="connsiteY340"/>
                </a:cxn>
                <a:cxn ang="0">
                  <a:pos x="connsiteX341" y="connsiteY341"/>
                </a:cxn>
                <a:cxn ang="0">
                  <a:pos x="connsiteX342" y="connsiteY342"/>
                </a:cxn>
                <a:cxn ang="0">
                  <a:pos x="connsiteX343" y="connsiteY343"/>
                </a:cxn>
                <a:cxn ang="0">
                  <a:pos x="connsiteX344" y="connsiteY344"/>
                </a:cxn>
                <a:cxn ang="0">
                  <a:pos x="connsiteX345" y="connsiteY345"/>
                </a:cxn>
                <a:cxn ang="0">
                  <a:pos x="connsiteX346" y="connsiteY346"/>
                </a:cxn>
                <a:cxn ang="0">
                  <a:pos x="connsiteX347" y="connsiteY347"/>
                </a:cxn>
                <a:cxn ang="0">
                  <a:pos x="connsiteX348" y="connsiteY348"/>
                </a:cxn>
                <a:cxn ang="0">
                  <a:pos x="connsiteX349" y="connsiteY349"/>
                </a:cxn>
                <a:cxn ang="0">
                  <a:pos x="connsiteX350" y="connsiteY350"/>
                </a:cxn>
                <a:cxn ang="0">
                  <a:pos x="connsiteX351" y="connsiteY351"/>
                </a:cxn>
                <a:cxn ang="0">
                  <a:pos x="connsiteX352" y="connsiteY352"/>
                </a:cxn>
                <a:cxn ang="0">
                  <a:pos x="connsiteX353" y="connsiteY353"/>
                </a:cxn>
                <a:cxn ang="0">
                  <a:pos x="connsiteX354" y="connsiteY354"/>
                </a:cxn>
                <a:cxn ang="0">
                  <a:pos x="connsiteX355" y="connsiteY355"/>
                </a:cxn>
                <a:cxn ang="0">
                  <a:pos x="connsiteX356" y="connsiteY356"/>
                </a:cxn>
                <a:cxn ang="0">
                  <a:pos x="connsiteX357" y="connsiteY357"/>
                </a:cxn>
                <a:cxn ang="0">
                  <a:pos x="connsiteX358" y="connsiteY358"/>
                </a:cxn>
                <a:cxn ang="0">
                  <a:pos x="connsiteX359" y="connsiteY359"/>
                </a:cxn>
                <a:cxn ang="0">
                  <a:pos x="connsiteX360" y="connsiteY360"/>
                </a:cxn>
                <a:cxn ang="0">
                  <a:pos x="connsiteX361" y="connsiteY361"/>
                </a:cxn>
                <a:cxn ang="0">
                  <a:pos x="connsiteX362" y="connsiteY362"/>
                </a:cxn>
                <a:cxn ang="0">
                  <a:pos x="connsiteX363" y="connsiteY363"/>
                </a:cxn>
                <a:cxn ang="0">
                  <a:pos x="connsiteX364" y="connsiteY364"/>
                </a:cxn>
                <a:cxn ang="0">
                  <a:pos x="connsiteX365" y="connsiteY365"/>
                </a:cxn>
                <a:cxn ang="0">
                  <a:pos x="connsiteX366" y="connsiteY366"/>
                </a:cxn>
                <a:cxn ang="0">
                  <a:pos x="connsiteX367" y="connsiteY367"/>
                </a:cxn>
                <a:cxn ang="0">
                  <a:pos x="connsiteX368" y="connsiteY368"/>
                </a:cxn>
                <a:cxn ang="0">
                  <a:pos x="connsiteX369" y="connsiteY369"/>
                </a:cxn>
                <a:cxn ang="0">
                  <a:pos x="connsiteX370" y="connsiteY370"/>
                </a:cxn>
                <a:cxn ang="0">
                  <a:pos x="connsiteX371" y="connsiteY371"/>
                </a:cxn>
                <a:cxn ang="0">
                  <a:pos x="connsiteX372" y="connsiteY372"/>
                </a:cxn>
                <a:cxn ang="0">
                  <a:pos x="connsiteX373" y="connsiteY373"/>
                </a:cxn>
                <a:cxn ang="0">
                  <a:pos x="connsiteX374" y="connsiteY374"/>
                </a:cxn>
                <a:cxn ang="0">
                  <a:pos x="connsiteX375" y="connsiteY375"/>
                </a:cxn>
                <a:cxn ang="0">
                  <a:pos x="connsiteX376" y="connsiteY376"/>
                </a:cxn>
                <a:cxn ang="0">
                  <a:pos x="connsiteX377" y="connsiteY377"/>
                </a:cxn>
                <a:cxn ang="0">
                  <a:pos x="connsiteX378" y="connsiteY378"/>
                </a:cxn>
                <a:cxn ang="0">
                  <a:pos x="connsiteX379" y="connsiteY379"/>
                </a:cxn>
                <a:cxn ang="0">
                  <a:pos x="connsiteX380" y="connsiteY380"/>
                </a:cxn>
                <a:cxn ang="0">
                  <a:pos x="connsiteX381" y="connsiteY381"/>
                </a:cxn>
                <a:cxn ang="0">
                  <a:pos x="connsiteX382" y="connsiteY382"/>
                </a:cxn>
                <a:cxn ang="0">
                  <a:pos x="connsiteX383" y="connsiteY383"/>
                </a:cxn>
                <a:cxn ang="0">
                  <a:pos x="connsiteX384" y="connsiteY384"/>
                </a:cxn>
                <a:cxn ang="0">
                  <a:pos x="connsiteX385" y="connsiteY385"/>
                </a:cxn>
                <a:cxn ang="0">
                  <a:pos x="connsiteX386" y="connsiteY386"/>
                </a:cxn>
                <a:cxn ang="0">
                  <a:pos x="connsiteX387" y="connsiteY387"/>
                </a:cxn>
                <a:cxn ang="0">
                  <a:pos x="connsiteX388" y="connsiteY388"/>
                </a:cxn>
                <a:cxn ang="0">
                  <a:pos x="connsiteX389" y="connsiteY389"/>
                </a:cxn>
                <a:cxn ang="0">
                  <a:pos x="connsiteX390" y="connsiteY390"/>
                </a:cxn>
                <a:cxn ang="0">
                  <a:pos x="connsiteX391" y="connsiteY391"/>
                </a:cxn>
                <a:cxn ang="0">
                  <a:pos x="connsiteX392" y="connsiteY392"/>
                </a:cxn>
                <a:cxn ang="0">
                  <a:pos x="connsiteX393" y="connsiteY393"/>
                </a:cxn>
                <a:cxn ang="0">
                  <a:pos x="connsiteX394" y="connsiteY394"/>
                </a:cxn>
                <a:cxn ang="0">
                  <a:pos x="connsiteX395" y="connsiteY395"/>
                </a:cxn>
                <a:cxn ang="0">
                  <a:pos x="connsiteX396" y="connsiteY396"/>
                </a:cxn>
                <a:cxn ang="0">
                  <a:pos x="connsiteX397" y="connsiteY397"/>
                </a:cxn>
                <a:cxn ang="0">
                  <a:pos x="connsiteX398" y="connsiteY398"/>
                </a:cxn>
                <a:cxn ang="0">
                  <a:pos x="connsiteX399" y="connsiteY399"/>
                </a:cxn>
                <a:cxn ang="0">
                  <a:pos x="connsiteX400" y="connsiteY400"/>
                </a:cxn>
                <a:cxn ang="0">
                  <a:pos x="connsiteX401" y="connsiteY401"/>
                </a:cxn>
                <a:cxn ang="0">
                  <a:pos x="connsiteX402" y="connsiteY402"/>
                </a:cxn>
                <a:cxn ang="0">
                  <a:pos x="connsiteX403" y="connsiteY403"/>
                </a:cxn>
                <a:cxn ang="0">
                  <a:pos x="connsiteX404" y="connsiteY404"/>
                </a:cxn>
                <a:cxn ang="0">
                  <a:pos x="connsiteX405" y="connsiteY405"/>
                </a:cxn>
                <a:cxn ang="0">
                  <a:pos x="connsiteX406" y="connsiteY406"/>
                </a:cxn>
                <a:cxn ang="0">
                  <a:pos x="connsiteX407" y="connsiteY407"/>
                </a:cxn>
                <a:cxn ang="0">
                  <a:pos x="connsiteX408" y="connsiteY408"/>
                </a:cxn>
                <a:cxn ang="0">
                  <a:pos x="connsiteX409" y="connsiteY409"/>
                </a:cxn>
                <a:cxn ang="0">
                  <a:pos x="connsiteX410" y="connsiteY410"/>
                </a:cxn>
                <a:cxn ang="0">
                  <a:pos x="connsiteX411" y="connsiteY411"/>
                </a:cxn>
                <a:cxn ang="0">
                  <a:pos x="connsiteX412" y="connsiteY412"/>
                </a:cxn>
                <a:cxn ang="0">
                  <a:pos x="connsiteX413" y="connsiteY413"/>
                </a:cxn>
                <a:cxn ang="0">
                  <a:pos x="connsiteX414" y="connsiteY414"/>
                </a:cxn>
                <a:cxn ang="0">
                  <a:pos x="connsiteX415" y="connsiteY415"/>
                </a:cxn>
                <a:cxn ang="0">
                  <a:pos x="connsiteX416" y="connsiteY416"/>
                </a:cxn>
                <a:cxn ang="0">
                  <a:pos x="connsiteX417" y="connsiteY417"/>
                </a:cxn>
                <a:cxn ang="0">
                  <a:pos x="connsiteX418" y="connsiteY418"/>
                </a:cxn>
                <a:cxn ang="0">
                  <a:pos x="connsiteX419" y="connsiteY419"/>
                </a:cxn>
                <a:cxn ang="0">
                  <a:pos x="connsiteX420" y="connsiteY420"/>
                </a:cxn>
                <a:cxn ang="0">
                  <a:pos x="connsiteX421" y="connsiteY421"/>
                </a:cxn>
                <a:cxn ang="0">
                  <a:pos x="connsiteX422" y="connsiteY422"/>
                </a:cxn>
                <a:cxn ang="0">
                  <a:pos x="connsiteX423" y="connsiteY423"/>
                </a:cxn>
                <a:cxn ang="0">
                  <a:pos x="connsiteX424" y="connsiteY424"/>
                </a:cxn>
                <a:cxn ang="0">
                  <a:pos x="connsiteX425" y="connsiteY425"/>
                </a:cxn>
                <a:cxn ang="0">
                  <a:pos x="connsiteX426" y="connsiteY426"/>
                </a:cxn>
                <a:cxn ang="0">
                  <a:pos x="connsiteX427" y="connsiteY427"/>
                </a:cxn>
                <a:cxn ang="0">
                  <a:pos x="connsiteX428" y="connsiteY428"/>
                </a:cxn>
                <a:cxn ang="0">
                  <a:pos x="connsiteX429" y="connsiteY429"/>
                </a:cxn>
                <a:cxn ang="0">
                  <a:pos x="connsiteX430" y="connsiteY430"/>
                </a:cxn>
                <a:cxn ang="0">
                  <a:pos x="connsiteX431" y="connsiteY431"/>
                </a:cxn>
                <a:cxn ang="0">
                  <a:pos x="connsiteX432" y="connsiteY432"/>
                </a:cxn>
                <a:cxn ang="0">
                  <a:pos x="connsiteX433" y="connsiteY433"/>
                </a:cxn>
                <a:cxn ang="0">
                  <a:pos x="connsiteX434" y="connsiteY434"/>
                </a:cxn>
                <a:cxn ang="0">
                  <a:pos x="connsiteX435" y="connsiteY435"/>
                </a:cxn>
                <a:cxn ang="0">
                  <a:pos x="connsiteX436" y="connsiteY436"/>
                </a:cxn>
                <a:cxn ang="0">
                  <a:pos x="connsiteX437" y="connsiteY437"/>
                </a:cxn>
                <a:cxn ang="0">
                  <a:pos x="connsiteX438" y="connsiteY438"/>
                </a:cxn>
                <a:cxn ang="0">
                  <a:pos x="connsiteX439" y="connsiteY439"/>
                </a:cxn>
                <a:cxn ang="0">
                  <a:pos x="connsiteX440" y="connsiteY440"/>
                </a:cxn>
                <a:cxn ang="0">
                  <a:pos x="connsiteX441" y="connsiteY441"/>
                </a:cxn>
                <a:cxn ang="0">
                  <a:pos x="connsiteX442" y="connsiteY442"/>
                </a:cxn>
                <a:cxn ang="0">
                  <a:pos x="connsiteX443" y="connsiteY443"/>
                </a:cxn>
                <a:cxn ang="0">
                  <a:pos x="connsiteX444" y="connsiteY444"/>
                </a:cxn>
                <a:cxn ang="0">
                  <a:pos x="connsiteX445" y="connsiteY445"/>
                </a:cxn>
                <a:cxn ang="0">
                  <a:pos x="connsiteX446" y="connsiteY446"/>
                </a:cxn>
                <a:cxn ang="0">
                  <a:pos x="connsiteX447" y="connsiteY447"/>
                </a:cxn>
                <a:cxn ang="0">
                  <a:pos x="connsiteX448" y="connsiteY448"/>
                </a:cxn>
                <a:cxn ang="0">
                  <a:pos x="connsiteX449" y="connsiteY449"/>
                </a:cxn>
                <a:cxn ang="0">
                  <a:pos x="connsiteX450" y="connsiteY450"/>
                </a:cxn>
                <a:cxn ang="0">
                  <a:pos x="connsiteX451" y="connsiteY451"/>
                </a:cxn>
                <a:cxn ang="0">
                  <a:pos x="connsiteX452" y="connsiteY452"/>
                </a:cxn>
                <a:cxn ang="0">
                  <a:pos x="connsiteX453" y="connsiteY453"/>
                </a:cxn>
                <a:cxn ang="0">
                  <a:pos x="connsiteX454" y="connsiteY454"/>
                </a:cxn>
                <a:cxn ang="0">
                  <a:pos x="connsiteX455" y="connsiteY455"/>
                </a:cxn>
                <a:cxn ang="0">
                  <a:pos x="connsiteX456" y="connsiteY456"/>
                </a:cxn>
                <a:cxn ang="0">
                  <a:pos x="connsiteX457" y="connsiteY457"/>
                </a:cxn>
                <a:cxn ang="0">
                  <a:pos x="connsiteX458" y="connsiteY458"/>
                </a:cxn>
                <a:cxn ang="0">
                  <a:pos x="connsiteX459" y="connsiteY459"/>
                </a:cxn>
                <a:cxn ang="0">
                  <a:pos x="connsiteX460" y="connsiteY460"/>
                </a:cxn>
                <a:cxn ang="0">
                  <a:pos x="connsiteX461" y="connsiteY461"/>
                </a:cxn>
                <a:cxn ang="0">
                  <a:pos x="connsiteX462" y="connsiteY462"/>
                </a:cxn>
                <a:cxn ang="0">
                  <a:pos x="connsiteX463" y="connsiteY463"/>
                </a:cxn>
                <a:cxn ang="0">
                  <a:pos x="connsiteX464" y="connsiteY464"/>
                </a:cxn>
                <a:cxn ang="0">
                  <a:pos x="connsiteX465" y="connsiteY465"/>
                </a:cxn>
                <a:cxn ang="0">
                  <a:pos x="connsiteX466" y="connsiteY466"/>
                </a:cxn>
                <a:cxn ang="0">
                  <a:pos x="connsiteX467" y="connsiteY467"/>
                </a:cxn>
                <a:cxn ang="0">
                  <a:pos x="connsiteX468" y="connsiteY468"/>
                </a:cxn>
                <a:cxn ang="0">
                  <a:pos x="connsiteX469" y="connsiteY469"/>
                </a:cxn>
                <a:cxn ang="0">
                  <a:pos x="connsiteX470" y="connsiteY470"/>
                </a:cxn>
                <a:cxn ang="0">
                  <a:pos x="connsiteX471" y="connsiteY471"/>
                </a:cxn>
                <a:cxn ang="0">
                  <a:pos x="connsiteX472" y="connsiteY472"/>
                </a:cxn>
                <a:cxn ang="0">
                  <a:pos x="connsiteX473" y="connsiteY473"/>
                </a:cxn>
                <a:cxn ang="0">
                  <a:pos x="connsiteX474" y="connsiteY474"/>
                </a:cxn>
                <a:cxn ang="0">
                  <a:pos x="connsiteX475" y="connsiteY475"/>
                </a:cxn>
                <a:cxn ang="0">
                  <a:pos x="connsiteX476" y="connsiteY476"/>
                </a:cxn>
                <a:cxn ang="0">
                  <a:pos x="connsiteX477" y="connsiteY477"/>
                </a:cxn>
                <a:cxn ang="0">
                  <a:pos x="connsiteX478" y="connsiteY478"/>
                </a:cxn>
                <a:cxn ang="0">
                  <a:pos x="connsiteX479" y="connsiteY479"/>
                </a:cxn>
                <a:cxn ang="0">
                  <a:pos x="connsiteX480" y="connsiteY480"/>
                </a:cxn>
                <a:cxn ang="0">
                  <a:pos x="connsiteX481" y="connsiteY481"/>
                </a:cxn>
                <a:cxn ang="0">
                  <a:pos x="connsiteX482" y="connsiteY482"/>
                </a:cxn>
                <a:cxn ang="0">
                  <a:pos x="connsiteX483" y="connsiteY483"/>
                </a:cxn>
                <a:cxn ang="0">
                  <a:pos x="connsiteX484" y="connsiteY484"/>
                </a:cxn>
                <a:cxn ang="0">
                  <a:pos x="connsiteX485" y="connsiteY485"/>
                </a:cxn>
                <a:cxn ang="0">
                  <a:pos x="connsiteX486" y="connsiteY486"/>
                </a:cxn>
                <a:cxn ang="0">
                  <a:pos x="connsiteX487" y="connsiteY487"/>
                </a:cxn>
                <a:cxn ang="0">
                  <a:pos x="connsiteX488" y="connsiteY488"/>
                </a:cxn>
                <a:cxn ang="0">
                  <a:pos x="connsiteX489" y="connsiteY489"/>
                </a:cxn>
                <a:cxn ang="0">
                  <a:pos x="connsiteX490" y="connsiteY490"/>
                </a:cxn>
                <a:cxn ang="0">
                  <a:pos x="connsiteX491" y="connsiteY491"/>
                </a:cxn>
                <a:cxn ang="0">
                  <a:pos x="connsiteX492" y="connsiteY492"/>
                </a:cxn>
                <a:cxn ang="0">
                  <a:pos x="connsiteX493" y="connsiteY493"/>
                </a:cxn>
                <a:cxn ang="0">
                  <a:pos x="connsiteX494" y="connsiteY494"/>
                </a:cxn>
                <a:cxn ang="0">
                  <a:pos x="connsiteX495" y="connsiteY495"/>
                </a:cxn>
                <a:cxn ang="0">
                  <a:pos x="connsiteX496" y="connsiteY496"/>
                </a:cxn>
                <a:cxn ang="0">
                  <a:pos x="connsiteX497" y="connsiteY497"/>
                </a:cxn>
                <a:cxn ang="0">
                  <a:pos x="connsiteX498" y="connsiteY498"/>
                </a:cxn>
                <a:cxn ang="0">
                  <a:pos x="connsiteX499" y="connsiteY499"/>
                </a:cxn>
                <a:cxn ang="0">
                  <a:pos x="connsiteX500" y="connsiteY500"/>
                </a:cxn>
                <a:cxn ang="0">
                  <a:pos x="connsiteX501" y="connsiteY501"/>
                </a:cxn>
                <a:cxn ang="0">
                  <a:pos x="connsiteX502" y="connsiteY502"/>
                </a:cxn>
                <a:cxn ang="0">
                  <a:pos x="connsiteX503" y="connsiteY503"/>
                </a:cxn>
                <a:cxn ang="0">
                  <a:pos x="connsiteX504" y="connsiteY504"/>
                </a:cxn>
                <a:cxn ang="0">
                  <a:pos x="connsiteX505" y="connsiteY505"/>
                </a:cxn>
                <a:cxn ang="0">
                  <a:pos x="connsiteX506" y="connsiteY506"/>
                </a:cxn>
                <a:cxn ang="0">
                  <a:pos x="connsiteX507" y="connsiteY507"/>
                </a:cxn>
                <a:cxn ang="0">
                  <a:pos x="connsiteX508" y="connsiteY508"/>
                </a:cxn>
                <a:cxn ang="0">
                  <a:pos x="connsiteX509" y="connsiteY509"/>
                </a:cxn>
                <a:cxn ang="0">
                  <a:pos x="connsiteX510" y="connsiteY510"/>
                </a:cxn>
                <a:cxn ang="0">
                  <a:pos x="connsiteX511" y="connsiteY511"/>
                </a:cxn>
                <a:cxn ang="0">
                  <a:pos x="connsiteX512" y="connsiteY512"/>
                </a:cxn>
                <a:cxn ang="0">
                  <a:pos x="connsiteX513" y="connsiteY513"/>
                </a:cxn>
                <a:cxn ang="0">
                  <a:pos x="connsiteX514" y="connsiteY514"/>
                </a:cxn>
                <a:cxn ang="0">
                  <a:pos x="connsiteX515" y="connsiteY515"/>
                </a:cxn>
                <a:cxn ang="0">
                  <a:pos x="connsiteX516" y="connsiteY516"/>
                </a:cxn>
                <a:cxn ang="0">
                  <a:pos x="connsiteX517" y="connsiteY517"/>
                </a:cxn>
                <a:cxn ang="0">
                  <a:pos x="connsiteX518" y="connsiteY518"/>
                </a:cxn>
                <a:cxn ang="0">
                  <a:pos x="connsiteX519" y="connsiteY519"/>
                </a:cxn>
                <a:cxn ang="0">
                  <a:pos x="connsiteX520" y="connsiteY520"/>
                </a:cxn>
                <a:cxn ang="0">
                  <a:pos x="connsiteX521" y="connsiteY521"/>
                </a:cxn>
                <a:cxn ang="0">
                  <a:pos x="connsiteX522" y="connsiteY522"/>
                </a:cxn>
                <a:cxn ang="0">
                  <a:pos x="connsiteX523" y="connsiteY523"/>
                </a:cxn>
                <a:cxn ang="0">
                  <a:pos x="connsiteX524" y="connsiteY524"/>
                </a:cxn>
                <a:cxn ang="0">
                  <a:pos x="connsiteX525" y="connsiteY525"/>
                </a:cxn>
                <a:cxn ang="0">
                  <a:pos x="connsiteX526" y="connsiteY526"/>
                </a:cxn>
                <a:cxn ang="0">
                  <a:pos x="connsiteX527" y="connsiteY527"/>
                </a:cxn>
                <a:cxn ang="0">
                  <a:pos x="connsiteX528" y="connsiteY528"/>
                </a:cxn>
                <a:cxn ang="0">
                  <a:pos x="connsiteX529" y="connsiteY529"/>
                </a:cxn>
                <a:cxn ang="0">
                  <a:pos x="connsiteX530" y="connsiteY530"/>
                </a:cxn>
                <a:cxn ang="0">
                  <a:pos x="connsiteX531" y="connsiteY531"/>
                </a:cxn>
                <a:cxn ang="0">
                  <a:pos x="connsiteX532" y="connsiteY532"/>
                </a:cxn>
                <a:cxn ang="0">
                  <a:pos x="connsiteX533" y="connsiteY533"/>
                </a:cxn>
                <a:cxn ang="0">
                  <a:pos x="connsiteX534" y="connsiteY534"/>
                </a:cxn>
                <a:cxn ang="0">
                  <a:pos x="connsiteX535" y="connsiteY535"/>
                </a:cxn>
                <a:cxn ang="0">
                  <a:pos x="connsiteX536" y="connsiteY536"/>
                </a:cxn>
                <a:cxn ang="0">
                  <a:pos x="connsiteX537" y="connsiteY537"/>
                </a:cxn>
                <a:cxn ang="0">
                  <a:pos x="connsiteX538" y="connsiteY538"/>
                </a:cxn>
                <a:cxn ang="0">
                  <a:pos x="connsiteX539" y="connsiteY539"/>
                </a:cxn>
                <a:cxn ang="0">
                  <a:pos x="connsiteX540" y="connsiteY540"/>
                </a:cxn>
                <a:cxn ang="0">
                  <a:pos x="connsiteX541" y="connsiteY541"/>
                </a:cxn>
                <a:cxn ang="0">
                  <a:pos x="connsiteX542" y="connsiteY542"/>
                </a:cxn>
                <a:cxn ang="0">
                  <a:pos x="connsiteX543" y="connsiteY543"/>
                </a:cxn>
                <a:cxn ang="0">
                  <a:pos x="connsiteX544" y="connsiteY544"/>
                </a:cxn>
                <a:cxn ang="0">
                  <a:pos x="connsiteX545" y="connsiteY545"/>
                </a:cxn>
                <a:cxn ang="0">
                  <a:pos x="connsiteX546" y="connsiteY546"/>
                </a:cxn>
                <a:cxn ang="0">
                  <a:pos x="connsiteX547" y="connsiteY547"/>
                </a:cxn>
                <a:cxn ang="0">
                  <a:pos x="connsiteX548" y="connsiteY548"/>
                </a:cxn>
                <a:cxn ang="0">
                  <a:pos x="connsiteX549" y="connsiteY549"/>
                </a:cxn>
                <a:cxn ang="0">
                  <a:pos x="connsiteX550" y="connsiteY550"/>
                </a:cxn>
                <a:cxn ang="0">
                  <a:pos x="connsiteX551" y="connsiteY551"/>
                </a:cxn>
                <a:cxn ang="0">
                  <a:pos x="connsiteX552" y="connsiteY552"/>
                </a:cxn>
                <a:cxn ang="0">
                  <a:pos x="connsiteX553" y="connsiteY553"/>
                </a:cxn>
                <a:cxn ang="0">
                  <a:pos x="connsiteX554" y="connsiteY554"/>
                </a:cxn>
                <a:cxn ang="0">
                  <a:pos x="connsiteX555" y="connsiteY555"/>
                </a:cxn>
                <a:cxn ang="0">
                  <a:pos x="connsiteX556" y="connsiteY556"/>
                </a:cxn>
                <a:cxn ang="0">
                  <a:pos x="connsiteX557" y="connsiteY557"/>
                </a:cxn>
                <a:cxn ang="0">
                  <a:pos x="connsiteX558" y="connsiteY558"/>
                </a:cxn>
                <a:cxn ang="0">
                  <a:pos x="connsiteX559" y="connsiteY559"/>
                </a:cxn>
                <a:cxn ang="0">
                  <a:pos x="connsiteX560" y="connsiteY560"/>
                </a:cxn>
                <a:cxn ang="0">
                  <a:pos x="connsiteX561" y="connsiteY561"/>
                </a:cxn>
                <a:cxn ang="0">
                  <a:pos x="connsiteX562" y="connsiteY562"/>
                </a:cxn>
                <a:cxn ang="0">
                  <a:pos x="connsiteX563" y="connsiteY563"/>
                </a:cxn>
                <a:cxn ang="0">
                  <a:pos x="connsiteX564" y="connsiteY564"/>
                </a:cxn>
                <a:cxn ang="0">
                  <a:pos x="connsiteX565" y="connsiteY565"/>
                </a:cxn>
                <a:cxn ang="0">
                  <a:pos x="connsiteX566" y="connsiteY566"/>
                </a:cxn>
                <a:cxn ang="0">
                  <a:pos x="connsiteX567" y="connsiteY567"/>
                </a:cxn>
                <a:cxn ang="0">
                  <a:pos x="connsiteX568" y="connsiteY568"/>
                </a:cxn>
                <a:cxn ang="0">
                  <a:pos x="connsiteX569" y="connsiteY569"/>
                </a:cxn>
                <a:cxn ang="0">
                  <a:pos x="connsiteX570" y="connsiteY570"/>
                </a:cxn>
                <a:cxn ang="0">
                  <a:pos x="connsiteX571" y="connsiteY571"/>
                </a:cxn>
                <a:cxn ang="0">
                  <a:pos x="connsiteX572" y="connsiteY572"/>
                </a:cxn>
                <a:cxn ang="0">
                  <a:pos x="connsiteX573" y="connsiteY573"/>
                </a:cxn>
                <a:cxn ang="0">
                  <a:pos x="connsiteX574" y="connsiteY574"/>
                </a:cxn>
                <a:cxn ang="0">
                  <a:pos x="connsiteX575" y="connsiteY575"/>
                </a:cxn>
                <a:cxn ang="0">
                  <a:pos x="connsiteX576" y="connsiteY576"/>
                </a:cxn>
                <a:cxn ang="0">
                  <a:pos x="connsiteX577" y="connsiteY577"/>
                </a:cxn>
                <a:cxn ang="0">
                  <a:pos x="connsiteX578" y="connsiteY578"/>
                </a:cxn>
                <a:cxn ang="0">
                  <a:pos x="connsiteX579" y="connsiteY579"/>
                </a:cxn>
                <a:cxn ang="0">
                  <a:pos x="connsiteX580" y="connsiteY580"/>
                </a:cxn>
                <a:cxn ang="0">
                  <a:pos x="connsiteX581" y="connsiteY581"/>
                </a:cxn>
                <a:cxn ang="0">
                  <a:pos x="connsiteX582" y="connsiteY582"/>
                </a:cxn>
                <a:cxn ang="0">
                  <a:pos x="connsiteX583" y="connsiteY583"/>
                </a:cxn>
                <a:cxn ang="0">
                  <a:pos x="connsiteX584" y="connsiteY584"/>
                </a:cxn>
                <a:cxn ang="0">
                  <a:pos x="connsiteX585" y="connsiteY585"/>
                </a:cxn>
                <a:cxn ang="0">
                  <a:pos x="connsiteX586" y="connsiteY586"/>
                </a:cxn>
                <a:cxn ang="0">
                  <a:pos x="connsiteX587" y="connsiteY587"/>
                </a:cxn>
                <a:cxn ang="0">
                  <a:pos x="connsiteX588" y="connsiteY588"/>
                </a:cxn>
                <a:cxn ang="0">
                  <a:pos x="connsiteX589" y="connsiteY589"/>
                </a:cxn>
                <a:cxn ang="0">
                  <a:pos x="connsiteX590" y="connsiteY590"/>
                </a:cxn>
                <a:cxn ang="0">
                  <a:pos x="connsiteX591" y="connsiteY591"/>
                </a:cxn>
                <a:cxn ang="0">
                  <a:pos x="connsiteX592" y="connsiteY592"/>
                </a:cxn>
                <a:cxn ang="0">
                  <a:pos x="connsiteX593" y="connsiteY593"/>
                </a:cxn>
                <a:cxn ang="0">
                  <a:pos x="connsiteX594" y="connsiteY594"/>
                </a:cxn>
                <a:cxn ang="0">
                  <a:pos x="connsiteX595" y="connsiteY595"/>
                </a:cxn>
                <a:cxn ang="0">
                  <a:pos x="connsiteX596" y="connsiteY596"/>
                </a:cxn>
                <a:cxn ang="0">
                  <a:pos x="connsiteX597" y="connsiteY597"/>
                </a:cxn>
                <a:cxn ang="0">
                  <a:pos x="connsiteX598" y="connsiteY598"/>
                </a:cxn>
                <a:cxn ang="0">
                  <a:pos x="connsiteX599" y="connsiteY599"/>
                </a:cxn>
                <a:cxn ang="0">
                  <a:pos x="connsiteX600" y="connsiteY600"/>
                </a:cxn>
                <a:cxn ang="0">
                  <a:pos x="connsiteX601" y="connsiteY601"/>
                </a:cxn>
                <a:cxn ang="0">
                  <a:pos x="connsiteX602" y="connsiteY602"/>
                </a:cxn>
                <a:cxn ang="0">
                  <a:pos x="connsiteX603" y="connsiteY603"/>
                </a:cxn>
                <a:cxn ang="0">
                  <a:pos x="connsiteX604" y="connsiteY604"/>
                </a:cxn>
                <a:cxn ang="0">
                  <a:pos x="connsiteX605" y="connsiteY605"/>
                </a:cxn>
                <a:cxn ang="0">
                  <a:pos x="connsiteX606" y="connsiteY606"/>
                </a:cxn>
                <a:cxn ang="0">
                  <a:pos x="connsiteX607" y="connsiteY607"/>
                </a:cxn>
                <a:cxn ang="0">
                  <a:pos x="connsiteX608" y="connsiteY608"/>
                </a:cxn>
                <a:cxn ang="0">
                  <a:pos x="connsiteX609" y="connsiteY609"/>
                </a:cxn>
                <a:cxn ang="0">
                  <a:pos x="connsiteX610" y="connsiteY610"/>
                </a:cxn>
                <a:cxn ang="0">
                  <a:pos x="connsiteX611" y="connsiteY611"/>
                </a:cxn>
                <a:cxn ang="0">
                  <a:pos x="connsiteX612" y="connsiteY612"/>
                </a:cxn>
                <a:cxn ang="0">
                  <a:pos x="connsiteX613" y="connsiteY613"/>
                </a:cxn>
                <a:cxn ang="0">
                  <a:pos x="connsiteX614" y="connsiteY614"/>
                </a:cxn>
                <a:cxn ang="0">
                  <a:pos x="connsiteX615" y="connsiteY615"/>
                </a:cxn>
                <a:cxn ang="0">
                  <a:pos x="connsiteX616" y="connsiteY616"/>
                </a:cxn>
                <a:cxn ang="0">
                  <a:pos x="connsiteX617" y="connsiteY617"/>
                </a:cxn>
                <a:cxn ang="0">
                  <a:pos x="connsiteX618" y="connsiteY618"/>
                </a:cxn>
                <a:cxn ang="0">
                  <a:pos x="connsiteX619" y="connsiteY619"/>
                </a:cxn>
                <a:cxn ang="0">
                  <a:pos x="connsiteX620" y="connsiteY620"/>
                </a:cxn>
                <a:cxn ang="0">
                  <a:pos x="connsiteX621" y="connsiteY621"/>
                </a:cxn>
                <a:cxn ang="0">
                  <a:pos x="connsiteX622" y="connsiteY622"/>
                </a:cxn>
                <a:cxn ang="0">
                  <a:pos x="connsiteX623" y="connsiteY623"/>
                </a:cxn>
                <a:cxn ang="0">
                  <a:pos x="connsiteX624" y="connsiteY624"/>
                </a:cxn>
                <a:cxn ang="0">
                  <a:pos x="connsiteX625" y="connsiteY625"/>
                </a:cxn>
                <a:cxn ang="0">
                  <a:pos x="connsiteX626" y="connsiteY626"/>
                </a:cxn>
                <a:cxn ang="0">
                  <a:pos x="connsiteX627" y="connsiteY627"/>
                </a:cxn>
                <a:cxn ang="0">
                  <a:pos x="connsiteX628" y="connsiteY628"/>
                </a:cxn>
                <a:cxn ang="0">
                  <a:pos x="connsiteX629" y="connsiteY629"/>
                </a:cxn>
                <a:cxn ang="0">
                  <a:pos x="connsiteX630" y="connsiteY630"/>
                </a:cxn>
                <a:cxn ang="0">
                  <a:pos x="connsiteX631" y="connsiteY631"/>
                </a:cxn>
                <a:cxn ang="0">
                  <a:pos x="connsiteX632" y="connsiteY632"/>
                </a:cxn>
                <a:cxn ang="0">
                  <a:pos x="connsiteX633" y="connsiteY633"/>
                </a:cxn>
                <a:cxn ang="0">
                  <a:pos x="connsiteX634" y="connsiteY634"/>
                </a:cxn>
                <a:cxn ang="0">
                  <a:pos x="connsiteX635" y="connsiteY635"/>
                </a:cxn>
                <a:cxn ang="0">
                  <a:pos x="connsiteX636" y="connsiteY636"/>
                </a:cxn>
                <a:cxn ang="0">
                  <a:pos x="connsiteX637" y="connsiteY637"/>
                </a:cxn>
                <a:cxn ang="0">
                  <a:pos x="connsiteX638" y="connsiteY638"/>
                </a:cxn>
                <a:cxn ang="0">
                  <a:pos x="connsiteX639" y="connsiteY639"/>
                </a:cxn>
                <a:cxn ang="0">
                  <a:pos x="connsiteX640" y="connsiteY640"/>
                </a:cxn>
                <a:cxn ang="0">
                  <a:pos x="connsiteX641" y="connsiteY641"/>
                </a:cxn>
                <a:cxn ang="0">
                  <a:pos x="connsiteX642" y="connsiteY642"/>
                </a:cxn>
                <a:cxn ang="0">
                  <a:pos x="connsiteX643" y="connsiteY643"/>
                </a:cxn>
                <a:cxn ang="0">
                  <a:pos x="connsiteX644" y="connsiteY644"/>
                </a:cxn>
                <a:cxn ang="0">
                  <a:pos x="connsiteX645" y="connsiteY645"/>
                </a:cxn>
                <a:cxn ang="0">
                  <a:pos x="connsiteX646" y="connsiteY646"/>
                </a:cxn>
                <a:cxn ang="0">
                  <a:pos x="connsiteX647" y="connsiteY647"/>
                </a:cxn>
                <a:cxn ang="0">
                  <a:pos x="connsiteX648" y="connsiteY648"/>
                </a:cxn>
                <a:cxn ang="0">
                  <a:pos x="connsiteX649" y="connsiteY649"/>
                </a:cxn>
                <a:cxn ang="0">
                  <a:pos x="connsiteX650" y="connsiteY650"/>
                </a:cxn>
                <a:cxn ang="0">
                  <a:pos x="connsiteX651" y="connsiteY651"/>
                </a:cxn>
                <a:cxn ang="0">
                  <a:pos x="connsiteX652" y="connsiteY652"/>
                </a:cxn>
                <a:cxn ang="0">
                  <a:pos x="connsiteX653" y="connsiteY653"/>
                </a:cxn>
                <a:cxn ang="0">
                  <a:pos x="connsiteX654" y="connsiteY654"/>
                </a:cxn>
                <a:cxn ang="0">
                  <a:pos x="connsiteX655" y="connsiteY655"/>
                </a:cxn>
                <a:cxn ang="0">
                  <a:pos x="connsiteX656" y="connsiteY656"/>
                </a:cxn>
                <a:cxn ang="0">
                  <a:pos x="connsiteX657" y="connsiteY657"/>
                </a:cxn>
                <a:cxn ang="0">
                  <a:pos x="connsiteX658" y="connsiteY658"/>
                </a:cxn>
                <a:cxn ang="0">
                  <a:pos x="connsiteX659" y="connsiteY659"/>
                </a:cxn>
                <a:cxn ang="0">
                  <a:pos x="connsiteX660" y="connsiteY660"/>
                </a:cxn>
                <a:cxn ang="0">
                  <a:pos x="connsiteX661" y="connsiteY661"/>
                </a:cxn>
                <a:cxn ang="0">
                  <a:pos x="connsiteX662" y="connsiteY662"/>
                </a:cxn>
                <a:cxn ang="0">
                  <a:pos x="connsiteX663" y="connsiteY663"/>
                </a:cxn>
                <a:cxn ang="0">
                  <a:pos x="connsiteX664" y="connsiteY664"/>
                </a:cxn>
                <a:cxn ang="0">
                  <a:pos x="connsiteX665" y="connsiteY665"/>
                </a:cxn>
                <a:cxn ang="0">
                  <a:pos x="connsiteX666" y="connsiteY666"/>
                </a:cxn>
                <a:cxn ang="0">
                  <a:pos x="connsiteX667" y="connsiteY667"/>
                </a:cxn>
                <a:cxn ang="0">
                  <a:pos x="connsiteX668" y="connsiteY668"/>
                </a:cxn>
                <a:cxn ang="0">
                  <a:pos x="connsiteX669" y="connsiteY669"/>
                </a:cxn>
                <a:cxn ang="0">
                  <a:pos x="connsiteX670" y="connsiteY670"/>
                </a:cxn>
                <a:cxn ang="0">
                  <a:pos x="connsiteX671" y="connsiteY671"/>
                </a:cxn>
                <a:cxn ang="0">
                  <a:pos x="connsiteX672" y="connsiteY672"/>
                </a:cxn>
                <a:cxn ang="0">
                  <a:pos x="connsiteX673" y="connsiteY673"/>
                </a:cxn>
                <a:cxn ang="0">
                  <a:pos x="connsiteX674" y="connsiteY674"/>
                </a:cxn>
                <a:cxn ang="0">
                  <a:pos x="connsiteX675" y="connsiteY675"/>
                </a:cxn>
                <a:cxn ang="0">
                  <a:pos x="connsiteX676" y="connsiteY676"/>
                </a:cxn>
                <a:cxn ang="0">
                  <a:pos x="connsiteX677" y="connsiteY677"/>
                </a:cxn>
                <a:cxn ang="0">
                  <a:pos x="connsiteX678" y="connsiteY678"/>
                </a:cxn>
                <a:cxn ang="0">
                  <a:pos x="connsiteX679" y="connsiteY679"/>
                </a:cxn>
                <a:cxn ang="0">
                  <a:pos x="connsiteX680" y="connsiteY680"/>
                </a:cxn>
                <a:cxn ang="0">
                  <a:pos x="connsiteX681" y="connsiteY681"/>
                </a:cxn>
                <a:cxn ang="0">
                  <a:pos x="connsiteX682" y="connsiteY682"/>
                </a:cxn>
                <a:cxn ang="0">
                  <a:pos x="connsiteX683" y="connsiteY683"/>
                </a:cxn>
                <a:cxn ang="0">
                  <a:pos x="connsiteX684" y="connsiteY684"/>
                </a:cxn>
                <a:cxn ang="0">
                  <a:pos x="connsiteX685" y="connsiteY685"/>
                </a:cxn>
                <a:cxn ang="0">
                  <a:pos x="connsiteX686" y="connsiteY686"/>
                </a:cxn>
                <a:cxn ang="0">
                  <a:pos x="connsiteX687" y="connsiteY687"/>
                </a:cxn>
                <a:cxn ang="0">
                  <a:pos x="connsiteX688" y="connsiteY688"/>
                </a:cxn>
                <a:cxn ang="0">
                  <a:pos x="connsiteX689" y="connsiteY689"/>
                </a:cxn>
                <a:cxn ang="0">
                  <a:pos x="connsiteX690" y="connsiteY690"/>
                </a:cxn>
                <a:cxn ang="0">
                  <a:pos x="connsiteX691" y="connsiteY691"/>
                </a:cxn>
                <a:cxn ang="0">
                  <a:pos x="connsiteX692" y="connsiteY692"/>
                </a:cxn>
                <a:cxn ang="0">
                  <a:pos x="connsiteX693" y="connsiteY693"/>
                </a:cxn>
                <a:cxn ang="0">
                  <a:pos x="connsiteX694" y="connsiteY694"/>
                </a:cxn>
                <a:cxn ang="0">
                  <a:pos x="connsiteX695" y="connsiteY695"/>
                </a:cxn>
                <a:cxn ang="0">
                  <a:pos x="connsiteX696" y="connsiteY696"/>
                </a:cxn>
                <a:cxn ang="0">
                  <a:pos x="connsiteX697" y="connsiteY697"/>
                </a:cxn>
                <a:cxn ang="0">
                  <a:pos x="connsiteX698" y="connsiteY698"/>
                </a:cxn>
                <a:cxn ang="0">
                  <a:pos x="connsiteX699" y="connsiteY699"/>
                </a:cxn>
                <a:cxn ang="0">
                  <a:pos x="connsiteX700" y="connsiteY700"/>
                </a:cxn>
                <a:cxn ang="0">
                  <a:pos x="connsiteX701" y="connsiteY701"/>
                </a:cxn>
                <a:cxn ang="0">
                  <a:pos x="connsiteX702" y="connsiteY702"/>
                </a:cxn>
                <a:cxn ang="0">
                  <a:pos x="connsiteX703" y="connsiteY703"/>
                </a:cxn>
                <a:cxn ang="0">
                  <a:pos x="connsiteX704" y="connsiteY704"/>
                </a:cxn>
                <a:cxn ang="0">
                  <a:pos x="connsiteX705" y="connsiteY705"/>
                </a:cxn>
                <a:cxn ang="0">
                  <a:pos x="connsiteX706" y="connsiteY706"/>
                </a:cxn>
                <a:cxn ang="0">
                  <a:pos x="connsiteX707" y="connsiteY707"/>
                </a:cxn>
                <a:cxn ang="0">
                  <a:pos x="connsiteX708" y="connsiteY708"/>
                </a:cxn>
                <a:cxn ang="0">
                  <a:pos x="connsiteX709" y="connsiteY709"/>
                </a:cxn>
                <a:cxn ang="0">
                  <a:pos x="connsiteX710" y="connsiteY710"/>
                </a:cxn>
                <a:cxn ang="0">
                  <a:pos x="connsiteX711" y="connsiteY711"/>
                </a:cxn>
                <a:cxn ang="0">
                  <a:pos x="connsiteX712" y="connsiteY712"/>
                </a:cxn>
                <a:cxn ang="0">
                  <a:pos x="connsiteX713" y="connsiteY713"/>
                </a:cxn>
                <a:cxn ang="0">
                  <a:pos x="connsiteX714" y="connsiteY714"/>
                </a:cxn>
                <a:cxn ang="0">
                  <a:pos x="connsiteX715" y="connsiteY715"/>
                </a:cxn>
                <a:cxn ang="0">
                  <a:pos x="connsiteX716" y="connsiteY716"/>
                </a:cxn>
                <a:cxn ang="0">
                  <a:pos x="connsiteX717" y="connsiteY717"/>
                </a:cxn>
                <a:cxn ang="0">
                  <a:pos x="connsiteX718" y="connsiteY718"/>
                </a:cxn>
                <a:cxn ang="0">
                  <a:pos x="connsiteX719" y="connsiteY719"/>
                </a:cxn>
                <a:cxn ang="0">
                  <a:pos x="connsiteX720" y="connsiteY720"/>
                </a:cxn>
                <a:cxn ang="0">
                  <a:pos x="connsiteX721" y="connsiteY721"/>
                </a:cxn>
                <a:cxn ang="0">
                  <a:pos x="connsiteX722" y="connsiteY722"/>
                </a:cxn>
                <a:cxn ang="0">
                  <a:pos x="connsiteX723" y="connsiteY723"/>
                </a:cxn>
                <a:cxn ang="0">
                  <a:pos x="connsiteX724" y="connsiteY724"/>
                </a:cxn>
                <a:cxn ang="0">
                  <a:pos x="connsiteX725" y="connsiteY725"/>
                </a:cxn>
                <a:cxn ang="0">
                  <a:pos x="connsiteX726" y="connsiteY726"/>
                </a:cxn>
                <a:cxn ang="0">
                  <a:pos x="connsiteX727" y="connsiteY727"/>
                </a:cxn>
                <a:cxn ang="0">
                  <a:pos x="connsiteX728" y="connsiteY728"/>
                </a:cxn>
                <a:cxn ang="0">
                  <a:pos x="connsiteX729" y="connsiteY729"/>
                </a:cxn>
                <a:cxn ang="0">
                  <a:pos x="connsiteX730" y="connsiteY730"/>
                </a:cxn>
                <a:cxn ang="0">
                  <a:pos x="connsiteX731" y="connsiteY731"/>
                </a:cxn>
                <a:cxn ang="0">
                  <a:pos x="connsiteX732" y="connsiteY732"/>
                </a:cxn>
                <a:cxn ang="0">
                  <a:pos x="connsiteX733" y="connsiteY733"/>
                </a:cxn>
                <a:cxn ang="0">
                  <a:pos x="connsiteX734" y="connsiteY734"/>
                </a:cxn>
                <a:cxn ang="0">
                  <a:pos x="connsiteX735" y="connsiteY735"/>
                </a:cxn>
                <a:cxn ang="0">
                  <a:pos x="connsiteX736" y="connsiteY736"/>
                </a:cxn>
                <a:cxn ang="0">
                  <a:pos x="connsiteX737" y="connsiteY737"/>
                </a:cxn>
                <a:cxn ang="0">
                  <a:pos x="connsiteX738" y="connsiteY738"/>
                </a:cxn>
                <a:cxn ang="0">
                  <a:pos x="connsiteX739" y="connsiteY739"/>
                </a:cxn>
                <a:cxn ang="0">
                  <a:pos x="connsiteX740" y="connsiteY740"/>
                </a:cxn>
                <a:cxn ang="0">
                  <a:pos x="connsiteX741" y="connsiteY741"/>
                </a:cxn>
                <a:cxn ang="0">
                  <a:pos x="connsiteX742" y="connsiteY742"/>
                </a:cxn>
                <a:cxn ang="0">
                  <a:pos x="connsiteX743" y="connsiteY743"/>
                </a:cxn>
                <a:cxn ang="0">
                  <a:pos x="connsiteX744" y="connsiteY744"/>
                </a:cxn>
                <a:cxn ang="0">
                  <a:pos x="connsiteX745" y="connsiteY745"/>
                </a:cxn>
                <a:cxn ang="0">
                  <a:pos x="connsiteX746" y="connsiteY746"/>
                </a:cxn>
                <a:cxn ang="0">
                  <a:pos x="connsiteX747" y="connsiteY747"/>
                </a:cxn>
                <a:cxn ang="0">
                  <a:pos x="connsiteX748" y="connsiteY748"/>
                </a:cxn>
                <a:cxn ang="0">
                  <a:pos x="connsiteX749" y="connsiteY749"/>
                </a:cxn>
                <a:cxn ang="0">
                  <a:pos x="connsiteX750" y="connsiteY750"/>
                </a:cxn>
                <a:cxn ang="0">
                  <a:pos x="connsiteX751" y="connsiteY751"/>
                </a:cxn>
                <a:cxn ang="0">
                  <a:pos x="connsiteX752" y="connsiteY752"/>
                </a:cxn>
                <a:cxn ang="0">
                  <a:pos x="connsiteX753" y="connsiteY753"/>
                </a:cxn>
                <a:cxn ang="0">
                  <a:pos x="connsiteX754" y="connsiteY754"/>
                </a:cxn>
                <a:cxn ang="0">
                  <a:pos x="connsiteX755" y="connsiteY755"/>
                </a:cxn>
                <a:cxn ang="0">
                  <a:pos x="connsiteX756" y="connsiteY756"/>
                </a:cxn>
                <a:cxn ang="0">
                  <a:pos x="connsiteX757" y="connsiteY757"/>
                </a:cxn>
                <a:cxn ang="0">
                  <a:pos x="connsiteX758" y="connsiteY758"/>
                </a:cxn>
                <a:cxn ang="0">
                  <a:pos x="connsiteX759" y="connsiteY759"/>
                </a:cxn>
                <a:cxn ang="0">
                  <a:pos x="connsiteX760" y="connsiteY760"/>
                </a:cxn>
                <a:cxn ang="0">
                  <a:pos x="connsiteX761" y="connsiteY761"/>
                </a:cxn>
                <a:cxn ang="0">
                  <a:pos x="connsiteX762" y="connsiteY762"/>
                </a:cxn>
              </a:cxnLst>
              <a:rect l="l" t="t" r="r" b="b"/>
              <a:pathLst>
                <a:path w="2600366" h="2223295">
                  <a:moveTo>
                    <a:pt x="2597028" y="2223295"/>
                  </a:moveTo>
                  <a:cubicBezTo>
                    <a:pt x="2595581" y="2223295"/>
                    <a:pt x="2594134" y="2222331"/>
                    <a:pt x="2593652" y="2220723"/>
                  </a:cubicBezTo>
                  <a:cubicBezTo>
                    <a:pt x="2591240" y="2212041"/>
                    <a:pt x="2588668" y="2203038"/>
                    <a:pt x="2586256" y="2194196"/>
                  </a:cubicBezTo>
                  <a:cubicBezTo>
                    <a:pt x="2585774" y="2192267"/>
                    <a:pt x="2586899" y="2190498"/>
                    <a:pt x="2588668" y="2190016"/>
                  </a:cubicBezTo>
                  <a:cubicBezTo>
                    <a:pt x="2590597" y="2189533"/>
                    <a:pt x="2592366" y="2190659"/>
                    <a:pt x="2592848" y="2192427"/>
                  </a:cubicBezTo>
                  <a:cubicBezTo>
                    <a:pt x="2595259" y="2201270"/>
                    <a:pt x="2597671" y="2210273"/>
                    <a:pt x="2600243" y="2218954"/>
                  </a:cubicBezTo>
                  <a:cubicBezTo>
                    <a:pt x="2600726" y="2220723"/>
                    <a:pt x="2599761" y="2222652"/>
                    <a:pt x="2597832" y="2223295"/>
                  </a:cubicBezTo>
                  <a:cubicBezTo>
                    <a:pt x="2597510" y="2223295"/>
                    <a:pt x="2597189" y="2223295"/>
                    <a:pt x="2596867" y="2223295"/>
                  </a:cubicBezTo>
                  <a:close/>
                  <a:moveTo>
                    <a:pt x="2582559" y="2170080"/>
                  </a:moveTo>
                  <a:cubicBezTo>
                    <a:pt x="2581112" y="2170080"/>
                    <a:pt x="2579665" y="2169116"/>
                    <a:pt x="2579182" y="2167669"/>
                  </a:cubicBezTo>
                  <a:cubicBezTo>
                    <a:pt x="2576449" y="2158826"/>
                    <a:pt x="2573395" y="2150305"/>
                    <a:pt x="2569858" y="2142106"/>
                  </a:cubicBezTo>
                  <a:cubicBezTo>
                    <a:pt x="2569054" y="2140338"/>
                    <a:pt x="2569858" y="2138248"/>
                    <a:pt x="2571626" y="2137605"/>
                  </a:cubicBezTo>
                  <a:cubicBezTo>
                    <a:pt x="2573395" y="2136801"/>
                    <a:pt x="2575485" y="2137605"/>
                    <a:pt x="2576128" y="2139373"/>
                  </a:cubicBezTo>
                  <a:cubicBezTo>
                    <a:pt x="2579665" y="2147733"/>
                    <a:pt x="2582880" y="2156575"/>
                    <a:pt x="2585613" y="2165579"/>
                  </a:cubicBezTo>
                  <a:cubicBezTo>
                    <a:pt x="2586096" y="2167347"/>
                    <a:pt x="2585131" y="2169276"/>
                    <a:pt x="2583363" y="2169919"/>
                  </a:cubicBezTo>
                  <a:cubicBezTo>
                    <a:pt x="2583041" y="2169919"/>
                    <a:pt x="2582719" y="2169919"/>
                    <a:pt x="2582398" y="2169919"/>
                  </a:cubicBezTo>
                  <a:close/>
                  <a:moveTo>
                    <a:pt x="2560694" y="2119598"/>
                  </a:moveTo>
                  <a:cubicBezTo>
                    <a:pt x="2559568" y="2119598"/>
                    <a:pt x="2558282" y="2118955"/>
                    <a:pt x="2557639" y="2117830"/>
                  </a:cubicBezTo>
                  <a:cubicBezTo>
                    <a:pt x="2552977" y="2109952"/>
                    <a:pt x="2547993" y="2102396"/>
                    <a:pt x="2542527" y="2095483"/>
                  </a:cubicBezTo>
                  <a:cubicBezTo>
                    <a:pt x="2541401" y="2094036"/>
                    <a:pt x="2541562" y="2091785"/>
                    <a:pt x="2543170" y="2090660"/>
                  </a:cubicBezTo>
                  <a:cubicBezTo>
                    <a:pt x="2544617" y="2089534"/>
                    <a:pt x="2546868" y="2089695"/>
                    <a:pt x="2547993" y="2091303"/>
                  </a:cubicBezTo>
                  <a:cubicBezTo>
                    <a:pt x="2553620" y="2098537"/>
                    <a:pt x="2558925" y="2106415"/>
                    <a:pt x="2563588" y="2114454"/>
                  </a:cubicBezTo>
                  <a:cubicBezTo>
                    <a:pt x="2564552" y="2116061"/>
                    <a:pt x="2564070" y="2118151"/>
                    <a:pt x="2562301" y="2119116"/>
                  </a:cubicBezTo>
                  <a:cubicBezTo>
                    <a:pt x="2561819" y="2119438"/>
                    <a:pt x="2561176" y="2119598"/>
                    <a:pt x="2560533" y="2119598"/>
                  </a:cubicBezTo>
                  <a:close/>
                  <a:moveTo>
                    <a:pt x="2527093" y="2076190"/>
                  </a:moveTo>
                  <a:cubicBezTo>
                    <a:pt x="2526289" y="2076190"/>
                    <a:pt x="2525324" y="2075869"/>
                    <a:pt x="2524681" y="2075226"/>
                  </a:cubicBezTo>
                  <a:cubicBezTo>
                    <a:pt x="2518411" y="2068956"/>
                    <a:pt x="2511498" y="2063007"/>
                    <a:pt x="2504263" y="2057380"/>
                  </a:cubicBezTo>
                  <a:cubicBezTo>
                    <a:pt x="2502816" y="2056255"/>
                    <a:pt x="2502495" y="2054004"/>
                    <a:pt x="2503620" y="2052557"/>
                  </a:cubicBezTo>
                  <a:cubicBezTo>
                    <a:pt x="2504746" y="2051110"/>
                    <a:pt x="2506997" y="2050789"/>
                    <a:pt x="2508443" y="2051914"/>
                  </a:cubicBezTo>
                  <a:cubicBezTo>
                    <a:pt x="2515839" y="2057541"/>
                    <a:pt x="2522913" y="2063811"/>
                    <a:pt x="2529504" y="2070242"/>
                  </a:cubicBezTo>
                  <a:cubicBezTo>
                    <a:pt x="2530791" y="2071528"/>
                    <a:pt x="2530791" y="2073779"/>
                    <a:pt x="2529504" y="2075065"/>
                  </a:cubicBezTo>
                  <a:cubicBezTo>
                    <a:pt x="2528861" y="2075708"/>
                    <a:pt x="2527897" y="2076029"/>
                    <a:pt x="2527093" y="2076029"/>
                  </a:cubicBezTo>
                  <a:close/>
                  <a:moveTo>
                    <a:pt x="2483524" y="2042589"/>
                  </a:moveTo>
                  <a:cubicBezTo>
                    <a:pt x="2483524" y="2042589"/>
                    <a:pt x="2482238" y="2042589"/>
                    <a:pt x="2481756" y="2042107"/>
                  </a:cubicBezTo>
                  <a:cubicBezTo>
                    <a:pt x="2474199" y="2037605"/>
                    <a:pt x="2466161" y="2033265"/>
                    <a:pt x="2457801" y="2029406"/>
                  </a:cubicBezTo>
                  <a:cubicBezTo>
                    <a:pt x="2456032" y="2028602"/>
                    <a:pt x="2455389" y="2026512"/>
                    <a:pt x="2456193" y="2024744"/>
                  </a:cubicBezTo>
                  <a:cubicBezTo>
                    <a:pt x="2456997" y="2022975"/>
                    <a:pt x="2459087" y="2022332"/>
                    <a:pt x="2460855" y="2023136"/>
                  </a:cubicBezTo>
                  <a:cubicBezTo>
                    <a:pt x="2469537" y="2027155"/>
                    <a:pt x="2477736" y="2031496"/>
                    <a:pt x="2485453" y="2036158"/>
                  </a:cubicBezTo>
                  <a:cubicBezTo>
                    <a:pt x="2487061" y="2037123"/>
                    <a:pt x="2487543" y="2039213"/>
                    <a:pt x="2486579" y="2040821"/>
                  </a:cubicBezTo>
                  <a:cubicBezTo>
                    <a:pt x="2485935" y="2041946"/>
                    <a:pt x="2484810" y="2042428"/>
                    <a:pt x="2483685" y="2042428"/>
                  </a:cubicBezTo>
                  <a:close/>
                  <a:moveTo>
                    <a:pt x="2433685" y="2019278"/>
                  </a:moveTo>
                  <a:cubicBezTo>
                    <a:pt x="2433685" y="2019278"/>
                    <a:pt x="2432881" y="2019278"/>
                    <a:pt x="2432560" y="2019117"/>
                  </a:cubicBezTo>
                  <a:cubicBezTo>
                    <a:pt x="2424200" y="2016223"/>
                    <a:pt x="2415518" y="2013329"/>
                    <a:pt x="2406515" y="2010917"/>
                  </a:cubicBezTo>
                  <a:cubicBezTo>
                    <a:pt x="2404747" y="2010435"/>
                    <a:pt x="2403621" y="2008506"/>
                    <a:pt x="2404103" y="2006737"/>
                  </a:cubicBezTo>
                  <a:cubicBezTo>
                    <a:pt x="2404586" y="2004969"/>
                    <a:pt x="2406515" y="2003844"/>
                    <a:pt x="2408284" y="2004326"/>
                  </a:cubicBezTo>
                  <a:cubicBezTo>
                    <a:pt x="2417447" y="2006737"/>
                    <a:pt x="2426290" y="2009631"/>
                    <a:pt x="2434811" y="2012686"/>
                  </a:cubicBezTo>
                  <a:cubicBezTo>
                    <a:pt x="2436579" y="2013329"/>
                    <a:pt x="2437544" y="2015258"/>
                    <a:pt x="2436901" y="2017027"/>
                  </a:cubicBezTo>
                  <a:cubicBezTo>
                    <a:pt x="2436418" y="2018474"/>
                    <a:pt x="2435132" y="2019278"/>
                    <a:pt x="2433685" y="2019278"/>
                  </a:cubicBezTo>
                  <a:close/>
                  <a:moveTo>
                    <a:pt x="2380631" y="2004808"/>
                  </a:moveTo>
                  <a:cubicBezTo>
                    <a:pt x="2380631" y="2004808"/>
                    <a:pt x="2380149" y="2004808"/>
                    <a:pt x="2379988" y="2004808"/>
                  </a:cubicBezTo>
                  <a:cubicBezTo>
                    <a:pt x="2371145" y="2003040"/>
                    <a:pt x="2362142" y="2001593"/>
                    <a:pt x="2352978" y="2000307"/>
                  </a:cubicBezTo>
                  <a:cubicBezTo>
                    <a:pt x="2351049" y="1999985"/>
                    <a:pt x="2349763" y="1998377"/>
                    <a:pt x="2350084" y="1996448"/>
                  </a:cubicBezTo>
                  <a:cubicBezTo>
                    <a:pt x="2350406" y="1994519"/>
                    <a:pt x="2352014" y="1993393"/>
                    <a:pt x="2353943" y="1993554"/>
                  </a:cubicBezTo>
                  <a:cubicBezTo>
                    <a:pt x="2363268" y="1994840"/>
                    <a:pt x="2372432" y="1996287"/>
                    <a:pt x="2381274" y="1998056"/>
                  </a:cubicBezTo>
                  <a:cubicBezTo>
                    <a:pt x="2383203" y="1998377"/>
                    <a:pt x="2384329" y="2000307"/>
                    <a:pt x="2384007" y="2002075"/>
                  </a:cubicBezTo>
                  <a:cubicBezTo>
                    <a:pt x="2383685" y="2003683"/>
                    <a:pt x="2382239" y="2004808"/>
                    <a:pt x="2380631" y="2004808"/>
                  </a:cubicBezTo>
                  <a:close/>
                  <a:moveTo>
                    <a:pt x="2326130" y="1997252"/>
                  </a:moveTo>
                  <a:cubicBezTo>
                    <a:pt x="2326130" y="1997252"/>
                    <a:pt x="2325969" y="1997252"/>
                    <a:pt x="2325808" y="1997252"/>
                  </a:cubicBezTo>
                  <a:cubicBezTo>
                    <a:pt x="2316805" y="1996448"/>
                    <a:pt x="2307641" y="1995966"/>
                    <a:pt x="2298477" y="1995644"/>
                  </a:cubicBezTo>
                  <a:cubicBezTo>
                    <a:pt x="2296548" y="1995644"/>
                    <a:pt x="2295101" y="1994037"/>
                    <a:pt x="2295101" y="1992107"/>
                  </a:cubicBezTo>
                  <a:cubicBezTo>
                    <a:pt x="2295101" y="1990178"/>
                    <a:pt x="2296709" y="1988731"/>
                    <a:pt x="2298477" y="1988731"/>
                  </a:cubicBezTo>
                  <a:lnTo>
                    <a:pt x="2298477" y="1988731"/>
                  </a:lnTo>
                  <a:cubicBezTo>
                    <a:pt x="2307802" y="1989053"/>
                    <a:pt x="2317126" y="1989696"/>
                    <a:pt x="2326130" y="1990339"/>
                  </a:cubicBezTo>
                  <a:cubicBezTo>
                    <a:pt x="2328059" y="1990500"/>
                    <a:pt x="2329506" y="1992107"/>
                    <a:pt x="2329345" y="1994037"/>
                  </a:cubicBezTo>
                  <a:cubicBezTo>
                    <a:pt x="2329345" y="1995805"/>
                    <a:pt x="2327737" y="1997252"/>
                    <a:pt x="2325969" y="1997252"/>
                  </a:cubicBezTo>
                  <a:close/>
                  <a:moveTo>
                    <a:pt x="2243494" y="1995644"/>
                  </a:moveTo>
                  <a:cubicBezTo>
                    <a:pt x="2241564" y="1995644"/>
                    <a:pt x="2240117" y="1994197"/>
                    <a:pt x="2239957" y="1992268"/>
                  </a:cubicBezTo>
                  <a:cubicBezTo>
                    <a:pt x="2239957" y="1990339"/>
                    <a:pt x="2241404" y="1988731"/>
                    <a:pt x="2243333" y="1988731"/>
                  </a:cubicBezTo>
                  <a:cubicBezTo>
                    <a:pt x="2245905" y="1988731"/>
                    <a:pt x="2248478" y="1988731"/>
                    <a:pt x="2251050" y="1988570"/>
                  </a:cubicBezTo>
                  <a:cubicBezTo>
                    <a:pt x="2257802" y="1988410"/>
                    <a:pt x="2264394" y="1988249"/>
                    <a:pt x="2270985" y="1988249"/>
                  </a:cubicBezTo>
                  <a:lnTo>
                    <a:pt x="2270985" y="1988249"/>
                  </a:lnTo>
                  <a:cubicBezTo>
                    <a:pt x="2272915" y="1988249"/>
                    <a:pt x="2274362" y="1989856"/>
                    <a:pt x="2274522" y="1991625"/>
                  </a:cubicBezTo>
                  <a:cubicBezTo>
                    <a:pt x="2274522" y="1993554"/>
                    <a:pt x="2272915" y="1995001"/>
                    <a:pt x="2271146" y="1995162"/>
                  </a:cubicBezTo>
                  <a:cubicBezTo>
                    <a:pt x="2264715" y="1995162"/>
                    <a:pt x="2258124" y="1995162"/>
                    <a:pt x="2251371" y="1995483"/>
                  </a:cubicBezTo>
                  <a:cubicBezTo>
                    <a:pt x="2248799" y="1995483"/>
                    <a:pt x="2246227" y="1995483"/>
                    <a:pt x="2243654" y="1995644"/>
                  </a:cubicBezTo>
                  <a:lnTo>
                    <a:pt x="2243654" y="1995644"/>
                  </a:lnTo>
                  <a:close/>
                  <a:moveTo>
                    <a:pt x="2216002" y="1995323"/>
                  </a:moveTo>
                  <a:lnTo>
                    <a:pt x="2216002" y="1995323"/>
                  </a:lnTo>
                  <a:cubicBezTo>
                    <a:pt x="2206356" y="1995001"/>
                    <a:pt x="2197192" y="1994358"/>
                    <a:pt x="2188349" y="1993393"/>
                  </a:cubicBezTo>
                  <a:cubicBezTo>
                    <a:pt x="2186420" y="1993233"/>
                    <a:pt x="2185134" y="1991464"/>
                    <a:pt x="2185295" y="1989535"/>
                  </a:cubicBezTo>
                  <a:cubicBezTo>
                    <a:pt x="2185456" y="1987606"/>
                    <a:pt x="2187063" y="1986320"/>
                    <a:pt x="2189153" y="1986480"/>
                  </a:cubicBezTo>
                  <a:cubicBezTo>
                    <a:pt x="2197835" y="1987284"/>
                    <a:pt x="2206999" y="1987927"/>
                    <a:pt x="2216484" y="1988410"/>
                  </a:cubicBezTo>
                  <a:cubicBezTo>
                    <a:pt x="2218413" y="1988410"/>
                    <a:pt x="2219860" y="1990017"/>
                    <a:pt x="2219860" y="1991947"/>
                  </a:cubicBezTo>
                  <a:cubicBezTo>
                    <a:pt x="2219860" y="1993876"/>
                    <a:pt x="2218253" y="1995323"/>
                    <a:pt x="2216324" y="1995323"/>
                  </a:cubicBezTo>
                  <a:close/>
                  <a:moveTo>
                    <a:pt x="2161179" y="1989696"/>
                  </a:moveTo>
                  <a:cubicBezTo>
                    <a:pt x="2161179" y="1989696"/>
                    <a:pt x="2160697" y="1989696"/>
                    <a:pt x="2160536" y="1989696"/>
                  </a:cubicBezTo>
                  <a:cubicBezTo>
                    <a:pt x="2151051" y="1988088"/>
                    <a:pt x="2142047" y="1985837"/>
                    <a:pt x="2133366" y="1983426"/>
                  </a:cubicBezTo>
                  <a:cubicBezTo>
                    <a:pt x="2131597" y="1982943"/>
                    <a:pt x="2130472" y="1981014"/>
                    <a:pt x="2130954" y="1979246"/>
                  </a:cubicBezTo>
                  <a:cubicBezTo>
                    <a:pt x="2131437" y="1977477"/>
                    <a:pt x="2133366" y="1976352"/>
                    <a:pt x="2135134" y="1976834"/>
                  </a:cubicBezTo>
                  <a:cubicBezTo>
                    <a:pt x="2143495" y="1979246"/>
                    <a:pt x="2152498" y="1981175"/>
                    <a:pt x="2161661" y="1982943"/>
                  </a:cubicBezTo>
                  <a:cubicBezTo>
                    <a:pt x="2163591" y="1983265"/>
                    <a:pt x="2164716" y="1985033"/>
                    <a:pt x="2164394" y="1986963"/>
                  </a:cubicBezTo>
                  <a:cubicBezTo>
                    <a:pt x="2164073" y="1988570"/>
                    <a:pt x="2162626" y="1989856"/>
                    <a:pt x="2161018" y="1989856"/>
                  </a:cubicBezTo>
                  <a:close/>
                  <a:moveTo>
                    <a:pt x="2108286" y="1974583"/>
                  </a:moveTo>
                  <a:cubicBezTo>
                    <a:pt x="2108286" y="1974583"/>
                    <a:pt x="2107321" y="1974583"/>
                    <a:pt x="2107000" y="1974262"/>
                  </a:cubicBezTo>
                  <a:cubicBezTo>
                    <a:pt x="2097996" y="1970564"/>
                    <a:pt x="2089476" y="1966223"/>
                    <a:pt x="2081919" y="1961561"/>
                  </a:cubicBezTo>
                  <a:cubicBezTo>
                    <a:pt x="2080312" y="1960596"/>
                    <a:pt x="2079829" y="1958345"/>
                    <a:pt x="2080794" y="1956738"/>
                  </a:cubicBezTo>
                  <a:cubicBezTo>
                    <a:pt x="2081758" y="1955130"/>
                    <a:pt x="2084009" y="1954648"/>
                    <a:pt x="2085617" y="1955612"/>
                  </a:cubicBezTo>
                  <a:cubicBezTo>
                    <a:pt x="2092852" y="1960114"/>
                    <a:pt x="2100890" y="1964294"/>
                    <a:pt x="2109572" y="1967831"/>
                  </a:cubicBezTo>
                  <a:cubicBezTo>
                    <a:pt x="2111340" y="1968635"/>
                    <a:pt x="2112144" y="1970564"/>
                    <a:pt x="2111501" y="1972333"/>
                  </a:cubicBezTo>
                  <a:cubicBezTo>
                    <a:pt x="2111019" y="1973619"/>
                    <a:pt x="2109733" y="1974423"/>
                    <a:pt x="2108286" y="1974423"/>
                  </a:cubicBezTo>
                  <a:close/>
                  <a:moveTo>
                    <a:pt x="2061984" y="1945323"/>
                  </a:moveTo>
                  <a:cubicBezTo>
                    <a:pt x="2061180" y="1945323"/>
                    <a:pt x="2060215" y="1945001"/>
                    <a:pt x="2059572" y="1944358"/>
                  </a:cubicBezTo>
                  <a:cubicBezTo>
                    <a:pt x="2052498" y="1937445"/>
                    <a:pt x="2046550" y="1929889"/>
                    <a:pt x="2042048" y="1922011"/>
                  </a:cubicBezTo>
                  <a:cubicBezTo>
                    <a:pt x="2041083" y="1920404"/>
                    <a:pt x="2041727" y="1918314"/>
                    <a:pt x="2043334" y="1917349"/>
                  </a:cubicBezTo>
                  <a:cubicBezTo>
                    <a:pt x="2044942" y="1916384"/>
                    <a:pt x="2047032" y="1917027"/>
                    <a:pt x="2047997" y="1918635"/>
                  </a:cubicBezTo>
                  <a:cubicBezTo>
                    <a:pt x="2052177" y="1926031"/>
                    <a:pt x="2057643" y="1932944"/>
                    <a:pt x="2064234" y="1939535"/>
                  </a:cubicBezTo>
                  <a:cubicBezTo>
                    <a:pt x="2065521" y="1940822"/>
                    <a:pt x="2065681" y="1943072"/>
                    <a:pt x="2064234" y="1944358"/>
                  </a:cubicBezTo>
                  <a:cubicBezTo>
                    <a:pt x="2063592" y="1945001"/>
                    <a:pt x="2062627" y="1945323"/>
                    <a:pt x="2061823" y="1945323"/>
                  </a:cubicBezTo>
                  <a:close/>
                  <a:moveTo>
                    <a:pt x="2035778" y="1897896"/>
                  </a:moveTo>
                  <a:cubicBezTo>
                    <a:pt x="2034170" y="1897896"/>
                    <a:pt x="2032724" y="1896770"/>
                    <a:pt x="2032402" y="1895002"/>
                  </a:cubicBezTo>
                  <a:cubicBezTo>
                    <a:pt x="2031437" y="1890018"/>
                    <a:pt x="2031116" y="1884873"/>
                    <a:pt x="2031116" y="1879729"/>
                  </a:cubicBezTo>
                  <a:cubicBezTo>
                    <a:pt x="2031116" y="1875388"/>
                    <a:pt x="2031437" y="1870886"/>
                    <a:pt x="2032080" y="1866546"/>
                  </a:cubicBezTo>
                  <a:cubicBezTo>
                    <a:pt x="2032402" y="1864616"/>
                    <a:pt x="2034010" y="1863330"/>
                    <a:pt x="2035939" y="1863652"/>
                  </a:cubicBezTo>
                  <a:cubicBezTo>
                    <a:pt x="2037868" y="1863973"/>
                    <a:pt x="2039154" y="1865742"/>
                    <a:pt x="2038833" y="1867510"/>
                  </a:cubicBezTo>
                  <a:cubicBezTo>
                    <a:pt x="2038190" y="1871690"/>
                    <a:pt x="2037868" y="1875709"/>
                    <a:pt x="2038029" y="1879729"/>
                  </a:cubicBezTo>
                  <a:cubicBezTo>
                    <a:pt x="2038029" y="1884552"/>
                    <a:pt x="2038511" y="1889214"/>
                    <a:pt x="2039315" y="1893876"/>
                  </a:cubicBezTo>
                  <a:cubicBezTo>
                    <a:pt x="2039637" y="1895806"/>
                    <a:pt x="2038350" y="1897574"/>
                    <a:pt x="2036582" y="1897896"/>
                  </a:cubicBezTo>
                  <a:cubicBezTo>
                    <a:pt x="2036421" y="1897896"/>
                    <a:pt x="2036100" y="1897896"/>
                    <a:pt x="2035939" y="1897896"/>
                  </a:cubicBezTo>
                  <a:close/>
                  <a:moveTo>
                    <a:pt x="2043013" y="1844038"/>
                  </a:moveTo>
                  <a:cubicBezTo>
                    <a:pt x="2043013" y="1844038"/>
                    <a:pt x="2042048" y="1844038"/>
                    <a:pt x="2041727" y="1843716"/>
                  </a:cubicBezTo>
                  <a:cubicBezTo>
                    <a:pt x="2039958" y="1842912"/>
                    <a:pt x="2039154" y="1840983"/>
                    <a:pt x="2039958" y="1839215"/>
                  </a:cubicBezTo>
                  <a:cubicBezTo>
                    <a:pt x="2043334" y="1831498"/>
                    <a:pt x="2047675" y="1823620"/>
                    <a:pt x="2052659" y="1816064"/>
                  </a:cubicBezTo>
                  <a:lnTo>
                    <a:pt x="2053624" y="1814777"/>
                  </a:lnTo>
                  <a:cubicBezTo>
                    <a:pt x="2054588" y="1813170"/>
                    <a:pt x="2056839" y="1812687"/>
                    <a:pt x="2058447" y="1813813"/>
                  </a:cubicBezTo>
                  <a:cubicBezTo>
                    <a:pt x="2060055" y="1814777"/>
                    <a:pt x="2060537" y="1817028"/>
                    <a:pt x="2059411" y="1818636"/>
                  </a:cubicBezTo>
                  <a:lnTo>
                    <a:pt x="2058447" y="1820083"/>
                  </a:lnTo>
                  <a:cubicBezTo>
                    <a:pt x="2053624" y="1827317"/>
                    <a:pt x="2049444" y="1834713"/>
                    <a:pt x="2046389" y="1842108"/>
                  </a:cubicBezTo>
                  <a:cubicBezTo>
                    <a:pt x="2045746" y="1843395"/>
                    <a:pt x="2044620" y="1844198"/>
                    <a:pt x="2043174" y="1844198"/>
                  </a:cubicBezTo>
                  <a:close/>
                  <a:moveTo>
                    <a:pt x="2068736" y="1795485"/>
                  </a:moveTo>
                  <a:cubicBezTo>
                    <a:pt x="2068736" y="1795485"/>
                    <a:pt x="2068093" y="1795485"/>
                    <a:pt x="2067611" y="1795324"/>
                  </a:cubicBezTo>
                  <a:cubicBezTo>
                    <a:pt x="2065842" y="1794681"/>
                    <a:pt x="2064878" y="1792752"/>
                    <a:pt x="2065360" y="1790983"/>
                  </a:cubicBezTo>
                  <a:cubicBezTo>
                    <a:pt x="2067289" y="1785035"/>
                    <a:pt x="2068254" y="1779247"/>
                    <a:pt x="2068254" y="1773781"/>
                  </a:cubicBezTo>
                  <a:cubicBezTo>
                    <a:pt x="2068254" y="1770887"/>
                    <a:pt x="2067932" y="1768154"/>
                    <a:pt x="2067450" y="1765582"/>
                  </a:cubicBezTo>
                  <a:cubicBezTo>
                    <a:pt x="2067128" y="1763652"/>
                    <a:pt x="2068254" y="1761884"/>
                    <a:pt x="2070183" y="1761402"/>
                  </a:cubicBezTo>
                  <a:cubicBezTo>
                    <a:pt x="2071951" y="1761080"/>
                    <a:pt x="2073881" y="1762206"/>
                    <a:pt x="2074202" y="1764135"/>
                  </a:cubicBezTo>
                  <a:cubicBezTo>
                    <a:pt x="2074845" y="1767189"/>
                    <a:pt x="2075167" y="1770405"/>
                    <a:pt x="2075167" y="1773781"/>
                  </a:cubicBezTo>
                  <a:cubicBezTo>
                    <a:pt x="2075167" y="1779890"/>
                    <a:pt x="2074041" y="1786321"/>
                    <a:pt x="2071791" y="1793073"/>
                  </a:cubicBezTo>
                  <a:cubicBezTo>
                    <a:pt x="2071308" y="1794520"/>
                    <a:pt x="2070022" y="1795485"/>
                    <a:pt x="2068575" y="1795485"/>
                  </a:cubicBezTo>
                  <a:close/>
                  <a:moveTo>
                    <a:pt x="2057161" y="1745164"/>
                  </a:moveTo>
                  <a:cubicBezTo>
                    <a:pt x="2056357" y="1745164"/>
                    <a:pt x="2055553" y="1744842"/>
                    <a:pt x="2054910" y="1744199"/>
                  </a:cubicBezTo>
                  <a:cubicBezTo>
                    <a:pt x="2049122" y="1739055"/>
                    <a:pt x="2041566" y="1734553"/>
                    <a:pt x="2032402" y="1731016"/>
                  </a:cubicBezTo>
                  <a:cubicBezTo>
                    <a:pt x="2030634" y="1730373"/>
                    <a:pt x="2029669" y="1728283"/>
                    <a:pt x="2030473" y="1726514"/>
                  </a:cubicBezTo>
                  <a:cubicBezTo>
                    <a:pt x="2031116" y="1724746"/>
                    <a:pt x="2033206" y="1723781"/>
                    <a:pt x="2034974" y="1724585"/>
                  </a:cubicBezTo>
                  <a:cubicBezTo>
                    <a:pt x="2044942" y="1728444"/>
                    <a:pt x="2053302" y="1733267"/>
                    <a:pt x="2059733" y="1739055"/>
                  </a:cubicBezTo>
                  <a:cubicBezTo>
                    <a:pt x="2061180" y="1740341"/>
                    <a:pt x="2061341" y="1742431"/>
                    <a:pt x="2060055" y="1743878"/>
                  </a:cubicBezTo>
                  <a:cubicBezTo>
                    <a:pt x="2059411" y="1744681"/>
                    <a:pt x="2058447" y="1745003"/>
                    <a:pt x="2057482" y="1745003"/>
                  </a:cubicBezTo>
                  <a:close/>
                  <a:moveTo>
                    <a:pt x="1816166" y="1743556"/>
                  </a:moveTo>
                  <a:cubicBezTo>
                    <a:pt x="1814236" y="1743556"/>
                    <a:pt x="1812789" y="1742109"/>
                    <a:pt x="1812789" y="1740180"/>
                  </a:cubicBezTo>
                  <a:cubicBezTo>
                    <a:pt x="1812789" y="1738251"/>
                    <a:pt x="1814236" y="1736643"/>
                    <a:pt x="1816166" y="1736643"/>
                  </a:cubicBezTo>
                  <a:cubicBezTo>
                    <a:pt x="1825169" y="1736643"/>
                    <a:pt x="1834011" y="1735839"/>
                    <a:pt x="1843336" y="1734714"/>
                  </a:cubicBezTo>
                  <a:cubicBezTo>
                    <a:pt x="1845426" y="1734553"/>
                    <a:pt x="1846873" y="1735839"/>
                    <a:pt x="1847194" y="1737768"/>
                  </a:cubicBezTo>
                  <a:cubicBezTo>
                    <a:pt x="1847355" y="1739698"/>
                    <a:pt x="1846069" y="1741466"/>
                    <a:pt x="1844140" y="1741627"/>
                  </a:cubicBezTo>
                  <a:cubicBezTo>
                    <a:pt x="1834654" y="1742752"/>
                    <a:pt x="1825490" y="1743395"/>
                    <a:pt x="1816326" y="1743556"/>
                  </a:cubicBezTo>
                  <a:lnTo>
                    <a:pt x="1816326" y="1743556"/>
                  </a:lnTo>
                  <a:close/>
                  <a:moveTo>
                    <a:pt x="1788674" y="1742431"/>
                  </a:moveTo>
                  <a:cubicBezTo>
                    <a:pt x="1788674" y="1742431"/>
                    <a:pt x="1788513" y="1742431"/>
                    <a:pt x="1788352" y="1742431"/>
                  </a:cubicBezTo>
                  <a:cubicBezTo>
                    <a:pt x="1779832" y="1741627"/>
                    <a:pt x="1770828" y="1740341"/>
                    <a:pt x="1760861" y="1738733"/>
                  </a:cubicBezTo>
                  <a:cubicBezTo>
                    <a:pt x="1758931" y="1738411"/>
                    <a:pt x="1757645" y="1736643"/>
                    <a:pt x="1757967" y="1734714"/>
                  </a:cubicBezTo>
                  <a:cubicBezTo>
                    <a:pt x="1758288" y="1732784"/>
                    <a:pt x="1760057" y="1731498"/>
                    <a:pt x="1761986" y="1731820"/>
                  </a:cubicBezTo>
                  <a:cubicBezTo>
                    <a:pt x="1771793" y="1733428"/>
                    <a:pt x="1780635" y="1734714"/>
                    <a:pt x="1788995" y="1735518"/>
                  </a:cubicBezTo>
                  <a:cubicBezTo>
                    <a:pt x="1790925" y="1735678"/>
                    <a:pt x="1792211" y="1737447"/>
                    <a:pt x="1792050" y="1739215"/>
                  </a:cubicBezTo>
                  <a:cubicBezTo>
                    <a:pt x="1791889" y="1740984"/>
                    <a:pt x="1790442" y="1742270"/>
                    <a:pt x="1788674" y="1742270"/>
                  </a:cubicBezTo>
                  <a:close/>
                  <a:moveTo>
                    <a:pt x="1870828" y="1736965"/>
                  </a:moveTo>
                  <a:cubicBezTo>
                    <a:pt x="1869220" y="1736965"/>
                    <a:pt x="1867773" y="1735839"/>
                    <a:pt x="1867451" y="1734231"/>
                  </a:cubicBezTo>
                  <a:cubicBezTo>
                    <a:pt x="1866969" y="1732302"/>
                    <a:pt x="1868255" y="1730534"/>
                    <a:pt x="1870024" y="1730051"/>
                  </a:cubicBezTo>
                  <a:cubicBezTo>
                    <a:pt x="1874525" y="1729087"/>
                    <a:pt x="1879348" y="1727961"/>
                    <a:pt x="1884011" y="1726675"/>
                  </a:cubicBezTo>
                  <a:cubicBezTo>
                    <a:pt x="1888191" y="1725550"/>
                    <a:pt x="1892532" y="1724585"/>
                    <a:pt x="1896712" y="1723621"/>
                  </a:cubicBezTo>
                  <a:cubicBezTo>
                    <a:pt x="1898641" y="1723138"/>
                    <a:pt x="1900409" y="1724424"/>
                    <a:pt x="1900892" y="1726193"/>
                  </a:cubicBezTo>
                  <a:cubicBezTo>
                    <a:pt x="1901374" y="1728122"/>
                    <a:pt x="1900249" y="1729891"/>
                    <a:pt x="1898319" y="1730373"/>
                  </a:cubicBezTo>
                  <a:cubicBezTo>
                    <a:pt x="1894139" y="1731337"/>
                    <a:pt x="1889959" y="1732302"/>
                    <a:pt x="1885779" y="1733428"/>
                  </a:cubicBezTo>
                  <a:cubicBezTo>
                    <a:pt x="1880795" y="1734714"/>
                    <a:pt x="1876133" y="1735839"/>
                    <a:pt x="1871471" y="1736804"/>
                  </a:cubicBezTo>
                  <a:cubicBezTo>
                    <a:pt x="1871149" y="1736804"/>
                    <a:pt x="1870988" y="1736804"/>
                    <a:pt x="1870667" y="1736804"/>
                  </a:cubicBezTo>
                  <a:close/>
                  <a:moveTo>
                    <a:pt x="1734494" y="1733428"/>
                  </a:moveTo>
                  <a:cubicBezTo>
                    <a:pt x="1734494" y="1733428"/>
                    <a:pt x="1734012" y="1733428"/>
                    <a:pt x="1733851" y="1733428"/>
                  </a:cubicBezTo>
                  <a:lnTo>
                    <a:pt x="1707002" y="1727640"/>
                  </a:lnTo>
                  <a:cubicBezTo>
                    <a:pt x="1705073" y="1727318"/>
                    <a:pt x="1703948" y="1725389"/>
                    <a:pt x="1704269" y="1723621"/>
                  </a:cubicBezTo>
                  <a:cubicBezTo>
                    <a:pt x="1704591" y="1721691"/>
                    <a:pt x="1706520" y="1720566"/>
                    <a:pt x="1708289" y="1720888"/>
                  </a:cubicBezTo>
                  <a:lnTo>
                    <a:pt x="1735137" y="1726675"/>
                  </a:lnTo>
                  <a:cubicBezTo>
                    <a:pt x="1737067" y="1726997"/>
                    <a:pt x="1738192" y="1728926"/>
                    <a:pt x="1737870" y="1730695"/>
                  </a:cubicBezTo>
                  <a:cubicBezTo>
                    <a:pt x="1737549" y="1732302"/>
                    <a:pt x="1736102" y="1733428"/>
                    <a:pt x="1734494" y="1733428"/>
                  </a:cubicBezTo>
                  <a:close/>
                  <a:moveTo>
                    <a:pt x="1924686" y="1725389"/>
                  </a:moveTo>
                  <a:cubicBezTo>
                    <a:pt x="1923078" y="1725389"/>
                    <a:pt x="1921470" y="1724103"/>
                    <a:pt x="1921310" y="1722495"/>
                  </a:cubicBezTo>
                  <a:cubicBezTo>
                    <a:pt x="1920988" y="1720566"/>
                    <a:pt x="1922274" y="1718797"/>
                    <a:pt x="1924203" y="1718637"/>
                  </a:cubicBezTo>
                  <a:cubicBezTo>
                    <a:pt x="1933528" y="1717190"/>
                    <a:pt x="1942692" y="1716225"/>
                    <a:pt x="1951856" y="1715582"/>
                  </a:cubicBezTo>
                  <a:cubicBezTo>
                    <a:pt x="1953464" y="1715260"/>
                    <a:pt x="1955393" y="1716868"/>
                    <a:pt x="1955554" y="1718797"/>
                  </a:cubicBezTo>
                  <a:cubicBezTo>
                    <a:pt x="1955554" y="1720727"/>
                    <a:pt x="1954268" y="1722334"/>
                    <a:pt x="1952338" y="1722495"/>
                  </a:cubicBezTo>
                  <a:cubicBezTo>
                    <a:pt x="1943496" y="1723138"/>
                    <a:pt x="1934332" y="1724103"/>
                    <a:pt x="1925168" y="1725550"/>
                  </a:cubicBezTo>
                  <a:cubicBezTo>
                    <a:pt x="1925007" y="1725550"/>
                    <a:pt x="1924846" y="1725550"/>
                    <a:pt x="1924686" y="1725550"/>
                  </a:cubicBezTo>
                  <a:close/>
                  <a:moveTo>
                    <a:pt x="2007000" y="1724424"/>
                  </a:moveTo>
                  <a:cubicBezTo>
                    <a:pt x="2007000" y="1724424"/>
                    <a:pt x="2006679" y="1724424"/>
                    <a:pt x="2006357" y="1724424"/>
                  </a:cubicBezTo>
                  <a:cubicBezTo>
                    <a:pt x="1997997" y="1722977"/>
                    <a:pt x="1988833" y="1722174"/>
                    <a:pt x="1979348" y="1721852"/>
                  </a:cubicBezTo>
                  <a:cubicBezTo>
                    <a:pt x="1977418" y="1721852"/>
                    <a:pt x="1975972" y="1720244"/>
                    <a:pt x="1975972" y="1718315"/>
                  </a:cubicBezTo>
                  <a:cubicBezTo>
                    <a:pt x="1975972" y="1716386"/>
                    <a:pt x="1977740" y="1715100"/>
                    <a:pt x="1979508" y="1714939"/>
                  </a:cubicBezTo>
                  <a:cubicBezTo>
                    <a:pt x="1989315" y="1715260"/>
                    <a:pt x="1998640" y="1716064"/>
                    <a:pt x="2007322" y="1717511"/>
                  </a:cubicBezTo>
                  <a:cubicBezTo>
                    <a:pt x="2009251" y="1717833"/>
                    <a:pt x="2010537" y="1719601"/>
                    <a:pt x="2010216" y="1721530"/>
                  </a:cubicBezTo>
                  <a:cubicBezTo>
                    <a:pt x="2009894" y="1723138"/>
                    <a:pt x="2008447" y="1724424"/>
                    <a:pt x="2006839" y="1724424"/>
                  </a:cubicBezTo>
                  <a:close/>
                  <a:moveTo>
                    <a:pt x="1680636" y="1722174"/>
                  </a:moveTo>
                  <a:cubicBezTo>
                    <a:pt x="1680636" y="1722174"/>
                    <a:pt x="1680154" y="1722174"/>
                    <a:pt x="1679993" y="1722174"/>
                  </a:cubicBezTo>
                  <a:cubicBezTo>
                    <a:pt x="1671472" y="1720566"/>
                    <a:pt x="1662469" y="1718958"/>
                    <a:pt x="1652984" y="1717511"/>
                  </a:cubicBezTo>
                  <a:cubicBezTo>
                    <a:pt x="1651054" y="1717190"/>
                    <a:pt x="1649768" y="1715421"/>
                    <a:pt x="1650090" y="1713653"/>
                  </a:cubicBezTo>
                  <a:cubicBezTo>
                    <a:pt x="1650411" y="1711724"/>
                    <a:pt x="1652019" y="1710437"/>
                    <a:pt x="1653948" y="1710759"/>
                  </a:cubicBezTo>
                  <a:cubicBezTo>
                    <a:pt x="1663434" y="1712206"/>
                    <a:pt x="1672598" y="1713814"/>
                    <a:pt x="1681118" y="1715421"/>
                  </a:cubicBezTo>
                  <a:cubicBezTo>
                    <a:pt x="1683048" y="1715743"/>
                    <a:pt x="1684173" y="1717511"/>
                    <a:pt x="1683852" y="1719441"/>
                  </a:cubicBezTo>
                  <a:cubicBezTo>
                    <a:pt x="1683530" y="1721048"/>
                    <a:pt x="1682083" y="1722334"/>
                    <a:pt x="1680475" y="1722334"/>
                  </a:cubicBezTo>
                  <a:close/>
                  <a:moveTo>
                    <a:pt x="1626135" y="1713974"/>
                  </a:moveTo>
                  <a:cubicBezTo>
                    <a:pt x="1626135" y="1713974"/>
                    <a:pt x="1625813" y="1713974"/>
                    <a:pt x="1625813" y="1713974"/>
                  </a:cubicBezTo>
                  <a:cubicBezTo>
                    <a:pt x="1617132" y="1713010"/>
                    <a:pt x="1608129" y="1712206"/>
                    <a:pt x="1598482" y="1711563"/>
                  </a:cubicBezTo>
                  <a:cubicBezTo>
                    <a:pt x="1596553" y="1711563"/>
                    <a:pt x="1595106" y="1709794"/>
                    <a:pt x="1595267" y="1707865"/>
                  </a:cubicBezTo>
                  <a:cubicBezTo>
                    <a:pt x="1595267" y="1705936"/>
                    <a:pt x="1597196" y="1704328"/>
                    <a:pt x="1598965" y="1704650"/>
                  </a:cubicBezTo>
                  <a:cubicBezTo>
                    <a:pt x="1608611" y="1705293"/>
                    <a:pt x="1617775" y="1706097"/>
                    <a:pt x="1626617" y="1707061"/>
                  </a:cubicBezTo>
                  <a:cubicBezTo>
                    <a:pt x="1628546" y="1707222"/>
                    <a:pt x="1629833" y="1708990"/>
                    <a:pt x="1629672" y="1710920"/>
                  </a:cubicBezTo>
                  <a:cubicBezTo>
                    <a:pt x="1629511" y="1712688"/>
                    <a:pt x="1627903" y="1713974"/>
                    <a:pt x="1626296" y="1713974"/>
                  </a:cubicBezTo>
                  <a:close/>
                  <a:moveTo>
                    <a:pt x="1571151" y="1710277"/>
                  </a:moveTo>
                  <a:lnTo>
                    <a:pt x="1571151" y="1710277"/>
                  </a:lnTo>
                  <a:cubicBezTo>
                    <a:pt x="1566328" y="1710277"/>
                    <a:pt x="1561505" y="1710116"/>
                    <a:pt x="1556521" y="1709955"/>
                  </a:cubicBezTo>
                  <a:cubicBezTo>
                    <a:pt x="1552181" y="1709955"/>
                    <a:pt x="1547840" y="1709955"/>
                    <a:pt x="1543660" y="1709633"/>
                  </a:cubicBezTo>
                  <a:cubicBezTo>
                    <a:pt x="1541730" y="1709633"/>
                    <a:pt x="1540284" y="1708026"/>
                    <a:pt x="1540284" y="1706097"/>
                  </a:cubicBezTo>
                  <a:cubicBezTo>
                    <a:pt x="1540284" y="1704167"/>
                    <a:pt x="1541891" y="1702720"/>
                    <a:pt x="1543660" y="1702720"/>
                  </a:cubicBezTo>
                  <a:lnTo>
                    <a:pt x="1543660" y="1702720"/>
                  </a:lnTo>
                  <a:cubicBezTo>
                    <a:pt x="1547840" y="1702720"/>
                    <a:pt x="1552020" y="1702881"/>
                    <a:pt x="1556521" y="1703042"/>
                  </a:cubicBezTo>
                  <a:cubicBezTo>
                    <a:pt x="1561505" y="1703042"/>
                    <a:pt x="1566489" y="1703042"/>
                    <a:pt x="1571312" y="1703363"/>
                  </a:cubicBezTo>
                  <a:cubicBezTo>
                    <a:pt x="1573241" y="1703363"/>
                    <a:pt x="1574688" y="1704971"/>
                    <a:pt x="1574688" y="1706900"/>
                  </a:cubicBezTo>
                  <a:cubicBezTo>
                    <a:pt x="1574688" y="1708830"/>
                    <a:pt x="1573081" y="1710277"/>
                    <a:pt x="1571312" y="1710277"/>
                  </a:cubicBezTo>
                  <a:close/>
                  <a:moveTo>
                    <a:pt x="1516168" y="1708347"/>
                  </a:moveTo>
                  <a:cubicBezTo>
                    <a:pt x="1516168" y="1708347"/>
                    <a:pt x="1516007" y="1708347"/>
                    <a:pt x="1515846" y="1708347"/>
                  </a:cubicBezTo>
                  <a:cubicBezTo>
                    <a:pt x="1506039" y="1707544"/>
                    <a:pt x="1496715" y="1706579"/>
                    <a:pt x="1488194" y="1705293"/>
                  </a:cubicBezTo>
                  <a:cubicBezTo>
                    <a:pt x="1486265" y="1704971"/>
                    <a:pt x="1484978" y="1703203"/>
                    <a:pt x="1485300" y="1701434"/>
                  </a:cubicBezTo>
                  <a:cubicBezTo>
                    <a:pt x="1485622" y="1699505"/>
                    <a:pt x="1487229" y="1698219"/>
                    <a:pt x="1489159" y="1698540"/>
                  </a:cubicBezTo>
                  <a:cubicBezTo>
                    <a:pt x="1497519" y="1699826"/>
                    <a:pt x="1506522" y="1700791"/>
                    <a:pt x="1516329" y="1701595"/>
                  </a:cubicBezTo>
                  <a:cubicBezTo>
                    <a:pt x="1518258" y="1701595"/>
                    <a:pt x="1519705" y="1703363"/>
                    <a:pt x="1519544" y="1705293"/>
                  </a:cubicBezTo>
                  <a:cubicBezTo>
                    <a:pt x="1519544" y="1707061"/>
                    <a:pt x="1517936" y="1708508"/>
                    <a:pt x="1516168" y="1708508"/>
                  </a:cubicBezTo>
                  <a:close/>
                  <a:moveTo>
                    <a:pt x="1461827" y="1699666"/>
                  </a:moveTo>
                  <a:cubicBezTo>
                    <a:pt x="1461827" y="1699666"/>
                    <a:pt x="1461184" y="1699666"/>
                    <a:pt x="1460863" y="1699666"/>
                  </a:cubicBezTo>
                  <a:cubicBezTo>
                    <a:pt x="1450574" y="1696772"/>
                    <a:pt x="1441731" y="1693074"/>
                    <a:pt x="1434657" y="1688894"/>
                  </a:cubicBezTo>
                  <a:cubicBezTo>
                    <a:pt x="1433050" y="1687930"/>
                    <a:pt x="1432407" y="1685840"/>
                    <a:pt x="1433532" y="1684232"/>
                  </a:cubicBezTo>
                  <a:cubicBezTo>
                    <a:pt x="1434497" y="1682624"/>
                    <a:pt x="1436586" y="1682142"/>
                    <a:pt x="1438194" y="1683106"/>
                  </a:cubicBezTo>
                  <a:cubicBezTo>
                    <a:pt x="1444786" y="1686965"/>
                    <a:pt x="1452985" y="1690502"/>
                    <a:pt x="1462792" y="1693235"/>
                  </a:cubicBezTo>
                  <a:cubicBezTo>
                    <a:pt x="1464561" y="1693717"/>
                    <a:pt x="1465686" y="1695647"/>
                    <a:pt x="1465204" y="1697576"/>
                  </a:cubicBezTo>
                  <a:cubicBezTo>
                    <a:pt x="1464721" y="1699023"/>
                    <a:pt x="1463435" y="1700148"/>
                    <a:pt x="1461827" y="1700148"/>
                  </a:cubicBezTo>
                  <a:close/>
                  <a:moveTo>
                    <a:pt x="1417294" y="1669923"/>
                  </a:moveTo>
                  <a:cubicBezTo>
                    <a:pt x="1416008" y="1669923"/>
                    <a:pt x="1414882" y="1669280"/>
                    <a:pt x="1414239" y="1668155"/>
                  </a:cubicBezTo>
                  <a:cubicBezTo>
                    <a:pt x="1410381" y="1660920"/>
                    <a:pt x="1408452" y="1652721"/>
                    <a:pt x="1408452" y="1643235"/>
                  </a:cubicBezTo>
                  <a:cubicBezTo>
                    <a:pt x="1408452" y="1642110"/>
                    <a:pt x="1408452" y="1640824"/>
                    <a:pt x="1408452" y="1639698"/>
                  </a:cubicBezTo>
                  <a:cubicBezTo>
                    <a:pt x="1408452" y="1637769"/>
                    <a:pt x="1410220" y="1636483"/>
                    <a:pt x="1412149" y="1636483"/>
                  </a:cubicBezTo>
                  <a:cubicBezTo>
                    <a:pt x="1414079" y="1636483"/>
                    <a:pt x="1415526" y="1638251"/>
                    <a:pt x="1415365" y="1640181"/>
                  </a:cubicBezTo>
                  <a:cubicBezTo>
                    <a:pt x="1415365" y="1641306"/>
                    <a:pt x="1415365" y="1642431"/>
                    <a:pt x="1415365" y="1643396"/>
                  </a:cubicBezTo>
                  <a:cubicBezTo>
                    <a:pt x="1415365" y="1651756"/>
                    <a:pt x="1416973" y="1658830"/>
                    <a:pt x="1420349" y="1664939"/>
                  </a:cubicBezTo>
                  <a:cubicBezTo>
                    <a:pt x="1421313" y="1666547"/>
                    <a:pt x="1420670" y="1668798"/>
                    <a:pt x="1418902" y="1669602"/>
                  </a:cubicBezTo>
                  <a:cubicBezTo>
                    <a:pt x="1418419" y="1669923"/>
                    <a:pt x="1417776" y="1670084"/>
                    <a:pt x="1417294" y="1670084"/>
                  </a:cubicBezTo>
                  <a:close/>
                  <a:moveTo>
                    <a:pt x="1417294" y="1616226"/>
                  </a:moveTo>
                  <a:cubicBezTo>
                    <a:pt x="1417294" y="1616226"/>
                    <a:pt x="1416651" y="1616226"/>
                    <a:pt x="1416329" y="1616226"/>
                  </a:cubicBezTo>
                  <a:cubicBezTo>
                    <a:pt x="1414561" y="1615744"/>
                    <a:pt x="1413436" y="1613814"/>
                    <a:pt x="1414079" y="1611885"/>
                  </a:cubicBezTo>
                  <a:cubicBezTo>
                    <a:pt x="1416329" y="1604168"/>
                    <a:pt x="1419545" y="1595647"/>
                    <a:pt x="1423564" y="1585679"/>
                  </a:cubicBezTo>
                  <a:cubicBezTo>
                    <a:pt x="1424368" y="1583911"/>
                    <a:pt x="1426297" y="1583107"/>
                    <a:pt x="1428066" y="1583750"/>
                  </a:cubicBezTo>
                  <a:cubicBezTo>
                    <a:pt x="1429834" y="1584554"/>
                    <a:pt x="1430638" y="1586483"/>
                    <a:pt x="1429995" y="1588252"/>
                  </a:cubicBezTo>
                  <a:cubicBezTo>
                    <a:pt x="1425976" y="1598059"/>
                    <a:pt x="1422921" y="1606258"/>
                    <a:pt x="1420670" y="1613814"/>
                  </a:cubicBezTo>
                  <a:cubicBezTo>
                    <a:pt x="1420188" y="1615261"/>
                    <a:pt x="1418902" y="1616226"/>
                    <a:pt x="1417294" y="1616226"/>
                  </a:cubicBezTo>
                  <a:close/>
                  <a:moveTo>
                    <a:pt x="1437551" y="1565101"/>
                  </a:moveTo>
                  <a:cubicBezTo>
                    <a:pt x="1437551" y="1565101"/>
                    <a:pt x="1436747" y="1565101"/>
                    <a:pt x="1436265" y="1564940"/>
                  </a:cubicBezTo>
                  <a:cubicBezTo>
                    <a:pt x="1434497" y="1564297"/>
                    <a:pt x="1433693" y="1562207"/>
                    <a:pt x="1434336" y="1560438"/>
                  </a:cubicBezTo>
                  <a:cubicBezTo>
                    <a:pt x="1438033" y="1551275"/>
                    <a:pt x="1440606" y="1542754"/>
                    <a:pt x="1442214" y="1534715"/>
                  </a:cubicBezTo>
                  <a:cubicBezTo>
                    <a:pt x="1442535" y="1532786"/>
                    <a:pt x="1444304" y="1531661"/>
                    <a:pt x="1446233" y="1531982"/>
                  </a:cubicBezTo>
                  <a:cubicBezTo>
                    <a:pt x="1448162" y="1532304"/>
                    <a:pt x="1449287" y="1534233"/>
                    <a:pt x="1448966" y="1536001"/>
                  </a:cubicBezTo>
                  <a:cubicBezTo>
                    <a:pt x="1447197" y="1544522"/>
                    <a:pt x="1444464" y="1553365"/>
                    <a:pt x="1440767" y="1562850"/>
                  </a:cubicBezTo>
                  <a:cubicBezTo>
                    <a:pt x="1440284" y="1564136"/>
                    <a:pt x="1438998" y="1565101"/>
                    <a:pt x="1437551" y="1565101"/>
                  </a:cubicBezTo>
                  <a:close/>
                  <a:moveTo>
                    <a:pt x="1448001" y="1511403"/>
                  </a:moveTo>
                  <a:cubicBezTo>
                    <a:pt x="1446072" y="1511403"/>
                    <a:pt x="1444625" y="1509957"/>
                    <a:pt x="1444464" y="1508027"/>
                  </a:cubicBezTo>
                  <a:cubicBezTo>
                    <a:pt x="1444304" y="1499667"/>
                    <a:pt x="1443339" y="1491146"/>
                    <a:pt x="1441892" y="1481018"/>
                  </a:cubicBezTo>
                  <a:cubicBezTo>
                    <a:pt x="1441570" y="1479089"/>
                    <a:pt x="1443017" y="1477320"/>
                    <a:pt x="1444786" y="1477159"/>
                  </a:cubicBezTo>
                  <a:cubicBezTo>
                    <a:pt x="1446876" y="1476999"/>
                    <a:pt x="1448484" y="1478285"/>
                    <a:pt x="1448644" y="1480053"/>
                  </a:cubicBezTo>
                  <a:cubicBezTo>
                    <a:pt x="1450091" y="1490343"/>
                    <a:pt x="1451056" y="1499024"/>
                    <a:pt x="1451217" y="1507867"/>
                  </a:cubicBezTo>
                  <a:cubicBezTo>
                    <a:pt x="1451217" y="1509796"/>
                    <a:pt x="1449770" y="1511403"/>
                    <a:pt x="1447840" y="1511403"/>
                  </a:cubicBezTo>
                  <a:lnTo>
                    <a:pt x="1447840" y="1511403"/>
                  </a:lnTo>
                  <a:close/>
                  <a:moveTo>
                    <a:pt x="1441731" y="1456742"/>
                  </a:moveTo>
                  <a:cubicBezTo>
                    <a:pt x="1439963" y="1456742"/>
                    <a:pt x="1438516" y="1455455"/>
                    <a:pt x="1438355" y="1453687"/>
                  </a:cubicBezTo>
                  <a:cubicBezTo>
                    <a:pt x="1437230" y="1444041"/>
                    <a:pt x="1436426" y="1435037"/>
                    <a:pt x="1435943" y="1426034"/>
                  </a:cubicBezTo>
                  <a:cubicBezTo>
                    <a:pt x="1435943" y="1424105"/>
                    <a:pt x="1437390" y="1422497"/>
                    <a:pt x="1439159" y="1422337"/>
                  </a:cubicBezTo>
                  <a:cubicBezTo>
                    <a:pt x="1441088" y="1422337"/>
                    <a:pt x="1442696" y="1423784"/>
                    <a:pt x="1442857" y="1425552"/>
                  </a:cubicBezTo>
                  <a:cubicBezTo>
                    <a:pt x="1443339" y="1434394"/>
                    <a:pt x="1443982" y="1443398"/>
                    <a:pt x="1445107" y="1452722"/>
                  </a:cubicBezTo>
                  <a:cubicBezTo>
                    <a:pt x="1445268" y="1454651"/>
                    <a:pt x="1443982" y="1456420"/>
                    <a:pt x="1442053" y="1456581"/>
                  </a:cubicBezTo>
                  <a:cubicBezTo>
                    <a:pt x="1442053" y="1456581"/>
                    <a:pt x="1441731" y="1456581"/>
                    <a:pt x="1441570" y="1456581"/>
                  </a:cubicBezTo>
                  <a:close/>
                  <a:moveTo>
                    <a:pt x="1438837" y="1401758"/>
                  </a:moveTo>
                  <a:lnTo>
                    <a:pt x="1438837" y="1401758"/>
                  </a:lnTo>
                  <a:cubicBezTo>
                    <a:pt x="1436908" y="1401758"/>
                    <a:pt x="1435461" y="1400150"/>
                    <a:pt x="1435461" y="1398221"/>
                  </a:cubicBezTo>
                  <a:cubicBezTo>
                    <a:pt x="1435461" y="1389379"/>
                    <a:pt x="1435943" y="1380054"/>
                    <a:pt x="1436586" y="1370569"/>
                  </a:cubicBezTo>
                  <a:cubicBezTo>
                    <a:pt x="1436586" y="1368639"/>
                    <a:pt x="1438355" y="1367192"/>
                    <a:pt x="1440284" y="1367353"/>
                  </a:cubicBezTo>
                  <a:cubicBezTo>
                    <a:pt x="1442214" y="1367353"/>
                    <a:pt x="1443660" y="1369122"/>
                    <a:pt x="1443500" y="1371051"/>
                  </a:cubicBezTo>
                  <a:cubicBezTo>
                    <a:pt x="1442857" y="1380376"/>
                    <a:pt x="1442535" y="1389700"/>
                    <a:pt x="1442374" y="1398382"/>
                  </a:cubicBezTo>
                  <a:cubicBezTo>
                    <a:pt x="1442374" y="1400311"/>
                    <a:pt x="1440767" y="1401758"/>
                    <a:pt x="1438998" y="1401758"/>
                  </a:cubicBezTo>
                  <a:close/>
                  <a:moveTo>
                    <a:pt x="1442535" y="1346774"/>
                  </a:moveTo>
                  <a:cubicBezTo>
                    <a:pt x="1442535" y="1346774"/>
                    <a:pt x="1442214" y="1346774"/>
                    <a:pt x="1442214" y="1346774"/>
                  </a:cubicBezTo>
                  <a:cubicBezTo>
                    <a:pt x="1440284" y="1346614"/>
                    <a:pt x="1438998" y="1344845"/>
                    <a:pt x="1439159" y="1342916"/>
                  </a:cubicBezTo>
                  <a:cubicBezTo>
                    <a:pt x="1439641" y="1338093"/>
                    <a:pt x="1440284" y="1332948"/>
                    <a:pt x="1441088" y="1327804"/>
                  </a:cubicBezTo>
                  <a:cubicBezTo>
                    <a:pt x="1441731" y="1323463"/>
                    <a:pt x="1442374" y="1319283"/>
                    <a:pt x="1443339" y="1315263"/>
                  </a:cubicBezTo>
                  <a:cubicBezTo>
                    <a:pt x="1443821" y="1313334"/>
                    <a:pt x="1445590" y="1312209"/>
                    <a:pt x="1447519" y="1312691"/>
                  </a:cubicBezTo>
                  <a:cubicBezTo>
                    <a:pt x="1449448" y="1313174"/>
                    <a:pt x="1450574" y="1314942"/>
                    <a:pt x="1450091" y="1316871"/>
                  </a:cubicBezTo>
                  <a:cubicBezTo>
                    <a:pt x="1449287" y="1320730"/>
                    <a:pt x="1448644" y="1324749"/>
                    <a:pt x="1448001" y="1328768"/>
                  </a:cubicBezTo>
                  <a:cubicBezTo>
                    <a:pt x="1447358" y="1333913"/>
                    <a:pt x="1446715" y="1338897"/>
                    <a:pt x="1446072" y="1343720"/>
                  </a:cubicBezTo>
                  <a:cubicBezTo>
                    <a:pt x="1445911" y="1345488"/>
                    <a:pt x="1444464" y="1346774"/>
                    <a:pt x="1442696" y="1346774"/>
                  </a:cubicBezTo>
                  <a:close/>
                  <a:moveTo>
                    <a:pt x="1455075" y="1293559"/>
                  </a:moveTo>
                  <a:cubicBezTo>
                    <a:pt x="1455075" y="1293559"/>
                    <a:pt x="1454111" y="1293559"/>
                    <a:pt x="1453628" y="1293238"/>
                  </a:cubicBezTo>
                  <a:cubicBezTo>
                    <a:pt x="1451860" y="1292434"/>
                    <a:pt x="1451217" y="1290344"/>
                    <a:pt x="1452020" y="1288576"/>
                  </a:cubicBezTo>
                  <a:cubicBezTo>
                    <a:pt x="1456040" y="1279894"/>
                    <a:pt x="1461184" y="1271856"/>
                    <a:pt x="1467294" y="1264782"/>
                  </a:cubicBezTo>
                  <a:cubicBezTo>
                    <a:pt x="1468580" y="1263335"/>
                    <a:pt x="1470670" y="1263174"/>
                    <a:pt x="1472117" y="1264460"/>
                  </a:cubicBezTo>
                  <a:cubicBezTo>
                    <a:pt x="1473564" y="1265746"/>
                    <a:pt x="1473725" y="1267836"/>
                    <a:pt x="1472438" y="1269283"/>
                  </a:cubicBezTo>
                  <a:cubicBezTo>
                    <a:pt x="1466811" y="1275875"/>
                    <a:pt x="1461988" y="1283270"/>
                    <a:pt x="1458291" y="1291469"/>
                  </a:cubicBezTo>
                  <a:cubicBezTo>
                    <a:pt x="1457648" y="1292756"/>
                    <a:pt x="1456522" y="1293399"/>
                    <a:pt x="1455236" y="1293399"/>
                  </a:cubicBezTo>
                  <a:close/>
                  <a:moveTo>
                    <a:pt x="1490284" y="1252241"/>
                  </a:moveTo>
                  <a:cubicBezTo>
                    <a:pt x="1489159" y="1252241"/>
                    <a:pt x="1488033" y="1251759"/>
                    <a:pt x="1487390" y="1250794"/>
                  </a:cubicBezTo>
                  <a:cubicBezTo>
                    <a:pt x="1486265" y="1249187"/>
                    <a:pt x="1486747" y="1247097"/>
                    <a:pt x="1488355" y="1245971"/>
                  </a:cubicBezTo>
                  <a:cubicBezTo>
                    <a:pt x="1495750" y="1240987"/>
                    <a:pt x="1504110" y="1236486"/>
                    <a:pt x="1513274" y="1232788"/>
                  </a:cubicBezTo>
                  <a:cubicBezTo>
                    <a:pt x="1515043" y="1231984"/>
                    <a:pt x="1517133" y="1232788"/>
                    <a:pt x="1517776" y="1234717"/>
                  </a:cubicBezTo>
                  <a:cubicBezTo>
                    <a:pt x="1518580" y="1236486"/>
                    <a:pt x="1517776" y="1238576"/>
                    <a:pt x="1515846" y="1239219"/>
                  </a:cubicBezTo>
                  <a:cubicBezTo>
                    <a:pt x="1507165" y="1242917"/>
                    <a:pt x="1499126" y="1247097"/>
                    <a:pt x="1492213" y="1251759"/>
                  </a:cubicBezTo>
                  <a:cubicBezTo>
                    <a:pt x="1491570" y="1252241"/>
                    <a:pt x="1490927" y="1252402"/>
                    <a:pt x="1490284" y="1252402"/>
                  </a:cubicBezTo>
                  <a:close/>
                  <a:moveTo>
                    <a:pt x="1540605" y="1230698"/>
                  </a:moveTo>
                  <a:cubicBezTo>
                    <a:pt x="1538997" y="1230698"/>
                    <a:pt x="1537711" y="1229734"/>
                    <a:pt x="1537229" y="1228126"/>
                  </a:cubicBezTo>
                  <a:cubicBezTo>
                    <a:pt x="1536747" y="1226197"/>
                    <a:pt x="1537872" y="1224428"/>
                    <a:pt x="1539640" y="1223946"/>
                  </a:cubicBezTo>
                  <a:cubicBezTo>
                    <a:pt x="1547840" y="1221856"/>
                    <a:pt x="1556843" y="1219927"/>
                    <a:pt x="1566811" y="1217997"/>
                  </a:cubicBezTo>
                  <a:cubicBezTo>
                    <a:pt x="1568579" y="1217676"/>
                    <a:pt x="1570508" y="1218962"/>
                    <a:pt x="1570830" y="1220730"/>
                  </a:cubicBezTo>
                  <a:cubicBezTo>
                    <a:pt x="1571151" y="1222660"/>
                    <a:pt x="1569865" y="1224428"/>
                    <a:pt x="1568097" y="1224750"/>
                  </a:cubicBezTo>
                  <a:cubicBezTo>
                    <a:pt x="1558129" y="1226518"/>
                    <a:pt x="1549447" y="1228447"/>
                    <a:pt x="1541409" y="1230537"/>
                  </a:cubicBezTo>
                  <a:cubicBezTo>
                    <a:pt x="1541087" y="1230537"/>
                    <a:pt x="1540766" y="1230537"/>
                    <a:pt x="1540605" y="1230537"/>
                  </a:cubicBezTo>
                  <a:close/>
                  <a:moveTo>
                    <a:pt x="1594785" y="1220730"/>
                  </a:moveTo>
                  <a:cubicBezTo>
                    <a:pt x="1593016" y="1220730"/>
                    <a:pt x="1591569" y="1219444"/>
                    <a:pt x="1591409" y="1217676"/>
                  </a:cubicBezTo>
                  <a:cubicBezTo>
                    <a:pt x="1591087" y="1215747"/>
                    <a:pt x="1592534" y="1213978"/>
                    <a:pt x="1594302" y="1213817"/>
                  </a:cubicBezTo>
                  <a:cubicBezTo>
                    <a:pt x="1600251" y="1213013"/>
                    <a:pt x="1606039" y="1212210"/>
                    <a:pt x="1611987" y="1211567"/>
                  </a:cubicBezTo>
                  <a:lnTo>
                    <a:pt x="1621633" y="1210280"/>
                  </a:lnTo>
                  <a:cubicBezTo>
                    <a:pt x="1623563" y="1210120"/>
                    <a:pt x="1625331" y="1211406"/>
                    <a:pt x="1625492" y="1213335"/>
                  </a:cubicBezTo>
                  <a:cubicBezTo>
                    <a:pt x="1625813" y="1215264"/>
                    <a:pt x="1624366" y="1217033"/>
                    <a:pt x="1622437" y="1217194"/>
                  </a:cubicBezTo>
                  <a:lnTo>
                    <a:pt x="1612630" y="1218480"/>
                  </a:lnTo>
                  <a:cubicBezTo>
                    <a:pt x="1606842" y="1219283"/>
                    <a:pt x="1600894" y="1219927"/>
                    <a:pt x="1594946" y="1220730"/>
                  </a:cubicBezTo>
                  <a:cubicBezTo>
                    <a:pt x="1594946" y="1220730"/>
                    <a:pt x="1594624" y="1220730"/>
                    <a:pt x="1594463" y="1220730"/>
                  </a:cubicBezTo>
                  <a:close/>
                  <a:moveTo>
                    <a:pt x="1649447" y="1213335"/>
                  </a:moveTo>
                  <a:cubicBezTo>
                    <a:pt x="1647839" y="1213335"/>
                    <a:pt x="1646231" y="1212049"/>
                    <a:pt x="1646071" y="1210441"/>
                  </a:cubicBezTo>
                  <a:cubicBezTo>
                    <a:pt x="1645749" y="1208512"/>
                    <a:pt x="1647035" y="1206743"/>
                    <a:pt x="1648964" y="1206422"/>
                  </a:cubicBezTo>
                  <a:cubicBezTo>
                    <a:pt x="1659254" y="1204814"/>
                    <a:pt x="1668096" y="1203046"/>
                    <a:pt x="1675813" y="1201277"/>
                  </a:cubicBezTo>
                  <a:cubicBezTo>
                    <a:pt x="1677742" y="1200795"/>
                    <a:pt x="1679511" y="1201920"/>
                    <a:pt x="1679993" y="1203850"/>
                  </a:cubicBezTo>
                  <a:cubicBezTo>
                    <a:pt x="1680475" y="1205779"/>
                    <a:pt x="1679350" y="1207547"/>
                    <a:pt x="1677421" y="1208030"/>
                  </a:cubicBezTo>
                  <a:cubicBezTo>
                    <a:pt x="1669543" y="1209959"/>
                    <a:pt x="1660540" y="1211727"/>
                    <a:pt x="1650090" y="1213335"/>
                  </a:cubicBezTo>
                  <a:cubicBezTo>
                    <a:pt x="1649929" y="1213335"/>
                    <a:pt x="1649768" y="1213335"/>
                    <a:pt x="1649607" y="1213335"/>
                  </a:cubicBezTo>
                  <a:close/>
                  <a:moveTo>
                    <a:pt x="1702822" y="1199830"/>
                  </a:moveTo>
                  <a:cubicBezTo>
                    <a:pt x="1701536" y="1199830"/>
                    <a:pt x="1700089" y="1199026"/>
                    <a:pt x="1699607" y="1197740"/>
                  </a:cubicBezTo>
                  <a:cubicBezTo>
                    <a:pt x="1698964" y="1195972"/>
                    <a:pt x="1699607" y="1193882"/>
                    <a:pt x="1701536" y="1193239"/>
                  </a:cubicBezTo>
                  <a:cubicBezTo>
                    <a:pt x="1710539" y="1189541"/>
                    <a:pt x="1718096" y="1185361"/>
                    <a:pt x="1724687" y="1180377"/>
                  </a:cubicBezTo>
                  <a:cubicBezTo>
                    <a:pt x="1726295" y="1179252"/>
                    <a:pt x="1728385" y="1179573"/>
                    <a:pt x="1729510" y="1181020"/>
                  </a:cubicBezTo>
                  <a:cubicBezTo>
                    <a:pt x="1730636" y="1182467"/>
                    <a:pt x="1730314" y="1184718"/>
                    <a:pt x="1728867" y="1185843"/>
                  </a:cubicBezTo>
                  <a:cubicBezTo>
                    <a:pt x="1721793" y="1191149"/>
                    <a:pt x="1713755" y="1195811"/>
                    <a:pt x="1704109" y="1199669"/>
                  </a:cubicBezTo>
                  <a:cubicBezTo>
                    <a:pt x="1703626" y="1199830"/>
                    <a:pt x="1703305" y="1199991"/>
                    <a:pt x="1702822" y="1199991"/>
                  </a:cubicBezTo>
                  <a:close/>
                  <a:moveTo>
                    <a:pt x="1745427" y="1166551"/>
                  </a:moveTo>
                  <a:cubicBezTo>
                    <a:pt x="1745427" y="1166551"/>
                    <a:pt x="1743980" y="1166390"/>
                    <a:pt x="1743497" y="1165908"/>
                  </a:cubicBezTo>
                  <a:cubicBezTo>
                    <a:pt x="1741890" y="1164782"/>
                    <a:pt x="1741568" y="1162692"/>
                    <a:pt x="1742694" y="1161085"/>
                  </a:cubicBezTo>
                  <a:cubicBezTo>
                    <a:pt x="1748160" y="1153207"/>
                    <a:pt x="1751697" y="1145329"/>
                    <a:pt x="1753144" y="1137451"/>
                  </a:cubicBezTo>
                  <a:cubicBezTo>
                    <a:pt x="1753465" y="1135522"/>
                    <a:pt x="1755394" y="1134236"/>
                    <a:pt x="1757163" y="1134718"/>
                  </a:cubicBezTo>
                  <a:cubicBezTo>
                    <a:pt x="1759092" y="1135040"/>
                    <a:pt x="1760218" y="1136808"/>
                    <a:pt x="1759896" y="1138737"/>
                  </a:cubicBezTo>
                  <a:cubicBezTo>
                    <a:pt x="1758288" y="1147580"/>
                    <a:pt x="1754269" y="1156422"/>
                    <a:pt x="1748320" y="1165104"/>
                  </a:cubicBezTo>
                  <a:cubicBezTo>
                    <a:pt x="1747677" y="1166068"/>
                    <a:pt x="1746552" y="1166551"/>
                    <a:pt x="1745427" y="1166551"/>
                  </a:cubicBezTo>
                  <a:close/>
                  <a:moveTo>
                    <a:pt x="1753948" y="1114461"/>
                  </a:moveTo>
                  <a:cubicBezTo>
                    <a:pt x="1752501" y="1114461"/>
                    <a:pt x="1751214" y="1113657"/>
                    <a:pt x="1750732" y="1112210"/>
                  </a:cubicBezTo>
                  <a:cubicBezTo>
                    <a:pt x="1747677" y="1104654"/>
                    <a:pt x="1742694" y="1097580"/>
                    <a:pt x="1735780" y="1091310"/>
                  </a:cubicBezTo>
                  <a:cubicBezTo>
                    <a:pt x="1734333" y="1090024"/>
                    <a:pt x="1734333" y="1087773"/>
                    <a:pt x="1735620" y="1086487"/>
                  </a:cubicBezTo>
                  <a:cubicBezTo>
                    <a:pt x="1736906" y="1085040"/>
                    <a:pt x="1739157" y="1085040"/>
                    <a:pt x="1740443" y="1086326"/>
                  </a:cubicBezTo>
                  <a:cubicBezTo>
                    <a:pt x="1748160" y="1093400"/>
                    <a:pt x="1753787" y="1101278"/>
                    <a:pt x="1757163" y="1109799"/>
                  </a:cubicBezTo>
                  <a:cubicBezTo>
                    <a:pt x="1757806" y="1111567"/>
                    <a:pt x="1757002" y="1113657"/>
                    <a:pt x="1755234" y="1114300"/>
                  </a:cubicBezTo>
                  <a:cubicBezTo>
                    <a:pt x="1754751" y="1114461"/>
                    <a:pt x="1754430" y="1114622"/>
                    <a:pt x="1753948" y="1114622"/>
                  </a:cubicBezTo>
                  <a:close/>
                  <a:moveTo>
                    <a:pt x="1498805" y="1082950"/>
                  </a:moveTo>
                  <a:lnTo>
                    <a:pt x="1498805" y="1082950"/>
                  </a:lnTo>
                  <a:cubicBezTo>
                    <a:pt x="1489319" y="1082950"/>
                    <a:pt x="1480316" y="1082146"/>
                    <a:pt x="1470831" y="1080699"/>
                  </a:cubicBezTo>
                  <a:cubicBezTo>
                    <a:pt x="1468901" y="1080378"/>
                    <a:pt x="1467615" y="1078609"/>
                    <a:pt x="1467937" y="1076680"/>
                  </a:cubicBezTo>
                  <a:cubicBezTo>
                    <a:pt x="1468258" y="1074751"/>
                    <a:pt x="1470027" y="1073625"/>
                    <a:pt x="1471956" y="1073786"/>
                  </a:cubicBezTo>
                  <a:cubicBezTo>
                    <a:pt x="1480959" y="1075233"/>
                    <a:pt x="1489802" y="1075876"/>
                    <a:pt x="1498805" y="1076037"/>
                  </a:cubicBezTo>
                  <a:cubicBezTo>
                    <a:pt x="1500734" y="1076037"/>
                    <a:pt x="1502181" y="1077645"/>
                    <a:pt x="1502181" y="1079574"/>
                  </a:cubicBezTo>
                  <a:cubicBezTo>
                    <a:pt x="1502181" y="1081503"/>
                    <a:pt x="1500573" y="1082950"/>
                    <a:pt x="1498805" y="1082950"/>
                  </a:cubicBezTo>
                  <a:close/>
                  <a:moveTo>
                    <a:pt x="1526296" y="1081342"/>
                  </a:moveTo>
                  <a:cubicBezTo>
                    <a:pt x="1524528" y="1081342"/>
                    <a:pt x="1523081" y="1080056"/>
                    <a:pt x="1522920" y="1078288"/>
                  </a:cubicBezTo>
                  <a:cubicBezTo>
                    <a:pt x="1522759" y="1076359"/>
                    <a:pt x="1524046" y="1074590"/>
                    <a:pt x="1525975" y="1074429"/>
                  </a:cubicBezTo>
                  <a:cubicBezTo>
                    <a:pt x="1534335" y="1073465"/>
                    <a:pt x="1543177" y="1072018"/>
                    <a:pt x="1552824" y="1069928"/>
                  </a:cubicBezTo>
                  <a:cubicBezTo>
                    <a:pt x="1554592" y="1069606"/>
                    <a:pt x="1556521" y="1070732"/>
                    <a:pt x="1556843" y="1072661"/>
                  </a:cubicBezTo>
                  <a:cubicBezTo>
                    <a:pt x="1557164" y="1074590"/>
                    <a:pt x="1556039" y="1076359"/>
                    <a:pt x="1554110" y="1076680"/>
                  </a:cubicBezTo>
                  <a:cubicBezTo>
                    <a:pt x="1544303" y="1078770"/>
                    <a:pt x="1535300" y="1080217"/>
                    <a:pt x="1526618" y="1081182"/>
                  </a:cubicBezTo>
                  <a:cubicBezTo>
                    <a:pt x="1526618" y="1081182"/>
                    <a:pt x="1526296" y="1081182"/>
                    <a:pt x="1526136" y="1081182"/>
                  </a:cubicBezTo>
                  <a:close/>
                  <a:moveTo>
                    <a:pt x="1715202" y="1077162"/>
                  </a:moveTo>
                  <a:cubicBezTo>
                    <a:pt x="1715202" y="1077162"/>
                    <a:pt x="1714237" y="1077162"/>
                    <a:pt x="1713755" y="1076841"/>
                  </a:cubicBezTo>
                  <a:cubicBezTo>
                    <a:pt x="1706038" y="1073143"/>
                    <a:pt x="1697678" y="1070088"/>
                    <a:pt x="1688514" y="1067838"/>
                  </a:cubicBezTo>
                  <a:cubicBezTo>
                    <a:pt x="1686585" y="1067355"/>
                    <a:pt x="1685620" y="1065426"/>
                    <a:pt x="1685942" y="1063658"/>
                  </a:cubicBezTo>
                  <a:cubicBezTo>
                    <a:pt x="1686424" y="1061728"/>
                    <a:pt x="1688353" y="1060764"/>
                    <a:pt x="1690122" y="1061085"/>
                  </a:cubicBezTo>
                  <a:cubicBezTo>
                    <a:pt x="1699607" y="1063497"/>
                    <a:pt x="1708610" y="1066712"/>
                    <a:pt x="1716649" y="1070571"/>
                  </a:cubicBezTo>
                  <a:cubicBezTo>
                    <a:pt x="1718417" y="1071375"/>
                    <a:pt x="1719060" y="1073465"/>
                    <a:pt x="1718256" y="1075233"/>
                  </a:cubicBezTo>
                  <a:cubicBezTo>
                    <a:pt x="1717613" y="1076519"/>
                    <a:pt x="1716488" y="1077162"/>
                    <a:pt x="1715202" y="1077162"/>
                  </a:cubicBezTo>
                  <a:close/>
                  <a:moveTo>
                    <a:pt x="1444625" y="1074912"/>
                  </a:moveTo>
                  <a:cubicBezTo>
                    <a:pt x="1444625" y="1074912"/>
                    <a:pt x="1443982" y="1074912"/>
                    <a:pt x="1443821" y="1074912"/>
                  </a:cubicBezTo>
                  <a:cubicBezTo>
                    <a:pt x="1438998" y="1073625"/>
                    <a:pt x="1434175" y="1072339"/>
                    <a:pt x="1429030" y="1070892"/>
                  </a:cubicBezTo>
                  <a:lnTo>
                    <a:pt x="1417294" y="1067677"/>
                  </a:lnTo>
                  <a:cubicBezTo>
                    <a:pt x="1415365" y="1067195"/>
                    <a:pt x="1414400" y="1065265"/>
                    <a:pt x="1414882" y="1063497"/>
                  </a:cubicBezTo>
                  <a:cubicBezTo>
                    <a:pt x="1415365" y="1061728"/>
                    <a:pt x="1417294" y="1060603"/>
                    <a:pt x="1419063" y="1061085"/>
                  </a:cubicBezTo>
                  <a:lnTo>
                    <a:pt x="1430799" y="1064301"/>
                  </a:lnTo>
                  <a:cubicBezTo>
                    <a:pt x="1435783" y="1065748"/>
                    <a:pt x="1440767" y="1067034"/>
                    <a:pt x="1445429" y="1068320"/>
                  </a:cubicBezTo>
                  <a:cubicBezTo>
                    <a:pt x="1447358" y="1068802"/>
                    <a:pt x="1448323" y="1070732"/>
                    <a:pt x="1447840" y="1072500"/>
                  </a:cubicBezTo>
                  <a:cubicBezTo>
                    <a:pt x="1447358" y="1074108"/>
                    <a:pt x="1446072" y="1075072"/>
                    <a:pt x="1444464" y="1075072"/>
                  </a:cubicBezTo>
                  <a:close/>
                  <a:moveTo>
                    <a:pt x="1580315" y="1070732"/>
                  </a:moveTo>
                  <a:cubicBezTo>
                    <a:pt x="1578708" y="1070732"/>
                    <a:pt x="1577421" y="1069767"/>
                    <a:pt x="1576939" y="1068159"/>
                  </a:cubicBezTo>
                  <a:cubicBezTo>
                    <a:pt x="1576457" y="1066230"/>
                    <a:pt x="1577582" y="1064462"/>
                    <a:pt x="1579351" y="1063979"/>
                  </a:cubicBezTo>
                  <a:cubicBezTo>
                    <a:pt x="1588515" y="1061568"/>
                    <a:pt x="1597679" y="1059799"/>
                    <a:pt x="1606682" y="1058352"/>
                  </a:cubicBezTo>
                  <a:cubicBezTo>
                    <a:pt x="1608611" y="1058031"/>
                    <a:pt x="1610379" y="1059317"/>
                    <a:pt x="1610540" y="1061246"/>
                  </a:cubicBezTo>
                  <a:cubicBezTo>
                    <a:pt x="1610862" y="1063175"/>
                    <a:pt x="1609576" y="1064944"/>
                    <a:pt x="1607646" y="1065105"/>
                  </a:cubicBezTo>
                  <a:cubicBezTo>
                    <a:pt x="1598965" y="1066391"/>
                    <a:pt x="1589962" y="1068320"/>
                    <a:pt x="1580958" y="1070571"/>
                  </a:cubicBezTo>
                  <a:cubicBezTo>
                    <a:pt x="1580637" y="1070571"/>
                    <a:pt x="1580315" y="1070571"/>
                    <a:pt x="1580155" y="1070571"/>
                  </a:cubicBezTo>
                  <a:close/>
                  <a:moveTo>
                    <a:pt x="1662148" y="1063336"/>
                  </a:moveTo>
                  <a:cubicBezTo>
                    <a:pt x="1662148" y="1063336"/>
                    <a:pt x="1661987" y="1063336"/>
                    <a:pt x="1661826" y="1063336"/>
                  </a:cubicBezTo>
                  <a:cubicBezTo>
                    <a:pt x="1652984" y="1062532"/>
                    <a:pt x="1643980" y="1062211"/>
                    <a:pt x="1634817" y="1062532"/>
                  </a:cubicBezTo>
                  <a:cubicBezTo>
                    <a:pt x="1633048" y="1062532"/>
                    <a:pt x="1631280" y="1061085"/>
                    <a:pt x="1631280" y="1059156"/>
                  </a:cubicBezTo>
                  <a:cubicBezTo>
                    <a:pt x="1631280" y="1057227"/>
                    <a:pt x="1632727" y="1055619"/>
                    <a:pt x="1634656" y="1055619"/>
                  </a:cubicBezTo>
                  <a:cubicBezTo>
                    <a:pt x="1644141" y="1055298"/>
                    <a:pt x="1653466" y="1055619"/>
                    <a:pt x="1662630" y="1056423"/>
                  </a:cubicBezTo>
                  <a:cubicBezTo>
                    <a:pt x="1664559" y="1056584"/>
                    <a:pt x="1665845" y="1058352"/>
                    <a:pt x="1665684" y="1060121"/>
                  </a:cubicBezTo>
                  <a:cubicBezTo>
                    <a:pt x="1665524" y="1061889"/>
                    <a:pt x="1664077" y="1063175"/>
                    <a:pt x="1662308" y="1063175"/>
                  </a:cubicBezTo>
                  <a:close/>
                  <a:moveTo>
                    <a:pt x="1391249" y="1060925"/>
                  </a:moveTo>
                  <a:cubicBezTo>
                    <a:pt x="1391249" y="1060925"/>
                    <a:pt x="1390767" y="1060925"/>
                    <a:pt x="1390445" y="1060925"/>
                  </a:cubicBezTo>
                  <a:cubicBezTo>
                    <a:pt x="1381603" y="1058995"/>
                    <a:pt x="1372761" y="1057227"/>
                    <a:pt x="1363597" y="1055780"/>
                  </a:cubicBezTo>
                  <a:cubicBezTo>
                    <a:pt x="1361668" y="1055458"/>
                    <a:pt x="1360381" y="1053690"/>
                    <a:pt x="1360703" y="1051761"/>
                  </a:cubicBezTo>
                  <a:cubicBezTo>
                    <a:pt x="1361024" y="1049831"/>
                    <a:pt x="1362793" y="1048545"/>
                    <a:pt x="1364722" y="1048867"/>
                  </a:cubicBezTo>
                  <a:cubicBezTo>
                    <a:pt x="1374047" y="1050314"/>
                    <a:pt x="1382889" y="1052082"/>
                    <a:pt x="1391892" y="1054172"/>
                  </a:cubicBezTo>
                  <a:cubicBezTo>
                    <a:pt x="1393822" y="1054655"/>
                    <a:pt x="1394947" y="1056423"/>
                    <a:pt x="1394465" y="1058352"/>
                  </a:cubicBezTo>
                  <a:cubicBezTo>
                    <a:pt x="1394143" y="1059960"/>
                    <a:pt x="1392696" y="1061085"/>
                    <a:pt x="1391089" y="1061085"/>
                  </a:cubicBezTo>
                  <a:close/>
                  <a:moveTo>
                    <a:pt x="1336909" y="1051921"/>
                  </a:moveTo>
                  <a:cubicBezTo>
                    <a:pt x="1336909" y="1051921"/>
                    <a:pt x="1336587" y="1051921"/>
                    <a:pt x="1336587" y="1051921"/>
                  </a:cubicBezTo>
                  <a:cubicBezTo>
                    <a:pt x="1330639" y="1051278"/>
                    <a:pt x="1324530" y="1050635"/>
                    <a:pt x="1317938" y="1050153"/>
                  </a:cubicBezTo>
                  <a:cubicBezTo>
                    <a:pt x="1314883" y="1049831"/>
                    <a:pt x="1311989" y="1049510"/>
                    <a:pt x="1309095" y="1049188"/>
                  </a:cubicBezTo>
                  <a:cubicBezTo>
                    <a:pt x="1307166" y="1048867"/>
                    <a:pt x="1305880" y="1047259"/>
                    <a:pt x="1306041" y="1045330"/>
                  </a:cubicBezTo>
                  <a:cubicBezTo>
                    <a:pt x="1306202" y="1043401"/>
                    <a:pt x="1308131" y="1042114"/>
                    <a:pt x="1309899" y="1042275"/>
                  </a:cubicBezTo>
                  <a:cubicBezTo>
                    <a:pt x="1312632" y="1042597"/>
                    <a:pt x="1315526" y="1042918"/>
                    <a:pt x="1318420" y="1043240"/>
                  </a:cubicBezTo>
                  <a:cubicBezTo>
                    <a:pt x="1325012" y="1043722"/>
                    <a:pt x="1331282" y="1044365"/>
                    <a:pt x="1337230" y="1045008"/>
                  </a:cubicBezTo>
                  <a:cubicBezTo>
                    <a:pt x="1339160" y="1045169"/>
                    <a:pt x="1340446" y="1046937"/>
                    <a:pt x="1340285" y="1048867"/>
                  </a:cubicBezTo>
                  <a:cubicBezTo>
                    <a:pt x="1340124" y="1050635"/>
                    <a:pt x="1338677" y="1051921"/>
                    <a:pt x="1336909" y="1051921"/>
                  </a:cubicBezTo>
                  <a:close/>
                  <a:moveTo>
                    <a:pt x="1282729" y="1043079"/>
                  </a:moveTo>
                  <a:cubicBezTo>
                    <a:pt x="1282729" y="1043079"/>
                    <a:pt x="1281925" y="1043079"/>
                    <a:pt x="1281604" y="1042918"/>
                  </a:cubicBezTo>
                  <a:cubicBezTo>
                    <a:pt x="1271797" y="1039542"/>
                    <a:pt x="1263276" y="1034880"/>
                    <a:pt x="1256363" y="1029414"/>
                  </a:cubicBezTo>
                  <a:cubicBezTo>
                    <a:pt x="1254916" y="1028127"/>
                    <a:pt x="1254594" y="1026037"/>
                    <a:pt x="1255880" y="1024590"/>
                  </a:cubicBezTo>
                  <a:cubicBezTo>
                    <a:pt x="1257006" y="1023143"/>
                    <a:pt x="1259257" y="1022983"/>
                    <a:pt x="1260704" y="1024108"/>
                  </a:cubicBezTo>
                  <a:cubicBezTo>
                    <a:pt x="1266974" y="1029092"/>
                    <a:pt x="1274691" y="1033272"/>
                    <a:pt x="1283694" y="1036487"/>
                  </a:cubicBezTo>
                  <a:cubicBezTo>
                    <a:pt x="1285462" y="1037130"/>
                    <a:pt x="1286427" y="1039060"/>
                    <a:pt x="1285784" y="1040828"/>
                  </a:cubicBezTo>
                  <a:cubicBezTo>
                    <a:pt x="1285302" y="1042275"/>
                    <a:pt x="1284015" y="1043079"/>
                    <a:pt x="1282568" y="1043079"/>
                  </a:cubicBezTo>
                  <a:close/>
                  <a:moveTo>
                    <a:pt x="1242215" y="1008353"/>
                  </a:moveTo>
                  <a:cubicBezTo>
                    <a:pt x="1240929" y="1008353"/>
                    <a:pt x="1239643" y="1007549"/>
                    <a:pt x="1239000" y="1006263"/>
                  </a:cubicBezTo>
                  <a:cubicBezTo>
                    <a:pt x="1235623" y="998224"/>
                    <a:pt x="1234016" y="989060"/>
                    <a:pt x="1234016" y="979253"/>
                  </a:cubicBezTo>
                  <a:lnTo>
                    <a:pt x="1234016" y="977967"/>
                  </a:lnTo>
                  <a:cubicBezTo>
                    <a:pt x="1234016" y="976038"/>
                    <a:pt x="1235623" y="974430"/>
                    <a:pt x="1237392" y="974430"/>
                  </a:cubicBezTo>
                  <a:cubicBezTo>
                    <a:pt x="1239160" y="974430"/>
                    <a:pt x="1240768" y="976038"/>
                    <a:pt x="1240768" y="977967"/>
                  </a:cubicBezTo>
                  <a:lnTo>
                    <a:pt x="1240768" y="979253"/>
                  </a:lnTo>
                  <a:cubicBezTo>
                    <a:pt x="1240768" y="988256"/>
                    <a:pt x="1242215" y="996456"/>
                    <a:pt x="1245270" y="1003690"/>
                  </a:cubicBezTo>
                  <a:cubicBezTo>
                    <a:pt x="1246073" y="1005459"/>
                    <a:pt x="1245270" y="1007549"/>
                    <a:pt x="1243340" y="1008192"/>
                  </a:cubicBezTo>
                  <a:cubicBezTo>
                    <a:pt x="1242858" y="1008353"/>
                    <a:pt x="1242537" y="1008513"/>
                    <a:pt x="1242054" y="1008513"/>
                  </a:cubicBezTo>
                  <a:close/>
                  <a:moveTo>
                    <a:pt x="1241572" y="954334"/>
                  </a:moveTo>
                  <a:cubicBezTo>
                    <a:pt x="1241572" y="954334"/>
                    <a:pt x="1240929" y="954334"/>
                    <a:pt x="1240607" y="954334"/>
                  </a:cubicBezTo>
                  <a:cubicBezTo>
                    <a:pt x="1238678" y="953851"/>
                    <a:pt x="1237713" y="951922"/>
                    <a:pt x="1238196" y="950154"/>
                  </a:cubicBezTo>
                  <a:cubicBezTo>
                    <a:pt x="1240447" y="941633"/>
                    <a:pt x="1243662" y="932790"/>
                    <a:pt x="1247681" y="923787"/>
                  </a:cubicBezTo>
                  <a:cubicBezTo>
                    <a:pt x="1248485" y="922019"/>
                    <a:pt x="1250575" y="921215"/>
                    <a:pt x="1252183" y="922019"/>
                  </a:cubicBezTo>
                  <a:cubicBezTo>
                    <a:pt x="1253951" y="922823"/>
                    <a:pt x="1254755" y="924913"/>
                    <a:pt x="1253951" y="926520"/>
                  </a:cubicBezTo>
                  <a:cubicBezTo>
                    <a:pt x="1250093" y="935202"/>
                    <a:pt x="1246877" y="943723"/>
                    <a:pt x="1244787" y="951922"/>
                  </a:cubicBezTo>
                  <a:cubicBezTo>
                    <a:pt x="1244305" y="953530"/>
                    <a:pt x="1243019" y="954494"/>
                    <a:pt x="1241411" y="954494"/>
                  </a:cubicBezTo>
                  <a:close/>
                  <a:moveTo>
                    <a:pt x="1263598" y="904013"/>
                  </a:moveTo>
                  <a:cubicBezTo>
                    <a:pt x="1263598" y="904013"/>
                    <a:pt x="1262472" y="904013"/>
                    <a:pt x="1261829" y="903530"/>
                  </a:cubicBezTo>
                  <a:cubicBezTo>
                    <a:pt x="1260221" y="902566"/>
                    <a:pt x="1259578" y="900476"/>
                    <a:pt x="1260543" y="898868"/>
                  </a:cubicBezTo>
                  <a:cubicBezTo>
                    <a:pt x="1265044" y="891151"/>
                    <a:pt x="1270189" y="883273"/>
                    <a:pt x="1275655" y="875556"/>
                  </a:cubicBezTo>
                  <a:cubicBezTo>
                    <a:pt x="1276781" y="873948"/>
                    <a:pt x="1278871" y="873627"/>
                    <a:pt x="1280478" y="874752"/>
                  </a:cubicBezTo>
                  <a:cubicBezTo>
                    <a:pt x="1282086" y="875878"/>
                    <a:pt x="1282408" y="877968"/>
                    <a:pt x="1281282" y="879575"/>
                  </a:cubicBezTo>
                  <a:cubicBezTo>
                    <a:pt x="1275816" y="887292"/>
                    <a:pt x="1270832" y="894849"/>
                    <a:pt x="1266491" y="902405"/>
                  </a:cubicBezTo>
                  <a:cubicBezTo>
                    <a:pt x="1265848" y="903530"/>
                    <a:pt x="1264723" y="904173"/>
                    <a:pt x="1263437" y="904173"/>
                  </a:cubicBezTo>
                  <a:close/>
                  <a:moveTo>
                    <a:pt x="1295430" y="859158"/>
                  </a:moveTo>
                  <a:cubicBezTo>
                    <a:pt x="1295430" y="859158"/>
                    <a:pt x="1293822" y="858836"/>
                    <a:pt x="1293179" y="858354"/>
                  </a:cubicBezTo>
                  <a:cubicBezTo>
                    <a:pt x="1291732" y="857068"/>
                    <a:pt x="1291572" y="854978"/>
                    <a:pt x="1292697" y="853531"/>
                  </a:cubicBezTo>
                  <a:cubicBezTo>
                    <a:pt x="1298485" y="846457"/>
                    <a:pt x="1304755" y="839544"/>
                    <a:pt x="1311186" y="832791"/>
                  </a:cubicBezTo>
                  <a:cubicBezTo>
                    <a:pt x="1312472" y="831344"/>
                    <a:pt x="1314723" y="831344"/>
                    <a:pt x="1316009" y="832791"/>
                  </a:cubicBezTo>
                  <a:cubicBezTo>
                    <a:pt x="1317456" y="834077"/>
                    <a:pt x="1317456" y="836328"/>
                    <a:pt x="1316009" y="837614"/>
                  </a:cubicBezTo>
                  <a:cubicBezTo>
                    <a:pt x="1309739" y="844206"/>
                    <a:pt x="1303629" y="851119"/>
                    <a:pt x="1297842" y="858032"/>
                  </a:cubicBezTo>
                  <a:cubicBezTo>
                    <a:pt x="1297199" y="858836"/>
                    <a:pt x="1296234" y="859318"/>
                    <a:pt x="1295109" y="859318"/>
                  </a:cubicBezTo>
                  <a:close/>
                  <a:moveTo>
                    <a:pt x="1333372" y="819126"/>
                  </a:moveTo>
                  <a:cubicBezTo>
                    <a:pt x="1332407" y="819126"/>
                    <a:pt x="1331443" y="818804"/>
                    <a:pt x="1330800" y="818000"/>
                  </a:cubicBezTo>
                  <a:cubicBezTo>
                    <a:pt x="1329513" y="816553"/>
                    <a:pt x="1329513" y="814463"/>
                    <a:pt x="1330960" y="813177"/>
                  </a:cubicBezTo>
                  <a:lnTo>
                    <a:pt x="1334336" y="809962"/>
                  </a:lnTo>
                  <a:cubicBezTo>
                    <a:pt x="1340124" y="804656"/>
                    <a:pt x="1345751" y="799512"/>
                    <a:pt x="1351057" y="794367"/>
                  </a:cubicBezTo>
                  <a:cubicBezTo>
                    <a:pt x="1352504" y="793081"/>
                    <a:pt x="1354594" y="793081"/>
                    <a:pt x="1355880" y="794367"/>
                  </a:cubicBezTo>
                  <a:cubicBezTo>
                    <a:pt x="1357166" y="795814"/>
                    <a:pt x="1357166" y="797904"/>
                    <a:pt x="1355880" y="799190"/>
                  </a:cubicBezTo>
                  <a:cubicBezTo>
                    <a:pt x="1350413" y="804335"/>
                    <a:pt x="1344787" y="809479"/>
                    <a:pt x="1338999" y="814785"/>
                  </a:cubicBezTo>
                  <a:lnTo>
                    <a:pt x="1335623" y="817840"/>
                  </a:lnTo>
                  <a:cubicBezTo>
                    <a:pt x="1335623" y="817840"/>
                    <a:pt x="1334176" y="818804"/>
                    <a:pt x="1333211" y="818804"/>
                  </a:cubicBezTo>
                  <a:close/>
                  <a:moveTo>
                    <a:pt x="1373243" y="781184"/>
                  </a:moveTo>
                  <a:cubicBezTo>
                    <a:pt x="1372439" y="781184"/>
                    <a:pt x="1371475" y="780862"/>
                    <a:pt x="1370831" y="780219"/>
                  </a:cubicBezTo>
                  <a:cubicBezTo>
                    <a:pt x="1369545" y="778933"/>
                    <a:pt x="1369384" y="776682"/>
                    <a:pt x="1370831" y="775396"/>
                  </a:cubicBezTo>
                  <a:cubicBezTo>
                    <a:pt x="1377745" y="768322"/>
                    <a:pt x="1384015" y="761570"/>
                    <a:pt x="1389481" y="755300"/>
                  </a:cubicBezTo>
                  <a:cubicBezTo>
                    <a:pt x="1390767" y="753853"/>
                    <a:pt x="1392857" y="753692"/>
                    <a:pt x="1394304" y="754978"/>
                  </a:cubicBezTo>
                  <a:cubicBezTo>
                    <a:pt x="1395751" y="756264"/>
                    <a:pt x="1395912" y="758354"/>
                    <a:pt x="1394625" y="759801"/>
                  </a:cubicBezTo>
                  <a:cubicBezTo>
                    <a:pt x="1388998" y="766071"/>
                    <a:pt x="1382728" y="772985"/>
                    <a:pt x="1375654" y="780058"/>
                  </a:cubicBezTo>
                  <a:cubicBezTo>
                    <a:pt x="1375011" y="780702"/>
                    <a:pt x="1374047" y="781023"/>
                    <a:pt x="1373243" y="781023"/>
                  </a:cubicBezTo>
                  <a:close/>
                  <a:moveTo>
                    <a:pt x="1409256" y="739544"/>
                  </a:moveTo>
                  <a:cubicBezTo>
                    <a:pt x="1409256" y="739544"/>
                    <a:pt x="1407809" y="739384"/>
                    <a:pt x="1407166" y="738901"/>
                  </a:cubicBezTo>
                  <a:cubicBezTo>
                    <a:pt x="1405558" y="737776"/>
                    <a:pt x="1405236" y="735686"/>
                    <a:pt x="1406362" y="734078"/>
                  </a:cubicBezTo>
                  <a:cubicBezTo>
                    <a:pt x="1412310" y="725718"/>
                    <a:pt x="1416973" y="718001"/>
                    <a:pt x="1420027" y="711088"/>
                  </a:cubicBezTo>
                  <a:cubicBezTo>
                    <a:pt x="1420831" y="709319"/>
                    <a:pt x="1422760" y="708516"/>
                    <a:pt x="1424529" y="709319"/>
                  </a:cubicBezTo>
                  <a:cubicBezTo>
                    <a:pt x="1426297" y="710123"/>
                    <a:pt x="1427101" y="712053"/>
                    <a:pt x="1426297" y="713821"/>
                  </a:cubicBezTo>
                  <a:cubicBezTo>
                    <a:pt x="1423082" y="721216"/>
                    <a:pt x="1418259" y="729416"/>
                    <a:pt x="1411989" y="738097"/>
                  </a:cubicBezTo>
                  <a:cubicBezTo>
                    <a:pt x="1411346" y="739062"/>
                    <a:pt x="1410220" y="739544"/>
                    <a:pt x="1409256" y="739544"/>
                  </a:cubicBezTo>
                  <a:close/>
                  <a:moveTo>
                    <a:pt x="1427423" y="689062"/>
                  </a:moveTo>
                  <a:cubicBezTo>
                    <a:pt x="1425815" y="689062"/>
                    <a:pt x="1424368" y="687937"/>
                    <a:pt x="1424046" y="686329"/>
                  </a:cubicBezTo>
                  <a:cubicBezTo>
                    <a:pt x="1422439" y="678934"/>
                    <a:pt x="1417455" y="672985"/>
                    <a:pt x="1408612" y="668323"/>
                  </a:cubicBezTo>
                  <a:cubicBezTo>
                    <a:pt x="1407005" y="667358"/>
                    <a:pt x="1406362" y="665268"/>
                    <a:pt x="1407166" y="663661"/>
                  </a:cubicBezTo>
                  <a:cubicBezTo>
                    <a:pt x="1408130" y="661892"/>
                    <a:pt x="1410220" y="661410"/>
                    <a:pt x="1411828" y="662214"/>
                  </a:cubicBezTo>
                  <a:cubicBezTo>
                    <a:pt x="1422278" y="667841"/>
                    <a:pt x="1428709" y="675397"/>
                    <a:pt x="1430799" y="684882"/>
                  </a:cubicBezTo>
                  <a:cubicBezTo>
                    <a:pt x="1431281" y="686812"/>
                    <a:pt x="1429995" y="688580"/>
                    <a:pt x="1428226" y="689062"/>
                  </a:cubicBezTo>
                  <a:cubicBezTo>
                    <a:pt x="1427905" y="689062"/>
                    <a:pt x="1427744" y="689062"/>
                    <a:pt x="1427423" y="689062"/>
                  </a:cubicBezTo>
                  <a:close/>
                  <a:moveTo>
                    <a:pt x="1384175" y="660284"/>
                  </a:moveTo>
                  <a:cubicBezTo>
                    <a:pt x="1384175" y="660284"/>
                    <a:pt x="1383693" y="660284"/>
                    <a:pt x="1383532" y="660284"/>
                  </a:cubicBezTo>
                  <a:cubicBezTo>
                    <a:pt x="1377101" y="658998"/>
                    <a:pt x="1369706" y="658194"/>
                    <a:pt x="1361668" y="657551"/>
                  </a:cubicBezTo>
                  <a:lnTo>
                    <a:pt x="1356523" y="657069"/>
                  </a:lnTo>
                  <a:cubicBezTo>
                    <a:pt x="1354594" y="656908"/>
                    <a:pt x="1353147" y="655140"/>
                    <a:pt x="1353468" y="653371"/>
                  </a:cubicBezTo>
                  <a:cubicBezTo>
                    <a:pt x="1353629" y="651442"/>
                    <a:pt x="1354915" y="649995"/>
                    <a:pt x="1357166" y="650317"/>
                  </a:cubicBezTo>
                  <a:lnTo>
                    <a:pt x="1362150" y="650799"/>
                  </a:lnTo>
                  <a:cubicBezTo>
                    <a:pt x="1370510" y="651442"/>
                    <a:pt x="1378066" y="652407"/>
                    <a:pt x="1384818" y="653693"/>
                  </a:cubicBezTo>
                  <a:cubicBezTo>
                    <a:pt x="1386748" y="654014"/>
                    <a:pt x="1387873" y="655783"/>
                    <a:pt x="1387552" y="657712"/>
                  </a:cubicBezTo>
                  <a:cubicBezTo>
                    <a:pt x="1387230" y="659320"/>
                    <a:pt x="1385783" y="660606"/>
                    <a:pt x="1384175" y="660606"/>
                  </a:cubicBezTo>
                  <a:close/>
                  <a:moveTo>
                    <a:pt x="1329674" y="653211"/>
                  </a:moveTo>
                  <a:cubicBezTo>
                    <a:pt x="1329674" y="653211"/>
                    <a:pt x="1329192" y="653211"/>
                    <a:pt x="1329031" y="653211"/>
                  </a:cubicBezTo>
                  <a:cubicBezTo>
                    <a:pt x="1319063" y="651121"/>
                    <a:pt x="1310221" y="648387"/>
                    <a:pt x="1302182" y="645011"/>
                  </a:cubicBezTo>
                  <a:cubicBezTo>
                    <a:pt x="1300414" y="644207"/>
                    <a:pt x="1299610" y="642278"/>
                    <a:pt x="1300414" y="640510"/>
                  </a:cubicBezTo>
                  <a:cubicBezTo>
                    <a:pt x="1301218" y="638741"/>
                    <a:pt x="1303147" y="637937"/>
                    <a:pt x="1304916" y="638741"/>
                  </a:cubicBezTo>
                  <a:cubicBezTo>
                    <a:pt x="1312632" y="641957"/>
                    <a:pt x="1320993" y="644529"/>
                    <a:pt x="1330478" y="646619"/>
                  </a:cubicBezTo>
                  <a:cubicBezTo>
                    <a:pt x="1332407" y="646941"/>
                    <a:pt x="1333533" y="648870"/>
                    <a:pt x="1333211" y="650638"/>
                  </a:cubicBezTo>
                  <a:cubicBezTo>
                    <a:pt x="1332890" y="652246"/>
                    <a:pt x="1331443" y="653371"/>
                    <a:pt x="1329835" y="653371"/>
                  </a:cubicBezTo>
                  <a:close/>
                  <a:moveTo>
                    <a:pt x="1279835" y="631346"/>
                  </a:moveTo>
                  <a:cubicBezTo>
                    <a:pt x="1279835" y="631346"/>
                    <a:pt x="1278388" y="631185"/>
                    <a:pt x="1277745" y="630703"/>
                  </a:cubicBezTo>
                  <a:cubicBezTo>
                    <a:pt x="1270993" y="625558"/>
                    <a:pt x="1264241" y="619449"/>
                    <a:pt x="1257167" y="611732"/>
                  </a:cubicBezTo>
                  <a:cubicBezTo>
                    <a:pt x="1255880" y="610285"/>
                    <a:pt x="1255880" y="608195"/>
                    <a:pt x="1257167" y="606909"/>
                  </a:cubicBezTo>
                  <a:cubicBezTo>
                    <a:pt x="1258614" y="605622"/>
                    <a:pt x="1260704" y="605622"/>
                    <a:pt x="1261990" y="607069"/>
                  </a:cubicBezTo>
                  <a:cubicBezTo>
                    <a:pt x="1268903" y="614465"/>
                    <a:pt x="1275334" y="620413"/>
                    <a:pt x="1281765" y="625237"/>
                  </a:cubicBezTo>
                  <a:cubicBezTo>
                    <a:pt x="1283211" y="626362"/>
                    <a:pt x="1283533" y="628613"/>
                    <a:pt x="1282408" y="630060"/>
                  </a:cubicBezTo>
                  <a:cubicBezTo>
                    <a:pt x="1281765" y="631024"/>
                    <a:pt x="1280639" y="631346"/>
                    <a:pt x="1279675" y="631346"/>
                  </a:cubicBezTo>
                  <a:close/>
                  <a:moveTo>
                    <a:pt x="1241733" y="591957"/>
                  </a:moveTo>
                  <a:cubicBezTo>
                    <a:pt x="1240768" y="591957"/>
                    <a:pt x="1239643" y="591475"/>
                    <a:pt x="1239000" y="590671"/>
                  </a:cubicBezTo>
                  <a:cubicBezTo>
                    <a:pt x="1233694" y="584079"/>
                    <a:pt x="1228067" y="576845"/>
                    <a:pt x="1222119" y="568806"/>
                  </a:cubicBezTo>
                  <a:cubicBezTo>
                    <a:pt x="1220993" y="567359"/>
                    <a:pt x="1221315" y="565108"/>
                    <a:pt x="1222762" y="563983"/>
                  </a:cubicBezTo>
                  <a:cubicBezTo>
                    <a:pt x="1224209" y="562858"/>
                    <a:pt x="1226459" y="563179"/>
                    <a:pt x="1227585" y="564626"/>
                  </a:cubicBezTo>
                  <a:cubicBezTo>
                    <a:pt x="1233533" y="572504"/>
                    <a:pt x="1239160" y="579738"/>
                    <a:pt x="1244466" y="586330"/>
                  </a:cubicBezTo>
                  <a:cubicBezTo>
                    <a:pt x="1245591" y="587777"/>
                    <a:pt x="1245430" y="590028"/>
                    <a:pt x="1243984" y="591153"/>
                  </a:cubicBezTo>
                  <a:cubicBezTo>
                    <a:pt x="1243340" y="591635"/>
                    <a:pt x="1242537" y="591957"/>
                    <a:pt x="1241893" y="591957"/>
                  </a:cubicBezTo>
                  <a:close/>
                  <a:moveTo>
                    <a:pt x="1208292" y="548227"/>
                  </a:moveTo>
                  <a:cubicBezTo>
                    <a:pt x="1207328" y="548227"/>
                    <a:pt x="1206202" y="547745"/>
                    <a:pt x="1205559" y="546941"/>
                  </a:cubicBezTo>
                  <a:cubicBezTo>
                    <a:pt x="1200415" y="540028"/>
                    <a:pt x="1194788" y="532793"/>
                    <a:pt x="1188839" y="525076"/>
                  </a:cubicBezTo>
                  <a:cubicBezTo>
                    <a:pt x="1187714" y="523630"/>
                    <a:pt x="1187875" y="521379"/>
                    <a:pt x="1189482" y="520253"/>
                  </a:cubicBezTo>
                  <a:cubicBezTo>
                    <a:pt x="1190929" y="519128"/>
                    <a:pt x="1193180" y="519289"/>
                    <a:pt x="1194305" y="520896"/>
                  </a:cubicBezTo>
                  <a:cubicBezTo>
                    <a:pt x="1200254" y="528613"/>
                    <a:pt x="1205881" y="535848"/>
                    <a:pt x="1211026" y="542761"/>
                  </a:cubicBezTo>
                  <a:cubicBezTo>
                    <a:pt x="1212151" y="544208"/>
                    <a:pt x="1211829" y="546459"/>
                    <a:pt x="1210382" y="547584"/>
                  </a:cubicBezTo>
                  <a:cubicBezTo>
                    <a:pt x="1209739" y="548067"/>
                    <a:pt x="1209096" y="548227"/>
                    <a:pt x="1208292" y="548227"/>
                  </a:cubicBezTo>
                  <a:close/>
                  <a:moveTo>
                    <a:pt x="1174531" y="504819"/>
                  </a:moveTo>
                  <a:cubicBezTo>
                    <a:pt x="1173566" y="504819"/>
                    <a:pt x="1172441" y="504337"/>
                    <a:pt x="1171798" y="503533"/>
                  </a:cubicBezTo>
                  <a:cubicBezTo>
                    <a:pt x="1166331" y="496781"/>
                    <a:pt x="1160544" y="489546"/>
                    <a:pt x="1154434" y="482151"/>
                  </a:cubicBezTo>
                  <a:cubicBezTo>
                    <a:pt x="1153309" y="480704"/>
                    <a:pt x="1153470" y="478453"/>
                    <a:pt x="1154917" y="477328"/>
                  </a:cubicBezTo>
                  <a:cubicBezTo>
                    <a:pt x="1156364" y="476041"/>
                    <a:pt x="1158614" y="476363"/>
                    <a:pt x="1159740" y="477810"/>
                  </a:cubicBezTo>
                  <a:cubicBezTo>
                    <a:pt x="1165849" y="485205"/>
                    <a:pt x="1171637" y="492440"/>
                    <a:pt x="1177103" y="499192"/>
                  </a:cubicBezTo>
                  <a:cubicBezTo>
                    <a:pt x="1178228" y="500639"/>
                    <a:pt x="1178068" y="502890"/>
                    <a:pt x="1176621" y="504016"/>
                  </a:cubicBezTo>
                  <a:cubicBezTo>
                    <a:pt x="1175978" y="504498"/>
                    <a:pt x="1175174" y="504819"/>
                    <a:pt x="1174531" y="504819"/>
                  </a:cubicBezTo>
                  <a:close/>
                  <a:moveTo>
                    <a:pt x="1139483" y="462376"/>
                  </a:moveTo>
                  <a:cubicBezTo>
                    <a:pt x="1138518" y="462376"/>
                    <a:pt x="1137553" y="461894"/>
                    <a:pt x="1136910" y="461090"/>
                  </a:cubicBezTo>
                  <a:cubicBezTo>
                    <a:pt x="1131123" y="454337"/>
                    <a:pt x="1125174" y="447424"/>
                    <a:pt x="1118904" y="440350"/>
                  </a:cubicBezTo>
                  <a:cubicBezTo>
                    <a:pt x="1117618" y="438903"/>
                    <a:pt x="1117779" y="436653"/>
                    <a:pt x="1119226" y="435527"/>
                  </a:cubicBezTo>
                  <a:cubicBezTo>
                    <a:pt x="1120673" y="434241"/>
                    <a:pt x="1122923" y="434402"/>
                    <a:pt x="1124049" y="435849"/>
                  </a:cubicBezTo>
                  <a:cubicBezTo>
                    <a:pt x="1130319" y="443083"/>
                    <a:pt x="1136267" y="449997"/>
                    <a:pt x="1142055" y="456749"/>
                  </a:cubicBezTo>
                  <a:cubicBezTo>
                    <a:pt x="1143341" y="458196"/>
                    <a:pt x="1143180" y="460447"/>
                    <a:pt x="1141733" y="461572"/>
                  </a:cubicBezTo>
                  <a:cubicBezTo>
                    <a:pt x="1141090" y="462054"/>
                    <a:pt x="1140286" y="462376"/>
                    <a:pt x="1139483" y="462376"/>
                  </a:cubicBezTo>
                  <a:close/>
                  <a:moveTo>
                    <a:pt x="1102827" y="421219"/>
                  </a:moveTo>
                  <a:cubicBezTo>
                    <a:pt x="1101862" y="421219"/>
                    <a:pt x="1101059" y="420897"/>
                    <a:pt x="1100415" y="420254"/>
                  </a:cubicBezTo>
                  <a:cubicBezTo>
                    <a:pt x="1093824" y="413502"/>
                    <a:pt x="1087071" y="407232"/>
                    <a:pt x="1080641" y="401605"/>
                  </a:cubicBezTo>
                  <a:cubicBezTo>
                    <a:pt x="1079194" y="400319"/>
                    <a:pt x="1079033" y="398229"/>
                    <a:pt x="1080319" y="396782"/>
                  </a:cubicBezTo>
                  <a:cubicBezTo>
                    <a:pt x="1081605" y="395335"/>
                    <a:pt x="1083695" y="395174"/>
                    <a:pt x="1085142" y="396460"/>
                  </a:cubicBezTo>
                  <a:cubicBezTo>
                    <a:pt x="1091895" y="402248"/>
                    <a:pt x="1098647" y="408518"/>
                    <a:pt x="1105399" y="415431"/>
                  </a:cubicBezTo>
                  <a:cubicBezTo>
                    <a:pt x="1106686" y="416717"/>
                    <a:pt x="1106686" y="418968"/>
                    <a:pt x="1105399" y="420254"/>
                  </a:cubicBezTo>
                  <a:cubicBezTo>
                    <a:pt x="1104756" y="420897"/>
                    <a:pt x="1103792" y="421219"/>
                    <a:pt x="1102988" y="421219"/>
                  </a:cubicBezTo>
                  <a:close/>
                  <a:moveTo>
                    <a:pt x="1061027" y="385688"/>
                  </a:moveTo>
                  <a:cubicBezTo>
                    <a:pt x="1061027" y="385688"/>
                    <a:pt x="1059741" y="385528"/>
                    <a:pt x="1059097" y="385045"/>
                  </a:cubicBezTo>
                  <a:cubicBezTo>
                    <a:pt x="1051541" y="379740"/>
                    <a:pt x="1043663" y="375078"/>
                    <a:pt x="1035946" y="371219"/>
                  </a:cubicBezTo>
                  <a:cubicBezTo>
                    <a:pt x="1034178" y="370415"/>
                    <a:pt x="1033535" y="368325"/>
                    <a:pt x="1034500" y="366557"/>
                  </a:cubicBezTo>
                  <a:cubicBezTo>
                    <a:pt x="1035303" y="364788"/>
                    <a:pt x="1037393" y="364145"/>
                    <a:pt x="1039162" y="365110"/>
                  </a:cubicBezTo>
                  <a:cubicBezTo>
                    <a:pt x="1047200" y="369129"/>
                    <a:pt x="1055239" y="373952"/>
                    <a:pt x="1063117" y="379418"/>
                  </a:cubicBezTo>
                  <a:cubicBezTo>
                    <a:pt x="1064724" y="380544"/>
                    <a:pt x="1065046" y="382634"/>
                    <a:pt x="1064081" y="384241"/>
                  </a:cubicBezTo>
                  <a:cubicBezTo>
                    <a:pt x="1063438" y="385206"/>
                    <a:pt x="1062313" y="385688"/>
                    <a:pt x="1061187" y="385688"/>
                  </a:cubicBezTo>
                  <a:close/>
                  <a:moveTo>
                    <a:pt x="1012152" y="360930"/>
                  </a:moveTo>
                  <a:cubicBezTo>
                    <a:pt x="1012152" y="360930"/>
                    <a:pt x="1011349" y="360930"/>
                    <a:pt x="1011027" y="360769"/>
                  </a:cubicBezTo>
                  <a:cubicBezTo>
                    <a:pt x="1002667" y="358036"/>
                    <a:pt x="993985" y="355785"/>
                    <a:pt x="984821" y="354177"/>
                  </a:cubicBezTo>
                  <a:cubicBezTo>
                    <a:pt x="982892" y="353856"/>
                    <a:pt x="981606" y="352087"/>
                    <a:pt x="982088" y="350158"/>
                  </a:cubicBezTo>
                  <a:cubicBezTo>
                    <a:pt x="982410" y="348229"/>
                    <a:pt x="984178" y="346943"/>
                    <a:pt x="986108" y="347425"/>
                  </a:cubicBezTo>
                  <a:cubicBezTo>
                    <a:pt x="995593" y="349033"/>
                    <a:pt x="1004435" y="351284"/>
                    <a:pt x="1013278" y="354177"/>
                  </a:cubicBezTo>
                  <a:cubicBezTo>
                    <a:pt x="1015046" y="354821"/>
                    <a:pt x="1016011" y="356750"/>
                    <a:pt x="1015529" y="358518"/>
                  </a:cubicBezTo>
                  <a:cubicBezTo>
                    <a:pt x="1015046" y="359965"/>
                    <a:pt x="1013760" y="360930"/>
                    <a:pt x="1012313" y="360930"/>
                  </a:cubicBezTo>
                  <a:close/>
                  <a:moveTo>
                    <a:pt x="958134" y="351284"/>
                  </a:moveTo>
                  <a:cubicBezTo>
                    <a:pt x="958134" y="351284"/>
                    <a:pt x="958134" y="351284"/>
                    <a:pt x="957973" y="351284"/>
                  </a:cubicBezTo>
                  <a:cubicBezTo>
                    <a:pt x="948970" y="350801"/>
                    <a:pt x="940288" y="350640"/>
                    <a:pt x="931767" y="350480"/>
                  </a:cubicBezTo>
                  <a:lnTo>
                    <a:pt x="930642" y="350480"/>
                  </a:lnTo>
                  <a:cubicBezTo>
                    <a:pt x="928713" y="350480"/>
                    <a:pt x="927266" y="348872"/>
                    <a:pt x="927266" y="346943"/>
                  </a:cubicBezTo>
                  <a:cubicBezTo>
                    <a:pt x="927266" y="345013"/>
                    <a:pt x="928713" y="343245"/>
                    <a:pt x="930803" y="343567"/>
                  </a:cubicBezTo>
                  <a:lnTo>
                    <a:pt x="931928" y="343567"/>
                  </a:lnTo>
                  <a:cubicBezTo>
                    <a:pt x="940610" y="343727"/>
                    <a:pt x="949452" y="343888"/>
                    <a:pt x="958455" y="344531"/>
                  </a:cubicBezTo>
                  <a:cubicBezTo>
                    <a:pt x="960384" y="344531"/>
                    <a:pt x="961831" y="346300"/>
                    <a:pt x="961670" y="348229"/>
                  </a:cubicBezTo>
                  <a:cubicBezTo>
                    <a:pt x="961670" y="349997"/>
                    <a:pt x="960063" y="351444"/>
                    <a:pt x="958294" y="351444"/>
                  </a:cubicBezTo>
                  <a:close/>
                  <a:moveTo>
                    <a:pt x="903150" y="349354"/>
                  </a:moveTo>
                  <a:cubicBezTo>
                    <a:pt x="903150" y="349354"/>
                    <a:pt x="902989" y="349354"/>
                    <a:pt x="902828" y="349354"/>
                  </a:cubicBezTo>
                  <a:cubicBezTo>
                    <a:pt x="892378" y="348550"/>
                    <a:pt x="883375" y="347104"/>
                    <a:pt x="875176" y="345013"/>
                  </a:cubicBezTo>
                  <a:cubicBezTo>
                    <a:pt x="873407" y="344531"/>
                    <a:pt x="872282" y="342602"/>
                    <a:pt x="872764" y="340833"/>
                  </a:cubicBezTo>
                  <a:cubicBezTo>
                    <a:pt x="873247" y="338904"/>
                    <a:pt x="875176" y="337940"/>
                    <a:pt x="876944" y="338422"/>
                  </a:cubicBezTo>
                  <a:cubicBezTo>
                    <a:pt x="884822" y="340512"/>
                    <a:pt x="893343" y="341798"/>
                    <a:pt x="903472" y="342602"/>
                  </a:cubicBezTo>
                  <a:cubicBezTo>
                    <a:pt x="905401" y="342602"/>
                    <a:pt x="906848" y="344370"/>
                    <a:pt x="906687" y="346300"/>
                  </a:cubicBezTo>
                  <a:cubicBezTo>
                    <a:pt x="906687" y="348068"/>
                    <a:pt x="905079" y="349515"/>
                    <a:pt x="903311" y="349515"/>
                  </a:cubicBezTo>
                  <a:close/>
                  <a:moveTo>
                    <a:pt x="850578" y="335046"/>
                  </a:moveTo>
                  <a:cubicBezTo>
                    <a:pt x="850578" y="335046"/>
                    <a:pt x="849453" y="335046"/>
                    <a:pt x="848970" y="334563"/>
                  </a:cubicBezTo>
                  <a:cubicBezTo>
                    <a:pt x="840932" y="330223"/>
                    <a:pt x="833536" y="324756"/>
                    <a:pt x="826141" y="318165"/>
                  </a:cubicBezTo>
                  <a:cubicBezTo>
                    <a:pt x="824694" y="316879"/>
                    <a:pt x="824694" y="314628"/>
                    <a:pt x="825819" y="313342"/>
                  </a:cubicBezTo>
                  <a:cubicBezTo>
                    <a:pt x="827106" y="311895"/>
                    <a:pt x="829356" y="311895"/>
                    <a:pt x="830643" y="313181"/>
                  </a:cubicBezTo>
                  <a:cubicBezTo>
                    <a:pt x="837556" y="319451"/>
                    <a:pt x="844630" y="324596"/>
                    <a:pt x="852186" y="328615"/>
                  </a:cubicBezTo>
                  <a:cubicBezTo>
                    <a:pt x="853794" y="329580"/>
                    <a:pt x="854437" y="331670"/>
                    <a:pt x="853472" y="333277"/>
                  </a:cubicBezTo>
                  <a:cubicBezTo>
                    <a:pt x="852829" y="334403"/>
                    <a:pt x="851703" y="335046"/>
                    <a:pt x="850417" y="335046"/>
                  </a:cubicBezTo>
                  <a:close/>
                  <a:moveTo>
                    <a:pt x="809742" y="298872"/>
                  </a:moveTo>
                  <a:cubicBezTo>
                    <a:pt x="808778" y="298872"/>
                    <a:pt x="807652" y="298390"/>
                    <a:pt x="807009" y="297586"/>
                  </a:cubicBezTo>
                  <a:cubicBezTo>
                    <a:pt x="801704" y="290834"/>
                    <a:pt x="796238" y="283117"/>
                    <a:pt x="791093" y="274757"/>
                  </a:cubicBezTo>
                  <a:cubicBezTo>
                    <a:pt x="790128" y="273149"/>
                    <a:pt x="790611" y="271059"/>
                    <a:pt x="792218" y="269934"/>
                  </a:cubicBezTo>
                  <a:cubicBezTo>
                    <a:pt x="793826" y="268969"/>
                    <a:pt x="795916" y="269451"/>
                    <a:pt x="797041" y="271059"/>
                  </a:cubicBezTo>
                  <a:cubicBezTo>
                    <a:pt x="802025" y="279258"/>
                    <a:pt x="807331" y="286654"/>
                    <a:pt x="812475" y="293245"/>
                  </a:cubicBezTo>
                  <a:cubicBezTo>
                    <a:pt x="813601" y="294692"/>
                    <a:pt x="813440" y="296943"/>
                    <a:pt x="811832" y="298069"/>
                  </a:cubicBezTo>
                  <a:cubicBezTo>
                    <a:pt x="811189" y="298551"/>
                    <a:pt x="810385" y="298872"/>
                    <a:pt x="809742" y="298872"/>
                  </a:cubicBezTo>
                  <a:close/>
                  <a:moveTo>
                    <a:pt x="779678" y="252892"/>
                  </a:moveTo>
                  <a:cubicBezTo>
                    <a:pt x="778553" y="252892"/>
                    <a:pt x="777428" y="252410"/>
                    <a:pt x="776784" y="251284"/>
                  </a:cubicBezTo>
                  <a:cubicBezTo>
                    <a:pt x="771640" y="243407"/>
                    <a:pt x="766495" y="235850"/>
                    <a:pt x="761190" y="228776"/>
                  </a:cubicBezTo>
                  <a:cubicBezTo>
                    <a:pt x="760064" y="227169"/>
                    <a:pt x="760386" y="225079"/>
                    <a:pt x="761833" y="223953"/>
                  </a:cubicBezTo>
                  <a:cubicBezTo>
                    <a:pt x="763280" y="222828"/>
                    <a:pt x="765530" y="223149"/>
                    <a:pt x="766656" y="224596"/>
                  </a:cubicBezTo>
                  <a:cubicBezTo>
                    <a:pt x="771961" y="231831"/>
                    <a:pt x="777267" y="239387"/>
                    <a:pt x="782411" y="247426"/>
                  </a:cubicBezTo>
                  <a:cubicBezTo>
                    <a:pt x="783376" y="249034"/>
                    <a:pt x="783054" y="251124"/>
                    <a:pt x="781447" y="252249"/>
                  </a:cubicBezTo>
                  <a:cubicBezTo>
                    <a:pt x="780804" y="252570"/>
                    <a:pt x="780161" y="252731"/>
                    <a:pt x="779518" y="252731"/>
                  </a:cubicBezTo>
                  <a:close/>
                  <a:moveTo>
                    <a:pt x="746720" y="208841"/>
                  </a:moveTo>
                  <a:cubicBezTo>
                    <a:pt x="745756" y="208841"/>
                    <a:pt x="744791" y="208359"/>
                    <a:pt x="744148" y="207715"/>
                  </a:cubicBezTo>
                  <a:cubicBezTo>
                    <a:pt x="738039" y="200642"/>
                    <a:pt x="731769" y="194050"/>
                    <a:pt x="725338" y="188101"/>
                  </a:cubicBezTo>
                  <a:cubicBezTo>
                    <a:pt x="723891" y="186815"/>
                    <a:pt x="723891" y="184565"/>
                    <a:pt x="725338" y="183278"/>
                  </a:cubicBezTo>
                  <a:cubicBezTo>
                    <a:pt x="726624" y="181831"/>
                    <a:pt x="728875" y="181831"/>
                    <a:pt x="730161" y="183278"/>
                  </a:cubicBezTo>
                  <a:cubicBezTo>
                    <a:pt x="736592" y="189388"/>
                    <a:pt x="743183" y="196140"/>
                    <a:pt x="749453" y="203375"/>
                  </a:cubicBezTo>
                  <a:cubicBezTo>
                    <a:pt x="750740" y="204822"/>
                    <a:pt x="750579" y="207072"/>
                    <a:pt x="749132" y="208198"/>
                  </a:cubicBezTo>
                  <a:cubicBezTo>
                    <a:pt x="748489" y="208841"/>
                    <a:pt x="747685" y="209002"/>
                    <a:pt x="746881" y="209002"/>
                  </a:cubicBezTo>
                  <a:close/>
                  <a:moveTo>
                    <a:pt x="442864" y="197748"/>
                  </a:moveTo>
                  <a:cubicBezTo>
                    <a:pt x="436594" y="197748"/>
                    <a:pt x="430485" y="196944"/>
                    <a:pt x="424215" y="195497"/>
                  </a:cubicBezTo>
                  <a:cubicBezTo>
                    <a:pt x="422286" y="195015"/>
                    <a:pt x="421160" y="193246"/>
                    <a:pt x="421642" y="191317"/>
                  </a:cubicBezTo>
                  <a:cubicBezTo>
                    <a:pt x="422125" y="189388"/>
                    <a:pt x="423893" y="188262"/>
                    <a:pt x="425822" y="188745"/>
                  </a:cubicBezTo>
                  <a:cubicBezTo>
                    <a:pt x="434504" y="190835"/>
                    <a:pt x="443186" y="191317"/>
                    <a:pt x="452028" y="190192"/>
                  </a:cubicBezTo>
                  <a:cubicBezTo>
                    <a:pt x="453957" y="189870"/>
                    <a:pt x="455565" y="191317"/>
                    <a:pt x="455887" y="193246"/>
                  </a:cubicBezTo>
                  <a:cubicBezTo>
                    <a:pt x="456047" y="195175"/>
                    <a:pt x="454761" y="196944"/>
                    <a:pt x="452832" y="197105"/>
                  </a:cubicBezTo>
                  <a:cubicBezTo>
                    <a:pt x="449456" y="197587"/>
                    <a:pt x="446240" y="197748"/>
                    <a:pt x="442864" y="197748"/>
                  </a:cubicBezTo>
                  <a:close/>
                  <a:moveTo>
                    <a:pt x="478877" y="189709"/>
                  </a:moveTo>
                  <a:cubicBezTo>
                    <a:pt x="477591" y="189709"/>
                    <a:pt x="476304" y="188905"/>
                    <a:pt x="475661" y="187619"/>
                  </a:cubicBezTo>
                  <a:cubicBezTo>
                    <a:pt x="474857" y="185851"/>
                    <a:pt x="475661" y="183761"/>
                    <a:pt x="477430" y="183118"/>
                  </a:cubicBezTo>
                  <a:cubicBezTo>
                    <a:pt x="484986" y="179902"/>
                    <a:pt x="492703" y="175722"/>
                    <a:pt x="501063" y="170256"/>
                  </a:cubicBezTo>
                  <a:cubicBezTo>
                    <a:pt x="502671" y="169291"/>
                    <a:pt x="504761" y="169613"/>
                    <a:pt x="505886" y="171221"/>
                  </a:cubicBezTo>
                  <a:cubicBezTo>
                    <a:pt x="506851" y="172828"/>
                    <a:pt x="506529" y="174918"/>
                    <a:pt x="504922" y="176044"/>
                  </a:cubicBezTo>
                  <a:cubicBezTo>
                    <a:pt x="496240" y="181671"/>
                    <a:pt x="488201" y="186011"/>
                    <a:pt x="480163" y="189388"/>
                  </a:cubicBezTo>
                  <a:cubicBezTo>
                    <a:pt x="479681" y="189548"/>
                    <a:pt x="479198" y="189709"/>
                    <a:pt x="478877" y="189709"/>
                  </a:cubicBezTo>
                  <a:close/>
                  <a:moveTo>
                    <a:pt x="399617" y="185529"/>
                  </a:moveTo>
                  <a:cubicBezTo>
                    <a:pt x="399617" y="185529"/>
                    <a:pt x="398491" y="185529"/>
                    <a:pt x="398009" y="185047"/>
                  </a:cubicBezTo>
                  <a:cubicBezTo>
                    <a:pt x="390453" y="180867"/>
                    <a:pt x="382897" y="175883"/>
                    <a:pt x="374697" y="169452"/>
                  </a:cubicBezTo>
                  <a:cubicBezTo>
                    <a:pt x="373250" y="168327"/>
                    <a:pt x="372929" y="166076"/>
                    <a:pt x="374054" y="164629"/>
                  </a:cubicBezTo>
                  <a:cubicBezTo>
                    <a:pt x="375180" y="163182"/>
                    <a:pt x="377431" y="162861"/>
                    <a:pt x="378877" y="163986"/>
                  </a:cubicBezTo>
                  <a:cubicBezTo>
                    <a:pt x="386755" y="170095"/>
                    <a:pt x="394151" y="175079"/>
                    <a:pt x="401225" y="178938"/>
                  </a:cubicBezTo>
                  <a:cubicBezTo>
                    <a:pt x="402832" y="179902"/>
                    <a:pt x="403475" y="181992"/>
                    <a:pt x="402671" y="183600"/>
                  </a:cubicBezTo>
                  <a:cubicBezTo>
                    <a:pt x="402028" y="184725"/>
                    <a:pt x="400903" y="185368"/>
                    <a:pt x="399617" y="185368"/>
                  </a:cubicBezTo>
                  <a:close/>
                  <a:moveTo>
                    <a:pt x="706688" y="171221"/>
                  </a:moveTo>
                  <a:cubicBezTo>
                    <a:pt x="706688" y="171221"/>
                    <a:pt x="705242" y="171060"/>
                    <a:pt x="704598" y="170578"/>
                  </a:cubicBezTo>
                  <a:cubicBezTo>
                    <a:pt x="697203" y="164951"/>
                    <a:pt x="689486" y="160127"/>
                    <a:pt x="681930" y="155947"/>
                  </a:cubicBezTo>
                  <a:cubicBezTo>
                    <a:pt x="680322" y="154983"/>
                    <a:pt x="679679" y="152893"/>
                    <a:pt x="680483" y="151285"/>
                  </a:cubicBezTo>
                  <a:cubicBezTo>
                    <a:pt x="681448" y="149677"/>
                    <a:pt x="683538" y="149034"/>
                    <a:pt x="685145" y="149838"/>
                  </a:cubicBezTo>
                  <a:cubicBezTo>
                    <a:pt x="693023" y="154179"/>
                    <a:pt x="701062" y="159324"/>
                    <a:pt x="708618" y="164951"/>
                  </a:cubicBezTo>
                  <a:cubicBezTo>
                    <a:pt x="710065" y="166076"/>
                    <a:pt x="710386" y="168327"/>
                    <a:pt x="709261" y="169774"/>
                  </a:cubicBezTo>
                  <a:cubicBezTo>
                    <a:pt x="708618" y="170738"/>
                    <a:pt x="707492" y="171221"/>
                    <a:pt x="706528" y="171221"/>
                  </a:cubicBezTo>
                  <a:close/>
                  <a:moveTo>
                    <a:pt x="526143" y="161735"/>
                  </a:moveTo>
                  <a:cubicBezTo>
                    <a:pt x="525018" y="161735"/>
                    <a:pt x="523732" y="161092"/>
                    <a:pt x="523089" y="159967"/>
                  </a:cubicBezTo>
                  <a:cubicBezTo>
                    <a:pt x="522124" y="158359"/>
                    <a:pt x="522767" y="156269"/>
                    <a:pt x="524375" y="155304"/>
                  </a:cubicBezTo>
                  <a:cubicBezTo>
                    <a:pt x="532574" y="150481"/>
                    <a:pt x="541095" y="146301"/>
                    <a:pt x="549455" y="142925"/>
                  </a:cubicBezTo>
                  <a:cubicBezTo>
                    <a:pt x="551223" y="142282"/>
                    <a:pt x="553313" y="142925"/>
                    <a:pt x="553957" y="144854"/>
                  </a:cubicBezTo>
                  <a:cubicBezTo>
                    <a:pt x="554600" y="146623"/>
                    <a:pt x="553957" y="148713"/>
                    <a:pt x="552027" y="149356"/>
                  </a:cubicBezTo>
                  <a:cubicBezTo>
                    <a:pt x="543989" y="152732"/>
                    <a:pt x="535789" y="156751"/>
                    <a:pt x="527751" y="161414"/>
                  </a:cubicBezTo>
                  <a:cubicBezTo>
                    <a:pt x="527269" y="161735"/>
                    <a:pt x="526626" y="161896"/>
                    <a:pt x="525983" y="161896"/>
                  </a:cubicBezTo>
                  <a:close/>
                  <a:moveTo>
                    <a:pt x="355727" y="152410"/>
                  </a:moveTo>
                  <a:cubicBezTo>
                    <a:pt x="354923" y="152410"/>
                    <a:pt x="354119" y="152089"/>
                    <a:pt x="353315" y="151446"/>
                  </a:cubicBezTo>
                  <a:cubicBezTo>
                    <a:pt x="347045" y="145658"/>
                    <a:pt x="340614" y="139227"/>
                    <a:pt x="333540" y="131993"/>
                  </a:cubicBezTo>
                  <a:cubicBezTo>
                    <a:pt x="332254" y="130546"/>
                    <a:pt x="332254" y="128456"/>
                    <a:pt x="333540" y="127169"/>
                  </a:cubicBezTo>
                  <a:cubicBezTo>
                    <a:pt x="334987" y="125883"/>
                    <a:pt x="337077" y="125883"/>
                    <a:pt x="338363" y="127169"/>
                  </a:cubicBezTo>
                  <a:cubicBezTo>
                    <a:pt x="345276" y="134404"/>
                    <a:pt x="351707" y="140674"/>
                    <a:pt x="357817" y="146301"/>
                  </a:cubicBezTo>
                  <a:cubicBezTo>
                    <a:pt x="359263" y="147587"/>
                    <a:pt x="359263" y="149838"/>
                    <a:pt x="357977" y="151124"/>
                  </a:cubicBezTo>
                  <a:cubicBezTo>
                    <a:pt x="357334" y="151928"/>
                    <a:pt x="356370" y="152250"/>
                    <a:pt x="355405" y="152250"/>
                  </a:cubicBezTo>
                  <a:close/>
                  <a:moveTo>
                    <a:pt x="658457" y="145176"/>
                  </a:moveTo>
                  <a:cubicBezTo>
                    <a:pt x="658457" y="145176"/>
                    <a:pt x="657654" y="145176"/>
                    <a:pt x="657332" y="145015"/>
                  </a:cubicBezTo>
                  <a:cubicBezTo>
                    <a:pt x="648811" y="142121"/>
                    <a:pt x="639969" y="139870"/>
                    <a:pt x="631287" y="138584"/>
                  </a:cubicBezTo>
                  <a:cubicBezTo>
                    <a:pt x="629358" y="138263"/>
                    <a:pt x="628072" y="136494"/>
                    <a:pt x="628393" y="134726"/>
                  </a:cubicBezTo>
                  <a:cubicBezTo>
                    <a:pt x="628715" y="132796"/>
                    <a:pt x="630483" y="131510"/>
                    <a:pt x="632252" y="131832"/>
                  </a:cubicBezTo>
                  <a:cubicBezTo>
                    <a:pt x="641416" y="133118"/>
                    <a:pt x="650580" y="135369"/>
                    <a:pt x="659583" y="138423"/>
                  </a:cubicBezTo>
                  <a:cubicBezTo>
                    <a:pt x="661351" y="139066"/>
                    <a:pt x="662316" y="140996"/>
                    <a:pt x="661673" y="142764"/>
                  </a:cubicBezTo>
                  <a:cubicBezTo>
                    <a:pt x="661190" y="144211"/>
                    <a:pt x="659904" y="145015"/>
                    <a:pt x="658457" y="145015"/>
                  </a:cubicBezTo>
                  <a:close/>
                  <a:moveTo>
                    <a:pt x="577107" y="141157"/>
                  </a:moveTo>
                  <a:cubicBezTo>
                    <a:pt x="575500" y="141157"/>
                    <a:pt x="574053" y="140031"/>
                    <a:pt x="573731" y="138423"/>
                  </a:cubicBezTo>
                  <a:cubicBezTo>
                    <a:pt x="573249" y="136494"/>
                    <a:pt x="574374" y="134726"/>
                    <a:pt x="576304" y="134243"/>
                  </a:cubicBezTo>
                  <a:cubicBezTo>
                    <a:pt x="585628" y="132153"/>
                    <a:pt x="594953" y="130706"/>
                    <a:pt x="604117" y="130385"/>
                  </a:cubicBezTo>
                  <a:cubicBezTo>
                    <a:pt x="606046" y="130385"/>
                    <a:pt x="607654" y="131832"/>
                    <a:pt x="607654" y="133600"/>
                  </a:cubicBezTo>
                  <a:cubicBezTo>
                    <a:pt x="607654" y="135530"/>
                    <a:pt x="606207" y="137137"/>
                    <a:pt x="604438" y="137137"/>
                  </a:cubicBezTo>
                  <a:cubicBezTo>
                    <a:pt x="595596" y="137620"/>
                    <a:pt x="586754" y="138745"/>
                    <a:pt x="577751" y="140835"/>
                  </a:cubicBezTo>
                  <a:cubicBezTo>
                    <a:pt x="577429" y="140835"/>
                    <a:pt x="577268" y="140835"/>
                    <a:pt x="576947" y="140835"/>
                  </a:cubicBezTo>
                  <a:close/>
                  <a:moveTo>
                    <a:pt x="317302" y="113022"/>
                  </a:moveTo>
                  <a:cubicBezTo>
                    <a:pt x="316338" y="113022"/>
                    <a:pt x="315373" y="112700"/>
                    <a:pt x="314730" y="111896"/>
                  </a:cubicBezTo>
                  <a:cubicBezTo>
                    <a:pt x="308782" y="105465"/>
                    <a:pt x="302672" y="98552"/>
                    <a:pt x="296241" y="91318"/>
                  </a:cubicBezTo>
                  <a:cubicBezTo>
                    <a:pt x="294955" y="89871"/>
                    <a:pt x="295116" y="87781"/>
                    <a:pt x="296563" y="86495"/>
                  </a:cubicBezTo>
                  <a:cubicBezTo>
                    <a:pt x="298010" y="85208"/>
                    <a:pt x="300100" y="85369"/>
                    <a:pt x="301386" y="86816"/>
                  </a:cubicBezTo>
                  <a:cubicBezTo>
                    <a:pt x="307656" y="94051"/>
                    <a:pt x="313765" y="100803"/>
                    <a:pt x="319714" y="107234"/>
                  </a:cubicBezTo>
                  <a:cubicBezTo>
                    <a:pt x="321000" y="108681"/>
                    <a:pt x="320839" y="110771"/>
                    <a:pt x="319553" y="112057"/>
                  </a:cubicBezTo>
                  <a:cubicBezTo>
                    <a:pt x="318910" y="112700"/>
                    <a:pt x="318106" y="113022"/>
                    <a:pt x="317302" y="113022"/>
                  </a:cubicBezTo>
                  <a:close/>
                  <a:moveTo>
                    <a:pt x="280807" y="71704"/>
                  </a:moveTo>
                  <a:cubicBezTo>
                    <a:pt x="279843" y="71704"/>
                    <a:pt x="278878" y="71382"/>
                    <a:pt x="278235" y="70578"/>
                  </a:cubicBezTo>
                  <a:cubicBezTo>
                    <a:pt x="271804" y="63344"/>
                    <a:pt x="265534" y="56752"/>
                    <a:pt x="259425" y="50964"/>
                  </a:cubicBezTo>
                  <a:cubicBezTo>
                    <a:pt x="257978" y="49678"/>
                    <a:pt x="257978" y="47427"/>
                    <a:pt x="259425" y="46141"/>
                  </a:cubicBezTo>
                  <a:cubicBezTo>
                    <a:pt x="260711" y="44855"/>
                    <a:pt x="262962" y="44694"/>
                    <a:pt x="264248" y="46141"/>
                  </a:cubicBezTo>
                  <a:cubicBezTo>
                    <a:pt x="270518" y="52090"/>
                    <a:pt x="276949" y="58842"/>
                    <a:pt x="283541" y="66237"/>
                  </a:cubicBezTo>
                  <a:cubicBezTo>
                    <a:pt x="284827" y="67684"/>
                    <a:pt x="284666" y="69774"/>
                    <a:pt x="283219" y="71061"/>
                  </a:cubicBezTo>
                  <a:cubicBezTo>
                    <a:pt x="282576" y="71704"/>
                    <a:pt x="281772" y="71864"/>
                    <a:pt x="280968" y="71864"/>
                  </a:cubicBezTo>
                  <a:close/>
                  <a:moveTo>
                    <a:pt x="3478" y="39550"/>
                  </a:moveTo>
                  <a:cubicBezTo>
                    <a:pt x="1871" y="39550"/>
                    <a:pt x="424" y="38424"/>
                    <a:pt x="102" y="36816"/>
                  </a:cubicBezTo>
                  <a:cubicBezTo>
                    <a:pt x="-380" y="34887"/>
                    <a:pt x="906" y="33119"/>
                    <a:pt x="2675" y="32636"/>
                  </a:cubicBezTo>
                  <a:cubicBezTo>
                    <a:pt x="11999" y="30546"/>
                    <a:pt x="20842" y="28456"/>
                    <a:pt x="29362" y="26366"/>
                  </a:cubicBezTo>
                  <a:cubicBezTo>
                    <a:pt x="31292" y="25884"/>
                    <a:pt x="33060" y="27009"/>
                    <a:pt x="33542" y="28939"/>
                  </a:cubicBezTo>
                  <a:cubicBezTo>
                    <a:pt x="34025" y="30868"/>
                    <a:pt x="32899" y="32636"/>
                    <a:pt x="30970" y="33119"/>
                  </a:cubicBezTo>
                  <a:cubicBezTo>
                    <a:pt x="22289" y="35209"/>
                    <a:pt x="13446" y="37299"/>
                    <a:pt x="4121" y="39389"/>
                  </a:cubicBezTo>
                  <a:cubicBezTo>
                    <a:pt x="3800" y="39389"/>
                    <a:pt x="3639" y="39389"/>
                    <a:pt x="3318" y="39389"/>
                  </a:cubicBezTo>
                  <a:close/>
                  <a:moveTo>
                    <a:pt x="241419" y="34405"/>
                  </a:moveTo>
                  <a:cubicBezTo>
                    <a:pt x="241419" y="34405"/>
                    <a:pt x="239972" y="34244"/>
                    <a:pt x="239329" y="33762"/>
                  </a:cubicBezTo>
                  <a:cubicBezTo>
                    <a:pt x="231772" y="28135"/>
                    <a:pt x="224055" y="23312"/>
                    <a:pt x="216499" y="19614"/>
                  </a:cubicBezTo>
                  <a:cubicBezTo>
                    <a:pt x="214731" y="18810"/>
                    <a:pt x="214088" y="16720"/>
                    <a:pt x="214892" y="14952"/>
                  </a:cubicBezTo>
                  <a:cubicBezTo>
                    <a:pt x="215695" y="13183"/>
                    <a:pt x="217785" y="12540"/>
                    <a:pt x="219554" y="13344"/>
                  </a:cubicBezTo>
                  <a:cubicBezTo>
                    <a:pt x="227432" y="17363"/>
                    <a:pt x="235470" y="22347"/>
                    <a:pt x="243348" y="28135"/>
                  </a:cubicBezTo>
                  <a:cubicBezTo>
                    <a:pt x="244956" y="29260"/>
                    <a:pt x="245277" y="31511"/>
                    <a:pt x="243991" y="32958"/>
                  </a:cubicBezTo>
                  <a:cubicBezTo>
                    <a:pt x="243348" y="33923"/>
                    <a:pt x="242223" y="34405"/>
                    <a:pt x="241258" y="34405"/>
                  </a:cubicBezTo>
                  <a:close/>
                  <a:moveTo>
                    <a:pt x="57015" y="26527"/>
                  </a:moveTo>
                  <a:cubicBezTo>
                    <a:pt x="55407" y="26527"/>
                    <a:pt x="54121" y="25563"/>
                    <a:pt x="53639" y="23955"/>
                  </a:cubicBezTo>
                  <a:cubicBezTo>
                    <a:pt x="53156" y="22186"/>
                    <a:pt x="54282" y="20257"/>
                    <a:pt x="56050" y="19775"/>
                  </a:cubicBezTo>
                  <a:lnTo>
                    <a:pt x="64410" y="17524"/>
                  </a:lnTo>
                  <a:cubicBezTo>
                    <a:pt x="70680" y="15916"/>
                    <a:pt x="76790" y="14309"/>
                    <a:pt x="82738" y="12701"/>
                  </a:cubicBezTo>
                  <a:cubicBezTo>
                    <a:pt x="84667" y="12219"/>
                    <a:pt x="86436" y="13344"/>
                    <a:pt x="86918" y="15112"/>
                  </a:cubicBezTo>
                  <a:cubicBezTo>
                    <a:pt x="87401" y="17042"/>
                    <a:pt x="86275" y="18810"/>
                    <a:pt x="84507" y="19292"/>
                  </a:cubicBezTo>
                  <a:cubicBezTo>
                    <a:pt x="78558" y="20739"/>
                    <a:pt x="72449" y="22347"/>
                    <a:pt x="66179" y="24116"/>
                  </a:cubicBezTo>
                  <a:lnTo>
                    <a:pt x="57819" y="26366"/>
                  </a:lnTo>
                  <a:cubicBezTo>
                    <a:pt x="57819" y="26366"/>
                    <a:pt x="57176" y="26366"/>
                    <a:pt x="57015" y="26366"/>
                  </a:cubicBezTo>
                  <a:close/>
                  <a:moveTo>
                    <a:pt x="110391" y="13183"/>
                  </a:moveTo>
                  <a:cubicBezTo>
                    <a:pt x="108783" y="13183"/>
                    <a:pt x="107336" y="12058"/>
                    <a:pt x="107015" y="10450"/>
                  </a:cubicBezTo>
                  <a:cubicBezTo>
                    <a:pt x="106532" y="8521"/>
                    <a:pt x="107818" y="6752"/>
                    <a:pt x="109587" y="6270"/>
                  </a:cubicBezTo>
                  <a:cubicBezTo>
                    <a:pt x="119715" y="4019"/>
                    <a:pt x="128719" y="2412"/>
                    <a:pt x="136918" y="1447"/>
                  </a:cubicBezTo>
                  <a:cubicBezTo>
                    <a:pt x="138686" y="1125"/>
                    <a:pt x="140616" y="2572"/>
                    <a:pt x="140776" y="4502"/>
                  </a:cubicBezTo>
                  <a:cubicBezTo>
                    <a:pt x="141098" y="6431"/>
                    <a:pt x="139651" y="8199"/>
                    <a:pt x="137722" y="8360"/>
                  </a:cubicBezTo>
                  <a:cubicBezTo>
                    <a:pt x="129683" y="9325"/>
                    <a:pt x="120841" y="10932"/>
                    <a:pt x="110873" y="13183"/>
                  </a:cubicBezTo>
                  <a:cubicBezTo>
                    <a:pt x="110552" y="13183"/>
                    <a:pt x="110391" y="13183"/>
                    <a:pt x="110069" y="13183"/>
                  </a:cubicBezTo>
                  <a:close/>
                  <a:moveTo>
                    <a:pt x="192223" y="10450"/>
                  </a:moveTo>
                  <a:cubicBezTo>
                    <a:pt x="192223" y="10450"/>
                    <a:pt x="191741" y="10450"/>
                    <a:pt x="191419" y="10450"/>
                  </a:cubicBezTo>
                  <a:cubicBezTo>
                    <a:pt x="182898" y="8360"/>
                    <a:pt x="174217" y="7235"/>
                    <a:pt x="164892" y="6913"/>
                  </a:cubicBezTo>
                  <a:cubicBezTo>
                    <a:pt x="162963" y="6913"/>
                    <a:pt x="161516" y="5305"/>
                    <a:pt x="161516" y="3376"/>
                  </a:cubicBezTo>
                  <a:cubicBezTo>
                    <a:pt x="161516" y="1447"/>
                    <a:pt x="163445" y="161"/>
                    <a:pt x="165053" y="0"/>
                  </a:cubicBezTo>
                  <a:cubicBezTo>
                    <a:pt x="174860" y="322"/>
                    <a:pt x="184024" y="1447"/>
                    <a:pt x="193027" y="3698"/>
                  </a:cubicBezTo>
                  <a:cubicBezTo>
                    <a:pt x="194795" y="4180"/>
                    <a:pt x="196081" y="5949"/>
                    <a:pt x="195599" y="7878"/>
                  </a:cubicBezTo>
                  <a:cubicBezTo>
                    <a:pt x="195278" y="9485"/>
                    <a:pt x="193831" y="10450"/>
                    <a:pt x="192223" y="10450"/>
                  </a:cubicBezTo>
                  <a:close/>
                </a:path>
              </a:pathLst>
            </a:custGeom>
            <a:solidFill>
              <a:srgbClr val="784F41"/>
            </a:solidFill>
            <a:ln w="16048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IN">
                <a:solidFill>
                  <a:prstClr val="black"/>
                </a:solidFill>
              </a:endParaRPr>
            </a:p>
          </p:txBody>
        </p:sp>
        <p:grpSp>
          <p:nvGrpSpPr>
            <p:cNvPr id="7" name="Graphic 19">
              <a:extLst>
                <a:ext uri="{FF2B5EF4-FFF2-40B4-BE49-F238E27FC236}">
                  <a16:creationId xmlns:a16="http://schemas.microsoft.com/office/drawing/2014/main" id="{F59AF0BB-3DFC-1051-54F7-33BDAE50964A}"/>
                </a:ext>
              </a:extLst>
            </p:cNvPr>
            <p:cNvGrpSpPr/>
            <p:nvPr/>
          </p:nvGrpSpPr>
          <p:grpSpPr>
            <a:xfrm>
              <a:off x="1844309" y="3712032"/>
              <a:ext cx="803416" cy="381451"/>
              <a:chOff x="5690136" y="3619675"/>
              <a:chExt cx="1563308" cy="742238"/>
            </a:xfrm>
          </p:grpSpPr>
          <p:sp>
            <p:nvSpPr>
              <p:cNvPr id="47" name="Freeform: Shape 36">
                <a:extLst>
                  <a:ext uri="{FF2B5EF4-FFF2-40B4-BE49-F238E27FC236}">
                    <a16:creationId xmlns:a16="http://schemas.microsoft.com/office/drawing/2014/main" id="{F38E189F-11ED-D40F-9585-A7F09673DCB7}"/>
                  </a:ext>
                </a:extLst>
              </p:cNvPr>
              <p:cNvSpPr/>
              <p:nvPr/>
            </p:nvSpPr>
            <p:spPr>
              <a:xfrm>
                <a:off x="5736130" y="3708505"/>
                <a:ext cx="1394493" cy="653408"/>
              </a:xfrm>
              <a:custGeom>
                <a:avLst/>
                <a:gdLst>
                  <a:gd name="connsiteX0" fmla="*/ 0 w 1394493"/>
                  <a:gd name="connsiteY0" fmla="*/ 517565 h 653408"/>
                  <a:gd name="connsiteX1" fmla="*/ 79859 w 1394493"/>
                  <a:gd name="connsiteY1" fmla="*/ 540310 h 653408"/>
                  <a:gd name="connsiteX2" fmla="*/ 207228 w 1394493"/>
                  <a:gd name="connsiteY2" fmla="*/ 543848 h 653408"/>
                  <a:gd name="connsiteX3" fmla="*/ 298206 w 1394493"/>
                  <a:gd name="connsiteY3" fmla="*/ 571141 h 653408"/>
                  <a:gd name="connsiteX4" fmla="*/ 491788 w 1394493"/>
                  <a:gd name="connsiteY4" fmla="*/ 590348 h 653408"/>
                  <a:gd name="connsiteX5" fmla="*/ 663130 w 1394493"/>
                  <a:gd name="connsiteY5" fmla="*/ 625728 h 653408"/>
                  <a:gd name="connsiteX6" fmla="*/ 777358 w 1394493"/>
                  <a:gd name="connsiteY6" fmla="*/ 644935 h 653408"/>
                  <a:gd name="connsiteX7" fmla="*/ 969423 w 1394493"/>
                  <a:gd name="connsiteY7" fmla="*/ 652011 h 653408"/>
                  <a:gd name="connsiteX8" fmla="*/ 1129141 w 1394493"/>
                  <a:gd name="connsiteY8" fmla="*/ 630277 h 653408"/>
                  <a:gd name="connsiteX9" fmla="*/ 1261059 w 1394493"/>
                  <a:gd name="connsiteY9" fmla="*/ 617136 h 653408"/>
                  <a:gd name="connsiteX10" fmla="*/ 1359113 w 1394493"/>
                  <a:gd name="connsiteY10" fmla="*/ 579228 h 653408"/>
                  <a:gd name="connsiteX11" fmla="*/ 1394494 w 1394493"/>
                  <a:gd name="connsiteY11" fmla="*/ 543848 h 653408"/>
                  <a:gd name="connsiteX12" fmla="*/ 1198385 w 1394493"/>
                  <a:gd name="connsiteY12" fmla="*/ 370989 h 653408"/>
                  <a:gd name="connsiteX13" fmla="*/ 1059391 w 1394493"/>
                  <a:gd name="connsiteY13" fmla="*/ 215821 h 653408"/>
                  <a:gd name="connsiteX14" fmla="*/ 994695 w 1394493"/>
                  <a:gd name="connsiteY14" fmla="*/ 252212 h 653408"/>
                  <a:gd name="connsiteX15" fmla="*/ 946679 w 1394493"/>
                  <a:gd name="connsiteY15" fmla="*/ 186000 h 653408"/>
                  <a:gd name="connsiteX16" fmla="*/ 855195 w 1394493"/>
                  <a:gd name="connsiteY16" fmla="*/ 216831 h 653408"/>
                  <a:gd name="connsiteX17" fmla="*/ 723277 w 1394493"/>
                  <a:gd name="connsiteY17" fmla="*/ 0 h 653408"/>
                  <a:gd name="connsiteX18" fmla="*/ 639880 w 1394493"/>
                  <a:gd name="connsiteY18" fmla="*/ 95527 h 653408"/>
                  <a:gd name="connsiteX19" fmla="*/ 554967 w 1394493"/>
                  <a:gd name="connsiteY19" fmla="*/ 280011 h 653408"/>
                  <a:gd name="connsiteX20" fmla="*/ 522619 w 1394493"/>
                  <a:gd name="connsiteY20" fmla="*/ 344706 h 653408"/>
                  <a:gd name="connsiteX21" fmla="*/ 463989 w 1394493"/>
                  <a:gd name="connsiteY21" fmla="*/ 370989 h 653408"/>
                  <a:gd name="connsiteX22" fmla="*/ 326511 w 1394493"/>
                  <a:gd name="connsiteY22" fmla="*/ 281527 h 653408"/>
                  <a:gd name="connsiteX23" fmla="*/ 237049 w 1394493"/>
                  <a:gd name="connsiteY23" fmla="*/ 325500 h 653408"/>
                  <a:gd name="connsiteX24" fmla="*/ 219359 w 1394493"/>
                  <a:gd name="connsiteY24" fmla="*/ 385647 h 653408"/>
                  <a:gd name="connsiteX25" fmla="*/ 505 w 1394493"/>
                  <a:gd name="connsiteY25" fmla="*/ 518070 h 65340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</a:cxnLst>
                <a:rect l="l" t="t" r="r" b="b"/>
                <a:pathLst>
                  <a:path w="1394493" h="653408">
                    <a:moveTo>
                      <a:pt x="0" y="517565"/>
                    </a:moveTo>
                    <a:cubicBezTo>
                      <a:pt x="107152" y="504929"/>
                      <a:pt x="115744" y="531717"/>
                      <a:pt x="79859" y="540310"/>
                    </a:cubicBezTo>
                    <a:cubicBezTo>
                      <a:pt x="43973" y="548902"/>
                      <a:pt x="144554" y="549913"/>
                      <a:pt x="207228" y="543848"/>
                    </a:cubicBezTo>
                    <a:cubicBezTo>
                      <a:pt x="270407" y="537782"/>
                      <a:pt x="108163" y="573668"/>
                      <a:pt x="298206" y="571141"/>
                    </a:cubicBezTo>
                    <a:cubicBezTo>
                      <a:pt x="487744" y="568108"/>
                      <a:pt x="606016" y="566592"/>
                      <a:pt x="491788" y="590348"/>
                    </a:cubicBezTo>
                    <a:cubicBezTo>
                      <a:pt x="377559" y="613598"/>
                      <a:pt x="774326" y="603489"/>
                      <a:pt x="663130" y="625728"/>
                    </a:cubicBezTo>
                    <a:cubicBezTo>
                      <a:pt x="551934" y="647462"/>
                      <a:pt x="690929" y="656559"/>
                      <a:pt x="777358" y="644935"/>
                    </a:cubicBezTo>
                    <a:cubicBezTo>
                      <a:pt x="863788" y="633309"/>
                      <a:pt x="855195" y="659592"/>
                      <a:pt x="969423" y="652011"/>
                    </a:cubicBezTo>
                    <a:cubicBezTo>
                      <a:pt x="1083652" y="644429"/>
                      <a:pt x="1187771" y="632804"/>
                      <a:pt x="1129141" y="630277"/>
                    </a:cubicBezTo>
                    <a:cubicBezTo>
                      <a:pt x="1070510" y="627244"/>
                      <a:pt x="1360630" y="651000"/>
                      <a:pt x="1261059" y="617136"/>
                    </a:cubicBezTo>
                    <a:cubicBezTo>
                      <a:pt x="1161489" y="583272"/>
                      <a:pt x="1432401" y="592369"/>
                      <a:pt x="1359113" y="579228"/>
                    </a:cubicBezTo>
                    <a:cubicBezTo>
                      <a:pt x="1285825" y="566087"/>
                      <a:pt x="1394494" y="543848"/>
                      <a:pt x="1394494" y="543848"/>
                    </a:cubicBezTo>
                    <a:cubicBezTo>
                      <a:pt x="1394494" y="543848"/>
                      <a:pt x="1199902" y="377054"/>
                      <a:pt x="1198385" y="370989"/>
                    </a:cubicBezTo>
                    <a:cubicBezTo>
                      <a:pt x="1196869" y="364924"/>
                      <a:pt x="1059391" y="215821"/>
                      <a:pt x="1059391" y="215821"/>
                    </a:cubicBezTo>
                    <a:lnTo>
                      <a:pt x="994695" y="252212"/>
                    </a:lnTo>
                    <a:lnTo>
                      <a:pt x="946679" y="186000"/>
                    </a:lnTo>
                    <a:lnTo>
                      <a:pt x="855195" y="216831"/>
                    </a:lnTo>
                    <a:lnTo>
                      <a:pt x="723277" y="0"/>
                    </a:lnTo>
                    <a:lnTo>
                      <a:pt x="639880" y="95527"/>
                    </a:lnTo>
                    <a:lnTo>
                      <a:pt x="554967" y="280011"/>
                    </a:lnTo>
                    <a:lnTo>
                      <a:pt x="522619" y="344706"/>
                    </a:lnTo>
                    <a:lnTo>
                      <a:pt x="463989" y="370989"/>
                    </a:lnTo>
                    <a:lnTo>
                      <a:pt x="326511" y="281527"/>
                    </a:lnTo>
                    <a:lnTo>
                      <a:pt x="237049" y="325500"/>
                    </a:lnTo>
                    <a:cubicBezTo>
                      <a:pt x="237049" y="325500"/>
                      <a:pt x="219359" y="381098"/>
                      <a:pt x="219359" y="385647"/>
                    </a:cubicBezTo>
                    <a:cubicBezTo>
                      <a:pt x="219359" y="390196"/>
                      <a:pt x="505" y="518070"/>
                      <a:pt x="505" y="518070"/>
                    </a:cubicBezTo>
                    <a:close/>
                  </a:path>
                </a:pathLst>
              </a:custGeom>
              <a:solidFill>
                <a:srgbClr val="C2905B"/>
              </a:solidFill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48" name="Freeform: Shape 37">
                <a:extLst>
                  <a:ext uri="{FF2B5EF4-FFF2-40B4-BE49-F238E27FC236}">
                    <a16:creationId xmlns:a16="http://schemas.microsoft.com/office/drawing/2014/main" id="{E4086B4C-062E-101A-49C6-DEE814934AF5}"/>
                  </a:ext>
                </a:extLst>
              </p:cNvPr>
              <p:cNvSpPr/>
              <p:nvPr/>
            </p:nvSpPr>
            <p:spPr>
              <a:xfrm>
                <a:off x="5975706" y="3619675"/>
                <a:ext cx="963358" cy="724666"/>
              </a:xfrm>
              <a:custGeom>
                <a:avLst/>
                <a:gdLst>
                  <a:gd name="connsiteX0" fmla="*/ 0 w 963358"/>
                  <a:gd name="connsiteY0" fmla="*/ 656433 h 724666"/>
                  <a:gd name="connsiteX1" fmla="*/ 55092 w 963358"/>
                  <a:gd name="connsiteY1" fmla="*/ 587694 h 724666"/>
                  <a:gd name="connsiteX2" fmla="*/ 85419 w 963358"/>
                  <a:gd name="connsiteY2" fmla="*/ 507835 h 724666"/>
                  <a:gd name="connsiteX3" fmla="*/ 94516 w 963358"/>
                  <a:gd name="connsiteY3" fmla="*/ 499748 h 724666"/>
                  <a:gd name="connsiteX4" fmla="*/ 94516 w 963358"/>
                  <a:gd name="connsiteY4" fmla="*/ 499748 h 724666"/>
                  <a:gd name="connsiteX5" fmla="*/ 162750 w 963358"/>
                  <a:gd name="connsiteY5" fmla="*/ 499243 h 724666"/>
                  <a:gd name="connsiteX6" fmla="*/ 154663 w 963358"/>
                  <a:gd name="connsiteY6" fmla="*/ 502276 h 724666"/>
                  <a:gd name="connsiteX7" fmla="*/ 199647 w 963358"/>
                  <a:gd name="connsiteY7" fmla="*/ 461336 h 724666"/>
                  <a:gd name="connsiteX8" fmla="*/ 201163 w 963358"/>
                  <a:gd name="connsiteY8" fmla="*/ 460325 h 724666"/>
                  <a:gd name="connsiteX9" fmla="*/ 201668 w 963358"/>
                  <a:gd name="connsiteY9" fmla="*/ 460325 h 724666"/>
                  <a:gd name="connsiteX10" fmla="*/ 277484 w 963358"/>
                  <a:gd name="connsiteY10" fmla="*/ 415846 h 724666"/>
                  <a:gd name="connsiteX11" fmla="*/ 270913 w 963358"/>
                  <a:gd name="connsiteY11" fmla="*/ 422417 h 724666"/>
                  <a:gd name="connsiteX12" fmla="*/ 327522 w 963358"/>
                  <a:gd name="connsiteY12" fmla="*/ 306673 h 724666"/>
                  <a:gd name="connsiteX13" fmla="*/ 381603 w 963358"/>
                  <a:gd name="connsiteY13" fmla="*/ 193455 h 724666"/>
                  <a:gd name="connsiteX14" fmla="*/ 398282 w 963358"/>
                  <a:gd name="connsiteY14" fmla="*/ 133814 h 724666"/>
                  <a:gd name="connsiteX15" fmla="*/ 404348 w 963358"/>
                  <a:gd name="connsiteY15" fmla="*/ 103993 h 724666"/>
                  <a:gd name="connsiteX16" fmla="*/ 405864 w 963358"/>
                  <a:gd name="connsiteY16" fmla="*/ 91863 h 724666"/>
                  <a:gd name="connsiteX17" fmla="*/ 408897 w 963358"/>
                  <a:gd name="connsiteY17" fmla="*/ 70634 h 724666"/>
                  <a:gd name="connsiteX18" fmla="*/ 420016 w 963358"/>
                  <a:gd name="connsiteY18" fmla="*/ 36770 h 724666"/>
                  <a:gd name="connsiteX19" fmla="*/ 428608 w 963358"/>
                  <a:gd name="connsiteY19" fmla="*/ 19586 h 724666"/>
                  <a:gd name="connsiteX20" fmla="*/ 436695 w 963358"/>
                  <a:gd name="connsiteY20" fmla="*/ 8466 h 724666"/>
                  <a:gd name="connsiteX21" fmla="*/ 452869 w 963358"/>
                  <a:gd name="connsiteY21" fmla="*/ 379 h 724666"/>
                  <a:gd name="connsiteX22" fmla="*/ 469043 w 963358"/>
                  <a:gd name="connsiteY22" fmla="*/ 3412 h 724666"/>
                  <a:gd name="connsiteX23" fmla="*/ 475109 w 963358"/>
                  <a:gd name="connsiteY23" fmla="*/ 8466 h 724666"/>
                  <a:gd name="connsiteX24" fmla="*/ 518070 w 963358"/>
                  <a:gd name="connsiteY24" fmla="*/ 60020 h 724666"/>
                  <a:gd name="connsiteX25" fmla="*/ 489261 w 963358"/>
                  <a:gd name="connsiteY25" fmla="*/ 53955 h 724666"/>
                  <a:gd name="connsiteX26" fmla="*/ 531212 w 963358"/>
                  <a:gd name="connsiteY26" fmla="*/ 32222 h 724666"/>
                  <a:gd name="connsiteX27" fmla="*/ 561538 w 963358"/>
                  <a:gd name="connsiteY27" fmla="*/ 41319 h 724666"/>
                  <a:gd name="connsiteX28" fmla="*/ 563560 w 963358"/>
                  <a:gd name="connsiteY28" fmla="*/ 46374 h 724666"/>
                  <a:gd name="connsiteX29" fmla="*/ 589337 w 963358"/>
                  <a:gd name="connsiteY29" fmla="*/ 147461 h 724666"/>
                  <a:gd name="connsiteX30" fmla="*/ 588326 w 963358"/>
                  <a:gd name="connsiteY30" fmla="*/ 144428 h 724666"/>
                  <a:gd name="connsiteX31" fmla="*/ 658076 w 963358"/>
                  <a:gd name="connsiteY31" fmla="*/ 311727 h 724666"/>
                  <a:gd name="connsiteX32" fmla="*/ 722771 w 963358"/>
                  <a:gd name="connsiteY32" fmla="*/ 481553 h 724666"/>
                  <a:gd name="connsiteX33" fmla="*/ 718728 w 963358"/>
                  <a:gd name="connsiteY33" fmla="*/ 475993 h 724666"/>
                  <a:gd name="connsiteX34" fmla="*/ 899673 w 963358"/>
                  <a:gd name="connsiteY34" fmla="*/ 643292 h 724666"/>
                  <a:gd name="connsiteX35" fmla="*/ 899673 w 963358"/>
                  <a:gd name="connsiteY35" fmla="*/ 643292 h 724666"/>
                  <a:gd name="connsiteX36" fmla="*/ 899673 w 963358"/>
                  <a:gd name="connsiteY36" fmla="*/ 643797 h 724666"/>
                  <a:gd name="connsiteX37" fmla="*/ 963358 w 963358"/>
                  <a:gd name="connsiteY37" fmla="*/ 724667 h 724666"/>
                  <a:gd name="connsiteX38" fmla="*/ 891081 w 963358"/>
                  <a:gd name="connsiteY38" fmla="*/ 651379 h 724666"/>
                  <a:gd name="connsiteX39" fmla="*/ 891587 w 963358"/>
                  <a:gd name="connsiteY39" fmla="*/ 651379 h 724666"/>
                  <a:gd name="connsiteX40" fmla="*/ 699016 w 963358"/>
                  <a:gd name="connsiteY40" fmla="*/ 498738 h 724666"/>
                  <a:gd name="connsiteX41" fmla="*/ 695478 w 963358"/>
                  <a:gd name="connsiteY41" fmla="*/ 493683 h 724666"/>
                  <a:gd name="connsiteX42" fmla="*/ 695478 w 963358"/>
                  <a:gd name="connsiteY42" fmla="*/ 493683 h 724666"/>
                  <a:gd name="connsiteX43" fmla="*/ 622190 w 963358"/>
                  <a:gd name="connsiteY43" fmla="*/ 327395 h 724666"/>
                  <a:gd name="connsiteX44" fmla="*/ 548397 w 963358"/>
                  <a:gd name="connsiteY44" fmla="*/ 162118 h 724666"/>
                  <a:gd name="connsiteX45" fmla="*/ 547386 w 963358"/>
                  <a:gd name="connsiteY45" fmla="*/ 159086 h 724666"/>
                  <a:gd name="connsiteX46" fmla="*/ 520598 w 963358"/>
                  <a:gd name="connsiteY46" fmla="*/ 57999 h 724666"/>
                  <a:gd name="connsiteX47" fmla="*/ 552945 w 963358"/>
                  <a:gd name="connsiteY47" fmla="*/ 72151 h 724666"/>
                  <a:gd name="connsiteX48" fmla="*/ 511500 w 963358"/>
                  <a:gd name="connsiteY48" fmla="*/ 94390 h 724666"/>
                  <a:gd name="connsiteX49" fmla="*/ 483195 w 963358"/>
                  <a:gd name="connsiteY49" fmla="*/ 88830 h 724666"/>
                  <a:gd name="connsiteX50" fmla="*/ 483195 w 963358"/>
                  <a:gd name="connsiteY50" fmla="*/ 88830 h 724666"/>
                  <a:gd name="connsiteX51" fmla="*/ 444277 w 963358"/>
                  <a:gd name="connsiteY51" fmla="*/ 40814 h 724666"/>
                  <a:gd name="connsiteX52" fmla="*/ 447310 w 963358"/>
                  <a:gd name="connsiteY52" fmla="*/ 43341 h 724666"/>
                  <a:gd name="connsiteX53" fmla="*/ 459946 w 963358"/>
                  <a:gd name="connsiteY53" fmla="*/ 45868 h 724666"/>
                  <a:gd name="connsiteX54" fmla="*/ 469549 w 963358"/>
                  <a:gd name="connsiteY54" fmla="*/ 41825 h 724666"/>
                  <a:gd name="connsiteX55" fmla="*/ 468032 w 963358"/>
                  <a:gd name="connsiteY55" fmla="*/ 43846 h 724666"/>
                  <a:gd name="connsiteX56" fmla="*/ 462473 w 963358"/>
                  <a:gd name="connsiteY56" fmla="*/ 55471 h 724666"/>
                  <a:gd name="connsiteX57" fmla="*/ 452869 w 963358"/>
                  <a:gd name="connsiteY57" fmla="*/ 82260 h 724666"/>
                  <a:gd name="connsiteX58" fmla="*/ 450848 w 963358"/>
                  <a:gd name="connsiteY58" fmla="*/ 92874 h 724666"/>
                  <a:gd name="connsiteX59" fmla="*/ 448321 w 963358"/>
                  <a:gd name="connsiteY59" fmla="*/ 112586 h 724666"/>
                  <a:gd name="connsiteX60" fmla="*/ 441244 w 963358"/>
                  <a:gd name="connsiteY60" fmla="*/ 145439 h 724666"/>
                  <a:gd name="connsiteX61" fmla="*/ 422038 w 963358"/>
                  <a:gd name="connsiteY61" fmla="*/ 209124 h 724666"/>
                  <a:gd name="connsiteX62" fmla="*/ 392723 w 963358"/>
                  <a:gd name="connsiteY62" fmla="*/ 269776 h 724666"/>
                  <a:gd name="connsiteX63" fmla="*/ 362397 w 963358"/>
                  <a:gd name="connsiteY63" fmla="*/ 325879 h 724666"/>
                  <a:gd name="connsiteX64" fmla="*/ 300228 w 963358"/>
                  <a:gd name="connsiteY64" fmla="*/ 438085 h 724666"/>
                  <a:gd name="connsiteX65" fmla="*/ 300228 w 963358"/>
                  <a:gd name="connsiteY65" fmla="*/ 439096 h 724666"/>
                  <a:gd name="connsiteX66" fmla="*/ 293658 w 963358"/>
                  <a:gd name="connsiteY66" fmla="*/ 445162 h 724666"/>
                  <a:gd name="connsiteX67" fmla="*/ 215821 w 963358"/>
                  <a:gd name="connsiteY67" fmla="*/ 484585 h 724666"/>
                  <a:gd name="connsiteX68" fmla="*/ 218348 w 963358"/>
                  <a:gd name="connsiteY68" fmla="*/ 483069 h 724666"/>
                  <a:gd name="connsiteX69" fmla="*/ 171342 w 963358"/>
                  <a:gd name="connsiteY69" fmla="*/ 521482 h 724666"/>
                  <a:gd name="connsiteX70" fmla="*/ 170837 w 963358"/>
                  <a:gd name="connsiteY70" fmla="*/ 521482 h 724666"/>
                  <a:gd name="connsiteX71" fmla="*/ 163255 w 963358"/>
                  <a:gd name="connsiteY71" fmla="*/ 524515 h 724666"/>
                  <a:gd name="connsiteX72" fmla="*/ 95022 w 963358"/>
                  <a:gd name="connsiteY72" fmla="*/ 519460 h 724666"/>
                  <a:gd name="connsiteX73" fmla="*/ 104625 w 963358"/>
                  <a:gd name="connsiteY73" fmla="*/ 511373 h 724666"/>
                  <a:gd name="connsiteX74" fmla="*/ 64696 w 963358"/>
                  <a:gd name="connsiteY74" fmla="*/ 594265 h 724666"/>
                  <a:gd name="connsiteX75" fmla="*/ 1011 w 963358"/>
                  <a:gd name="connsiteY75" fmla="*/ 657444 h 724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</a:cxnLst>
                <a:rect l="l" t="t" r="r" b="b"/>
                <a:pathLst>
                  <a:path w="963358" h="724666">
                    <a:moveTo>
                      <a:pt x="0" y="656433"/>
                    </a:moveTo>
                    <a:cubicBezTo>
                      <a:pt x="21734" y="635710"/>
                      <a:pt x="39929" y="612460"/>
                      <a:pt x="55092" y="587694"/>
                    </a:cubicBezTo>
                    <a:cubicBezTo>
                      <a:pt x="69750" y="562928"/>
                      <a:pt x="81375" y="534623"/>
                      <a:pt x="85419" y="507835"/>
                    </a:cubicBezTo>
                    <a:cubicBezTo>
                      <a:pt x="85924" y="503287"/>
                      <a:pt x="89967" y="499748"/>
                      <a:pt x="94516" y="499748"/>
                    </a:cubicBezTo>
                    <a:lnTo>
                      <a:pt x="94516" y="499748"/>
                    </a:lnTo>
                    <a:cubicBezTo>
                      <a:pt x="94516" y="499748"/>
                      <a:pt x="162750" y="499243"/>
                      <a:pt x="162750" y="499243"/>
                    </a:cubicBezTo>
                    <a:lnTo>
                      <a:pt x="154663" y="502276"/>
                    </a:lnTo>
                    <a:lnTo>
                      <a:pt x="199647" y="461336"/>
                    </a:lnTo>
                    <a:lnTo>
                      <a:pt x="201163" y="460325"/>
                    </a:lnTo>
                    <a:lnTo>
                      <a:pt x="201668" y="460325"/>
                    </a:lnTo>
                    <a:cubicBezTo>
                      <a:pt x="201668" y="460325"/>
                      <a:pt x="277484" y="415846"/>
                      <a:pt x="277484" y="415846"/>
                    </a:cubicBezTo>
                    <a:lnTo>
                      <a:pt x="270913" y="422417"/>
                    </a:lnTo>
                    <a:lnTo>
                      <a:pt x="327522" y="306673"/>
                    </a:lnTo>
                    <a:cubicBezTo>
                      <a:pt x="345717" y="268260"/>
                      <a:pt x="369473" y="229846"/>
                      <a:pt x="381603" y="193455"/>
                    </a:cubicBezTo>
                    <a:cubicBezTo>
                      <a:pt x="388174" y="174249"/>
                      <a:pt x="393734" y="154031"/>
                      <a:pt x="398282" y="133814"/>
                    </a:cubicBezTo>
                    <a:cubicBezTo>
                      <a:pt x="400810" y="123705"/>
                      <a:pt x="402831" y="113597"/>
                      <a:pt x="404348" y="103993"/>
                    </a:cubicBezTo>
                    <a:cubicBezTo>
                      <a:pt x="404853" y="99444"/>
                      <a:pt x="405864" y="93379"/>
                      <a:pt x="405864" y="91863"/>
                    </a:cubicBezTo>
                    <a:cubicBezTo>
                      <a:pt x="405864" y="82260"/>
                      <a:pt x="407886" y="76700"/>
                      <a:pt x="408897" y="70634"/>
                    </a:cubicBezTo>
                    <a:cubicBezTo>
                      <a:pt x="411929" y="59009"/>
                      <a:pt x="415467" y="47890"/>
                      <a:pt x="420016" y="36770"/>
                    </a:cubicBezTo>
                    <a:cubicBezTo>
                      <a:pt x="422543" y="31211"/>
                      <a:pt x="425070" y="25651"/>
                      <a:pt x="428608" y="19586"/>
                    </a:cubicBezTo>
                    <a:cubicBezTo>
                      <a:pt x="430630" y="16553"/>
                      <a:pt x="432652" y="13015"/>
                      <a:pt x="436695" y="8466"/>
                    </a:cubicBezTo>
                    <a:cubicBezTo>
                      <a:pt x="440739" y="5939"/>
                      <a:pt x="440739" y="2906"/>
                      <a:pt x="452869" y="379"/>
                    </a:cubicBezTo>
                    <a:cubicBezTo>
                      <a:pt x="457418" y="-632"/>
                      <a:pt x="463484" y="379"/>
                      <a:pt x="469043" y="3412"/>
                    </a:cubicBezTo>
                    <a:cubicBezTo>
                      <a:pt x="476119" y="7961"/>
                      <a:pt x="474603" y="7961"/>
                      <a:pt x="475109" y="8466"/>
                    </a:cubicBezTo>
                    <a:lnTo>
                      <a:pt x="518070" y="60020"/>
                    </a:lnTo>
                    <a:lnTo>
                      <a:pt x="489261" y="53955"/>
                    </a:lnTo>
                    <a:lnTo>
                      <a:pt x="531212" y="32222"/>
                    </a:lnTo>
                    <a:cubicBezTo>
                      <a:pt x="542331" y="26156"/>
                      <a:pt x="555978" y="30705"/>
                      <a:pt x="561538" y="41319"/>
                    </a:cubicBezTo>
                    <a:cubicBezTo>
                      <a:pt x="562549" y="42836"/>
                      <a:pt x="563054" y="44857"/>
                      <a:pt x="563560" y="46374"/>
                    </a:cubicBezTo>
                    <a:lnTo>
                      <a:pt x="589337" y="147461"/>
                    </a:lnTo>
                    <a:lnTo>
                      <a:pt x="588326" y="144428"/>
                    </a:lnTo>
                    <a:cubicBezTo>
                      <a:pt x="612081" y="200026"/>
                      <a:pt x="635837" y="255624"/>
                      <a:pt x="658076" y="311727"/>
                    </a:cubicBezTo>
                    <a:lnTo>
                      <a:pt x="722771" y="481553"/>
                    </a:lnTo>
                    <a:lnTo>
                      <a:pt x="718728" y="475993"/>
                    </a:lnTo>
                    <a:cubicBezTo>
                      <a:pt x="779886" y="531085"/>
                      <a:pt x="840032" y="586683"/>
                      <a:pt x="899673" y="643292"/>
                    </a:cubicBezTo>
                    <a:lnTo>
                      <a:pt x="899673" y="643292"/>
                    </a:lnTo>
                    <a:cubicBezTo>
                      <a:pt x="899673" y="643292"/>
                      <a:pt x="899673" y="643797"/>
                      <a:pt x="899673" y="643797"/>
                    </a:cubicBezTo>
                    <a:cubicBezTo>
                      <a:pt x="921407" y="670585"/>
                      <a:pt x="942635" y="697373"/>
                      <a:pt x="963358" y="724667"/>
                    </a:cubicBezTo>
                    <a:cubicBezTo>
                      <a:pt x="939097" y="700406"/>
                      <a:pt x="914837" y="676145"/>
                      <a:pt x="891081" y="651379"/>
                    </a:cubicBezTo>
                    <a:lnTo>
                      <a:pt x="891587" y="651379"/>
                    </a:lnTo>
                    <a:cubicBezTo>
                      <a:pt x="826386" y="601846"/>
                      <a:pt x="762195" y="550797"/>
                      <a:pt x="699016" y="498738"/>
                    </a:cubicBezTo>
                    <a:cubicBezTo>
                      <a:pt x="697500" y="497221"/>
                      <a:pt x="695983" y="495705"/>
                      <a:pt x="695478" y="493683"/>
                    </a:cubicBezTo>
                    <a:lnTo>
                      <a:pt x="695478" y="493683"/>
                    </a:lnTo>
                    <a:cubicBezTo>
                      <a:pt x="695478" y="493683"/>
                      <a:pt x="622190" y="327395"/>
                      <a:pt x="622190" y="327395"/>
                    </a:cubicBezTo>
                    <a:cubicBezTo>
                      <a:pt x="598434" y="271798"/>
                      <a:pt x="572657" y="217211"/>
                      <a:pt x="548397" y="162118"/>
                    </a:cubicBezTo>
                    <a:cubicBezTo>
                      <a:pt x="548397" y="161107"/>
                      <a:pt x="547386" y="160096"/>
                      <a:pt x="547386" y="159086"/>
                    </a:cubicBezTo>
                    <a:lnTo>
                      <a:pt x="520598" y="57999"/>
                    </a:lnTo>
                    <a:lnTo>
                      <a:pt x="552945" y="72151"/>
                    </a:lnTo>
                    <a:lnTo>
                      <a:pt x="511500" y="94390"/>
                    </a:lnTo>
                    <a:cubicBezTo>
                      <a:pt x="501896" y="99444"/>
                      <a:pt x="489766" y="96917"/>
                      <a:pt x="483195" y="88830"/>
                    </a:cubicBezTo>
                    <a:lnTo>
                      <a:pt x="483195" y="88830"/>
                    </a:lnTo>
                    <a:cubicBezTo>
                      <a:pt x="483195" y="88830"/>
                      <a:pt x="444277" y="40814"/>
                      <a:pt x="444277" y="40814"/>
                    </a:cubicBezTo>
                    <a:cubicBezTo>
                      <a:pt x="444277" y="40814"/>
                      <a:pt x="441750" y="38792"/>
                      <a:pt x="447310" y="43341"/>
                    </a:cubicBezTo>
                    <a:cubicBezTo>
                      <a:pt x="451859" y="45868"/>
                      <a:pt x="456913" y="45868"/>
                      <a:pt x="459946" y="45868"/>
                    </a:cubicBezTo>
                    <a:cubicBezTo>
                      <a:pt x="469043" y="43341"/>
                      <a:pt x="467527" y="42836"/>
                      <a:pt x="469549" y="41825"/>
                    </a:cubicBezTo>
                    <a:cubicBezTo>
                      <a:pt x="470054" y="41319"/>
                      <a:pt x="469549" y="41825"/>
                      <a:pt x="468032" y="43846"/>
                    </a:cubicBezTo>
                    <a:cubicBezTo>
                      <a:pt x="466011" y="46879"/>
                      <a:pt x="463989" y="50923"/>
                      <a:pt x="462473" y="55471"/>
                    </a:cubicBezTo>
                    <a:cubicBezTo>
                      <a:pt x="458935" y="64064"/>
                      <a:pt x="455397" y="73667"/>
                      <a:pt x="452869" y="82260"/>
                    </a:cubicBezTo>
                    <a:cubicBezTo>
                      <a:pt x="451859" y="86303"/>
                      <a:pt x="450848" y="91357"/>
                      <a:pt x="450848" y="92874"/>
                    </a:cubicBezTo>
                    <a:cubicBezTo>
                      <a:pt x="450848" y="101972"/>
                      <a:pt x="449331" y="106015"/>
                      <a:pt x="448321" y="112586"/>
                    </a:cubicBezTo>
                    <a:cubicBezTo>
                      <a:pt x="446299" y="123705"/>
                      <a:pt x="443772" y="134825"/>
                      <a:pt x="441244" y="145439"/>
                    </a:cubicBezTo>
                    <a:cubicBezTo>
                      <a:pt x="436190" y="167173"/>
                      <a:pt x="429619" y="187895"/>
                      <a:pt x="422038" y="209124"/>
                    </a:cubicBezTo>
                    <a:cubicBezTo>
                      <a:pt x="414962" y="230352"/>
                      <a:pt x="402326" y="252591"/>
                      <a:pt x="392723" y="269776"/>
                    </a:cubicBezTo>
                    <a:lnTo>
                      <a:pt x="362397" y="325879"/>
                    </a:lnTo>
                    <a:lnTo>
                      <a:pt x="300228" y="438085"/>
                    </a:lnTo>
                    <a:lnTo>
                      <a:pt x="300228" y="439096"/>
                    </a:lnTo>
                    <a:cubicBezTo>
                      <a:pt x="298206" y="441623"/>
                      <a:pt x="296185" y="443645"/>
                      <a:pt x="293658" y="445162"/>
                    </a:cubicBezTo>
                    <a:lnTo>
                      <a:pt x="215821" y="484585"/>
                    </a:lnTo>
                    <a:lnTo>
                      <a:pt x="218348" y="483069"/>
                    </a:lnTo>
                    <a:lnTo>
                      <a:pt x="171342" y="521482"/>
                    </a:lnTo>
                    <a:lnTo>
                      <a:pt x="170837" y="521482"/>
                    </a:lnTo>
                    <a:cubicBezTo>
                      <a:pt x="170837" y="521482"/>
                      <a:pt x="165783" y="524515"/>
                      <a:pt x="163255" y="524515"/>
                    </a:cubicBezTo>
                    <a:lnTo>
                      <a:pt x="95022" y="519460"/>
                    </a:lnTo>
                    <a:lnTo>
                      <a:pt x="104625" y="511373"/>
                    </a:lnTo>
                    <a:cubicBezTo>
                      <a:pt x="97044" y="542711"/>
                      <a:pt x="82386" y="569499"/>
                      <a:pt x="64696" y="594265"/>
                    </a:cubicBezTo>
                    <a:cubicBezTo>
                      <a:pt x="47005" y="618526"/>
                      <a:pt x="24766" y="639754"/>
                      <a:pt x="1011" y="657444"/>
                    </a:cubicBezTo>
                    <a:close/>
                  </a:path>
                </a:pathLst>
              </a:custGeom>
              <a:solidFill>
                <a:srgbClr val="784F41"/>
              </a:solidFill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49" name="Freeform: Shape 39">
                <a:extLst>
                  <a:ext uri="{FF2B5EF4-FFF2-40B4-BE49-F238E27FC236}">
                    <a16:creationId xmlns:a16="http://schemas.microsoft.com/office/drawing/2014/main" id="{FFFF3184-FA15-FE22-0560-E96A5D6A55FD}"/>
                  </a:ext>
                </a:extLst>
              </p:cNvPr>
              <p:cNvSpPr/>
              <p:nvPr/>
            </p:nvSpPr>
            <p:spPr>
              <a:xfrm>
                <a:off x="6582228" y="3873503"/>
                <a:ext cx="671216" cy="393001"/>
              </a:xfrm>
              <a:custGeom>
                <a:avLst/>
                <a:gdLst>
                  <a:gd name="connsiteX0" fmla="*/ 0 w 671216"/>
                  <a:gd name="connsiteY0" fmla="*/ 63964 h 393001"/>
                  <a:gd name="connsiteX1" fmla="*/ 44984 w 671216"/>
                  <a:gd name="connsiteY1" fmla="*/ 33133 h 393001"/>
                  <a:gd name="connsiteX2" fmla="*/ 88956 w 671216"/>
                  <a:gd name="connsiteY2" fmla="*/ 1796 h 393001"/>
                  <a:gd name="connsiteX3" fmla="*/ 102098 w 671216"/>
                  <a:gd name="connsiteY3" fmla="*/ 3312 h 393001"/>
                  <a:gd name="connsiteX4" fmla="*/ 103109 w 671216"/>
                  <a:gd name="connsiteY4" fmla="*/ 4828 h 393001"/>
                  <a:gd name="connsiteX5" fmla="*/ 165277 w 671216"/>
                  <a:gd name="connsiteY5" fmla="*/ 78116 h 393001"/>
                  <a:gd name="connsiteX6" fmla="*/ 140511 w 671216"/>
                  <a:gd name="connsiteY6" fmla="*/ 75589 h 393001"/>
                  <a:gd name="connsiteX7" fmla="*/ 202174 w 671216"/>
                  <a:gd name="connsiteY7" fmla="*/ 15948 h 393001"/>
                  <a:gd name="connsiteX8" fmla="*/ 229972 w 671216"/>
                  <a:gd name="connsiteY8" fmla="*/ 15948 h 393001"/>
                  <a:gd name="connsiteX9" fmla="*/ 229972 w 671216"/>
                  <a:gd name="connsiteY9" fmla="*/ 16959 h 393001"/>
                  <a:gd name="connsiteX10" fmla="*/ 435684 w 671216"/>
                  <a:gd name="connsiteY10" fmla="*/ 236823 h 393001"/>
                  <a:gd name="connsiteX11" fmla="*/ 484712 w 671216"/>
                  <a:gd name="connsiteY11" fmla="*/ 293431 h 393001"/>
                  <a:gd name="connsiteX12" fmla="*/ 508973 w 671216"/>
                  <a:gd name="connsiteY12" fmla="*/ 322241 h 393001"/>
                  <a:gd name="connsiteX13" fmla="*/ 514532 w 671216"/>
                  <a:gd name="connsiteY13" fmla="*/ 328306 h 393001"/>
                  <a:gd name="connsiteX14" fmla="*/ 516554 w 671216"/>
                  <a:gd name="connsiteY14" fmla="*/ 328812 h 393001"/>
                  <a:gd name="connsiteX15" fmla="*/ 532728 w 671216"/>
                  <a:gd name="connsiteY15" fmla="*/ 336393 h 393001"/>
                  <a:gd name="connsiteX16" fmla="*/ 671217 w 671216"/>
                  <a:gd name="connsiteY16" fmla="*/ 393002 h 393001"/>
                  <a:gd name="connsiteX17" fmla="*/ 523630 w 671216"/>
                  <a:gd name="connsiteY17" fmla="*/ 362676 h 393001"/>
                  <a:gd name="connsiteX18" fmla="*/ 504929 w 671216"/>
                  <a:gd name="connsiteY18" fmla="*/ 357116 h 393001"/>
                  <a:gd name="connsiteX19" fmla="*/ 490777 w 671216"/>
                  <a:gd name="connsiteY19" fmla="*/ 349029 h 393001"/>
                  <a:gd name="connsiteX20" fmla="*/ 483195 w 671216"/>
                  <a:gd name="connsiteY20" fmla="*/ 341448 h 393001"/>
                  <a:gd name="connsiteX21" fmla="*/ 456407 w 671216"/>
                  <a:gd name="connsiteY21" fmla="*/ 315165 h 393001"/>
                  <a:gd name="connsiteX22" fmla="*/ 403842 w 671216"/>
                  <a:gd name="connsiteY22" fmla="*/ 262600 h 393001"/>
                  <a:gd name="connsiteX23" fmla="*/ 201668 w 671216"/>
                  <a:gd name="connsiteY23" fmla="*/ 44252 h 393001"/>
                  <a:gd name="connsiteX24" fmla="*/ 229972 w 671216"/>
                  <a:gd name="connsiteY24" fmla="*/ 45768 h 393001"/>
                  <a:gd name="connsiteX25" fmla="*/ 163761 w 671216"/>
                  <a:gd name="connsiteY25" fmla="*/ 100355 h 393001"/>
                  <a:gd name="connsiteX26" fmla="*/ 162750 w 671216"/>
                  <a:gd name="connsiteY26" fmla="*/ 101366 h 393001"/>
                  <a:gd name="connsiteX27" fmla="*/ 140005 w 671216"/>
                  <a:gd name="connsiteY27" fmla="*/ 98839 h 393001"/>
                  <a:gd name="connsiteX28" fmla="*/ 138994 w 671216"/>
                  <a:gd name="connsiteY28" fmla="*/ 97828 h 393001"/>
                  <a:gd name="connsiteX29" fmla="*/ 86934 w 671216"/>
                  <a:gd name="connsiteY29" fmla="*/ 17464 h 393001"/>
                  <a:gd name="connsiteX30" fmla="*/ 101087 w 671216"/>
                  <a:gd name="connsiteY30" fmla="*/ 20497 h 393001"/>
                  <a:gd name="connsiteX31" fmla="*/ 1011 w 671216"/>
                  <a:gd name="connsiteY31" fmla="*/ 63964 h 39300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</a:cxnLst>
                <a:rect l="l" t="t" r="r" b="b"/>
                <a:pathLst>
                  <a:path w="671216" h="393001">
                    <a:moveTo>
                      <a:pt x="0" y="63964"/>
                    </a:moveTo>
                    <a:cubicBezTo>
                      <a:pt x="15668" y="54361"/>
                      <a:pt x="29820" y="43241"/>
                      <a:pt x="44984" y="33133"/>
                    </a:cubicBezTo>
                    <a:lnTo>
                      <a:pt x="88956" y="1796"/>
                    </a:lnTo>
                    <a:cubicBezTo>
                      <a:pt x="93000" y="-1237"/>
                      <a:pt x="99065" y="-226"/>
                      <a:pt x="102098" y="3312"/>
                    </a:cubicBezTo>
                    <a:lnTo>
                      <a:pt x="103109" y="4828"/>
                    </a:lnTo>
                    <a:cubicBezTo>
                      <a:pt x="123831" y="29089"/>
                      <a:pt x="145059" y="53350"/>
                      <a:pt x="165277" y="78116"/>
                    </a:cubicBezTo>
                    <a:lnTo>
                      <a:pt x="140511" y="75589"/>
                    </a:lnTo>
                    <a:cubicBezTo>
                      <a:pt x="160728" y="55372"/>
                      <a:pt x="180945" y="35660"/>
                      <a:pt x="202174" y="15948"/>
                    </a:cubicBezTo>
                    <a:cubicBezTo>
                      <a:pt x="210261" y="8366"/>
                      <a:pt x="222391" y="8872"/>
                      <a:pt x="229972" y="15948"/>
                    </a:cubicBezTo>
                    <a:lnTo>
                      <a:pt x="229972" y="16959"/>
                    </a:lnTo>
                    <a:cubicBezTo>
                      <a:pt x="301239" y="88225"/>
                      <a:pt x="369473" y="162018"/>
                      <a:pt x="435684" y="236823"/>
                    </a:cubicBezTo>
                    <a:lnTo>
                      <a:pt x="484712" y="293431"/>
                    </a:lnTo>
                    <a:lnTo>
                      <a:pt x="508973" y="322241"/>
                    </a:lnTo>
                    <a:cubicBezTo>
                      <a:pt x="508973" y="322241"/>
                      <a:pt x="513521" y="327801"/>
                      <a:pt x="514532" y="328306"/>
                    </a:cubicBezTo>
                    <a:cubicBezTo>
                      <a:pt x="510489" y="324768"/>
                      <a:pt x="515038" y="328306"/>
                      <a:pt x="516554" y="328812"/>
                    </a:cubicBezTo>
                    <a:cubicBezTo>
                      <a:pt x="521608" y="331339"/>
                      <a:pt x="527168" y="333866"/>
                      <a:pt x="532728" y="336393"/>
                    </a:cubicBezTo>
                    <a:lnTo>
                      <a:pt x="671217" y="393002"/>
                    </a:lnTo>
                    <a:cubicBezTo>
                      <a:pt x="621684" y="384915"/>
                      <a:pt x="572657" y="375817"/>
                      <a:pt x="523630" y="362676"/>
                    </a:cubicBezTo>
                    <a:cubicBezTo>
                      <a:pt x="517565" y="361160"/>
                      <a:pt x="511499" y="359138"/>
                      <a:pt x="504929" y="357116"/>
                    </a:cubicBezTo>
                    <a:cubicBezTo>
                      <a:pt x="500885" y="355094"/>
                      <a:pt x="499369" y="357116"/>
                      <a:pt x="490777" y="349029"/>
                    </a:cubicBezTo>
                    <a:lnTo>
                      <a:pt x="483195" y="341448"/>
                    </a:lnTo>
                    <a:lnTo>
                      <a:pt x="456407" y="315165"/>
                    </a:lnTo>
                    <a:lnTo>
                      <a:pt x="403842" y="262600"/>
                    </a:lnTo>
                    <a:cubicBezTo>
                      <a:pt x="334092" y="191839"/>
                      <a:pt x="266869" y="119562"/>
                      <a:pt x="201668" y="44252"/>
                    </a:cubicBezTo>
                    <a:lnTo>
                      <a:pt x="229972" y="45768"/>
                    </a:lnTo>
                    <a:cubicBezTo>
                      <a:pt x="208239" y="64469"/>
                      <a:pt x="186000" y="82160"/>
                      <a:pt x="163761" y="100355"/>
                    </a:cubicBezTo>
                    <a:lnTo>
                      <a:pt x="162750" y="101366"/>
                    </a:lnTo>
                    <a:cubicBezTo>
                      <a:pt x="155674" y="106926"/>
                      <a:pt x="145565" y="105915"/>
                      <a:pt x="140005" y="98839"/>
                    </a:cubicBezTo>
                    <a:lnTo>
                      <a:pt x="138994" y="97828"/>
                    </a:lnTo>
                    <a:cubicBezTo>
                      <a:pt x="120799" y="71546"/>
                      <a:pt x="104119" y="44252"/>
                      <a:pt x="86934" y="17464"/>
                    </a:cubicBezTo>
                    <a:lnTo>
                      <a:pt x="101087" y="20497"/>
                    </a:lnTo>
                    <a:cubicBezTo>
                      <a:pt x="67728" y="35154"/>
                      <a:pt x="35886" y="52845"/>
                      <a:pt x="1011" y="63964"/>
                    </a:cubicBezTo>
                    <a:close/>
                  </a:path>
                </a:pathLst>
              </a:custGeom>
              <a:solidFill>
                <a:srgbClr val="784F41"/>
              </a:solidFill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50" name="Freeform: Shape 40">
                <a:extLst>
                  <a:ext uri="{FF2B5EF4-FFF2-40B4-BE49-F238E27FC236}">
                    <a16:creationId xmlns:a16="http://schemas.microsoft.com/office/drawing/2014/main" id="{BE578B47-C3DC-52C4-F6AF-035C992378A9}"/>
                  </a:ext>
                </a:extLst>
              </p:cNvPr>
              <p:cNvSpPr/>
              <p:nvPr/>
            </p:nvSpPr>
            <p:spPr>
              <a:xfrm>
                <a:off x="6390162" y="3648358"/>
                <a:ext cx="525651" cy="689035"/>
              </a:xfrm>
              <a:custGeom>
                <a:avLst/>
                <a:gdLst>
                  <a:gd name="connsiteX0" fmla="*/ 0 w 525651"/>
                  <a:gd name="connsiteY0" fmla="*/ 145060 h 689035"/>
                  <a:gd name="connsiteX1" fmla="*/ 63179 w 525651"/>
                  <a:gd name="connsiteY1" fmla="*/ 133435 h 689035"/>
                  <a:gd name="connsiteX2" fmla="*/ 84913 w 525651"/>
                  <a:gd name="connsiteY2" fmla="*/ 240587 h 689035"/>
                  <a:gd name="connsiteX3" fmla="*/ 74804 w 525651"/>
                  <a:gd name="connsiteY3" fmla="*/ 320951 h 689035"/>
                  <a:gd name="connsiteX4" fmla="*/ 127370 w 525651"/>
                  <a:gd name="connsiteY4" fmla="*/ 435179 h 689035"/>
                  <a:gd name="connsiteX5" fmla="*/ 71772 w 525651"/>
                  <a:gd name="connsiteY5" fmla="*/ 600962 h 689035"/>
                  <a:gd name="connsiteX6" fmla="*/ 13141 w 525651"/>
                  <a:gd name="connsiteY6" fmla="*/ 666668 h 689035"/>
                  <a:gd name="connsiteX7" fmla="*/ 30832 w 525651"/>
                  <a:gd name="connsiteY7" fmla="*/ 668184 h 689035"/>
                  <a:gd name="connsiteX8" fmla="*/ 45489 w 525651"/>
                  <a:gd name="connsiteY8" fmla="*/ 688907 h 689035"/>
                  <a:gd name="connsiteX9" fmla="*/ 138994 w 525651"/>
                  <a:gd name="connsiteY9" fmla="*/ 638869 h 689035"/>
                  <a:gd name="connsiteX10" fmla="*/ 307304 w 525651"/>
                  <a:gd name="connsiteY10" fmla="*/ 622696 h 689035"/>
                  <a:gd name="connsiteX11" fmla="*/ 308821 w 525651"/>
                  <a:gd name="connsiteY11" fmla="*/ 685875 h 689035"/>
                  <a:gd name="connsiteX12" fmla="*/ 525652 w 525651"/>
                  <a:gd name="connsiteY12" fmla="*/ 672733 h 689035"/>
                  <a:gd name="connsiteX13" fmla="*/ 447815 w 525651"/>
                  <a:gd name="connsiteY13" fmla="*/ 583271 h 689035"/>
                  <a:gd name="connsiteX14" fmla="*/ 281021 w 525651"/>
                  <a:gd name="connsiteY14" fmla="*/ 464494 h 689035"/>
                  <a:gd name="connsiteX15" fmla="*/ 188527 w 525651"/>
                  <a:gd name="connsiteY15" fmla="*/ 203690 h 689035"/>
                  <a:gd name="connsiteX16" fmla="*/ 121304 w 525651"/>
                  <a:gd name="connsiteY16" fmla="*/ 22239 h 689035"/>
                  <a:gd name="connsiteX17" fmla="*/ 83397 w 525651"/>
                  <a:gd name="connsiteY17" fmla="*/ 48522 h 689035"/>
                  <a:gd name="connsiteX18" fmla="*/ 32348 w 525651"/>
                  <a:gd name="connsiteY18" fmla="*/ 0 h 689035"/>
                  <a:gd name="connsiteX19" fmla="*/ 0 w 525651"/>
                  <a:gd name="connsiteY19" fmla="*/ 145060 h 68903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525651" h="689035">
                    <a:moveTo>
                      <a:pt x="0" y="145060"/>
                    </a:moveTo>
                    <a:lnTo>
                      <a:pt x="63179" y="133435"/>
                    </a:lnTo>
                    <a:lnTo>
                      <a:pt x="84913" y="240587"/>
                    </a:lnTo>
                    <a:lnTo>
                      <a:pt x="74804" y="320951"/>
                    </a:lnTo>
                    <a:cubicBezTo>
                      <a:pt x="74804" y="320951"/>
                      <a:pt x="162750" y="341674"/>
                      <a:pt x="127370" y="435179"/>
                    </a:cubicBezTo>
                    <a:cubicBezTo>
                      <a:pt x="91989" y="528685"/>
                      <a:pt x="71772" y="600962"/>
                      <a:pt x="71772" y="600962"/>
                    </a:cubicBezTo>
                    <a:lnTo>
                      <a:pt x="13141" y="666668"/>
                    </a:lnTo>
                    <a:lnTo>
                      <a:pt x="30832" y="668184"/>
                    </a:lnTo>
                    <a:lnTo>
                      <a:pt x="45489" y="688907"/>
                    </a:lnTo>
                    <a:cubicBezTo>
                      <a:pt x="45489" y="688907"/>
                      <a:pt x="77837" y="661108"/>
                      <a:pt x="138994" y="638869"/>
                    </a:cubicBezTo>
                    <a:cubicBezTo>
                      <a:pt x="200658" y="617136"/>
                      <a:pt x="284054" y="622696"/>
                      <a:pt x="307304" y="622696"/>
                    </a:cubicBezTo>
                    <a:cubicBezTo>
                      <a:pt x="330554" y="622696"/>
                      <a:pt x="213799" y="706092"/>
                      <a:pt x="308821" y="685875"/>
                    </a:cubicBezTo>
                    <a:cubicBezTo>
                      <a:pt x="403842" y="665152"/>
                      <a:pt x="525652" y="672733"/>
                      <a:pt x="525652" y="672733"/>
                    </a:cubicBezTo>
                    <a:lnTo>
                      <a:pt x="447815" y="583271"/>
                    </a:lnTo>
                    <a:lnTo>
                      <a:pt x="281021" y="464494"/>
                    </a:lnTo>
                    <a:lnTo>
                      <a:pt x="188527" y="203690"/>
                    </a:lnTo>
                    <a:lnTo>
                      <a:pt x="121304" y="22239"/>
                    </a:lnTo>
                    <a:lnTo>
                      <a:pt x="83397" y="48522"/>
                    </a:lnTo>
                    <a:lnTo>
                      <a:pt x="32348" y="0"/>
                    </a:lnTo>
                    <a:lnTo>
                      <a:pt x="0" y="145060"/>
                    </a:lnTo>
                    <a:close/>
                  </a:path>
                </a:pathLst>
              </a:custGeom>
              <a:solidFill>
                <a:srgbClr val="784F41"/>
              </a:solidFill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 dirty="0">
                  <a:solidFill>
                    <a:prstClr val="black"/>
                  </a:solidFill>
                </a:endParaRPr>
              </a:p>
            </p:txBody>
          </p:sp>
          <p:sp>
            <p:nvSpPr>
              <p:cNvPr id="51" name="Freeform: Shape 41">
                <a:extLst>
                  <a:ext uri="{FF2B5EF4-FFF2-40B4-BE49-F238E27FC236}">
                    <a16:creationId xmlns:a16="http://schemas.microsoft.com/office/drawing/2014/main" id="{F5231940-8996-5A49-A504-6293BF4CA59D}"/>
                  </a:ext>
                </a:extLst>
              </p:cNvPr>
              <p:cNvSpPr/>
              <p:nvPr/>
            </p:nvSpPr>
            <p:spPr>
              <a:xfrm>
                <a:off x="6756097" y="3896021"/>
                <a:ext cx="446804" cy="391816"/>
              </a:xfrm>
              <a:custGeom>
                <a:avLst/>
                <a:gdLst>
                  <a:gd name="connsiteX0" fmla="*/ 506 w 446804"/>
                  <a:gd name="connsiteY0" fmla="*/ 54081 h 391816"/>
                  <a:gd name="connsiteX1" fmla="*/ 120799 w 446804"/>
                  <a:gd name="connsiteY1" fmla="*/ 200657 h 391816"/>
                  <a:gd name="connsiteX2" fmla="*/ 120799 w 446804"/>
                  <a:gd name="connsiteY2" fmla="*/ 293152 h 391816"/>
                  <a:gd name="connsiteX3" fmla="*/ 228962 w 446804"/>
                  <a:gd name="connsiteY3" fmla="*/ 369473 h 391816"/>
                  <a:gd name="connsiteX4" fmla="*/ 294668 w 446804"/>
                  <a:gd name="connsiteY4" fmla="*/ 379581 h 391816"/>
                  <a:gd name="connsiteX5" fmla="*/ 446804 w 446804"/>
                  <a:gd name="connsiteY5" fmla="*/ 361891 h 391816"/>
                  <a:gd name="connsiteX6" fmla="*/ 307810 w 446804"/>
                  <a:gd name="connsiteY6" fmla="*/ 319940 h 391816"/>
                  <a:gd name="connsiteX7" fmla="*/ 40940 w 446804"/>
                  <a:gd name="connsiteY7" fmla="*/ 0 h 391816"/>
                  <a:gd name="connsiteX8" fmla="*/ 0 w 446804"/>
                  <a:gd name="connsiteY8" fmla="*/ 54081 h 39181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</a:cxnLst>
                <a:rect l="l" t="t" r="r" b="b"/>
                <a:pathLst>
                  <a:path w="446804" h="391816">
                    <a:moveTo>
                      <a:pt x="506" y="54081"/>
                    </a:moveTo>
                    <a:cubicBezTo>
                      <a:pt x="56103" y="86429"/>
                      <a:pt x="117766" y="149103"/>
                      <a:pt x="120799" y="200657"/>
                    </a:cubicBezTo>
                    <a:cubicBezTo>
                      <a:pt x="123832" y="251706"/>
                      <a:pt x="59136" y="291636"/>
                      <a:pt x="120799" y="293152"/>
                    </a:cubicBezTo>
                    <a:cubicBezTo>
                      <a:pt x="182462" y="294668"/>
                      <a:pt x="267375" y="334092"/>
                      <a:pt x="228962" y="369473"/>
                    </a:cubicBezTo>
                    <a:cubicBezTo>
                      <a:pt x="190549" y="404853"/>
                      <a:pt x="246652" y="390195"/>
                      <a:pt x="294668" y="379581"/>
                    </a:cubicBezTo>
                    <a:cubicBezTo>
                      <a:pt x="343190" y="369473"/>
                      <a:pt x="446804" y="361891"/>
                      <a:pt x="446804" y="361891"/>
                    </a:cubicBezTo>
                    <a:lnTo>
                      <a:pt x="307810" y="319940"/>
                    </a:lnTo>
                    <a:lnTo>
                      <a:pt x="40940" y="0"/>
                    </a:lnTo>
                    <a:lnTo>
                      <a:pt x="0" y="54081"/>
                    </a:lnTo>
                    <a:close/>
                  </a:path>
                </a:pathLst>
              </a:custGeom>
              <a:solidFill>
                <a:srgbClr val="784F41"/>
              </a:solidFill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52" name="Freeform: Shape 42">
                <a:extLst>
                  <a:ext uri="{FF2B5EF4-FFF2-40B4-BE49-F238E27FC236}">
                    <a16:creationId xmlns:a16="http://schemas.microsoft.com/office/drawing/2014/main" id="{3942380D-AC87-6479-3786-3A888A1FB3AA}"/>
                  </a:ext>
                </a:extLst>
              </p:cNvPr>
              <p:cNvSpPr/>
              <p:nvPr/>
            </p:nvSpPr>
            <p:spPr>
              <a:xfrm>
                <a:off x="5690136" y="3971331"/>
                <a:ext cx="593379" cy="273440"/>
              </a:xfrm>
              <a:custGeom>
                <a:avLst/>
                <a:gdLst>
                  <a:gd name="connsiteX0" fmla="*/ 0 w 593379"/>
                  <a:gd name="connsiteY0" fmla="*/ 271418 h 273440"/>
                  <a:gd name="connsiteX1" fmla="*/ 72783 w 593379"/>
                  <a:gd name="connsiteY1" fmla="*/ 228962 h 273440"/>
                  <a:gd name="connsiteX2" fmla="*/ 142533 w 593379"/>
                  <a:gd name="connsiteY2" fmla="*/ 182462 h 273440"/>
                  <a:gd name="connsiteX3" fmla="*/ 141522 w 593379"/>
                  <a:gd name="connsiteY3" fmla="*/ 182462 h 273440"/>
                  <a:gd name="connsiteX4" fmla="*/ 214810 w 593379"/>
                  <a:gd name="connsiteY4" fmla="*/ 124337 h 273440"/>
                  <a:gd name="connsiteX5" fmla="*/ 250695 w 593379"/>
                  <a:gd name="connsiteY5" fmla="*/ 95022 h 273440"/>
                  <a:gd name="connsiteX6" fmla="*/ 258782 w 593379"/>
                  <a:gd name="connsiteY6" fmla="*/ 87946 h 273440"/>
                  <a:gd name="connsiteX7" fmla="*/ 261310 w 593379"/>
                  <a:gd name="connsiteY7" fmla="*/ 85418 h 273440"/>
                  <a:gd name="connsiteX8" fmla="*/ 259793 w 593379"/>
                  <a:gd name="connsiteY8" fmla="*/ 88451 h 273440"/>
                  <a:gd name="connsiteX9" fmla="*/ 258782 w 593379"/>
                  <a:gd name="connsiteY9" fmla="*/ 94516 h 273440"/>
                  <a:gd name="connsiteX10" fmla="*/ 261815 w 593379"/>
                  <a:gd name="connsiteY10" fmla="*/ 67728 h 273440"/>
                  <a:gd name="connsiteX11" fmla="*/ 268891 w 593379"/>
                  <a:gd name="connsiteY11" fmla="*/ 40940 h 273440"/>
                  <a:gd name="connsiteX12" fmla="*/ 281021 w 593379"/>
                  <a:gd name="connsiteY12" fmla="*/ 21734 h 273440"/>
                  <a:gd name="connsiteX13" fmla="*/ 293152 w 593379"/>
                  <a:gd name="connsiteY13" fmla="*/ 15163 h 273440"/>
                  <a:gd name="connsiteX14" fmla="*/ 297195 w 593379"/>
                  <a:gd name="connsiteY14" fmla="*/ 14658 h 273440"/>
                  <a:gd name="connsiteX15" fmla="*/ 303261 w 593379"/>
                  <a:gd name="connsiteY15" fmla="*/ 14658 h 273440"/>
                  <a:gd name="connsiteX16" fmla="*/ 350771 w 593379"/>
                  <a:gd name="connsiteY16" fmla="*/ 8592 h 273440"/>
                  <a:gd name="connsiteX17" fmla="*/ 446299 w 593379"/>
                  <a:gd name="connsiteY17" fmla="*/ 0 h 273440"/>
                  <a:gd name="connsiteX18" fmla="*/ 448320 w 593379"/>
                  <a:gd name="connsiteY18" fmla="*/ 0 h 273440"/>
                  <a:gd name="connsiteX19" fmla="*/ 458429 w 593379"/>
                  <a:gd name="connsiteY19" fmla="*/ 3033 h 273440"/>
                  <a:gd name="connsiteX20" fmla="*/ 527168 w 593379"/>
                  <a:gd name="connsiteY20" fmla="*/ 58125 h 273440"/>
                  <a:gd name="connsiteX21" fmla="*/ 593380 w 593379"/>
                  <a:gd name="connsiteY21" fmla="*/ 116755 h 273440"/>
                  <a:gd name="connsiteX22" fmla="*/ 514532 w 593379"/>
                  <a:gd name="connsiteY22" fmla="*/ 76321 h 273440"/>
                  <a:gd name="connsiteX23" fmla="*/ 438212 w 593379"/>
                  <a:gd name="connsiteY23" fmla="*/ 32348 h 273440"/>
                  <a:gd name="connsiteX24" fmla="*/ 450342 w 593379"/>
                  <a:gd name="connsiteY24" fmla="*/ 35380 h 273440"/>
                  <a:gd name="connsiteX25" fmla="*/ 357848 w 593379"/>
                  <a:gd name="connsiteY25" fmla="*/ 51554 h 273440"/>
                  <a:gd name="connsiteX26" fmla="*/ 311348 w 593379"/>
                  <a:gd name="connsiteY26" fmla="*/ 58630 h 273440"/>
                  <a:gd name="connsiteX27" fmla="*/ 305788 w 593379"/>
                  <a:gd name="connsiteY27" fmla="*/ 59641 h 273440"/>
                  <a:gd name="connsiteX28" fmla="*/ 304272 w 593379"/>
                  <a:gd name="connsiteY28" fmla="*/ 59641 h 273440"/>
                  <a:gd name="connsiteX29" fmla="*/ 311348 w 593379"/>
                  <a:gd name="connsiteY29" fmla="*/ 56103 h 273440"/>
                  <a:gd name="connsiteX30" fmla="*/ 311348 w 593379"/>
                  <a:gd name="connsiteY30" fmla="*/ 57620 h 273440"/>
                  <a:gd name="connsiteX31" fmla="*/ 306799 w 593379"/>
                  <a:gd name="connsiteY31" fmla="*/ 76826 h 273440"/>
                  <a:gd name="connsiteX32" fmla="*/ 303766 w 593379"/>
                  <a:gd name="connsiteY32" fmla="*/ 97044 h 273440"/>
                  <a:gd name="connsiteX33" fmla="*/ 300733 w 593379"/>
                  <a:gd name="connsiteY33" fmla="*/ 108669 h 273440"/>
                  <a:gd name="connsiteX34" fmla="*/ 295174 w 593379"/>
                  <a:gd name="connsiteY34" fmla="*/ 116250 h 273440"/>
                  <a:gd name="connsiteX35" fmla="*/ 289614 w 593379"/>
                  <a:gd name="connsiteY35" fmla="*/ 121810 h 273440"/>
                  <a:gd name="connsiteX36" fmla="*/ 279505 w 593379"/>
                  <a:gd name="connsiteY36" fmla="*/ 130402 h 273440"/>
                  <a:gd name="connsiteX37" fmla="*/ 240587 w 593379"/>
                  <a:gd name="connsiteY37" fmla="*/ 159717 h 273440"/>
                  <a:gd name="connsiteX38" fmla="*/ 161234 w 593379"/>
                  <a:gd name="connsiteY38" fmla="*/ 212788 h 273440"/>
                  <a:gd name="connsiteX39" fmla="*/ 160223 w 593379"/>
                  <a:gd name="connsiteY39" fmla="*/ 212788 h 273440"/>
                  <a:gd name="connsiteX40" fmla="*/ 82386 w 593379"/>
                  <a:gd name="connsiteY40" fmla="*/ 249685 h 273440"/>
                  <a:gd name="connsiteX41" fmla="*/ 0 w 593379"/>
                  <a:gd name="connsiteY41" fmla="*/ 273440 h 2734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</a:cxnLst>
                <a:rect l="l" t="t" r="r" b="b"/>
                <a:pathLst>
                  <a:path w="593379" h="273440">
                    <a:moveTo>
                      <a:pt x="0" y="271418"/>
                    </a:moveTo>
                    <a:cubicBezTo>
                      <a:pt x="25777" y="259288"/>
                      <a:pt x="49533" y="244630"/>
                      <a:pt x="72783" y="228962"/>
                    </a:cubicBezTo>
                    <a:lnTo>
                      <a:pt x="142533" y="182462"/>
                    </a:lnTo>
                    <a:lnTo>
                      <a:pt x="141522" y="182462"/>
                    </a:lnTo>
                    <a:cubicBezTo>
                      <a:pt x="141522" y="182462"/>
                      <a:pt x="214810" y="124337"/>
                      <a:pt x="214810" y="124337"/>
                    </a:cubicBezTo>
                    <a:lnTo>
                      <a:pt x="250695" y="95022"/>
                    </a:lnTo>
                    <a:lnTo>
                      <a:pt x="258782" y="87946"/>
                    </a:lnTo>
                    <a:cubicBezTo>
                      <a:pt x="258782" y="87946"/>
                      <a:pt x="260804" y="85924"/>
                      <a:pt x="261310" y="85418"/>
                    </a:cubicBezTo>
                    <a:cubicBezTo>
                      <a:pt x="261310" y="85418"/>
                      <a:pt x="262826" y="82891"/>
                      <a:pt x="259793" y="88451"/>
                    </a:cubicBezTo>
                    <a:cubicBezTo>
                      <a:pt x="257772" y="92495"/>
                      <a:pt x="258782" y="99065"/>
                      <a:pt x="258782" y="94516"/>
                    </a:cubicBezTo>
                    <a:cubicBezTo>
                      <a:pt x="259288" y="83902"/>
                      <a:pt x="260299" y="76321"/>
                      <a:pt x="261815" y="67728"/>
                    </a:cubicBezTo>
                    <a:cubicBezTo>
                      <a:pt x="263331" y="59136"/>
                      <a:pt x="265353" y="51049"/>
                      <a:pt x="268891" y="40940"/>
                    </a:cubicBezTo>
                    <a:cubicBezTo>
                      <a:pt x="271418" y="35886"/>
                      <a:pt x="271924" y="30832"/>
                      <a:pt x="281021" y="21734"/>
                    </a:cubicBezTo>
                    <a:cubicBezTo>
                      <a:pt x="282538" y="20217"/>
                      <a:pt x="287592" y="16679"/>
                      <a:pt x="293152" y="15163"/>
                    </a:cubicBezTo>
                    <a:cubicBezTo>
                      <a:pt x="296690" y="14152"/>
                      <a:pt x="295679" y="15163"/>
                      <a:pt x="297195" y="14658"/>
                    </a:cubicBezTo>
                    <a:lnTo>
                      <a:pt x="303261" y="14658"/>
                    </a:lnTo>
                    <a:cubicBezTo>
                      <a:pt x="303261" y="14658"/>
                      <a:pt x="350771" y="8592"/>
                      <a:pt x="350771" y="8592"/>
                    </a:cubicBezTo>
                    <a:cubicBezTo>
                      <a:pt x="382614" y="5560"/>
                      <a:pt x="414456" y="2022"/>
                      <a:pt x="446299" y="0"/>
                    </a:cubicBezTo>
                    <a:lnTo>
                      <a:pt x="448320" y="0"/>
                    </a:lnTo>
                    <a:cubicBezTo>
                      <a:pt x="451858" y="0"/>
                      <a:pt x="455396" y="1011"/>
                      <a:pt x="458429" y="3033"/>
                    </a:cubicBezTo>
                    <a:cubicBezTo>
                      <a:pt x="481679" y="20723"/>
                      <a:pt x="504424" y="39424"/>
                      <a:pt x="527168" y="58125"/>
                    </a:cubicBezTo>
                    <a:cubicBezTo>
                      <a:pt x="549407" y="77837"/>
                      <a:pt x="572152" y="96033"/>
                      <a:pt x="593380" y="116755"/>
                    </a:cubicBezTo>
                    <a:cubicBezTo>
                      <a:pt x="566592" y="104625"/>
                      <a:pt x="540815" y="89967"/>
                      <a:pt x="514532" y="76321"/>
                    </a:cubicBezTo>
                    <a:cubicBezTo>
                      <a:pt x="488755" y="62168"/>
                      <a:pt x="463483" y="47511"/>
                      <a:pt x="438212" y="32348"/>
                    </a:cubicBezTo>
                    <a:lnTo>
                      <a:pt x="450342" y="35380"/>
                    </a:lnTo>
                    <a:cubicBezTo>
                      <a:pt x="419511" y="41446"/>
                      <a:pt x="388679" y="46500"/>
                      <a:pt x="357848" y="51554"/>
                    </a:cubicBezTo>
                    <a:lnTo>
                      <a:pt x="311348" y="58630"/>
                    </a:lnTo>
                    <a:lnTo>
                      <a:pt x="305788" y="59641"/>
                    </a:lnTo>
                    <a:cubicBezTo>
                      <a:pt x="305788" y="59641"/>
                      <a:pt x="302755" y="59641"/>
                      <a:pt x="304272" y="59641"/>
                    </a:cubicBezTo>
                    <a:cubicBezTo>
                      <a:pt x="307810" y="59136"/>
                      <a:pt x="310842" y="56103"/>
                      <a:pt x="311348" y="56103"/>
                    </a:cubicBezTo>
                    <a:cubicBezTo>
                      <a:pt x="314380" y="52565"/>
                      <a:pt x="312359" y="55092"/>
                      <a:pt x="311348" y="57620"/>
                    </a:cubicBezTo>
                    <a:cubicBezTo>
                      <a:pt x="309326" y="62674"/>
                      <a:pt x="307810" y="69750"/>
                      <a:pt x="306799" y="76826"/>
                    </a:cubicBezTo>
                    <a:cubicBezTo>
                      <a:pt x="305282" y="83397"/>
                      <a:pt x="304272" y="91989"/>
                      <a:pt x="303766" y="97044"/>
                    </a:cubicBezTo>
                    <a:cubicBezTo>
                      <a:pt x="303766" y="95022"/>
                      <a:pt x="303766" y="103109"/>
                      <a:pt x="300733" y="108669"/>
                    </a:cubicBezTo>
                    <a:cubicBezTo>
                      <a:pt x="296690" y="115745"/>
                      <a:pt x="296185" y="114734"/>
                      <a:pt x="295174" y="116250"/>
                    </a:cubicBezTo>
                    <a:cubicBezTo>
                      <a:pt x="293152" y="118272"/>
                      <a:pt x="291130" y="120799"/>
                      <a:pt x="289614" y="121810"/>
                    </a:cubicBezTo>
                    <a:lnTo>
                      <a:pt x="279505" y="130402"/>
                    </a:lnTo>
                    <a:cubicBezTo>
                      <a:pt x="266364" y="141016"/>
                      <a:pt x="253728" y="150619"/>
                      <a:pt x="240587" y="159717"/>
                    </a:cubicBezTo>
                    <a:cubicBezTo>
                      <a:pt x="214304" y="177913"/>
                      <a:pt x="188527" y="196109"/>
                      <a:pt x="161234" y="212788"/>
                    </a:cubicBezTo>
                    <a:lnTo>
                      <a:pt x="160223" y="212788"/>
                    </a:lnTo>
                    <a:cubicBezTo>
                      <a:pt x="134951" y="226940"/>
                      <a:pt x="108668" y="238565"/>
                      <a:pt x="82386" y="249685"/>
                    </a:cubicBezTo>
                    <a:cubicBezTo>
                      <a:pt x="55598" y="259288"/>
                      <a:pt x="28810" y="270913"/>
                      <a:pt x="0" y="273440"/>
                    </a:cubicBezTo>
                    <a:close/>
                  </a:path>
                </a:pathLst>
              </a:custGeom>
              <a:solidFill>
                <a:srgbClr val="784F41"/>
              </a:solidFill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53" name="Freeform: Shape 43">
                <a:extLst>
                  <a:ext uri="{FF2B5EF4-FFF2-40B4-BE49-F238E27FC236}">
                    <a16:creationId xmlns:a16="http://schemas.microsoft.com/office/drawing/2014/main" id="{3CE671D1-E18C-A955-8332-7EE1207FB919}"/>
                  </a:ext>
                </a:extLst>
              </p:cNvPr>
              <p:cNvSpPr/>
              <p:nvPr/>
            </p:nvSpPr>
            <p:spPr>
              <a:xfrm>
                <a:off x="5969641" y="3838401"/>
                <a:ext cx="401820" cy="268385"/>
              </a:xfrm>
              <a:custGeom>
                <a:avLst/>
                <a:gdLst>
                  <a:gd name="connsiteX0" fmla="*/ 0 w 401820"/>
                  <a:gd name="connsiteY0" fmla="*/ 218348 h 268385"/>
                  <a:gd name="connsiteX1" fmla="*/ 70255 w 401820"/>
                  <a:gd name="connsiteY1" fmla="*/ 208239 h 268385"/>
                  <a:gd name="connsiteX2" fmla="*/ 142027 w 401820"/>
                  <a:gd name="connsiteY2" fmla="*/ 192065 h 268385"/>
                  <a:gd name="connsiteX3" fmla="*/ 200658 w 401820"/>
                  <a:gd name="connsiteY3" fmla="*/ 268386 h 268385"/>
                  <a:gd name="connsiteX4" fmla="*/ 306293 w 401820"/>
                  <a:gd name="connsiteY4" fmla="*/ 265353 h 268385"/>
                  <a:gd name="connsiteX5" fmla="*/ 367956 w 401820"/>
                  <a:gd name="connsiteY5" fmla="*/ 165783 h 268385"/>
                  <a:gd name="connsiteX6" fmla="*/ 401820 w 401820"/>
                  <a:gd name="connsiteY6" fmla="*/ 0 h 268385"/>
                  <a:gd name="connsiteX7" fmla="*/ 289109 w 401820"/>
                  <a:gd name="connsiteY7" fmla="*/ 213799 h 268385"/>
                  <a:gd name="connsiteX8" fmla="*/ 251201 w 401820"/>
                  <a:gd name="connsiteY8" fmla="*/ 210766 h 268385"/>
                  <a:gd name="connsiteX9" fmla="*/ 166793 w 401820"/>
                  <a:gd name="connsiteY9" fmla="*/ 131918 h 268385"/>
                  <a:gd name="connsiteX10" fmla="*/ 8087 w 401820"/>
                  <a:gd name="connsiteY10" fmla="*/ 175891 h 268385"/>
                  <a:gd name="connsiteX11" fmla="*/ 1011 w 401820"/>
                  <a:gd name="connsiteY11" fmla="*/ 218348 h 26838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</a:cxnLst>
                <a:rect l="l" t="t" r="r" b="b"/>
                <a:pathLst>
                  <a:path w="401820" h="268385">
                    <a:moveTo>
                      <a:pt x="0" y="218348"/>
                    </a:moveTo>
                    <a:cubicBezTo>
                      <a:pt x="65706" y="162750"/>
                      <a:pt x="70255" y="208239"/>
                      <a:pt x="70255" y="208239"/>
                    </a:cubicBezTo>
                    <a:cubicBezTo>
                      <a:pt x="70255" y="208239"/>
                      <a:pt x="109679" y="157190"/>
                      <a:pt x="142027" y="192065"/>
                    </a:cubicBezTo>
                    <a:cubicBezTo>
                      <a:pt x="174375" y="227446"/>
                      <a:pt x="200658" y="268386"/>
                      <a:pt x="200658" y="268386"/>
                    </a:cubicBezTo>
                    <a:cubicBezTo>
                      <a:pt x="200658" y="268386"/>
                      <a:pt x="301744" y="268386"/>
                      <a:pt x="306293" y="265353"/>
                    </a:cubicBezTo>
                    <a:cubicBezTo>
                      <a:pt x="310842" y="262321"/>
                      <a:pt x="354815" y="262321"/>
                      <a:pt x="367956" y="165783"/>
                    </a:cubicBezTo>
                    <a:cubicBezTo>
                      <a:pt x="381098" y="69245"/>
                      <a:pt x="401820" y="0"/>
                      <a:pt x="401820" y="0"/>
                    </a:cubicBezTo>
                    <a:lnTo>
                      <a:pt x="289109" y="213799"/>
                    </a:lnTo>
                    <a:lnTo>
                      <a:pt x="251201" y="210766"/>
                    </a:lnTo>
                    <a:cubicBezTo>
                      <a:pt x="251201" y="210766"/>
                      <a:pt x="180946" y="124842"/>
                      <a:pt x="166793" y="131918"/>
                    </a:cubicBezTo>
                    <a:cubicBezTo>
                      <a:pt x="152641" y="138995"/>
                      <a:pt x="8087" y="175891"/>
                      <a:pt x="8087" y="175891"/>
                    </a:cubicBezTo>
                    <a:lnTo>
                      <a:pt x="1011" y="218348"/>
                    </a:lnTo>
                    <a:close/>
                  </a:path>
                </a:pathLst>
              </a:custGeom>
              <a:solidFill>
                <a:srgbClr val="784F41"/>
              </a:solidFill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8" name="Graphic 19">
              <a:extLst>
                <a:ext uri="{FF2B5EF4-FFF2-40B4-BE49-F238E27FC236}">
                  <a16:creationId xmlns:a16="http://schemas.microsoft.com/office/drawing/2014/main" id="{612E861F-BF73-20B9-483B-60EEEB2CD98C}"/>
                </a:ext>
              </a:extLst>
            </p:cNvPr>
            <p:cNvGrpSpPr/>
            <p:nvPr/>
          </p:nvGrpSpPr>
          <p:grpSpPr>
            <a:xfrm>
              <a:off x="3405857" y="3398885"/>
              <a:ext cx="456596" cy="91627"/>
              <a:chOff x="3394958" y="1153028"/>
              <a:chExt cx="899167" cy="180440"/>
            </a:xfrm>
            <a:solidFill>
              <a:srgbClr val="784F41"/>
            </a:solidFill>
          </p:grpSpPr>
          <p:sp>
            <p:nvSpPr>
              <p:cNvPr id="31" name="Freeform: Shape 83">
                <a:extLst>
                  <a:ext uri="{FF2B5EF4-FFF2-40B4-BE49-F238E27FC236}">
                    <a16:creationId xmlns:a16="http://schemas.microsoft.com/office/drawing/2014/main" id="{DD1B1B63-0824-A665-9A84-58142AE2F8B5}"/>
                  </a:ext>
                </a:extLst>
              </p:cNvPr>
              <p:cNvSpPr/>
              <p:nvPr/>
            </p:nvSpPr>
            <p:spPr>
              <a:xfrm>
                <a:off x="3394958" y="1161620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32" name="Freeform: Shape 84">
                <a:extLst>
                  <a:ext uri="{FF2B5EF4-FFF2-40B4-BE49-F238E27FC236}">
                    <a16:creationId xmlns:a16="http://schemas.microsoft.com/office/drawing/2014/main" id="{D5E24E3B-E304-CEAC-1F7B-F03D45FF0F7B}"/>
                  </a:ext>
                </a:extLst>
              </p:cNvPr>
              <p:cNvSpPr/>
              <p:nvPr/>
            </p:nvSpPr>
            <p:spPr>
              <a:xfrm>
                <a:off x="3433371" y="1153028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33" name="Freeform: Shape 85">
                <a:extLst>
                  <a:ext uri="{FF2B5EF4-FFF2-40B4-BE49-F238E27FC236}">
                    <a16:creationId xmlns:a16="http://schemas.microsoft.com/office/drawing/2014/main" id="{E23514ED-DD16-3BF1-7016-B7CEFE852B5C}"/>
                  </a:ext>
                </a:extLst>
              </p:cNvPr>
              <p:cNvSpPr/>
              <p:nvPr/>
            </p:nvSpPr>
            <p:spPr>
              <a:xfrm>
                <a:off x="3510702" y="1198517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34" name="Freeform: Shape 86">
                <a:extLst>
                  <a:ext uri="{FF2B5EF4-FFF2-40B4-BE49-F238E27FC236}">
                    <a16:creationId xmlns:a16="http://schemas.microsoft.com/office/drawing/2014/main" id="{3A30950C-1793-09DE-73D2-ECE8195BDCA6}"/>
                  </a:ext>
                </a:extLst>
              </p:cNvPr>
              <p:cNvSpPr/>
              <p:nvPr/>
            </p:nvSpPr>
            <p:spPr>
              <a:xfrm>
                <a:off x="3560235" y="1198517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35" name="Freeform: Shape 87">
                <a:extLst>
                  <a:ext uri="{FF2B5EF4-FFF2-40B4-BE49-F238E27FC236}">
                    <a16:creationId xmlns:a16="http://schemas.microsoft.com/office/drawing/2014/main" id="{0C8CF977-747E-0A6F-20F5-3C67E4D75059}"/>
                  </a:ext>
                </a:extLst>
              </p:cNvPr>
              <p:cNvSpPr/>
              <p:nvPr/>
            </p:nvSpPr>
            <p:spPr>
              <a:xfrm>
                <a:off x="3634534" y="1236930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505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36" name="Freeform: Shape 88">
                <a:extLst>
                  <a:ext uri="{FF2B5EF4-FFF2-40B4-BE49-F238E27FC236}">
                    <a16:creationId xmlns:a16="http://schemas.microsoft.com/office/drawing/2014/main" id="{2235B47A-C12E-FC77-90C5-AB70DE0D724D}"/>
                  </a:ext>
                </a:extLst>
              </p:cNvPr>
              <p:cNvSpPr/>
              <p:nvPr/>
            </p:nvSpPr>
            <p:spPr>
              <a:xfrm>
                <a:off x="3703778" y="1219240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6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505" y="48016"/>
                      <a:pt x="505" y="38413"/>
                      <a:pt x="0" y="28810"/>
                    </a:cubicBezTo>
                    <a:cubicBezTo>
                      <a:pt x="505" y="19206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37" name="Freeform: Shape 89">
                <a:extLst>
                  <a:ext uri="{FF2B5EF4-FFF2-40B4-BE49-F238E27FC236}">
                    <a16:creationId xmlns:a16="http://schemas.microsoft.com/office/drawing/2014/main" id="{5000CDB3-7E6E-D627-2EF5-2E296C55B1B5}"/>
                  </a:ext>
                </a:extLst>
              </p:cNvPr>
              <p:cNvSpPr/>
              <p:nvPr/>
            </p:nvSpPr>
            <p:spPr>
              <a:xfrm>
                <a:off x="3755332" y="1249060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38" name="Freeform: Shape 90">
                <a:extLst>
                  <a:ext uri="{FF2B5EF4-FFF2-40B4-BE49-F238E27FC236}">
                    <a16:creationId xmlns:a16="http://schemas.microsoft.com/office/drawing/2014/main" id="{C17107D1-5D8E-9947-788C-A19937D225A3}"/>
                  </a:ext>
                </a:extLst>
              </p:cNvPr>
              <p:cNvSpPr/>
              <p:nvPr/>
            </p:nvSpPr>
            <p:spPr>
              <a:xfrm>
                <a:off x="3819523" y="1258664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39" name="Freeform: Shape 91">
                <a:extLst>
                  <a:ext uri="{FF2B5EF4-FFF2-40B4-BE49-F238E27FC236}">
                    <a16:creationId xmlns:a16="http://schemas.microsoft.com/office/drawing/2014/main" id="{CE42D963-AA8E-F74C-E8E9-6C4C9A63E6AF}"/>
                  </a:ext>
                </a:extLst>
              </p:cNvPr>
              <p:cNvSpPr/>
              <p:nvPr/>
            </p:nvSpPr>
            <p:spPr>
              <a:xfrm>
                <a:off x="3802843" y="1233897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6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6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40" name="Freeform: Shape 92">
                <a:extLst>
                  <a:ext uri="{FF2B5EF4-FFF2-40B4-BE49-F238E27FC236}">
                    <a16:creationId xmlns:a16="http://schemas.microsoft.com/office/drawing/2014/main" id="{FA8630A2-CBAC-5E36-8837-89C809382AC5}"/>
                  </a:ext>
                </a:extLst>
              </p:cNvPr>
              <p:cNvSpPr/>
              <p:nvPr/>
            </p:nvSpPr>
            <p:spPr>
              <a:xfrm>
                <a:off x="4050001" y="1267761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41" name="Freeform: Shape 93">
                <a:extLst>
                  <a:ext uri="{FF2B5EF4-FFF2-40B4-BE49-F238E27FC236}">
                    <a16:creationId xmlns:a16="http://schemas.microsoft.com/office/drawing/2014/main" id="{77B12DEA-F7DA-6DD9-8BB4-74541E72A5AD}"/>
                  </a:ext>
                </a:extLst>
              </p:cNvPr>
              <p:cNvSpPr/>
              <p:nvPr/>
            </p:nvSpPr>
            <p:spPr>
              <a:xfrm>
                <a:off x="3940321" y="1261696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505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42" name="Freeform: Shape 94">
                <a:extLst>
                  <a:ext uri="{FF2B5EF4-FFF2-40B4-BE49-F238E27FC236}">
                    <a16:creationId xmlns:a16="http://schemas.microsoft.com/office/drawing/2014/main" id="{1671CF1D-3C62-8B92-20F9-431195E3D685}"/>
                  </a:ext>
                </a:extLst>
              </p:cNvPr>
              <p:cNvSpPr/>
              <p:nvPr/>
            </p:nvSpPr>
            <p:spPr>
              <a:xfrm>
                <a:off x="3968120" y="1169707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6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6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43" name="Freeform: Shape 95">
                <a:extLst>
                  <a:ext uri="{FF2B5EF4-FFF2-40B4-BE49-F238E27FC236}">
                    <a16:creationId xmlns:a16="http://schemas.microsoft.com/office/drawing/2014/main" id="{D4B79098-C981-1E9C-2E9E-3EBE47F8517B}"/>
                  </a:ext>
                </a:extLst>
              </p:cNvPr>
              <p:cNvSpPr/>
              <p:nvPr/>
            </p:nvSpPr>
            <p:spPr>
              <a:xfrm>
                <a:off x="4284017" y="1187397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44" name="Freeform: Shape 96">
                <a:extLst>
                  <a:ext uri="{FF2B5EF4-FFF2-40B4-BE49-F238E27FC236}">
                    <a16:creationId xmlns:a16="http://schemas.microsoft.com/office/drawing/2014/main" id="{26629B86-7076-C1D0-7642-3FDA9308AB64}"/>
                  </a:ext>
                </a:extLst>
              </p:cNvPr>
              <p:cNvSpPr/>
              <p:nvPr/>
            </p:nvSpPr>
            <p:spPr>
              <a:xfrm>
                <a:off x="3876131" y="1275848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45" name="Freeform: Shape 97">
                <a:extLst>
                  <a:ext uri="{FF2B5EF4-FFF2-40B4-BE49-F238E27FC236}">
                    <a16:creationId xmlns:a16="http://schemas.microsoft.com/office/drawing/2014/main" id="{CDC4E74B-BB37-B47E-03B2-C401B9575CEF}"/>
                  </a:ext>
                </a:extLst>
              </p:cNvPr>
              <p:cNvSpPr/>
              <p:nvPr/>
            </p:nvSpPr>
            <p:spPr>
              <a:xfrm>
                <a:off x="4131376" y="1247039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46" name="Freeform: Shape 98">
                <a:extLst>
                  <a:ext uri="{FF2B5EF4-FFF2-40B4-BE49-F238E27FC236}">
                    <a16:creationId xmlns:a16="http://schemas.microsoft.com/office/drawing/2014/main" id="{9769A4FF-5AF2-BD8F-7D56-D9D980B87754}"/>
                  </a:ext>
                </a:extLst>
              </p:cNvPr>
              <p:cNvSpPr/>
              <p:nvPr/>
            </p:nvSpPr>
            <p:spPr>
              <a:xfrm>
                <a:off x="4177876" y="1257653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aphic 19">
              <a:extLst>
                <a:ext uri="{FF2B5EF4-FFF2-40B4-BE49-F238E27FC236}">
                  <a16:creationId xmlns:a16="http://schemas.microsoft.com/office/drawing/2014/main" id="{729DF998-2BF4-8B28-63E3-151D7AD7F6E7}"/>
                </a:ext>
              </a:extLst>
            </p:cNvPr>
            <p:cNvGrpSpPr/>
            <p:nvPr/>
          </p:nvGrpSpPr>
          <p:grpSpPr>
            <a:xfrm>
              <a:off x="7429217" y="4208209"/>
              <a:ext cx="456596" cy="91627"/>
              <a:chOff x="3394958" y="1153028"/>
              <a:chExt cx="899167" cy="180440"/>
            </a:xfrm>
            <a:solidFill>
              <a:srgbClr val="784F41"/>
            </a:solidFill>
          </p:grpSpPr>
          <p:sp>
            <p:nvSpPr>
              <p:cNvPr id="15" name="Freeform: Shape 122">
                <a:extLst>
                  <a:ext uri="{FF2B5EF4-FFF2-40B4-BE49-F238E27FC236}">
                    <a16:creationId xmlns:a16="http://schemas.microsoft.com/office/drawing/2014/main" id="{E2407DCC-F72F-CA68-12C1-1BC0221FBFBA}"/>
                  </a:ext>
                </a:extLst>
              </p:cNvPr>
              <p:cNvSpPr/>
              <p:nvPr/>
            </p:nvSpPr>
            <p:spPr>
              <a:xfrm>
                <a:off x="3394958" y="1161620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16" name="Freeform: Shape 123">
                <a:extLst>
                  <a:ext uri="{FF2B5EF4-FFF2-40B4-BE49-F238E27FC236}">
                    <a16:creationId xmlns:a16="http://schemas.microsoft.com/office/drawing/2014/main" id="{35361C71-1218-69B5-EC06-9ED48D3D7CD9}"/>
                  </a:ext>
                </a:extLst>
              </p:cNvPr>
              <p:cNvSpPr/>
              <p:nvPr/>
            </p:nvSpPr>
            <p:spPr>
              <a:xfrm>
                <a:off x="3433371" y="1153028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17" name="Freeform: Shape 124">
                <a:extLst>
                  <a:ext uri="{FF2B5EF4-FFF2-40B4-BE49-F238E27FC236}">
                    <a16:creationId xmlns:a16="http://schemas.microsoft.com/office/drawing/2014/main" id="{ABBF1FE1-22AB-8BE4-EA64-DE76D23D695A}"/>
                  </a:ext>
                </a:extLst>
              </p:cNvPr>
              <p:cNvSpPr/>
              <p:nvPr/>
            </p:nvSpPr>
            <p:spPr>
              <a:xfrm>
                <a:off x="3510702" y="1198517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18" name="Freeform: Shape 125">
                <a:extLst>
                  <a:ext uri="{FF2B5EF4-FFF2-40B4-BE49-F238E27FC236}">
                    <a16:creationId xmlns:a16="http://schemas.microsoft.com/office/drawing/2014/main" id="{298907D7-8E74-7330-D130-51E3D7701235}"/>
                  </a:ext>
                </a:extLst>
              </p:cNvPr>
              <p:cNvSpPr/>
              <p:nvPr/>
            </p:nvSpPr>
            <p:spPr>
              <a:xfrm>
                <a:off x="3560235" y="1198517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19" name="Freeform: Shape 126">
                <a:extLst>
                  <a:ext uri="{FF2B5EF4-FFF2-40B4-BE49-F238E27FC236}">
                    <a16:creationId xmlns:a16="http://schemas.microsoft.com/office/drawing/2014/main" id="{E45908AE-30C8-0F58-6220-C36F24BACC4E}"/>
                  </a:ext>
                </a:extLst>
              </p:cNvPr>
              <p:cNvSpPr/>
              <p:nvPr/>
            </p:nvSpPr>
            <p:spPr>
              <a:xfrm>
                <a:off x="3634534" y="1236930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505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20" name="Freeform: Shape 127">
                <a:extLst>
                  <a:ext uri="{FF2B5EF4-FFF2-40B4-BE49-F238E27FC236}">
                    <a16:creationId xmlns:a16="http://schemas.microsoft.com/office/drawing/2014/main" id="{7326E457-93F7-061C-C73E-A61CD80C2201}"/>
                  </a:ext>
                </a:extLst>
              </p:cNvPr>
              <p:cNvSpPr/>
              <p:nvPr/>
            </p:nvSpPr>
            <p:spPr>
              <a:xfrm>
                <a:off x="3703778" y="1219240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6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505" y="48016"/>
                      <a:pt x="505" y="38413"/>
                      <a:pt x="0" y="28810"/>
                    </a:cubicBezTo>
                    <a:cubicBezTo>
                      <a:pt x="505" y="19206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21" name="Freeform: Shape 128">
                <a:extLst>
                  <a:ext uri="{FF2B5EF4-FFF2-40B4-BE49-F238E27FC236}">
                    <a16:creationId xmlns:a16="http://schemas.microsoft.com/office/drawing/2014/main" id="{0F00BB71-C09B-4F5C-4E79-6C184E9FA662}"/>
                  </a:ext>
                </a:extLst>
              </p:cNvPr>
              <p:cNvSpPr/>
              <p:nvPr/>
            </p:nvSpPr>
            <p:spPr>
              <a:xfrm>
                <a:off x="3755332" y="1249060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22" name="Freeform: Shape 129">
                <a:extLst>
                  <a:ext uri="{FF2B5EF4-FFF2-40B4-BE49-F238E27FC236}">
                    <a16:creationId xmlns:a16="http://schemas.microsoft.com/office/drawing/2014/main" id="{47ABE2A6-53B8-AF9C-E812-8D0FB9265A22}"/>
                  </a:ext>
                </a:extLst>
              </p:cNvPr>
              <p:cNvSpPr/>
              <p:nvPr/>
            </p:nvSpPr>
            <p:spPr>
              <a:xfrm>
                <a:off x="3819523" y="1258664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23" name="Freeform: Shape 130">
                <a:extLst>
                  <a:ext uri="{FF2B5EF4-FFF2-40B4-BE49-F238E27FC236}">
                    <a16:creationId xmlns:a16="http://schemas.microsoft.com/office/drawing/2014/main" id="{B90337CB-DFDD-AF05-29E7-5EE4028EDDCD}"/>
                  </a:ext>
                </a:extLst>
              </p:cNvPr>
              <p:cNvSpPr/>
              <p:nvPr/>
            </p:nvSpPr>
            <p:spPr>
              <a:xfrm>
                <a:off x="3802843" y="1233897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6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6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24" name="Freeform: Shape 131">
                <a:extLst>
                  <a:ext uri="{FF2B5EF4-FFF2-40B4-BE49-F238E27FC236}">
                    <a16:creationId xmlns:a16="http://schemas.microsoft.com/office/drawing/2014/main" id="{FE408C64-4235-BAB5-38BA-0AFAF49FEB03}"/>
                  </a:ext>
                </a:extLst>
              </p:cNvPr>
              <p:cNvSpPr/>
              <p:nvPr/>
            </p:nvSpPr>
            <p:spPr>
              <a:xfrm>
                <a:off x="4050001" y="1267761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25" name="Freeform: Shape 132">
                <a:extLst>
                  <a:ext uri="{FF2B5EF4-FFF2-40B4-BE49-F238E27FC236}">
                    <a16:creationId xmlns:a16="http://schemas.microsoft.com/office/drawing/2014/main" id="{C8E5A7C4-C4F3-92D0-5984-BA0E2DB08CF9}"/>
                  </a:ext>
                </a:extLst>
              </p:cNvPr>
              <p:cNvSpPr/>
              <p:nvPr/>
            </p:nvSpPr>
            <p:spPr>
              <a:xfrm>
                <a:off x="3940321" y="1261696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505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26" name="Freeform: Shape 133">
                <a:extLst>
                  <a:ext uri="{FF2B5EF4-FFF2-40B4-BE49-F238E27FC236}">
                    <a16:creationId xmlns:a16="http://schemas.microsoft.com/office/drawing/2014/main" id="{379EF9F3-3FC4-704B-59D8-A2499BFD8F3B}"/>
                  </a:ext>
                </a:extLst>
              </p:cNvPr>
              <p:cNvSpPr/>
              <p:nvPr/>
            </p:nvSpPr>
            <p:spPr>
              <a:xfrm>
                <a:off x="3968120" y="1169707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6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6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27" name="Freeform: Shape 134">
                <a:extLst>
                  <a:ext uri="{FF2B5EF4-FFF2-40B4-BE49-F238E27FC236}">
                    <a16:creationId xmlns:a16="http://schemas.microsoft.com/office/drawing/2014/main" id="{8C2AFB95-7236-644E-F867-54133855360A}"/>
                  </a:ext>
                </a:extLst>
              </p:cNvPr>
              <p:cNvSpPr/>
              <p:nvPr/>
            </p:nvSpPr>
            <p:spPr>
              <a:xfrm>
                <a:off x="4284017" y="1187397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28" name="Freeform: Shape 135">
                <a:extLst>
                  <a:ext uri="{FF2B5EF4-FFF2-40B4-BE49-F238E27FC236}">
                    <a16:creationId xmlns:a16="http://schemas.microsoft.com/office/drawing/2014/main" id="{76B64CB6-56D3-9BBB-0AFC-3908756787F7}"/>
                  </a:ext>
                </a:extLst>
              </p:cNvPr>
              <p:cNvSpPr/>
              <p:nvPr/>
            </p:nvSpPr>
            <p:spPr>
              <a:xfrm>
                <a:off x="3876131" y="1275848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29" name="Freeform: Shape 136">
                <a:extLst>
                  <a:ext uri="{FF2B5EF4-FFF2-40B4-BE49-F238E27FC236}">
                    <a16:creationId xmlns:a16="http://schemas.microsoft.com/office/drawing/2014/main" id="{598712B4-BF64-FCCB-1783-727964FCA74A}"/>
                  </a:ext>
                </a:extLst>
              </p:cNvPr>
              <p:cNvSpPr/>
              <p:nvPr/>
            </p:nvSpPr>
            <p:spPr>
              <a:xfrm>
                <a:off x="4131376" y="1247039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sp>
            <p:nvSpPr>
              <p:cNvPr id="30" name="Freeform: Shape 137">
                <a:extLst>
                  <a:ext uri="{FF2B5EF4-FFF2-40B4-BE49-F238E27FC236}">
                    <a16:creationId xmlns:a16="http://schemas.microsoft.com/office/drawing/2014/main" id="{358105C8-F2C8-5333-989B-793EE371624A}"/>
                  </a:ext>
                </a:extLst>
              </p:cNvPr>
              <p:cNvSpPr/>
              <p:nvPr/>
            </p:nvSpPr>
            <p:spPr>
              <a:xfrm>
                <a:off x="4177876" y="1257653"/>
                <a:ext cx="10108" cy="57619"/>
              </a:xfrm>
              <a:custGeom>
                <a:avLst/>
                <a:gdLst>
                  <a:gd name="connsiteX0" fmla="*/ 5054 w 10108"/>
                  <a:gd name="connsiteY0" fmla="*/ 0 h 57619"/>
                  <a:gd name="connsiteX1" fmla="*/ 10109 w 10108"/>
                  <a:gd name="connsiteY1" fmla="*/ 28810 h 57619"/>
                  <a:gd name="connsiteX2" fmla="*/ 5054 w 10108"/>
                  <a:gd name="connsiteY2" fmla="*/ 57620 h 57619"/>
                  <a:gd name="connsiteX3" fmla="*/ 0 w 10108"/>
                  <a:gd name="connsiteY3" fmla="*/ 28810 h 57619"/>
                  <a:gd name="connsiteX4" fmla="*/ 5054 w 10108"/>
                  <a:gd name="connsiteY4" fmla="*/ 0 h 5761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108" h="57619">
                    <a:moveTo>
                      <a:pt x="5054" y="0"/>
                    </a:moveTo>
                    <a:cubicBezTo>
                      <a:pt x="9098" y="9603"/>
                      <a:pt x="9603" y="19207"/>
                      <a:pt x="10109" y="28810"/>
                    </a:cubicBezTo>
                    <a:cubicBezTo>
                      <a:pt x="9603" y="38413"/>
                      <a:pt x="9098" y="48016"/>
                      <a:pt x="5054" y="57620"/>
                    </a:cubicBezTo>
                    <a:cubicBezTo>
                      <a:pt x="1011" y="48016"/>
                      <a:pt x="505" y="38413"/>
                      <a:pt x="0" y="28810"/>
                    </a:cubicBezTo>
                    <a:cubicBezTo>
                      <a:pt x="505" y="19207"/>
                      <a:pt x="1011" y="9603"/>
                      <a:pt x="5054" y="0"/>
                    </a:cubicBezTo>
                    <a:close/>
                  </a:path>
                </a:pathLst>
              </a:custGeom>
              <a:grpFill/>
              <a:ln w="50509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10" name="TextBox 9">
              <a:extLst>
                <a:ext uri="{FF2B5EF4-FFF2-40B4-BE49-F238E27FC236}">
                  <a16:creationId xmlns:a16="http://schemas.microsoft.com/office/drawing/2014/main" id="{20461DA2-23A3-A62A-A0BC-08D46A42D2B7}"/>
                </a:ext>
              </a:extLst>
            </p:cNvPr>
            <p:cNvSpPr txBox="1"/>
            <p:nvPr/>
          </p:nvSpPr>
          <p:spPr>
            <a:xfrm>
              <a:off x="1491382" y="4043713"/>
              <a:ext cx="1577442" cy="100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Institutional</a:t>
              </a:r>
            </a:p>
            <a:p>
              <a:pPr algn="ctr"/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Set-up</a:t>
              </a:r>
              <a:endParaRPr lang="en-IN" sz="2000" b="1" dirty="0">
                <a:solidFill>
                  <a:srgbClr val="784F41"/>
                </a:solidFill>
                <a:latin typeface="Montez" panose="02000503000000020004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9372A640-6B5F-7433-4F68-1E653820CE94}"/>
                </a:ext>
              </a:extLst>
            </p:cNvPr>
            <p:cNvSpPr txBox="1"/>
            <p:nvPr/>
          </p:nvSpPr>
          <p:spPr>
            <a:xfrm>
              <a:off x="3634744" y="2877674"/>
              <a:ext cx="1522801" cy="100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Measure &amp; </a:t>
              </a:r>
            </a:p>
            <a:p>
              <a:pPr algn="ctr"/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Report </a:t>
              </a:r>
              <a:endParaRPr lang="en-IN" sz="2000" b="1" dirty="0">
                <a:solidFill>
                  <a:srgbClr val="784F41"/>
                </a:solidFill>
                <a:latin typeface="Montez" panose="02000503000000020004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877257AF-1983-1F5C-451B-82E754642812}"/>
                </a:ext>
              </a:extLst>
            </p:cNvPr>
            <p:cNvSpPr txBox="1"/>
            <p:nvPr/>
          </p:nvSpPr>
          <p:spPr>
            <a:xfrm>
              <a:off x="4802274" y="3336342"/>
              <a:ext cx="1600650" cy="100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Policy Development </a:t>
              </a:r>
              <a:endParaRPr lang="en-IN" sz="2000" b="1" dirty="0">
                <a:solidFill>
                  <a:srgbClr val="784F41"/>
                </a:solidFill>
                <a:latin typeface="Montez" panose="02000503000000020004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3" name="TextBox 12">
              <a:extLst>
                <a:ext uri="{FF2B5EF4-FFF2-40B4-BE49-F238E27FC236}">
                  <a16:creationId xmlns:a16="http://schemas.microsoft.com/office/drawing/2014/main" id="{E3ECE857-9EB3-D2DB-2383-6686A626527A}"/>
                </a:ext>
              </a:extLst>
            </p:cNvPr>
            <p:cNvSpPr txBox="1"/>
            <p:nvPr/>
          </p:nvSpPr>
          <p:spPr>
            <a:xfrm>
              <a:off x="5832171" y="1571959"/>
              <a:ext cx="1649083" cy="100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Conduct</a:t>
              </a:r>
            </a:p>
            <a:p>
              <a:pPr algn="ctr"/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Evaluations</a:t>
              </a:r>
              <a:endParaRPr lang="en-IN" sz="2000" b="1" dirty="0">
                <a:solidFill>
                  <a:srgbClr val="784F41"/>
                </a:solidFill>
                <a:latin typeface="Montez" panose="02000503000000020004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  <p:sp>
          <p:nvSpPr>
            <p:cNvPr id="14" name="TextBox 13">
              <a:extLst>
                <a:ext uri="{FF2B5EF4-FFF2-40B4-BE49-F238E27FC236}">
                  <a16:creationId xmlns:a16="http://schemas.microsoft.com/office/drawing/2014/main" id="{A94E6AC4-F48F-6CF5-FD7B-3848520A2E1A}"/>
                </a:ext>
              </a:extLst>
            </p:cNvPr>
            <p:cNvSpPr txBox="1"/>
            <p:nvPr/>
          </p:nvSpPr>
          <p:spPr>
            <a:xfrm>
              <a:off x="2568538" y="3002063"/>
              <a:ext cx="1277512" cy="100694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Build</a:t>
              </a:r>
            </a:p>
            <a:p>
              <a:pPr algn="ctr"/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Capacity</a:t>
              </a:r>
              <a:endParaRPr lang="en-IN" sz="2000" b="1" dirty="0">
                <a:solidFill>
                  <a:srgbClr val="784F41"/>
                </a:solidFill>
                <a:latin typeface="Montez" panose="02000503000000020004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sp>
        <p:nvSpPr>
          <p:cNvPr id="54" name="Multiply 53"/>
          <p:cNvSpPr/>
          <p:nvPr/>
        </p:nvSpPr>
        <p:spPr>
          <a:xfrm>
            <a:off x="9912417" y="2491782"/>
            <a:ext cx="1592841" cy="1655422"/>
          </a:xfrm>
          <a:prstGeom prst="mathMultiply">
            <a:avLst/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55" name="Straight Connector 54"/>
          <p:cNvCxnSpPr/>
          <p:nvPr/>
        </p:nvCxnSpPr>
        <p:spPr>
          <a:xfrm flipH="1">
            <a:off x="7165383" y="1658922"/>
            <a:ext cx="4891" cy="4275470"/>
          </a:xfrm>
          <a:prstGeom prst="line">
            <a:avLst/>
          </a:prstGeom>
          <a:ln w="38100">
            <a:solidFill>
              <a:schemeClr val="accent2">
                <a:lumMod val="75000"/>
              </a:schemeClr>
            </a:solidFill>
            <a:prstDash val="sys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6" name="TextBox 55"/>
          <p:cNvSpPr txBox="1"/>
          <p:nvPr/>
        </p:nvSpPr>
        <p:spPr>
          <a:xfrm>
            <a:off x="6663103" y="5934392"/>
            <a:ext cx="1031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2024</a:t>
            </a:r>
          </a:p>
        </p:txBody>
      </p:sp>
      <p:sp>
        <p:nvSpPr>
          <p:cNvPr id="57" name="Multiply 56"/>
          <p:cNvSpPr/>
          <p:nvPr/>
        </p:nvSpPr>
        <p:spPr>
          <a:xfrm>
            <a:off x="7793755" y="4018987"/>
            <a:ext cx="585793" cy="921337"/>
          </a:xfrm>
          <a:prstGeom prst="mathMultiply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8" name="Multiply 57"/>
          <p:cNvSpPr/>
          <p:nvPr/>
        </p:nvSpPr>
        <p:spPr>
          <a:xfrm>
            <a:off x="8489824" y="3900589"/>
            <a:ext cx="585793" cy="921337"/>
          </a:xfrm>
          <a:prstGeom prst="mathMultiply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9" name="Multiply 58"/>
          <p:cNvSpPr/>
          <p:nvPr/>
        </p:nvSpPr>
        <p:spPr>
          <a:xfrm>
            <a:off x="9024136" y="3693369"/>
            <a:ext cx="585793" cy="921337"/>
          </a:xfrm>
          <a:prstGeom prst="mathMultiply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0" name="Multiply 59"/>
          <p:cNvSpPr/>
          <p:nvPr/>
        </p:nvSpPr>
        <p:spPr>
          <a:xfrm>
            <a:off x="9531748" y="3486703"/>
            <a:ext cx="585793" cy="921337"/>
          </a:xfrm>
          <a:prstGeom prst="mathMultiply">
            <a:avLst/>
          </a:prstGeom>
          <a:solidFill>
            <a:schemeClr val="accent4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61" name="Picture 6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372532" y="2997738"/>
            <a:ext cx="734366" cy="734366"/>
          </a:xfrm>
          <a:prstGeom prst="rect">
            <a:avLst/>
          </a:prstGeom>
        </p:spPr>
      </p:pic>
      <p:sp>
        <p:nvSpPr>
          <p:cNvPr id="62" name="TextBox 61"/>
          <p:cNvSpPr txBox="1"/>
          <p:nvPr/>
        </p:nvSpPr>
        <p:spPr>
          <a:xfrm>
            <a:off x="1388685" y="5988605"/>
            <a:ext cx="103126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>
                <a:solidFill>
                  <a:schemeClr val="bg1">
                    <a:lumMod val="85000"/>
                  </a:schemeClr>
                </a:solidFill>
              </a:rPr>
              <a:t>2005</a:t>
            </a:r>
          </a:p>
        </p:txBody>
      </p:sp>
      <p:pic>
        <p:nvPicPr>
          <p:cNvPr id="64" name="Picture 63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321729" y="3300737"/>
            <a:ext cx="1069091" cy="978539"/>
          </a:xfrm>
          <a:prstGeom prst="rect">
            <a:avLst/>
          </a:prstGeom>
        </p:spPr>
      </p:pic>
      <p:sp>
        <p:nvSpPr>
          <p:cNvPr id="67" name="Title 1">
            <a:extLst>
              <a:ext uri="{FF2B5EF4-FFF2-40B4-BE49-F238E27FC236}">
                <a16:creationId xmlns:a16="http://schemas.microsoft.com/office/drawing/2014/main" id="{7150DF1A-CAE5-7E1D-5100-C85D5D7A4BA7}"/>
              </a:ext>
            </a:extLst>
          </p:cNvPr>
          <p:cNvSpPr txBox="1">
            <a:spLocks/>
          </p:cNvSpPr>
          <p:nvPr/>
        </p:nvSpPr>
        <p:spPr>
          <a:xfrm>
            <a:off x="1382639" y="924966"/>
            <a:ext cx="9144000" cy="73887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ctr"/>
            <a:r>
              <a:rPr lang="en-US" sz="2000" b="0" dirty="0"/>
              <a:t>What have we done?</a:t>
            </a:r>
          </a:p>
        </p:txBody>
      </p:sp>
    </p:spTree>
    <p:extLst>
      <p:ext uri="{BB962C8B-B14F-4D97-AF65-F5344CB8AC3E}">
        <p14:creationId xmlns:p14="http://schemas.microsoft.com/office/powerpoint/2010/main" val="3653659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0.00117 -0.0007 L 0.05717 -0.07477 " pathEditMode="relative" ptsTypes="AA">
                                      <p:cBhvr>
                                        <p:cTn id="6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5717 -0.07662 L 0.17696 -0.11736 " pathEditMode="relative" ptsTypes="AA">
                                      <p:cBhvr>
                                        <p:cTn id="10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178 -0.12107 L 0.28425 -0.00625 " pathEditMode="relative" ptsTypes="AA">
                                      <p:cBhvr>
                                        <p:cTn id="14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0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28529 -0.0044 L 0.34258 -0.19329 " pathEditMode="relative" ptsTypes="AA">
                                      <p:cBhvr>
                                        <p:cTn id="18" dur="2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38614" y="250128"/>
            <a:ext cx="10776856" cy="647246"/>
          </a:xfrm>
        </p:spPr>
        <p:txBody>
          <a:bodyPr>
            <a:normAutofit fontScale="90000"/>
          </a:bodyPr>
          <a:lstStyle/>
          <a:p>
            <a:pPr algn="ctr"/>
            <a:r>
              <a:rPr lang="en-US" dirty="0"/>
              <a:t>Looking Forward </a:t>
            </a:r>
            <a:endParaRPr lang="x-none" dirty="0"/>
          </a:p>
        </p:txBody>
      </p:sp>
      <p:sp>
        <p:nvSpPr>
          <p:cNvPr id="67" name="Title 1">
            <a:extLst>
              <a:ext uri="{FF2B5EF4-FFF2-40B4-BE49-F238E27FC236}">
                <a16:creationId xmlns:a16="http://schemas.microsoft.com/office/drawing/2014/main" id="{7150DF1A-CAE5-7E1D-5100-C85D5D7A4BA7}"/>
              </a:ext>
            </a:extLst>
          </p:cNvPr>
          <p:cNvSpPr txBox="1">
            <a:spLocks/>
          </p:cNvSpPr>
          <p:nvPr/>
        </p:nvSpPr>
        <p:spPr>
          <a:xfrm>
            <a:off x="1382639" y="924966"/>
            <a:ext cx="9144000" cy="738876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800" b="1" i="0" kern="1200">
                <a:solidFill>
                  <a:srgbClr val="4E0000"/>
                </a:solidFill>
                <a:latin typeface="Roboto" panose="02000000000000000000" pitchFamily="2" charset="0"/>
                <a:ea typeface="Roboto" panose="02000000000000000000" pitchFamily="2" charset="0"/>
                <a:cs typeface="Roboto" panose="02000000000000000000" pitchFamily="2" charset="0"/>
              </a:defRPr>
            </a:lvl1pPr>
          </a:lstStyle>
          <a:p>
            <a:pPr algn="ctr"/>
            <a:r>
              <a:rPr lang="en-US" sz="2000" b="0" dirty="0"/>
              <a:t>What do we plan to do?</a:t>
            </a:r>
          </a:p>
        </p:txBody>
      </p:sp>
      <p:grpSp>
        <p:nvGrpSpPr>
          <p:cNvPr id="66" name="Group 65"/>
          <p:cNvGrpSpPr/>
          <p:nvPr/>
        </p:nvGrpSpPr>
        <p:grpSpPr>
          <a:xfrm>
            <a:off x="-739682" y="685801"/>
            <a:ext cx="13754100" cy="6172200"/>
            <a:chOff x="-739682" y="1437502"/>
            <a:chExt cx="13754100" cy="5739223"/>
          </a:xfrm>
        </p:grpSpPr>
        <p:pic>
          <p:nvPicPr>
            <p:cNvPr id="68" name="Picture 67"/>
            <p:cNvPicPr>
              <a:picLocks noChangeAspect="1"/>
            </p:cNvPicPr>
            <p:nvPr/>
          </p:nvPicPr>
          <p:blipFill rotWithShape="1">
            <a:blip r:embed="rId2">
              <a:clrChange>
                <a:clrFrom>
                  <a:srgbClr val="EBFFFF"/>
                </a:clrFrom>
                <a:clrTo>
                  <a:srgbClr val="EBFFFF">
                    <a:alpha val="0"/>
                  </a:srgbClr>
                </a:clrTo>
              </a:clrChange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colorTemperature colorTemp="4700"/>
                      </a14:imgEffect>
                    </a14:imgLayer>
                  </a14:imgProps>
                </a:ext>
              </a:extLst>
            </a:blip>
            <a:srcRect l="8712" t="52087" r="8023" b="3978"/>
            <a:stretch/>
          </p:blipFill>
          <p:spPr>
            <a:xfrm>
              <a:off x="-739682" y="1437502"/>
              <a:ext cx="13754100" cy="573922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grpSp>
          <p:nvGrpSpPr>
            <p:cNvPr id="69" name="Group 68">
              <a:extLst>
                <a:ext uri="{FF2B5EF4-FFF2-40B4-BE49-F238E27FC236}">
                  <a16:creationId xmlns:a16="http://schemas.microsoft.com/office/drawing/2014/main" id="{042B084B-7620-718D-9F14-398F69D0E8A6}"/>
                </a:ext>
              </a:extLst>
            </p:cNvPr>
            <p:cNvGrpSpPr/>
            <p:nvPr/>
          </p:nvGrpSpPr>
          <p:grpSpPr>
            <a:xfrm>
              <a:off x="1141940" y="1756229"/>
              <a:ext cx="8106071" cy="5101771"/>
              <a:chOff x="1491382" y="-19949"/>
              <a:chExt cx="7807672" cy="7257131"/>
            </a:xfrm>
          </p:grpSpPr>
          <p:sp>
            <p:nvSpPr>
              <p:cNvPr id="87" name="Freeform: Shape 5">
                <a:extLst>
                  <a:ext uri="{FF2B5EF4-FFF2-40B4-BE49-F238E27FC236}">
                    <a16:creationId xmlns:a16="http://schemas.microsoft.com/office/drawing/2014/main" id="{65286D7E-A6A7-843F-EA6F-A6B7F202F67E}"/>
                  </a:ext>
                </a:extLst>
              </p:cNvPr>
              <p:cNvSpPr/>
              <p:nvPr/>
            </p:nvSpPr>
            <p:spPr>
              <a:xfrm rot="18282089">
                <a:off x="2568090" y="506218"/>
                <a:ext cx="7257131" cy="6204797"/>
              </a:xfrm>
              <a:custGeom>
                <a:avLst/>
                <a:gdLst>
                  <a:gd name="connsiteX0" fmla="*/ 2597028 w 2600366"/>
                  <a:gd name="connsiteY0" fmla="*/ 2223295 h 2223295"/>
                  <a:gd name="connsiteX1" fmla="*/ 2593652 w 2600366"/>
                  <a:gd name="connsiteY1" fmla="*/ 2220723 h 2223295"/>
                  <a:gd name="connsiteX2" fmla="*/ 2586256 w 2600366"/>
                  <a:gd name="connsiteY2" fmla="*/ 2194196 h 2223295"/>
                  <a:gd name="connsiteX3" fmla="*/ 2588668 w 2600366"/>
                  <a:gd name="connsiteY3" fmla="*/ 2190016 h 2223295"/>
                  <a:gd name="connsiteX4" fmla="*/ 2592848 w 2600366"/>
                  <a:gd name="connsiteY4" fmla="*/ 2192427 h 2223295"/>
                  <a:gd name="connsiteX5" fmla="*/ 2600243 w 2600366"/>
                  <a:gd name="connsiteY5" fmla="*/ 2218954 h 2223295"/>
                  <a:gd name="connsiteX6" fmla="*/ 2597832 w 2600366"/>
                  <a:gd name="connsiteY6" fmla="*/ 2223295 h 2223295"/>
                  <a:gd name="connsiteX7" fmla="*/ 2596867 w 2600366"/>
                  <a:gd name="connsiteY7" fmla="*/ 2223295 h 2223295"/>
                  <a:gd name="connsiteX8" fmla="*/ 2582559 w 2600366"/>
                  <a:gd name="connsiteY8" fmla="*/ 2170080 h 2223295"/>
                  <a:gd name="connsiteX9" fmla="*/ 2579182 w 2600366"/>
                  <a:gd name="connsiteY9" fmla="*/ 2167669 h 2223295"/>
                  <a:gd name="connsiteX10" fmla="*/ 2569858 w 2600366"/>
                  <a:gd name="connsiteY10" fmla="*/ 2142106 h 2223295"/>
                  <a:gd name="connsiteX11" fmla="*/ 2571626 w 2600366"/>
                  <a:gd name="connsiteY11" fmla="*/ 2137605 h 2223295"/>
                  <a:gd name="connsiteX12" fmla="*/ 2576128 w 2600366"/>
                  <a:gd name="connsiteY12" fmla="*/ 2139373 h 2223295"/>
                  <a:gd name="connsiteX13" fmla="*/ 2585613 w 2600366"/>
                  <a:gd name="connsiteY13" fmla="*/ 2165579 h 2223295"/>
                  <a:gd name="connsiteX14" fmla="*/ 2583363 w 2600366"/>
                  <a:gd name="connsiteY14" fmla="*/ 2169919 h 2223295"/>
                  <a:gd name="connsiteX15" fmla="*/ 2582398 w 2600366"/>
                  <a:gd name="connsiteY15" fmla="*/ 2169919 h 2223295"/>
                  <a:gd name="connsiteX16" fmla="*/ 2560694 w 2600366"/>
                  <a:gd name="connsiteY16" fmla="*/ 2119598 h 2223295"/>
                  <a:gd name="connsiteX17" fmla="*/ 2557639 w 2600366"/>
                  <a:gd name="connsiteY17" fmla="*/ 2117830 h 2223295"/>
                  <a:gd name="connsiteX18" fmla="*/ 2542527 w 2600366"/>
                  <a:gd name="connsiteY18" fmla="*/ 2095483 h 2223295"/>
                  <a:gd name="connsiteX19" fmla="*/ 2543170 w 2600366"/>
                  <a:gd name="connsiteY19" fmla="*/ 2090660 h 2223295"/>
                  <a:gd name="connsiteX20" fmla="*/ 2547993 w 2600366"/>
                  <a:gd name="connsiteY20" fmla="*/ 2091303 h 2223295"/>
                  <a:gd name="connsiteX21" fmla="*/ 2563588 w 2600366"/>
                  <a:gd name="connsiteY21" fmla="*/ 2114454 h 2223295"/>
                  <a:gd name="connsiteX22" fmla="*/ 2562301 w 2600366"/>
                  <a:gd name="connsiteY22" fmla="*/ 2119116 h 2223295"/>
                  <a:gd name="connsiteX23" fmla="*/ 2560533 w 2600366"/>
                  <a:gd name="connsiteY23" fmla="*/ 2119598 h 2223295"/>
                  <a:gd name="connsiteX24" fmla="*/ 2527093 w 2600366"/>
                  <a:gd name="connsiteY24" fmla="*/ 2076190 h 2223295"/>
                  <a:gd name="connsiteX25" fmla="*/ 2524681 w 2600366"/>
                  <a:gd name="connsiteY25" fmla="*/ 2075226 h 2223295"/>
                  <a:gd name="connsiteX26" fmla="*/ 2504263 w 2600366"/>
                  <a:gd name="connsiteY26" fmla="*/ 2057380 h 2223295"/>
                  <a:gd name="connsiteX27" fmla="*/ 2503620 w 2600366"/>
                  <a:gd name="connsiteY27" fmla="*/ 2052557 h 2223295"/>
                  <a:gd name="connsiteX28" fmla="*/ 2508443 w 2600366"/>
                  <a:gd name="connsiteY28" fmla="*/ 2051914 h 2223295"/>
                  <a:gd name="connsiteX29" fmla="*/ 2529504 w 2600366"/>
                  <a:gd name="connsiteY29" fmla="*/ 2070242 h 2223295"/>
                  <a:gd name="connsiteX30" fmla="*/ 2529504 w 2600366"/>
                  <a:gd name="connsiteY30" fmla="*/ 2075065 h 2223295"/>
                  <a:gd name="connsiteX31" fmla="*/ 2527093 w 2600366"/>
                  <a:gd name="connsiteY31" fmla="*/ 2076029 h 2223295"/>
                  <a:gd name="connsiteX32" fmla="*/ 2483524 w 2600366"/>
                  <a:gd name="connsiteY32" fmla="*/ 2042589 h 2223295"/>
                  <a:gd name="connsiteX33" fmla="*/ 2481756 w 2600366"/>
                  <a:gd name="connsiteY33" fmla="*/ 2042107 h 2223295"/>
                  <a:gd name="connsiteX34" fmla="*/ 2457801 w 2600366"/>
                  <a:gd name="connsiteY34" fmla="*/ 2029406 h 2223295"/>
                  <a:gd name="connsiteX35" fmla="*/ 2456193 w 2600366"/>
                  <a:gd name="connsiteY35" fmla="*/ 2024744 h 2223295"/>
                  <a:gd name="connsiteX36" fmla="*/ 2460855 w 2600366"/>
                  <a:gd name="connsiteY36" fmla="*/ 2023136 h 2223295"/>
                  <a:gd name="connsiteX37" fmla="*/ 2485453 w 2600366"/>
                  <a:gd name="connsiteY37" fmla="*/ 2036158 h 2223295"/>
                  <a:gd name="connsiteX38" fmla="*/ 2486579 w 2600366"/>
                  <a:gd name="connsiteY38" fmla="*/ 2040821 h 2223295"/>
                  <a:gd name="connsiteX39" fmla="*/ 2483685 w 2600366"/>
                  <a:gd name="connsiteY39" fmla="*/ 2042428 h 2223295"/>
                  <a:gd name="connsiteX40" fmla="*/ 2433685 w 2600366"/>
                  <a:gd name="connsiteY40" fmla="*/ 2019278 h 2223295"/>
                  <a:gd name="connsiteX41" fmla="*/ 2432560 w 2600366"/>
                  <a:gd name="connsiteY41" fmla="*/ 2019117 h 2223295"/>
                  <a:gd name="connsiteX42" fmla="*/ 2406515 w 2600366"/>
                  <a:gd name="connsiteY42" fmla="*/ 2010917 h 2223295"/>
                  <a:gd name="connsiteX43" fmla="*/ 2404103 w 2600366"/>
                  <a:gd name="connsiteY43" fmla="*/ 2006737 h 2223295"/>
                  <a:gd name="connsiteX44" fmla="*/ 2408284 w 2600366"/>
                  <a:gd name="connsiteY44" fmla="*/ 2004326 h 2223295"/>
                  <a:gd name="connsiteX45" fmla="*/ 2434811 w 2600366"/>
                  <a:gd name="connsiteY45" fmla="*/ 2012686 h 2223295"/>
                  <a:gd name="connsiteX46" fmla="*/ 2436901 w 2600366"/>
                  <a:gd name="connsiteY46" fmla="*/ 2017027 h 2223295"/>
                  <a:gd name="connsiteX47" fmla="*/ 2433685 w 2600366"/>
                  <a:gd name="connsiteY47" fmla="*/ 2019278 h 2223295"/>
                  <a:gd name="connsiteX48" fmla="*/ 2380631 w 2600366"/>
                  <a:gd name="connsiteY48" fmla="*/ 2004808 h 2223295"/>
                  <a:gd name="connsiteX49" fmla="*/ 2379988 w 2600366"/>
                  <a:gd name="connsiteY49" fmla="*/ 2004808 h 2223295"/>
                  <a:gd name="connsiteX50" fmla="*/ 2352978 w 2600366"/>
                  <a:gd name="connsiteY50" fmla="*/ 2000307 h 2223295"/>
                  <a:gd name="connsiteX51" fmla="*/ 2350084 w 2600366"/>
                  <a:gd name="connsiteY51" fmla="*/ 1996448 h 2223295"/>
                  <a:gd name="connsiteX52" fmla="*/ 2353943 w 2600366"/>
                  <a:gd name="connsiteY52" fmla="*/ 1993554 h 2223295"/>
                  <a:gd name="connsiteX53" fmla="*/ 2381274 w 2600366"/>
                  <a:gd name="connsiteY53" fmla="*/ 1998056 h 2223295"/>
                  <a:gd name="connsiteX54" fmla="*/ 2384007 w 2600366"/>
                  <a:gd name="connsiteY54" fmla="*/ 2002075 h 2223295"/>
                  <a:gd name="connsiteX55" fmla="*/ 2380631 w 2600366"/>
                  <a:gd name="connsiteY55" fmla="*/ 2004808 h 2223295"/>
                  <a:gd name="connsiteX56" fmla="*/ 2326130 w 2600366"/>
                  <a:gd name="connsiteY56" fmla="*/ 1997252 h 2223295"/>
                  <a:gd name="connsiteX57" fmla="*/ 2325808 w 2600366"/>
                  <a:gd name="connsiteY57" fmla="*/ 1997252 h 2223295"/>
                  <a:gd name="connsiteX58" fmla="*/ 2298477 w 2600366"/>
                  <a:gd name="connsiteY58" fmla="*/ 1995644 h 2223295"/>
                  <a:gd name="connsiteX59" fmla="*/ 2295101 w 2600366"/>
                  <a:gd name="connsiteY59" fmla="*/ 1992107 h 2223295"/>
                  <a:gd name="connsiteX60" fmla="*/ 2298477 w 2600366"/>
                  <a:gd name="connsiteY60" fmla="*/ 1988731 h 2223295"/>
                  <a:gd name="connsiteX61" fmla="*/ 2298477 w 2600366"/>
                  <a:gd name="connsiteY61" fmla="*/ 1988731 h 2223295"/>
                  <a:gd name="connsiteX62" fmla="*/ 2326130 w 2600366"/>
                  <a:gd name="connsiteY62" fmla="*/ 1990339 h 2223295"/>
                  <a:gd name="connsiteX63" fmla="*/ 2329345 w 2600366"/>
                  <a:gd name="connsiteY63" fmla="*/ 1994037 h 2223295"/>
                  <a:gd name="connsiteX64" fmla="*/ 2325969 w 2600366"/>
                  <a:gd name="connsiteY64" fmla="*/ 1997252 h 2223295"/>
                  <a:gd name="connsiteX65" fmla="*/ 2243494 w 2600366"/>
                  <a:gd name="connsiteY65" fmla="*/ 1995644 h 2223295"/>
                  <a:gd name="connsiteX66" fmla="*/ 2239957 w 2600366"/>
                  <a:gd name="connsiteY66" fmla="*/ 1992268 h 2223295"/>
                  <a:gd name="connsiteX67" fmla="*/ 2243333 w 2600366"/>
                  <a:gd name="connsiteY67" fmla="*/ 1988731 h 2223295"/>
                  <a:gd name="connsiteX68" fmla="*/ 2251050 w 2600366"/>
                  <a:gd name="connsiteY68" fmla="*/ 1988570 h 2223295"/>
                  <a:gd name="connsiteX69" fmla="*/ 2270985 w 2600366"/>
                  <a:gd name="connsiteY69" fmla="*/ 1988249 h 2223295"/>
                  <a:gd name="connsiteX70" fmla="*/ 2270985 w 2600366"/>
                  <a:gd name="connsiteY70" fmla="*/ 1988249 h 2223295"/>
                  <a:gd name="connsiteX71" fmla="*/ 2274522 w 2600366"/>
                  <a:gd name="connsiteY71" fmla="*/ 1991625 h 2223295"/>
                  <a:gd name="connsiteX72" fmla="*/ 2271146 w 2600366"/>
                  <a:gd name="connsiteY72" fmla="*/ 1995162 h 2223295"/>
                  <a:gd name="connsiteX73" fmla="*/ 2251371 w 2600366"/>
                  <a:gd name="connsiteY73" fmla="*/ 1995483 h 2223295"/>
                  <a:gd name="connsiteX74" fmla="*/ 2243654 w 2600366"/>
                  <a:gd name="connsiteY74" fmla="*/ 1995644 h 2223295"/>
                  <a:gd name="connsiteX75" fmla="*/ 2243654 w 2600366"/>
                  <a:gd name="connsiteY75" fmla="*/ 1995644 h 2223295"/>
                  <a:gd name="connsiteX76" fmla="*/ 2216002 w 2600366"/>
                  <a:gd name="connsiteY76" fmla="*/ 1995323 h 2223295"/>
                  <a:gd name="connsiteX77" fmla="*/ 2216002 w 2600366"/>
                  <a:gd name="connsiteY77" fmla="*/ 1995323 h 2223295"/>
                  <a:gd name="connsiteX78" fmla="*/ 2188349 w 2600366"/>
                  <a:gd name="connsiteY78" fmla="*/ 1993393 h 2223295"/>
                  <a:gd name="connsiteX79" fmla="*/ 2185295 w 2600366"/>
                  <a:gd name="connsiteY79" fmla="*/ 1989535 h 2223295"/>
                  <a:gd name="connsiteX80" fmla="*/ 2189153 w 2600366"/>
                  <a:gd name="connsiteY80" fmla="*/ 1986480 h 2223295"/>
                  <a:gd name="connsiteX81" fmla="*/ 2216484 w 2600366"/>
                  <a:gd name="connsiteY81" fmla="*/ 1988410 h 2223295"/>
                  <a:gd name="connsiteX82" fmla="*/ 2219860 w 2600366"/>
                  <a:gd name="connsiteY82" fmla="*/ 1991947 h 2223295"/>
                  <a:gd name="connsiteX83" fmla="*/ 2216324 w 2600366"/>
                  <a:gd name="connsiteY83" fmla="*/ 1995323 h 2223295"/>
                  <a:gd name="connsiteX84" fmla="*/ 2161179 w 2600366"/>
                  <a:gd name="connsiteY84" fmla="*/ 1989696 h 2223295"/>
                  <a:gd name="connsiteX85" fmla="*/ 2160536 w 2600366"/>
                  <a:gd name="connsiteY85" fmla="*/ 1989696 h 2223295"/>
                  <a:gd name="connsiteX86" fmla="*/ 2133366 w 2600366"/>
                  <a:gd name="connsiteY86" fmla="*/ 1983426 h 2223295"/>
                  <a:gd name="connsiteX87" fmla="*/ 2130954 w 2600366"/>
                  <a:gd name="connsiteY87" fmla="*/ 1979246 h 2223295"/>
                  <a:gd name="connsiteX88" fmla="*/ 2135134 w 2600366"/>
                  <a:gd name="connsiteY88" fmla="*/ 1976834 h 2223295"/>
                  <a:gd name="connsiteX89" fmla="*/ 2161661 w 2600366"/>
                  <a:gd name="connsiteY89" fmla="*/ 1982943 h 2223295"/>
                  <a:gd name="connsiteX90" fmla="*/ 2164394 w 2600366"/>
                  <a:gd name="connsiteY90" fmla="*/ 1986963 h 2223295"/>
                  <a:gd name="connsiteX91" fmla="*/ 2161018 w 2600366"/>
                  <a:gd name="connsiteY91" fmla="*/ 1989856 h 2223295"/>
                  <a:gd name="connsiteX92" fmla="*/ 2108286 w 2600366"/>
                  <a:gd name="connsiteY92" fmla="*/ 1974583 h 2223295"/>
                  <a:gd name="connsiteX93" fmla="*/ 2107000 w 2600366"/>
                  <a:gd name="connsiteY93" fmla="*/ 1974262 h 2223295"/>
                  <a:gd name="connsiteX94" fmla="*/ 2081919 w 2600366"/>
                  <a:gd name="connsiteY94" fmla="*/ 1961561 h 2223295"/>
                  <a:gd name="connsiteX95" fmla="*/ 2080794 w 2600366"/>
                  <a:gd name="connsiteY95" fmla="*/ 1956738 h 2223295"/>
                  <a:gd name="connsiteX96" fmla="*/ 2085617 w 2600366"/>
                  <a:gd name="connsiteY96" fmla="*/ 1955612 h 2223295"/>
                  <a:gd name="connsiteX97" fmla="*/ 2109572 w 2600366"/>
                  <a:gd name="connsiteY97" fmla="*/ 1967831 h 2223295"/>
                  <a:gd name="connsiteX98" fmla="*/ 2111501 w 2600366"/>
                  <a:gd name="connsiteY98" fmla="*/ 1972333 h 2223295"/>
                  <a:gd name="connsiteX99" fmla="*/ 2108286 w 2600366"/>
                  <a:gd name="connsiteY99" fmla="*/ 1974423 h 2223295"/>
                  <a:gd name="connsiteX100" fmla="*/ 2061984 w 2600366"/>
                  <a:gd name="connsiteY100" fmla="*/ 1945323 h 2223295"/>
                  <a:gd name="connsiteX101" fmla="*/ 2059572 w 2600366"/>
                  <a:gd name="connsiteY101" fmla="*/ 1944358 h 2223295"/>
                  <a:gd name="connsiteX102" fmla="*/ 2042048 w 2600366"/>
                  <a:gd name="connsiteY102" fmla="*/ 1922011 h 2223295"/>
                  <a:gd name="connsiteX103" fmla="*/ 2043334 w 2600366"/>
                  <a:gd name="connsiteY103" fmla="*/ 1917349 h 2223295"/>
                  <a:gd name="connsiteX104" fmla="*/ 2047997 w 2600366"/>
                  <a:gd name="connsiteY104" fmla="*/ 1918635 h 2223295"/>
                  <a:gd name="connsiteX105" fmla="*/ 2064234 w 2600366"/>
                  <a:gd name="connsiteY105" fmla="*/ 1939535 h 2223295"/>
                  <a:gd name="connsiteX106" fmla="*/ 2064234 w 2600366"/>
                  <a:gd name="connsiteY106" fmla="*/ 1944358 h 2223295"/>
                  <a:gd name="connsiteX107" fmla="*/ 2061823 w 2600366"/>
                  <a:gd name="connsiteY107" fmla="*/ 1945323 h 2223295"/>
                  <a:gd name="connsiteX108" fmla="*/ 2035778 w 2600366"/>
                  <a:gd name="connsiteY108" fmla="*/ 1897896 h 2223295"/>
                  <a:gd name="connsiteX109" fmla="*/ 2032402 w 2600366"/>
                  <a:gd name="connsiteY109" fmla="*/ 1895002 h 2223295"/>
                  <a:gd name="connsiteX110" fmla="*/ 2031116 w 2600366"/>
                  <a:gd name="connsiteY110" fmla="*/ 1879729 h 2223295"/>
                  <a:gd name="connsiteX111" fmla="*/ 2032080 w 2600366"/>
                  <a:gd name="connsiteY111" fmla="*/ 1866546 h 2223295"/>
                  <a:gd name="connsiteX112" fmla="*/ 2035939 w 2600366"/>
                  <a:gd name="connsiteY112" fmla="*/ 1863652 h 2223295"/>
                  <a:gd name="connsiteX113" fmla="*/ 2038833 w 2600366"/>
                  <a:gd name="connsiteY113" fmla="*/ 1867510 h 2223295"/>
                  <a:gd name="connsiteX114" fmla="*/ 2038029 w 2600366"/>
                  <a:gd name="connsiteY114" fmla="*/ 1879729 h 2223295"/>
                  <a:gd name="connsiteX115" fmla="*/ 2039315 w 2600366"/>
                  <a:gd name="connsiteY115" fmla="*/ 1893876 h 2223295"/>
                  <a:gd name="connsiteX116" fmla="*/ 2036582 w 2600366"/>
                  <a:gd name="connsiteY116" fmla="*/ 1897896 h 2223295"/>
                  <a:gd name="connsiteX117" fmla="*/ 2035939 w 2600366"/>
                  <a:gd name="connsiteY117" fmla="*/ 1897896 h 2223295"/>
                  <a:gd name="connsiteX118" fmla="*/ 2043013 w 2600366"/>
                  <a:gd name="connsiteY118" fmla="*/ 1844038 h 2223295"/>
                  <a:gd name="connsiteX119" fmla="*/ 2041727 w 2600366"/>
                  <a:gd name="connsiteY119" fmla="*/ 1843716 h 2223295"/>
                  <a:gd name="connsiteX120" fmla="*/ 2039958 w 2600366"/>
                  <a:gd name="connsiteY120" fmla="*/ 1839215 h 2223295"/>
                  <a:gd name="connsiteX121" fmla="*/ 2052659 w 2600366"/>
                  <a:gd name="connsiteY121" fmla="*/ 1816064 h 2223295"/>
                  <a:gd name="connsiteX122" fmla="*/ 2053624 w 2600366"/>
                  <a:gd name="connsiteY122" fmla="*/ 1814777 h 2223295"/>
                  <a:gd name="connsiteX123" fmla="*/ 2058447 w 2600366"/>
                  <a:gd name="connsiteY123" fmla="*/ 1813813 h 2223295"/>
                  <a:gd name="connsiteX124" fmla="*/ 2059411 w 2600366"/>
                  <a:gd name="connsiteY124" fmla="*/ 1818636 h 2223295"/>
                  <a:gd name="connsiteX125" fmla="*/ 2058447 w 2600366"/>
                  <a:gd name="connsiteY125" fmla="*/ 1820083 h 2223295"/>
                  <a:gd name="connsiteX126" fmla="*/ 2046389 w 2600366"/>
                  <a:gd name="connsiteY126" fmla="*/ 1842108 h 2223295"/>
                  <a:gd name="connsiteX127" fmla="*/ 2043174 w 2600366"/>
                  <a:gd name="connsiteY127" fmla="*/ 1844198 h 2223295"/>
                  <a:gd name="connsiteX128" fmla="*/ 2068736 w 2600366"/>
                  <a:gd name="connsiteY128" fmla="*/ 1795485 h 2223295"/>
                  <a:gd name="connsiteX129" fmla="*/ 2067611 w 2600366"/>
                  <a:gd name="connsiteY129" fmla="*/ 1795324 h 2223295"/>
                  <a:gd name="connsiteX130" fmla="*/ 2065360 w 2600366"/>
                  <a:gd name="connsiteY130" fmla="*/ 1790983 h 2223295"/>
                  <a:gd name="connsiteX131" fmla="*/ 2068254 w 2600366"/>
                  <a:gd name="connsiteY131" fmla="*/ 1773781 h 2223295"/>
                  <a:gd name="connsiteX132" fmla="*/ 2067450 w 2600366"/>
                  <a:gd name="connsiteY132" fmla="*/ 1765582 h 2223295"/>
                  <a:gd name="connsiteX133" fmla="*/ 2070183 w 2600366"/>
                  <a:gd name="connsiteY133" fmla="*/ 1761402 h 2223295"/>
                  <a:gd name="connsiteX134" fmla="*/ 2074202 w 2600366"/>
                  <a:gd name="connsiteY134" fmla="*/ 1764135 h 2223295"/>
                  <a:gd name="connsiteX135" fmla="*/ 2075167 w 2600366"/>
                  <a:gd name="connsiteY135" fmla="*/ 1773781 h 2223295"/>
                  <a:gd name="connsiteX136" fmla="*/ 2071791 w 2600366"/>
                  <a:gd name="connsiteY136" fmla="*/ 1793073 h 2223295"/>
                  <a:gd name="connsiteX137" fmla="*/ 2068575 w 2600366"/>
                  <a:gd name="connsiteY137" fmla="*/ 1795485 h 2223295"/>
                  <a:gd name="connsiteX138" fmla="*/ 2057161 w 2600366"/>
                  <a:gd name="connsiteY138" fmla="*/ 1745164 h 2223295"/>
                  <a:gd name="connsiteX139" fmla="*/ 2054910 w 2600366"/>
                  <a:gd name="connsiteY139" fmla="*/ 1744199 h 2223295"/>
                  <a:gd name="connsiteX140" fmla="*/ 2032402 w 2600366"/>
                  <a:gd name="connsiteY140" fmla="*/ 1731016 h 2223295"/>
                  <a:gd name="connsiteX141" fmla="*/ 2030473 w 2600366"/>
                  <a:gd name="connsiteY141" fmla="*/ 1726514 h 2223295"/>
                  <a:gd name="connsiteX142" fmla="*/ 2034974 w 2600366"/>
                  <a:gd name="connsiteY142" fmla="*/ 1724585 h 2223295"/>
                  <a:gd name="connsiteX143" fmla="*/ 2059733 w 2600366"/>
                  <a:gd name="connsiteY143" fmla="*/ 1739055 h 2223295"/>
                  <a:gd name="connsiteX144" fmla="*/ 2060055 w 2600366"/>
                  <a:gd name="connsiteY144" fmla="*/ 1743878 h 2223295"/>
                  <a:gd name="connsiteX145" fmla="*/ 2057482 w 2600366"/>
                  <a:gd name="connsiteY145" fmla="*/ 1745003 h 2223295"/>
                  <a:gd name="connsiteX146" fmla="*/ 1816166 w 2600366"/>
                  <a:gd name="connsiteY146" fmla="*/ 1743556 h 2223295"/>
                  <a:gd name="connsiteX147" fmla="*/ 1812789 w 2600366"/>
                  <a:gd name="connsiteY147" fmla="*/ 1740180 h 2223295"/>
                  <a:gd name="connsiteX148" fmla="*/ 1816166 w 2600366"/>
                  <a:gd name="connsiteY148" fmla="*/ 1736643 h 2223295"/>
                  <a:gd name="connsiteX149" fmla="*/ 1843336 w 2600366"/>
                  <a:gd name="connsiteY149" fmla="*/ 1734714 h 2223295"/>
                  <a:gd name="connsiteX150" fmla="*/ 1847194 w 2600366"/>
                  <a:gd name="connsiteY150" fmla="*/ 1737768 h 2223295"/>
                  <a:gd name="connsiteX151" fmla="*/ 1844140 w 2600366"/>
                  <a:gd name="connsiteY151" fmla="*/ 1741627 h 2223295"/>
                  <a:gd name="connsiteX152" fmla="*/ 1816326 w 2600366"/>
                  <a:gd name="connsiteY152" fmla="*/ 1743556 h 2223295"/>
                  <a:gd name="connsiteX153" fmla="*/ 1816326 w 2600366"/>
                  <a:gd name="connsiteY153" fmla="*/ 1743556 h 2223295"/>
                  <a:gd name="connsiteX154" fmla="*/ 1788674 w 2600366"/>
                  <a:gd name="connsiteY154" fmla="*/ 1742431 h 2223295"/>
                  <a:gd name="connsiteX155" fmla="*/ 1788352 w 2600366"/>
                  <a:gd name="connsiteY155" fmla="*/ 1742431 h 2223295"/>
                  <a:gd name="connsiteX156" fmla="*/ 1760861 w 2600366"/>
                  <a:gd name="connsiteY156" fmla="*/ 1738733 h 2223295"/>
                  <a:gd name="connsiteX157" fmla="*/ 1757967 w 2600366"/>
                  <a:gd name="connsiteY157" fmla="*/ 1734714 h 2223295"/>
                  <a:gd name="connsiteX158" fmla="*/ 1761986 w 2600366"/>
                  <a:gd name="connsiteY158" fmla="*/ 1731820 h 2223295"/>
                  <a:gd name="connsiteX159" fmla="*/ 1788995 w 2600366"/>
                  <a:gd name="connsiteY159" fmla="*/ 1735518 h 2223295"/>
                  <a:gd name="connsiteX160" fmla="*/ 1792050 w 2600366"/>
                  <a:gd name="connsiteY160" fmla="*/ 1739215 h 2223295"/>
                  <a:gd name="connsiteX161" fmla="*/ 1788674 w 2600366"/>
                  <a:gd name="connsiteY161" fmla="*/ 1742270 h 2223295"/>
                  <a:gd name="connsiteX162" fmla="*/ 1870828 w 2600366"/>
                  <a:gd name="connsiteY162" fmla="*/ 1736965 h 2223295"/>
                  <a:gd name="connsiteX163" fmla="*/ 1867451 w 2600366"/>
                  <a:gd name="connsiteY163" fmla="*/ 1734231 h 2223295"/>
                  <a:gd name="connsiteX164" fmla="*/ 1870024 w 2600366"/>
                  <a:gd name="connsiteY164" fmla="*/ 1730051 h 2223295"/>
                  <a:gd name="connsiteX165" fmla="*/ 1884011 w 2600366"/>
                  <a:gd name="connsiteY165" fmla="*/ 1726675 h 2223295"/>
                  <a:gd name="connsiteX166" fmla="*/ 1896712 w 2600366"/>
                  <a:gd name="connsiteY166" fmla="*/ 1723621 h 2223295"/>
                  <a:gd name="connsiteX167" fmla="*/ 1900892 w 2600366"/>
                  <a:gd name="connsiteY167" fmla="*/ 1726193 h 2223295"/>
                  <a:gd name="connsiteX168" fmla="*/ 1898319 w 2600366"/>
                  <a:gd name="connsiteY168" fmla="*/ 1730373 h 2223295"/>
                  <a:gd name="connsiteX169" fmla="*/ 1885779 w 2600366"/>
                  <a:gd name="connsiteY169" fmla="*/ 1733428 h 2223295"/>
                  <a:gd name="connsiteX170" fmla="*/ 1871471 w 2600366"/>
                  <a:gd name="connsiteY170" fmla="*/ 1736804 h 2223295"/>
                  <a:gd name="connsiteX171" fmla="*/ 1870667 w 2600366"/>
                  <a:gd name="connsiteY171" fmla="*/ 1736804 h 2223295"/>
                  <a:gd name="connsiteX172" fmla="*/ 1734494 w 2600366"/>
                  <a:gd name="connsiteY172" fmla="*/ 1733428 h 2223295"/>
                  <a:gd name="connsiteX173" fmla="*/ 1733851 w 2600366"/>
                  <a:gd name="connsiteY173" fmla="*/ 1733428 h 2223295"/>
                  <a:gd name="connsiteX174" fmla="*/ 1707002 w 2600366"/>
                  <a:gd name="connsiteY174" fmla="*/ 1727640 h 2223295"/>
                  <a:gd name="connsiteX175" fmla="*/ 1704269 w 2600366"/>
                  <a:gd name="connsiteY175" fmla="*/ 1723621 h 2223295"/>
                  <a:gd name="connsiteX176" fmla="*/ 1708289 w 2600366"/>
                  <a:gd name="connsiteY176" fmla="*/ 1720888 h 2223295"/>
                  <a:gd name="connsiteX177" fmla="*/ 1735137 w 2600366"/>
                  <a:gd name="connsiteY177" fmla="*/ 1726675 h 2223295"/>
                  <a:gd name="connsiteX178" fmla="*/ 1737870 w 2600366"/>
                  <a:gd name="connsiteY178" fmla="*/ 1730695 h 2223295"/>
                  <a:gd name="connsiteX179" fmla="*/ 1734494 w 2600366"/>
                  <a:gd name="connsiteY179" fmla="*/ 1733428 h 2223295"/>
                  <a:gd name="connsiteX180" fmla="*/ 1924686 w 2600366"/>
                  <a:gd name="connsiteY180" fmla="*/ 1725389 h 2223295"/>
                  <a:gd name="connsiteX181" fmla="*/ 1921310 w 2600366"/>
                  <a:gd name="connsiteY181" fmla="*/ 1722495 h 2223295"/>
                  <a:gd name="connsiteX182" fmla="*/ 1924203 w 2600366"/>
                  <a:gd name="connsiteY182" fmla="*/ 1718637 h 2223295"/>
                  <a:gd name="connsiteX183" fmla="*/ 1951856 w 2600366"/>
                  <a:gd name="connsiteY183" fmla="*/ 1715582 h 2223295"/>
                  <a:gd name="connsiteX184" fmla="*/ 1955554 w 2600366"/>
                  <a:gd name="connsiteY184" fmla="*/ 1718797 h 2223295"/>
                  <a:gd name="connsiteX185" fmla="*/ 1952338 w 2600366"/>
                  <a:gd name="connsiteY185" fmla="*/ 1722495 h 2223295"/>
                  <a:gd name="connsiteX186" fmla="*/ 1925168 w 2600366"/>
                  <a:gd name="connsiteY186" fmla="*/ 1725550 h 2223295"/>
                  <a:gd name="connsiteX187" fmla="*/ 1924686 w 2600366"/>
                  <a:gd name="connsiteY187" fmla="*/ 1725550 h 2223295"/>
                  <a:gd name="connsiteX188" fmla="*/ 2007000 w 2600366"/>
                  <a:gd name="connsiteY188" fmla="*/ 1724424 h 2223295"/>
                  <a:gd name="connsiteX189" fmla="*/ 2006357 w 2600366"/>
                  <a:gd name="connsiteY189" fmla="*/ 1724424 h 2223295"/>
                  <a:gd name="connsiteX190" fmla="*/ 1979348 w 2600366"/>
                  <a:gd name="connsiteY190" fmla="*/ 1721852 h 2223295"/>
                  <a:gd name="connsiteX191" fmla="*/ 1975972 w 2600366"/>
                  <a:gd name="connsiteY191" fmla="*/ 1718315 h 2223295"/>
                  <a:gd name="connsiteX192" fmla="*/ 1979508 w 2600366"/>
                  <a:gd name="connsiteY192" fmla="*/ 1714939 h 2223295"/>
                  <a:gd name="connsiteX193" fmla="*/ 2007322 w 2600366"/>
                  <a:gd name="connsiteY193" fmla="*/ 1717511 h 2223295"/>
                  <a:gd name="connsiteX194" fmla="*/ 2010216 w 2600366"/>
                  <a:gd name="connsiteY194" fmla="*/ 1721530 h 2223295"/>
                  <a:gd name="connsiteX195" fmla="*/ 2006839 w 2600366"/>
                  <a:gd name="connsiteY195" fmla="*/ 1724424 h 2223295"/>
                  <a:gd name="connsiteX196" fmla="*/ 1680636 w 2600366"/>
                  <a:gd name="connsiteY196" fmla="*/ 1722174 h 2223295"/>
                  <a:gd name="connsiteX197" fmla="*/ 1679993 w 2600366"/>
                  <a:gd name="connsiteY197" fmla="*/ 1722174 h 2223295"/>
                  <a:gd name="connsiteX198" fmla="*/ 1652984 w 2600366"/>
                  <a:gd name="connsiteY198" fmla="*/ 1717511 h 2223295"/>
                  <a:gd name="connsiteX199" fmla="*/ 1650090 w 2600366"/>
                  <a:gd name="connsiteY199" fmla="*/ 1713653 h 2223295"/>
                  <a:gd name="connsiteX200" fmla="*/ 1653948 w 2600366"/>
                  <a:gd name="connsiteY200" fmla="*/ 1710759 h 2223295"/>
                  <a:gd name="connsiteX201" fmla="*/ 1681118 w 2600366"/>
                  <a:gd name="connsiteY201" fmla="*/ 1715421 h 2223295"/>
                  <a:gd name="connsiteX202" fmla="*/ 1683852 w 2600366"/>
                  <a:gd name="connsiteY202" fmla="*/ 1719441 h 2223295"/>
                  <a:gd name="connsiteX203" fmla="*/ 1680475 w 2600366"/>
                  <a:gd name="connsiteY203" fmla="*/ 1722334 h 2223295"/>
                  <a:gd name="connsiteX204" fmla="*/ 1626135 w 2600366"/>
                  <a:gd name="connsiteY204" fmla="*/ 1713974 h 2223295"/>
                  <a:gd name="connsiteX205" fmla="*/ 1625813 w 2600366"/>
                  <a:gd name="connsiteY205" fmla="*/ 1713974 h 2223295"/>
                  <a:gd name="connsiteX206" fmla="*/ 1598482 w 2600366"/>
                  <a:gd name="connsiteY206" fmla="*/ 1711563 h 2223295"/>
                  <a:gd name="connsiteX207" fmla="*/ 1595267 w 2600366"/>
                  <a:gd name="connsiteY207" fmla="*/ 1707865 h 2223295"/>
                  <a:gd name="connsiteX208" fmla="*/ 1598965 w 2600366"/>
                  <a:gd name="connsiteY208" fmla="*/ 1704650 h 2223295"/>
                  <a:gd name="connsiteX209" fmla="*/ 1626617 w 2600366"/>
                  <a:gd name="connsiteY209" fmla="*/ 1707061 h 2223295"/>
                  <a:gd name="connsiteX210" fmla="*/ 1629672 w 2600366"/>
                  <a:gd name="connsiteY210" fmla="*/ 1710920 h 2223295"/>
                  <a:gd name="connsiteX211" fmla="*/ 1626296 w 2600366"/>
                  <a:gd name="connsiteY211" fmla="*/ 1713974 h 2223295"/>
                  <a:gd name="connsiteX212" fmla="*/ 1571151 w 2600366"/>
                  <a:gd name="connsiteY212" fmla="*/ 1710277 h 2223295"/>
                  <a:gd name="connsiteX213" fmla="*/ 1571151 w 2600366"/>
                  <a:gd name="connsiteY213" fmla="*/ 1710277 h 2223295"/>
                  <a:gd name="connsiteX214" fmla="*/ 1556521 w 2600366"/>
                  <a:gd name="connsiteY214" fmla="*/ 1709955 h 2223295"/>
                  <a:gd name="connsiteX215" fmla="*/ 1543660 w 2600366"/>
                  <a:gd name="connsiteY215" fmla="*/ 1709633 h 2223295"/>
                  <a:gd name="connsiteX216" fmla="*/ 1540284 w 2600366"/>
                  <a:gd name="connsiteY216" fmla="*/ 1706097 h 2223295"/>
                  <a:gd name="connsiteX217" fmla="*/ 1543660 w 2600366"/>
                  <a:gd name="connsiteY217" fmla="*/ 1702720 h 2223295"/>
                  <a:gd name="connsiteX218" fmla="*/ 1543660 w 2600366"/>
                  <a:gd name="connsiteY218" fmla="*/ 1702720 h 2223295"/>
                  <a:gd name="connsiteX219" fmla="*/ 1556521 w 2600366"/>
                  <a:gd name="connsiteY219" fmla="*/ 1703042 h 2223295"/>
                  <a:gd name="connsiteX220" fmla="*/ 1571312 w 2600366"/>
                  <a:gd name="connsiteY220" fmla="*/ 1703363 h 2223295"/>
                  <a:gd name="connsiteX221" fmla="*/ 1574688 w 2600366"/>
                  <a:gd name="connsiteY221" fmla="*/ 1706900 h 2223295"/>
                  <a:gd name="connsiteX222" fmla="*/ 1571312 w 2600366"/>
                  <a:gd name="connsiteY222" fmla="*/ 1710277 h 2223295"/>
                  <a:gd name="connsiteX223" fmla="*/ 1516168 w 2600366"/>
                  <a:gd name="connsiteY223" fmla="*/ 1708347 h 2223295"/>
                  <a:gd name="connsiteX224" fmla="*/ 1515846 w 2600366"/>
                  <a:gd name="connsiteY224" fmla="*/ 1708347 h 2223295"/>
                  <a:gd name="connsiteX225" fmla="*/ 1488194 w 2600366"/>
                  <a:gd name="connsiteY225" fmla="*/ 1705293 h 2223295"/>
                  <a:gd name="connsiteX226" fmla="*/ 1485300 w 2600366"/>
                  <a:gd name="connsiteY226" fmla="*/ 1701434 h 2223295"/>
                  <a:gd name="connsiteX227" fmla="*/ 1489159 w 2600366"/>
                  <a:gd name="connsiteY227" fmla="*/ 1698540 h 2223295"/>
                  <a:gd name="connsiteX228" fmla="*/ 1516329 w 2600366"/>
                  <a:gd name="connsiteY228" fmla="*/ 1701595 h 2223295"/>
                  <a:gd name="connsiteX229" fmla="*/ 1519544 w 2600366"/>
                  <a:gd name="connsiteY229" fmla="*/ 1705293 h 2223295"/>
                  <a:gd name="connsiteX230" fmla="*/ 1516168 w 2600366"/>
                  <a:gd name="connsiteY230" fmla="*/ 1708508 h 2223295"/>
                  <a:gd name="connsiteX231" fmla="*/ 1461827 w 2600366"/>
                  <a:gd name="connsiteY231" fmla="*/ 1699666 h 2223295"/>
                  <a:gd name="connsiteX232" fmla="*/ 1460863 w 2600366"/>
                  <a:gd name="connsiteY232" fmla="*/ 1699666 h 2223295"/>
                  <a:gd name="connsiteX233" fmla="*/ 1434657 w 2600366"/>
                  <a:gd name="connsiteY233" fmla="*/ 1688894 h 2223295"/>
                  <a:gd name="connsiteX234" fmla="*/ 1433532 w 2600366"/>
                  <a:gd name="connsiteY234" fmla="*/ 1684232 h 2223295"/>
                  <a:gd name="connsiteX235" fmla="*/ 1438194 w 2600366"/>
                  <a:gd name="connsiteY235" fmla="*/ 1683106 h 2223295"/>
                  <a:gd name="connsiteX236" fmla="*/ 1462792 w 2600366"/>
                  <a:gd name="connsiteY236" fmla="*/ 1693235 h 2223295"/>
                  <a:gd name="connsiteX237" fmla="*/ 1465204 w 2600366"/>
                  <a:gd name="connsiteY237" fmla="*/ 1697576 h 2223295"/>
                  <a:gd name="connsiteX238" fmla="*/ 1461827 w 2600366"/>
                  <a:gd name="connsiteY238" fmla="*/ 1700148 h 2223295"/>
                  <a:gd name="connsiteX239" fmla="*/ 1417294 w 2600366"/>
                  <a:gd name="connsiteY239" fmla="*/ 1669923 h 2223295"/>
                  <a:gd name="connsiteX240" fmla="*/ 1414239 w 2600366"/>
                  <a:gd name="connsiteY240" fmla="*/ 1668155 h 2223295"/>
                  <a:gd name="connsiteX241" fmla="*/ 1408452 w 2600366"/>
                  <a:gd name="connsiteY241" fmla="*/ 1643235 h 2223295"/>
                  <a:gd name="connsiteX242" fmla="*/ 1408452 w 2600366"/>
                  <a:gd name="connsiteY242" fmla="*/ 1639698 h 2223295"/>
                  <a:gd name="connsiteX243" fmla="*/ 1412149 w 2600366"/>
                  <a:gd name="connsiteY243" fmla="*/ 1636483 h 2223295"/>
                  <a:gd name="connsiteX244" fmla="*/ 1415365 w 2600366"/>
                  <a:gd name="connsiteY244" fmla="*/ 1640181 h 2223295"/>
                  <a:gd name="connsiteX245" fmla="*/ 1415365 w 2600366"/>
                  <a:gd name="connsiteY245" fmla="*/ 1643396 h 2223295"/>
                  <a:gd name="connsiteX246" fmla="*/ 1420349 w 2600366"/>
                  <a:gd name="connsiteY246" fmla="*/ 1664939 h 2223295"/>
                  <a:gd name="connsiteX247" fmla="*/ 1418902 w 2600366"/>
                  <a:gd name="connsiteY247" fmla="*/ 1669602 h 2223295"/>
                  <a:gd name="connsiteX248" fmla="*/ 1417294 w 2600366"/>
                  <a:gd name="connsiteY248" fmla="*/ 1670084 h 2223295"/>
                  <a:gd name="connsiteX249" fmla="*/ 1417294 w 2600366"/>
                  <a:gd name="connsiteY249" fmla="*/ 1616226 h 2223295"/>
                  <a:gd name="connsiteX250" fmla="*/ 1416329 w 2600366"/>
                  <a:gd name="connsiteY250" fmla="*/ 1616226 h 2223295"/>
                  <a:gd name="connsiteX251" fmla="*/ 1414079 w 2600366"/>
                  <a:gd name="connsiteY251" fmla="*/ 1611885 h 2223295"/>
                  <a:gd name="connsiteX252" fmla="*/ 1423564 w 2600366"/>
                  <a:gd name="connsiteY252" fmla="*/ 1585679 h 2223295"/>
                  <a:gd name="connsiteX253" fmla="*/ 1428066 w 2600366"/>
                  <a:gd name="connsiteY253" fmla="*/ 1583750 h 2223295"/>
                  <a:gd name="connsiteX254" fmla="*/ 1429995 w 2600366"/>
                  <a:gd name="connsiteY254" fmla="*/ 1588252 h 2223295"/>
                  <a:gd name="connsiteX255" fmla="*/ 1420670 w 2600366"/>
                  <a:gd name="connsiteY255" fmla="*/ 1613814 h 2223295"/>
                  <a:gd name="connsiteX256" fmla="*/ 1417294 w 2600366"/>
                  <a:gd name="connsiteY256" fmla="*/ 1616226 h 2223295"/>
                  <a:gd name="connsiteX257" fmla="*/ 1437551 w 2600366"/>
                  <a:gd name="connsiteY257" fmla="*/ 1565101 h 2223295"/>
                  <a:gd name="connsiteX258" fmla="*/ 1436265 w 2600366"/>
                  <a:gd name="connsiteY258" fmla="*/ 1564940 h 2223295"/>
                  <a:gd name="connsiteX259" fmla="*/ 1434336 w 2600366"/>
                  <a:gd name="connsiteY259" fmla="*/ 1560438 h 2223295"/>
                  <a:gd name="connsiteX260" fmla="*/ 1442214 w 2600366"/>
                  <a:gd name="connsiteY260" fmla="*/ 1534715 h 2223295"/>
                  <a:gd name="connsiteX261" fmla="*/ 1446233 w 2600366"/>
                  <a:gd name="connsiteY261" fmla="*/ 1531982 h 2223295"/>
                  <a:gd name="connsiteX262" fmla="*/ 1448966 w 2600366"/>
                  <a:gd name="connsiteY262" fmla="*/ 1536001 h 2223295"/>
                  <a:gd name="connsiteX263" fmla="*/ 1440767 w 2600366"/>
                  <a:gd name="connsiteY263" fmla="*/ 1562850 h 2223295"/>
                  <a:gd name="connsiteX264" fmla="*/ 1437551 w 2600366"/>
                  <a:gd name="connsiteY264" fmla="*/ 1565101 h 2223295"/>
                  <a:gd name="connsiteX265" fmla="*/ 1448001 w 2600366"/>
                  <a:gd name="connsiteY265" fmla="*/ 1511403 h 2223295"/>
                  <a:gd name="connsiteX266" fmla="*/ 1444464 w 2600366"/>
                  <a:gd name="connsiteY266" fmla="*/ 1508027 h 2223295"/>
                  <a:gd name="connsiteX267" fmla="*/ 1441892 w 2600366"/>
                  <a:gd name="connsiteY267" fmla="*/ 1481018 h 2223295"/>
                  <a:gd name="connsiteX268" fmla="*/ 1444786 w 2600366"/>
                  <a:gd name="connsiteY268" fmla="*/ 1477159 h 2223295"/>
                  <a:gd name="connsiteX269" fmla="*/ 1448644 w 2600366"/>
                  <a:gd name="connsiteY269" fmla="*/ 1480053 h 2223295"/>
                  <a:gd name="connsiteX270" fmla="*/ 1451217 w 2600366"/>
                  <a:gd name="connsiteY270" fmla="*/ 1507867 h 2223295"/>
                  <a:gd name="connsiteX271" fmla="*/ 1447840 w 2600366"/>
                  <a:gd name="connsiteY271" fmla="*/ 1511403 h 2223295"/>
                  <a:gd name="connsiteX272" fmla="*/ 1447840 w 2600366"/>
                  <a:gd name="connsiteY272" fmla="*/ 1511403 h 2223295"/>
                  <a:gd name="connsiteX273" fmla="*/ 1441731 w 2600366"/>
                  <a:gd name="connsiteY273" fmla="*/ 1456742 h 2223295"/>
                  <a:gd name="connsiteX274" fmla="*/ 1438355 w 2600366"/>
                  <a:gd name="connsiteY274" fmla="*/ 1453687 h 2223295"/>
                  <a:gd name="connsiteX275" fmla="*/ 1435943 w 2600366"/>
                  <a:gd name="connsiteY275" fmla="*/ 1426034 h 2223295"/>
                  <a:gd name="connsiteX276" fmla="*/ 1439159 w 2600366"/>
                  <a:gd name="connsiteY276" fmla="*/ 1422337 h 2223295"/>
                  <a:gd name="connsiteX277" fmla="*/ 1442857 w 2600366"/>
                  <a:gd name="connsiteY277" fmla="*/ 1425552 h 2223295"/>
                  <a:gd name="connsiteX278" fmla="*/ 1445107 w 2600366"/>
                  <a:gd name="connsiteY278" fmla="*/ 1452722 h 2223295"/>
                  <a:gd name="connsiteX279" fmla="*/ 1442053 w 2600366"/>
                  <a:gd name="connsiteY279" fmla="*/ 1456581 h 2223295"/>
                  <a:gd name="connsiteX280" fmla="*/ 1441570 w 2600366"/>
                  <a:gd name="connsiteY280" fmla="*/ 1456581 h 2223295"/>
                  <a:gd name="connsiteX281" fmla="*/ 1438837 w 2600366"/>
                  <a:gd name="connsiteY281" fmla="*/ 1401758 h 2223295"/>
                  <a:gd name="connsiteX282" fmla="*/ 1438837 w 2600366"/>
                  <a:gd name="connsiteY282" fmla="*/ 1401758 h 2223295"/>
                  <a:gd name="connsiteX283" fmla="*/ 1435461 w 2600366"/>
                  <a:gd name="connsiteY283" fmla="*/ 1398221 h 2223295"/>
                  <a:gd name="connsiteX284" fmla="*/ 1436586 w 2600366"/>
                  <a:gd name="connsiteY284" fmla="*/ 1370569 h 2223295"/>
                  <a:gd name="connsiteX285" fmla="*/ 1440284 w 2600366"/>
                  <a:gd name="connsiteY285" fmla="*/ 1367353 h 2223295"/>
                  <a:gd name="connsiteX286" fmla="*/ 1443500 w 2600366"/>
                  <a:gd name="connsiteY286" fmla="*/ 1371051 h 2223295"/>
                  <a:gd name="connsiteX287" fmla="*/ 1442374 w 2600366"/>
                  <a:gd name="connsiteY287" fmla="*/ 1398382 h 2223295"/>
                  <a:gd name="connsiteX288" fmla="*/ 1438998 w 2600366"/>
                  <a:gd name="connsiteY288" fmla="*/ 1401758 h 2223295"/>
                  <a:gd name="connsiteX289" fmla="*/ 1442535 w 2600366"/>
                  <a:gd name="connsiteY289" fmla="*/ 1346774 h 2223295"/>
                  <a:gd name="connsiteX290" fmla="*/ 1442214 w 2600366"/>
                  <a:gd name="connsiteY290" fmla="*/ 1346774 h 2223295"/>
                  <a:gd name="connsiteX291" fmla="*/ 1439159 w 2600366"/>
                  <a:gd name="connsiteY291" fmla="*/ 1342916 h 2223295"/>
                  <a:gd name="connsiteX292" fmla="*/ 1441088 w 2600366"/>
                  <a:gd name="connsiteY292" fmla="*/ 1327804 h 2223295"/>
                  <a:gd name="connsiteX293" fmla="*/ 1443339 w 2600366"/>
                  <a:gd name="connsiteY293" fmla="*/ 1315263 h 2223295"/>
                  <a:gd name="connsiteX294" fmla="*/ 1447519 w 2600366"/>
                  <a:gd name="connsiteY294" fmla="*/ 1312691 h 2223295"/>
                  <a:gd name="connsiteX295" fmla="*/ 1450091 w 2600366"/>
                  <a:gd name="connsiteY295" fmla="*/ 1316871 h 2223295"/>
                  <a:gd name="connsiteX296" fmla="*/ 1448001 w 2600366"/>
                  <a:gd name="connsiteY296" fmla="*/ 1328768 h 2223295"/>
                  <a:gd name="connsiteX297" fmla="*/ 1446072 w 2600366"/>
                  <a:gd name="connsiteY297" fmla="*/ 1343720 h 2223295"/>
                  <a:gd name="connsiteX298" fmla="*/ 1442696 w 2600366"/>
                  <a:gd name="connsiteY298" fmla="*/ 1346774 h 2223295"/>
                  <a:gd name="connsiteX299" fmla="*/ 1455075 w 2600366"/>
                  <a:gd name="connsiteY299" fmla="*/ 1293559 h 2223295"/>
                  <a:gd name="connsiteX300" fmla="*/ 1453628 w 2600366"/>
                  <a:gd name="connsiteY300" fmla="*/ 1293238 h 2223295"/>
                  <a:gd name="connsiteX301" fmla="*/ 1452020 w 2600366"/>
                  <a:gd name="connsiteY301" fmla="*/ 1288576 h 2223295"/>
                  <a:gd name="connsiteX302" fmla="*/ 1467294 w 2600366"/>
                  <a:gd name="connsiteY302" fmla="*/ 1264782 h 2223295"/>
                  <a:gd name="connsiteX303" fmla="*/ 1472117 w 2600366"/>
                  <a:gd name="connsiteY303" fmla="*/ 1264460 h 2223295"/>
                  <a:gd name="connsiteX304" fmla="*/ 1472438 w 2600366"/>
                  <a:gd name="connsiteY304" fmla="*/ 1269283 h 2223295"/>
                  <a:gd name="connsiteX305" fmla="*/ 1458291 w 2600366"/>
                  <a:gd name="connsiteY305" fmla="*/ 1291469 h 2223295"/>
                  <a:gd name="connsiteX306" fmla="*/ 1455236 w 2600366"/>
                  <a:gd name="connsiteY306" fmla="*/ 1293399 h 2223295"/>
                  <a:gd name="connsiteX307" fmla="*/ 1490284 w 2600366"/>
                  <a:gd name="connsiteY307" fmla="*/ 1252241 h 2223295"/>
                  <a:gd name="connsiteX308" fmla="*/ 1487390 w 2600366"/>
                  <a:gd name="connsiteY308" fmla="*/ 1250794 h 2223295"/>
                  <a:gd name="connsiteX309" fmla="*/ 1488355 w 2600366"/>
                  <a:gd name="connsiteY309" fmla="*/ 1245971 h 2223295"/>
                  <a:gd name="connsiteX310" fmla="*/ 1513274 w 2600366"/>
                  <a:gd name="connsiteY310" fmla="*/ 1232788 h 2223295"/>
                  <a:gd name="connsiteX311" fmla="*/ 1517776 w 2600366"/>
                  <a:gd name="connsiteY311" fmla="*/ 1234717 h 2223295"/>
                  <a:gd name="connsiteX312" fmla="*/ 1515846 w 2600366"/>
                  <a:gd name="connsiteY312" fmla="*/ 1239219 h 2223295"/>
                  <a:gd name="connsiteX313" fmla="*/ 1492213 w 2600366"/>
                  <a:gd name="connsiteY313" fmla="*/ 1251759 h 2223295"/>
                  <a:gd name="connsiteX314" fmla="*/ 1490284 w 2600366"/>
                  <a:gd name="connsiteY314" fmla="*/ 1252402 h 2223295"/>
                  <a:gd name="connsiteX315" fmla="*/ 1540605 w 2600366"/>
                  <a:gd name="connsiteY315" fmla="*/ 1230698 h 2223295"/>
                  <a:gd name="connsiteX316" fmla="*/ 1537229 w 2600366"/>
                  <a:gd name="connsiteY316" fmla="*/ 1228126 h 2223295"/>
                  <a:gd name="connsiteX317" fmla="*/ 1539640 w 2600366"/>
                  <a:gd name="connsiteY317" fmla="*/ 1223946 h 2223295"/>
                  <a:gd name="connsiteX318" fmla="*/ 1566811 w 2600366"/>
                  <a:gd name="connsiteY318" fmla="*/ 1217997 h 2223295"/>
                  <a:gd name="connsiteX319" fmla="*/ 1570830 w 2600366"/>
                  <a:gd name="connsiteY319" fmla="*/ 1220730 h 2223295"/>
                  <a:gd name="connsiteX320" fmla="*/ 1568097 w 2600366"/>
                  <a:gd name="connsiteY320" fmla="*/ 1224750 h 2223295"/>
                  <a:gd name="connsiteX321" fmla="*/ 1541409 w 2600366"/>
                  <a:gd name="connsiteY321" fmla="*/ 1230537 h 2223295"/>
                  <a:gd name="connsiteX322" fmla="*/ 1540605 w 2600366"/>
                  <a:gd name="connsiteY322" fmla="*/ 1230537 h 2223295"/>
                  <a:gd name="connsiteX323" fmla="*/ 1594785 w 2600366"/>
                  <a:gd name="connsiteY323" fmla="*/ 1220730 h 2223295"/>
                  <a:gd name="connsiteX324" fmla="*/ 1591409 w 2600366"/>
                  <a:gd name="connsiteY324" fmla="*/ 1217676 h 2223295"/>
                  <a:gd name="connsiteX325" fmla="*/ 1594302 w 2600366"/>
                  <a:gd name="connsiteY325" fmla="*/ 1213817 h 2223295"/>
                  <a:gd name="connsiteX326" fmla="*/ 1611987 w 2600366"/>
                  <a:gd name="connsiteY326" fmla="*/ 1211567 h 2223295"/>
                  <a:gd name="connsiteX327" fmla="*/ 1621633 w 2600366"/>
                  <a:gd name="connsiteY327" fmla="*/ 1210280 h 2223295"/>
                  <a:gd name="connsiteX328" fmla="*/ 1625492 w 2600366"/>
                  <a:gd name="connsiteY328" fmla="*/ 1213335 h 2223295"/>
                  <a:gd name="connsiteX329" fmla="*/ 1622437 w 2600366"/>
                  <a:gd name="connsiteY329" fmla="*/ 1217194 h 2223295"/>
                  <a:gd name="connsiteX330" fmla="*/ 1612630 w 2600366"/>
                  <a:gd name="connsiteY330" fmla="*/ 1218480 h 2223295"/>
                  <a:gd name="connsiteX331" fmla="*/ 1594946 w 2600366"/>
                  <a:gd name="connsiteY331" fmla="*/ 1220730 h 2223295"/>
                  <a:gd name="connsiteX332" fmla="*/ 1594463 w 2600366"/>
                  <a:gd name="connsiteY332" fmla="*/ 1220730 h 2223295"/>
                  <a:gd name="connsiteX333" fmla="*/ 1649447 w 2600366"/>
                  <a:gd name="connsiteY333" fmla="*/ 1213335 h 2223295"/>
                  <a:gd name="connsiteX334" fmla="*/ 1646071 w 2600366"/>
                  <a:gd name="connsiteY334" fmla="*/ 1210441 h 2223295"/>
                  <a:gd name="connsiteX335" fmla="*/ 1648964 w 2600366"/>
                  <a:gd name="connsiteY335" fmla="*/ 1206422 h 2223295"/>
                  <a:gd name="connsiteX336" fmla="*/ 1675813 w 2600366"/>
                  <a:gd name="connsiteY336" fmla="*/ 1201277 h 2223295"/>
                  <a:gd name="connsiteX337" fmla="*/ 1679993 w 2600366"/>
                  <a:gd name="connsiteY337" fmla="*/ 1203850 h 2223295"/>
                  <a:gd name="connsiteX338" fmla="*/ 1677421 w 2600366"/>
                  <a:gd name="connsiteY338" fmla="*/ 1208030 h 2223295"/>
                  <a:gd name="connsiteX339" fmla="*/ 1650090 w 2600366"/>
                  <a:gd name="connsiteY339" fmla="*/ 1213335 h 2223295"/>
                  <a:gd name="connsiteX340" fmla="*/ 1649607 w 2600366"/>
                  <a:gd name="connsiteY340" fmla="*/ 1213335 h 2223295"/>
                  <a:gd name="connsiteX341" fmla="*/ 1702822 w 2600366"/>
                  <a:gd name="connsiteY341" fmla="*/ 1199830 h 2223295"/>
                  <a:gd name="connsiteX342" fmla="*/ 1699607 w 2600366"/>
                  <a:gd name="connsiteY342" fmla="*/ 1197740 h 2223295"/>
                  <a:gd name="connsiteX343" fmla="*/ 1701536 w 2600366"/>
                  <a:gd name="connsiteY343" fmla="*/ 1193239 h 2223295"/>
                  <a:gd name="connsiteX344" fmla="*/ 1724687 w 2600366"/>
                  <a:gd name="connsiteY344" fmla="*/ 1180377 h 2223295"/>
                  <a:gd name="connsiteX345" fmla="*/ 1729510 w 2600366"/>
                  <a:gd name="connsiteY345" fmla="*/ 1181020 h 2223295"/>
                  <a:gd name="connsiteX346" fmla="*/ 1728867 w 2600366"/>
                  <a:gd name="connsiteY346" fmla="*/ 1185843 h 2223295"/>
                  <a:gd name="connsiteX347" fmla="*/ 1704109 w 2600366"/>
                  <a:gd name="connsiteY347" fmla="*/ 1199669 h 2223295"/>
                  <a:gd name="connsiteX348" fmla="*/ 1702822 w 2600366"/>
                  <a:gd name="connsiteY348" fmla="*/ 1199991 h 2223295"/>
                  <a:gd name="connsiteX349" fmla="*/ 1745427 w 2600366"/>
                  <a:gd name="connsiteY349" fmla="*/ 1166551 h 2223295"/>
                  <a:gd name="connsiteX350" fmla="*/ 1743497 w 2600366"/>
                  <a:gd name="connsiteY350" fmla="*/ 1165908 h 2223295"/>
                  <a:gd name="connsiteX351" fmla="*/ 1742694 w 2600366"/>
                  <a:gd name="connsiteY351" fmla="*/ 1161085 h 2223295"/>
                  <a:gd name="connsiteX352" fmla="*/ 1753144 w 2600366"/>
                  <a:gd name="connsiteY352" fmla="*/ 1137451 h 2223295"/>
                  <a:gd name="connsiteX353" fmla="*/ 1757163 w 2600366"/>
                  <a:gd name="connsiteY353" fmla="*/ 1134718 h 2223295"/>
                  <a:gd name="connsiteX354" fmla="*/ 1759896 w 2600366"/>
                  <a:gd name="connsiteY354" fmla="*/ 1138737 h 2223295"/>
                  <a:gd name="connsiteX355" fmla="*/ 1748320 w 2600366"/>
                  <a:gd name="connsiteY355" fmla="*/ 1165104 h 2223295"/>
                  <a:gd name="connsiteX356" fmla="*/ 1745427 w 2600366"/>
                  <a:gd name="connsiteY356" fmla="*/ 1166551 h 2223295"/>
                  <a:gd name="connsiteX357" fmla="*/ 1753948 w 2600366"/>
                  <a:gd name="connsiteY357" fmla="*/ 1114461 h 2223295"/>
                  <a:gd name="connsiteX358" fmla="*/ 1750732 w 2600366"/>
                  <a:gd name="connsiteY358" fmla="*/ 1112210 h 2223295"/>
                  <a:gd name="connsiteX359" fmla="*/ 1735780 w 2600366"/>
                  <a:gd name="connsiteY359" fmla="*/ 1091310 h 2223295"/>
                  <a:gd name="connsiteX360" fmla="*/ 1735620 w 2600366"/>
                  <a:gd name="connsiteY360" fmla="*/ 1086487 h 2223295"/>
                  <a:gd name="connsiteX361" fmla="*/ 1740443 w 2600366"/>
                  <a:gd name="connsiteY361" fmla="*/ 1086326 h 2223295"/>
                  <a:gd name="connsiteX362" fmla="*/ 1757163 w 2600366"/>
                  <a:gd name="connsiteY362" fmla="*/ 1109799 h 2223295"/>
                  <a:gd name="connsiteX363" fmla="*/ 1755234 w 2600366"/>
                  <a:gd name="connsiteY363" fmla="*/ 1114300 h 2223295"/>
                  <a:gd name="connsiteX364" fmla="*/ 1753948 w 2600366"/>
                  <a:gd name="connsiteY364" fmla="*/ 1114622 h 2223295"/>
                  <a:gd name="connsiteX365" fmla="*/ 1498805 w 2600366"/>
                  <a:gd name="connsiteY365" fmla="*/ 1082950 h 2223295"/>
                  <a:gd name="connsiteX366" fmla="*/ 1498805 w 2600366"/>
                  <a:gd name="connsiteY366" fmla="*/ 1082950 h 2223295"/>
                  <a:gd name="connsiteX367" fmla="*/ 1470831 w 2600366"/>
                  <a:gd name="connsiteY367" fmla="*/ 1080699 h 2223295"/>
                  <a:gd name="connsiteX368" fmla="*/ 1467937 w 2600366"/>
                  <a:gd name="connsiteY368" fmla="*/ 1076680 h 2223295"/>
                  <a:gd name="connsiteX369" fmla="*/ 1471956 w 2600366"/>
                  <a:gd name="connsiteY369" fmla="*/ 1073786 h 2223295"/>
                  <a:gd name="connsiteX370" fmla="*/ 1498805 w 2600366"/>
                  <a:gd name="connsiteY370" fmla="*/ 1076037 h 2223295"/>
                  <a:gd name="connsiteX371" fmla="*/ 1502181 w 2600366"/>
                  <a:gd name="connsiteY371" fmla="*/ 1079574 h 2223295"/>
                  <a:gd name="connsiteX372" fmla="*/ 1498805 w 2600366"/>
                  <a:gd name="connsiteY372" fmla="*/ 1082950 h 2223295"/>
                  <a:gd name="connsiteX373" fmla="*/ 1526296 w 2600366"/>
                  <a:gd name="connsiteY373" fmla="*/ 1081342 h 2223295"/>
                  <a:gd name="connsiteX374" fmla="*/ 1522920 w 2600366"/>
                  <a:gd name="connsiteY374" fmla="*/ 1078288 h 2223295"/>
                  <a:gd name="connsiteX375" fmla="*/ 1525975 w 2600366"/>
                  <a:gd name="connsiteY375" fmla="*/ 1074429 h 2223295"/>
                  <a:gd name="connsiteX376" fmla="*/ 1552824 w 2600366"/>
                  <a:gd name="connsiteY376" fmla="*/ 1069928 h 2223295"/>
                  <a:gd name="connsiteX377" fmla="*/ 1556843 w 2600366"/>
                  <a:gd name="connsiteY377" fmla="*/ 1072661 h 2223295"/>
                  <a:gd name="connsiteX378" fmla="*/ 1554110 w 2600366"/>
                  <a:gd name="connsiteY378" fmla="*/ 1076680 h 2223295"/>
                  <a:gd name="connsiteX379" fmla="*/ 1526618 w 2600366"/>
                  <a:gd name="connsiteY379" fmla="*/ 1081182 h 2223295"/>
                  <a:gd name="connsiteX380" fmla="*/ 1526136 w 2600366"/>
                  <a:gd name="connsiteY380" fmla="*/ 1081182 h 2223295"/>
                  <a:gd name="connsiteX381" fmla="*/ 1715202 w 2600366"/>
                  <a:gd name="connsiteY381" fmla="*/ 1077162 h 2223295"/>
                  <a:gd name="connsiteX382" fmla="*/ 1713755 w 2600366"/>
                  <a:gd name="connsiteY382" fmla="*/ 1076841 h 2223295"/>
                  <a:gd name="connsiteX383" fmla="*/ 1688514 w 2600366"/>
                  <a:gd name="connsiteY383" fmla="*/ 1067838 h 2223295"/>
                  <a:gd name="connsiteX384" fmla="*/ 1685942 w 2600366"/>
                  <a:gd name="connsiteY384" fmla="*/ 1063658 h 2223295"/>
                  <a:gd name="connsiteX385" fmla="*/ 1690122 w 2600366"/>
                  <a:gd name="connsiteY385" fmla="*/ 1061085 h 2223295"/>
                  <a:gd name="connsiteX386" fmla="*/ 1716649 w 2600366"/>
                  <a:gd name="connsiteY386" fmla="*/ 1070571 h 2223295"/>
                  <a:gd name="connsiteX387" fmla="*/ 1718256 w 2600366"/>
                  <a:gd name="connsiteY387" fmla="*/ 1075233 h 2223295"/>
                  <a:gd name="connsiteX388" fmla="*/ 1715202 w 2600366"/>
                  <a:gd name="connsiteY388" fmla="*/ 1077162 h 2223295"/>
                  <a:gd name="connsiteX389" fmla="*/ 1444625 w 2600366"/>
                  <a:gd name="connsiteY389" fmla="*/ 1074912 h 2223295"/>
                  <a:gd name="connsiteX390" fmla="*/ 1443821 w 2600366"/>
                  <a:gd name="connsiteY390" fmla="*/ 1074912 h 2223295"/>
                  <a:gd name="connsiteX391" fmla="*/ 1429030 w 2600366"/>
                  <a:gd name="connsiteY391" fmla="*/ 1070892 h 2223295"/>
                  <a:gd name="connsiteX392" fmla="*/ 1417294 w 2600366"/>
                  <a:gd name="connsiteY392" fmla="*/ 1067677 h 2223295"/>
                  <a:gd name="connsiteX393" fmla="*/ 1414882 w 2600366"/>
                  <a:gd name="connsiteY393" fmla="*/ 1063497 h 2223295"/>
                  <a:gd name="connsiteX394" fmla="*/ 1419063 w 2600366"/>
                  <a:gd name="connsiteY394" fmla="*/ 1061085 h 2223295"/>
                  <a:gd name="connsiteX395" fmla="*/ 1430799 w 2600366"/>
                  <a:gd name="connsiteY395" fmla="*/ 1064301 h 2223295"/>
                  <a:gd name="connsiteX396" fmla="*/ 1445429 w 2600366"/>
                  <a:gd name="connsiteY396" fmla="*/ 1068320 h 2223295"/>
                  <a:gd name="connsiteX397" fmla="*/ 1447840 w 2600366"/>
                  <a:gd name="connsiteY397" fmla="*/ 1072500 h 2223295"/>
                  <a:gd name="connsiteX398" fmla="*/ 1444464 w 2600366"/>
                  <a:gd name="connsiteY398" fmla="*/ 1075072 h 2223295"/>
                  <a:gd name="connsiteX399" fmla="*/ 1580315 w 2600366"/>
                  <a:gd name="connsiteY399" fmla="*/ 1070732 h 2223295"/>
                  <a:gd name="connsiteX400" fmla="*/ 1576939 w 2600366"/>
                  <a:gd name="connsiteY400" fmla="*/ 1068159 h 2223295"/>
                  <a:gd name="connsiteX401" fmla="*/ 1579351 w 2600366"/>
                  <a:gd name="connsiteY401" fmla="*/ 1063979 h 2223295"/>
                  <a:gd name="connsiteX402" fmla="*/ 1606682 w 2600366"/>
                  <a:gd name="connsiteY402" fmla="*/ 1058352 h 2223295"/>
                  <a:gd name="connsiteX403" fmla="*/ 1610540 w 2600366"/>
                  <a:gd name="connsiteY403" fmla="*/ 1061246 h 2223295"/>
                  <a:gd name="connsiteX404" fmla="*/ 1607646 w 2600366"/>
                  <a:gd name="connsiteY404" fmla="*/ 1065105 h 2223295"/>
                  <a:gd name="connsiteX405" fmla="*/ 1580958 w 2600366"/>
                  <a:gd name="connsiteY405" fmla="*/ 1070571 h 2223295"/>
                  <a:gd name="connsiteX406" fmla="*/ 1580155 w 2600366"/>
                  <a:gd name="connsiteY406" fmla="*/ 1070571 h 2223295"/>
                  <a:gd name="connsiteX407" fmla="*/ 1662148 w 2600366"/>
                  <a:gd name="connsiteY407" fmla="*/ 1063336 h 2223295"/>
                  <a:gd name="connsiteX408" fmla="*/ 1661826 w 2600366"/>
                  <a:gd name="connsiteY408" fmla="*/ 1063336 h 2223295"/>
                  <a:gd name="connsiteX409" fmla="*/ 1634817 w 2600366"/>
                  <a:gd name="connsiteY409" fmla="*/ 1062532 h 2223295"/>
                  <a:gd name="connsiteX410" fmla="*/ 1631280 w 2600366"/>
                  <a:gd name="connsiteY410" fmla="*/ 1059156 h 2223295"/>
                  <a:gd name="connsiteX411" fmla="*/ 1634656 w 2600366"/>
                  <a:gd name="connsiteY411" fmla="*/ 1055619 h 2223295"/>
                  <a:gd name="connsiteX412" fmla="*/ 1662630 w 2600366"/>
                  <a:gd name="connsiteY412" fmla="*/ 1056423 h 2223295"/>
                  <a:gd name="connsiteX413" fmla="*/ 1665684 w 2600366"/>
                  <a:gd name="connsiteY413" fmla="*/ 1060121 h 2223295"/>
                  <a:gd name="connsiteX414" fmla="*/ 1662308 w 2600366"/>
                  <a:gd name="connsiteY414" fmla="*/ 1063175 h 2223295"/>
                  <a:gd name="connsiteX415" fmla="*/ 1391249 w 2600366"/>
                  <a:gd name="connsiteY415" fmla="*/ 1060925 h 2223295"/>
                  <a:gd name="connsiteX416" fmla="*/ 1390445 w 2600366"/>
                  <a:gd name="connsiteY416" fmla="*/ 1060925 h 2223295"/>
                  <a:gd name="connsiteX417" fmla="*/ 1363597 w 2600366"/>
                  <a:gd name="connsiteY417" fmla="*/ 1055780 h 2223295"/>
                  <a:gd name="connsiteX418" fmla="*/ 1360703 w 2600366"/>
                  <a:gd name="connsiteY418" fmla="*/ 1051761 h 2223295"/>
                  <a:gd name="connsiteX419" fmla="*/ 1364722 w 2600366"/>
                  <a:gd name="connsiteY419" fmla="*/ 1048867 h 2223295"/>
                  <a:gd name="connsiteX420" fmla="*/ 1391892 w 2600366"/>
                  <a:gd name="connsiteY420" fmla="*/ 1054172 h 2223295"/>
                  <a:gd name="connsiteX421" fmla="*/ 1394465 w 2600366"/>
                  <a:gd name="connsiteY421" fmla="*/ 1058352 h 2223295"/>
                  <a:gd name="connsiteX422" fmla="*/ 1391089 w 2600366"/>
                  <a:gd name="connsiteY422" fmla="*/ 1061085 h 2223295"/>
                  <a:gd name="connsiteX423" fmla="*/ 1336909 w 2600366"/>
                  <a:gd name="connsiteY423" fmla="*/ 1051921 h 2223295"/>
                  <a:gd name="connsiteX424" fmla="*/ 1336587 w 2600366"/>
                  <a:gd name="connsiteY424" fmla="*/ 1051921 h 2223295"/>
                  <a:gd name="connsiteX425" fmla="*/ 1317938 w 2600366"/>
                  <a:gd name="connsiteY425" fmla="*/ 1050153 h 2223295"/>
                  <a:gd name="connsiteX426" fmla="*/ 1309095 w 2600366"/>
                  <a:gd name="connsiteY426" fmla="*/ 1049188 h 2223295"/>
                  <a:gd name="connsiteX427" fmla="*/ 1306041 w 2600366"/>
                  <a:gd name="connsiteY427" fmla="*/ 1045330 h 2223295"/>
                  <a:gd name="connsiteX428" fmla="*/ 1309899 w 2600366"/>
                  <a:gd name="connsiteY428" fmla="*/ 1042275 h 2223295"/>
                  <a:gd name="connsiteX429" fmla="*/ 1318420 w 2600366"/>
                  <a:gd name="connsiteY429" fmla="*/ 1043240 h 2223295"/>
                  <a:gd name="connsiteX430" fmla="*/ 1337230 w 2600366"/>
                  <a:gd name="connsiteY430" fmla="*/ 1045008 h 2223295"/>
                  <a:gd name="connsiteX431" fmla="*/ 1340285 w 2600366"/>
                  <a:gd name="connsiteY431" fmla="*/ 1048867 h 2223295"/>
                  <a:gd name="connsiteX432" fmla="*/ 1336909 w 2600366"/>
                  <a:gd name="connsiteY432" fmla="*/ 1051921 h 2223295"/>
                  <a:gd name="connsiteX433" fmla="*/ 1282729 w 2600366"/>
                  <a:gd name="connsiteY433" fmla="*/ 1043079 h 2223295"/>
                  <a:gd name="connsiteX434" fmla="*/ 1281604 w 2600366"/>
                  <a:gd name="connsiteY434" fmla="*/ 1042918 h 2223295"/>
                  <a:gd name="connsiteX435" fmla="*/ 1256363 w 2600366"/>
                  <a:gd name="connsiteY435" fmla="*/ 1029414 h 2223295"/>
                  <a:gd name="connsiteX436" fmla="*/ 1255880 w 2600366"/>
                  <a:gd name="connsiteY436" fmla="*/ 1024590 h 2223295"/>
                  <a:gd name="connsiteX437" fmla="*/ 1260704 w 2600366"/>
                  <a:gd name="connsiteY437" fmla="*/ 1024108 h 2223295"/>
                  <a:gd name="connsiteX438" fmla="*/ 1283694 w 2600366"/>
                  <a:gd name="connsiteY438" fmla="*/ 1036487 h 2223295"/>
                  <a:gd name="connsiteX439" fmla="*/ 1285784 w 2600366"/>
                  <a:gd name="connsiteY439" fmla="*/ 1040828 h 2223295"/>
                  <a:gd name="connsiteX440" fmla="*/ 1282568 w 2600366"/>
                  <a:gd name="connsiteY440" fmla="*/ 1043079 h 2223295"/>
                  <a:gd name="connsiteX441" fmla="*/ 1242215 w 2600366"/>
                  <a:gd name="connsiteY441" fmla="*/ 1008353 h 2223295"/>
                  <a:gd name="connsiteX442" fmla="*/ 1239000 w 2600366"/>
                  <a:gd name="connsiteY442" fmla="*/ 1006263 h 2223295"/>
                  <a:gd name="connsiteX443" fmla="*/ 1234016 w 2600366"/>
                  <a:gd name="connsiteY443" fmla="*/ 979253 h 2223295"/>
                  <a:gd name="connsiteX444" fmla="*/ 1234016 w 2600366"/>
                  <a:gd name="connsiteY444" fmla="*/ 977967 h 2223295"/>
                  <a:gd name="connsiteX445" fmla="*/ 1237392 w 2600366"/>
                  <a:gd name="connsiteY445" fmla="*/ 974430 h 2223295"/>
                  <a:gd name="connsiteX446" fmla="*/ 1240768 w 2600366"/>
                  <a:gd name="connsiteY446" fmla="*/ 977967 h 2223295"/>
                  <a:gd name="connsiteX447" fmla="*/ 1240768 w 2600366"/>
                  <a:gd name="connsiteY447" fmla="*/ 979253 h 2223295"/>
                  <a:gd name="connsiteX448" fmla="*/ 1245270 w 2600366"/>
                  <a:gd name="connsiteY448" fmla="*/ 1003690 h 2223295"/>
                  <a:gd name="connsiteX449" fmla="*/ 1243340 w 2600366"/>
                  <a:gd name="connsiteY449" fmla="*/ 1008192 h 2223295"/>
                  <a:gd name="connsiteX450" fmla="*/ 1242054 w 2600366"/>
                  <a:gd name="connsiteY450" fmla="*/ 1008513 h 2223295"/>
                  <a:gd name="connsiteX451" fmla="*/ 1241572 w 2600366"/>
                  <a:gd name="connsiteY451" fmla="*/ 954334 h 2223295"/>
                  <a:gd name="connsiteX452" fmla="*/ 1240607 w 2600366"/>
                  <a:gd name="connsiteY452" fmla="*/ 954334 h 2223295"/>
                  <a:gd name="connsiteX453" fmla="*/ 1238196 w 2600366"/>
                  <a:gd name="connsiteY453" fmla="*/ 950154 h 2223295"/>
                  <a:gd name="connsiteX454" fmla="*/ 1247681 w 2600366"/>
                  <a:gd name="connsiteY454" fmla="*/ 923787 h 2223295"/>
                  <a:gd name="connsiteX455" fmla="*/ 1252183 w 2600366"/>
                  <a:gd name="connsiteY455" fmla="*/ 922019 h 2223295"/>
                  <a:gd name="connsiteX456" fmla="*/ 1253951 w 2600366"/>
                  <a:gd name="connsiteY456" fmla="*/ 926520 h 2223295"/>
                  <a:gd name="connsiteX457" fmla="*/ 1244787 w 2600366"/>
                  <a:gd name="connsiteY457" fmla="*/ 951922 h 2223295"/>
                  <a:gd name="connsiteX458" fmla="*/ 1241411 w 2600366"/>
                  <a:gd name="connsiteY458" fmla="*/ 954494 h 2223295"/>
                  <a:gd name="connsiteX459" fmla="*/ 1263598 w 2600366"/>
                  <a:gd name="connsiteY459" fmla="*/ 904013 h 2223295"/>
                  <a:gd name="connsiteX460" fmla="*/ 1261829 w 2600366"/>
                  <a:gd name="connsiteY460" fmla="*/ 903530 h 2223295"/>
                  <a:gd name="connsiteX461" fmla="*/ 1260543 w 2600366"/>
                  <a:gd name="connsiteY461" fmla="*/ 898868 h 2223295"/>
                  <a:gd name="connsiteX462" fmla="*/ 1275655 w 2600366"/>
                  <a:gd name="connsiteY462" fmla="*/ 875556 h 2223295"/>
                  <a:gd name="connsiteX463" fmla="*/ 1280478 w 2600366"/>
                  <a:gd name="connsiteY463" fmla="*/ 874752 h 2223295"/>
                  <a:gd name="connsiteX464" fmla="*/ 1281282 w 2600366"/>
                  <a:gd name="connsiteY464" fmla="*/ 879575 h 2223295"/>
                  <a:gd name="connsiteX465" fmla="*/ 1266491 w 2600366"/>
                  <a:gd name="connsiteY465" fmla="*/ 902405 h 2223295"/>
                  <a:gd name="connsiteX466" fmla="*/ 1263437 w 2600366"/>
                  <a:gd name="connsiteY466" fmla="*/ 904173 h 2223295"/>
                  <a:gd name="connsiteX467" fmla="*/ 1295430 w 2600366"/>
                  <a:gd name="connsiteY467" fmla="*/ 859158 h 2223295"/>
                  <a:gd name="connsiteX468" fmla="*/ 1293179 w 2600366"/>
                  <a:gd name="connsiteY468" fmla="*/ 858354 h 2223295"/>
                  <a:gd name="connsiteX469" fmla="*/ 1292697 w 2600366"/>
                  <a:gd name="connsiteY469" fmla="*/ 853531 h 2223295"/>
                  <a:gd name="connsiteX470" fmla="*/ 1311186 w 2600366"/>
                  <a:gd name="connsiteY470" fmla="*/ 832791 h 2223295"/>
                  <a:gd name="connsiteX471" fmla="*/ 1316009 w 2600366"/>
                  <a:gd name="connsiteY471" fmla="*/ 832791 h 2223295"/>
                  <a:gd name="connsiteX472" fmla="*/ 1316009 w 2600366"/>
                  <a:gd name="connsiteY472" fmla="*/ 837614 h 2223295"/>
                  <a:gd name="connsiteX473" fmla="*/ 1297842 w 2600366"/>
                  <a:gd name="connsiteY473" fmla="*/ 858032 h 2223295"/>
                  <a:gd name="connsiteX474" fmla="*/ 1295109 w 2600366"/>
                  <a:gd name="connsiteY474" fmla="*/ 859318 h 2223295"/>
                  <a:gd name="connsiteX475" fmla="*/ 1333372 w 2600366"/>
                  <a:gd name="connsiteY475" fmla="*/ 819126 h 2223295"/>
                  <a:gd name="connsiteX476" fmla="*/ 1330800 w 2600366"/>
                  <a:gd name="connsiteY476" fmla="*/ 818000 h 2223295"/>
                  <a:gd name="connsiteX477" fmla="*/ 1330960 w 2600366"/>
                  <a:gd name="connsiteY477" fmla="*/ 813177 h 2223295"/>
                  <a:gd name="connsiteX478" fmla="*/ 1334336 w 2600366"/>
                  <a:gd name="connsiteY478" fmla="*/ 809962 h 2223295"/>
                  <a:gd name="connsiteX479" fmla="*/ 1351057 w 2600366"/>
                  <a:gd name="connsiteY479" fmla="*/ 794367 h 2223295"/>
                  <a:gd name="connsiteX480" fmla="*/ 1355880 w 2600366"/>
                  <a:gd name="connsiteY480" fmla="*/ 794367 h 2223295"/>
                  <a:gd name="connsiteX481" fmla="*/ 1355880 w 2600366"/>
                  <a:gd name="connsiteY481" fmla="*/ 799190 h 2223295"/>
                  <a:gd name="connsiteX482" fmla="*/ 1338999 w 2600366"/>
                  <a:gd name="connsiteY482" fmla="*/ 814785 h 2223295"/>
                  <a:gd name="connsiteX483" fmla="*/ 1335623 w 2600366"/>
                  <a:gd name="connsiteY483" fmla="*/ 817840 h 2223295"/>
                  <a:gd name="connsiteX484" fmla="*/ 1333211 w 2600366"/>
                  <a:gd name="connsiteY484" fmla="*/ 818804 h 2223295"/>
                  <a:gd name="connsiteX485" fmla="*/ 1373243 w 2600366"/>
                  <a:gd name="connsiteY485" fmla="*/ 781184 h 2223295"/>
                  <a:gd name="connsiteX486" fmla="*/ 1370831 w 2600366"/>
                  <a:gd name="connsiteY486" fmla="*/ 780219 h 2223295"/>
                  <a:gd name="connsiteX487" fmla="*/ 1370831 w 2600366"/>
                  <a:gd name="connsiteY487" fmla="*/ 775396 h 2223295"/>
                  <a:gd name="connsiteX488" fmla="*/ 1389481 w 2600366"/>
                  <a:gd name="connsiteY488" fmla="*/ 755300 h 2223295"/>
                  <a:gd name="connsiteX489" fmla="*/ 1394304 w 2600366"/>
                  <a:gd name="connsiteY489" fmla="*/ 754978 h 2223295"/>
                  <a:gd name="connsiteX490" fmla="*/ 1394625 w 2600366"/>
                  <a:gd name="connsiteY490" fmla="*/ 759801 h 2223295"/>
                  <a:gd name="connsiteX491" fmla="*/ 1375654 w 2600366"/>
                  <a:gd name="connsiteY491" fmla="*/ 780058 h 2223295"/>
                  <a:gd name="connsiteX492" fmla="*/ 1373243 w 2600366"/>
                  <a:gd name="connsiteY492" fmla="*/ 781023 h 2223295"/>
                  <a:gd name="connsiteX493" fmla="*/ 1409256 w 2600366"/>
                  <a:gd name="connsiteY493" fmla="*/ 739544 h 2223295"/>
                  <a:gd name="connsiteX494" fmla="*/ 1407166 w 2600366"/>
                  <a:gd name="connsiteY494" fmla="*/ 738901 h 2223295"/>
                  <a:gd name="connsiteX495" fmla="*/ 1406362 w 2600366"/>
                  <a:gd name="connsiteY495" fmla="*/ 734078 h 2223295"/>
                  <a:gd name="connsiteX496" fmla="*/ 1420027 w 2600366"/>
                  <a:gd name="connsiteY496" fmla="*/ 711088 h 2223295"/>
                  <a:gd name="connsiteX497" fmla="*/ 1424529 w 2600366"/>
                  <a:gd name="connsiteY497" fmla="*/ 709319 h 2223295"/>
                  <a:gd name="connsiteX498" fmla="*/ 1426297 w 2600366"/>
                  <a:gd name="connsiteY498" fmla="*/ 713821 h 2223295"/>
                  <a:gd name="connsiteX499" fmla="*/ 1411989 w 2600366"/>
                  <a:gd name="connsiteY499" fmla="*/ 738097 h 2223295"/>
                  <a:gd name="connsiteX500" fmla="*/ 1409256 w 2600366"/>
                  <a:gd name="connsiteY500" fmla="*/ 739544 h 2223295"/>
                  <a:gd name="connsiteX501" fmla="*/ 1427423 w 2600366"/>
                  <a:gd name="connsiteY501" fmla="*/ 689062 h 2223295"/>
                  <a:gd name="connsiteX502" fmla="*/ 1424046 w 2600366"/>
                  <a:gd name="connsiteY502" fmla="*/ 686329 h 2223295"/>
                  <a:gd name="connsiteX503" fmla="*/ 1408612 w 2600366"/>
                  <a:gd name="connsiteY503" fmla="*/ 668323 h 2223295"/>
                  <a:gd name="connsiteX504" fmla="*/ 1407166 w 2600366"/>
                  <a:gd name="connsiteY504" fmla="*/ 663661 h 2223295"/>
                  <a:gd name="connsiteX505" fmla="*/ 1411828 w 2600366"/>
                  <a:gd name="connsiteY505" fmla="*/ 662214 h 2223295"/>
                  <a:gd name="connsiteX506" fmla="*/ 1430799 w 2600366"/>
                  <a:gd name="connsiteY506" fmla="*/ 684882 h 2223295"/>
                  <a:gd name="connsiteX507" fmla="*/ 1428226 w 2600366"/>
                  <a:gd name="connsiteY507" fmla="*/ 689062 h 2223295"/>
                  <a:gd name="connsiteX508" fmla="*/ 1427423 w 2600366"/>
                  <a:gd name="connsiteY508" fmla="*/ 689062 h 2223295"/>
                  <a:gd name="connsiteX509" fmla="*/ 1384175 w 2600366"/>
                  <a:gd name="connsiteY509" fmla="*/ 660284 h 2223295"/>
                  <a:gd name="connsiteX510" fmla="*/ 1383532 w 2600366"/>
                  <a:gd name="connsiteY510" fmla="*/ 660284 h 2223295"/>
                  <a:gd name="connsiteX511" fmla="*/ 1361668 w 2600366"/>
                  <a:gd name="connsiteY511" fmla="*/ 657551 h 2223295"/>
                  <a:gd name="connsiteX512" fmla="*/ 1356523 w 2600366"/>
                  <a:gd name="connsiteY512" fmla="*/ 657069 h 2223295"/>
                  <a:gd name="connsiteX513" fmla="*/ 1353468 w 2600366"/>
                  <a:gd name="connsiteY513" fmla="*/ 653371 h 2223295"/>
                  <a:gd name="connsiteX514" fmla="*/ 1357166 w 2600366"/>
                  <a:gd name="connsiteY514" fmla="*/ 650317 h 2223295"/>
                  <a:gd name="connsiteX515" fmla="*/ 1362150 w 2600366"/>
                  <a:gd name="connsiteY515" fmla="*/ 650799 h 2223295"/>
                  <a:gd name="connsiteX516" fmla="*/ 1384818 w 2600366"/>
                  <a:gd name="connsiteY516" fmla="*/ 653693 h 2223295"/>
                  <a:gd name="connsiteX517" fmla="*/ 1387552 w 2600366"/>
                  <a:gd name="connsiteY517" fmla="*/ 657712 h 2223295"/>
                  <a:gd name="connsiteX518" fmla="*/ 1384175 w 2600366"/>
                  <a:gd name="connsiteY518" fmla="*/ 660606 h 2223295"/>
                  <a:gd name="connsiteX519" fmla="*/ 1329674 w 2600366"/>
                  <a:gd name="connsiteY519" fmla="*/ 653211 h 2223295"/>
                  <a:gd name="connsiteX520" fmla="*/ 1329031 w 2600366"/>
                  <a:gd name="connsiteY520" fmla="*/ 653211 h 2223295"/>
                  <a:gd name="connsiteX521" fmla="*/ 1302182 w 2600366"/>
                  <a:gd name="connsiteY521" fmla="*/ 645011 h 2223295"/>
                  <a:gd name="connsiteX522" fmla="*/ 1300414 w 2600366"/>
                  <a:gd name="connsiteY522" fmla="*/ 640510 h 2223295"/>
                  <a:gd name="connsiteX523" fmla="*/ 1304916 w 2600366"/>
                  <a:gd name="connsiteY523" fmla="*/ 638741 h 2223295"/>
                  <a:gd name="connsiteX524" fmla="*/ 1330478 w 2600366"/>
                  <a:gd name="connsiteY524" fmla="*/ 646619 h 2223295"/>
                  <a:gd name="connsiteX525" fmla="*/ 1333211 w 2600366"/>
                  <a:gd name="connsiteY525" fmla="*/ 650638 h 2223295"/>
                  <a:gd name="connsiteX526" fmla="*/ 1329835 w 2600366"/>
                  <a:gd name="connsiteY526" fmla="*/ 653371 h 2223295"/>
                  <a:gd name="connsiteX527" fmla="*/ 1279835 w 2600366"/>
                  <a:gd name="connsiteY527" fmla="*/ 631346 h 2223295"/>
                  <a:gd name="connsiteX528" fmla="*/ 1277745 w 2600366"/>
                  <a:gd name="connsiteY528" fmla="*/ 630703 h 2223295"/>
                  <a:gd name="connsiteX529" fmla="*/ 1257167 w 2600366"/>
                  <a:gd name="connsiteY529" fmla="*/ 611732 h 2223295"/>
                  <a:gd name="connsiteX530" fmla="*/ 1257167 w 2600366"/>
                  <a:gd name="connsiteY530" fmla="*/ 606909 h 2223295"/>
                  <a:gd name="connsiteX531" fmla="*/ 1261990 w 2600366"/>
                  <a:gd name="connsiteY531" fmla="*/ 607069 h 2223295"/>
                  <a:gd name="connsiteX532" fmla="*/ 1281765 w 2600366"/>
                  <a:gd name="connsiteY532" fmla="*/ 625237 h 2223295"/>
                  <a:gd name="connsiteX533" fmla="*/ 1282408 w 2600366"/>
                  <a:gd name="connsiteY533" fmla="*/ 630060 h 2223295"/>
                  <a:gd name="connsiteX534" fmla="*/ 1279675 w 2600366"/>
                  <a:gd name="connsiteY534" fmla="*/ 631346 h 2223295"/>
                  <a:gd name="connsiteX535" fmla="*/ 1241733 w 2600366"/>
                  <a:gd name="connsiteY535" fmla="*/ 591957 h 2223295"/>
                  <a:gd name="connsiteX536" fmla="*/ 1239000 w 2600366"/>
                  <a:gd name="connsiteY536" fmla="*/ 590671 h 2223295"/>
                  <a:gd name="connsiteX537" fmla="*/ 1222119 w 2600366"/>
                  <a:gd name="connsiteY537" fmla="*/ 568806 h 2223295"/>
                  <a:gd name="connsiteX538" fmla="*/ 1222762 w 2600366"/>
                  <a:gd name="connsiteY538" fmla="*/ 563983 h 2223295"/>
                  <a:gd name="connsiteX539" fmla="*/ 1227585 w 2600366"/>
                  <a:gd name="connsiteY539" fmla="*/ 564626 h 2223295"/>
                  <a:gd name="connsiteX540" fmla="*/ 1244466 w 2600366"/>
                  <a:gd name="connsiteY540" fmla="*/ 586330 h 2223295"/>
                  <a:gd name="connsiteX541" fmla="*/ 1243984 w 2600366"/>
                  <a:gd name="connsiteY541" fmla="*/ 591153 h 2223295"/>
                  <a:gd name="connsiteX542" fmla="*/ 1241893 w 2600366"/>
                  <a:gd name="connsiteY542" fmla="*/ 591957 h 2223295"/>
                  <a:gd name="connsiteX543" fmla="*/ 1208292 w 2600366"/>
                  <a:gd name="connsiteY543" fmla="*/ 548227 h 2223295"/>
                  <a:gd name="connsiteX544" fmla="*/ 1205559 w 2600366"/>
                  <a:gd name="connsiteY544" fmla="*/ 546941 h 2223295"/>
                  <a:gd name="connsiteX545" fmla="*/ 1188839 w 2600366"/>
                  <a:gd name="connsiteY545" fmla="*/ 525076 h 2223295"/>
                  <a:gd name="connsiteX546" fmla="*/ 1189482 w 2600366"/>
                  <a:gd name="connsiteY546" fmla="*/ 520253 h 2223295"/>
                  <a:gd name="connsiteX547" fmla="*/ 1194305 w 2600366"/>
                  <a:gd name="connsiteY547" fmla="*/ 520896 h 2223295"/>
                  <a:gd name="connsiteX548" fmla="*/ 1211026 w 2600366"/>
                  <a:gd name="connsiteY548" fmla="*/ 542761 h 2223295"/>
                  <a:gd name="connsiteX549" fmla="*/ 1210382 w 2600366"/>
                  <a:gd name="connsiteY549" fmla="*/ 547584 h 2223295"/>
                  <a:gd name="connsiteX550" fmla="*/ 1208292 w 2600366"/>
                  <a:gd name="connsiteY550" fmla="*/ 548227 h 2223295"/>
                  <a:gd name="connsiteX551" fmla="*/ 1174531 w 2600366"/>
                  <a:gd name="connsiteY551" fmla="*/ 504819 h 2223295"/>
                  <a:gd name="connsiteX552" fmla="*/ 1171798 w 2600366"/>
                  <a:gd name="connsiteY552" fmla="*/ 503533 h 2223295"/>
                  <a:gd name="connsiteX553" fmla="*/ 1154434 w 2600366"/>
                  <a:gd name="connsiteY553" fmla="*/ 482151 h 2223295"/>
                  <a:gd name="connsiteX554" fmla="*/ 1154917 w 2600366"/>
                  <a:gd name="connsiteY554" fmla="*/ 477328 h 2223295"/>
                  <a:gd name="connsiteX555" fmla="*/ 1159740 w 2600366"/>
                  <a:gd name="connsiteY555" fmla="*/ 477810 h 2223295"/>
                  <a:gd name="connsiteX556" fmla="*/ 1177103 w 2600366"/>
                  <a:gd name="connsiteY556" fmla="*/ 499192 h 2223295"/>
                  <a:gd name="connsiteX557" fmla="*/ 1176621 w 2600366"/>
                  <a:gd name="connsiteY557" fmla="*/ 504016 h 2223295"/>
                  <a:gd name="connsiteX558" fmla="*/ 1174531 w 2600366"/>
                  <a:gd name="connsiteY558" fmla="*/ 504819 h 2223295"/>
                  <a:gd name="connsiteX559" fmla="*/ 1139483 w 2600366"/>
                  <a:gd name="connsiteY559" fmla="*/ 462376 h 2223295"/>
                  <a:gd name="connsiteX560" fmla="*/ 1136910 w 2600366"/>
                  <a:gd name="connsiteY560" fmla="*/ 461090 h 2223295"/>
                  <a:gd name="connsiteX561" fmla="*/ 1118904 w 2600366"/>
                  <a:gd name="connsiteY561" fmla="*/ 440350 h 2223295"/>
                  <a:gd name="connsiteX562" fmla="*/ 1119226 w 2600366"/>
                  <a:gd name="connsiteY562" fmla="*/ 435527 h 2223295"/>
                  <a:gd name="connsiteX563" fmla="*/ 1124049 w 2600366"/>
                  <a:gd name="connsiteY563" fmla="*/ 435849 h 2223295"/>
                  <a:gd name="connsiteX564" fmla="*/ 1142055 w 2600366"/>
                  <a:gd name="connsiteY564" fmla="*/ 456749 h 2223295"/>
                  <a:gd name="connsiteX565" fmla="*/ 1141733 w 2600366"/>
                  <a:gd name="connsiteY565" fmla="*/ 461572 h 2223295"/>
                  <a:gd name="connsiteX566" fmla="*/ 1139483 w 2600366"/>
                  <a:gd name="connsiteY566" fmla="*/ 462376 h 2223295"/>
                  <a:gd name="connsiteX567" fmla="*/ 1102827 w 2600366"/>
                  <a:gd name="connsiteY567" fmla="*/ 421219 h 2223295"/>
                  <a:gd name="connsiteX568" fmla="*/ 1100415 w 2600366"/>
                  <a:gd name="connsiteY568" fmla="*/ 420254 h 2223295"/>
                  <a:gd name="connsiteX569" fmla="*/ 1080641 w 2600366"/>
                  <a:gd name="connsiteY569" fmla="*/ 401605 h 2223295"/>
                  <a:gd name="connsiteX570" fmla="*/ 1080319 w 2600366"/>
                  <a:gd name="connsiteY570" fmla="*/ 396782 h 2223295"/>
                  <a:gd name="connsiteX571" fmla="*/ 1085142 w 2600366"/>
                  <a:gd name="connsiteY571" fmla="*/ 396460 h 2223295"/>
                  <a:gd name="connsiteX572" fmla="*/ 1105399 w 2600366"/>
                  <a:gd name="connsiteY572" fmla="*/ 415431 h 2223295"/>
                  <a:gd name="connsiteX573" fmla="*/ 1105399 w 2600366"/>
                  <a:gd name="connsiteY573" fmla="*/ 420254 h 2223295"/>
                  <a:gd name="connsiteX574" fmla="*/ 1102988 w 2600366"/>
                  <a:gd name="connsiteY574" fmla="*/ 421219 h 2223295"/>
                  <a:gd name="connsiteX575" fmla="*/ 1061027 w 2600366"/>
                  <a:gd name="connsiteY575" fmla="*/ 385688 h 2223295"/>
                  <a:gd name="connsiteX576" fmla="*/ 1059097 w 2600366"/>
                  <a:gd name="connsiteY576" fmla="*/ 385045 h 2223295"/>
                  <a:gd name="connsiteX577" fmla="*/ 1035946 w 2600366"/>
                  <a:gd name="connsiteY577" fmla="*/ 371219 h 2223295"/>
                  <a:gd name="connsiteX578" fmla="*/ 1034500 w 2600366"/>
                  <a:gd name="connsiteY578" fmla="*/ 366557 h 2223295"/>
                  <a:gd name="connsiteX579" fmla="*/ 1039162 w 2600366"/>
                  <a:gd name="connsiteY579" fmla="*/ 365110 h 2223295"/>
                  <a:gd name="connsiteX580" fmla="*/ 1063117 w 2600366"/>
                  <a:gd name="connsiteY580" fmla="*/ 379418 h 2223295"/>
                  <a:gd name="connsiteX581" fmla="*/ 1064081 w 2600366"/>
                  <a:gd name="connsiteY581" fmla="*/ 384241 h 2223295"/>
                  <a:gd name="connsiteX582" fmla="*/ 1061187 w 2600366"/>
                  <a:gd name="connsiteY582" fmla="*/ 385688 h 2223295"/>
                  <a:gd name="connsiteX583" fmla="*/ 1012152 w 2600366"/>
                  <a:gd name="connsiteY583" fmla="*/ 360930 h 2223295"/>
                  <a:gd name="connsiteX584" fmla="*/ 1011027 w 2600366"/>
                  <a:gd name="connsiteY584" fmla="*/ 360769 h 2223295"/>
                  <a:gd name="connsiteX585" fmla="*/ 984821 w 2600366"/>
                  <a:gd name="connsiteY585" fmla="*/ 354177 h 2223295"/>
                  <a:gd name="connsiteX586" fmla="*/ 982088 w 2600366"/>
                  <a:gd name="connsiteY586" fmla="*/ 350158 h 2223295"/>
                  <a:gd name="connsiteX587" fmla="*/ 986108 w 2600366"/>
                  <a:gd name="connsiteY587" fmla="*/ 347425 h 2223295"/>
                  <a:gd name="connsiteX588" fmla="*/ 1013278 w 2600366"/>
                  <a:gd name="connsiteY588" fmla="*/ 354177 h 2223295"/>
                  <a:gd name="connsiteX589" fmla="*/ 1015529 w 2600366"/>
                  <a:gd name="connsiteY589" fmla="*/ 358518 h 2223295"/>
                  <a:gd name="connsiteX590" fmla="*/ 1012313 w 2600366"/>
                  <a:gd name="connsiteY590" fmla="*/ 360930 h 2223295"/>
                  <a:gd name="connsiteX591" fmla="*/ 958134 w 2600366"/>
                  <a:gd name="connsiteY591" fmla="*/ 351284 h 2223295"/>
                  <a:gd name="connsiteX592" fmla="*/ 957973 w 2600366"/>
                  <a:gd name="connsiteY592" fmla="*/ 351284 h 2223295"/>
                  <a:gd name="connsiteX593" fmla="*/ 931767 w 2600366"/>
                  <a:gd name="connsiteY593" fmla="*/ 350480 h 2223295"/>
                  <a:gd name="connsiteX594" fmla="*/ 930642 w 2600366"/>
                  <a:gd name="connsiteY594" fmla="*/ 350480 h 2223295"/>
                  <a:gd name="connsiteX595" fmla="*/ 927266 w 2600366"/>
                  <a:gd name="connsiteY595" fmla="*/ 346943 h 2223295"/>
                  <a:gd name="connsiteX596" fmla="*/ 930803 w 2600366"/>
                  <a:gd name="connsiteY596" fmla="*/ 343567 h 2223295"/>
                  <a:gd name="connsiteX597" fmla="*/ 931928 w 2600366"/>
                  <a:gd name="connsiteY597" fmla="*/ 343567 h 2223295"/>
                  <a:gd name="connsiteX598" fmla="*/ 958455 w 2600366"/>
                  <a:gd name="connsiteY598" fmla="*/ 344531 h 2223295"/>
                  <a:gd name="connsiteX599" fmla="*/ 961670 w 2600366"/>
                  <a:gd name="connsiteY599" fmla="*/ 348229 h 2223295"/>
                  <a:gd name="connsiteX600" fmla="*/ 958294 w 2600366"/>
                  <a:gd name="connsiteY600" fmla="*/ 351444 h 2223295"/>
                  <a:gd name="connsiteX601" fmla="*/ 903150 w 2600366"/>
                  <a:gd name="connsiteY601" fmla="*/ 349354 h 2223295"/>
                  <a:gd name="connsiteX602" fmla="*/ 902828 w 2600366"/>
                  <a:gd name="connsiteY602" fmla="*/ 349354 h 2223295"/>
                  <a:gd name="connsiteX603" fmla="*/ 875176 w 2600366"/>
                  <a:gd name="connsiteY603" fmla="*/ 345013 h 2223295"/>
                  <a:gd name="connsiteX604" fmla="*/ 872764 w 2600366"/>
                  <a:gd name="connsiteY604" fmla="*/ 340833 h 2223295"/>
                  <a:gd name="connsiteX605" fmla="*/ 876944 w 2600366"/>
                  <a:gd name="connsiteY605" fmla="*/ 338422 h 2223295"/>
                  <a:gd name="connsiteX606" fmla="*/ 903472 w 2600366"/>
                  <a:gd name="connsiteY606" fmla="*/ 342602 h 2223295"/>
                  <a:gd name="connsiteX607" fmla="*/ 906687 w 2600366"/>
                  <a:gd name="connsiteY607" fmla="*/ 346300 h 2223295"/>
                  <a:gd name="connsiteX608" fmla="*/ 903311 w 2600366"/>
                  <a:gd name="connsiteY608" fmla="*/ 349515 h 2223295"/>
                  <a:gd name="connsiteX609" fmla="*/ 850578 w 2600366"/>
                  <a:gd name="connsiteY609" fmla="*/ 335046 h 2223295"/>
                  <a:gd name="connsiteX610" fmla="*/ 848970 w 2600366"/>
                  <a:gd name="connsiteY610" fmla="*/ 334563 h 2223295"/>
                  <a:gd name="connsiteX611" fmla="*/ 826141 w 2600366"/>
                  <a:gd name="connsiteY611" fmla="*/ 318165 h 2223295"/>
                  <a:gd name="connsiteX612" fmla="*/ 825819 w 2600366"/>
                  <a:gd name="connsiteY612" fmla="*/ 313342 h 2223295"/>
                  <a:gd name="connsiteX613" fmla="*/ 830643 w 2600366"/>
                  <a:gd name="connsiteY613" fmla="*/ 313181 h 2223295"/>
                  <a:gd name="connsiteX614" fmla="*/ 852186 w 2600366"/>
                  <a:gd name="connsiteY614" fmla="*/ 328615 h 2223295"/>
                  <a:gd name="connsiteX615" fmla="*/ 853472 w 2600366"/>
                  <a:gd name="connsiteY615" fmla="*/ 333277 h 2223295"/>
                  <a:gd name="connsiteX616" fmla="*/ 850417 w 2600366"/>
                  <a:gd name="connsiteY616" fmla="*/ 335046 h 2223295"/>
                  <a:gd name="connsiteX617" fmla="*/ 809742 w 2600366"/>
                  <a:gd name="connsiteY617" fmla="*/ 298872 h 2223295"/>
                  <a:gd name="connsiteX618" fmla="*/ 807009 w 2600366"/>
                  <a:gd name="connsiteY618" fmla="*/ 297586 h 2223295"/>
                  <a:gd name="connsiteX619" fmla="*/ 791093 w 2600366"/>
                  <a:gd name="connsiteY619" fmla="*/ 274757 h 2223295"/>
                  <a:gd name="connsiteX620" fmla="*/ 792218 w 2600366"/>
                  <a:gd name="connsiteY620" fmla="*/ 269934 h 2223295"/>
                  <a:gd name="connsiteX621" fmla="*/ 797041 w 2600366"/>
                  <a:gd name="connsiteY621" fmla="*/ 271059 h 2223295"/>
                  <a:gd name="connsiteX622" fmla="*/ 812475 w 2600366"/>
                  <a:gd name="connsiteY622" fmla="*/ 293245 h 2223295"/>
                  <a:gd name="connsiteX623" fmla="*/ 811832 w 2600366"/>
                  <a:gd name="connsiteY623" fmla="*/ 298069 h 2223295"/>
                  <a:gd name="connsiteX624" fmla="*/ 809742 w 2600366"/>
                  <a:gd name="connsiteY624" fmla="*/ 298872 h 2223295"/>
                  <a:gd name="connsiteX625" fmla="*/ 779678 w 2600366"/>
                  <a:gd name="connsiteY625" fmla="*/ 252892 h 2223295"/>
                  <a:gd name="connsiteX626" fmla="*/ 776784 w 2600366"/>
                  <a:gd name="connsiteY626" fmla="*/ 251284 h 2223295"/>
                  <a:gd name="connsiteX627" fmla="*/ 761190 w 2600366"/>
                  <a:gd name="connsiteY627" fmla="*/ 228776 h 2223295"/>
                  <a:gd name="connsiteX628" fmla="*/ 761833 w 2600366"/>
                  <a:gd name="connsiteY628" fmla="*/ 223953 h 2223295"/>
                  <a:gd name="connsiteX629" fmla="*/ 766656 w 2600366"/>
                  <a:gd name="connsiteY629" fmla="*/ 224596 h 2223295"/>
                  <a:gd name="connsiteX630" fmla="*/ 782411 w 2600366"/>
                  <a:gd name="connsiteY630" fmla="*/ 247426 h 2223295"/>
                  <a:gd name="connsiteX631" fmla="*/ 781447 w 2600366"/>
                  <a:gd name="connsiteY631" fmla="*/ 252249 h 2223295"/>
                  <a:gd name="connsiteX632" fmla="*/ 779518 w 2600366"/>
                  <a:gd name="connsiteY632" fmla="*/ 252731 h 2223295"/>
                  <a:gd name="connsiteX633" fmla="*/ 746720 w 2600366"/>
                  <a:gd name="connsiteY633" fmla="*/ 208841 h 2223295"/>
                  <a:gd name="connsiteX634" fmla="*/ 744148 w 2600366"/>
                  <a:gd name="connsiteY634" fmla="*/ 207715 h 2223295"/>
                  <a:gd name="connsiteX635" fmla="*/ 725338 w 2600366"/>
                  <a:gd name="connsiteY635" fmla="*/ 188101 h 2223295"/>
                  <a:gd name="connsiteX636" fmla="*/ 725338 w 2600366"/>
                  <a:gd name="connsiteY636" fmla="*/ 183278 h 2223295"/>
                  <a:gd name="connsiteX637" fmla="*/ 730161 w 2600366"/>
                  <a:gd name="connsiteY637" fmla="*/ 183278 h 2223295"/>
                  <a:gd name="connsiteX638" fmla="*/ 749453 w 2600366"/>
                  <a:gd name="connsiteY638" fmla="*/ 203375 h 2223295"/>
                  <a:gd name="connsiteX639" fmla="*/ 749132 w 2600366"/>
                  <a:gd name="connsiteY639" fmla="*/ 208198 h 2223295"/>
                  <a:gd name="connsiteX640" fmla="*/ 746881 w 2600366"/>
                  <a:gd name="connsiteY640" fmla="*/ 209002 h 2223295"/>
                  <a:gd name="connsiteX641" fmla="*/ 442864 w 2600366"/>
                  <a:gd name="connsiteY641" fmla="*/ 197748 h 2223295"/>
                  <a:gd name="connsiteX642" fmla="*/ 424215 w 2600366"/>
                  <a:gd name="connsiteY642" fmla="*/ 195497 h 2223295"/>
                  <a:gd name="connsiteX643" fmla="*/ 421642 w 2600366"/>
                  <a:gd name="connsiteY643" fmla="*/ 191317 h 2223295"/>
                  <a:gd name="connsiteX644" fmla="*/ 425822 w 2600366"/>
                  <a:gd name="connsiteY644" fmla="*/ 188745 h 2223295"/>
                  <a:gd name="connsiteX645" fmla="*/ 452028 w 2600366"/>
                  <a:gd name="connsiteY645" fmla="*/ 190192 h 2223295"/>
                  <a:gd name="connsiteX646" fmla="*/ 455887 w 2600366"/>
                  <a:gd name="connsiteY646" fmla="*/ 193246 h 2223295"/>
                  <a:gd name="connsiteX647" fmla="*/ 452832 w 2600366"/>
                  <a:gd name="connsiteY647" fmla="*/ 197105 h 2223295"/>
                  <a:gd name="connsiteX648" fmla="*/ 442864 w 2600366"/>
                  <a:gd name="connsiteY648" fmla="*/ 197748 h 2223295"/>
                  <a:gd name="connsiteX649" fmla="*/ 478877 w 2600366"/>
                  <a:gd name="connsiteY649" fmla="*/ 189709 h 2223295"/>
                  <a:gd name="connsiteX650" fmla="*/ 475661 w 2600366"/>
                  <a:gd name="connsiteY650" fmla="*/ 187619 h 2223295"/>
                  <a:gd name="connsiteX651" fmla="*/ 477430 w 2600366"/>
                  <a:gd name="connsiteY651" fmla="*/ 183118 h 2223295"/>
                  <a:gd name="connsiteX652" fmla="*/ 501063 w 2600366"/>
                  <a:gd name="connsiteY652" fmla="*/ 170256 h 2223295"/>
                  <a:gd name="connsiteX653" fmla="*/ 505886 w 2600366"/>
                  <a:gd name="connsiteY653" fmla="*/ 171221 h 2223295"/>
                  <a:gd name="connsiteX654" fmla="*/ 504922 w 2600366"/>
                  <a:gd name="connsiteY654" fmla="*/ 176044 h 2223295"/>
                  <a:gd name="connsiteX655" fmla="*/ 480163 w 2600366"/>
                  <a:gd name="connsiteY655" fmla="*/ 189388 h 2223295"/>
                  <a:gd name="connsiteX656" fmla="*/ 478877 w 2600366"/>
                  <a:gd name="connsiteY656" fmla="*/ 189709 h 2223295"/>
                  <a:gd name="connsiteX657" fmla="*/ 399617 w 2600366"/>
                  <a:gd name="connsiteY657" fmla="*/ 185529 h 2223295"/>
                  <a:gd name="connsiteX658" fmla="*/ 398009 w 2600366"/>
                  <a:gd name="connsiteY658" fmla="*/ 185047 h 2223295"/>
                  <a:gd name="connsiteX659" fmla="*/ 374697 w 2600366"/>
                  <a:gd name="connsiteY659" fmla="*/ 169452 h 2223295"/>
                  <a:gd name="connsiteX660" fmla="*/ 374054 w 2600366"/>
                  <a:gd name="connsiteY660" fmla="*/ 164629 h 2223295"/>
                  <a:gd name="connsiteX661" fmla="*/ 378877 w 2600366"/>
                  <a:gd name="connsiteY661" fmla="*/ 163986 h 2223295"/>
                  <a:gd name="connsiteX662" fmla="*/ 401225 w 2600366"/>
                  <a:gd name="connsiteY662" fmla="*/ 178938 h 2223295"/>
                  <a:gd name="connsiteX663" fmla="*/ 402671 w 2600366"/>
                  <a:gd name="connsiteY663" fmla="*/ 183600 h 2223295"/>
                  <a:gd name="connsiteX664" fmla="*/ 399617 w 2600366"/>
                  <a:gd name="connsiteY664" fmla="*/ 185368 h 2223295"/>
                  <a:gd name="connsiteX665" fmla="*/ 706688 w 2600366"/>
                  <a:gd name="connsiteY665" fmla="*/ 171221 h 2223295"/>
                  <a:gd name="connsiteX666" fmla="*/ 704598 w 2600366"/>
                  <a:gd name="connsiteY666" fmla="*/ 170578 h 2223295"/>
                  <a:gd name="connsiteX667" fmla="*/ 681930 w 2600366"/>
                  <a:gd name="connsiteY667" fmla="*/ 155947 h 2223295"/>
                  <a:gd name="connsiteX668" fmla="*/ 680483 w 2600366"/>
                  <a:gd name="connsiteY668" fmla="*/ 151285 h 2223295"/>
                  <a:gd name="connsiteX669" fmla="*/ 685145 w 2600366"/>
                  <a:gd name="connsiteY669" fmla="*/ 149838 h 2223295"/>
                  <a:gd name="connsiteX670" fmla="*/ 708618 w 2600366"/>
                  <a:gd name="connsiteY670" fmla="*/ 164951 h 2223295"/>
                  <a:gd name="connsiteX671" fmla="*/ 709261 w 2600366"/>
                  <a:gd name="connsiteY671" fmla="*/ 169774 h 2223295"/>
                  <a:gd name="connsiteX672" fmla="*/ 706528 w 2600366"/>
                  <a:gd name="connsiteY672" fmla="*/ 171221 h 2223295"/>
                  <a:gd name="connsiteX673" fmla="*/ 526143 w 2600366"/>
                  <a:gd name="connsiteY673" fmla="*/ 161735 h 2223295"/>
                  <a:gd name="connsiteX674" fmla="*/ 523089 w 2600366"/>
                  <a:gd name="connsiteY674" fmla="*/ 159967 h 2223295"/>
                  <a:gd name="connsiteX675" fmla="*/ 524375 w 2600366"/>
                  <a:gd name="connsiteY675" fmla="*/ 155304 h 2223295"/>
                  <a:gd name="connsiteX676" fmla="*/ 549455 w 2600366"/>
                  <a:gd name="connsiteY676" fmla="*/ 142925 h 2223295"/>
                  <a:gd name="connsiteX677" fmla="*/ 553957 w 2600366"/>
                  <a:gd name="connsiteY677" fmla="*/ 144854 h 2223295"/>
                  <a:gd name="connsiteX678" fmla="*/ 552027 w 2600366"/>
                  <a:gd name="connsiteY678" fmla="*/ 149356 h 2223295"/>
                  <a:gd name="connsiteX679" fmla="*/ 527751 w 2600366"/>
                  <a:gd name="connsiteY679" fmla="*/ 161414 h 2223295"/>
                  <a:gd name="connsiteX680" fmla="*/ 525983 w 2600366"/>
                  <a:gd name="connsiteY680" fmla="*/ 161896 h 2223295"/>
                  <a:gd name="connsiteX681" fmla="*/ 355727 w 2600366"/>
                  <a:gd name="connsiteY681" fmla="*/ 152410 h 2223295"/>
                  <a:gd name="connsiteX682" fmla="*/ 353315 w 2600366"/>
                  <a:gd name="connsiteY682" fmla="*/ 151446 h 2223295"/>
                  <a:gd name="connsiteX683" fmla="*/ 333540 w 2600366"/>
                  <a:gd name="connsiteY683" fmla="*/ 131993 h 2223295"/>
                  <a:gd name="connsiteX684" fmla="*/ 333540 w 2600366"/>
                  <a:gd name="connsiteY684" fmla="*/ 127169 h 2223295"/>
                  <a:gd name="connsiteX685" fmla="*/ 338363 w 2600366"/>
                  <a:gd name="connsiteY685" fmla="*/ 127169 h 2223295"/>
                  <a:gd name="connsiteX686" fmla="*/ 357817 w 2600366"/>
                  <a:gd name="connsiteY686" fmla="*/ 146301 h 2223295"/>
                  <a:gd name="connsiteX687" fmla="*/ 357977 w 2600366"/>
                  <a:gd name="connsiteY687" fmla="*/ 151124 h 2223295"/>
                  <a:gd name="connsiteX688" fmla="*/ 355405 w 2600366"/>
                  <a:gd name="connsiteY688" fmla="*/ 152250 h 2223295"/>
                  <a:gd name="connsiteX689" fmla="*/ 658457 w 2600366"/>
                  <a:gd name="connsiteY689" fmla="*/ 145176 h 2223295"/>
                  <a:gd name="connsiteX690" fmla="*/ 657332 w 2600366"/>
                  <a:gd name="connsiteY690" fmla="*/ 145015 h 2223295"/>
                  <a:gd name="connsiteX691" fmla="*/ 631287 w 2600366"/>
                  <a:gd name="connsiteY691" fmla="*/ 138584 h 2223295"/>
                  <a:gd name="connsiteX692" fmla="*/ 628393 w 2600366"/>
                  <a:gd name="connsiteY692" fmla="*/ 134726 h 2223295"/>
                  <a:gd name="connsiteX693" fmla="*/ 632252 w 2600366"/>
                  <a:gd name="connsiteY693" fmla="*/ 131832 h 2223295"/>
                  <a:gd name="connsiteX694" fmla="*/ 659583 w 2600366"/>
                  <a:gd name="connsiteY694" fmla="*/ 138423 h 2223295"/>
                  <a:gd name="connsiteX695" fmla="*/ 661673 w 2600366"/>
                  <a:gd name="connsiteY695" fmla="*/ 142764 h 2223295"/>
                  <a:gd name="connsiteX696" fmla="*/ 658457 w 2600366"/>
                  <a:gd name="connsiteY696" fmla="*/ 145015 h 2223295"/>
                  <a:gd name="connsiteX697" fmla="*/ 577107 w 2600366"/>
                  <a:gd name="connsiteY697" fmla="*/ 141157 h 2223295"/>
                  <a:gd name="connsiteX698" fmla="*/ 573731 w 2600366"/>
                  <a:gd name="connsiteY698" fmla="*/ 138423 h 2223295"/>
                  <a:gd name="connsiteX699" fmla="*/ 576304 w 2600366"/>
                  <a:gd name="connsiteY699" fmla="*/ 134243 h 2223295"/>
                  <a:gd name="connsiteX700" fmla="*/ 604117 w 2600366"/>
                  <a:gd name="connsiteY700" fmla="*/ 130385 h 2223295"/>
                  <a:gd name="connsiteX701" fmla="*/ 607654 w 2600366"/>
                  <a:gd name="connsiteY701" fmla="*/ 133600 h 2223295"/>
                  <a:gd name="connsiteX702" fmla="*/ 604438 w 2600366"/>
                  <a:gd name="connsiteY702" fmla="*/ 137137 h 2223295"/>
                  <a:gd name="connsiteX703" fmla="*/ 577751 w 2600366"/>
                  <a:gd name="connsiteY703" fmla="*/ 140835 h 2223295"/>
                  <a:gd name="connsiteX704" fmla="*/ 576947 w 2600366"/>
                  <a:gd name="connsiteY704" fmla="*/ 140835 h 2223295"/>
                  <a:gd name="connsiteX705" fmla="*/ 317302 w 2600366"/>
                  <a:gd name="connsiteY705" fmla="*/ 113022 h 2223295"/>
                  <a:gd name="connsiteX706" fmla="*/ 314730 w 2600366"/>
                  <a:gd name="connsiteY706" fmla="*/ 111896 h 2223295"/>
                  <a:gd name="connsiteX707" fmla="*/ 296241 w 2600366"/>
                  <a:gd name="connsiteY707" fmla="*/ 91318 h 2223295"/>
                  <a:gd name="connsiteX708" fmla="*/ 296563 w 2600366"/>
                  <a:gd name="connsiteY708" fmla="*/ 86495 h 2223295"/>
                  <a:gd name="connsiteX709" fmla="*/ 301386 w 2600366"/>
                  <a:gd name="connsiteY709" fmla="*/ 86816 h 2223295"/>
                  <a:gd name="connsiteX710" fmla="*/ 319714 w 2600366"/>
                  <a:gd name="connsiteY710" fmla="*/ 107234 h 2223295"/>
                  <a:gd name="connsiteX711" fmla="*/ 319553 w 2600366"/>
                  <a:gd name="connsiteY711" fmla="*/ 112057 h 2223295"/>
                  <a:gd name="connsiteX712" fmla="*/ 317302 w 2600366"/>
                  <a:gd name="connsiteY712" fmla="*/ 113022 h 2223295"/>
                  <a:gd name="connsiteX713" fmla="*/ 280807 w 2600366"/>
                  <a:gd name="connsiteY713" fmla="*/ 71704 h 2223295"/>
                  <a:gd name="connsiteX714" fmla="*/ 278235 w 2600366"/>
                  <a:gd name="connsiteY714" fmla="*/ 70578 h 2223295"/>
                  <a:gd name="connsiteX715" fmla="*/ 259425 w 2600366"/>
                  <a:gd name="connsiteY715" fmla="*/ 50964 h 2223295"/>
                  <a:gd name="connsiteX716" fmla="*/ 259425 w 2600366"/>
                  <a:gd name="connsiteY716" fmla="*/ 46141 h 2223295"/>
                  <a:gd name="connsiteX717" fmla="*/ 264248 w 2600366"/>
                  <a:gd name="connsiteY717" fmla="*/ 46141 h 2223295"/>
                  <a:gd name="connsiteX718" fmla="*/ 283541 w 2600366"/>
                  <a:gd name="connsiteY718" fmla="*/ 66237 h 2223295"/>
                  <a:gd name="connsiteX719" fmla="*/ 283219 w 2600366"/>
                  <a:gd name="connsiteY719" fmla="*/ 71061 h 2223295"/>
                  <a:gd name="connsiteX720" fmla="*/ 280968 w 2600366"/>
                  <a:gd name="connsiteY720" fmla="*/ 71864 h 2223295"/>
                  <a:gd name="connsiteX721" fmla="*/ 3478 w 2600366"/>
                  <a:gd name="connsiteY721" fmla="*/ 39550 h 2223295"/>
                  <a:gd name="connsiteX722" fmla="*/ 102 w 2600366"/>
                  <a:gd name="connsiteY722" fmla="*/ 36816 h 2223295"/>
                  <a:gd name="connsiteX723" fmla="*/ 2675 w 2600366"/>
                  <a:gd name="connsiteY723" fmla="*/ 32636 h 2223295"/>
                  <a:gd name="connsiteX724" fmla="*/ 29362 w 2600366"/>
                  <a:gd name="connsiteY724" fmla="*/ 26366 h 2223295"/>
                  <a:gd name="connsiteX725" fmla="*/ 33542 w 2600366"/>
                  <a:gd name="connsiteY725" fmla="*/ 28939 h 2223295"/>
                  <a:gd name="connsiteX726" fmla="*/ 30970 w 2600366"/>
                  <a:gd name="connsiteY726" fmla="*/ 33119 h 2223295"/>
                  <a:gd name="connsiteX727" fmla="*/ 4121 w 2600366"/>
                  <a:gd name="connsiteY727" fmla="*/ 39389 h 2223295"/>
                  <a:gd name="connsiteX728" fmla="*/ 3318 w 2600366"/>
                  <a:gd name="connsiteY728" fmla="*/ 39389 h 2223295"/>
                  <a:gd name="connsiteX729" fmla="*/ 241419 w 2600366"/>
                  <a:gd name="connsiteY729" fmla="*/ 34405 h 2223295"/>
                  <a:gd name="connsiteX730" fmla="*/ 239329 w 2600366"/>
                  <a:gd name="connsiteY730" fmla="*/ 33762 h 2223295"/>
                  <a:gd name="connsiteX731" fmla="*/ 216499 w 2600366"/>
                  <a:gd name="connsiteY731" fmla="*/ 19614 h 2223295"/>
                  <a:gd name="connsiteX732" fmla="*/ 214892 w 2600366"/>
                  <a:gd name="connsiteY732" fmla="*/ 14952 h 2223295"/>
                  <a:gd name="connsiteX733" fmla="*/ 219554 w 2600366"/>
                  <a:gd name="connsiteY733" fmla="*/ 13344 h 2223295"/>
                  <a:gd name="connsiteX734" fmla="*/ 243348 w 2600366"/>
                  <a:gd name="connsiteY734" fmla="*/ 28135 h 2223295"/>
                  <a:gd name="connsiteX735" fmla="*/ 243991 w 2600366"/>
                  <a:gd name="connsiteY735" fmla="*/ 32958 h 2223295"/>
                  <a:gd name="connsiteX736" fmla="*/ 241258 w 2600366"/>
                  <a:gd name="connsiteY736" fmla="*/ 34405 h 2223295"/>
                  <a:gd name="connsiteX737" fmla="*/ 57015 w 2600366"/>
                  <a:gd name="connsiteY737" fmla="*/ 26527 h 2223295"/>
                  <a:gd name="connsiteX738" fmla="*/ 53639 w 2600366"/>
                  <a:gd name="connsiteY738" fmla="*/ 23955 h 2223295"/>
                  <a:gd name="connsiteX739" fmla="*/ 56050 w 2600366"/>
                  <a:gd name="connsiteY739" fmla="*/ 19775 h 2223295"/>
                  <a:gd name="connsiteX740" fmla="*/ 64410 w 2600366"/>
                  <a:gd name="connsiteY740" fmla="*/ 17524 h 2223295"/>
                  <a:gd name="connsiteX741" fmla="*/ 82738 w 2600366"/>
                  <a:gd name="connsiteY741" fmla="*/ 12701 h 2223295"/>
                  <a:gd name="connsiteX742" fmla="*/ 86918 w 2600366"/>
                  <a:gd name="connsiteY742" fmla="*/ 15112 h 2223295"/>
                  <a:gd name="connsiteX743" fmla="*/ 84507 w 2600366"/>
                  <a:gd name="connsiteY743" fmla="*/ 19292 h 2223295"/>
                  <a:gd name="connsiteX744" fmla="*/ 66179 w 2600366"/>
                  <a:gd name="connsiteY744" fmla="*/ 24116 h 2223295"/>
                  <a:gd name="connsiteX745" fmla="*/ 57819 w 2600366"/>
                  <a:gd name="connsiteY745" fmla="*/ 26366 h 2223295"/>
                  <a:gd name="connsiteX746" fmla="*/ 57015 w 2600366"/>
                  <a:gd name="connsiteY746" fmla="*/ 26366 h 2223295"/>
                  <a:gd name="connsiteX747" fmla="*/ 110391 w 2600366"/>
                  <a:gd name="connsiteY747" fmla="*/ 13183 h 2223295"/>
                  <a:gd name="connsiteX748" fmla="*/ 107015 w 2600366"/>
                  <a:gd name="connsiteY748" fmla="*/ 10450 h 2223295"/>
                  <a:gd name="connsiteX749" fmla="*/ 109587 w 2600366"/>
                  <a:gd name="connsiteY749" fmla="*/ 6270 h 2223295"/>
                  <a:gd name="connsiteX750" fmla="*/ 136918 w 2600366"/>
                  <a:gd name="connsiteY750" fmla="*/ 1447 h 2223295"/>
                  <a:gd name="connsiteX751" fmla="*/ 140776 w 2600366"/>
                  <a:gd name="connsiteY751" fmla="*/ 4502 h 2223295"/>
                  <a:gd name="connsiteX752" fmla="*/ 137722 w 2600366"/>
                  <a:gd name="connsiteY752" fmla="*/ 8360 h 2223295"/>
                  <a:gd name="connsiteX753" fmla="*/ 110873 w 2600366"/>
                  <a:gd name="connsiteY753" fmla="*/ 13183 h 2223295"/>
                  <a:gd name="connsiteX754" fmla="*/ 110069 w 2600366"/>
                  <a:gd name="connsiteY754" fmla="*/ 13183 h 2223295"/>
                  <a:gd name="connsiteX755" fmla="*/ 192223 w 2600366"/>
                  <a:gd name="connsiteY755" fmla="*/ 10450 h 2223295"/>
                  <a:gd name="connsiteX756" fmla="*/ 191419 w 2600366"/>
                  <a:gd name="connsiteY756" fmla="*/ 10450 h 2223295"/>
                  <a:gd name="connsiteX757" fmla="*/ 164892 w 2600366"/>
                  <a:gd name="connsiteY757" fmla="*/ 6913 h 2223295"/>
                  <a:gd name="connsiteX758" fmla="*/ 161516 w 2600366"/>
                  <a:gd name="connsiteY758" fmla="*/ 3376 h 2223295"/>
                  <a:gd name="connsiteX759" fmla="*/ 165053 w 2600366"/>
                  <a:gd name="connsiteY759" fmla="*/ 0 h 2223295"/>
                  <a:gd name="connsiteX760" fmla="*/ 193027 w 2600366"/>
                  <a:gd name="connsiteY760" fmla="*/ 3698 h 2223295"/>
                  <a:gd name="connsiteX761" fmla="*/ 195599 w 2600366"/>
                  <a:gd name="connsiteY761" fmla="*/ 7878 h 2223295"/>
                  <a:gd name="connsiteX762" fmla="*/ 192223 w 2600366"/>
                  <a:gd name="connsiteY762" fmla="*/ 10450 h 2223295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  <a:cxn ang="0">
                    <a:pos x="connsiteX78" y="connsiteY78"/>
                  </a:cxn>
                  <a:cxn ang="0">
                    <a:pos x="connsiteX79" y="connsiteY79"/>
                  </a:cxn>
                  <a:cxn ang="0">
                    <a:pos x="connsiteX80" y="connsiteY80"/>
                  </a:cxn>
                  <a:cxn ang="0">
                    <a:pos x="connsiteX81" y="connsiteY81"/>
                  </a:cxn>
                  <a:cxn ang="0">
                    <a:pos x="connsiteX82" y="connsiteY82"/>
                  </a:cxn>
                  <a:cxn ang="0">
                    <a:pos x="connsiteX83" y="connsiteY83"/>
                  </a:cxn>
                  <a:cxn ang="0">
                    <a:pos x="connsiteX84" y="connsiteY84"/>
                  </a:cxn>
                  <a:cxn ang="0">
                    <a:pos x="connsiteX85" y="connsiteY85"/>
                  </a:cxn>
                  <a:cxn ang="0">
                    <a:pos x="connsiteX86" y="connsiteY86"/>
                  </a:cxn>
                  <a:cxn ang="0">
                    <a:pos x="connsiteX87" y="connsiteY87"/>
                  </a:cxn>
                  <a:cxn ang="0">
                    <a:pos x="connsiteX88" y="connsiteY88"/>
                  </a:cxn>
                  <a:cxn ang="0">
                    <a:pos x="connsiteX89" y="connsiteY89"/>
                  </a:cxn>
                  <a:cxn ang="0">
                    <a:pos x="connsiteX90" y="connsiteY90"/>
                  </a:cxn>
                  <a:cxn ang="0">
                    <a:pos x="connsiteX91" y="connsiteY91"/>
                  </a:cxn>
                  <a:cxn ang="0">
                    <a:pos x="connsiteX92" y="connsiteY92"/>
                  </a:cxn>
                  <a:cxn ang="0">
                    <a:pos x="connsiteX93" y="connsiteY93"/>
                  </a:cxn>
                  <a:cxn ang="0">
                    <a:pos x="connsiteX94" y="connsiteY94"/>
                  </a:cxn>
                  <a:cxn ang="0">
                    <a:pos x="connsiteX95" y="connsiteY95"/>
                  </a:cxn>
                  <a:cxn ang="0">
                    <a:pos x="connsiteX96" y="connsiteY96"/>
                  </a:cxn>
                  <a:cxn ang="0">
                    <a:pos x="connsiteX97" y="connsiteY97"/>
                  </a:cxn>
                  <a:cxn ang="0">
                    <a:pos x="connsiteX98" y="connsiteY98"/>
                  </a:cxn>
                  <a:cxn ang="0">
                    <a:pos x="connsiteX99" y="connsiteY99"/>
                  </a:cxn>
                  <a:cxn ang="0">
                    <a:pos x="connsiteX100" y="connsiteY100"/>
                  </a:cxn>
                  <a:cxn ang="0">
                    <a:pos x="connsiteX101" y="connsiteY101"/>
                  </a:cxn>
                  <a:cxn ang="0">
                    <a:pos x="connsiteX102" y="connsiteY102"/>
                  </a:cxn>
                  <a:cxn ang="0">
                    <a:pos x="connsiteX103" y="connsiteY103"/>
                  </a:cxn>
                  <a:cxn ang="0">
                    <a:pos x="connsiteX104" y="connsiteY104"/>
                  </a:cxn>
                  <a:cxn ang="0">
                    <a:pos x="connsiteX105" y="connsiteY105"/>
                  </a:cxn>
                  <a:cxn ang="0">
                    <a:pos x="connsiteX106" y="connsiteY106"/>
                  </a:cxn>
                  <a:cxn ang="0">
                    <a:pos x="connsiteX107" y="connsiteY107"/>
                  </a:cxn>
                  <a:cxn ang="0">
                    <a:pos x="connsiteX108" y="connsiteY108"/>
                  </a:cxn>
                  <a:cxn ang="0">
                    <a:pos x="connsiteX109" y="connsiteY109"/>
                  </a:cxn>
                  <a:cxn ang="0">
                    <a:pos x="connsiteX110" y="connsiteY110"/>
                  </a:cxn>
                  <a:cxn ang="0">
                    <a:pos x="connsiteX111" y="connsiteY111"/>
                  </a:cxn>
                  <a:cxn ang="0">
                    <a:pos x="connsiteX112" y="connsiteY112"/>
                  </a:cxn>
                  <a:cxn ang="0">
                    <a:pos x="connsiteX113" y="connsiteY113"/>
                  </a:cxn>
                  <a:cxn ang="0">
                    <a:pos x="connsiteX114" y="connsiteY114"/>
                  </a:cxn>
                  <a:cxn ang="0">
                    <a:pos x="connsiteX115" y="connsiteY115"/>
                  </a:cxn>
                  <a:cxn ang="0">
                    <a:pos x="connsiteX116" y="connsiteY116"/>
                  </a:cxn>
                  <a:cxn ang="0">
                    <a:pos x="connsiteX117" y="connsiteY117"/>
                  </a:cxn>
                  <a:cxn ang="0">
                    <a:pos x="connsiteX118" y="connsiteY118"/>
                  </a:cxn>
                  <a:cxn ang="0">
                    <a:pos x="connsiteX119" y="connsiteY119"/>
                  </a:cxn>
                  <a:cxn ang="0">
                    <a:pos x="connsiteX120" y="connsiteY120"/>
                  </a:cxn>
                  <a:cxn ang="0">
                    <a:pos x="connsiteX121" y="connsiteY121"/>
                  </a:cxn>
                  <a:cxn ang="0">
                    <a:pos x="connsiteX122" y="connsiteY122"/>
                  </a:cxn>
                  <a:cxn ang="0">
                    <a:pos x="connsiteX123" y="connsiteY123"/>
                  </a:cxn>
                  <a:cxn ang="0">
                    <a:pos x="connsiteX124" y="connsiteY124"/>
                  </a:cxn>
                  <a:cxn ang="0">
                    <a:pos x="connsiteX125" y="connsiteY125"/>
                  </a:cxn>
                  <a:cxn ang="0">
                    <a:pos x="connsiteX126" y="connsiteY126"/>
                  </a:cxn>
                  <a:cxn ang="0">
                    <a:pos x="connsiteX127" y="connsiteY127"/>
                  </a:cxn>
                  <a:cxn ang="0">
                    <a:pos x="connsiteX128" y="connsiteY128"/>
                  </a:cxn>
                  <a:cxn ang="0">
                    <a:pos x="connsiteX129" y="connsiteY129"/>
                  </a:cxn>
                  <a:cxn ang="0">
                    <a:pos x="connsiteX130" y="connsiteY130"/>
                  </a:cxn>
                  <a:cxn ang="0">
                    <a:pos x="connsiteX131" y="connsiteY131"/>
                  </a:cxn>
                  <a:cxn ang="0">
                    <a:pos x="connsiteX132" y="connsiteY132"/>
                  </a:cxn>
                  <a:cxn ang="0">
                    <a:pos x="connsiteX133" y="connsiteY133"/>
                  </a:cxn>
                  <a:cxn ang="0">
                    <a:pos x="connsiteX134" y="connsiteY134"/>
                  </a:cxn>
                  <a:cxn ang="0">
                    <a:pos x="connsiteX135" y="connsiteY135"/>
                  </a:cxn>
                  <a:cxn ang="0">
                    <a:pos x="connsiteX136" y="connsiteY136"/>
                  </a:cxn>
                  <a:cxn ang="0">
                    <a:pos x="connsiteX137" y="connsiteY137"/>
                  </a:cxn>
                  <a:cxn ang="0">
                    <a:pos x="connsiteX138" y="connsiteY138"/>
                  </a:cxn>
                  <a:cxn ang="0">
                    <a:pos x="connsiteX139" y="connsiteY139"/>
                  </a:cxn>
                  <a:cxn ang="0">
                    <a:pos x="connsiteX140" y="connsiteY140"/>
                  </a:cxn>
                  <a:cxn ang="0">
                    <a:pos x="connsiteX141" y="connsiteY141"/>
                  </a:cxn>
                  <a:cxn ang="0">
                    <a:pos x="connsiteX142" y="connsiteY142"/>
                  </a:cxn>
                  <a:cxn ang="0">
                    <a:pos x="connsiteX143" y="connsiteY143"/>
                  </a:cxn>
                  <a:cxn ang="0">
                    <a:pos x="connsiteX144" y="connsiteY144"/>
                  </a:cxn>
                  <a:cxn ang="0">
                    <a:pos x="connsiteX145" y="connsiteY145"/>
                  </a:cxn>
                  <a:cxn ang="0">
                    <a:pos x="connsiteX146" y="connsiteY146"/>
                  </a:cxn>
                  <a:cxn ang="0">
                    <a:pos x="connsiteX147" y="connsiteY147"/>
                  </a:cxn>
                  <a:cxn ang="0">
                    <a:pos x="connsiteX148" y="connsiteY148"/>
                  </a:cxn>
                  <a:cxn ang="0">
                    <a:pos x="connsiteX149" y="connsiteY149"/>
                  </a:cxn>
                  <a:cxn ang="0">
                    <a:pos x="connsiteX150" y="connsiteY150"/>
                  </a:cxn>
                  <a:cxn ang="0">
                    <a:pos x="connsiteX151" y="connsiteY151"/>
                  </a:cxn>
                  <a:cxn ang="0">
                    <a:pos x="connsiteX152" y="connsiteY152"/>
                  </a:cxn>
                  <a:cxn ang="0">
                    <a:pos x="connsiteX153" y="connsiteY153"/>
                  </a:cxn>
                  <a:cxn ang="0">
                    <a:pos x="connsiteX154" y="connsiteY154"/>
                  </a:cxn>
                  <a:cxn ang="0">
                    <a:pos x="connsiteX155" y="connsiteY155"/>
                  </a:cxn>
                  <a:cxn ang="0">
                    <a:pos x="connsiteX156" y="connsiteY156"/>
                  </a:cxn>
                  <a:cxn ang="0">
                    <a:pos x="connsiteX157" y="connsiteY157"/>
                  </a:cxn>
                  <a:cxn ang="0">
                    <a:pos x="connsiteX158" y="connsiteY158"/>
                  </a:cxn>
                  <a:cxn ang="0">
                    <a:pos x="connsiteX159" y="connsiteY159"/>
                  </a:cxn>
                  <a:cxn ang="0">
                    <a:pos x="connsiteX160" y="connsiteY160"/>
                  </a:cxn>
                  <a:cxn ang="0">
                    <a:pos x="connsiteX161" y="connsiteY161"/>
                  </a:cxn>
                  <a:cxn ang="0">
                    <a:pos x="connsiteX162" y="connsiteY162"/>
                  </a:cxn>
                  <a:cxn ang="0">
                    <a:pos x="connsiteX163" y="connsiteY163"/>
                  </a:cxn>
                  <a:cxn ang="0">
                    <a:pos x="connsiteX164" y="connsiteY164"/>
                  </a:cxn>
                  <a:cxn ang="0">
                    <a:pos x="connsiteX165" y="connsiteY165"/>
                  </a:cxn>
                  <a:cxn ang="0">
                    <a:pos x="connsiteX166" y="connsiteY166"/>
                  </a:cxn>
                  <a:cxn ang="0">
                    <a:pos x="connsiteX167" y="connsiteY167"/>
                  </a:cxn>
                  <a:cxn ang="0">
                    <a:pos x="connsiteX168" y="connsiteY168"/>
                  </a:cxn>
                  <a:cxn ang="0">
                    <a:pos x="connsiteX169" y="connsiteY169"/>
                  </a:cxn>
                  <a:cxn ang="0">
                    <a:pos x="connsiteX170" y="connsiteY170"/>
                  </a:cxn>
                  <a:cxn ang="0">
                    <a:pos x="connsiteX171" y="connsiteY171"/>
                  </a:cxn>
                  <a:cxn ang="0">
                    <a:pos x="connsiteX172" y="connsiteY172"/>
                  </a:cxn>
                  <a:cxn ang="0">
                    <a:pos x="connsiteX173" y="connsiteY173"/>
                  </a:cxn>
                  <a:cxn ang="0">
                    <a:pos x="connsiteX174" y="connsiteY174"/>
                  </a:cxn>
                  <a:cxn ang="0">
                    <a:pos x="connsiteX175" y="connsiteY175"/>
                  </a:cxn>
                  <a:cxn ang="0">
                    <a:pos x="connsiteX176" y="connsiteY176"/>
                  </a:cxn>
                  <a:cxn ang="0">
                    <a:pos x="connsiteX177" y="connsiteY177"/>
                  </a:cxn>
                  <a:cxn ang="0">
                    <a:pos x="connsiteX178" y="connsiteY178"/>
                  </a:cxn>
                  <a:cxn ang="0">
                    <a:pos x="connsiteX179" y="connsiteY179"/>
                  </a:cxn>
                  <a:cxn ang="0">
                    <a:pos x="connsiteX180" y="connsiteY180"/>
                  </a:cxn>
                  <a:cxn ang="0">
                    <a:pos x="connsiteX181" y="connsiteY181"/>
                  </a:cxn>
                  <a:cxn ang="0">
                    <a:pos x="connsiteX182" y="connsiteY182"/>
                  </a:cxn>
                  <a:cxn ang="0">
                    <a:pos x="connsiteX183" y="connsiteY183"/>
                  </a:cxn>
                  <a:cxn ang="0">
                    <a:pos x="connsiteX184" y="connsiteY184"/>
                  </a:cxn>
                  <a:cxn ang="0">
                    <a:pos x="connsiteX185" y="connsiteY185"/>
                  </a:cxn>
                  <a:cxn ang="0">
                    <a:pos x="connsiteX186" y="connsiteY186"/>
                  </a:cxn>
                  <a:cxn ang="0">
                    <a:pos x="connsiteX187" y="connsiteY187"/>
                  </a:cxn>
                  <a:cxn ang="0">
                    <a:pos x="connsiteX188" y="connsiteY188"/>
                  </a:cxn>
                  <a:cxn ang="0">
                    <a:pos x="connsiteX189" y="connsiteY189"/>
                  </a:cxn>
                  <a:cxn ang="0">
                    <a:pos x="connsiteX190" y="connsiteY190"/>
                  </a:cxn>
                  <a:cxn ang="0">
                    <a:pos x="connsiteX191" y="connsiteY191"/>
                  </a:cxn>
                  <a:cxn ang="0">
                    <a:pos x="connsiteX192" y="connsiteY192"/>
                  </a:cxn>
                  <a:cxn ang="0">
                    <a:pos x="connsiteX193" y="connsiteY193"/>
                  </a:cxn>
                  <a:cxn ang="0">
                    <a:pos x="connsiteX194" y="connsiteY194"/>
                  </a:cxn>
                  <a:cxn ang="0">
                    <a:pos x="connsiteX195" y="connsiteY195"/>
                  </a:cxn>
                  <a:cxn ang="0">
                    <a:pos x="connsiteX196" y="connsiteY196"/>
                  </a:cxn>
                  <a:cxn ang="0">
                    <a:pos x="connsiteX197" y="connsiteY197"/>
                  </a:cxn>
                  <a:cxn ang="0">
                    <a:pos x="connsiteX198" y="connsiteY198"/>
                  </a:cxn>
                  <a:cxn ang="0">
                    <a:pos x="connsiteX199" y="connsiteY199"/>
                  </a:cxn>
                  <a:cxn ang="0">
                    <a:pos x="connsiteX200" y="connsiteY200"/>
                  </a:cxn>
                  <a:cxn ang="0">
                    <a:pos x="connsiteX201" y="connsiteY201"/>
                  </a:cxn>
                  <a:cxn ang="0">
                    <a:pos x="connsiteX202" y="connsiteY202"/>
                  </a:cxn>
                  <a:cxn ang="0">
                    <a:pos x="connsiteX203" y="connsiteY203"/>
                  </a:cxn>
                  <a:cxn ang="0">
                    <a:pos x="connsiteX204" y="connsiteY204"/>
                  </a:cxn>
                  <a:cxn ang="0">
                    <a:pos x="connsiteX205" y="connsiteY205"/>
                  </a:cxn>
                  <a:cxn ang="0">
                    <a:pos x="connsiteX206" y="connsiteY206"/>
                  </a:cxn>
                  <a:cxn ang="0">
                    <a:pos x="connsiteX207" y="connsiteY207"/>
                  </a:cxn>
                  <a:cxn ang="0">
                    <a:pos x="connsiteX208" y="connsiteY208"/>
                  </a:cxn>
                  <a:cxn ang="0">
                    <a:pos x="connsiteX209" y="connsiteY209"/>
                  </a:cxn>
                  <a:cxn ang="0">
                    <a:pos x="connsiteX210" y="connsiteY210"/>
                  </a:cxn>
                  <a:cxn ang="0">
                    <a:pos x="connsiteX211" y="connsiteY211"/>
                  </a:cxn>
                  <a:cxn ang="0">
                    <a:pos x="connsiteX212" y="connsiteY212"/>
                  </a:cxn>
                  <a:cxn ang="0">
                    <a:pos x="connsiteX213" y="connsiteY213"/>
                  </a:cxn>
                  <a:cxn ang="0">
                    <a:pos x="connsiteX214" y="connsiteY214"/>
                  </a:cxn>
                  <a:cxn ang="0">
                    <a:pos x="connsiteX215" y="connsiteY215"/>
                  </a:cxn>
                  <a:cxn ang="0">
                    <a:pos x="connsiteX216" y="connsiteY216"/>
                  </a:cxn>
                  <a:cxn ang="0">
                    <a:pos x="connsiteX217" y="connsiteY217"/>
                  </a:cxn>
                  <a:cxn ang="0">
                    <a:pos x="connsiteX218" y="connsiteY218"/>
                  </a:cxn>
                  <a:cxn ang="0">
                    <a:pos x="connsiteX219" y="connsiteY219"/>
                  </a:cxn>
                  <a:cxn ang="0">
                    <a:pos x="connsiteX220" y="connsiteY220"/>
                  </a:cxn>
                  <a:cxn ang="0">
                    <a:pos x="connsiteX221" y="connsiteY221"/>
                  </a:cxn>
                  <a:cxn ang="0">
                    <a:pos x="connsiteX222" y="connsiteY222"/>
                  </a:cxn>
                  <a:cxn ang="0">
                    <a:pos x="connsiteX223" y="connsiteY223"/>
                  </a:cxn>
                  <a:cxn ang="0">
                    <a:pos x="connsiteX224" y="connsiteY224"/>
                  </a:cxn>
                  <a:cxn ang="0">
                    <a:pos x="connsiteX225" y="connsiteY225"/>
                  </a:cxn>
                  <a:cxn ang="0">
                    <a:pos x="connsiteX226" y="connsiteY226"/>
                  </a:cxn>
                  <a:cxn ang="0">
                    <a:pos x="connsiteX227" y="connsiteY227"/>
                  </a:cxn>
                  <a:cxn ang="0">
                    <a:pos x="connsiteX228" y="connsiteY228"/>
                  </a:cxn>
                  <a:cxn ang="0">
                    <a:pos x="connsiteX229" y="connsiteY229"/>
                  </a:cxn>
                  <a:cxn ang="0">
                    <a:pos x="connsiteX230" y="connsiteY230"/>
                  </a:cxn>
                  <a:cxn ang="0">
                    <a:pos x="connsiteX231" y="connsiteY231"/>
                  </a:cxn>
                  <a:cxn ang="0">
                    <a:pos x="connsiteX232" y="connsiteY232"/>
                  </a:cxn>
                  <a:cxn ang="0">
                    <a:pos x="connsiteX233" y="connsiteY233"/>
                  </a:cxn>
                  <a:cxn ang="0">
                    <a:pos x="connsiteX234" y="connsiteY234"/>
                  </a:cxn>
                  <a:cxn ang="0">
                    <a:pos x="connsiteX235" y="connsiteY235"/>
                  </a:cxn>
                  <a:cxn ang="0">
                    <a:pos x="connsiteX236" y="connsiteY236"/>
                  </a:cxn>
                  <a:cxn ang="0">
                    <a:pos x="connsiteX237" y="connsiteY237"/>
                  </a:cxn>
                  <a:cxn ang="0">
                    <a:pos x="connsiteX238" y="connsiteY238"/>
                  </a:cxn>
                  <a:cxn ang="0">
                    <a:pos x="connsiteX239" y="connsiteY239"/>
                  </a:cxn>
                  <a:cxn ang="0">
                    <a:pos x="connsiteX240" y="connsiteY240"/>
                  </a:cxn>
                  <a:cxn ang="0">
                    <a:pos x="connsiteX241" y="connsiteY241"/>
                  </a:cxn>
                  <a:cxn ang="0">
                    <a:pos x="connsiteX242" y="connsiteY242"/>
                  </a:cxn>
                  <a:cxn ang="0">
                    <a:pos x="connsiteX243" y="connsiteY243"/>
                  </a:cxn>
                  <a:cxn ang="0">
                    <a:pos x="connsiteX244" y="connsiteY244"/>
                  </a:cxn>
                  <a:cxn ang="0">
                    <a:pos x="connsiteX245" y="connsiteY245"/>
                  </a:cxn>
                  <a:cxn ang="0">
                    <a:pos x="connsiteX246" y="connsiteY246"/>
                  </a:cxn>
                  <a:cxn ang="0">
                    <a:pos x="connsiteX247" y="connsiteY247"/>
                  </a:cxn>
                  <a:cxn ang="0">
                    <a:pos x="connsiteX248" y="connsiteY248"/>
                  </a:cxn>
                  <a:cxn ang="0">
                    <a:pos x="connsiteX249" y="connsiteY249"/>
                  </a:cxn>
                  <a:cxn ang="0">
                    <a:pos x="connsiteX250" y="connsiteY250"/>
                  </a:cxn>
                  <a:cxn ang="0">
                    <a:pos x="connsiteX251" y="connsiteY251"/>
                  </a:cxn>
                  <a:cxn ang="0">
                    <a:pos x="connsiteX252" y="connsiteY252"/>
                  </a:cxn>
                  <a:cxn ang="0">
                    <a:pos x="connsiteX253" y="connsiteY253"/>
                  </a:cxn>
                  <a:cxn ang="0">
                    <a:pos x="connsiteX254" y="connsiteY254"/>
                  </a:cxn>
                  <a:cxn ang="0">
                    <a:pos x="connsiteX255" y="connsiteY255"/>
                  </a:cxn>
                  <a:cxn ang="0">
                    <a:pos x="connsiteX256" y="connsiteY256"/>
                  </a:cxn>
                  <a:cxn ang="0">
                    <a:pos x="connsiteX257" y="connsiteY257"/>
                  </a:cxn>
                  <a:cxn ang="0">
                    <a:pos x="connsiteX258" y="connsiteY258"/>
                  </a:cxn>
                  <a:cxn ang="0">
                    <a:pos x="connsiteX259" y="connsiteY259"/>
                  </a:cxn>
                  <a:cxn ang="0">
                    <a:pos x="connsiteX260" y="connsiteY260"/>
                  </a:cxn>
                  <a:cxn ang="0">
                    <a:pos x="connsiteX261" y="connsiteY261"/>
                  </a:cxn>
                  <a:cxn ang="0">
                    <a:pos x="connsiteX262" y="connsiteY262"/>
                  </a:cxn>
                  <a:cxn ang="0">
                    <a:pos x="connsiteX263" y="connsiteY263"/>
                  </a:cxn>
                  <a:cxn ang="0">
                    <a:pos x="connsiteX264" y="connsiteY264"/>
                  </a:cxn>
                  <a:cxn ang="0">
                    <a:pos x="connsiteX265" y="connsiteY265"/>
                  </a:cxn>
                  <a:cxn ang="0">
                    <a:pos x="connsiteX266" y="connsiteY266"/>
                  </a:cxn>
                  <a:cxn ang="0">
                    <a:pos x="connsiteX267" y="connsiteY267"/>
                  </a:cxn>
                  <a:cxn ang="0">
                    <a:pos x="connsiteX268" y="connsiteY268"/>
                  </a:cxn>
                  <a:cxn ang="0">
                    <a:pos x="connsiteX269" y="connsiteY269"/>
                  </a:cxn>
                  <a:cxn ang="0">
                    <a:pos x="connsiteX270" y="connsiteY270"/>
                  </a:cxn>
                  <a:cxn ang="0">
                    <a:pos x="connsiteX271" y="connsiteY271"/>
                  </a:cxn>
                  <a:cxn ang="0">
                    <a:pos x="connsiteX272" y="connsiteY272"/>
                  </a:cxn>
                  <a:cxn ang="0">
                    <a:pos x="connsiteX273" y="connsiteY273"/>
                  </a:cxn>
                  <a:cxn ang="0">
                    <a:pos x="connsiteX274" y="connsiteY274"/>
                  </a:cxn>
                  <a:cxn ang="0">
                    <a:pos x="connsiteX275" y="connsiteY275"/>
                  </a:cxn>
                  <a:cxn ang="0">
                    <a:pos x="connsiteX276" y="connsiteY276"/>
                  </a:cxn>
                  <a:cxn ang="0">
                    <a:pos x="connsiteX277" y="connsiteY277"/>
                  </a:cxn>
                  <a:cxn ang="0">
                    <a:pos x="connsiteX278" y="connsiteY278"/>
                  </a:cxn>
                  <a:cxn ang="0">
                    <a:pos x="connsiteX279" y="connsiteY279"/>
                  </a:cxn>
                  <a:cxn ang="0">
                    <a:pos x="connsiteX280" y="connsiteY280"/>
                  </a:cxn>
                  <a:cxn ang="0">
                    <a:pos x="connsiteX281" y="connsiteY281"/>
                  </a:cxn>
                  <a:cxn ang="0">
                    <a:pos x="connsiteX282" y="connsiteY282"/>
                  </a:cxn>
                  <a:cxn ang="0">
                    <a:pos x="connsiteX283" y="connsiteY283"/>
                  </a:cxn>
                  <a:cxn ang="0">
                    <a:pos x="connsiteX284" y="connsiteY284"/>
                  </a:cxn>
                  <a:cxn ang="0">
                    <a:pos x="connsiteX285" y="connsiteY285"/>
                  </a:cxn>
                  <a:cxn ang="0">
                    <a:pos x="connsiteX286" y="connsiteY286"/>
                  </a:cxn>
                  <a:cxn ang="0">
                    <a:pos x="connsiteX287" y="connsiteY287"/>
                  </a:cxn>
                  <a:cxn ang="0">
                    <a:pos x="connsiteX288" y="connsiteY288"/>
                  </a:cxn>
                  <a:cxn ang="0">
                    <a:pos x="connsiteX289" y="connsiteY289"/>
                  </a:cxn>
                  <a:cxn ang="0">
                    <a:pos x="connsiteX290" y="connsiteY290"/>
                  </a:cxn>
                  <a:cxn ang="0">
                    <a:pos x="connsiteX291" y="connsiteY291"/>
                  </a:cxn>
                  <a:cxn ang="0">
                    <a:pos x="connsiteX292" y="connsiteY292"/>
                  </a:cxn>
                  <a:cxn ang="0">
                    <a:pos x="connsiteX293" y="connsiteY293"/>
                  </a:cxn>
                  <a:cxn ang="0">
                    <a:pos x="connsiteX294" y="connsiteY294"/>
                  </a:cxn>
                  <a:cxn ang="0">
                    <a:pos x="connsiteX295" y="connsiteY295"/>
                  </a:cxn>
                  <a:cxn ang="0">
                    <a:pos x="connsiteX296" y="connsiteY296"/>
                  </a:cxn>
                  <a:cxn ang="0">
                    <a:pos x="connsiteX297" y="connsiteY297"/>
                  </a:cxn>
                  <a:cxn ang="0">
                    <a:pos x="connsiteX298" y="connsiteY298"/>
                  </a:cxn>
                  <a:cxn ang="0">
                    <a:pos x="connsiteX299" y="connsiteY299"/>
                  </a:cxn>
                  <a:cxn ang="0">
                    <a:pos x="connsiteX300" y="connsiteY300"/>
                  </a:cxn>
                  <a:cxn ang="0">
                    <a:pos x="connsiteX301" y="connsiteY301"/>
                  </a:cxn>
                  <a:cxn ang="0">
                    <a:pos x="connsiteX302" y="connsiteY302"/>
                  </a:cxn>
                  <a:cxn ang="0">
                    <a:pos x="connsiteX303" y="connsiteY303"/>
                  </a:cxn>
                  <a:cxn ang="0">
                    <a:pos x="connsiteX304" y="connsiteY304"/>
                  </a:cxn>
                  <a:cxn ang="0">
                    <a:pos x="connsiteX305" y="connsiteY305"/>
                  </a:cxn>
                  <a:cxn ang="0">
                    <a:pos x="connsiteX306" y="connsiteY306"/>
                  </a:cxn>
                  <a:cxn ang="0">
                    <a:pos x="connsiteX307" y="connsiteY307"/>
                  </a:cxn>
                  <a:cxn ang="0">
                    <a:pos x="connsiteX308" y="connsiteY308"/>
                  </a:cxn>
                  <a:cxn ang="0">
                    <a:pos x="connsiteX309" y="connsiteY309"/>
                  </a:cxn>
                  <a:cxn ang="0">
                    <a:pos x="connsiteX310" y="connsiteY310"/>
                  </a:cxn>
                  <a:cxn ang="0">
                    <a:pos x="connsiteX311" y="connsiteY311"/>
                  </a:cxn>
                  <a:cxn ang="0">
                    <a:pos x="connsiteX312" y="connsiteY312"/>
                  </a:cxn>
                  <a:cxn ang="0">
                    <a:pos x="connsiteX313" y="connsiteY313"/>
                  </a:cxn>
                  <a:cxn ang="0">
                    <a:pos x="connsiteX314" y="connsiteY314"/>
                  </a:cxn>
                  <a:cxn ang="0">
                    <a:pos x="connsiteX315" y="connsiteY315"/>
                  </a:cxn>
                  <a:cxn ang="0">
                    <a:pos x="connsiteX316" y="connsiteY316"/>
                  </a:cxn>
                  <a:cxn ang="0">
                    <a:pos x="connsiteX317" y="connsiteY317"/>
                  </a:cxn>
                  <a:cxn ang="0">
                    <a:pos x="connsiteX318" y="connsiteY318"/>
                  </a:cxn>
                  <a:cxn ang="0">
                    <a:pos x="connsiteX319" y="connsiteY319"/>
                  </a:cxn>
                  <a:cxn ang="0">
                    <a:pos x="connsiteX320" y="connsiteY320"/>
                  </a:cxn>
                  <a:cxn ang="0">
                    <a:pos x="connsiteX321" y="connsiteY321"/>
                  </a:cxn>
                  <a:cxn ang="0">
                    <a:pos x="connsiteX322" y="connsiteY322"/>
                  </a:cxn>
                  <a:cxn ang="0">
                    <a:pos x="connsiteX323" y="connsiteY323"/>
                  </a:cxn>
                  <a:cxn ang="0">
                    <a:pos x="connsiteX324" y="connsiteY324"/>
                  </a:cxn>
                  <a:cxn ang="0">
                    <a:pos x="connsiteX325" y="connsiteY325"/>
                  </a:cxn>
                  <a:cxn ang="0">
                    <a:pos x="connsiteX326" y="connsiteY326"/>
                  </a:cxn>
                  <a:cxn ang="0">
                    <a:pos x="connsiteX327" y="connsiteY327"/>
                  </a:cxn>
                  <a:cxn ang="0">
                    <a:pos x="connsiteX328" y="connsiteY328"/>
                  </a:cxn>
                  <a:cxn ang="0">
                    <a:pos x="connsiteX329" y="connsiteY329"/>
                  </a:cxn>
                  <a:cxn ang="0">
                    <a:pos x="connsiteX330" y="connsiteY330"/>
                  </a:cxn>
                  <a:cxn ang="0">
                    <a:pos x="connsiteX331" y="connsiteY331"/>
                  </a:cxn>
                  <a:cxn ang="0">
                    <a:pos x="connsiteX332" y="connsiteY332"/>
                  </a:cxn>
                  <a:cxn ang="0">
                    <a:pos x="connsiteX333" y="connsiteY333"/>
                  </a:cxn>
                  <a:cxn ang="0">
                    <a:pos x="connsiteX334" y="connsiteY334"/>
                  </a:cxn>
                  <a:cxn ang="0">
                    <a:pos x="connsiteX335" y="connsiteY335"/>
                  </a:cxn>
                  <a:cxn ang="0">
                    <a:pos x="connsiteX336" y="connsiteY336"/>
                  </a:cxn>
                  <a:cxn ang="0">
                    <a:pos x="connsiteX337" y="connsiteY337"/>
                  </a:cxn>
                  <a:cxn ang="0">
                    <a:pos x="connsiteX338" y="connsiteY338"/>
                  </a:cxn>
                  <a:cxn ang="0">
                    <a:pos x="connsiteX339" y="connsiteY339"/>
                  </a:cxn>
                  <a:cxn ang="0">
                    <a:pos x="connsiteX340" y="connsiteY340"/>
                  </a:cxn>
                  <a:cxn ang="0">
                    <a:pos x="connsiteX341" y="connsiteY341"/>
                  </a:cxn>
                  <a:cxn ang="0">
                    <a:pos x="connsiteX342" y="connsiteY342"/>
                  </a:cxn>
                  <a:cxn ang="0">
                    <a:pos x="connsiteX343" y="connsiteY343"/>
                  </a:cxn>
                  <a:cxn ang="0">
                    <a:pos x="connsiteX344" y="connsiteY344"/>
                  </a:cxn>
                  <a:cxn ang="0">
                    <a:pos x="connsiteX345" y="connsiteY345"/>
                  </a:cxn>
                  <a:cxn ang="0">
                    <a:pos x="connsiteX346" y="connsiteY346"/>
                  </a:cxn>
                  <a:cxn ang="0">
                    <a:pos x="connsiteX347" y="connsiteY347"/>
                  </a:cxn>
                  <a:cxn ang="0">
                    <a:pos x="connsiteX348" y="connsiteY348"/>
                  </a:cxn>
                  <a:cxn ang="0">
                    <a:pos x="connsiteX349" y="connsiteY349"/>
                  </a:cxn>
                  <a:cxn ang="0">
                    <a:pos x="connsiteX350" y="connsiteY350"/>
                  </a:cxn>
                  <a:cxn ang="0">
                    <a:pos x="connsiteX351" y="connsiteY351"/>
                  </a:cxn>
                  <a:cxn ang="0">
                    <a:pos x="connsiteX352" y="connsiteY352"/>
                  </a:cxn>
                  <a:cxn ang="0">
                    <a:pos x="connsiteX353" y="connsiteY353"/>
                  </a:cxn>
                  <a:cxn ang="0">
                    <a:pos x="connsiteX354" y="connsiteY354"/>
                  </a:cxn>
                  <a:cxn ang="0">
                    <a:pos x="connsiteX355" y="connsiteY355"/>
                  </a:cxn>
                  <a:cxn ang="0">
                    <a:pos x="connsiteX356" y="connsiteY356"/>
                  </a:cxn>
                  <a:cxn ang="0">
                    <a:pos x="connsiteX357" y="connsiteY357"/>
                  </a:cxn>
                  <a:cxn ang="0">
                    <a:pos x="connsiteX358" y="connsiteY358"/>
                  </a:cxn>
                  <a:cxn ang="0">
                    <a:pos x="connsiteX359" y="connsiteY359"/>
                  </a:cxn>
                  <a:cxn ang="0">
                    <a:pos x="connsiteX360" y="connsiteY360"/>
                  </a:cxn>
                  <a:cxn ang="0">
                    <a:pos x="connsiteX361" y="connsiteY361"/>
                  </a:cxn>
                  <a:cxn ang="0">
                    <a:pos x="connsiteX362" y="connsiteY362"/>
                  </a:cxn>
                  <a:cxn ang="0">
                    <a:pos x="connsiteX363" y="connsiteY363"/>
                  </a:cxn>
                  <a:cxn ang="0">
                    <a:pos x="connsiteX364" y="connsiteY364"/>
                  </a:cxn>
                  <a:cxn ang="0">
                    <a:pos x="connsiteX365" y="connsiteY365"/>
                  </a:cxn>
                  <a:cxn ang="0">
                    <a:pos x="connsiteX366" y="connsiteY366"/>
                  </a:cxn>
                  <a:cxn ang="0">
                    <a:pos x="connsiteX367" y="connsiteY367"/>
                  </a:cxn>
                  <a:cxn ang="0">
                    <a:pos x="connsiteX368" y="connsiteY368"/>
                  </a:cxn>
                  <a:cxn ang="0">
                    <a:pos x="connsiteX369" y="connsiteY369"/>
                  </a:cxn>
                  <a:cxn ang="0">
                    <a:pos x="connsiteX370" y="connsiteY370"/>
                  </a:cxn>
                  <a:cxn ang="0">
                    <a:pos x="connsiteX371" y="connsiteY371"/>
                  </a:cxn>
                  <a:cxn ang="0">
                    <a:pos x="connsiteX372" y="connsiteY372"/>
                  </a:cxn>
                  <a:cxn ang="0">
                    <a:pos x="connsiteX373" y="connsiteY373"/>
                  </a:cxn>
                  <a:cxn ang="0">
                    <a:pos x="connsiteX374" y="connsiteY374"/>
                  </a:cxn>
                  <a:cxn ang="0">
                    <a:pos x="connsiteX375" y="connsiteY375"/>
                  </a:cxn>
                  <a:cxn ang="0">
                    <a:pos x="connsiteX376" y="connsiteY376"/>
                  </a:cxn>
                  <a:cxn ang="0">
                    <a:pos x="connsiteX377" y="connsiteY377"/>
                  </a:cxn>
                  <a:cxn ang="0">
                    <a:pos x="connsiteX378" y="connsiteY378"/>
                  </a:cxn>
                  <a:cxn ang="0">
                    <a:pos x="connsiteX379" y="connsiteY379"/>
                  </a:cxn>
                  <a:cxn ang="0">
                    <a:pos x="connsiteX380" y="connsiteY380"/>
                  </a:cxn>
                  <a:cxn ang="0">
                    <a:pos x="connsiteX381" y="connsiteY381"/>
                  </a:cxn>
                  <a:cxn ang="0">
                    <a:pos x="connsiteX382" y="connsiteY382"/>
                  </a:cxn>
                  <a:cxn ang="0">
                    <a:pos x="connsiteX383" y="connsiteY383"/>
                  </a:cxn>
                  <a:cxn ang="0">
                    <a:pos x="connsiteX384" y="connsiteY384"/>
                  </a:cxn>
                  <a:cxn ang="0">
                    <a:pos x="connsiteX385" y="connsiteY385"/>
                  </a:cxn>
                  <a:cxn ang="0">
                    <a:pos x="connsiteX386" y="connsiteY386"/>
                  </a:cxn>
                  <a:cxn ang="0">
                    <a:pos x="connsiteX387" y="connsiteY387"/>
                  </a:cxn>
                  <a:cxn ang="0">
                    <a:pos x="connsiteX388" y="connsiteY388"/>
                  </a:cxn>
                  <a:cxn ang="0">
                    <a:pos x="connsiteX389" y="connsiteY389"/>
                  </a:cxn>
                  <a:cxn ang="0">
                    <a:pos x="connsiteX390" y="connsiteY390"/>
                  </a:cxn>
                  <a:cxn ang="0">
                    <a:pos x="connsiteX391" y="connsiteY391"/>
                  </a:cxn>
                  <a:cxn ang="0">
                    <a:pos x="connsiteX392" y="connsiteY392"/>
                  </a:cxn>
                  <a:cxn ang="0">
                    <a:pos x="connsiteX393" y="connsiteY393"/>
                  </a:cxn>
                  <a:cxn ang="0">
                    <a:pos x="connsiteX394" y="connsiteY394"/>
                  </a:cxn>
                  <a:cxn ang="0">
                    <a:pos x="connsiteX395" y="connsiteY395"/>
                  </a:cxn>
                  <a:cxn ang="0">
                    <a:pos x="connsiteX396" y="connsiteY396"/>
                  </a:cxn>
                  <a:cxn ang="0">
                    <a:pos x="connsiteX397" y="connsiteY397"/>
                  </a:cxn>
                  <a:cxn ang="0">
                    <a:pos x="connsiteX398" y="connsiteY398"/>
                  </a:cxn>
                  <a:cxn ang="0">
                    <a:pos x="connsiteX399" y="connsiteY399"/>
                  </a:cxn>
                  <a:cxn ang="0">
                    <a:pos x="connsiteX400" y="connsiteY400"/>
                  </a:cxn>
                  <a:cxn ang="0">
                    <a:pos x="connsiteX401" y="connsiteY401"/>
                  </a:cxn>
                  <a:cxn ang="0">
                    <a:pos x="connsiteX402" y="connsiteY402"/>
                  </a:cxn>
                  <a:cxn ang="0">
                    <a:pos x="connsiteX403" y="connsiteY403"/>
                  </a:cxn>
                  <a:cxn ang="0">
                    <a:pos x="connsiteX404" y="connsiteY404"/>
                  </a:cxn>
                  <a:cxn ang="0">
                    <a:pos x="connsiteX405" y="connsiteY405"/>
                  </a:cxn>
                  <a:cxn ang="0">
                    <a:pos x="connsiteX406" y="connsiteY406"/>
                  </a:cxn>
                  <a:cxn ang="0">
                    <a:pos x="connsiteX407" y="connsiteY407"/>
                  </a:cxn>
                  <a:cxn ang="0">
                    <a:pos x="connsiteX408" y="connsiteY408"/>
                  </a:cxn>
                  <a:cxn ang="0">
                    <a:pos x="connsiteX409" y="connsiteY409"/>
                  </a:cxn>
                  <a:cxn ang="0">
                    <a:pos x="connsiteX410" y="connsiteY410"/>
                  </a:cxn>
                  <a:cxn ang="0">
                    <a:pos x="connsiteX411" y="connsiteY411"/>
                  </a:cxn>
                  <a:cxn ang="0">
                    <a:pos x="connsiteX412" y="connsiteY412"/>
                  </a:cxn>
                  <a:cxn ang="0">
                    <a:pos x="connsiteX413" y="connsiteY413"/>
                  </a:cxn>
                  <a:cxn ang="0">
                    <a:pos x="connsiteX414" y="connsiteY414"/>
                  </a:cxn>
                  <a:cxn ang="0">
                    <a:pos x="connsiteX415" y="connsiteY415"/>
                  </a:cxn>
                  <a:cxn ang="0">
                    <a:pos x="connsiteX416" y="connsiteY416"/>
                  </a:cxn>
                  <a:cxn ang="0">
                    <a:pos x="connsiteX417" y="connsiteY417"/>
                  </a:cxn>
                  <a:cxn ang="0">
                    <a:pos x="connsiteX418" y="connsiteY418"/>
                  </a:cxn>
                  <a:cxn ang="0">
                    <a:pos x="connsiteX419" y="connsiteY419"/>
                  </a:cxn>
                  <a:cxn ang="0">
                    <a:pos x="connsiteX420" y="connsiteY420"/>
                  </a:cxn>
                  <a:cxn ang="0">
                    <a:pos x="connsiteX421" y="connsiteY421"/>
                  </a:cxn>
                  <a:cxn ang="0">
                    <a:pos x="connsiteX422" y="connsiteY422"/>
                  </a:cxn>
                  <a:cxn ang="0">
                    <a:pos x="connsiteX423" y="connsiteY423"/>
                  </a:cxn>
                  <a:cxn ang="0">
                    <a:pos x="connsiteX424" y="connsiteY424"/>
                  </a:cxn>
                  <a:cxn ang="0">
                    <a:pos x="connsiteX425" y="connsiteY425"/>
                  </a:cxn>
                  <a:cxn ang="0">
                    <a:pos x="connsiteX426" y="connsiteY426"/>
                  </a:cxn>
                  <a:cxn ang="0">
                    <a:pos x="connsiteX427" y="connsiteY427"/>
                  </a:cxn>
                  <a:cxn ang="0">
                    <a:pos x="connsiteX428" y="connsiteY428"/>
                  </a:cxn>
                  <a:cxn ang="0">
                    <a:pos x="connsiteX429" y="connsiteY429"/>
                  </a:cxn>
                  <a:cxn ang="0">
                    <a:pos x="connsiteX430" y="connsiteY430"/>
                  </a:cxn>
                  <a:cxn ang="0">
                    <a:pos x="connsiteX431" y="connsiteY431"/>
                  </a:cxn>
                  <a:cxn ang="0">
                    <a:pos x="connsiteX432" y="connsiteY432"/>
                  </a:cxn>
                  <a:cxn ang="0">
                    <a:pos x="connsiteX433" y="connsiteY433"/>
                  </a:cxn>
                  <a:cxn ang="0">
                    <a:pos x="connsiteX434" y="connsiteY434"/>
                  </a:cxn>
                  <a:cxn ang="0">
                    <a:pos x="connsiteX435" y="connsiteY435"/>
                  </a:cxn>
                  <a:cxn ang="0">
                    <a:pos x="connsiteX436" y="connsiteY436"/>
                  </a:cxn>
                  <a:cxn ang="0">
                    <a:pos x="connsiteX437" y="connsiteY437"/>
                  </a:cxn>
                  <a:cxn ang="0">
                    <a:pos x="connsiteX438" y="connsiteY438"/>
                  </a:cxn>
                  <a:cxn ang="0">
                    <a:pos x="connsiteX439" y="connsiteY439"/>
                  </a:cxn>
                  <a:cxn ang="0">
                    <a:pos x="connsiteX440" y="connsiteY440"/>
                  </a:cxn>
                  <a:cxn ang="0">
                    <a:pos x="connsiteX441" y="connsiteY441"/>
                  </a:cxn>
                  <a:cxn ang="0">
                    <a:pos x="connsiteX442" y="connsiteY442"/>
                  </a:cxn>
                  <a:cxn ang="0">
                    <a:pos x="connsiteX443" y="connsiteY443"/>
                  </a:cxn>
                  <a:cxn ang="0">
                    <a:pos x="connsiteX444" y="connsiteY444"/>
                  </a:cxn>
                  <a:cxn ang="0">
                    <a:pos x="connsiteX445" y="connsiteY445"/>
                  </a:cxn>
                  <a:cxn ang="0">
                    <a:pos x="connsiteX446" y="connsiteY446"/>
                  </a:cxn>
                  <a:cxn ang="0">
                    <a:pos x="connsiteX447" y="connsiteY447"/>
                  </a:cxn>
                  <a:cxn ang="0">
                    <a:pos x="connsiteX448" y="connsiteY448"/>
                  </a:cxn>
                  <a:cxn ang="0">
                    <a:pos x="connsiteX449" y="connsiteY449"/>
                  </a:cxn>
                  <a:cxn ang="0">
                    <a:pos x="connsiteX450" y="connsiteY450"/>
                  </a:cxn>
                  <a:cxn ang="0">
                    <a:pos x="connsiteX451" y="connsiteY451"/>
                  </a:cxn>
                  <a:cxn ang="0">
                    <a:pos x="connsiteX452" y="connsiteY452"/>
                  </a:cxn>
                  <a:cxn ang="0">
                    <a:pos x="connsiteX453" y="connsiteY453"/>
                  </a:cxn>
                  <a:cxn ang="0">
                    <a:pos x="connsiteX454" y="connsiteY454"/>
                  </a:cxn>
                  <a:cxn ang="0">
                    <a:pos x="connsiteX455" y="connsiteY455"/>
                  </a:cxn>
                  <a:cxn ang="0">
                    <a:pos x="connsiteX456" y="connsiteY456"/>
                  </a:cxn>
                  <a:cxn ang="0">
                    <a:pos x="connsiteX457" y="connsiteY457"/>
                  </a:cxn>
                  <a:cxn ang="0">
                    <a:pos x="connsiteX458" y="connsiteY458"/>
                  </a:cxn>
                  <a:cxn ang="0">
                    <a:pos x="connsiteX459" y="connsiteY459"/>
                  </a:cxn>
                  <a:cxn ang="0">
                    <a:pos x="connsiteX460" y="connsiteY460"/>
                  </a:cxn>
                  <a:cxn ang="0">
                    <a:pos x="connsiteX461" y="connsiteY461"/>
                  </a:cxn>
                  <a:cxn ang="0">
                    <a:pos x="connsiteX462" y="connsiteY462"/>
                  </a:cxn>
                  <a:cxn ang="0">
                    <a:pos x="connsiteX463" y="connsiteY463"/>
                  </a:cxn>
                  <a:cxn ang="0">
                    <a:pos x="connsiteX464" y="connsiteY464"/>
                  </a:cxn>
                  <a:cxn ang="0">
                    <a:pos x="connsiteX465" y="connsiteY465"/>
                  </a:cxn>
                  <a:cxn ang="0">
                    <a:pos x="connsiteX466" y="connsiteY466"/>
                  </a:cxn>
                  <a:cxn ang="0">
                    <a:pos x="connsiteX467" y="connsiteY467"/>
                  </a:cxn>
                  <a:cxn ang="0">
                    <a:pos x="connsiteX468" y="connsiteY468"/>
                  </a:cxn>
                  <a:cxn ang="0">
                    <a:pos x="connsiteX469" y="connsiteY469"/>
                  </a:cxn>
                  <a:cxn ang="0">
                    <a:pos x="connsiteX470" y="connsiteY470"/>
                  </a:cxn>
                  <a:cxn ang="0">
                    <a:pos x="connsiteX471" y="connsiteY471"/>
                  </a:cxn>
                  <a:cxn ang="0">
                    <a:pos x="connsiteX472" y="connsiteY472"/>
                  </a:cxn>
                  <a:cxn ang="0">
                    <a:pos x="connsiteX473" y="connsiteY473"/>
                  </a:cxn>
                  <a:cxn ang="0">
                    <a:pos x="connsiteX474" y="connsiteY474"/>
                  </a:cxn>
                  <a:cxn ang="0">
                    <a:pos x="connsiteX475" y="connsiteY475"/>
                  </a:cxn>
                  <a:cxn ang="0">
                    <a:pos x="connsiteX476" y="connsiteY476"/>
                  </a:cxn>
                  <a:cxn ang="0">
                    <a:pos x="connsiteX477" y="connsiteY477"/>
                  </a:cxn>
                  <a:cxn ang="0">
                    <a:pos x="connsiteX478" y="connsiteY478"/>
                  </a:cxn>
                  <a:cxn ang="0">
                    <a:pos x="connsiteX479" y="connsiteY479"/>
                  </a:cxn>
                  <a:cxn ang="0">
                    <a:pos x="connsiteX480" y="connsiteY480"/>
                  </a:cxn>
                  <a:cxn ang="0">
                    <a:pos x="connsiteX481" y="connsiteY481"/>
                  </a:cxn>
                  <a:cxn ang="0">
                    <a:pos x="connsiteX482" y="connsiteY482"/>
                  </a:cxn>
                  <a:cxn ang="0">
                    <a:pos x="connsiteX483" y="connsiteY483"/>
                  </a:cxn>
                  <a:cxn ang="0">
                    <a:pos x="connsiteX484" y="connsiteY484"/>
                  </a:cxn>
                  <a:cxn ang="0">
                    <a:pos x="connsiteX485" y="connsiteY485"/>
                  </a:cxn>
                  <a:cxn ang="0">
                    <a:pos x="connsiteX486" y="connsiteY486"/>
                  </a:cxn>
                  <a:cxn ang="0">
                    <a:pos x="connsiteX487" y="connsiteY487"/>
                  </a:cxn>
                  <a:cxn ang="0">
                    <a:pos x="connsiteX488" y="connsiteY488"/>
                  </a:cxn>
                  <a:cxn ang="0">
                    <a:pos x="connsiteX489" y="connsiteY489"/>
                  </a:cxn>
                  <a:cxn ang="0">
                    <a:pos x="connsiteX490" y="connsiteY490"/>
                  </a:cxn>
                  <a:cxn ang="0">
                    <a:pos x="connsiteX491" y="connsiteY491"/>
                  </a:cxn>
                  <a:cxn ang="0">
                    <a:pos x="connsiteX492" y="connsiteY492"/>
                  </a:cxn>
                  <a:cxn ang="0">
                    <a:pos x="connsiteX493" y="connsiteY493"/>
                  </a:cxn>
                  <a:cxn ang="0">
                    <a:pos x="connsiteX494" y="connsiteY494"/>
                  </a:cxn>
                  <a:cxn ang="0">
                    <a:pos x="connsiteX495" y="connsiteY495"/>
                  </a:cxn>
                  <a:cxn ang="0">
                    <a:pos x="connsiteX496" y="connsiteY496"/>
                  </a:cxn>
                  <a:cxn ang="0">
                    <a:pos x="connsiteX497" y="connsiteY497"/>
                  </a:cxn>
                  <a:cxn ang="0">
                    <a:pos x="connsiteX498" y="connsiteY498"/>
                  </a:cxn>
                  <a:cxn ang="0">
                    <a:pos x="connsiteX499" y="connsiteY499"/>
                  </a:cxn>
                  <a:cxn ang="0">
                    <a:pos x="connsiteX500" y="connsiteY500"/>
                  </a:cxn>
                  <a:cxn ang="0">
                    <a:pos x="connsiteX501" y="connsiteY501"/>
                  </a:cxn>
                  <a:cxn ang="0">
                    <a:pos x="connsiteX502" y="connsiteY502"/>
                  </a:cxn>
                  <a:cxn ang="0">
                    <a:pos x="connsiteX503" y="connsiteY503"/>
                  </a:cxn>
                  <a:cxn ang="0">
                    <a:pos x="connsiteX504" y="connsiteY504"/>
                  </a:cxn>
                  <a:cxn ang="0">
                    <a:pos x="connsiteX505" y="connsiteY505"/>
                  </a:cxn>
                  <a:cxn ang="0">
                    <a:pos x="connsiteX506" y="connsiteY506"/>
                  </a:cxn>
                  <a:cxn ang="0">
                    <a:pos x="connsiteX507" y="connsiteY507"/>
                  </a:cxn>
                  <a:cxn ang="0">
                    <a:pos x="connsiteX508" y="connsiteY508"/>
                  </a:cxn>
                  <a:cxn ang="0">
                    <a:pos x="connsiteX509" y="connsiteY509"/>
                  </a:cxn>
                  <a:cxn ang="0">
                    <a:pos x="connsiteX510" y="connsiteY510"/>
                  </a:cxn>
                  <a:cxn ang="0">
                    <a:pos x="connsiteX511" y="connsiteY511"/>
                  </a:cxn>
                  <a:cxn ang="0">
                    <a:pos x="connsiteX512" y="connsiteY512"/>
                  </a:cxn>
                  <a:cxn ang="0">
                    <a:pos x="connsiteX513" y="connsiteY513"/>
                  </a:cxn>
                  <a:cxn ang="0">
                    <a:pos x="connsiteX514" y="connsiteY514"/>
                  </a:cxn>
                  <a:cxn ang="0">
                    <a:pos x="connsiteX515" y="connsiteY515"/>
                  </a:cxn>
                  <a:cxn ang="0">
                    <a:pos x="connsiteX516" y="connsiteY516"/>
                  </a:cxn>
                  <a:cxn ang="0">
                    <a:pos x="connsiteX517" y="connsiteY517"/>
                  </a:cxn>
                  <a:cxn ang="0">
                    <a:pos x="connsiteX518" y="connsiteY518"/>
                  </a:cxn>
                  <a:cxn ang="0">
                    <a:pos x="connsiteX519" y="connsiteY519"/>
                  </a:cxn>
                  <a:cxn ang="0">
                    <a:pos x="connsiteX520" y="connsiteY520"/>
                  </a:cxn>
                  <a:cxn ang="0">
                    <a:pos x="connsiteX521" y="connsiteY521"/>
                  </a:cxn>
                  <a:cxn ang="0">
                    <a:pos x="connsiteX522" y="connsiteY522"/>
                  </a:cxn>
                  <a:cxn ang="0">
                    <a:pos x="connsiteX523" y="connsiteY523"/>
                  </a:cxn>
                  <a:cxn ang="0">
                    <a:pos x="connsiteX524" y="connsiteY524"/>
                  </a:cxn>
                  <a:cxn ang="0">
                    <a:pos x="connsiteX525" y="connsiteY525"/>
                  </a:cxn>
                  <a:cxn ang="0">
                    <a:pos x="connsiteX526" y="connsiteY526"/>
                  </a:cxn>
                  <a:cxn ang="0">
                    <a:pos x="connsiteX527" y="connsiteY527"/>
                  </a:cxn>
                  <a:cxn ang="0">
                    <a:pos x="connsiteX528" y="connsiteY528"/>
                  </a:cxn>
                  <a:cxn ang="0">
                    <a:pos x="connsiteX529" y="connsiteY529"/>
                  </a:cxn>
                  <a:cxn ang="0">
                    <a:pos x="connsiteX530" y="connsiteY530"/>
                  </a:cxn>
                  <a:cxn ang="0">
                    <a:pos x="connsiteX531" y="connsiteY531"/>
                  </a:cxn>
                  <a:cxn ang="0">
                    <a:pos x="connsiteX532" y="connsiteY532"/>
                  </a:cxn>
                  <a:cxn ang="0">
                    <a:pos x="connsiteX533" y="connsiteY533"/>
                  </a:cxn>
                  <a:cxn ang="0">
                    <a:pos x="connsiteX534" y="connsiteY534"/>
                  </a:cxn>
                  <a:cxn ang="0">
                    <a:pos x="connsiteX535" y="connsiteY535"/>
                  </a:cxn>
                  <a:cxn ang="0">
                    <a:pos x="connsiteX536" y="connsiteY536"/>
                  </a:cxn>
                  <a:cxn ang="0">
                    <a:pos x="connsiteX537" y="connsiteY537"/>
                  </a:cxn>
                  <a:cxn ang="0">
                    <a:pos x="connsiteX538" y="connsiteY538"/>
                  </a:cxn>
                  <a:cxn ang="0">
                    <a:pos x="connsiteX539" y="connsiteY539"/>
                  </a:cxn>
                  <a:cxn ang="0">
                    <a:pos x="connsiteX540" y="connsiteY540"/>
                  </a:cxn>
                  <a:cxn ang="0">
                    <a:pos x="connsiteX541" y="connsiteY541"/>
                  </a:cxn>
                  <a:cxn ang="0">
                    <a:pos x="connsiteX542" y="connsiteY542"/>
                  </a:cxn>
                  <a:cxn ang="0">
                    <a:pos x="connsiteX543" y="connsiteY543"/>
                  </a:cxn>
                  <a:cxn ang="0">
                    <a:pos x="connsiteX544" y="connsiteY544"/>
                  </a:cxn>
                  <a:cxn ang="0">
                    <a:pos x="connsiteX545" y="connsiteY545"/>
                  </a:cxn>
                  <a:cxn ang="0">
                    <a:pos x="connsiteX546" y="connsiteY546"/>
                  </a:cxn>
                  <a:cxn ang="0">
                    <a:pos x="connsiteX547" y="connsiteY547"/>
                  </a:cxn>
                  <a:cxn ang="0">
                    <a:pos x="connsiteX548" y="connsiteY548"/>
                  </a:cxn>
                  <a:cxn ang="0">
                    <a:pos x="connsiteX549" y="connsiteY549"/>
                  </a:cxn>
                  <a:cxn ang="0">
                    <a:pos x="connsiteX550" y="connsiteY550"/>
                  </a:cxn>
                  <a:cxn ang="0">
                    <a:pos x="connsiteX551" y="connsiteY551"/>
                  </a:cxn>
                  <a:cxn ang="0">
                    <a:pos x="connsiteX552" y="connsiteY552"/>
                  </a:cxn>
                  <a:cxn ang="0">
                    <a:pos x="connsiteX553" y="connsiteY553"/>
                  </a:cxn>
                  <a:cxn ang="0">
                    <a:pos x="connsiteX554" y="connsiteY554"/>
                  </a:cxn>
                  <a:cxn ang="0">
                    <a:pos x="connsiteX555" y="connsiteY555"/>
                  </a:cxn>
                  <a:cxn ang="0">
                    <a:pos x="connsiteX556" y="connsiteY556"/>
                  </a:cxn>
                  <a:cxn ang="0">
                    <a:pos x="connsiteX557" y="connsiteY557"/>
                  </a:cxn>
                  <a:cxn ang="0">
                    <a:pos x="connsiteX558" y="connsiteY558"/>
                  </a:cxn>
                  <a:cxn ang="0">
                    <a:pos x="connsiteX559" y="connsiteY559"/>
                  </a:cxn>
                  <a:cxn ang="0">
                    <a:pos x="connsiteX560" y="connsiteY560"/>
                  </a:cxn>
                  <a:cxn ang="0">
                    <a:pos x="connsiteX561" y="connsiteY561"/>
                  </a:cxn>
                  <a:cxn ang="0">
                    <a:pos x="connsiteX562" y="connsiteY562"/>
                  </a:cxn>
                  <a:cxn ang="0">
                    <a:pos x="connsiteX563" y="connsiteY563"/>
                  </a:cxn>
                  <a:cxn ang="0">
                    <a:pos x="connsiteX564" y="connsiteY564"/>
                  </a:cxn>
                  <a:cxn ang="0">
                    <a:pos x="connsiteX565" y="connsiteY565"/>
                  </a:cxn>
                  <a:cxn ang="0">
                    <a:pos x="connsiteX566" y="connsiteY566"/>
                  </a:cxn>
                  <a:cxn ang="0">
                    <a:pos x="connsiteX567" y="connsiteY567"/>
                  </a:cxn>
                  <a:cxn ang="0">
                    <a:pos x="connsiteX568" y="connsiteY568"/>
                  </a:cxn>
                  <a:cxn ang="0">
                    <a:pos x="connsiteX569" y="connsiteY569"/>
                  </a:cxn>
                  <a:cxn ang="0">
                    <a:pos x="connsiteX570" y="connsiteY570"/>
                  </a:cxn>
                  <a:cxn ang="0">
                    <a:pos x="connsiteX571" y="connsiteY571"/>
                  </a:cxn>
                  <a:cxn ang="0">
                    <a:pos x="connsiteX572" y="connsiteY572"/>
                  </a:cxn>
                  <a:cxn ang="0">
                    <a:pos x="connsiteX573" y="connsiteY573"/>
                  </a:cxn>
                  <a:cxn ang="0">
                    <a:pos x="connsiteX574" y="connsiteY574"/>
                  </a:cxn>
                  <a:cxn ang="0">
                    <a:pos x="connsiteX575" y="connsiteY575"/>
                  </a:cxn>
                  <a:cxn ang="0">
                    <a:pos x="connsiteX576" y="connsiteY576"/>
                  </a:cxn>
                  <a:cxn ang="0">
                    <a:pos x="connsiteX577" y="connsiteY577"/>
                  </a:cxn>
                  <a:cxn ang="0">
                    <a:pos x="connsiteX578" y="connsiteY578"/>
                  </a:cxn>
                  <a:cxn ang="0">
                    <a:pos x="connsiteX579" y="connsiteY579"/>
                  </a:cxn>
                  <a:cxn ang="0">
                    <a:pos x="connsiteX580" y="connsiteY580"/>
                  </a:cxn>
                  <a:cxn ang="0">
                    <a:pos x="connsiteX581" y="connsiteY581"/>
                  </a:cxn>
                  <a:cxn ang="0">
                    <a:pos x="connsiteX582" y="connsiteY582"/>
                  </a:cxn>
                  <a:cxn ang="0">
                    <a:pos x="connsiteX583" y="connsiteY583"/>
                  </a:cxn>
                  <a:cxn ang="0">
                    <a:pos x="connsiteX584" y="connsiteY584"/>
                  </a:cxn>
                  <a:cxn ang="0">
                    <a:pos x="connsiteX585" y="connsiteY585"/>
                  </a:cxn>
                  <a:cxn ang="0">
                    <a:pos x="connsiteX586" y="connsiteY586"/>
                  </a:cxn>
                  <a:cxn ang="0">
                    <a:pos x="connsiteX587" y="connsiteY587"/>
                  </a:cxn>
                  <a:cxn ang="0">
                    <a:pos x="connsiteX588" y="connsiteY588"/>
                  </a:cxn>
                  <a:cxn ang="0">
                    <a:pos x="connsiteX589" y="connsiteY589"/>
                  </a:cxn>
                  <a:cxn ang="0">
                    <a:pos x="connsiteX590" y="connsiteY590"/>
                  </a:cxn>
                  <a:cxn ang="0">
                    <a:pos x="connsiteX591" y="connsiteY591"/>
                  </a:cxn>
                  <a:cxn ang="0">
                    <a:pos x="connsiteX592" y="connsiteY592"/>
                  </a:cxn>
                  <a:cxn ang="0">
                    <a:pos x="connsiteX593" y="connsiteY593"/>
                  </a:cxn>
                  <a:cxn ang="0">
                    <a:pos x="connsiteX594" y="connsiteY594"/>
                  </a:cxn>
                  <a:cxn ang="0">
                    <a:pos x="connsiteX595" y="connsiteY595"/>
                  </a:cxn>
                  <a:cxn ang="0">
                    <a:pos x="connsiteX596" y="connsiteY596"/>
                  </a:cxn>
                  <a:cxn ang="0">
                    <a:pos x="connsiteX597" y="connsiteY597"/>
                  </a:cxn>
                  <a:cxn ang="0">
                    <a:pos x="connsiteX598" y="connsiteY598"/>
                  </a:cxn>
                  <a:cxn ang="0">
                    <a:pos x="connsiteX599" y="connsiteY599"/>
                  </a:cxn>
                  <a:cxn ang="0">
                    <a:pos x="connsiteX600" y="connsiteY600"/>
                  </a:cxn>
                  <a:cxn ang="0">
                    <a:pos x="connsiteX601" y="connsiteY601"/>
                  </a:cxn>
                  <a:cxn ang="0">
                    <a:pos x="connsiteX602" y="connsiteY602"/>
                  </a:cxn>
                  <a:cxn ang="0">
                    <a:pos x="connsiteX603" y="connsiteY603"/>
                  </a:cxn>
                  <a:cxn ang="0">
                    <a:pos x="connsiteX604" y="connsiteY604"/>
                  </a:cxn>
                  <a:cxn ang="0">
                    <a:pos x="connsiteX605" y="connsiteY605"/>
                  </a:cxn>
                  <a:cxn ang="0">
                    <a:pos x="connsiteX606" y="connsiteY606"/>
                  </a:cxn>
                  <a:cxn ang="0">
                    <a:pos x="connsiteX607" y="connsiteY607"/>
                  </a:cxn>
                  <a:cxn ang="0">
                    <a:pos x="connsiteX608" y="connsiteY608"/>
                  </a:cxn>
                  <a:cxn ang="0">
                    <a:pos x="connsiteX609" y="connsiteY609"/>
                  </a:cxn>
                  <a:cxn ang="0">
                    <a:pos x="connsiteX610" y="connsiteY610"/>
                  </a:cxn>
                  <a:cxn ang="0">
                    <a:pos x="connsiteX611" y="connsiteY611"/>
                  </a:cxn>
                  <a:cxn ang="0">
                    <a:pos x="connsiteX612" y="connsiteY612"/>
                  </a:cxn>
                  <a:cxn ang="0">
                    <a:pos x="connsiteX613" y="connsiteY613"/>
                  </a:cxn>
                  <a:cxn ang="0">
                    <a:pos x="connsiteX614" y="connsiteY614"/>
                  </a:cxn>
                  <a:cxn ang="0">
                    <a:pos x="connsiteX615" y="connsiteY615"/>
                  </a:cxn>
                  <a:cxn ang="0">
                    <a:pos x="connsiteX616" y="connsiteY616"/>
                  </a:cxn>
                  <a:cxn ang="0">
                    <a:pos x="connsiteX617" y="connsiteY617"/>
                  </a:cxn>
                  <a:cxn ang="0">
                    <a:pos x="connsiteX618" y="connsiteY618"/>
                  </a:cxn>
                  <a:cxn ang="0">
                    <a:pos x="connsiteX619" y="connsiteY619"/>
                  </a:cxn>
                  <a:cxn ang="0">
                    <a:pos x="connsiteX620" y="connsiteY620"/>
                  </a:cxn>
                  <a:cxn ang="0">
                    <a:pos x="connsiteX621" y="connsiteY621"/>
                  </a:cxn>
                  <a:cxn ang="0">
                    <a:pos x="connsiteX622" y="connsiteY622"/>
                  </a:cxn>
                  <a:cxn ang="0">
                    <a:pos x="connsiteX623" y="connsiteY623"/>
                  </a:cxn>
                  <a:cxn ang="0">
                    <a:pos x="connsiteX624" y="connsiteY624"/>
                  </a:cxn>
                  <a:cxn ang="0">
                    <a:pos x="connsiteX625" y="connsiteY625"/>
                  </a:cxn>
                  <a:cxn ang="0">
                    <a:pos x="connsiteX626" y="connsiteY626"/>
                  </a:cxn>
                  <a:cxn ang="0">
                    <a:pos x="connsiteX627" y="connsiteY627"/>
                  </a:cxn>
                  <a:cxn ang="0">
                    <a:pos x="connsiteX628" y="connsiteY628"/>
                  </a:cxn>
                  <a:cxn ang="0">
                    <a:pos x="connsiteX629" y="connsiteY629"/>
                  </a:cxn>
                  <a:cxn ang="0">
                    <a:pos x="connsiteX630" y="connsiteY630"/>
                  </a:cxn>
                  <a:cxn ang="0">
                    <a:pos x="connsiteX631" y="connsiteY631"/>
                  </a:cxn>
                  <a:cxn ang="0">
                    <a:pos x="connsiteX632" y="connsiteY632"/>
                  </a:cxn>
                  <a:cxn ang="0">
                    <a:pos x="connsiteX633" y="connsiteY633"/>
                  </a:cxn>
                  <a:cxn ang="0">
                    <a:pos x="connsiteX634" y="connsiteY634"/>
                  </a:cxn>
                  <a:cxn ang="0">
                    <a:pos x="connsiteX635" y="connsiteY635"/>
                  </a:cxn>
                  <a:cxn ang="0">
                    <a:pos x="connsiteX636" y="connsiteY636"/>
                  </a:cxn>
                  <a:cxn ang="0">
                    <a:pos x="connsiteX637" y="connsiteY637"/>
                  </a:cxn>
                  <a:cxn ang="0">
                    <a:pos x="connsiteX638" y="connsiteY638"/>
                  </a:cxn>
                  <a:cxn ang="0">
                    <a:pos x="connsiteX639" y="connsiteY639"/>
                  </a:cxn>
                  <a:cxn ang="0">
                    <a:pos x="connsiteX640" y="connsiteY640"/>
                  </a:cxn>
                  <a:cxn ang="0">
                    <a:pos x="connsiteX641" y="connsiteY641"/>
                  </a:cxn>
                  <a:cxn ang="0">
                    <a:pos x="connsiteX642" y="connsiteY642"/>
                  </a:cxn>
                  <a:cxn ang="0">
                    <a:pos x="connsiteX643" y="connsiteY643"/>
                  </a:cxn>
                  <a:cxn ang="0">
                    <a:pos x="connsiteX644" y="connsiteY644"/>
                  </a:cxn>
                  <a:cxn ang="0">
                    <a:pos x="connsiteX645" y="connsiteY645"/>
                  </a:cxn>
                  <a:cxn ang="0">
                    <a:pos x="connsiteX646" y="connsiteY646"/>
                  </a:cxn>
                  <a:cxn ang="0">
                    <a:pos x="connsiteX647" y="connsiteY647"/>
                  </a:cxn>
                  <a:cxn ang="0">
                    <a:pos x="connsiteX648" y="connsiteY648"/>
                  </a:cxn>
                  <a:cxn ang="0">
                    <a:pos x="connsiteX649" y="connsiteY649"/>
                  </a:cxn>
                  <a:cxn ang="0">
                    <a:pos x="connsiteX650" y="connsiteY650"/>
                  </a:cxn>
                  <a:cxn ang="0">
                    <a:pos x="connsiteX651" y="connsiteY651"/>
                  </a:cxn>
                  <a:cxn ang="0">
                    <a:pos x="connsiteX652" y="connsiteY652"/>
                  </a:cxn>
                  <a:cxn ang="0">
                    <a:pos x="connsiteX653" y="connsiteY653"/>
                  </a:cxn>
                  <a:cxn ang="0">
                    <a:pos x="connsiteX654" y="connsiteY654"/>
                  </a:cxn>
                  <a:cxn ang="0">
                    <a:pos x="connsiteX655" y="connsiteY655"/>
                  </a:cxn>
                  <a:cxn ang="0">
                    <a:pos x="connsiteX656" y="connsiteY656"/>
                  </a:cxn>
                  <a:cxn ang="0">
                    <a:pos x="connsiteX657" y="connsiteY657"/>
                  </a:cxn>
                  <a:cxn ang="0">
                    <a:pos x="connsiteX658" y="connsiteY658"/>
                  </a:cxn>
                  <a:cxn ang="0">
                    <a:pos x="connsiteX659" y="connsiteY659"/>
                  </a:cxn>
                  <a:cxn ang="0">
                    <a:pos x="connsiteX660" y="connsiteY660"/>
                  </a:cxn>
                  <a:cxn ang="0">
                    <a:pos x="connsiteX661" y="connsiteY661"/>
                  </a:cxn>
                  <a:cxn ang="0">
                    <a:pos x="connsiteX662" y="connsiteY662"/>
                  </a:cxn>
                  <a:cxn ang="0">
                    <a:pos x="connsiteX663" y="connsiteY663"/>
                  </a:cxn>
                  <a:cxn ang="0">
                    <a:pos x="connsiteX664" y="connsiteY664"/>
                  </a:cxn>
                  <a:cxn ang="0">
                    <a:pos x="connsiteX665" y="connsiteY665"/>
                  </a:cxn>
                  <a:cxn ang="0">
                    <a:pos x="connsiteX666" y="connsiteY666"/>
                  </a:cxn>
                  <a:cxn ang="0">
                    <a:pos x="connsiteX667" y="connsiteY667"/>
                  </a:cxn>
                  <a:cxn ang="0">
                    <a:pos x="connsiteX668" y="connsiteY668"/>
                  </a:cxn>
                  <a:cxn ang="0">
                    <a:pos x="connsiteX669" y="connsiteY669"/>
                  </a:cxn>
                  <a:cxn ang="0">
                    <a:pos x="connsiteX670" y="connsiteY670"/>
                  </a:cxn>
                  <a:cxn ang="0">
                    <a:pos x="connsiteX671" y="connsiteY671"/>
                  </a:cxn>
                  <a:cxn ang="0">
                    <a:pos x="connsiteX672" y="connsiteY672"/>
                  </a:cxn>
                  <a:cxn ang="0">
                    <a:pos x="connsiteX673" y="connsiteY673"/>
                  </a:cxn>
                  <a:cxn ang="0">
                    <a:pos x="connsiteX674" y="connsiteY674"/>
                  </a:cxn>
                  <a:cxn ang="0">
                    <a:pos x="connsiteX675" y="connsiteY675"/>
                  </a:cxn>
                  <a:cxn ang="0">
                    <a:pos x="connsiteX676" y="connsiteY676"/>
                  </a:cxn>
                  <a:cxn ang="0">
                    <a:pos x="connsiteX677" y="connsiteY677"/>
                  </a:cxn>
                  <a:cxn ang="0">
                    <a:pos x="connsiteX678" y="connsiteY678"/>
                  </a:cxn>
                  <a:cxn ang="0">
                    <a:pos x="connsiteX679" y="connsiteY679"/>
                  </a:cxn>
                  <a:cxn ang="0">
                    <a:pos x="connsiteX680" y="connsiteY680"/>
                  </a:cxn>
                  <a:cxn ang="0">
                    <a:pos x="connsiteX681" y="connsiteY681"/>
                  </a:cxn>
                  <a:cxn ang="0">
                    <a:pos x="connsiteX682" y="connsiteY682"/>
                  </a:cxn>
                  <a:cxn ang="0">
                    <a:pos x="connsiteX683" y="connsiteY683"/>
                  </a:cxn>
                  <a:cxn ang="0">
                    <a:pos x="connsiteX684" y="connsiteY684"/>
                  </a:cxn>
                  <a:cxn ang="0">
                    <a:pos x="connsiteX685" y="connsiteY685"/>
                  </a:cxn>
                  <a:cxn ang="0">
                    <a:pos x="connsiteX686" y="connsiteY686"/>
                  </a:cxn>
                  <a:cxn ang="0">
                    <a:pos x="connsiteX687" y="connsiteY687"/>
                  </a:cxn>
                  <a:cxn ang="0">
                    <a:pos x="connsiteX688" y="connsiteY688"/>
                  </a:cxn>
                  <a:cxn ang="0">
                    <a:pos x="connsiteX689" y="connsiteY689"/>
                  </a:cxn>
                  <a:cxn ang="0">
                    <a:pos x="connsiteX690" y="connsiteY690"/>
                  </a:cxn>
                  <a:cxn ang="0">
                    <a:pos x="connsiteX691" y="connsiteY691"/>
                  </a:cxn>
                  <a:cxn ang="0">
                    <a:pos x="connsiteX692" y="connsiteY692"/>
                  </a:cxn>
                  <a:cxn ang="0">
                    <a:pos x="connsiteX693" y="connsiteY693"/>
                  </a:cxn>
                  <a:cxn ang="0">
                    <a:pos x="connsiteX694" y="connsiteY694"/>
                  </a:cxn>
                  <a:cxn ang="0">
                    <a:pos x="connsiteX695" y="connsiteY695"/>
                  </a:cxn>
                  <a:cxn ang="0">
                    <a:pos x="connsiteX696" y="connsiteY696"/>
                  </a:cxn>
                  <a:cxn ang="0">
                    <a:pos x="connsiteX697" y="connsiteY697"/>
                  </a:cxn>
                  <a:cxn ang="0">
                    <a:pos x="connsiteX698" y="connsiteY698"/>
                  </a:cxn>
                  <a:cxn ang="0">
                    <a:pos x="connsiteX699" y="connsiteY699"/>
                  </a:cxn>
                  <a:cxn ang="0">
                    <a:pos x="connsiteX700" y="connsiteY700"/>
                  </a:cxn>
                  <a:cxn ang="0">
                    <a:pos x="connsiteX701" y="connsiteY701"/>
                  </a:cxn>
                  <a:cxn ang="0">
                    <a:pos x="connsiteX702" y="connsiteY702"/>
                  </a:cxn>
                  <a:cxn ang="0">
                    <a:pos x="connsiteX703" y="connsiteY703"/>
                  </a:cxn>
                  <a:cxn ang="0">
                    <a:pos x="connsiteX704" y="connsiteY704"/>
                  </a:cxn>
                  <a:cxn ang="0">
                    <a:pos x="connsiteX705" y="connsiteY705"/>
                  </a:cxn>
                  <a:cxn ang="0">
                    <a:pos x="connsiteX706" y="connsiteY706"/>
                  </a:cxn>
                  <a:cxn ang="0">
                    <a:pos x="connsiteX707" y="connsiteY707"/>
                  </a:cxn>
                  <a:cxn ang="0">
                    <a:pos x="connsiteX708" y="connsiteY708"/>
                  </a:cxn>
                  <a:cxn ang="0">
                    <a:pos x="connsiteX709" y="connsiteY709"/>
                  </a:cxn>
                  <a:cxn ang="0">
                    <a:pos x="connsiteX710" y="connsiteY710"/>
                  </a:cxn>
                  <a:cxn ang="0">
                    <a:pos x="connsiteX711" y="connsiteY711"/>
                  </a:cxn>
                  <a:cxn ang="0">
                    <a:pos x="connsiteX712" y="connsiteY712"/>
                  </a:cxn>
                  <a:cxn ang="0">
                    <a:pos x="connsiteX713" y="connsiteY713"/>
                  </a:cxn>
                  <a:cxn ang="0">
                    <a:pos x="connsiteX714" y="connsiteY714"/>
                  </a:cxn>
                  <a:cxn ang="0">
                    <a:pos x="connsiteX715" y="connsiteY715"/>
                  </a:cxn>
                  <a:cxn ang="0">
                    <a:pos x="connsiteX716" y="connsiteY716"/>
                  </a:cxn>
                  <a:cxn ang="0">
                    <a:pos x="connsiteX717" y="connsiteY717"/>
                  </a:cxn>
                  <a:cxn ang="0">
                    <a:pos x="connsiteX718" y="connsiteY718"/>
                  </a:cxn>
                  <a:cxn ang="0">
                    <a:pos x="connsiteX719" y="connsiteY719"/>
                  </a:cxn>
                  <a:cxn ang="0">
                    <a:pos x="connsiteX720" y="connsiteY720"/>
                  </a:cxn>
                  <a:cxn ang="0">
                    <a:pos x="connsiteX721" y="connsiteY721"/>
                  </a:cxn>
                  <a:cxn ang="0">
                    <a:pos x="connsiteX722" y="connsiteY722"/>
                  </a:cxn>
                  <a:cxn ang="0">
                    <a:pos x="connsiteX723" y="connsiteY723"/>
                  </a:cxn>
                  <a:cxn ang="0">
                    <a:pos x="connsiteX724" y="connsiteY724"/>
                  </a:cxn>
                  <a:cxn ang="0">
                    <a:pos x="connsiteX725" y="connsiteY725"/>
                  </a:cxn>
                  <a:cxn ang="0">
                    <a:pos x="connsiteX726" y="connsiteY726"/>
                  </a:cxn>
                  <a:cxn ang="0">
                    <a:pos x="connsiteX727" y="connsiteY727"/>
                  </a:cxn>
                  <a:cxn ang="0">
                    <a:pos x="connsiteX728" y="connsiteY728"/>
                  </a:cxn>
                  <a:cxn ang="0">
                    <a:pos x="connsiteX729" y="connsiteY729"/>
                  </a:cxn>
                  <a:cxn ang="0">
                    <a:pos x="connsiteX730" y="connsiteY730"/>
                  </a:cxn>
                  <a:cxn ang="0">
                    <a:pos x="connsiteX731" y="connsiteY731"/>
                  </a:cxn>
                  <a:cxn ang="0">
                    <a:pos x="connsiteX732" y="connsiteY732"/>
                  </a:cxn>
                  <a:cxn ang="0">
                    <a:pos x="connsiteX733" y="connsiteY733"/>
                  </a:cxn>
                  <a:cxn ang="0">
                    <a:pos x="connsiteX734" y="connsiteY734"/>
                  </a:cxn>
                  <a:cxn ang="0">
                    <a:pos x="connsiteX735" y="connsiteY735"/>
                  </a:cxn>
                  <a:cxn ang="0">
                    <a:pos x="connsiteX736" y="connsiteY736"/>
                  </a:cxn>
                  <a:cxn ang="0">
                    <a:pos x="connsiteX737" y="connsiteY737"/>
                  </a:cxn>
                  <a:cxn ang="0">
                    <a:pos x="connsiteX738" y="connsiteY738"/>
                  </a:cxn>
                  <a:cxn ang="0">
                    <a:pos x="connsiteX739" y="connsiteY739"/>
                  </a:cxn>
                  <a:cxn ang="0">
                    <a:pos x="connsiteX740" y="connsiteY740"/>
                  </a:cxn>
                  <a:cxn ang="0">
                    <a:pos x="connsiteX741" y="connsiteY741"/>
                  </a:cxn>
                  <a:cxn ang="0">
                    <a:pos x="connsiteX742" y="connsiteY742"/>
                  </a:cxn>
                  <a:cxn ang="0">
                    <a:pos x="connsiteX743" y="connsiteY743"/>
                  </a:cxn>
                  <a:cxn ang="0">
                    <a:pos x="connsiteX744" y="connsiteY744"/>
                  </a:cxn>
                  <a:cxn ang="0">
                    <a:pos x="connsiteX745" y="connsiteY745"/>
                  </a:cxn>
                  <a:cxn ang="0">
                    <a:pos x="connsiteX746" y="connsiteY746"/>
                  </a:cxn>
                  <a:cxn ang="0">
                    <a:pos x="connsiteX747" y="connsiteY747"/>
                  </a:cxn>
                  <a:cxn ang="0">
                    <a:pos x="connsiteX748" y="connsiteY748"/>
                  </a:cxn>
                  <a:cxn ang="0">
                    <a:pos x="connsiteX749" y="connsiteY749"/>
                  </a:cxn>
                  <a:cxn ang="0">
                    <a:pos x="connsiteX750" y="connsiteY750"/>
                  </a:cxn>
                  <a:cxn ang="0">
                    <a:pos x="connsiteX751" y="connsiteY751"/>
                  </a:cxn>
                  <a:cxn ang="0">
                    <a:pos x="connsiteX752" y="connsiteY752"/>
                  </a:cxn>
                  <a:cxn ang="0">
                    <a:pos x="connsiteX753" y="connsiteY753"/>
                  </a:cxn>
                  <a:cxn ang="0">
                    <a:pos x="connsiteX754" y="connsiteY754"/>
                  </a:cxn>
                  <a:cxn ang="0">
                    <a:pos x="connsiteX755" y="connsiteY755"/>
                  </a:cxn>
                  <a:cxn ang="0">
                    <a:pos x="connsiteX756" y="connsiteY756"/>
                  </a:cxn>
                  <a:cxn ang="0">
                    <a:pos x="connsiteX757" y="connsiteY757"/>
                  </a:cxn>
                  <a:cxn ang="0">
                    <a:pos x="connsiteX758" y="connsiteY758"/>
                  </a:cxn>
                  <a:cxn ang="0">
                    <a:pos x="connsiteX759" y="connsiteY759"/>
                  </a:cxn>
                  <a:cxn ang="0">
                    <a:pos x="connsiteX760" y="connsiteY760"/>
                  </a:cxn>
                  <a:cxn ang="0">
                    <a:pos x="connsiteX761" y="connsiteY761"/>
                  </a:cxn>
                  <a:cxn ang="0">
                    <a:pos x="connsiteX762" y="connsiteY762"/>
                  </a:cxn>
                </a:cxnLst>
                <a:rect l="l" t="t" r="r" b="b"/>
                <a:pathLst>
                  <a:path w="2600366" h="2223295">
                    <a:moveTo>
                      <a:pt x="2597028" y="2223295"/>
                    </a:moveTo>
                    <a:cubicBezTo>
                      <a:pt x="2595581" y="2223295"/>
                      <a:pt x="2594134" y="2222331"/>
                      <a:pt x="2593652" y="2220723"/>
                    </a:cubicBezTo>
                    <a:cubicBezTo>
                      <a:pt x="2591240" y="2212041"/>
                      <a:pt x="2588668" y="2203038"/>
                      <a:pt x="2586256" y="2194196"/>
                    </a:cubicBezTo>
                    <a:cubicBezTo>
                      <a:pt x="2585774" y="2192267"/>
                      <a:pt x="2586899" y="2190498"/>
                      <a:pt x="2588668" y="2190016"/>
                    </a:cubicBezTo>
                    <a:cubicBezTo>
                      <a:pt x="2590597" y="2189533"/>
                      <a:pt x="2592366" y="2190659"/>
                      <a:pt x="2592848" y="2192427"/>
                    </a:cubicBezTo>
                    <a:cubicBezTo>
                      <a:pt x="2595259" y="2201270"/>
                      <a:pt x="2597671" y="2210273"/>
                      <a:pt x="2600243" y="2218954"/>
                    </a:cubicBezTo>
                    <a:cubicBezTo>
                      <a:pt x="2600726" y="2220723"/>
                      <a:pt x="2599761" y="2222652"/>
                      <a:pt x="2597832" y="2223295"/>
                    </a:cubicBezTo>
                    <a:cubicBezTo>
                      <a:pt x="2597510" y="2223295"/>
                      <a:pt x="2597189" y="2223295"/>
                      <a:pt x="2596867" y="2223295"/>
                    </a:cubicBezTo>
                    <a:close/>
                    <a:moveTo>
                      <a:pt x="2582559" y="2170080"/>
                    </a:moveTo>
                    <a:cubicBezTo>
                      <a:pt x="2581112" y="2170080"/>
                      <a:pt x="2579665" y="2169116"/>
                      <a:pt x="2579182" y="2167669"/>
                    </a:cubicBezTo>
                    <a:cubicBezTo>
                      <a:pt x="2576449" y="2158826"/>
                      <a:pt x="2573395" y="2150305"/>
                      <a:pt x="2569858" y="2142106"/>
                    </a:cubicBezTo>
                    <a:cubicBezTo>
                      <a:pt x="2569054" y="2140338"/>
                      <a:pt x="2569858" y="2138248"/>
                      <a:pt x="2571626" y="2137605"/>
                    </a:cubicBezTo>
                    <a:cubicBezTo>
                      <a:pt x="2573395" y="2136801"/>
                      <a:pt x="2575485" y="2137605"/>
                      <a:pt x="2576128" y="2139373"/>
                    </a:cubicBezTo>
                    <a:cubicBezTo>
                      <a:pt x="2579665" y="2147733"/>
                      <a:pt x="2582880" y="2156575"/>
                      <a:pt x="2585613" y="2165579"/>
                    </a:cubicBezTo>
                    <a:cubicBezTo>
                      <a:pt x="2586096" y="2167347"/>
                      <a:pt x="2585131" y="2169276"/>
                      <a:pt x="2583363" y="2169919"/>
                    </a:cubicBezTo>
                    <a:cubicBezTo>
                      <a:pt x="2583041" y="2169919"/>
                      <a:pt x="2582719" y="2169919"/>
                      <a:pt x="2582398" y="2169919"/>
                    </a:cubicBezTo>
                    <a:close/>
                    <a:moveTo>
                      <a:pt x="2560694" y="2119598"/>
                    </a:moveTo>
                    <a:cubicBezTo>
                      <a:pt x="2559568" y="2119598"/>
                      <a:pt x="2558282" y="2118955"/>
                      <a:pt x="2557639" y="2117830"/>
                    </a:cubicBezTo>
                    <a:cubicBezTo>
                      <a:pt x="2552977" y="2109952"/>
                      <a:pt x="2547993" y="2102396"/>
                      <a:pt x="2542527" y="2095483"/>
                    </a:cubicBezTo>
                    <a:cubicBezTo>
                      <a:pt x="2541401" y="2094036"/>
                      <a:pt x="2541562" y="2091785"/>
                      <a:pt x="2543170" y="2090660"/>
                    </a:cubicBezTo>
                    <a:cubicBezTo>
                      <a:pt x="2544617" y="2089534"/>
                      <a:pt x="2546868" y="2089695"/>
                      <a:pt x="2547993" y="2091303"/>
                    </a:cubicBezTo>
                    <a:cubicBezTo>
                      <a:pt x="2553620" y="2098537"/>
                      <a:pt x="2558925" y="2106415"/>
                      <a:pt x="2563588" y="2114454"/>
                    </a:cubicBezTo>
                    <a:cubicBezTo>
                      <a:pt x="2564552" y="2116061"/>
                      <a:pt x="2564070" y="2118151"/>
                      <a:pt x="2562301" y="2119116"/>
                    </a:cubicBezTo>
                    <a:cubicBezTo>
                      <a:pt x="2561819" y="2119438"/>
                      <a:pt x="2561176" y="2119598"/>
                      <a:pt x="2560533" y="2119598"/>
                    </a:cubicBezTo>
                    <a:close/>
                    <a:moveTo>
                      <a:pt x="2527093" y="2076190"/>
                    </a:moveTo>
                    <a:cubicBezTo>
                      <a:pt x="2526289" y="2076190"/>
                      <a:pt x="2525324" y="2075869"/>
                      <a:pt x="2524681" y="2075226"/>
                    </a:cubicBezTo>
                    <a:cubicBezTo>
                      <a:pt x="2518411" y="2068956"/>
                      <a:pt x="2511498" y="2063007"/>
                      <a:pt x="2504263" y="2057380"/>
                    </a:cubicBezTo>
                    <a:cubicBezTo>
                      <a:pt x="2502816" y="2056255"/>
                      <a:pt x="2502495" y="2054004"/>
                      <a:pt x="2503620" y="2052557"/>
                    </a:cubicBezTo>
                    <a:cubicBezTo>
                      <a:pt x="2504746" y="2051110"/>
                      <a:pt x="2506997" y="2050789"/>
                      <a:pt x="2508443" y="2051914"/>
                    </a:cubicBezTo>
                    <a:cubicBezTo>
                      <a:pt x="2515839" y="2057541"/>
                      <a:pt x="2522913" y="2063811"/>
                      <a:pt x="2529504" y="2070242"/>
                    </a:cubicBezTo>
                    <a:cubicBezTo>
                      <a:pt x="2530791" y="2071528"/>
                      <a:pt x="2530791" y="2073779"/>
                      <a:pt x="2529504" y="2075065"/>
                    </a:cubicBezTo>
                    <a:cubicBezTo>
                      <a:pt x="2528861" y="2075708"/>
                      <a:pt x="2527897" y="2076029"/>
                      <a:pt x="2527093" y="2076029"/>
                    </a:cubicBezTo>
                    <a:close/>
                    <a:moveTo>
                      <a:pt x="2483524" y="2042589"/>
                    </a:moveTo>
                    <a:cubicBezTo>
                      <a:pt x="2483524" y="2042589"/>
                      <a:pt x="2482238" y="2042589"/>
                      <a:pt x="2481756" y="2042107"/>
                    </a:cubicBezTo>
                    <a:cubicBezTo>
                      <a:pt x="2474199" y="2037605"/>
                      <a:pt x="2466161" y="2033265"/>
                      <a:pt x="2457801" y="2029406"/>
                    </a:cubicBezTo>
                    <a:cubicBezTo>
                      <a:pt x="2456032" y="2028602"/>
                      <a:pt x="2455389" y="2026512"/>
                      <a:pt x="2456193" y="2024744"/>
                    </a:cubicBezTo>
                    <a:cubicBezTo>
                      <a:pt x="2456997" y="2022975"/>
                      <a:pt x="2459087" y="2022332"/>
                      <a:pt x="2460855" y="2023136"/>
                    </a:cubicBezTo>
                    <a:cubicBezTo>
                      <a:pt x="2469537" y="2027155"/>
                      <a:pt x="2477736" y="2031496"/>
                      <a:pt x="2485453" y="2036158"/>
                    </a:cubicBezTo>
                    <a:cubicBezTo>
                      <a:pt x="2487061" y="2037123"/>
                      <a:pt x="2487543" y="2039213"/>
                      <a:pt x="2486579" y="2040821"/>
                    </a:cubicBezTo>
                    <a:cubicBezTo>
                      <a:pt x="2485935" y="2041946"/>
                      <a:pt x="2484810" y="2042428"/>
                      <a:pt x="2483685" y="2042428"/>
                    </a:cubicBezTo>
                    <a:close/>
                    <a:moveTo>
                      <a:pt x="2433685" y="2019278"/>
                    </a:moveTo>
                    <a:cubicBezTo>
                      <a:pt x="2433685" y="2019278"/>
                      <a:pt x="2432881" y="2019278"/>
                      <a:pt x="2432560" y="2019117"/>
                    </a:cubicBezTo>
                    <a:cubicBezTo>
                      <a:pt x="2424200" y="2016223"/>
                      <a:pt x="2415518" y="2013329"/>
                      <a:pt x="2406515" y="2010917"/>
                    </a:cubicBezTo>
                    <a:cubicBezTo>
                      <a:pt x="2404747" y="2010435"/>
                      <a:pt x="2403621" y="2008506"/>
                      <a:pt x="2404103" y="2006737"/>
                    </a:cubicBezTo>
                    <a:cubicBezTo>
                      <a:pt x="2404586" y="2004969"/>
                      <a:pt x="2406515" y="2003844"/>
                      <a:pt x="2408284" y="2004326"/>
                    </a:cubicBezTo>
                    <a:cubicBezTo>
                      <a:pt x="2417447" y="2006737"/>
                      <a:pt x="2426290" y="2009631"/>
                      <a:pt x="2434811" y="2012686"/>
                    </a:cubicBezTo>
                    <a:cubicBezTo>
                      <a:pt x="2436579" y="2013329"/>
                      <a:pt x="2437544" y="2015258"/>
                      <a:pt x="2436901" y="2017027"/>
                    </a:cubicBezTo>
                    <a:cubicBezTo>
                      <a:pt x="2436418" y="2018474"/>
                      <a:pt x="2435132" y="2019278"/>
                      <a:pt x="2433685" y="2019278"/>
                    </a:cubicBezTo>
                    <a:close/>
                    <a:moveTo>
                      <a:pt x="2380631" y="2004808"/>
                    </a:moveTo>
                    <a:cubicBezTo>
                      <a:pt x="2380631" y="2004808"/>
                      <a:pt x="2380149" y="2004808"/>
                      <a:pt x="2379988" y="2004808"/>
                    </a:cubicBezTo>
                    <a:cubicBezTo>
                      <a:pt x="2371145" y="2003040"/>
                      <a:pt x="2362142" y="2001593"/>
                      <a:pt x="2352978" y="2000307"/>
                    </a:cubicBezTo>
                    <a:cubicBezTo>
                      <a:pt x="2351049" y="1999985"/>
                      <a:pt x="2349763" y="1998377"/>
                      <a:pt x="2350084" y="1996448"/>
                    </a:cubicBezTo>
                    <a:cubicBezTo>
                      <a:pt x="2350406" y="1994519"/>
                      <a:pt x="2352014" y="1993393"/>
                      <a:pt x="2353943" y="1993554"/>
                    </a:cubicBezTo>
                    <a:cubicBezTo>
                      <a:pt x="2363268" y="1994840"/>
                      <a:pt x="2372432" y="1996287"/>
                      <a:pt x="2381274" y="1998056"/>
                    </a:cubicBezTo>
                    <a:cubicBezTo>
                      <a:pt x="2383203" y="1998377"/>
                      <a:pt x="2384329" y="2000307"/>
                      <a:pt x="2384007" y="2002075"/>
                    </a:cubicBezTo>
                    <a:cubicBezTo>
                      <a:pt x="2383685" y="2003683"/>
                      <a:pt x="2382239" y="2004808"/>
                      <a:pt x="2380631" y="2004808"/>
                    </a:cubicBezTo>
                    <a:close/>
                    <a:moveTo>
                      <a:pt x="2326130" y="1997252"/>
                    </a:moveTo>
                    <a:cubicBezTo>
                      <a:pt x="2326130" y="1997252"/>
                      <a:pt x="2325969" y="1997252"/>
                      <a:pt x="2325808" y="1997252"/>
                    </a:cubicBezTo>
                    <a:cubicBezTo>
                      <a:pt x="2316805" y="1996448"/>
                      <a:pt x="2307641" y="1995966"/>
                      <a:pt x="2298477" y="1995644"/>
                    </a:cubicBezTo>
                    <a:cubicBezTo>
                      <a:pt x="2296548" y="1995644"/>
                      <a:pt x="2295101" y="1994037"/>
                      <a:pt x="2295101" y="1992107"/>
                    </a:cubicBezTo>
                    <a:cubicBezTo>
                      <a:pt x="2295101" y="1990178"/>
                      <a:pt x="2296709" y="1988731"/>
                      <a:pt x="2298477" y="1988731"/>
                    </a:cubicBezTo>
                    <a:lnTo>
                      <a:pt x="2298477" y="1988731"/>
                    </a:lnTo>
                    <a:cubicBezTo>
                      <a:pt x="2307802" y="1989053"/>
                      <a:pt x="2317126" y="1989696"/>
                      <a:pt x="2326130" y="1990339"/>
                    </a:cubicBezTo>
                    <a:cubicBezTo>
                      <a:pt x="2328059" y="1990500"/>
                      <a:pt x="2329506" y="1992107"/>
                      <a:pt x="2329345" y="1994037"/>
                    </a:cubicBezTo>
                    <a:cubicBezTo>
                      <a:pt x="2329345" y="1995805"/>
                      <a:pt x="2327737" y="1997252"/>
                      <a:pt x="2325969" y="1997252"/>
                    </a:cubicBezTo>
                    <a:close/>
                    <a:moveTo>
                      <a:pt x="2243494" y="1995644"/>
                    </a:moveTo>
                    <a:cubicBezTo>
                      <a:pt x="2241564" y="1995644"/>
                      <a:pt x="2240117" y="1994197"/>
                      <a:pt x="2239957" y="1992268"/>
                    </a:cubicBezTo>
                    <a:cubicBezTo>
                      <a:pt x="2239957" y="1990339"/>
                      <a:pt x="2241404" y="1988731"/>
                      <a:pt x="2243333" y="1988731"/>
                    </a:cubicBezTo>
                    <a:cubicBezTo>
                      <a:pt x="2245905" y="1988731"/>
                      <a:pt x="2248478" y="1988731"/>
                      <a:pt x="2251050" y="1988570"/>
                    </a:cubicBezTo>
                    <a:cubicBezTo>
                      <a:pt x="2257802" y="1988410"/>
                      <a:pt x="2264394" y="1988249"/>
                      <a:pt x="2270985" y="1988249"/>
                    </a:cubicBezTo>
                    <a:lnTo>
                      <a:pt x="2270985" y="1988249"/>
                    </a:lnTo>
                    <a:cubicBezTo>
                      <a:pt x="2272915" y="1988249"/>
                      <a:pt x="2274362" y="1989856"/>
                      <a:pt x="2274522" y="1991625"/>
                    </a:cubicBezTo>
                    <a:cubicBezTo>
                      <a:pt x="2274522" y="1993554"/>
                      <a:pt x="2272915" y="1995001"/>
                      <a:pt x="2271146" y="1995162"/>
                    </a:cubicBezTo>
                    <a:cubicBezTo>
                      <a:pt x="2264715" y="1995162"/>
                      <a:pt x="2258124" y="1995162"/>
                      <a:pt x="2251371" y="1995483"/>
                    </a:cubicBezTo>
                    <a:cubicBezTo>
                      <a:pt x="2248799" y="1995483"/>
                      <a:pt x="2246227" y="1995483"/>
                      <a:pt x="2243654" y="1995644"/>
                    </a:cubicBezTo>
                    <a:lnTo>
                      <a:pt x="2243654" y="1995644"/>
                    </a:lnTo>
                    <a:close/>
                    <a:moveTo>
                      <a:pt x="2216002" y="1995323"/>
                    </a:moveTo>
                    <a:lnTo>
                      <a:pt x="2216002" y="1995323"/>
                    </a:lnTo>
                    <a:cubicBezTo>
                      <a:pt x="2206356" y="1995001"/>
                      <a:pt x="2197192" y="1994358"/>
                      <a:pt x="2188349" y="1993393"/>
                    </a:cubicBezTo>
                    <a:cubicBezTo>
                      <a:pt x="2186420" y="1993233"/>
                      <a:pt x="2185134" y="1991464"/>
                      <a:pt x="2185295" y="1989535"/>
                    </a:cubicBezTo>
                    <a:cubicBezTo>
                      <a:pt x="2185456" y="1987606"/>
                      <a:pt x="2187063" y="1986320"/>
                      <a:pt x="2189153" y="1986480"/>
                    </a:cubicBezTo>
                    <a:cubicBezTo>
                      <a:pt x="2197835" y="1987284"/>
                      <a:pt x="2206999" y="1987927"/>
                      <a:pt x="2216484" y="1988410"/>
                    </a:cubicBezTo>
                    <a:cubicBezTo>
                      <a:pt x="2218413" y="1988410"/>
                      <a:pt x="2219860" y="1990017"/>
                      <a:pt x="2219860" y="1991947"/>
                    </a:cubicBezTo>
                    <a:cubicBezTo>
                      <a:pt x="2219860" y="1993876"/>
                      <a:pt x="2218253" y="1995323"/>
                      <a:pt x="2216324" y="1995323"/>
                    </a:cubicBezTo>
                    <a:close/>
                    <a:moveTo>
                      <a:pt x="2161179" y="1989696"/>
                    </a:moveTo>
                    <a:cubicBezTo>
                      <a:pt x="2161179" y="1989696"/>
                      <a:pt x="2160697" y="1989696"/>
                      <a:pt x="2160536" y="1989696"/>
                    </a:cubicBezTo>
                    <a:cubicBezTo>
                      <a:pt x="2151051" y="1988088"/>
                      <a:pt x="2142047" y="1985837"/>
                      <a:pt x="2133366" y="1983426"/>
                    </a:cubicBezTo>
                    <a:cubicBezTo>
                      <a:pt x="2131597" y="1982943"/>
                      <a:pt x="2130472" y="1981014"/>
                      <a:pt x="2130954" y="1979246"/>
                    </a:cubicBezTo>
                    <a:cubicBezTo>
                      <a:pt x="2131437" y="1977477"/>
                      <a:pt x="2133366" y="1976352"/>
                      <a:pt x="2135134" y="1976834"/>
                    </a:cubicBezTo>
                    <a:cubicBezTo>
                      <a:pt x="2143495" y="1979246"/>
                      <a:pt x="2152498" y="1981175"/>
                      <a:pt x="2161661" y="1982943"/>
                    </a:cubicBezTo>
                    <a:cubicBezTo>
                      <a:pt x="2163591" y="1983265"/>
                      <a:pt x="2164716" y="1985033"/>
                      <a:pt x="2164394" y="1986963"/>
                    </a:cubicBezTo>
                    <a:cubicBezTo>
                      <a:pt x="2164073" y="1988570"/>
                      <a:pt x="2162626" y="1989856"/>
                      <a:pt x="2161018" y="1989856"/>
                    </a:cubicBezTo>
                    <a:close/>
                    <a:moveTo>
                      <a:pt x="2108286" y="1974583"/>
                    </a:moveTo>
                    <a:cubicBezTo>
                      <a:pt x="2108286" y="1974583"/>
                      <a:pt x="2107321" y="1974583"/>
                      <a:pt x="2107000" y="1974262"/>
                    </a:cubicBezTo>
                    <a:cubicBezTo>
                      <a:pt x="2097996" y="1970564"/>
                      <a:pt x="2089476" y="1966223"/>
                      <a:pt x="2081919" y="1961561"/>
                    </a:cubicBezTo>
                    <a:cubicBezTo>
                      <a:pt x="2080312" y="1960596"/>
                      <a:pt x="2079829" y="1958345"/>
                      <a:pt x="2080794" y="1956738"/>
                    </a:cubicBezTo>
                    <a:cubicBezTo>
                      <a:pt x="2081758" y="1955130"/>
                      <a:pt x="2084009" y="1954648"/>
                      <a:pt x="2085617" y="1955612"/>
                    </a:cubicBezTo>
                    <a:cubicBezTo>
                      <a:pt x="2092852" y="1960114"/>
                      <a:pt x="2100890" y="1964294"/>
                      <a:pt x="2109572" y="1967831"/>
                    </a:cubicBezTo>
                    <a:cubicBezTo>
                      <a:pt x="2111340" y="1968635"/>
                      <a:pt x="2112144" y="1970564"/>
                      <a:pt x="2111501" y="1972333"/>
                    </a:cubicBezTo>
                    <a:cubicBezTo>
                      <a:pt x="2111019" y="1973619"/>
                      <a:pt x="2109733" y="1974423"/>
                      <a:pt x="2108286" y="1974423"/>
                    </a:cubicBezTo>
                    <a:close/>
                    <a:moveTo>
                      <a:pt x="2061984" y="1945323"/>
                    </a:moveTo>
                    <a:cubicBezTo>
                      <a:pt x="2061180" y="1945323"/>
                      <a:pt x="2060215" y="1945001"/>
                      <a:pt x="2059572" y="1944358"/>
                    </a:cubicBezTo>
                    <a:cubicBezTo>
                      <a:pt x="2052498" y="1937445"/>
                      <a:pt x="2046550" y="1929889"/>
                      <a:pt x="2042048" y="1922011"/>
                    </a:cubicBezTo>
                    <a:cubicBezTo>
                      <a:pt x="2041083" y="1920404"/>
                      <a:pt x="2041727" y="1918314"/>
                      <a:pt x="2043334" y="1917349"/>
                    </a:cubicBezTo>
                    <a:cubicBezTo>
                      <a:pt x="2044942" y="1916384"/>
                      <a:pt x="2047032" y="1917027"/>
                      <a:pt x="2047997" y="1918635"/>
                    </a:cubicBezTo>
                    <a:cubicBezTo>
                      <a:pt x="2052177" y="1926031"/>
                      <a:pt x="2057643" y="1932944"/>
                      <a:pt x="2064234" y="1939535"/>
                    </a:cubicBezTo>
                    <a:cubicBezTo>
                      <a:pt x="2065521" y="1940822"/>
                      <a:pt x="2065681" y="1943072"/>
                      <a:pt x="2064234" y="1944358"/>
                    </a:cubicBezTo>
                    <a:cubicBezTo>
                      <a:pt x="2063592" y="1945001"/>
                      <a:pt x="2062627" y="1945323"/>
                      <a:pt x="2061823" y="1945323"/>
                    </a:cubicBezTo>
                    <a:close/>
                    <a:moveTo>
                      <a:pt x="2035778" y="1897896"/>
                    </a:moveTo>
                    <a:cubicBezTo>
                      <a:pt x="2034170" y="1897896"/>
                      <a:pt x="2032724" y="1896770"/>
                      <a:pt x="2032402" y="1895002"/>
                    </a:cubicBezTo>
                    <a:cubicBezTo>
                      <a:pt x="2031437" y="1890018"/>
                      <a:pt x="2031116" y="1884873"/>
                      <a:pt x="2031116" y="1879729"/>
                    </a:cubicBezTo>
                    <a:cubicBezTo>
                      <a:pt x="2031116" y="1875388"/>
                      <a:pt x="2031437" y="1870886"/>
                      <a:pt x="2032080" y="1866546"/>
                    </a:cubicBezTo>
                    <a:cubicBezTo>
                      <a:pt x="2032402" y="1864616"/>
                      <a:pt x="2034010" y="1863330"/>
                      <a:pt x="2035939" y="1863652"/>
                    </a:cubicBezTo>
                    <a:cubicBezTo>
                      <a:pt x="2037868" y="1863973"/>
                      <a:pt x="2039154" y="1865742"/>
                      <a:pt x="2038833" y="1867510"/>
                    </a:cubicBezTo>
                    <a:cubicBezTo>
                      <a:pt x="2038190" y="1871690"/>
                      <a:pt x="2037868" y="1875709"/>
                      <a:pt x="2038029" y="1879729"/>
                    </a:cubicBezTo>
                    <a:cubicBezTo>
                      <a:pt x="2038029" y="1884552"/>
                      <a:pt x="2038511" y="1889214"/>
                      <a:pt x="2039315" y="1893876"/>
                    </a:cubicBezTo>
                    <a:cubicBezTo>
                      <a:pt x="2039637" y="1895806"/>
                      <a:pt x="2038350" y="1897574"/>
                      <a:pt x="2036582" y="1897896"/>
                    </a:cubicBezTo>
                    <a:cubicBezTo>
                      <a:pt x="2036421" y="1897896"/>
                      <a:pt x="2036100" y="1897896"/>
                      <a:pt x="2035939" y="1897896"/>
                    </a:cubicBezTo>
                    <a:close/>
                    <a:moveTo>
                      <a:pt x="2043013" y="1844038"/>
                    </a:moveTo>
                    <a:cubicBezTo>
                      <a:pt x="2043013" y="1844038"/>
                      <a:pt x="2042048" y="1844038"/>
                      <a:pt x="2041727" y="1843716"/>
                    </a:cubicBezTo>
                    <a:cubicBezTo>
                      <a:pt x="2039958" y="1842912"/>
                      <a:pt x="2039154" y="1840983"/>
                      <a:pt x="2039958" y="1839215"/>
                    </a:cubicBezTo>
                    <a:cubicBezTo>
                      <a:pt x="2043334" y="1831498"/>
                      <a:pt x="2047675" y="1823620"/>
                      <a:pt x="2052659" y="1816064"/>
                    </a:cubicBezTo>
                    <a:lnTo>
                      <a:pt x="2053624" y="1814777"/>
                    </a:lnTo>
                    <a:cubicBezTo>
                      <a:pt x="2054588" y="1813170"/>
                      <a:pt x="2056839" y="1812687"/>
                      <a:pt x="2058447" y="1813813"/>
                    </a:cubicBezTo>
                    <a:cubicBezTo>
                      <a:pt x="2060055" y="1814777"/>
                      <a:pt x="2060537" y="1817028"/>
                      <a:pt x="2059411" y="1818636"/>
                    </a:cubicBezTo>
                    <a:lnTo>
                      <a:pt x="2058447" y="1820083"/>
                    </a:lnTo>
                    <a:cubicBezTo>
                      <a:pt x="2053624" y="1827317"/>
                      <a:pt x="2049444" y="1834713"/>
                      <a:pt x="2046389" y="1842108"/>
                    </a:cubicBezTo>
                    <a:cubicBezTo>
                      <a:pt x="2045746" y="1843395"/>
                      <a:pt x="2044620" y="1844198"/>
                      <a:pt x="2043174" y="1844198"/>
                    </a:cubicBezTo>
                    <a:close/>
                    <a:moveTo>
                      <a:pt x="2068736" y="1795485"/>
                    </a:moveTo>
                    <a:cubicBezTo>
                      <a:pt x="2068736" y="1795485"/>
                      <a:pt x="2068093" y="1795485"/>
                      <a:pt x="2067611" y="1795324"/>
                    </a:cubicBezTo>
                    <a:cubicBezTo>
                      <a:pt x="2065842" y="1794681"/>
                      <a:pt x="2064878" y="1792752"/>
                      <a:pt x="2065360" y="1790983"/>
                    </a:cubicBezTo>
                    <a:cubicBezTo>
                      <a:pt x="2067289" y="1785035"/>
                      <a:pt x="2068254" y="1779247"/>
                      <a:pt x="2068254" y="1773781"/>
                    </a:cubicBezTo>
                    <a:cubicBezTo>
                      <a:pt x="2068254" y="1770887"/>
                      <a:pt x="2067932" y="1768154"/>
                      <a:pt x="2067450" y="1765582"/>
                    </a:cubicBezTo>
                    <a:cubicBezTo>
                      <a:pt x="2067128" y="1763652"/>
                      <a:pt x="2068254" y="1761884"/>
                      <a:pt x="2070183" y="1761402"/>
                    </a:cubicBezTo>
                    <a:cubicBezTo>
                      <a:pt x="2071951" y="1761080"/>
                      <a:pt x="2073881" y="1762206"/>
                      <a:pt x="2074202" y="1764135"/>
                    </a:cubicBezTo>
                    <a:cubicBezTo>
                      <a:pt x="2074845" y="1767189"/>
                      <a:pt x="2075167" y="1770405"/>
                      <a:pt x="2075167" y="1773781"/>
                    </a:cubicBezTo>
                    <a:cubicBezTo>
                      <a:pt x="2075167" y="1779890"/>
                      <a:pt x="2074041" y="1786321"/>
                      <a:pt x="2071791" y="1793073"/>
                    </a:cubicBezTo>
                    <a:cubicBezTo>
                      <a:pt x="2071308" y="1794520"/>
                      <a:pt x="2070022" y="1795485"/>
                      <a:pt x="2068575" y="1795485"/>
                    </a:cubicBezTo>
                    <a:close/>
                    <a:moveTo>
                      <a:pt x="2057161" y="1745164"/>
                    </a:moveTo>
                    <a:cubicBezTo>
                      <a:pt x="2056357" y="1745164"/>
                      <a:pt x="2055553" y="1744842"/>
                      <a:pt x="2054910" y="1744199"/>
                    </a:cubicBezTo>
                    <a:cubicBezTo>
                      <a:pt x="2049122" y="1739055"/>
                      <a:pt x="2041566" y="1734553"/>
                      <a:pt x="2032402" y="1731016"/>
                    </a:cubicBezTo>
                    <a:cubicBezTo>
                      <a:pt x="2030634" y="1730373"/>
                      <a:pt x="2029669" y="1728283"/>
                      <a:pt x="2030473" y="1726514"/>
                    </a:cubicBezTo>
                    <a:cubicBezTo>
                      <a:pt x="2031116" y="1724746"/>
                      <a:pt x="2033206" y="1723781"/>
                      <a:pt x="2034974" y="1724585"/>
                    </a:cubicBezTo>
                    <a:cubicBezTo>
                      <a:pt x="2044942" y="1728444"/>
                      <a:pt x="2053302" y="1733267"/>
                      <a:pt x="2059733" y="1739055"/>
                    </a:cubicBezTo>
                    <a:cubicBezTo>
                      <a:pt x="2061180" y="1740341"/>
                      <a:pt x="2061341" y="1742431"/>
                      <a:pt x="2060055" y="1743878"/>
                    </a:cubicBezTo>
                    <a:cubicBezTo>
                      <a:pt x="2059411" y="1744681"/>
                      <a:pt x="2058447" y="1745003"/>
                      <a:pt x="2057482" y="1745003"/>
                    </a:cubicBezTo>
                    <a:close/>
                    <a:moveTo>
                      <a:pt x="1816166" y="1743556"/>
                    </a:moveTo>
                    <a:cubicBezTo>
                      <a:pt x="1814236" y="1743556"/>
                      <a:pt x="1812789" y="1742109"/>
                      <a:pt x="1812789" y="1740180"/>
                    </a:cubicBezTo>
                    <a:cubicBezTo>
                      <a:pt x="1812789" y="1738251"/>
                      <a:pt x="1814236" y="1736643"/>
                      <a:pt x="1816166" y="1736643"/>
                    </a:cubicBezTo>
                    <a:cubicBezTo>
                      <a:pt x="1825169" y="1736643"/>
                      <a:pt x="1834011" y="1735839"/>
                      <a:pt x="1843336" y="1734714"/>
                    </a:cubicBezTo>
                    <a:cubicBezTo>
                      <a:pt x="1845426" y="1734553"/>
                      <a:pt x="1846873" y="1735839"/>
                      <a:pt x="1847194" y="1737768"/>
                    </a:cubicBezTo>
                    <a:cubicBezTo>
                      <a:pt x="1847355" y="1739698"/>
                      <a:pt x="1846069" y="1741466"/>
                      <a:pt x="1844140" y="1741627"/>
                    </a:cubicBezTo>
                    <a:cubicBezTo>
                      <a:pt x="1834654" y="1742752"/>
                      <a:pt x="1825490" y="1743395"/>
                      <a:pt x="1816326" y="1743556"/>
                    </a:cubicBezTo>
                    <a:lnTo>
                      <a:pt x="1816326" y="1743556"/>
                    </a:lnTo>
                    <a:close/>
                    <a:moveTo>
                      <a:pt x="1788674" y="1742431"/>
                    </a:moveTo>
                    <a:cubicBezTo>
                      <a:pt x="1788674" y="1742431"/>
                      <a:pt x="1788513" y="1742431"/>
                      <a:pt x="1788352" y="1742431"/>
                    </a:cubicBezTo>
                    <a:cubicBezTo>
                      <a:pt x="1779832" y="1741627"/>
                      <a:pt x="1770828" y="1740341"/>
                      <a:pt x="1760861" y="1738733"/>
                    </a:cubicBezTo>
                    <a:cubicBezTo>
                      <a:pt x="1758931" y="1738411"/>
                      <a:pt x="1757645" y="1736643"/>
                      <a:pt x="1757967" y="1734714"/>
                    </a:cubicBezTo>
                    <a:cubicBezTo>
                      <a:pt x="1758288" y="1732784"/>
                      <a:pt x="1760057" y="1731498"/>
                      <a:pt x="1761986" y="1731820"/>
                    </a:cubicBezTo>
                    <a:cubicBezTo>
                      <a:pt x="1771793" y="1733428"/>
                      <a:pt x="1780635" y="1734714"/>
                      <a:pt x="1788995" y="1735518"/>
                    </a:cubicBezTo>
                    <a:cubicBezTo>
                      <a:pt x="1790925" y="1735678"/>
                      <a:pt x="1792211" y="1737447"/>
                      <a:pt x="1792050" y="1739215"/>
                    </a:cubicBezTo>
                    <a:cubicBezTo>
                      <a:pt x="1791889" y="1740984"/>
                      <a:pt x="1790442" y="1742270"/>
                      <a:pt x="1788674" y="1742270"/>
                    </a:cubicBezTo>
                    <a:close/>
                    <a:moveTo>
                      <a:pt x="1870828" y="1736965"/>
                    </a:moveTo>
                    <a:cubicBezTo>
                      <a:pt x="1869220" y="1736965"/>
                      <a:pt x="1867773" y="1735839"/>
                      <a:pt x="1867451" y="1734231"/>
                    </a:cubicBezTo>
                    <a:cubicBezTo>
                      <a:pt x="1866969" y="1732302"/>
                      <a:pt x="1868255" y="1730534"/>
                      <a:pt x="1870024" y="1730051"/>
                    </a:cubicBezTo>
                    <a:cubicBezTo>
                      <a:pt x="1874525" y="1729087"/>
                      <a:pt x="1879348" y="1727961"/>
                      <a:pt x="1884011" y="1726675"/>
                    </a:cubicBezTo>
                    <a:cubicBezTo>
                      <a:pt x="1888191" y="1725550"/>
                      <a:pt x="1892532" y="1724585"/>
                      <a:pt x="1896712" y="1723621"/>
                    </a:cubicBezTo>
                    <a:cubicBezTo>
                      <a:pt x="1898641" y="1723138"/>
                      <a:pt x="1900409" y="1724424"/>
                      <a:pt x="1900892" y="1726193"/>
                    </a:cubicBezTo>
                    <a:cubicBezTo>
                      <a:pt x="1901374" y="1728122"/>
                      <a:pt x="1900249" y="1729891"/>
                      <a:pt x="1898319" y="1730373"/>
                    </a:cubicBezTo>
                    <a:cubicBezTo>
                      <a:pt x="1894139" y="1731337"/>
                      <a:pt x="1889959" y="1732302"/>
                      <a:pt x="1885779" y="1733428"/>
                    </a:cubicBezTo>
                    <a:cubicBezTo>
                      <a:pt x="1880795" y="1734714"/>
                      <a:pt x="1876133" y="1735839"/>
                      <a:pt x="1871471" y="1736804"/>
                    </a:cubicBezTo>
                    <a:cubicBezTo>
                      <a:pt x="1871149" y="1736804"/>
                      <a:pt x="1870988" y="1736804"/>
                      <a:pt x="1870667" y="1736804"/>
                    </a:cubicBezTo>
                    <a:close/>
                    <a:moveTo>
                      <a:pt x="1734494" y="1733428"/>
                    </a:moveTo>
                    <a:cubicBezTo>
                      <a:pt x="1734494" y="1733428"/>
                      <a:pt x="1734012" y="1733428"/>
                      <a:pt x="1733851" y="1733428"/>
                    </a:cubicBezTo>
                    <a:lnTo>
                      <a:pt x="1707002" y="1727640"/>
                    </a:lnTo>
                    <a:cubicBezTo>
                      <a:pt x="1705073" y="1727318"/>
                      <a:pt x="1703948" y="1725389"/>
                      <a:pt x="1704269" y="1723621"/>
                    </a:cubicBezTo>
                    <a:cubicBezTo>
                      <a:pt x="1704591" y="1721691"/>
                      <a:pt x="1706520" y="1720566"/>
                      <a:pt x="1708289" y="1720888"/>
                    </a:cubicBezTo>
                    <a:lnTo>
                      <a:pt x="1735137" y="1726675"/>
                    </a:lnTo>
                    <a:cubicBezTo>
                      <a:pt x="1737067" y="1726997"/>
                      <a:pt x="1738192" y="1728926"/>
                      <a:pt x="1737870" y="1730695"/>
                    </a:cubicBezTo>
                    <a:cubicBezTo>
                      <a:pt x="1737549" y="1732302"/>
                      <a:pt x="1736102" y="1733428"/>
                      <a:pt x="1734494" y="1733428"/>
                    </a:cubicBezTo>
                    <a:close/>
                    <a:moveTo>
                      <a:pt x="1924686" y="1725389"/>
                    </a:moveTo>
                    <a:cubicBezTo>
                      <a:pt x="1923078" y="1725389"/>
                      <a:pt x="1921470" y="1724103"/>
                      <a:pt x="1921310" y="1722495"/>
                    </a:cubicBezTo>
                    <a:cubicBezTo>
                      <a:pt x="1920988" y="1720566"/>
                      <a:pt x="1922274" y="1718797"/>
                      <a:pt x="1924203" y="1718637"/>
                    </a:cubicBezTo>
                    <a:cubicBezTo>
                      <a:pt x="1933528" y="1717190"/>
                      <a:pt x="1942692" y="1716225"/>
                      <a:pt x="1951856" y="1715582"/>
                    </a:cubicBezTo>
                    <a:cubicBezTo>
                      <a:pt x="1953464" y="1715260"/>
                      <a:pt x="1955393" y="1716868"/>
                      <a:pt x="1955554" y="1718797"/>
                    </a:cubicBezTo>
                    <a:cubicBezTo>
                      <a:pt x="1955554" y="1720727"/>
                      <a:pt x="1954268" y="1722334"/>
                      <a:pt x="1952338" y="1722495"/>
                    </a:cubicBezTo>
                    <a:cubicBezTo>
                      <a:pt x="1943496" y="1723138"/>
                      <a:pt x="1934332" y="1724103"/>
                      <a:pt x="1925168" y="1725550"/>
                    </a:cubicBezTo>
                    <a:cubicBezTo>
                      <a:pt x="1925007" y="1725550"/>
                      <a:pt x="1924846" y="1725550"/>
                      <a:pt x="1924686" y="1725550"/>
                    </a:cubicBezTo>
                    <a:close/>
                    <a:moveTo>
                      <a:pt x="2007000" y="1724424"/>
                    </a:moveTo>
                    <a:cubicBezTo>
                      <a:pt x="2007000" y="1724424"/>
                      <a:pt x="2006679" y="1724424"/>
                      <a:pt x="2006357" y="1724424"/>
                    </a:cubicBezTo>
                    <a:cubicBezTo>
                      <a:pt x="1997997" y="1722977"/>
                      <a:pt x="1988833" y="1722174"/>
                      <a:pt x="1979348" y="1721852"/>
                    </a:cubicBezTo>
                    <a:cubicBezTo>
                      <a:pt x="1977418" y="1721852"/>
                      <a:pt x="1975972" y="1720244"/>
                      <a:pt x="1975972" y="1718315"/>
                    </a:cubicBezTo>
                    <a:cubicBezTo>
                      <a:pt x="1975972" y="1716386"/>
                      <a:pt x="1977740" y="1715100"/>
                      <a:pt x="1979508" y="1714939"/>
                    </a:cubicBezTo>
                    <a:cubicBezTo>
                      <a:pt x="1989315" y="1715260"/>
                      <a:pt x="1998640" y="1716064"/>
                      <a:pt x="2007322" y="1717511"/>
                    </a:cubicBezTo>
                    <a:cubicBezTo>
                      <a:pt x="2009251" y="1717833"/>
                      <a:pt x="2010537" y="1719601"/>
                      <a:pt x="2010216" y="1721530"/>
                    </a:cubicBezTo>
                    <a:cubicBezTo>
                      <a:pt x="2009894" y="1723138"/>
                      <a:pt x="2008447" y="1724424"/>
                      <a:pt x="2006839" y="1724424"/>
                    </a:cubicBezTo>
                    <a:close/>
                    <a:moveTo>
                      <a:pt x="1680636" y="1722174"/>
                    </a:moveTo>
                    <a:cubicBezTo>
                      <a:pt x="1680636" y="1722174"/>
                      <a:pt x="1680154" y="1722174"/>
                      <a:pt x="1679993" y="1722174"/>
                    </a:cubicBezTo>
                    <a:cubicBezTo>
                      <a:pt x="1671472" y="1720566"/>
                      <a:pt x="1662469" y="1718958"/>
                      <a:pt x="1652984" y="1717511"/>
                    </a:cubicBezTo>
                    <a:cubicBezTo>
                      <a:pt x="1651054" y="1717190"/>
                      <a:pt x="1649768" y="1715421"/>
                      <a:pt x="1650090" y="1713653"/>
                    </a:cubicBezTo>
                    <a:cubicBezTo>
                      <a:pt x="1650411" y="1711724"/>
                      <a:pt x="1652019" y="1710437"/>
                      <a:pt x="1653948" y="1710759"/>
                    </a:cubicBezTo>
                    <a:cubicBezTo>
                      <a:pt x="1663434" y="1712206"/>
                      <a:pt x="1672598" y="1713814"/>
                      <a:pt x="1681118" y="1715421"/>
                    </a:cubicBezTo>
                    <a:cubicBezTo>
                      <a:pt x="1683048" y="1715743"/>
                      <a:pt x="1684173" y="1717511"/>
                      <a:pt x="1683852" y="1719441"/>
                    </a:cubicBezTo>
                    <a:cubicBezTo>
                      <a:pt x="1683530" y="1721048"/>
                      <a:pt x="1682083" y="1722334"/>
                      <a:pt x="1680475" y="1722334"/>
                    </a:cubicBezTo>
                    <a:close/>
                    <a:moveTo>
                      <a:pt x="1626135" y="1713974"/>
                    </a:moveTo>
                    <a:cubicBezTo>
                      <a:pt x="1626135" y="1713974"/>
                      <a:pt x="1625813" y="1713974"/>
                      <a:pt x="1625813" y="1713974"/>
                    </a:cubicBezTo>
                    <a:cubicBezTo>
                      <a:pt x="1617132" y="1713010"/>
                      <a:pt x="1608129" y="1712206"/>
                      <a:pt x="1598482" y="1711563"/>
                    </a:cubicBezTo>
                    <a:cubicBezTo>
                      <a:pt x="1596553" y="1711563"/>
                      <a:pt x="1595106" y="1709794"/>
                      <a:pt x="1595267" y="1707865"/>
                    </a:cubicBezTo>
                    <a:cubicBezTo>
                      <a:pt x="1595267" y="1705936"/>
                      <a:pt x="1597196" y="1704328"/>
                      <a:pt x="1598965" y="1704650"/>
                    </a:cubicBezTo>
                    <a:cubicBezTo>
                      <a:pt x="1608611" y="1705293"/>
                      <a:pt x="1617775" y="1706097"/>
                      <a:pt x="1626617" y="1707061"/>
                    </a:cubicBezTo>
                    <a:cubicBezTo>
                      <a:pt x="1628546" y="1707222"/>
                      <a:pt x="1629833" y="1708990"/>
                      <a:pt x="1629672" y="1710920"/>
                    </a:cubicBezTo>
                    <a:cubicBezTo>
                      <a:pt x="1629511" y="1712688"/>
                      <a:pt x="1627903" y="1713974"/>
                      <a:pt x="1626296" y="1713974"/>
                    </a:cubicBezTo>
                    <a:close/>
                    <a:moveTo>
                      <a:pt x="1571151" y="1710277"/>
                    </a:moveTo>
                    <a:lnTo>
                      <a:pt x="1571151" y="1710277"/>
                    </a:lnTo>
                    <a:cubicBezTo>
                      <a:pt x="1566328" y="1710277"/>
                      <a:pt x="1561505" y="1710116"/>
                      <a:pt x="1556521" y="1709955"/>
                    </a:cubicBezTo>
                    <a:cubicBezTo>
                      <a:pt x="1552181" y="1709955"/>
                      <a:pt x="1547840" y="1709955"/>
                      <a:pt x="1543660" y="1709633"/>
                    </a:cubicBezTo>
                    <a:cubicBezTo>
                      <a:pt x="1541730" y="1709633"/>
                      <a:pt x="1540284" y="1708026"/>
                      <a:pt x="1540284" y="1706097"/>
                    </a:cubicBezTo>
                    <a:cubicBezTo>
                      <a:pt x="1540284" y="1704167"/>
                      <a:pt x="1541891" y="1702720"/>
                      <a:pt x="1543660" y="1702720"/>
                    </a:cubicBezTo>
                    <a:lnTo>
                      <a:pt x="1543660" y="1702720"/>
                    </a:lnTo>
                    <a:cubicBezTo>
                      <a:pt x="1547840" y="1702720"/>
                      <a:pt x="1552020" y="1702881"/>
                      <a:pt x="1556521" y="1703042"/>
                    </a:cubicBezTo>
                    <a:cubicBezTo>
                      <a:pt x="1561505" y="1703042"/>
                      <a:pt x="1566489" y="1703042"/>
                      <a:pt x="1571312" y="1703363"/>
                    </a:cubicBezTo>
                    <a:cubicBezTo>
                      <a:pt x="1573241" y="1703363"/>
                      <a:pt x="1574688" y="1704971"/>
                      <a:pt x="1574688" y="1706900"/>
                    </a:cubicBezTo>
                    <a:cubicBezTo>
                      <a:pt x="1574688" y="1708830"/>
                      <a:pt x="1573081" y="1710277"/>
                      <a:pt x="1571312" y="1710277"/>
                    </a:cubicBezTo>
                    <a:close/>
                    <a:moveTo>
                      <a:pt x="1516168" y="1708347"/>
                    </a:moveTo>
                    <a:cubicBezTo>
                      <a:pt x="1516168" y="1708347"/>
                      <a:pt x="1516007" y="1708347"/>
                      <a:pt x="1515846" y="1708347"/>
                    </a:cubicBezTo>
                    <a:cubicBezTo>
                      <a:pt x="1506039" y="1707544"/>
                      <a:pt x="1496715" y="1706579"/>
                      <a:pt x="1488194" y="1705293"/>
                    </a:cubicBezTo>
                    <a:cubicBezTo>
                      <a:pt x="1486265" y="1704971"/>
                      <a:pt x="1484978" y="1703203"/>
                      <a:pt x="1485300" y="1701434"/>
                    </a:cubicBezTo>
                    <a:cubicBezTo>
                      <a:pt x="1485622" y="1699505"/>
                      <a:pt x="1487229" y="1698219"/>
                      <a:pt x="1489159" y="1698540"/>
                    </a:cubicBezTo>
                    <a:cubicBezTo>
                      <a:pt x="1497519" y="1699826"/>
                      <a:pt x="1506522" y="1700791"/>
                      <a:pt x="1516329" y="1701595"/>
                    </a:cubicBezTo>
                    <a:cubicBezTo>
                      <a:pt x="1518258" y="1701595"/>
                      <a:pt x="1519705" y="1703363"/>
                      <a:pt x="1519544" y="1705293"/>
                    </a:cubicBezTo>
                    <a:cubicBezTo>
                      <a:pt x="1519544" y="1707061"/>
                      <a:pt x="1517936" y="1708508"/>
                      <a:pt x="1516168" y="1708508"/>
                    </a:cubicBezTo>
                    <a:close/>
                    <a:moveTo>
                      <a:pt x="1461827" y="1699666"/>
                    </a:moveTo>
                    <a:cubicBezTo>
                      <a:pt x="1461827" y="1699666"/>
                      <a:pt x="1461184" y="1699666"/>
                      <a:pt x="1460863" y="1699666"/>
                    </a:cubicBezTo>
                    <a:cubicBezTo>
                      <a:pt x="1450574" y="1696772"/>
                      <a:pt x="1441731" y="1693074"/>
                      <a:pt x="1434657" y="1688894"/>
                    </a:cubicBezTo>
                    <a:cubicBezTo>
                      <a:pt x="1433050" y="1687930"/>
                      <a:pt x="1432407" y="1685840"/>
                      <a:pt x="1433532" y="1684232"/>
                    </a:cubicBezTo>
                    <a:cubicBezTo>
                      <a:pt x="1434497" y="1682624"/>
                      <a:pt x="1436586" y="1682142"/>
                      <a:pt x="1438194" y="1683106"/>
                    </a:cubicBezTo>
                    <a:cubicBezTo>
                      <a:pt x="1444786" y="1686965"/>
                      <a:pt x="1452985" y="1690502"/>
                      <a:pt x="1462792" y="1693235"/>
                    </a:cubicBezTo>
                    <a:cubicBezTo>
                      <a:pt x="1464561" y="1693717"/>
                      <a:pt x="1465686" y="1695647"/>
                      <a:pt x="1465204" y="1697576"/>
                    </a:cubicBezTo>
                    <a:cubicBezTo>
                      <a:pt x="1464721" y="1699023"/>
                      <a:pt x="1463435" y="1700148"/>
                      <a:pt x="1461827" y="1700148"/>
                    </a:cubicBezTo>
                    <a:close/>
                    <a:moveTo>
                      <a:pt x="1417294" y="1669923"/>
                    </a:moveTo>
                    <a:cubicBezTo>
                      <a:pt x="1416008" y="1669923"/>
                      <a:pt x="1414882" y="1669280"/>
                      <a:pt x="1414239" y="1668155"/>
                    </a:cubicBezTo>
                    <a:cubicBezTo>
                      <a:pt x="1410381" y="1660920"/>
                      <a:pt x="1408452" y="1652721"/>
                      <a:pt x="1408452" y="1643235"/>
                    </a:cubicBezTo>
                    <a:cubicBezTo>
                      <a:pt x="1408452" y="1642110"/>
                      <a:pt x="1408452" y="1640824"/>
                      <a:pt x="1408452" y="1639698"/>
                    </a:cubicBezTo>
                    <a:cubicBezTo>
                      <a:pt x="1408452" y="1637769"/>
                      <a:pt x="1410220" y="1636483"/>
                      <a:pt x="1412149" y="1636483"/>
                    </a:cubicBezTo>
                    <a:cubicBezTo>
                      <a:pt x="1414079" y="1636483"/>
                      <a:pt x="1415526" y="1638251"/>
                      <a:pt x="1415365" y="1640181"/>
                    </a:cubicBezTo>
                    <a:cubicBezTo>
                      <a:pt x="1415365" y="1641306"/>
                      <a:pt x="1415365" y="1642431"/>
                      <a:pt x="1415365" y="1643396"/>
                    </a:cubicBezTo>
                    <a:cubicBezTo>
                      <a:pt x="1415365" y="1651756"/>
                      <a:pt x="1416973" y="1658830"/>
                      <a:pt x="1420349" y="1664939"/>
                    </a:cubicBezTo>
                    <a:cubicBezTo>
                      <a:pt x="1421313" y="1666547"/>
                      <a:pt x="1420670" y="1668798"/>
                      <a:pt x="1418902" y="1669602"/>
                    </a:cubicBezTo>
                    <a:cubicBezTo>
                      <a:pt x="1418419" y="1669923"/>
                      <a:pt x="1417776" y="1670084"/>
                      <a:pt x="1417294" y="1670084"/>
                    </a:cubicBezTo>
                    <a:close/>
                    <a:moveTo>
                      <a:pt x="1417294" y="1616226"/>
                    </a:moveTo>
                    <a:cubicBezTo>
                      <a:pt x="1417294" y="1616226"/>
                      <a:pt x="1416651" y="1616226"/>
                      <a:pt x="1416329" y="1616226"/>
                    </a:cubicBezTo>
                    <a:cubicBezTo>
                      <a:pt x="1414561" y="1615744"/>
                      <a:pt x="1413436" y="1613814"/>
                      <a:pt x="1414079" y="1611885"/>
                    </a:cubicBezTo>
                    <a:cubicBezTo>
                      <a:pt x="1416329" y="1604168"/>
                      <a:pt x="1419545" y="1595647"/>
                      <a:pt x="1423564" y="1585679"/>
                    </a:cubicBezTo>
                    <a:cubicBezTo>
                      <a:pt x="1424368" y="1583911"/>
                      <a:pt x="1426297" y="1583107"/>
                      <a:pt x="1428066" y="1583750"/>
                    </a:cubicBezTo>
                    <a:cubicBezTo>
                      <a:pt x="1429834" y="1584554"/>
                      <a:pt x="1430638" y="1586483"/>
                      <a:pt x="1429995" y="1588252"/>
                    </a:cubicBezTo>
                    <a:cubicBezTo>
                      <a:pt x="1425976" y="1598059"/>
                      <a:pt x="1422921" y="1606258"/>
                      <a:pt x="1420670" y="1613814"/>
                    </a:cubicBezTo>
                    <a:cubicBezTo>
                      <a:pt x="1420188" y="1615261"/>
                      <a:pt x="1418902" y="1616226"/>
                      <a:pt x="1417294" y="1616226"/>
                    </a:cubicBezTo>
                    <a:close/>
                    <a:moveTo>
                      <a:pt x="1437551" y="1565101"/>
                    </a:moveTo>
                    <a:cubicBezTo>
                      <a:pt x="1437551" y="1565101"/>
                      <a:pt x="1436747" y="1565101"/>
                      <a:pt x="1436265" y="1564940"/>
                    </a:cubicBezTo>
                    <a:cubicBezTo>
                      <a:pt x="1434497" y="1564297"/>
                      <a:pt x="1433693" y="1562207"/>
                      <a:pt x="1434336" y="1560438"/>
                    </a:cubicBezTo>
                    <a:cubicBezTo>
                      <a:pt x="1438033" y="1551275"/>
                      <a:pt x="1440606" y="1542754"/>
                      <a:pt x="1442214" y="1534715"/>
                    </a:cubicBezTo>
                    <a:cubicBezTo>
                      <a:pt x="1442535" y="1532786"/>
                      <a:pt x="1444304" y="1531661"/>
                      <a:pt x="1446233" y="1531982"/>
                    </a:cubicBezTo>
                    <a:cubicBezTo>
                      <a:pt x="1448162" y="1532304"/>
                      <a:pt x="1449287" y="1534233"/>
                      <a:pt x="1448966" y="1536001"/>
                    </a:cubicBezTo>
                    <a:cubicBezTo>
                      <a:pt x="1447197" y="1544522"/>
                      <a:pt x="1444464" y="1553365"/>
                      <a:pt x="1440767" y="1562850"/>
                    </a:cubicBezTo>
                    <a:cubicBezTo>
                      <a:pt x="1440284" y="1564136"/>
                      <a:pt x="1438998" y="1565101"/>
                      <a:pt x="1437551" y="1565101"/>
                    </a:cubicBezTo>
                    <a:close/>
                    <a:moveTo>
                      <a:pt x="1448001" y="1511403"/>
                    </a:moveTo>
                    <a:cubicBezTo>
                      <a:pt x="1446072" y="1511403"/>
                      <a:pt x="1444625" y="1509957"/>
                      <a:pt x="1444464" y="1508027"/>
                    </a:cubicBezTo>
                    <a:cubicBezTo>
                      <a:pt x="1444304" y="1499667"/>
                      <a:pt x="1443339" y="1491146"/>
                      <a:pt x="1441892" y="1481018"/>
                    </a:cubicBezTo>
                    <a:cubicBezTo>
                      <a:pt x="1441570" y="1479089"/>
                      <a:pt x="1443017" y="1477320"/>
                      <a:pt x="1444786" y="1477159"/>
                    </a:cubicBezTo>
                    <a:cubicBezTo>
                      <a:pt x="1446876" y="1476999"/>
                      <a:pt x="1448484" y="1478285"/>
                      <a:pt x="1448644" y="1480053"/>
                    </a:cubicBezTo>
                    <a:cubicBezTo>
                      <a:pt x="1450091" y="1490343"/>
                      <a:pt x="1451056" y="1499024"/>
                      <a:pt x="1451217" y="1507867"/>
                    </a:cubicBezTo>
                    <a:cubicBezTo>
                      <a:pt x="1451217" y="1509796"/>
                      <a:pt x="1449770" y="1511403"/>
                      <a:pt x="1447840" y="1511403"/>
                    </a:cubicBezTo>
                    <a:lnTo>
                      <a:pt x="1447840" y="1511403"/>
                    </a:lnTo>
                    <a:close/>
                    <a:moveTo>
                      <a:pt x="1441731" y="1456742"/>
                    </a:moveTo>
                    <a:cubicBezTo>
                      <a:pt x="1439963" y="1456742"/>
                      <a:pt x="1438516" y="1455455"/>
                      <a:pt x="1438355" y="1453687"/>
                    </a:cubicBezTo>
                    <a:cubicBezTo>
                      <a:pt x="1437230" y="1444041"/>
                      <a:pt x="1436426" y="1435037"/>
                      <a:pt x="1435943" y="1426034"/>
                    </a:cubicBezTo>
                    <a:cubicBezTo>
                      <a:pt x="1435943" y="1424105"/>
                      <a:pt x="1437390" y="1422497"/>
                      <a:pt x="1439159" y="1422337"/>
                    </a:cubicBezTo>
                    <a:cubicBezTo>
                      <a:pt x="1441088" y="1422337"/>
                      <a:pt x="1442696" y="1423784"/>
                      <a:pt x="1442857" y="1425552"/>
                    </a:cubicBezTo>
                    <a:cubicBezTo>
                      <a:pt x="1443339" y="1434394"/>
                      <a:pt x="1443982" y="1443398"/>
                      <a:pt x="1445107" y="1452722"/>
                    </a:cubicBezTo>
                    <a:cubicBezTo>
                      <a:pt x="1445268" y="1454651"/>
                      <a:pt x="1443982" y="1456420"/>
                      <a:pt x="1442053" y="1456581"/>
                    </a:cubicBezTo>
                    <a:cubicBezTo>
                      <a:pt x="1442053" y="1456581"/>
                      <a:pt x="1441731" y="1456581"/>
                      <a:pt x="1441570" y="1456581"/>
                    </a:cubicBezTo>
                    <a:close/>
                    <a:moveTo>
                      <a:pt x="1438837" y="1401758"/>
                    </a:moveTo>
                    <a:lnTo>
                      <a:pt x="1438837" y="1401758"/>
                    </a:lnTo>
                    <a:cubicBezTo>
                      <a:pt x="1436908" y="1401758"/>
                      <a:pt x="1435461" y="1400150"/>
                      <a:pt x="1435461" y="1398221"/>
                    </a:cubicBezTo>
                    <a:cubicBezTo>
                      <a:pt x="1435461" y="1389379"/>
                      <a:pt x="1435943" y="1380054"/>
                      <a:pt x="1436586" y="1370569"/>
                    </a:cubicBezTo>
                    <a:cubicBezTo>
                      <a:pt x="1436586" y="1368639"/>
                      <a:pt x="1438355" y="1367192"/>
                      <a:pt x="1440284" y="1367353"/>
                    </a:cubicBezTo>
                    <a:cubicBezTo>
                      <a:pt x="1442214" y="1367353"/>
                      <a:pt x="1443660" y="1369122"/>
                      <a:pt x="1443500" y="1371051"/>
                    </a:cubicBezTo>
                    <a:cubicBezTo>
                      <a:pt x="1442857" y="1380376"/>
                      <a:pt x="1442535" y="1389700"/>
                      <a:pt x="1442374" y="1398382"/>
                    </a:cubicBezTo>
                    <a:cubicBezTo>
                      <a:pt x="1442374" y="1400311"/>
                      <a:pt x="1440767" y="1401758"/>
                      <a:pt x="1438998" y="1401758"/>
                    </a:cubicBezTo>
                    <a:close/>
                    <a:moveTo>
                      <a:pt x="1442535" y="1346774"/>
                    </a:moveTo>
                    <a:cubicBezTo>
                      <a:pt x="1442535" y="1346774"/>
                      <a:pt x="1442214" y="1346774"/>
                      <a:pt x="1442214" y="1346774"/>
                    </a:cubicBezTo>
                    <a:cubicBezTo>
                      <a:pt x="1440284" y="1346614"/>
                      <a:pt x="1438998" y="1344845"/>
                      <a:pt x="1439159" y="1342916"/>
                    </a:cubicBezTo>
                    <a:cubicBezTo>
                      <a:pt x="1439641" y="1338093"/>
                      <a:pt x="1440284" y="1332948"/>
                      <a:pt x="1441088" y="1327804"/>
                    </a:cubicBezTo>
                    <a:cubicBezTo>
                      <a:pt x="1441731" y="1323463"/>
                      <a:pt x="1442374" y="1319283"/>
                      <a:pt x="1443339" y="1315263"/>
                    </a:cubicBezTo>
                    <a:cubicBezTo>
                      <a:pt x="1443821" y="1313334"/>
                      <a:pt x="1445590" y="1312209"/>
                      <a:pt x="1447519" y="1312691"/>
                    </a:cubicBezTo>
                    <a:cubicBezTo>
                      <a:pt x="1449448" y="1313174"/>
                      <a:pt x="1450574" y="1314942"/>
                      <a:pt x="1450091" y="1316871"/>
                    </a:cubicBezTo>
                    <a:cubicBezTo>
                      <a:pt x="1449287" y="1320730"/>
                      <a:pt x="1448644" y="1324749"/>
                      <a:pt x="1448001" y="1328768"/>
                    </a:cubicBezTo>
                    <a:cubicBezTo>
                      <a:pt x="1447358" y="1333913"/>
                      <a:pt x="1446715" y="1338897"/>
                      <a:pt x="1446072" y="1343720"/>
                    </a:cubicBezTo>
                    <a:cubicBezTo>
                      <a:pt x="1445911" y="1345488"/>
                      <a:pt x="1444464" y="1346774"/>
                      <a:pt x="1442696" y="1346774"/>
                    </a:cubicBezTo>
                    <a:close/>
                    <a:moveTo>
                      <a:pt x="1455075" y="1293559"/>
                    </a:moveTo>
                    <a:cubicBezTo>
                      <a:pt x="1455075" y="1293559"/>
                      <a:pt x="1454111" y="1293559"/>
                      <a:pt x="1453628" y="1293238"/>
                    </a:cubicBezTo>
                    <a:cubicBezTo>
                      <a:pt x="1451860" y="1292434"/>
                      <a:pt x="1451217" y="1290344"/>
                      <a:pt x="1452020" y="1288576"/>
                    </a:cubicBezTo>
                    <a:cubicBezTo>
                      <a:pt x="1456040" y="1279894"/>
                      <a:pt x="1461184" y="1271856"/>
                      <a:pt x="1467294" y="1264782"/>
                    </a:cubicBezTo>
                    <a:cubicBezTo>
                      <a:pt x="1468580" y="1263335"/>
                      <a:pt x="1470670" y="1263174"/>
                      <a:pt x="1472117" y="1264460"/>
                    </a:cubicBezTo>
                    <a:cubicBezTo>
                      <a:pt x="1473564" y="1265746"/>
                      <a:pt x="1473725" y="1267836"/>
                      <a:pt x="1472438" y="1269283"/>
                    </a:cubicBezTo>
                    <a:cubicBezTo>
                      <a:pt x="1466811" y="1275875"/>
                      <a:pt x="1461988" y="1283270"/>
                      <a:pt x="1458291" y="1291469"/>
                    </a:cubicBezTo>
                    <a:cubicBezTo>
                      <a:pt x="1457648" y="1292756"/>
                      <a:pt x="1456522" y="1293399"/>
                      <a:pt x="1455236" y="1293399"/>
                    </a:cubicBezTo>
                    <a:close/>
                    <a:moveTo>
                      <a:pt x="1490284" y="1252241"/>
                    </a:moveTo>
                    <a:cubicBezTo>
                      <a:pt x="1489159" y="1252241"/>
                      <a:pt x="1488033" y="1251759"/>
                      <a:pt x="1487390" y="1250794"/>
                    </a:cubicBezTo>
                    <a:cubicBezTo>
                      <a:pt x="1486265" y="1249187"/>
                      <a:pt x="1486747" y="1247097"/>
                      <a:pt x="1488355" y="1245971"/>
                    </a:cubicBezTo>
                    <a:cubicBezTo>
                      <a:pt x="1495750" y="1240987"/>
                      <a:pt x="1504110" y="1236486"/>
                      <a:pt x="1513274" y="1232788"/>
                    </a:cubicBezTo>
                    <a:cubicBezTo>
                      <a:pt x="1515043" y="1231984"/>
                      <a:pt x="1517133" y="1232788"/>
                      <a:pt x="1517776" y="1234717"/>
                    </a:cubicBezTo>
                    <a:cubicBezTo>
                      <a:pt x="1518580" y="1236486"/>
                      <a:pt x="1517776" y="1238576"/>
                      <a:pt x="1515846" y="1239219"/>
                    </a:cubicBezTo>
                    <a:cubicBezTo>
                      <a:pt x="1507165" y="1242917"/>
                      <a:pt x="1499126" y="1247097"/>
                      <a:pt x="1492213" y="1251759"/>
                    </a:cubicBezTo>
                    <a:cubicBezTo>
                      <a:pt x="1491570" y="1252241"/>
                      <a:pt x="1490927" y="1252402"/>
                      <a:pt x="1490284" y="1252402"/>
                    </a:cubicBezTo>
                    <a:close/>
                    <a:moveTo>
                      <a:pt x="1540605" y="1230698"/>
                    </a:moveTo>
                    <a:cubicBezTo>
                      <a:pt x="1538997" y="1230698"/>
                      <a:pt x="1537711" y="1229734"/>
                      <a:pt x="1537229" y="1228126"/>
                    </a:cubicBezTo>
                    <a:cubicBezTo>
                      <a:pt x="1536747" y="1226197"/>
                      <a:pt x="1537872" y="1224428"/>
                      <a:pt x="1539640" y="1223946"/>
                    </a:cubicBezTo>
                    <a:cubicBezTo>
                      <a:pt x="1547840" y="1221856"/>
                      <a:pt x="1556843" y="1219927"/>
                      <a:pt x="1566811" y="1217997"/>
                    </a:cubicBezTo>
                    <a:cubicBezTo>
                      <a:pt x="1568579" y="1217676"/>
                      <a:pt x="1570508" y="1218962"/>
                      <a:pt x="1570830" y="1220730"/>
                    </a:cubicBezTo>
                    <a:cubicBezTo>
                      <a:pt x="1571151" y="1222660"/>
                      <a:pt x="1569865" y="1224428"/>
                      <a:pt x="1568097" y="1224750"/>
                    </a:cubicBezTo>
                    <a:cubicBezTo>
                      <a:pt x="1558129" y="1226518"/>
                      <a:pt x="1549447" y="1228447"/>
                      <a:pt x="1541409" y="1230537"/>
                    </a:cubicBezTo>
                    <a:cubicBezTo>
                      <a:pt x="1541087" y="1230537"/>
                      <a:pt x="1540766" y="1230537"/>
                      <a:pt x="1540605" y="1230537"/>
                    </a:cubicBezTo>
                    <a:close/>
                    <a:moveTo>
                      <a:pt x="1594785" y="1220730"/>
                    </a:moveTo>
                    <a:cubicBezTo>
                      <a:pt x="1593016" y="1220730"/>
                      <a:pt x="1591569" y="1219444"/>
                      <a:pt x="1591409" y="1217676"/>
                    </a:cubicBezTo>
                    <a:cubicBezTo>
                      <a:pt x="1591087" y="1215747"/>
                      <a:pt x="1592534" y="1213978"/>
                      <a:pt x="1594302" y="1213817"/>
                    </a:cubicBezTo>
                    <a:cubicBezTo>
                      <a:pt x="1600251" y="1213013"/>
                      <a:pt x="1606039" y="1212210"/>
                      <a:pt x="1611987" y="1211567"/>
                    </a:cubicBezTo>
                    <a:lnTo>
                      <a:pt x="1621633" y="1210280"/>
                    </a:lnTo>
                    <a:cubicBezTo>
                      <a:pt x="1623563" y="1210120"/>
                      <a:pt x="1625331" y="1211406"/>
                      <a:pt x="1625492" y="1213335"/>
                    </a:cubicBezTo>
                    <a:cubicBezTo>
                      <a:pt x="1625813" y="1215264"/>
                      <a:pt x="1624366" y="1217033"/>
                      <a:pt x="1622437" y="1217194"/>
                    </a:cubicBezTo>
                    <a:lnTo>
                      <a:pt x="1612630" y="1218480"/>
                    </a:lnTo>
                    <a:cubicBezTo>
                      <a:pt x="1606842" y="1219283"/>
                      <a:pt x="1600894" y="1219927"/>
                      <a:pt x="1594946" y="1220730"/>
                    </a:cubicBezTo>
                    <a:cubicBezTo>
                      <a:pt x="1594946" y="1220730"/>
                      <a:pt x="1594624" y="1220730"/>
                      <a:pt x="1594463" y="1220730"/>
                    </a:cubicBezTo>
                    <a:close/>
                    <a:moveTo>
                      <a:pt x="1649447" y="1213335"/>
                    </a:moveTo>
                    <a:cubicBezTo>
                      <a:pt x="1647839" y="1213335"/>
                      <a:pt x="1646231" y="1212049"/>
                      <a:pt x="1646071" y="1210441"/>
                    </a:cubicBezTo>
                    <a:cubicBezTo>
                      <a:pt x="1645749" y="1208512"/>
                      <a:pt x="1647035" y="1206743"/>
                      <a:pt x="1648964" y="1206422"/>
                    </a:cubicBezTo>
                    <a:cubicBezTo>
                      <a:pt x="1659254" y="1204814"/>
                      <a:pt x="1668096" y="1203046"/>
                      <a:pt x="1675813" y="1201277"/>
                    </a:cubicBezTo>
                    <a:cubicBezTo>
                      <a:pt x="1677742" y="1200795"/>
                      <a:pt x="1679511" y="1201920"/>
                      <a:pt x="1679993" y="1203850"/>
                    </a:cubicBezTo>
                    <a:cubicBezTo>
                      <a:pt x="1680475" y="1205779"/>
                      <a:pt x="1679350" y="1207547"/>
                      <a:pt x="1677421" y="1208030"/>
                    </a:cubicBezTo>
                    <a:cubicBezTo>
                      <a:pt x="1669543" y="1209959"/>
                      <a:pt x="1660540" y="1211727"/>
                      <a:pt x="1650090" y="1213335"/>
                    </a:cubicBezTo>
                    <a:cubicBezTo>
                      <a:pt x="1649929" y="1213335"/>
                      <a:pt x="1649768" y="1213335"/>
                      <a:pt x="1649607" y="1213335"/>
                    </a:cubicBezTo>
                    <a:close/>
                    <a:moveTo>
                      <a:pt x="1702822" y="1199830"/>
                    </a:moveTo>
                    <a:cubicBezTo>
                      <a:pt x="1701536" y="1199830"/>
                      <a:pt x="1700089" y="1199026"/>
                      <a:pt x="1699607" y="1197740"/>
                    </a:cubicBezTo>
                    <a:cubicBezTo>
                      <a:pt x="1698964" y="1195972"/>
                      <a:pt x="1699607" y="1193882"/>
                      <a:pt x="1701536" y="1193239"/>
                    </a:cubicBezTo>
                    <a:cubicBezTo>
                      <a:pt x="1710539" y="1189541"/>
                      <a:pt x="1718096" y="1185361"/>
                      <a:pt x="1724687" y="1180377"/>
                    </a:cubicBezTo>
                    <a:cubicBezTo>
                      <a:pt x="1726295" y="1179252"/>
                      <a:pt x="1728385" y="1179573"/>
                      <a:pt x="1729510" y="1181020"/>
                    </a:cubicBezTo>
                    <a:cubicBezTo>
                      <a:pt x="1730636" y="1182467"/>
                      <a:pt x="1730314" y="1184718"/>
                      <a:pt x="1728867" y="1185843"/>
                    </a:cubicBezTo>
                    <a:cubicBezTo>
                      <a:pt x="1721793" y="1191149"/>
                      <a:pt x="1713755" y="1195811"/>
                      <a:pt x="1704109" y="1199669"/>
                    </a:cubicBezTo>
                    <a:cubicBezTo>
                      <a:pt x="1703626" y="1199830"/>
                      <a:pt x="1703305" y="1199991"/>
                      <a:pt x="1702822" y="1199991"/>
                    </a:cubicBezTo>
                    <a:close/>
                    <a:moveTo>
                      <a:pt x="1745427" y="1166551"/>
                    </a:moveTo>
                    <a:cubicBezTo>
                      <a:pt x="1745427" y="1166551"/>
                      <a:pt x="1743980" y="1166390"/>
                      <a:pt x="1743497" y="1165908"/>
                    </a:cubicBezTo>
                    <a:cubicBezTo>
                      <a:pt x="1741890" y="1164782"/>
                      <a:pt x="1741568" y="1162692"/>
                      <a:pt x="1742694" y="1161085"/>
                    </a:cubicBezTo>
                    <a:cubicBezTo>
                      <a:pt x="1748160" y="1153207"/>
                      <a:pt x="1751697" y="1145329"/>
                      <a:pt x="1753144" y="1137451"/>
                    </a:cubicBezTo>
                    <a:cubicBezTo>
                      <a:pt x="1753465" y="1135522"/>
                      <a:pt x="1755394" y="1134236"/>
                      <a:pt x="1757163" y="1134718"/>
                    </a:cubicBezTo>
                    <a:cubicBezTo>
                      <a:pt x="1759092" y="1135040"/>
                      <a:pt x="1760218" y="1136808"/>
                      <a:pt x="1759896" y="1138737"/>
                    </a:cubicBezTo>
                    <a:cubicBezTo>
                      <a:pt x="1758288" y="1147580"/>
                      <a:pt x="1754269" y="1156422"/>
                      <a:pt x="1748320" y="1165104"/>
                    </a:cubicBezTo>
                    <a:cubicBezTo>
                      <a:pt x="1747677" y="1166068"/>
                      <a:pt x="1746552" y="1166551"/>
                      <a:pt x="1745427" y="1166551"/>
                    </a:cubicBezTo>
                    <a:close/>
                    <a:moveTo>
                      <a:pt x="1753948" y="1114461"/>
                    </a:moveTo>
                    <a:cubicBezTo>
                      <a:pt x="1752501" y="1114461"/>
                      <a:pt x="1751214" y="1113657"/>
                      <a:pt x="1750732" y="1112210"/>
                    </a:cubicBezTo>
                    <a:cubicBezTo>
                      <a:pt x="1747677" y="1104654"/>
                      <a:pt x="1742694" y="1097580"/>
                      <a:pt x="1735780" y="1091310"/>
                    </a:cubicBezTo>
                    <a:cubicBezTo>
                      <a:pt x="1734333" y="1090024"/>
                      <a:pt x="1734333" y="1087773"/>
                      <a:pt x="1735620" y="1086487"/>
                    </a:cubicBezTo>
                    <a:cubicBezTo>
                      <a:pt x="1736906" y="1085040"/>
                      <a:pt x="1739157" y="1085040"/>
                      <a:pt x="1740443" y="1086326"/>
                    </a:cubicBezTo>
                    <a:cubicBezTo>
                      <a:pt x="1748160" y="1093400"/>
                      <a:pt x="1753787" y="1101278"/>
                      <a:pt x="1757163" y="1109799"/>
                    </a:cubicBezTo>
                    <a:cubicBezTo>
                      <a:pt x="1757806" y="1111567"/>
                      <a:pt x="1757002" y="1113657"/>
                      <a:pt x="1755234" y="1114300"/>
                    </a:cubicBezTo>
                    <a:cubicBezTo>
                      <a:pt x="1754751" y="1114461"/>
                      <a:pt x="1754430" y="1114622"/>
                      <a:pt x="1753948" y="1114622"/>
                    </a:cubicBezTo>
                    <a:close/>
                    <a:moveTo>
                      <a:pt x="1498805" y="1082950"/>
                    </a:moveTo>
                    <a:lnTo>
                      <a:pt x="1498805" y="1082950"/>
                    </a:lnTo>
                    <a:cubicBezTo>
                      <a:pt x="1489319" y="1082950"/>
                      <a:pt x="1480316" y="1082146"/>
                      <a:pt x="1470831" y="1080699"/>
                    </a:cubicBezTo>
                    <a:cubicBezTo>
                      <a:pt x="1468901" y="1080378"/>
                      <a:pt x="1467615" y="1078609"/>
                      <a:pt x="1467937" y="1076680"/>
                    </a:cubicBezTo>
                    <a:cubicBezTo>
                      <a:pt x="1468258" y="1074751"/>
                      <a:pt x="1470027" y="1073625"/>
                      <a:pt x="1471956" y="1073786"/>
                    </a:cubicBezTo>
                    <a:cubicBezTo>
                      <a:pt x="1480959" y="1075233"/>
                      <a:pt x="1489802" y="1075876"/>
                      <a:pt x="1498805" y="1076037"/>
                    </a:cubicBezTo>
                    <a:cubicBezTo>
                      <a:pt x="1500734" y="1076037"/>
                      <a:pt x="1502181" y="1077645"/>
                      <a:pt x="1502181" y="1079574"/>
                    </a:cubicBezTo>
                    <a:cubicBezTo>
                      <a:pt x="1502181" y="1081503"/>
                      <a:pt x="1500573" y="1082950"/>
                      <a:pt x="1498805" y="1082950"/>
                    </a:cubicBezTo>
                    <a:close/>
                    <a:moveTo>
                      <a:pt x="1526296" y="1081342"/>
                    </a:moveTo>
                    <a:cubicBezTo>
                      <a:pt x="1524528" y="1081342"/>
                      <a:pt x="1523081" y="1080056"/>
                      <a:pt x="1522920" y="1078288"/>
                    </a:cubicBezTo>
                    <a:cubicBezTo>
                      <a:pt x="1522759" y="1076359"/>
                      <a:pt x="1524046" y="1074590"/>
                      <a:pt x="1525975" y="1074429"/>
                    </a:cubicBezTo>
                    <a:cubicBezTo>
                      <a:pt x="1534335" y="1073465"/>
                      <a:pt x="1543177" y="1072018"/>
                      <a:pt x="1552824" y="1069928"/>
                    </a:cubicBezTo>
                    <a:cubicBezTo>
                      <a:pt x="1554592" y="1069606"/>
                      <a:pt x="1556521" y="1070732"/>
                      <a:pt x="1556843" y="1072661"/>
                    </a:cubicBezTo>
                    <a:cubicBezTo>
                      <a:pt x="1557164" y="1074590"/>
                      <a:pt x="1556039" y="1076359"/>
                      <a:pt x="1554110" y="1076680"/>
                    </a:cubicBezTo>
                    <a:cubicBezTo>
                      <a:pt x="1544303" y="1078770"/>
                      <a:pt x="1535300" y="1080217"/>
                      <a:pt x="1526618" y="1081182"/>
                    </a:cubicBezTo>
                    <a:cubicBezTo>
                      <a:pt x="1526618" y="1081182"/>
                      <a:pt x="1526296" y="1081182"/>
                      <a:pt x="1526136" y="1081182"/>
                    </a:cubicBezTo>
                    <a:close/>
                    <a:moveTo>
                      <a:pt x="1715202" y="1077162"/>
                    </a:moveTo>
                    <a:cubicBezTo>
                      <a:pt x="1715202" y="1077162"/>
                      <a:pt x="1714237" y="1077162"/>
                      <a:pt x="1713755" y="1076841"/>
                    </a:cubicBezTo>
                    <a:cubicBezTo>
                      <a:pt x="1706038" y="1073143"/>
                      <a:pt x="1697678" y="1070088"/>
                      <a:pt x="1688514" y="1067838"/>
                    </a:cubicBezTo>
                    <a:cubicBezTo>
                      <a:pt x="1686585" y="1067355"/>
                      <a:pt x="1685620" y="1065426"/>
                      <a:pt x="1685942" y="1063658"/>
                    </a:cubicBezTo>
                    <a:cubicBezTo>
                      <a:pt x="1686424" y="1061728"/>
                      <a:pt x="1688353" y="1060764"/>
                      <a:pt x="1690122" y="1061085"/>
                    </a:cubicBezTo>
                    <a:cubicBezTo>
                      <a:pt x="1699607" y="1063497"/>
                      <a:pt x="1708610" y="1066712"/>
                      <a:pt x="1716649" y="1070571"/>
                    </a:cubicBezTo>
                    <a:cubicBezTo>
                      <a:pt x="1718417" y="1071375"/>
                      <a:pt x="1719060" y="1073465"/>
                      <a:pt x="1718256" y="1075233"/>
                    </a:cubicBezTo>
                    <a:cubicBezTo>
                      <a:pt x="1717613" y="1076519"/>
                      <a:pt x="1716488" y="1077162"/>
                      <a:pt x="1715202" y="1077162"/>
                    </a:cubicBezTo>
                    <a:close/>
                    <a:moveTo>
                      <a:pt x="1444625" y="1074912"/>
                    </a:moveTo>
                    <a:cubicBezTo>
                      <a:pt x="1444625" y="1074912"/>
                      <a:pt x="1443982" y="1074912"/>
                      <a:pt x="1443821" y="1074912"/>
                    </a:cubicBezTo>
                    <a:cubicBezTo>
                      <a:pt x="1438998" y="1073625"/>
                      <a:pt x="1434175" y="1072339"/>
                      <a:pt x="1429030" y="1070892"/>
                    </a:cubicBezTo>
                    <a:lnTo>
                      <a:pt x="1417294" y="1067677"/>
                    </a:lnTo>
                    <a:cubicBezTo>
                      <a:pt x="1415365" y="1067195"/>
                      <a:pt x="1414400" y="1065265"/>
                      <a:pt x="1414882" y="1063497"/>
                    </a:cubicBezTo>
                    <a:cubicBezTo>
                      <a:pt x="1415365" y="1061728"/>
                      <a:pt x="1417294" y="1060603"/>
                      <a:pt x="1419063" y="1061085"/>
                    </a:cubicBezTo>
                    <a:lnTo>
                      <a:pt x="1430799" y="1064301"/>
                    </a:lnTo>
                    <a:cubicBezTo>
                      <a:pt x="1435783" y="1065748"/>
                      <a:pt x="1440767" y="1067034"/>
                      <a:pt x="1445429" y="1068320"/>
                    </a:cubicBezTo>
                    <a:cubicBezTo>
                      <a:pt x="1447358" y="1068802"/>
                      <a:pt x="1448323" y="1070732"/>
                      <a:pt x="1447840" y="1072500"/>
                    </a:cubicBezTo>
                    <a:cubicBezTo>
                      <a:pt x="1447358" y="1074108"/>
                      <a:pt x="1446072" y="1075072"/>
                      <a:pt x="1444464" y="1075072"/>
                    </a:cubicBezTo>
                    <a:close/>
                    <a:moveTo>
                      <a:pt x="1580315" y="1070732"/>
                    </a:moveTo>
                    <a:cubicBezTo>
                      <a:pt x="1578708" y="1070732"/>
                      <a:pt x="1577421" y="1069767"/>
                      <a:pt x="1576939" y="1068159"/>
                    </a:cubicBezTo>
                    <a:cubicBezTo>
                      <a:pt x="1576457" y="1066230"/>
                      <a:pt x="1577582" y="1064462"/>
                      <a:pt x="1579351" y="1063979"/>
                    </a:cubicBezTo>
                    <a:cubicBezTo>
                      <a:pt x="1588515" y="1061568"/>
                      <a:pt x="1597679" y="1059799"/>
                      <a:pt x="1606682" y="1058352"/>
                    </a:cubicBezTo>
                    <a:cubicBezTo>
                      <a:pt x="1608611" y="1058031"/>
                      <a:pt x="1610379" y="1059317"/>
                      <a:pt x="1610540" y="1061246"/>
                    </a:cubicBezTo>
                    <a:cubicBezTo>
                      <a:pt x="1610862" y="1063175"/>
                      <a:pt x="1609576" y="1064944"/>
                      <a:pt x="1607646" y="1065105"/>
                    </a:cubicBezTo>
                    <a:cubicBezTo>
                      <a:pt x="1598965" y="1066391"/>
                      <a:pt x="1589962" y="1068320"/>
                      <a:pt x="1580958" y="1070571"/>
                    </a:cubicBezTo>
                    <a:cubicBezTo>
                      <a:pt x="1580637" y="1070571"/>
                      <a:pt x="1580315" y="1070571"/>
                      <a:pt x="1580155" y="1070571"/>
                    </a:cubicBezTo>
                    <a:close/>
                    <a:moveTo>
                      <a:pt x="1662148" y="1063336"/>
                    </a:moveTo>
                    <a:cubicBezTo>
                      <a:pt x="1662148" y="1063336"/>
                      <a:pt x="1661987" y="1063336"/>
                      <a:pt x="1661826" y="1063336"/>
                    </a:cubicBezTo>
                    <a:cubicBezTo>
                      <a:pt x="1652984" y="1062532"/>
                      <a:pt x="1643980" y="1062211"/>
                      <a:pt x="1634817" y="1062532"/>
                    </a:cubicBezTo>
                    <a:cubicBezTo>
                      <a:pt x="1633048" y="1062532"/>
                      <a:pt x="1631280" y="1061085"/>
                      <a:pt x="1631280" y="1059156"/>
                    </a:cubicBezTo>
                    <a:cubicBezTo>
                      <a:pt x="1631280" y="1057227"/>
                      <a:pt x="1632727" y="1055619"/>
                      <a:pt x="1634656" y="1055619"/>
                    </a:cubicBezTo>
                    <a:cubicBezTo>
                      <a:pt x="1644141" y="1055298"/>
                      <a:pt x="1653466" y="1055619"/>
                      <a:pt x="1662630" y="1056423"/>
                    </a:cubicBezTo>
                    <a:cubicBezTo>
                      <a:pt x="1664559" y="1056584"/>
                      <a:pt x="1665845" y="1058352"/>
                      <a:pt x="1665684" y="1060121"/>
                    </a:cubicBezTo>
                    <a:cubicBezTo>
                      <a:pt x="1665524" y="1061889"/>
                      <a:pt x="1664077" y="1063175"/>
                      <a:pt x="1662308" y="1063175"/>
                    </a:cubicBezTo>
                    <a:close/>
                    <a:moveTo>
                      <a:pt x="1391249" y="1060925"/>
                    </a:moveTo>
                    <a:cubicBezTo>
                      <a:pt x="1391249" y="1060925"/>
                      <a:pt x="1390767" y="1060925"/>
                      <a:pt x="1390445" y="1060925"/>
                    </a:cubicBezTo>
                    <a:cubicBezTo>
                      <a:pt x="1381603" y="1058995"/>
                      <a:pt x="1372761" y="1057227"/>
                      <a:pt x="1363597" y="1055780"/>
                    </a:cubicBezTo>
                    <a:cubicBezTo>
                      <a:pt x="1361668" y="1055458"/>
                      <a:pt x="1360381" y="1053690"/>
                      <a:pt x="1360703" y="1051761"/>
                    </a:cubicBezTo>
                    <a:cubicBezTo>
                      <a:pt x="1361024" y="1049831"/>
                      <a:pt x="1362793" y="1048545"/>
                      <a:pt x="1364722" y="1048867"/>
                    </a:cubicBezTo>
                    <a:cubicBezTo>
                      <a:pt x="1374047" y="1050314"/>
                      <a:pt x="1382889" y="1052082"/>
                      <a:pt x="1391892" y="1054172"/>
                    </a:cubicBezTo>
                    <a:cubicBezTo>
                      <a:pt x="1393822" y="1054655"/>
                      <a:pt x="1394947" y="1056423"/>
                      <a:pt x="1394465" y="1058352"/>
                    </a:cubicBezTo>
                    <a:cubicBezTo>
                      <a:pt x="1394143" y="1059960"/>
                      <a:pt x="1392696" y="1061085"/>
                      <a:pt x="1391089" y="1061085"/>
                    </a:cubicBezTo>
                    <a:close/>
                    <a:moveTo>
                      <a:pt x="1336909" y="1051921"/>
                    </a:moveTo>
                    <a:cubicBezTo>
                      <a:pt x="1336909" y="1051921"/>
                      <a:pt x="1336587" y="1051921"/>
                      <a:pt x="1336587" y="1051921"/>
                    </a:cubicBezTo>
                    <a:cubicBezTo>
                      <a:pt x="1330639" y="1051278"/>
                      <a:pt x="1324530" y="1050635"/>
                      <a:pt x="1317938" y="1050153"/>
                    </a:cubicBezTo>
                    <a:cubicBezTo>
                      <a:pt x="1314883" y="1049831"/>
                      <a:pt x="1311989" y="1049510"/>
                      <a:pt x="1309095" y="1049188"/>
                    </a:cubicBezTo>
                    <a:cubicBezTo>
                      <a:pt x="1307166" y="1048867"/>
                      <a:pt x="1305880" y="1047259"/>
                      <a:pt x="1306041" y="1045330"/>
                    </a:cubicBezTo>
                    <a:cubicBezTo>
                      <a:pt x="1306202" y="1043401"/>
                      <a:pt x="1308131" y="1042114"/>
                      <a:pt x="1309899" y="1042275"/>
                    </a:cubicBezTo>
                    <a:cubicBezTo>
                      <a:pt x="1312632" y="1042597"/>
                      <a:pt x="1315526" y="1042918"/>
                      <a:pt x="1318420" y="1043240"/>
                    </a:cubicBezTo>
                    <a:cubicBezTo>
                      <a:pt x="1325012" y="1043722"/>
                      <a:pt x="1331282" y="1044365"/>
                      <a:pt x="1337230" y="1045008"/>
                    </a:cubicBezTo>
                    <a:cubicBezTo>
                      <a:pt x="1339160" y="1045169"/>
                      <a:pt x="1340446" y="1046937"/>
                      <a:pt x="1340285" y="1048867"/>
                    </a:cubicBezTo>
                    <a:cubicBezTo>
                      <a:pt x="1340124" y="1050635"/>
                      <a:pt x="1338677" y="1051921"/>
                      <a:pt x="1336909" y="1051921"/>
                    </a:cubicBezTo>
                    <a:close/>
                    <a:moveTo>
                      <a:pt x="1282729" y="1043079"/>
                    </a:moveTo>
                    <a:cubicBezTo>
                      <a:pt x="1282729" y="1043079"/>
                      <a:pt x="1281925" y="1043079"/>
                      <a:pt x="1281604" y="1042918"/>
                    </a:cubicBezTo>
                    <a:cubicBezTo>
                      <a:pt x="1271797" y="1039542"/>
                      <a:pt x="1263276" y="1034880"/>
                      <a:pt x="1256363" y="1029414"/>
                    </a:cubicBezTo>
                    <a:cubicBezTo>
                      <a:pt x="1254916" y="1028127"/>
                      <a:pt x="1254594" y="1026037"/>
                      <a:pt x="1255880" y="1024590"/>
                    </a:cubicBezTo>
                    <a:cubicBezTo>
                      <a:pt x="1257006" y="1023143"/>
                      <a:pt x="1259257" y="1022983"/>
                      <a:pt x="1260704" y="1024108"/>
                    </a:cubicBezTo>
                    <a:cubicBezTo>
                      <a:pt x="1266974" y="1029092"/>
                      <a:pt x="1274691" y="1033272"/>
                      <a:pt x="1283694" y="1036487"/>
                    </a:cubicBezTo>
                    <a:cubicBezTo>
                      <a:pt x="1285462" y="1037130"/>
                      <a:pt x="1286427" y="1039060"/>
                      <a:pt x="1285784" y="1040828"/>
                    </a:cubicBezTo>
                    <a:cubicBezTo>
                      <a:pt x="1285302" y="1042275"/>
                      <a:pt x="1284015" y="1043079"/>
                      <a:pt x="1282568" y="1043079"/>
                    </a:cubicBezTo>
                    <a:close/>
                    <a:moveTo>
                      <a:pt x="1242215" y="1008353"/>
                    </a:moveTo>
                    <a:cubicBezTo>
                      <a:pt x="1240929" y="1008353"/>
                      <a:pt x="1239643" y="1007549"/>
                      <a:pt x="1239000" y="1006263"/>
                    </a:cubicBezTo>
                    <a:cubicBezTo>
                      <a:pt x="1235623" y="998224"/>
                      <a:pt x="1234016" y="989060"/>
                      <a:pt x="1234016" y="979253"/>
                    </a:cubicBezTo>
                    <a:lnTo>
                      <a:pt x="1234016" y="977967"/>
                    </a:lnTo>
                    <a:cubicBezTo>
                      <a:pt x="1234016" y="976038"/>
                      <a:pt x="1235623" y="974430"/>
                      <a:pt x="1237392" y="974430"/>
                    </a:cubicBezTo>
                    <a:cubicBezTo>
                      <a:pt x="1239160" y="974430"/>
                      <a:pt x="1240768" y="976038"/>
                      <a:pt x="1240768" y="977967"/>
                    </a:cubicBezTo>
                    <a:lnTo>
                      <a:pt x="1240768" y="979253"/>
                    </a:lnTo>
                    <a:cubicBezTo>
                      <a:pt x="1240768" y="988256"/>
                      <a:pt x="1242215" y="996456"/>
                      <a:pt x="1245270" y="1003690"/>
                    </a:cubicBezTo>
                    <a:cubicBezTo>
                      <a:pt x="1246073" y="1005459"/>
                      <a:pt x="1245270" y="1007549"/>
                      <a:pt x="1243340" y="1008192"/>
                    </a:cubicBezTo>
                    <a:cubicBezTo>
                      <a:pt x="1242858" y="1008353"/>
                      <a:pt x="1242537" y="1008513"/>
                      <a:pt x="1242054" y="1008513"/>
                    </a:cubicBezTo>
                    <a:close/>
                    <a:moveTo>
                      <a:pt x="1241572" y="954334"/>
                    </a:moveTo>
                    <a:cubicBezTo>
                      <a:pt x="1241572" y="954334"/>
                      <a:pt x="1240929" y="954334"/>
                      <a:pt x="1240607" y="954334"/>
                    </a:cubicBezTo>
                    <a:cubicBezTo>
                      <a:pt x="1238678" y="953851"/>
                      <a:pt x="1237713" y="951922"/>
                      <a:pt x="1238196" y="950154"/>
                    </a:cubicBezTo>
                    <a:cubicBezTo>
                      <a:pt x="1240447" y="941633"/>
                      <a:pt x="1243662" y="932790"/>
                      <a:pt x="1247681" y="923787"/>
                    </a:cubicBezTo>
                    <a:cubicBezTo>
                      <a:pt x="1248485" y="922019"/>
                      <a:pt x="1250575" y="921215"/>
                      <a:pt x="1252183" y="922019"/>
                    </a:cubicBezTo>
                    <a:cubicBezTo>
                      <a:pt x="1253951" y="922823"/>
                      <a:pt x="1254755" y="924913"/>
                      <a:pt x="1253951" y="926520"/>
                    </a:cubicBezTo>
                    <a:cubicBezTo>
                      <a:pt x="1250093" y="935202"/>
                      <a:pt x="1246877" y="943723"/>
                      <a:pt x="1244787" y="951922"/>
                    </a:cubicBezTo>
                    <a:cubicBezTo>
                      <a:pt x="1244305" y="953530"/>
                      <a:pt x="1243019" y="954494"/>
                      <a:pt x="1241411" y="954494"/>
                    </a:cubicBezTo>
                    <a:close/>
                    <a:moveTo>
                      <a:pt x="1263598" y="904013"/>
                    </a:moveTo>
                    <a:cubicBezTo>
                      <a:pt x="1263598" y="904013"/>
                      <a:pt x="1262472" y="904013"/>
                      <a:pt x="1261829" y="903530"/>
                    </a:cubicBezTo>
                    <a:cubicBezTo>
                      <a:pt x="1260221" y="902566"/>
                      <a:pt x="1259578" y="900476"/>
                      <a:pt x="1260543" y="898868"/>
                    </a:cubicBezTo>
                    <a:cubicBezTo>
                      <a:pt x="1265044" y="891151"/>
                      <a:pt x="1270189" y="883273"/>
                      <a:pt x="1275655" y="875556"/>
                    </a:cubicBezTo>
                    <a:cubicBezTo>
                      <a:pt x="1276781" y="873948"/>
                      <a:pt x="1278871" y="873627"/>
                      <a:pt x="1280478" y="874752"/>
                    </a:cubicBezTo>
                    <a:cubicBezTo>
                      <a:pt x="1282086" y="875878"/>
                      <a:pt x="1282408" y="877968"/>
                      <a:pt x="1281282" y="879575"/>
                    </a:cubicBezTo>
                    <a:cubicBezTo>
                      <a:pt x="1275816" y="887292"/>
                      <a:pt x="1270832" y="894849"/>
                      <a:pt x="1266491" y="902405"/>
                    </a:cubicBezTo>
                    <a:cubicBezTo>
                      <a:pt x="1265848" y="903530"/>
                      <a:pt x="1264723" y="904173"/>
                      <a:pt x="1263437" y="904173"/>
                    </a:cubicBezTo>
                    <a:close/>
                    <a:moveTo>
                      <a:pt x="1295430" y="859158"/>
                    </a:moveTo>
                    <a:cubicBezTo>
                      <a:pt x="1295430" y="859158"/>
                      <a:pt x="1293822" y="858836"/>
                      <a:pt x="1293179" y="858354"/>
                    </a:cubicBezTo>
                    <a:cubicBezTo>
                      <a:pt x="1291732" y="857068"/>
                      <a:pt x="1291572" y="854978"/>
                      <a:pt x="1292697" y="853531"/>
                    </a:cubicBezTo>
                    <a:cubicBezTo>
                      <a:pt x="1298485" y="846457"/>
                      <a:pt x="1304755" y="839544"/>
                      <a:pt x="1311186" y="832791"/>
                    </a:cubicBezTo>
                    <a:cubicBezTo>
                      <a:pt x="1312472" y="831344"/>
                      <a:pt x="1314723" y="831344"/>
                      <a:pt x="1316009" y="832791"/>
                    </a:cubicBezTo>
                    <a:cubicBezTo>
                      <a:pt x="1317456" y="834077"/>
                      <a:pt x="1317456" y="836328"/>
                      <a:pt x="1316009" y="837614"/>
                    </a:cubicBezTo>
                    <a:cubicBezTo>
                      <a:pt x="1309739" y="844206"/>
                      <a:pt x="1303629" y="851119"/>
                      <a:pt x="1297842" y="858032"/>
                    </a:cubicBezTo>
                    <a:cubicBezTo>
                      <a:pt x="1297199" y="858836"/>
                      <a:pt x="1296234" y="859318"/>
                      <a:pt x="1295109" y="859318"/>
                    </a:cubicBezTo>
                    <a:close/>
                    <a:moveTo>
                      <a:pt x="1333372" y="819126"/>
                    </a:moveTo>
                    <a:cubicBezTo>
                      <a:pt x="1332407" y="819126"/>
                      <a:pt x="1331443" y="818804"/>
                      <a:pt x="1330800" y="818000"/>
                    </a:cubicBezTo>
                    <a:cubicBezTo>
                      <a:pt x="1329513" y="816553"/>
                      <a:pt x="1329513" y="814463"/>
                      <a:pt x="1330960" y="813177"/>
                    </a:cubicBezTo>
                    <a:lnTo>
                      <a:pt x="1334336" y="809962"/>
                    </a:lnTo>
                    <a:cubicBezTo>
                      <a:pt x="1340124" y="804656"/>
                      <a:pt x="1345751" y="799512"/>
                      <a:pt x="1351057" y="794367"/>
                    </a:cubicBezTo>
                    <a:cubicBezTo>
                      <a:pt x="1352504" y="793081"/>
                      <a:pt x="1354594" y="793081"/>
                      <a:pt x="1355880" y="794367"/>
                    </a:cubicBezTo>
                    <a:cubicBezTo>
                      <a:pt x="1357166" y="795814"/>
                      <a:pt x="1357166" y="797904"/>
                      <a:pt x="1355880" y="799190"/>
                    </a:cubicBezTo>
                    <a:cubicBezTo>
                      <a:pt x="1350413" y="804335"/>
                      <a:pt x="1344787" y="809479"/>
                      <a:pt x="1338999" y="814785"/>
                    </a:cubicBezTo>
                    <a:lnTo>
                      <a:pt x="1335623" y="817840"/>
                    </a:lnTo>
                    <a:cubicBezTo>
                      <a:pt x="1335623" y="817840"/>
                      <a:pt x="1334176" y="818804"/>
                      <a:pt x="1333211" y="818804"/>
                    </a:cubicBezTo>
                    <a:close/>
                    <a:moveTo>
                      <a:pt x="1373243" y="781184"/>
                    </a:moveTo>
                    <a:cubicBezTo>
                      <a:pt x="1372439" y="781184"/>
                      <a:pt x="1371475" y="780862"/>
                      <a:pt x="1370831" y="780219"/>
                    </a:cubicBezTo>
                    <a:cubicBezTo>
                      <a:pt x="1369545" y="778933"/>
                      <a:pt x="1369384" y="776682"/>
                      <a:pt x="1370831" y="775396"/>
                    </a:cubicBezTo>
                    <a:cubicBezTo>
                      <a:pt x="1377745" y="768322"/>
                      <a:pt x="1384015" y="761570"/>
                      <a:pt x="1389481" y="755300"/>
                    </a:cubicBezTo>
                    <a:cubicBezTo>
                      <a:pt x="1390767" y="753853"/>
                      <a:pt x="1392857" y="753692"/>
                      <a:pt x="1394304" y="754978"/>
                    </a:cubicBezTo>
                    <a:cubicBezTo>
                      <a:pt x="1395751" y="756264"/>
                      <a:pt x="1395912" y="758354"/>
                      <a:pt x="1394625" y="759801"/>
                    </a:cubicBezTo>
                    <a:cubicBezTo>
                      <a:pt x="1388998" y="766071"/>
                      <a:pt x="1382728" y="772985"/>
                      <a:pt x="1375654" y="780058"/>
                    </a:cubicBezTo>
                    <a:cubicBezTo>
                      <a:pt x="1375011" y="780702"/>
                      <a:pt x="1374047" y="781023"/>
                      <a:pt x="1373243" y="781023"/>
                    </a:cubicBezTo>
                    <a:close/>
                    <a:moveTo>
                      <a:pt x="1409256" y="739544"/>
                    </a:moveTo>
                    <a:cubicBezTo>
                      <a:pt x="1409256" y="739544"/>
                      <a:pt x="1407809" y="739384"/>
                      <a:pt x="1407166" y="738901"/>
                    </a:cubicBezTo>
                    <a:cubicBezTo>
                      <a:pt x="1405558" y="737776"/>
                      <a:pt x="1405236" y="735686"/>
                      <a:pt x="1406362" y="734078"/>
                    </a:cubicBezTo>
                    <a:cubicBezTo>
                      <a:pt x="1412310" y="725718"/>
                      <a:pt x="1416973" y="718001"/>
                      <a:pt x="1420027" y="711088"/>
                    </a:cubicBezTo>
                    <a:cubicBezTo>
                      <a:pt x="1420831" y="709319"/>
                      <a:pt x="1422760" y="708516"/>
                      <a:pt x="1424529" y="709319"/>
                    </a:cubicBezTo>
                    <a:cubicBezTo>
                      <a:pt x="1426297" y="710123"/>
                      <a:pt x="1427101" y="712053"/>
                      <a:pt x="1426297" y="713821"/>
                    </a:cubicBezTo>
                    <a:cubicBezTo>
                      <a:pt x="1423082" y="721216"/>
                      <a:pt x="1418259" y="729416"/>
                      <a:pt x="1411989" y="738097"/>
                    </a:cubicBezTo>
                    <a:cubicBezTo>
                      <a:pt x="1411346" y="739062"/>
                      <a:pt x="1410220" y="739544"/>
                      <a:pt x="1409256" y="739544"/>
                    </a:cubicBezTo>
                    <a:close/>
                    <a:moveTo>
                      <a:pt x="1427423" y="689062"/>
                    </a:moveTo>
                    <a:cubicBezTo>
                      <a:pt x="1425815" y="689062"/>
                      <a:pt x="1424368" y="687937"/>
                      <a:pt x="1424046" y="686329"/>
                    </a:cubicBezTo>
                    <a:cubicBezTo>
                      <a:pt x="1422439" y="678934"/>
                      <a:pt x="1417455" y="672985"/>
                      <a:pt x="1408612" y="668323"/>
                    </a:cubicBezTo>
                    <a:cubicBezTo>
                      <a:pt x="1407005" y="667358"/>
                      <a:pt x="1406362" y="665268"/>
                      <a:pt x="1407166" y="663661"/>
                    </a:cubicBezTo>
                    <a:cubicBezTo>
                      <a:pt x="1408130" y="661892"/>
                      <a:pt x="1410220" y="661410"/>
                      <a:pt x="1411828" y="662214"/>
                    </a:cubicBezTo>
                    <a:cubicBezTo>
                      <a:pt x="1422278" y="667841"/>
                      <a:pt x="1428709" y="675397"/>
                      <a:pt x="1430799" y="684882"/>
                    </a:cubicBezTo>
                    <a:cubicBezTo>
                      <a:pt x="1431281" y="686812"/>
                      <a:pt x="1429995" y="688580"/>
                      <a:pt x="1428226" y="689062"/>
                    </a:cubicBezTo>
                    <a:cubicBezTo>
                      <a:pt x="1427905" y="689062"/>
                      <a:pt x="1427744" y="689062"/>
                      <a:pt x="1427423" y="689062"/>
                    </a:cubicBezTo>
                    <a:close/>
                    <a:moveTo>
                      <a:pt x="1384175" y="660284"/>
                    </a:moveTo>
                    <a:cubicBezTo>
                      <a:pt x="1384175" y="660284"/>
                      <a:pt x="1383693" y="660284"/>
                      <a:pt x="1383532" y="660284"/>
                    </a:cubicBezTo>
                    <a:cubicBezTo>
                      <a:pt x="1377101" y="658998"/>
                      <a:pt x="1369706" y="658194"/>
                      <a:pt x="1361668" y="657551"/>
                    </a:cubicBezTo>
                    <a:lnTo>
                      <a:pt x="1356523" y="657069"/>
                    </a:lnTo>
                    <a:cubicBezTo>
                      <a:pt x="1354594" y="656908"/>
                      <a:pt x="1353147" y="655140"/>
                      <a:pt x="1353468" y="653371"/>
                    </a:cubicBezTo>
                    <a:cubicBezTo>
                      <a:pt x="1353629" y="651442"/>
                      <a:pt x="1354915" y="649995"/>
                      <a:pt x="1357166" y="650317"/>
                    </a:cubicBezTo>
                    <a:lnTo>
                      <a:pt x="1362150" y="650799"/>
                    </a:lnTo>
                    <a:cubicBezTo>
                      <a:pt x="1370510" y="651442"/>
                      <a:pt x="1378066" y="652407"/>
                      <a:pt x="1384818" y="653693"/>
                    </a:cubicBezTo>
                    <a:cubicBezTo>
                      <a:pt x="1386748" y="654014"/>
                      <a:pt x="1387873" y="655783"/>
                      <a:pt x="1387552" y="657712"/>
                    </a:cubicBezTo>
                    <a:cubicBezTo>
                      <a:pt x="1387230" y="659320"/>
                      <a:pt x="1385783" y="660606"/>
                      <a:pt x="1384175" y="660606"/>
                    </a:cubicBezTo>
                    <a:close/>
                    <a:moveTo>
                      <a:pt x="1329674" y="653211"/>
                    </a:moveTo>
                    <a:cubicBezTo>
                      <a:pt x="1329674" y="653211"/>
                      <a:pt x="1329192" y="653211"/>
                      <a:pt x="1329031" y="653211"/>
                    </a:cubicBezTo>
                    <a:cubicBezTo>
                      <a:pt x="1319063" y="651121"/>
                      <a:pt x="1310221" y="648387"/>
                      <a:pt x="1302182" y="645011"/>
                    </a:cubicBezTo>
                    <a:cubicBezTo>
                      <a:pt x="1300414" y="644207"/>
                      <a:pt x="1299610" y="642278"/>
                      <a:pt x="1300414" y="640510"/>
                    </a:cubicBezTo>
                    <a:cubicBezTo>
                      <a:pt x="1301218" y="638741"/>
                      <a:pt x="1303147" y="637937"/>
                      <a:pt x="1304916" y="638741"/>
                    </a:cubicBezTo>
                    <a:cubicBezTo>
                      <a:pt x="1312632" y="641957"/>
                      <a:pt x="1320993" y="644529"/>
                      <a:pt x="1330478" y="646619"/>
                    </a:cubicBezTo>
                    <a:cubicBezTo>
                      <a:pt x="1332407" y="646941"/>
                      <a:pt x="1333533" y="648870"/>
                      <a:pt x="1333211" y="650638"/>
                    </a:cubicBezTo>
                    <a:cubicBezTo>
                      <a:pt x="1332890" y="652246"/>
                      <a:pt x="1331443" y="653371"/>
                      <a:pt x="1329835" y="653371"/>
                    </a:cubicBezTo>
                    <a:close/>
                    <a:moveTo>
                      <a:pt x="1279835" y="631346"/>
                    </a:moveTo>
                    <a:cubicBezTo>
                      <a:pt x="1279835" y="631346"/>
                      <a:pt x="1278388" y="631185"/>
                      <a:pt x="1277745" y="630703"/>
                    </a:cubicBezTo>
                    <a:cubicBezTo>
                      <a:pt x="1270993" y="625558"/>
                      <a:pt x="1264241" y="619449"/>
                      <a:pt x="1257167" y="611732"/>
                    </a:cubicBezTo>
                    <a:cubicBezTo>
                      <a:pt x="1255880" y="610285"/>
                      <a:pt x="1255880" y="608195"/>
                      <a:pt x="1257167" y="606909"/>
                    </a:cubicBezTo>
                    <a:cubicBezTo>
                      <a:pt x="1258614" y="605622"/>
                      <a:pt x="1260704" y="605622"/>
                      <a:pt x="1261990" y="607069"/>
                    </a:cubicBezTo>
                    <a:cubicBezTo>
                      <a:pt x="1268903" y="614465"/>
                      <a:pt x="1275334" y="620413"/>
                      <a:pt x="1281765" y="625237"/>
                    </a:cubicBezTo>
                    <a:cubicBezTo>
                      <a:pt x="1283211" y="626362"/>
                      <a:pt x="1283533" y="628613"/>
                      <a:pt x="1282408" y="630060"/>
                    </a:cubicBezTo>
                    <a:cubicBezTo>
                      <a:pt x="1281765" y="631024"/>
                      <a:pt x="1280639" y="631346"/>
                      <a:pt x="1279675" y="631346"/>
                    </a:cubicBezTo>
                    <a:close/>
                    <a:moveTo>
                      <a:pt x="1241733" y="591957"/>
                    </a:moveTo>
                    <a:cubicBezTo>
                      <a:pt x="1240768" y="591957"/>
                      <a:pt x="1239643" y="591475"/>
                      <a:pt x="1239000" y="590671"/>
                    </a:cubicBezTo>
                    <a:cubicBezTo>
                      <a:pt x="1233694" y="584079"/>
                      <a:pt x="1228067" y="576845"/>
                      <a:pt x="1222119" y="568806"/>
                    </a:cubicBezTo>
                    <a:cubicBezTo>
                      <a:pt x="1220993" y="567359"/>
                      <a:pt x="1221315" y="565108"/>
                      <a:pt x="1222762" y="563983"/>
                    </a:cubicBezTo>
                    <a:cubicBezTo>
                      <a:pt x="1224209" y="562858"/>
                      <a:pt x="1226459" y="563179"/>
                      <a:pt x="1227585" y="564626"/>
                    </a:cubicBezTo>
                    <a:cubicBezTo>
                      <a:pt x="1233533" y="572504"/>
                      <a:pt x="1239160" y="579738"/>
                      <a:pt x="1244466" y="586330"/>
                    </a:cubicBezTo>
                    <a:cubicBezTo>
                      <a:pt x="1245591" y="587777"/>
                      <a:pt x="1245430" y="590028"/>
                      <a:pt x="1243984" y="591153"/>
                    </a:cubicBezTo>
                    <a:cubicBezTo>
                      <a:pt x="1243340" y="591635"/>
                      <a:pt x="1242537" y="591957"/>
                      <a:pt x="1241893" y="591957"/>
                    </a:cubicBezTo>
                    <a:close/>
                    <a:moveTo>
                      <a:pt x="1208292" y="548227"/>
                    </a:moveTo>
                    <a:cubicBezTo>
                      <a:pt x="1207328" y="548227"/>
                      <a:pt x="1206202" y="547745"/>
                      <a:pt x="1205559" y="546941"/>
                    </a:cubicBezTo>
                    <a:cubicBezTo>
                      <a:pt x="1200415" y="540028"/>
                      <a:pt x="1194788" y="532793"/>
                      <a:pt x="1188839" y="525076"/>
                    </a:cubicBezTo>
                    <a:cubicBezTo>
                      <a:pt x="1187714" y="523630"/>
                      <a:pt x="1187875" y="521379"/>
                      <a:pt x="1189482" y="520253"/>
                    </a:cubicBezTo>
                    <a:cubicBezTo>
                      <a:pt x="1190929" y="519128"/>
                      <a:pt x="1193180" y="519289"/>
                      <a:pt x="1194305" y="520896"/>
                    </a:cubicBezTo>
                    <a:cubicBezTo>
                      <a:pt x="1200254" y="528613"/>
                      <a:pt x="1205881" y="535848"/>
                      <a:pt x="1211026" y="542761"/>
                    </a:cubicBezTo>
                    <a:cubicBezTo>
                      <a:pt x="1212151" y="544208"/>
                      <a:pt x="1211829" y="546459"/>
                      <a:pt x="1210382" y="547584"/>
                    </a:cubicBezTo>
                    <a:cubicBezTo>
                      <a:pt x="1209739" y="548067"/>
                      <a:pt x="1209096" y="548227"/>
                      <a:pt x="1208292" y="548227"/>
                    </a:cubicBezTo>
                    <a:close/>
                    <a:moveTo>
                      <a:pt x="1174531" y="504819"/>
                    </a:moveTo>
                    <a:cubicBezTo>
                      <a:pt x="1173566" y="504819"/>
                      <a:pt x="1172441" y="504337"/>
                      <a:pt x="1171798" y="503533"/>
                    </a:cubicBezTo>
                    <a:cubicBezTo>
                      <a:pt x="1166331" y="496781"/>
                      <a:pt x="1160544" y="489546"/>
                      <a:pt x="1154434" y="482151"/>
                    </a:cubicBezTo>
                    <a:cubicBezTo>
                      <a:pt x="1153309" y="480704"/>
                      <a:pt x="1153470" y="478453"/>
                      <a:pt x="1154917" y="477328"/>
                    </a:cubicBezTo>
                    <a:cubicBezTo>
                      <a:pt x="1156364" y="476041"/>
                      <a:pt x="1158614" y="476363"/>
                      <a:pt x="1159740" y="477810"/>
                    </a:cubicBezTo>
                    <a:cubicBezTo>
                      <a:pt x="1165849" y="485205"/>
                      <a:pt x="1171637" y="492440"/>
                      <a:pt x="1177103" y="499192"/>
                    </a:cubicBezTo>
                    <a:cubicBezTo>
                      <a:pt x="1178228" y="500639"/>
                      <a:pt x="1178068" y="502890"/>
                      <a:pt x="1176621" y="504016"/>
                    </a:cubicBezTo>
                    <a:cubicBezTo>
                      <a:pt x="1175978" y="504498"/>
                      <a:pt x="1175174" y="504819"/>
                      <a:pt x="1174531" y="504819"/>
                    </a:cubicBezTo>
                    <a:close/>
                    <a:moveTo>
                      <a:pt x="1139483" y="462376"/>
                    </a:moveTo>
                    <a:cubicBezTo>
                      <a:pt x="1138518" y="462376"/>
                      <a:pt x="1137553" y="461894"/>
                      <a:pt x="1136910" y="461090"/>
                    </a:cubicBezTo>
                    <a:cubicBezTo>
                      <a:pt x="1131123" y="454337"/>
                      <a:pt x="1125174" y="447424"/>
                      <a:pt x="1118904" y="440350"/>
                    </a:cubicBezTo>
                    <a:cubicBezTo>
                      <a:pt x="1117618" y="438903"/>
                      <a:pt x="1117779" y="436653"/>
                      <a:pt x="1119226" y="435527"/>
                    </a:cubicBezTo>
                    <a:cubicBezTo>
                      <a:pt x="1120673" y="434241"/>
                      <a:pt x="1122923" y="434402"/>
                      <a:pt x="1124049" y="435849"/>
                    </a:cubicBezTo>
                    <a:cubicBezTo>
                      <a:pt x="1130319" y="443083"/>
                      <a:pt x="1136267" y="449997"/>
                      <a:pt x="1142055" y="456749"/>
                    </a:cubicBezTo>
                    <a:cubicBezTo>
                      <a:pt x="1143341" y="458196"/>
                      <a:pt x="1143180" y="460447"/>
                      <a:pt x="1141733" y="461572"/>
                    </a:cubicBezTo>
                    <a:cubicBezTo>
                      <a:pt x="1141090" y="462054"/>
                      <a:pt x="1140286" y="462376"/>
                      <a:pt x="1139483" y="462376"/>
                    </a:cubicBezTo>
                    <a:close/>
                    <a:moveTo>
                      <a:pt x="1102827" y="421219"/>
                    </a:moveTo>
                    <a:cubicBezTo>
                      <a:pt x="1101862" y="421219"/>
                      <a:pt x="1101059" y="420897"/>
                      <a:pt x="1100415" y="420254"/>
                    </a:cubicBezTo>
                    <a:cubicBezTo>
                      <a:pt x="1093824" y="413502"/>
                      <a:pt x="1087071" y="407232"/>
                      <a:pt x="1080641" y="401605"/>
                    </a:cubicBezTo>
                    <a:cubicBezTo>
                      <a:pt x="1079194" y="400319"/>
                      <a:pt x="1079033" y="398229"/>
                      <a:pt x="1080319" y="396782"/>
                    </a:cubicBezTo>
                    <a:cubicBezTo>
                      <a:pt x="1081605" y="395335"/>
                      <a:pt x="1083695" y="395174"/>
                      <a:pt x="1085142" y="396460"/>
                    </a:cubicBezTo>
                    <a:cubicBezTo>
                      <a:pt x="1091895" y="402248"/>
                      <a:pt x="1098647" y="408518"/>
                      <a:pt x="1105399" y="415431"/>
                    </a:cubicBezTo>
                    <a:cubicBezTo>
                      <a:pt x="1106686" y="416717"/>
                      <a:pt x="1106686" y="418968"/>
                      <a:pt x="1105399" y="420254"/>
                    </a:cubicBezTo>
                    <a:cubicBezTo>
                      <a:pt x="1104756" y="420897"/>
                      <a:pt x="1103792" y="421219"/>
                      <a:pt x="1102988" y="421219"/>
                    </a:cubicBezTo>
                    <a:close/>
                    <a:moveTo>
                      <a:pt x="1061027" y="385688"/>
                    </a:moveTo>
                    <a:cubicBezTo>
                      <a:pt x="1061027" y="385688"/>
                      <a:pt x="1059741" y="385528"/>
                      <a:pt x="1059097" y="385045"/>
                    </a:cubicBezTo>
                    <a:cubicBezTo>
                      <a:pt x="1051541" y="379740"/>
                      <a:pt x="1043663" y="375078"/>
                      <a:pt x="1035946" y="371219"/>
                    </a:cubicBezTo>
                    <a:cubicBezTo>
                      <a:pt x="1034178" y="370415"/>
                      <a:pt x="1033535" y="368325"/>
                      <a:pt x="1034500" y="366557"/>
                    </a:cubicBezTo>
                    <a:cubicBezTo>
                      <a:pt x="1035303" y="364788"/>
                      <a:pt x="1037393" y="364145"/>
                      <a:pt x="1039162" y="365110"/>
                    </a:cubicBezTo>
                    <a:cubicBezTo>
                      <a:pt x="1047200" y="369129"/>
                      <a:pt x="1055239" y="373952"/>
                      <a:pt x="1063117" y="379418"/>
                    </a:cubicBezTo>
                    <a:cubicBezTo>
                      <a:pt x="1064724" y="380544"/>
                      <a:pt x="1065046" y="382634"/>
                      <a:pt x="1064081" y="384241"/>
                    </a:cubicBezTo>
                    <a:cubicBezTo>
                      <a:pt x="1063438" y="385206"/>
                      <a:pt x="1062313" y="385688"/>
                      <a:pt x="1061187" y="385688"/>
                    </a:cubicBezTo>
                    <a:close/>
                    <a:moveTo>
                      <a:pt x="1012152" y="360930"/>
                    </a:moveTo>
                    <a:cubicBezTo>
                      <a:pt x="1012152" y="360930"/>
                      <a:pt x="1011349" y="360930"/>
                      <a:pt x="1011027" y="360769"/>
                    </a:cubicBezTo>
                    <a:cubicBezTo>
                      <a:pt x="1002667" y="358036"/>
                      <a:pt x="993985" y="355785"/>
                      <a:pt x="984821" y="354177"/>
                    </a:cubicBezTo>
                    <a:cubicBezTo>
                      <a:pt x="982892" y="353856"/>
                      <a:pt x="981606" y="352087"/>
                      <a:pt x="982088" y="350158"/>
                    </a:cubicBezTo>
                    <a:cubicBezTo>
                      <a:pt x="982410" y="348229"/>
                      <a:pt x="984178" y="346943"/>
                      <a:pt x="986108" y="347425"/>
                    </a:cubicBezTo>
                    <a:cubicBezTo>
                      <a:pt x="995593" y="349033"/>
                      <a:pt x="1004435" y="351284"/>
                      <a:pt x="1013278" y="354177"/>
                    </a:cubicBezTo>
                    <a:cubicBezTo>
                      <a:pt x="1015046" y="354821"/>
                      <a:pt x="1016011" y="356750"/>
                      <a:pt x="1015529" y="358518"/>
                    </a:cubicBezTo>
                    <a:cubicBezTo>
                      <a:pt x="1015046" y="359965"/>
                      <a:pt x="1013760" y="360930"/>
                      <a:pt x="1012313" y="360930"/>
                    </a:cubicBezTo>
                    <a:close/>
                    <a:moveTo>
                      <a:pt x="958134" y="351284"/>
                    </a:moveTo>
                    <a:cubicBezTo>
                      <a:pt x="958134" y="351284"/>
                      <a:pt x="958134" y="351284"/>
                      <a:pt x="957973" y="351284"/>
                    </a:cubicBezTo>
                    <a:cubicBezTo>
                      <a:pt x="948970" y="350801"/>
                      <a:pt x="940288" y="350640"/>
                      <a:pt x="931767" y="350480"/>
                    </a:cubicBezTo>
                    <a:lnTo>
                      <a:pt x="930642" y="350480"/>
                    </a:lnTo>
                    <a:cubicBezTo>
                      <a:pt x="928713" y="350480"/>
                      <a:pt x="927266" y="348872"/>
                      <a:pt x="927266" y="346943"/>
                    </a:cubicBezTo>
                    <a:cubicBezTo>
                      <a:pt x="927266" y="345013"/>
                      <a:pt x="928713" y="343245"/>
                      <a:pt x="930803" y="343567"/>
                    </a:cubicBezTo>
                    <a:lnTo>
                      <a:pt x="931928" y="343567"/>
                    </a:lnTo>
                    <a:cubicBezTo>
                      <a:pt x="940610" y="343727"/>
                      <a:pt x="949452" y="343888"/>
                      <a:pt x="958455" y="344531"/>
                    </a:cubicBezTo>
                    <a:cubicBezTo>
                      <a:pt x="960384" y="344531"/>
                      <a:pt x="961831" y="346300"/>
                      <a:pt x="961670" y="348229"/>
                    </a:cubicBezTo>
                    <a:cubicBezTo>
                      <a:pt x="961670" y="349997"/>
                      <a:pt x="960063" y="351444"/>
                      <a:pt x="958294" y="351444"/>
                    </a:cubicBezTo>
                    <a:close/>
                    <a:moveTo>
                      <a:pt x="903150" y="349354"/>
                    </a:moveTo>
                    <a:cubicBezTo>
                      <a:pt x="903150" y="349354"/>
                      <a:pt x="902989" y="349354"/>
                      <a:pt x="902828" y="349354"/>
                    </a:cubicBezTo>
                    <a:cubicBezTo>
                      <a:pt x="892378" y="348550"/>
                      <a:pt x="883375" y="347104"/>
                      <a:pt x="875176" y="345013"/>
                    </a:cubicBezTo>
                    <a:cubicBezTo>
                      <a:pt x="873407" y="344531"/>
                      <a:pt x="872282" y="342602"/>
                      <a:pt x="872764" y="340833"/>
                    </a:cubicBezTo>
                    <a:cubicBezTo>
                      <a:pt x="873247" y="338904"/>
                      <a:pt x="875176" y="337940"/>
                      <a:pt x="876944" y="338422"/>
                    </a:cubicBezTo>
                    <a:cubicBezTo>
                      <a:pt x="884822" y="340512"/>
                      <a:pt x="893343" y="341798"/>
                      <a:pt x="903472" y="342602"/>
                    </a:cubicBezTo>
                    <a:cubicBezTo>
                      <a:pt x="905401" y="342602"/>
                      <a:pt x="906848" y="344370"/>
                      <a:pt x="906687" y="346300"/>
                    </a:cubicBezTo>
                    <a:cubicBezTo>
                      <a:pt x="906687" y="348068"/>
                      <a:pt x="905079" y="349515"/>
                      <a:pt x="903311" y="349515"/>
                    </a:cubicBezTo>
                    <a:close/>
                    <a:moveTo>
                      <a:pt x="850578" y="335046"/>
                    </a:moveTo>
                    <a:cubicBezTo>
                      <a:pt x="850578" y="335046"/>
                      <a:pt x="849453" y="335046"/>
                      <a:pt x="848970" y="334563"/>
                    </a:cubicBezTo>
                    <a:cubicBezTo>
                      <a:pt x="840932" y="330223"/>
                      <a:pt x="833536" y="324756"/>
                      <a:pt x="826141" y="318165"/>
                    </a:cubicBezTo>
                    <a:cubicBezTo>
                      <a:pt x="824694" y="316879"/>
                      <a:pt x="824694" y="314628"/>
                      <a:pt x="825819" y="313342"/>
                    </a:cubicBezTo>
                    <a:cubicBezTo>
                      <a:pt x="827106" y="311895"/>
                      <a:pt x="829356" y="311895"/>
                      <a:pt x="830643" y="313181"/>
                    </a:cubicBezTo>
                    <a:cubicBezTo>
                      <a:pt x="837556" y="319451"/>
                      <a:pt x="844630" y="324596"/>
                      <a:pt x="852186" y="328615"/>
                    </a:cubicBezTo>
                    <a:cubicBezTo>
                      <a:pt x="853794" y="329580"/>
                      <a:pt x="854437" y="331670"/>
                      <a:pt x="853472" y="333277"/>
                    </a:cubicBezTo>
                    <a:cubicBezTo>
                      <a:pt x="852829" y="334403"/>
                      <a:pt x="851703" y="335046"/>
                      <a:pt x="850417" y="335046"/>
                    </a:cubicBezTo>
                    <a:close/>
                    <a:moveTo>
                      <a:pt x="809742" y="298872"/>
                    </a:moveTo>
                    <a:cubicBezTo>
                      <a:pt x="808778" y="298872"/>
                      <a:pt x="807652" y="298390"/>
                      <a:pt x="807009" y="297586"/>
                    </a:cubicBezTo>
                    <a:cubicBezTo>
                      <a:pt x="801704" y="290834"/>
                      <a:pt x="796238" y="283117"/>
                      <a:pt x="791093" y="274757"/>
                    </a:cubicBezTo>
                    <a:cubicBezTo>
                      <a:pt x="790128" y="273149"/>
                      <a:pt x="790611" y="271059"/>
                      <a:pt x="792218" y="269934"/>
                    </a:cubicBezTo>
                    <a:cubicBezTo>
                      <a:pt x="793826" y="268969"/>
                      <a:pt x="795916" y="269451"/>
                      <a:pt x="797041" y="271059"/>
                    </a:cubicBezTo>
                    <a:cubicBezTo>
                      <a:pt x="802025" y="279258"/>
                      <a:pt x="807331" y="286654"/>
                      <a:pt x="812475" y="293245"/>
                    </a:cubicBezTo>
                    <a:cubicBezTo>
                      <a:pt x="813601" y="294692"/>
                      <a:pt x="813440" y="296943"/>
                      <a:pt x="811832" y="298069"/>
                    </a:cubicBezTo>
                    <a:cubicBezTo>
                      <a:pt x="811189" y="298551"/>
                      <a:pt x="810385" y="298872"/>
                      <a:pt x="809742" y="298872"/>
                    </a:cubicBezTo>
                    <a:close/>
                    <a:moveTo>
                      <a:pt x="779678" y="252892"/>
                    </a:moveTo>
                    <a:cubicBezTo>
                      <a:pt x="778553" y="252892"/>
                      <a:pt x="777428" y="252410"/>
                      <a:pt x="776784" y="251284"/>
                    </a:cubicBezTo>
                    <a:cubicBezTo>
                      <a:pt x="771640" y="243407"/>
                      <a:pt x="766495" y="235850"/>
                      <a:pt x="761190" y="228776"/>
                    </a:cubicBezTo>
                    <a:cubicBezTo>
                      <a:pt x="760064" y="227169"/>
                      <a:pt x="760386" y="225079"/>
                      <a:pt x="761833" y="223953"/>
                    </a:cubicBezTo>
                    <a:cubicBezTo>
                      <a:pt x="763280" y="222828"/>
                      <a:pt x="765530" y="223149"/>
                      <a:pt x="766656" y="224596"/>
                    </a:cubicBezTo>
                    <a:cubicBezTo>
                      <a:pt x="771961" y="231831"/>
                      <a:pt x="777267" y="239387"/>
                      <a:pt x="782411" y="247426"/>
                    </a:cubicBezTo>
                    <a:cubicBezTo>
                      <a:pt x="783376" y="249034"/>
                      <a:pt x="783054" y="251124"/>
                      <a:pt x="781447" y="252249"/>
                    </a:cubicBezTo>
                    <a:cubicBezTo>
                      <a:pt x="780804" y="252570"/>
                      <a:pt x="780161" y="252731"/>
                      <a:pt x="779518" y="252731"/>
                    </a:cubicBezTo>
                    <a:close/>
                    <a:moveTo>
                      <a:pt x="746720" y="208841"/>
                    </a:moveTo>
                    <a:cubicBezTo>
                      <a:pt x="745756" y="208841"/>
                      <a:pt x="744791" y="208359"/>
                      <a:pt x="744148" y="207715"/>
                    </a:cubicBezTo>
                    <a:cubicBezTo>
                      <a:pt x="738039" y="200642"/>
                      <a:pt x="731769" y="194050"/>
                      <a:pt x="725338" y="188101"/>
                    </a:cubicBezTo>
                    <a:cubicBezTo>
                      <a:pt x="723891" y="186815"/>
                      <a:pt x="723891" y="184565"/>
                      <a:pt x="725338" y="183278"/>
                    </a:cubicBezTo>
                    <a:cubicBezTo>
                      <a:pt x="726624" y="181831"/>
                      <a:pt x="728875" y="181831"/>
                      <a:pt x="730161" y="183278"/>
                    </a:cubicBezTo>
                    <a:cubicBezTo>
                      <a:pt x="736592" y="189388"/>
                      <a:pt x="743183" y="196140"/>
                      <a:pt x="749453" y="203375"/>
                    </a:cubicBezTo>
                    <a:cubicBezTo>
                      <a:pt x="750740" y="204822"/>
                      <a:pt x="750579" y="207072"/>
                      <a:pt x="749132" y="208198"/>
                    </a:cubicBezTo>
                    <a:cubicBezTo>
                      <a:pt x="748489" y="208841"/>
                      <a:pt x="747685" y="209002"/>
                      <a:pt x="746881" y="209002"/>
                    </a:cubicBezTo>
                    <a:close/>
                    <a:moveTo>
                      <a:pt x="442864" y="197748"/>
                    </a:moveTo>
                    <a:cubicBezTo>
                      <a:pt x="436594" y="197748"/>
                      <a:pt x="430485" y="196944"/>
                      <a:pt x="424215" y="195497"/>
                    </a:cubicBezTo>
                    <a:cubicBezTo>
                      <a:pt x="422286" y="195015"/>
                      <a:pt x="421160" y="193246"/>
                      <a:pt x="421642" y="191317"/>
                    </a:cubicBezTo>
                    <a:cubicBezTo>
                      <a:pt x="422125" y="189388"/>
                      <a:pt x="423893" y="188262"/>
                      <a:pt x="425822" y="188745"/>
                    </a:cubicBezTo>
                    <a:cubicBezTo>
                      <a:pt x="434504" y="190835"/>
                      <a:pt x="443186" y="191317"/>
                      <a:pt x="452028" y="190192"/>
                    </a:cubicBezTo>
                    <a:cubicBezTo>
                      <a:pt x="453957" y="189870"/>
                      <a:pt x="455565" y="191317"/>
                      <a:pt x="455887" y="193246"/>
                    </a:cubicBezTo>
                    <a:cubicBezTo>
                      <a:pt x="456047" y="195175"/>
                      <a:pt x="454761" y="196944"/>
                      <a:pt x="452832" y="197105"/>
                    </a:cubicBezTo>
                    <a:cubicBezTo>
                      <a:pt x="449456" y="197587"/>
                      <a:pt x="446240" y="197748"/>
                      <a:pt x="442864" y="197748"/>
                    </a:cubicBezTo>
                    <a:close/>
                    <a:moveTo>
                      <a:pt x="478877" y="189709"/>
                    </a:moveTo>
                    <a:cubicBezTo>
                      <a:pt x="477591" y="189709"/>
                      <a:pt x="476304" y="188905"/>
                      <a:pt x="475661" y="187619"/>
                    </a:cubicBezTo>
                    <a:cubicBezTo>
                      <a:pt x="474857" y="185851"/>
                      <a:pt x="475661" y="183761"/>
                      <a:pt x="477430" y="183118"/>
                    </a:cubicBezTo>
                    <a:cubicBezTo>
                      <a:pt x="484986" y="179902"/>
                      <a:pt x="492703" y="175722"/>
                      <a:pt x="501063" y="170256"/>
                    </a:cubicBezTo>
                    <a:cubicBezTo>
                      <a:pt x="502671" y="169291"/>
                      <a:pt x="504761" y="169613"/>
                      <a:pt x="505886" y="171221"/>
                    </a:cubicBezTo>
                    <a:cubicBezTo>
                      <a:pt x="506851" y="172828"/>
                      <a:pt x="506529" y="174918"/>
                      <a:pt x="504922" y="176044"/>
                    </a:cubicBezTo>
                    <a:cubicBezTo>
                      <a:pt x="496240" y="181671"/>
                      <a:pt x="488201" y="186011"/>
                      <a:pt x="480163" y="189388"/>
                    </a:cubicBezTo>
                    <a:cubicBezTo>
                      <a:pt x="479681" y="189548"/>
                      <a:pt x="479198" y="189709"/>
                      <a:pt x="478877" y="189709"/>
                    </a:cubicBezTo>
                    <a:close/>
                    <a:moveTo>
                      <a:pt x="399617" y="185529"/>
                    </a:moveTo>
                    <a:cubicBezTo>
                      <a:pt x="399617" y="185529"/>
                      <a:pt x="398491" y="185529"/>
                      <a:pt x="398009" y="185047"/>
                    </a:cubicBezTo>
                    <a:cubicBezTo>
                      <a:pt x="390453" y="180867"/>
                      <a:pt x="382897" y="175883"/>
                      <a:pt x="374697" y="169452"/>
                    </a:cubicBezTo>
                    <a:cubicBezTo>
                      <a:pt x="373250" y="168327"/>
                      <a:pt x="372929" y="166076"/>
                      <a:pt x="374054" y="164629"/>
                    </a:cubicBezTo>
                    <a:cubicBezTo>
                      <a:pt x="375180" y="163182"/>
                      <a:pt x="377431" y="162861"/>
                      <a:pt x="378877" y="163986"/>
                    </a:cubicBezTo>
                    <a:cubicBezTo>
                      <a:pt x="386755" y="170095"/>
                      <a:pt x="394151" y="175079"/>
                      <a:pt x="401225" y="178938"/>
                    </a:cubicBezTo>
                    <a:cubicBezTo>
                      <a:pt x="402832" y="179902"/>
                      <a:pt x="403475" y="181992"/>
                      <a:pt x="402671" y="183600"/>
                    </a:cubicBezTo>
                    <a:cubicBezTo>
                      <a:pt x="402028" y="184725"/>
                      <a:pt x="400903" y="185368"/>
                      <a:pt x="399617" y="185368"/>
                    </a:cubicBezTo>
                    <a:close/>
                    <a:moveTo>
                      <a:pt x="706688" y="171221"/>
                    </a:moveTo>
                    <a:cubicBezTo>
                      <a:pt x="706688" y="171221"/>
                      <a:pt x="705242" y="171060"/>
                      <a:pt x="704598" y="170578"/>
                    </a:cubicBezTo>
                    <a:cubicBezTo>
                      <a:pt x="697203" y="164951"/>
                      <a:pt x="689486" y="160127"/>
                      <a:pt x="681930" y="155947"/>
                    </a:cubicBezTo>
                    <a:cubicBezTo>
                      <a:pt x="680322" y="154983"/>
                      <a:pt x="679679" y="152893"/>
                      <a:pt x="680483" y="151285"/>
                    </a:cubicBezTo>
                    <a:cubicBezTo>
                      <a:pt x="681448" y="149677"/>
                      <a:pt x="683538" y="149034"/>
                      <a:pt x="685145" y="149838"/>
                    </a:cubicBezTo>
                    <a:cubicBezTo>
                      <a:pt x="693023" y="154179"/>
                      <a:pt x="701062" y="159324"/>
                      <a:pt x="708618" y="164951"/>
                    </a:cubicBezTo>
                    <a:cubicBezTo>
                      <a:pt x="710065" y="166076"/>
                      <a:pt x="710386" y="168327"/>
                      <a:pt x="709261" y="169774"/>
                    </a:cubicBezTo>
                    <a:cubicBezTo>
                      <a:pt x="708618" y="170738"/>
                      <a:pt x="707492" y="171221"/>
                      <a:pt x="706528" y="171221"/>
                    </a:cubicBezTo>
                    <a:close/>
                    <a:moveTo>
                      <a:pt x="526143" y="161735"/>
                    </a:moveTo>
                    <a:cubicBezTo>
                      <a:pt x="525018" y="161735"/>
                      <a:pt x="523732" y="161092"/>
                      <a:pt x="523089" y="159967"/>
                    </a:cubicBezTo>
                    <a:cubicBezTo>
                      <a:pt x="522124" y="158359"/>
                      <a:pt x="522767" y="156269"/>
                      <a:pt x="524375" y="155304"/>
                    </a:cubicBezTo>
                    <a:cubicBezTo>
                      <a:pt x="532574" y="150481"/>
                      <a:pt x="541095" y="146301"/>
                      <a:pt x="549455" y="142925"/>
                    </a:cubicBezTo>
                    <a:cubicBezTo>
                      <a:pt x="551223" y="142282"/>
                      <a:pt x="553313" y="142925"/>
                      <a:pt x="553957" y="144854"/>
                    </a:cubicBezTo>
                    <a:cubicBezTo>
                      <a:pt x="554600" y="146623"/>
                      <a:pt x="553957" y="148713"/>
                      <a:pt x="552027" y="149356"/>
                    </a:cubicBezTo>
                    <a:cubicBezTo>
                      <a:pt x="543989" y="152732"/>
                      <a:pt x="535789" y="156751"/>
                      <a:pt x="527751" y="161414"/>
                    </a:cubicBezTo>
                    <a:cubicBezTo>
                      <a:pt x="527269" y="161735"/>
                      <a:pt x="526626" y="161896"/>
                      <a:pt x="525983" y="161896"/>
                    </a:cubicBezTo>
                    <a:close/>
                    <a:moveTo>
                      <a:pt x="355727" y="152410"/>
                    </a:moveTo>
                    <a:cubicBezTo>
                      <a:pt x="354923" y="152410"/>
                      <a:pt x="354119" y="152089"/>
                      <a:pt x="353315" y="151446"/>
                    </a:cubicBezTo>
                    <a:cubicBezTo>
                      <a:pt x="347045" y="145658"/>
                      <a:pt x="340614" y="139227"/>
                      <a:pt x="333540" y="131993"/>
                    </a:cubicBezTo>
                    <a:cubicBezTo>
                      <a:pt x="332254" y="130546"/>
                      <a:pt x="332254" y="128456"/>
                      <a:pt x="333540" y="127169"/>
                    </a:cubicBezTo>
                    <a:cubicBezTo>
                      <a:pt x="334987" y="125883"/>
                      <a:pt x="337077" y="125883"/>
                      <a:pt x="338363" y="127169"/>
                    </a:cubicBezTo>
                    <a:cubicBezTo>
                      <a:pt x="345276" y="134404"/>
                      <a:pt x="351707" y="140674"/>
                      <a:pt x="357817" y="146301"/>
                    </a:cubicBezTo>
                    <a:cubicBezTo>
                      <a:pt x="359263" y="147587"/>
                      <a:pt x="359263" y="149838"/>
                      <a:pt x="357977" y="151124"/>
                    </a:cubicBezTo>
                    <a:cubicBezTo>
                      <a:pt x="357334" y="151928"/>
                      <a:pt x="356370" y="152250"/>
                      <a:pt x="355405" y="152250"/>
                    </a:cubicBezTo>
                    <a:close/>
                    <a:moveTo>
                      <a:pt x="658457" y="145176"/>
                    </a:moveTo>
                    <a:cubicBezTo>
                      <a:pt x="658457" y="145176"/>
                      <a:pt x="657654" y="145176"/>
                      <a:pt x="657332" y="145015"/>
                    </a:cubicBezTo>
                    <a:cubicBezTo>
                      <a:pt x="648811" y="142121"/>
                      <a:pt x="639969" y="139870"/>
                      <a:pt x="631287" y="138584"/>
                    </a:cubicBezTo>
                    <a:cubicBezTo>
                      <a:pt x="629358" y="138263"/>
                      <a:pt x="628072" y="136494"/>
                      <a:pt x="628393" y="134726"/>
                    </a:cubicBezTo>
                    <a:cubicBezTo>
                      <a:pt x="628715" y="132796"/>
                      <a:pt x="630483" y="131510"/>
                      <a:pt x="632252" y="131832"/>
                    </a:cubicBezTo>
                    <a:cubicBezTo>
                      <a:pt x="641416" y="133118"/>
                      <a:pt x="650580" y="135369"/>
                      <a:pt x="659583" y="138423"/>
                    </a:cubicBezTo>
                    <a:cubicBezTo>
                      <a:pt x="661351" y="139066"/>
                      <a:pt x="662316" y="140996"/>
                      <a:pt x="661673" y="142764"/>
                    </a:cubicBezTo>
                    <a:cubicBezTo>
                      <a:pt x="661190" y="144211"/>
                      <a:pt x="659904" y="145015"/>
                      <a:pt x="658457" y="145015"/>
                    </a:cubicBezTo>
                    <a:close/>
                    <a:moveTo>
                      <a:pt x="577107" y="141157"/>
                    </a:moveTo>
                    <a:cubicBezTo>
                      <a:pt x="575500" y="141157"/>
                      <a:pt x="574053" y="140031"/>
                      <a:pt x="573731" y="138423"/>
                    </a:cubicBezTo>
                    <a:cubicBezTo>
                      <a:pt x="573249" y="136494"/>
                      <a:pt x="574374" y="134726"/>
                      <a:pt x="576304" y="134243"/>
                    </a:cubicBezTo>
                    <a:cubicBezTo>
                      <a:pt x="585628" y="132153"/>
                      <a:pt x="594953" y="130706"/>
                      <a:pt x="604117" y="130385"/>
                    </a:cubicBezTo>
                    <a:cubicBezTo>
                      <a:pt x="606046" y="130385"/>
                      <a:pt x="607654" y="131832"/>
                      <a:pt x="607654" y="133600"/>
                    </a:cubicBezTo>
                    <a:cubicBezTo>
                      <a:pt x="607654" y="135530"/>
                      <a:pt x="606207" y="137137"/>
                      <a:pt x="604438" y="137137"/>
                    </a:cubicBezTo>
                    <a:cubicBezTo>
                      <a:pt x="595596" y="137620"/>
                      <a:pt x="586754" y="138745"/>
                      <a:pt x="577751" y="140835"/>
                    </a:cubicBezTo>
                    <a:cubicBezTo>
                      <a:pt x="577429" y="140835"/>
                      <a:pt x="577268" y="140835"/>
                      <a:pt x="576947" y="140835"/>
                    </a:cubicBezTo>
                    <a:close/>
                    <a:moveTo>
                      <a:pt x="317302" y="113022"/>
                    </a:moveTo>
                    <a:cubicBezTo>
                      <a:pt x="316338" y="113022"/>
                      <a:pt x="315373" y="112700"/>
                      <a:pt x="314730" y="111896"/>
                    </a:cubicBezTo>
                    <a:cubicBezTo>
                      <a:pt x="308782" y="105465"/>
                      <a:pt x="302672" y="98552"/>
                      <a:pt x="296241" y="91318"/>
                    </a:cubicBezTo>
                    <a:cubicBezTo>
                      <a:pt x="294955" y="89871"/>
                      <a:pt x="295116" y="87781"/>
                      <a:pt x="296563" y="86495"/>
                    </a:cubicBezTo>
                    <a:cubicBezTo>
                      <a:pt x="298010" y="85208"/>
                      <a:pt x="300100" y="85369"/>
                      <a:pt x="301386" y="86816"/>
                    </a:cubicBezTo>
                    <a:cubicBezTo>
                      <a:pt x="307656" y="94051"/>
                      <a:pt x="313765" y="100803"/>
                      <a:pt x="319714" y="107234"/>
                    </a:cubicBezTo>
                    <a:cubicBezTo>
                      <a:pt x="321000" y="108681"/>
                      <a:pt x="320839" y="110771"/>
                      <a:pt x="319553" y="112057"/>
                    </a:cubicBezTo>
                    <a:cubicBezTo>
                      <a:pt x="318910" y="112700"/>
                      <a:pt x="318106" y="113022"/>
                      <a:pt x="317302" y="113022"/>
                    </a:cubicBezTo>
                    <a:close/>
                    <a:moveTo>
                      <a:pt x="280807" y="71704"/>
                    </a:moveTo>
                    <a:cubicBezTo>
                      <a:pt x="279843" y="71704"/>
                      <a:pt x="278878" y="71382"/>
                      <a:pt x="278235" y="70578"/>
                    </a:cubicBezTo>
                    <a:cubicBezTo>
                      <a:pt x="271804" y="63344"/>
                      <a:pt x="265534" y="56752"/>
                      <a:pt x="259425" y="50964"/>
                    </a:cubicBezTo>
                    <a:cubicBezTo>
                      <a:pt x="257978" y="49678"/>
                      <a:pt x="257978" y="47427"/>
                      <a:pt x="259425" y="46141"/>
                    </a:cubicBezTo>
                    <a:cubicBezTo>
                      <a:pt x="260711" y="44855"/>
                      <a:pt x="262962" y="44694"/>
                      <a:pt x="264248" y="46141"/>
                    </a:cubicBezTo>
                    <a:cubicBezTo>
                      <a:pt x="270518" y="52090"/>
                      <a:pt x="276949" y="58842"/>
                      <a:pt x="283541" y="66237"/>
                    </a:cubicBezTo>
                    <a:cubicBezTo>
                      <a:pt x="284827" y="67684"/>
                      <a:pt x="284666" y="69774"/>
                      <a:pt x="283219" y="71061"/>
                    </a:cubicBezTo>
                    <a:cubicBezTo>
                      <a:pt x="282576" y="71704"/>
                      <a:pt x="281772" y="71864"/>
                      <a:pt x="280968" y="71864"/>
                    </a:cubicBezTo>
                    <a:close/>
                    <a:moveTo>
                      <a:pt x="3478" y="39550"/>
                    </a:moveTo>
                    <a:cubicBezTo>
                      <a:pt x="1871" y="39550"/>
                      <a:pt x="424" y="38424"/>
                      <a:pt x="102" y="36816"/>
                    </a:cubicBezTo>
                    <a:cubicBezTo>
                      <a:pt x="-380" y="34887"/>
                      <a:pt x="906" y="33119"/>
                      <a:pt x="2675" y="32636"/>
                    </a:cubicBezTo>
                    <a:cubicBezTo>
                      <a:pt x="11999" y="30546"/>
                      <a:pt x="20842" y="28456"/>
                      <a:pt x="29362" y="26366"/>
                    </a:cubicBezTo>
                    <a:cubicBezTo>
                      <a:pt x="31292" y="25884"/>
                      <a:pt x="33060" y="27009"/>
                      <a:pt x="33542" y="28939"/>
                    </a:cubicBezTo>
                    <a:cubicBezTo>
                      <a:pt x="34025" y="30868"/>
                      <a:pt x="32899" y="32636"/>
                      <a:pt x="30970" y="33119"/>
                    </a:cubicBezTo>
                    <a:cubicBezTo>
                      <a:pt x="22289" y="35209"/>
                      <a:pt x="13446" y="37299"/>
                      <a:pt x="4121" y="39389"/>
                    </a:cubicBezTo>
                    <a:cubicBezTo>
                      <a:pt x="3800" y="39389"/>
                      <a:pt x="3639" y="39389"/>
                      <a:pt x="3318" y="39389"/>
                    </a:cubicBezTo>
                    <a:close/>
                    <a:moveTo>
                      <a:pt x="241419" y="34405"/>
                    </a:moveTo>
                    <a:cubicBezTo>
                      <a:pt x="241419" y="34405"/>
                      <a:pt x="239972" y="34244"/>
                      <a:pt x="239329" y="33762"/>
                    </a:cubicBezTo>
                    <a:cubicBezTo>
                      <a:pt x="231772" y="28135"/>
                      <a:pt x="224055" y="23312"/>
                      <a:pt x="216499" y="19614"/>
                    </a:cubicBezTo>
                    <a:cubicBezTo>
                      <a:pt x="214731" y="18810"/>
                      <a:pt x="214088" y="16720"/>
                      <a:pt x="214892" y="14952"/>
                    </a:cubicBezTo>
                    <a:cubicBezTo>
                      <a:pt x="215695" y="13183"/>
                      <a:pt x="217785" y="12540"/>
                      <a:pt x="219554" y="13344"/>
                    </a:cubicBezTo>
                    <a:cubicBezTo>
                      <a:pt x="227432" y="17363"/>
                      <a:pt x="235470" y="22347"/>
                      <a:pt x="243348" y="28135"/>
                    </a:cubicBezTo>
                    <a:cubicBezTo>
                      <a:pt x="244956" y="29260"/>
                      <a:pt x="245277" y="31511"/>
                      <a:pt x="243991" y="32958"/>
                    </a:cubicBezTo>
                    <a:cubicBezTo>
                      <a:pt x="243348" y="33923"/>
                      <a:pt x="242223" y="34405"/>
                      <a:pt x="241258" y="34405"/>
                    </a:cubicBezTo>
                    <a:close/>
                    <a:moveTo>
                      <a:pt x="57015" y="26527"/>
                    </a:moveTo>
                    <a:cubicBezTo>
                      <a:pt x="55407" y="26527"/>
                      <a:pt x="54121" y="25563"/>
                      <a:pt x="53639" y="23955"/>
                    </a:cubicBezTo>
                    <a:cubicBezTo>
                      <a:pt x="53156" y="22186"/>
                      <a:pt x="54282" y="20257"/>
                      <a:pt x="56050" y="19775"/>
                    </a:cubicBezTo>
                    <a:lnTo>
                      <a:pt x="64410" y="17524"/>
                    </a:lnTo>
                    <a:cubicBezTo>
                      <a:pt x="70680" y="15916"/>
                      <a:pt x="76790" y="14309"/>
                      <a:pt x="82738" y="12701"/>
                    </a:cubicBezTo>
                    <a:cubicBezTo>
                      <a:pt x="84667" y="12219"/>
                      <a:pt x="86436" y="13344"/>
                      <a:pt x="86918" y="15112"/>
                    </a:cubicBezTo>
                    <a:cubicBezTo>
                      <a:pt x="87401" y="17042"/>
                      <a:pt x="86275" y="18810"/>
                      <a:pt x="84507" y="19292"/>
                    </a:cubicBezTo>
                    <a:cubicBezTo>
                      <a:pt x="78558" y="20739"/>
                      <a:pt x="72449" y="22347"/>
                      <a:pt x="66179" y="24116"/>
                    </a:cubicBezTo>
                    <a:lnTo>
                      <a:pt x="57819" y="26366"/>
                    </a:lnTo>
                    <a:cubicBezTo>
                      <a:pt x="57819" y="26366"/>
                      <a:pt x="57176" y="26366"/>
                      <a:pt x="57015" y="26366"/>
                    </a:cubicBezTo>
                    <a:close/>
                    <a:moveTo>
                      <a:pt x="110391" y="13183"/>
                    </a:moveTo>
                    <a:cubicBezTo>
                      <a:pt x="108783" y="13183"/>
                      <a:pt x="107336" y="12058"/>
                      <a:pt x="107015" y="10450"/>
                    </a:cubicBezTo>
                    <a:cubicBezTo>
                      <a:pt x="106532" y="8521"/>
                      <a:pt x="107818" y="6752"/>
                      <a:pt x="109587" y="6270"/>
                    </a:cubicBezTo>
                    <a:cubicBezTo>
                      <a:pt x="119715" y="4019"/>
                      <a:pt x="128719" y="2412"/>
                      <a:pt x="136918" y="1447"/>
                    </a:cubicBezTo>
                    <a:cubicBezTo>
                      <a:pt x="138686" y="1125"/>
                      <a:pt x="140616" y="2572"/>
                      <a:pt x="140776" y="4502"/>
                    </a:cubicBezTo>
                    <a:cubicBezTo>
                      <a:pt x="141098" y="6431"/>
                      <a:pt x="139651" y="8199"/>
                      <a:pt x="137722" y="8360"/>
                    </a:cubicBezTo>
                    <a:cubicBezTo>
                      <a:pt x="129683" y="9325"/>
                      <a:pt x="120841" y="10932"/>
                      <a:pt x="110873" y="13183"/>
                    </a:cubicBezTo>
                    <a:cubicBezTo>
                      <a:pt x="110552" y="13183"/>
                      <a:pt x="110391" y="13183"/>
                      <a:pt x="110069" y="13183"/>
                    </a:cubicBezTo>
                    <a:close/>
                    <a:moveTo>
                      <a:pt x="192223" y="10450"/>
                    </a:moveTo>
                    <a:cubicBezTo>
                      <a:pt x="192223" y="10450"/>
                      <a:pt x="191741" y="10450"/>
                      <a:pt x="191419" y="10450"/>
                    </a:cubicBezTo>
                    <a:cubicBezTo>
                      <a:pt x="182898" y="8360"/>
                      <a:pt x="174217" y="7235"/>
                      <a:pt x="164892" y="6913"/>
                    </a:cubicBezTo>
                    <a:cubicBezTo>
                      <a:pt x="162963" y="6913"/>
                      <a:pt x="161516" y="5305"/>
                      <a:pt x="161516" y="3376"/>
                    </a:cubicBezTo>
                    <a:cubicBezTo>
                      <a:pt x="161516" y="1447"/>
                      <a:pt x="163445" y="161"/>
                      <a:pt x="165053" y="0"/>
                    </a:cubicBezTo>
                    <a:cubicBezTo>
                      <a:pt x="174860" y="322"/>
                      <a:pt x="184024" y="1447"/>
                      <a:pt x="193027" y="3698"/>
                    </a:cubicBezTo>
                    <a:cubicBezTo>
                      <a:pt x="194795" y="4180"/>
                      <a:pt x="196081" y="5949"/>
                      <a:pt x="195599" y="7878"/>
                    </a:cubicBezTo>
                    <a:cubicBezTo>
                      <a:pt x="195278" y="9485"/>
                      <a:pt x="193831" y="10450"/>
                      <a:pt x="192223" y="10450"/>
                    </a:cubicBezTo>
                    <a:close/>
                  </a:path>
                </a:pathLst>
              </a:custGeom>
              <a:solidFill>
                <a:srgbClr val="784F41"/>
              </a:solidFill>
              <a:ln w="1604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IN">
                  <a:solidFill>
                    <a:prstClr val="black"/>
                  </a:solidFill>
                </a:endParaRPr>
              </a:p>
            </p:txBody>
          </p:sp>
          <p:grpSp>
            <p:nvGrpSpPr>
              <p:cNvPr id="88" name="Graphic 19">
                <a:extLst>
                  <a:ext uri="{FF2B5EF4-FFF2-40B4-BE49-F238E27FC236}">
                    <a16:creationId xmlns:a16="http://schemas.microsoft.com/office/drawing/2014/main" id="{F59AF0BB-3DFC-1051-54F7-33BDAE50964A}"/>
                  </a:ext>
                </a:extLst>
              </p:cNvPr>
              <p:cNvGrpSpPr/>
              <p:nvPr/>
            </p:nvGrpSpPr>
            <p:grpSpPr>
              <a:xfrm>
                <a:off x="1844309" y="3712032"/>
                <a:ext cx="803416" cy="381451"/>
                <a:chOff x="5690136" y="3619675"/>
                <a:chExt cx="1563308" cy="742238"/>
              </a:xfrm>
            </p:grpSpPr>
            <p:sp>
              <p:nvSpPr>
                <p:cNvPr id="128" name="Freeform: Shape 36">
                  <a:extLst>
                    <a:ext uri="{FF2B5EF4-FFF2-40B4-BE49-F238E27FC236}">
                      <a16:creationId xmlns:a16="http://schemas.microsoft.com/office/drawing/2014/main" id="{F38E189F-11ED-D40F-9585-A7F09673DCB7}"/>
                    </a:ext>
                  </a:extLst>
                </p:cNvPr>
                <p:cNvSpPr/>
                <p:nvPr/>
              </p:nvSpPr>
              <p:spPr>
                <a:xfrm>
                  <a:off x="5736130" y="3708505"/>
                  <a:ext cx="1394493" cy="653408"/>
                </a:xfrm>
                <a:custGeom>
                  <a:avLst/>
                  <a:gdLst>
                    <a:gd name="connsiteX0" fmla="*/ 0 w 1394493"/>
                    <a:gd name="connsiteY0" fmla="*/ 517565 h 653408"/>
                    <a:gd name="connsiteX1" fmla="*/ 79859 w 1394493"/>
                    <a:gd name="connsiteY1" fmla="*/ 540310 h 653408"/>
                    <a:gd name="connsiteX2" fmla="*/ 207228 w 1394493"/>
                    <a:gd name="connsiteY2" fmla="*/ 543848 h 653408"/>
                    <a:gd name="connsiteX3" fmla="*/ 298206 w 1394493"/>
                    <a:gd name="connsiteY3" fmla="*/ 571141 h 653408"/>
                    <a:gd name="connsiteX4" fmla="*/ 491788 w 1394493"/>
                    <a:gd name="connsiteY4" fmla="*/ 590348 h 653408"/>
                    <a:gd name="connsiteX5" fmla="*/ 663130 w 1394493"/>
                    <a:gd name="connsiteY5" fmla="*/ 625728 h 653408"/>
                    <a:gd name="connsiteX6" fmla="*/ 777358 w 1394493"/>
                    <a:gd name="connsiteY6" fmla="*/ 644935 h 653408"/>
                    <a:gd name="connsiteX7" fmla="*/ 969423 w 1394493"/>
                    <a:gd name="connsiteY7" fmla="*/ 652011 h 653408"/>
                    <a:gd name="connsiteX8" fmla="*/ 1129141 w 1394493"/>
                    <a:gd name="connsiteY8" fmla="*/ 630277 h 653408"/>
                    <a:gd name="connsiteX9" fmla="*/ 1261059 w 1394493"/>
                    <a:gd name="connsiteY9" fmla="*/ 617136 h 653408"/>
                    <a:gd name="connsiteX10" fmla="*/ 1359113 w 1394493"/>
                    <a:gd name="connsiteY10" fmla="*/ 579228 h 653408"/>
                    <a:gd name="connsiteX11" fmla="*/ 1394494 w 1394493"/>
                    <a:gd name="connsiteY11" fmla="*/ 543848 h 653408"/>
                    <a:gd name="connsiteX12" fmla="*/ 1198385 w 1394493"/>
                    <a:gd name="connsiteY12" fmla="*/ 370989 h 653408"/>
                    <a:gd name="connsiteX13" fmla="*/ 1059391 w 1394493"/>
                    <a:gd name="connsiteY13" fmla="*/ 215821 h 653408"/>
                    <a:gd name="connsiteX14" fmla="*/ 994695 w 1394493"/>
                    <a:gd name="connsiteY14" fmla="*/ 252212 h 653408"/>
                    <a:gd name="connsiteX15" fmla="*/ 946679 w 1394493"/>
                    <a:gd name="connsiteY15" fmla="*/ 186000 h 653408"/>
                    <a:gd name="connsiteX16" fmla="*/ 855195 w 1394493"/>
                    <a:gd name="connsiteY16" fmla="*/ 216831 h 653408"/>
                    <a:gd name="connsiteX17" fmla="*/ 723277 w 1394493"/>
                    <a:gd name="connsiteY17" fmla="*/ 0 h 653408"/>
                    <a:gd name="connsiteX18" fmla="*/ 639880 w 1394493"/>
                    <a:gd name="connsiteY18" fmla="*/ 95527 h 653408"/>
                    <a:gd name="connsiteX19" fmla="*/ 554967 w 1394493"/>
                    <a:gd name="connsiteY19" fmla="*/ 280011 h 653408"/>
                    <a:gd name="connsiteX20" fmla="*/ 522619 w 1394493"/>
                    <a:gd name="connsiteY20" fmla="*/ 344706 h 653408"/>
                    <a:gd name="connsiteX21" fmla="*/ 463989 w 1394493"/>
                    <a:gd name="connsiteY21" fmla="*/ 370989 h 653408"/>
                    <a:gd name="connsiteX22" fmla="*/ 326511 w 1394493"/>
                    <a:gd name="connsiteY22" fmla="*/ 281527 h 653408"/>
                    <a:gd name="connsiteX23" fmla="*/ 237049 w 1394493"/>
                    <a:gd name="connsiteY23" fmla="*/ 325500 h 653408"/>
                    <a:gd name="connsiteX24" fmla="*/ 219359 w 1394493"/>
                    <a:gd name="connsiteY24" fmla="*/ 385647 h 653408"/>
                    <a:gd name="connsiteX25" fmla="*/ 505 w 1394493"/>
                    <a:gd name="connsiteY25" fmla="*/ 518070 h 653408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</a:cxnLst>
                  <a:rect l="l" t="t" r="r" b="b"/>
                  <a:pathLst>
                    <a:path w="1394493" h="653408">
                      <a:moveTo>
                        <a:pt x="0" y="517565"/>
                      </a:moveTo>
                      <a:cubicBezTo>
                        <a:pt x="107152" y="504929"/>
                        <a:pt x="115744" y="531717"/>
                        <a:pt x="79859" y="540310"/>
                      </a:cubicBezTo>
                      <a:cubicBezTo>
                        <a:pt x="43973" y="548902"/>
                        <a:pt x="144554" y="549913"/>
                        <a:pt x="207228" y="543848"/>
                      </a:cubicBezTo>
                      <a:cubicBezTo>
                        <a:pt x="270407" y="537782"/>
                        <a:pt x="108163" y="573668"/>
                        <a:pt x="298206" y="571141"/>
                      </a:cubicBezTo>
                      <a:cubicBezTo>
                        <a:pt x="487744" y="568108"/>
                        <a:pt x="606016" y="566592"/>
                        <a:pt x="491788" y="590348"/>
                      </a:cubicBezTo>
                      <a:cubicBezTo>
                        <a:pt x="377559" y="613598"/>
                        <a:pt x="774326" y="603489"/>
                        <a:pt x="663130" y="625728"/>
                      </a:cubicBezTo>
                      <a:cubicBezTo>
                        <a:pt x="551934" y="647462"/>
                        <a:pt x="690929" y="656559"/>
                        <a:pt x="777358" y="644935"/>
                      </a:cubicBezTo>
                      <a:cubicBezTo>
                        <a:pt x="863788" y="633309"/>
                        <a:pt x="855195" y="659592"/>
                        <a:pt x="969423" y="652011"/>
                      </a:cubicBezTo>
                      <a:cubicBezTo>
                        <a:pt x="1083652" y="644429"/>
                        <a:pt x="1187771" y="632804"/>
                        <a:pt x="1129141" y="630277"/>
                      </a:cubicBezTo>
                      <a:cubicBezTo>
                        <a:pt x="1070510" y="627244"/>
                        <a:pt x="1360630" y="651000"/>
                        <a:pt x="1261059" y="617136"/>
                      </a:cubicBezTo>
                      <a:cubicBezTo>
                        <a:pt x="1161489" y="583272"/>
                        <a:pt x="1432401" y="592369"/>
                        <a:pt x="1359113" y="579228"/>
                      </a:cubicBezTo>
                      <a:cubicBezTo>
                        <a:pt x="1285825" y="566087"/>
                        <a:pt x="1394494" y="543848"/>
                        <a:pt x="1394494" y="543848"/>
                      </a:cubicBezTo>
                      <a:cubicBezTo>
                        <a:pt x="1394494" y="543848"/>
                        <a:pt x="1199902" y="377054"/>
                        <a:pt x="1198385" y="370989"/>
                      </a:cubicBezTo>
                      <a:cubicBezTo>
                        <a:pt x="1196869" y="364924"/>
                        <a:pt x="1059391" y="215821"/>
                        <a:pt x="1059391" y="215821"/>
                      </a:cubicBezTo>
                      <a:lnTo>
                        <a:pt x="994695" y="252212"/>
                      </a:lnTo>
                      <a:lnTo>
                        <a:pt x="946679" y="186000"/>
                      </a:lnTo>
                      <a:lnTo>
                        <a:pt x="855195" y="216831"/>
                      </a:lnTo>
                      <a:lnTo>
                        <a:pt x="723277" y="0"/>
                      </a:lnTo>
                      <a:lnTo>
                        <a:pt x="639880" y="95527"/>
                      </a:lnTo>
                      <a:lnTo>
                        <a:pt x="554967" y="280011"/>
                      </a:lnTo>
                      <a:lnTo>
                        <a:pt x="522619" y="344706"/>
                      </a:lnTo>
                      <a:lnTo>
                        <a:pt x="463989" y="370989"/>
                      </a:lnTo>
                      <a:lnTo>
                        <a:pt x="326511" y="281527"/>
                      </a:lnTo>
                      <a:lnTo>
                        <a:pt x="237049" y="325500"/>
                      </a:lnTo>
                      <a:cubicBezTo>
                        <a:pt x="237049" y="325500"/>
                        <a:pt x="219359" y="381098"/>
                        <a:pt x="219359" y="385647"/>
                      </a:cubicBezTo>
                      <a:cubicBezTo>
                        <a:pt x="219359" y="390196"/>
                        <a:pt x="505" y="518070"/>
                        <a:pt x="505" y="518070"/>
                      </a:cubicBezTo>
                      <a:close/>
                    </a:path>
                  </a:pathLst>
                </a:custGeom>
                <a:solidFill>
                  <a:schemeClr val="bg1">
                    <a:lumMod val="65000"/>
                  </a:schemeClr>
                </a:solidFill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9" name="Freeform: Shape 37">
                  <a:extLst>
                    <a:ext uri="{FF2B5EF4-FFF2-40B4-BE49-F238E27FC236}">
                      <a16:creationId xmlns:a16="http://schemas.microsoft.com/office/drawing/2014/main" id="{E4086B4C-062E-101A-49C6-DEE814934AF5}"/>
                    </a:ext>
                  </a:extLst>
                </p:cNvPr>
                <p:cNvSpPr/>
                <p:nvPr/>
              </p:nvSpPr>
              <p:spPr>
                <a:xfrm>
                  <a:off x="5975706" y="3619675"/>
                  <a:ext cx="963358" cy="724666"/>
                </a:xfrm>
                <a:custGeom>
                  <a:avLst/>
                  <a:gdLst>
                    <a:gd name="connsiteX0" fmla="*/ 0 w 963358"/>
                    <a:gd name="connsiteY0" fmla="*/ 656433 h 724666"/>
                    <a:gd name="connsiteX1" fmla="*/ 55092 w 963358"/>
                    <a:gd name="connsiteY1" fmla="*/ 587694 h 724666"/>
                    <a:gd name="connsiteX2" fmla="*/ 85419 w 963358"/>
                    <a:gd name="connsiteY2" fmla="*/ 507835 h 724666"/>
                    <a:gd name="connsiteX3" fmla="*/ 94516 w 963358"/>
                    <a:gd name="connsiteY3" fmla="*/ 499748 h 724666"/>
                    <a:gd name="connsiteX4" fmla="*/ 94516 w 963358"/>
                    <a:gd name="connsiteY4" fmla="*/ 499748 h 724666"/>
                    <a:gd name="connsiteX5" fmla="*/ 162750 w 963358"/>
                    <a:gd name="connsiteY5" fmla="*/ 499243 h 724666"/>
                    <a:gd name="connsiteX6" fmla="*/ 154663 w 963358"/>
                    <a:gd name="connsiteY6" fmla="*/ 502276 h 724666"/>
                    <a:gd name="connsiteX7" fmla="*/ 199647 w 963358"/>
                    <a:gd name="connsiteY7" fmla="*/ 461336 h 724666"/>
                    <a:gd name="connsiteX8" fmla="*/ 201163 w 963358"/>
                    <a:gd name="connsiteY8" fmla="*/ 460325 h 724666"/>
                    <a:gd name="connsiteX9" fmla="*/ 201668 w 963358"/>
                    <a:gd name="connsiteY9" fmla="*/ 460325 h 724666"/>
                    <a:gd name="connsiteX10" fmla="*/ 277484 w 963358"/>
                    <a:gd name="connsiteY10" fmla="*/ 415846 h 724666"/>
                    <a:gd name="connsiteX11" fmla="*/ 270913 w 963358"/>
                    <a:gd name="connsiteY11" fmla="*/ 422417 h 724666"/>
                    <a:gd name="connsiteX12" fmla="*/ 327522 w 963358"/>
                    <a:gd name="connsiteY12" fmla="*/ 306673 h 724666"/>
                    <a:gd name="connsiteX13" fmla="*/ 381603 w 963358"/>
                    <a:gd name="connsiteY13" fmla="*/ 193455 h 724666"/>
                    <a:gd name="connsiteX14" fmla="*/ 398282 w 963358"/>
                    <a:gd name="connsiteY14" fmla="*/ 133814 h 724666"/>
                    <a:gd name="connsiteX15" fmla="*/ 404348 w 963358"/>
                    <a:gd name="connsiteY15" fmla="*/ 103993 h 724666"/>
                    <a:gd name="connsiteX16" fmla="*/ 405864 w 963358"/>
                    <a:gd name="connsiteY16" fmla="*/ 91863 h 724666"/>
                    <a:gd name="connsiteX17" fmla="*/ 408897 w 963358"/>
                    <a:gd name="connsiteY17" fmla="*/ 70634 h 724666"/>
                    <a:gd name="connsiteX18" fmla="*/ 420016 w 963358"/>
                    <a:gd name="connsiteY18" fmla="*/ 36770 h 724666"/>
                    <a:gd name="connsiteX19" fmla="*/ 428608 w 963358"/>
                    <a:gd name="connsiteY19" fmla="*/ 19586 h 724666"/>
                    <a:gd name="connsiteX20" fmla="*/ 436695 w 963358"/>
                    <a:gd name="connsiteY20" fmla="*/ 8466 h 724666"/>
                    <a:gd name="connsiteX21" fmla="*/ 452869 w 963358"/>
                    <a:gd name="connsiteY21" fmla="*/ 379 h 724666"/>
                    <a:gd name="connsiteX22" fmla="*/ 469043 w 963358"/>
                    <a:gd name="connsiteY22" fmla="*/ 3412 h 724666"/>
                    <a:gd name="connsiteX23" fmla="*/ 475109 w 963358"/>
                    <a:gd name="connsiteY23" fmla="*/ 8466 h 724666"/>
                    <a:gd name="connsiteX24" fmla="*/ 518070 w 963358"/>
                    <a:gd name="connsiteY24" fmla="*/ 60020 h 724666"/>
                    <a:gd name="connsiteX25" fmla="*/ 489261 w 963358"/>
                    <a:gd name="connsiteY25" fmla="*/ 53955 h 724666"/>
                    <a:gd name="connsiteX26" fmla="*/ 531212 w 963358"/>
                    <a:gd name="connsiteY26" fmla="*/ 32222 h 724666"/>
                    <a:gd name="connsiteX27" fmla="*/ 561538 w 963358"/>
                    <a:gd name="connsiteY27" fmla="*/ 41319 h 724666"/>
                    <a:gd name="connsiteX28" fmla="*/ 563560 w 963358"/>
                    <a:gd name="connsiteY28" fmla="*/ 46374 h 724666"/>
                    <a:gd name="connsiteX29" fmla="*/ 589337 w 963358"/>
                    <a:gd name="connsiteY29" fmla="*/ 147461 h 724666"/>
                    <a:gd name="connsiteX30" fmla="*/ 588326 w 963358"/>
                    <a:gd name="connsiteY30" fmla="*/ 144428 h 724666"/>
                    <a:gd name="connsiteX31" fmla="*/ 658076 w 963358"/>
                    <a:gd name="connsiteY31" fmla="*/ 311727 h 724666"/>
                    <a:gd name="connsiteX32" fmla="*/ 722771 w 963358"/>
                    <a:gd name="connsiteY32" fmla="*/ 481553 h 724666"/>
                    <a:gd name="connsiteX33" fmla="*/ 718728 w 963358"/>
                    <a:gd name="connsiteY33" fmla="*/ 475993 h 724666"/>
                    <a:gd name="connsiteX34" fmla="*/ 899673 w 963358"/>
                    <a:gd name="connsiteY34" fmla="*/ 643292 h 724666"/>
                    <a:gd name="connsiteX35" fmla="*/ 899673 w 963358"/>
                    <a:gd name="connsiteY35" fmla="*/ 643292 h 724666"/>
                    <a:gd name="connsiteX36" fmla="*/ 899673 w 963358"/>
                    <a:gd name="connsiteY36" fmla="*/ 643797 h 724666"/>
                    <a:gd name="connsiteX37" fmla="*/ 963358 w 963358"/>
                    <a:gd name="connsiteY37" fmla="*/ 724667 h 724666"/>
                    <a:gd name="connsiteX38" fmla="*/ 891081 w 963358"/>
                    <a:gd name="connsiteY38" fmla="*/ 651379 h 724666"/>
                    <a:gd name="connsiteX39" fmla="*/ 891587 w 963358"/>
                    <a:gd name="connsiteY39" fmla="*/ 651379 h 724666"/>
                    <a:gd name="connsiteX40" fmla="*/ 699016 w 963358"/>
                    <a:gd name="connsiteY40" fmla="*/ 498738 h 724666"/>
                    <a:gd name="connsiteX41" fmla="*/ 695478 w 963358"/>
                    <a:gd name="connsiteY41" fmla="*/ 493683 h 724666"/>
                    <a:gd name="connsiteX42" fmla="*/ 695478 w 963358"/>
                    <a:gd name="connsiteY42" fmla="*/ 493683 h 724666"/>
                    <a:gd name="connsiteX43" fmla="*/ 622190 w 963358"/>
                    <a:gd name="connsiteY43" fmla="*/ 327395 h 724666"/>
                    <a:gd name="connsiteX44" fmla="*/ 548397 w 963358"/>
                    <a:gd name="connsiteY44" fmla="*/ 162118 h 724666"/>
                    <a:gd name="connsiteX45" fmla="*/ 547386 w 963358"/>
                    <a:gd name="connsiteY45" fmla="*/ 159086 h 724666"/>
                    <a:gd name="connsiteX46" fmla="*/ 520598 w 963358"/>
                    <a:gd name="connsiteY46" fmla="*/ 57999 h 724666"/>
                    <a:gd name="connsiteX47" fmla="*/ 552945 w 963358"/>
                    <a:gd name="connsiteY47" fmla="*/ 72151 h 724666"/>
                    <a:gd name="connsiteX48" fmla="*/ 511500 w 963358"/>
                    <a:gd name="connsiteY48" fmla="*/ 94390 h 724666"/>
                    <a:gd name="connsiteX49" fmla="*/ 483195 w 963358"/>
                    <a:gd name="connsiteY49" fmla="*/ 88830 h 724666"/>
                    <a:gd name="connsiteX50" fmla="*/ 483195 w 963358"/>
                    <a:gd name="connsiteY50" fmla="*/ 88830 h 724666"/>
                    <a:gd name="connsiteX51" fmla="*/ 444277 w 963358"/>
                    <a:gd name="connsiteY51" fmla="*/ 40814 h 724666"/>
                    <a:gd name="connsiteX52" fmla="*/ 447310 w 963358"/>
                    <a:gd name="connsiteY52" fmla="*/ 43341 h 724666"/>
                    <a:gd name="connsiteX53" fmla="*/ 459946 w 963358"/>
                    <a:gd name="connsiteY53" fmla="*/ 45868 h 724666"/>
                    <a:gd name="connsiteX54" fmla="*/ 469549 w 963358"/>
                    <a:gd name="connsiteY54" fmla="*/ 41825 h 724666"/>
                    <a:gd name="connsiteX55" fmla="*/ 468032 w 963358"/>
                    <a:gd name="connsiteY55" fmla="*/ 43846 h 724666"/>
                    <a:gd name="connsiteX56" fmla="*/ 462473 w 963358"/>
                    <a:gd name="connsiteY56" fmla="*/ 55471 h 724666"/>
                    <a:gd name="connsiteX57" fmla="*/ 452869 w 963358"/>
                    <a:gd name="connsiteY57" fmla="*/ 82260 h 724666"/>
                    <a:gd name="connsiteX58" fmla="*/ 450848 w 963358"/>
                    <a:gd name="connsiteY58" fmla="*/ 92874 h 724666"/>
                    <a:gd name="connsiteX59" fmla="*/ 448321 w 963358"/>
                    <a:gd name="connsiteY59" fmla="*/ 112586 h 724666"/>
                    <a:gd name="connsiteX60" fmla="*/ 441244 w 963358"/>
                    <a:gd name="connsiteY60" fmla="*/ 145439 h 724666"/>
                    <a:gd name="connsiteX61" fmla="*/ 422038 w 963358"/>
                    <a:gd name="connsiteY61" fmla="*/ 209124 h 724666"/>
                    <a:gd name="connsiteX62" fmla="*/ 392723 w 963358"/>
                    <a:gd name="connsiteY62" fmla="*/ 269776 h 724666"/>
                    <a:gd name="connsiteX63" fmla="*/ 362397 w 963358"/>
                    <a:gd name="connsiteY63" fmla="*/ 325879 h 724666"/>
                    <a:gd name="connsiteX64" fmla="*/ 300228 w 963358"/>
                    <a:gd name="connsiteY64" fmla="*/ 438085 h 724666"/>
                    <a:gd name="connsiteX65" fmla="*/ 300228 w 963358"/>
                    <a:gd name="connsiteY65" fmla="*/ 439096 h 724666"/>
                    <a:gd name="connsiteX66" fmla="*/ 293658 w 963358"/>
                    <a:gd name="connsiteY66" fmla="*/ 445162 h 724666"/>
                    <a:gd name="connsiteX67" fmla="*/ 215821 w 963358"/>
                    <a:gd name="connsiteY67" fmla="*/ 484585 h 724666"/>
                    <a:gd name="connsiteX68" fmla="*/ 218348 w 963358"/>
                    <a:gd name="connsiteY68" fmla="*/ 483069 h 724666"/>
                    <a:gd name="connsiteX69" fmla="*/ 171342 w 963358"/>
                    <a:gd name="connsiteY69" fmla="*/ 521482 h 724666"/>
                    <a:gd name="connsiteX70" fmla="*/ 170837 w 963358"/>
                    <a:gd name="connsiteY70" fmla="*/ 521482 h 724666"/>
                    <a:gd name="connsiteX71" fmla="*/ 163255 w 963358"/>
                    <a:gd name="connsiteY71" fmla="*/ 524515 h 724666"/>
                    <a:gd name="connsiteX72" fmla="*/ 95022 w 963358"/>
                    <a:gd name="connsiteY72" fmla="*/ 519460 h 724666"/>
                    <a:gd name="connsiteX73" fmla="*/ 104625 w 963358"/>
                    <a:gd name="connsiteY73" fmla="*/ 511373 h 724666"/>
                    <a:gd name="connsiteX74" fmla="*/ 64696 w 963358"/>
                    <a:gd name="connsiteY74" fmla="*/ 594265 h 724666"/>
                    <a:gd name="connsiteX75" fmla="*/ 1011 w 963358"/>
                    <a:gd name="connsiteY75" fmla="*/ 657444 h 72466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  <a:cxn ang="0">
                      <a:pos x="connsiteX42" y="connsiteY42"/>
                    </a:cxn>
                    <a:cxn ang="0">
                      <a:pos x="connsiteX43" y="connsiteY43"/>
                    </a:cxn>
                    <a:cxn ang="0">
                      <a:pos x="connsiteX44" y="connsiteY44"/>
                    </a:cxn>
                    <a:cxn ang="0">
                      <a:pos x="connsiteX45" y="connsiteY45"/>
                    </a:cxn>
                    <a:cxn ang="0">
                      <a:pos x="connsiteX46" y="connsiteY46"/>
                    </a:cxn>
                    <a:cxn ang="0">
                      <a:pos x="connsiteX47" y="connsiteY47"/>
                    </a:cxn>
                    <a:cxn ang="0">
                      <a:pos x="connsiteX48" y="connsiteY48"/>
                    </a:cxn>
                    <a:cxn ang="0">
                      <a:pos x="connsiteX49" y="connsiteY49"/>
                    </a:cxn>
                    <a:cxn ang="0">
                      <a:pos x="connsiteX50" y="connsiteY50"/>
                    </a:cxn>
                    <a:cxn ang="0">
                      <a:pos x="connsiteX51" y="connsiteY51"/>
                    </a:cxn>
                    <a:cxn ang="0">
                      <a:pos x="connsiteX52" y="connsiteY52"/>
                    </a:cxn>
                    <a:cxn ang="0">
                      <a:pos x="connsiteX53" y="connsiteY53"/>
                    </a:cxn>
                    <a:cxn ang="0">
                      <a:pos x="connsiteX54" y="connsiteY54"/>
                    </a:cxn>
                    <a:cxn ang="0">
                      <a:pos x="connsiteX55" y="connsiteY55"/>
                    </a:cxn>
                    <a:cxn ang="0">
                      <a:pos x="connsiteX56" y="connsiteY56"/>
                    </a:cxn>
                    <a:cxn ang="0">
                      <a:pos x="connsiteX57" y="connsiteY57"/>
                    </a:cxn>
                    <a:cxn ang="0">
                      <a:pos x="connsiteX58" y="connsiteY58"/>
                    </a:cxn>
                    <a:cxn ang="0">
                      <a:pos x="connsiteX59" y="connsiteY59"/>
                    </a:cxn>
                    <a:cxn ang="0">
                      <a:pos x="connsiteX60" y="connsiteY60"/>
                    </a:cxn>
                    <a:cxn ang="0">
                      <a:pos x="connsiteX61" y="connsiteY61"/>
                    </a:cxn>
                    <a:cxn ang="0">
                      <a:pos x="connsiteX62" y="connsiteY62"/>
                    </a:cxn>
                    <a:cxn ang="0">
                      <a:pos x="connsiteX63" y="connsiteY63"/>
                    </a:cxn>
                    <a:cxn ang="0">
                      <a:pos x="connsiteX64" y="connsiteY64"/>
                    </a:cxn>
                    <a:cxn ang="0">
                      <a:pos x="connsiteX65" y="connsiteY65"/>
                    </a:cxn>
                    <a:cxn ang="0">
                      <a:pos x="connsiteX66" y="connsiteY66"/>
                    </a:cxn>
                    <a:cxn ang="0">
                      <a:pos x="connsiteX67" y="connsiteY67"/>
                    </a:cxn>
                    <a:cxn ang="0">
                      <a:pos x="connsiteX68" y="connsiteY68"/>
                    </a:cxn>
                    <a:cxn ang="0">
                      <a:pos x="connsiteX69" y="connsiteY69"/>
                    </a:cxn>
                    <a:cxn ang="0">
                      <a:pos x="connsiteX70" y="connsiteY70"/>
                    </a:cxn>
                    <a:cxn ang="0">
                      <a:pos x="connsiteX71" y="connsiteY71"/>
                    </a:cxn>
                    <a:cxn ang="0">
                      <a:pos x="connsiteX72" y="connsiteY72"/>
                    </a:cxn>
                    <a:cxn ang="0">
                      <a:pos x="connsiteX73" y="connsiteY73"/>
                    </a:cxn>
                    <a:cxn ang="0">
                      <a:pos x="connsiteX74" y="connsiteY74"/>
                    </a:cxn>
                    <a:cxn ang="0">
                      <a:pos x="connsiteX75" y="connsiteY75"/>
                    </a:cxn>
                  </a:cxnLst>
                  <a:rect l="l" t="t" r="r" b="b"/>
                  <a:pathLst>
                    <a:path w="963358" h="724666">
                      <a:moveTo>
                        <a:pt x="0" y="656433"/>
                      </a:moveTo>
                      <a:cubicBezTo>
                        <a:pt x="21734" y="635710"/>
                        <a:pt x="39929" y="612460"/>
                        <a:pt x="55092" y="587694"/>
                      </a:cubicBezTo>
                      <a:cubicBezTo>
                        <a:pt x="69750" y="562928"/>
                        <a:pt x="81375" y="534623"/>
                        <a:pt x="85419" y="507835"/>
                      </a:cubicBezTo>
                      <a:cubicBezTo>
                        <a:pt x="85924" y="503287"/>
                        <a:pt x="89967" y="499748"/>
                        <a:pt x="94516" y="499748"/>
                      </a:cubicBezTo>
                      <a:lnTo>
                        <a:pt x="94516" y="499748"/>
                      </a:lnTo>
                      <a:cubicBezTo>
                        <a:pt x="94516" y="499748"/>
                        <a:pt x="162750" y="499243"/>
                        <a:pt x="162750" y="499243"/>
                      </a:cubicBezTo>
                      <a:lnTo>
                        <a:pt x="154663" y="502276"/>
                      </a:lnTo>
                      <a:lnTo>
                        <a:pt x="199647" y="461336"/>
                      </a:lnTo>
                      <a:lnTo>
                        <a:pt x="201163" y="460325"/>
                      </a:lnTo>
                      <a:lnTo>
                        <a:pt x="201668" y="460325"/>
                      </a:lnTo>
                      <a:cubicBezTo>
                        <a:pt x="201668" y="460325"/>
                        <a:pt x="277484" y="415846"/>
                        <a:pt x="277484" y="415846"/>
                      </a:cubicBezTo>
                      <a:lnTo>
                        <a:pt x="270913" y="422417"/>
                      </a:lnTo>
                      <a:lnTo>
                        <a:pt x="327522" y="306673"/>
                      </a:lnTo>
                      <a:cubicBezTo>
                        <a:pt x="345717" y="268260"/>
                        <a:pt x="369473" y="229846"/>
                        <a:pt x="381603" y="193455"/>
                      </a:cubicBezTo>
                      <a:cubicBezTo>
                        <a:pt x="388174" y="174249"/>
                        <a:pt x="393734" y="154031"/>
                        <a:pt x="398282" y="133814"/>
                      </a:cubicBezTo>
                      <a:cubicBezTo>
                        <a:pt x="400810" y="123705"/>
                        <a:pt x="402831" y="113597"/>
                        <a:pt x="404348" y="103993"/>
                      </a:cubicBezTo>
                      <a:cubicBezTo>
                        <a:pt x="404853" y="99444"/>
                        <a:pt x="405864" y="93379"/>
                        <a:pt x="405864" y="91863"/>
                      </a:cubicBezTo>
                      <a:cubicBezTo>
                        <a:pt x="405864" y="82260"/>
                        <a:pt x="407886" y="76700"/>
                        <a:pt x="408897" y="70634"/>
                      </a:cubicBezTo>
                      <a:cubicBezTo>
                        <a:pt x="411929" y="59009"/>
                        <a:pt x="415467" y="47890"/>
                        <a:pt x="420016" y="36770"/>
                      </a:cubicBezTo>
                      <a:cubicBezTo>
                        <a:pt x="422543" y="31211"/>
                        <a:pt x="425070" y="25651"/>
                        <a:pt x="428608" y="19586"/>
                      </a:cubicBezTo>
                      <a:cubicBezTo>
                        <a:pt x="430630" y="16553"/>
                        <a:pt x="432652" y="13015"/>
                        <a:pt x="436695" y="8466"/>
                      </a:cubicBezTo>
                      <a:cubicBezTo>
                        <a:pt x="440739" y="5939"/>
                        <a:pt x="440739" y="2906"/>
                        <a:pt x="452869" y="379"/>
                      </a:cubicBezTo>
                      <a:cubicBezTo>
                        <a:pt x="457418" y="-632"/>
                        <a:pt x="463484" y="379"/>
                        <a:pt x="469043" y="3412"/>
                      </a:cubicBezTo>
                      <a:cubicBezTo>
                        <a:pt x="476119" y="7961"/>
                        <a:pt x="474603" y="7961"/>
                        <a:pt x="475109" y="8466"/>
                      </a:cubicBezTo>
                      <a:lnTo>
                        <a:pt x="518070" y="60020"/>
                      </a:lnTo>
                      <a:lnTo>
                        <a:pt x="489261" y="53955"/>
                      </a:lnTo>
                      <a:lnTo>
                        <a:pt x="531212" y="32222"/>
                      </a:lnTo>
                      <a:cubicBezTo>
                        <a:pt x="542331" y="26156"/>
                        <a:pt x="555978" y="30705"/>
                        <a:pt x="561538" y="41319"/>
                      </a:cubicBezTo>
                      <a:cubicBezTo>
                        <a:pt x="562549" y="42836"/>
                        <a:pt x="563054" y="44857"/>
                        <a:pt x="563560" y="46374"/>
                      </a:cubicBezTo>
                      <a:lnTo>
                        <a:pt x="589337" y="147461"/>
                      </a:lnTo>
                      <a:lnTo>
                        <a:pt x="588326" y="144428"/>
                      </a:lnTo>
                      <a:cubicBezTo>
                        <a:pt x="612081" y="200026"/>
                        <a:pt x="635837" y="255624"/>
                        <a:pt x="658076" y="311727"/>
                      </a:cubicBezTo>
                      <a:lnTo>
                        <a:pt x="722771" y="481553"/>
                      </a:lnTo>
                      <a:lnTo>
                        <a:pt x="718728" y="475993"/>
                      </a:lnTo>
                      <a:cubicBezTo>
                        <a:pt x="779886" y="531085"/>
                        <a:pt x="840032" y="586683"/>
                        <a:pt x="899673" y="643292"/>
                      </a:cubicBezTo>
                      <a:lnTo>
                        <a:pt x="899673" y="643292"/>
                      </a:lnTo>
                      <a:cubicBezTo>
                        <a:pt x="899673" y="643292"/>
                        <a:pt x="899673" y="643797"/>
                        <a:pt x="899673" y="643797"/>
                      </a:cubicBezTo>
                      <a:cubicBezTo>
                        <a:pt x="921407" y="670585"/>
                        <a:pt x="942635" y="697373"/>
                        <a:pt x="963358" y="724667"/>
                      </a:cubicBezTo>
                      <a:cubicBezTo>
                        <a:pt x="939097" y="700406"/>
                        <a:pt x="914837" y="676145"/>
                        <a:pt x="891081" y="651379"/>
                      </a:cubicBezTo>
                      <a:lnTo>
                        <a:pt x="891587" y="651379"/>
                      </a:lnTo>
                      <a:cubicBezTo>
                        <a:pt x="826386" y="601846"/>
                        <a:pt x="762195" y="550797"/>
                        <a:pt x="699016" y="498738"/>
                      </a:cubicBezTo>
                      <a:cubicBezTo>
                        <a:pt x="697500" y="497221"/>
                        <a:pt x="695983" y="495705"/>
                        <a:pt x="695478" y="493683"/>
                      </a:cubicBezTo>
                      <a:lnTo>
                        <a:pt x="695478" y="493683"/>
                      </a:lnTo>
                      <a:cubicBezTo>
                        <a:pt x="695478" y="493683"/>
                        <a:pt x="622190" y="327395"/>
                        <a:pt x="622190" y="327395"/>
                      </a:cubicBezTo>
                      <a:cubicBezTo>
                        <a:pt x="598434" y="271798"/>
                        <a:pt x="572657" y="217211"/>
                        <a:pt x="548397" y="162118"/>
                      </a:cubicBezTo>
                      <a:cubicBezTo>
                        <a:pt x="548397" y="161107"/>
                        <a:pt x="547386" y="160096"/>
                        <a:pt x="547386" y="159086"/>
                      </a:cubicBezTo>
                      <a:lnTo>
                        <a:pt x="520598" y="57999"/>
                      </a:lnTo>
                      <a:lnTo>
                        <a:pt x="552945" y="72151"/>
                      </a:lnTo>
                      <a:lnTo>
                        <a:pt x="511500" y="94390"/>
                      </a:lnTo>
                      <a:cubicBezTo>
                        <a:pt x="501896" y="99444"/>
                        <a:pt x="489766" y="96917"/>
                        <a:pt x="483195" y="88830"/>
                      </a:cubicBezTo>
                      <a:lnTo>
                        <a:pt x="483195" y="88830"/>
                      </a:lnTo>
                      <a:cubicBezTo>
                        <a:pt x="483195" y="88830"/>
                        <a:pt x="444277" y="40814"/>
                        <a:pt x="444277" y="40814"/>
                      </a:cubicBezTo>
                      <a:cubicBezTo>
                        <a:pt x="444277" y="40814"/>
                        <a:pt x="441750" y="38792"/>
                        <a:pt x="447310" y="43341"/>
                      </a:cubicBezTo>
                      <a:cubicBezTo>
                        <a:pt x="451859" y="45868"/>
                        <a:pt x="456913" y="45868"/>
                        <a:pt x="459946" y="45868"/>
                      </a:cubicBezTo>
                      <a:cubicBezTo>
                        <a:pt x="469043" y="43341"/>
                        <a:pt x="467527" y="42836"/>
                        <a:pt x="469549" y="41825"/>
                      </a:cubicBezTo>
                      <a:cubicBezTo>
                        <a:pt x="470054" y="41319"/>
                        <a:pt x="469549" y="41825"/>
                        <a:pt x="468032" y="43846"/>
                      </a:cubicBezTo>
                      <a:cubicBezTo>
                        <a:pt x="466011" y="46879"/>
                        <a:pt x="463989" y="50923"/>
                        <a:pt x="462473" y="55471"/>
                      </a:cubicBezTo>
                      <a:cubicBezTo>
                        <a:pt x="458935" y="64064"/>
                        <a:pt x="455397" y="73667"/>
                        <a:pt x="452869" y="82260"/>
                      </a:cubicBezTo>
                      <a:cubicBezTo>
                        <a:pt x="451859" y="86303"/>
                        <a:pt x="450848" y="91357"/>
                        <a:pt x="450848" y="92874"/>
                      </a:cubicBezTo>
                      <a:cubicBezTo>
                        <a:pt x="450848" y="101972"/>
                        <a:pt x="449331" y="106015"/>
                        <a:pt x="448321" y="112586"/>
                      </a:cubicBezTo>
                      <a:cubicBezTo>
                        <a:pt x="446299" y="123705"/>
                        <a:pt x="443772" y="134825"/>
                        <a:pt x="441244" y="145439"/>
                      </a:cubicBezTo>
                      <a:cubicBezTo>
                        <a:pt x="436190" y="167173"/>
                        <a:pt x="429619" y="187895"/>
                        <a:pt x="422038" y="209124"/>
                      </a:cubicBezTo>
                      <a:cubicBezTo>
                        <a:pt x="414962" y="230352"/>
                        <a:pt x="402326" y="252591"/>
                        <a:pt x="392723" y="269776"/>
                      </a:cubicBezTo>
                      <a:lnTo>
                        <a:pt x="362397" y="325879"/>
                      </a:lnTo>
                      <a:lnTo>
                        <a:pt x="300228" y="438085"/>
                      </a:lnTo>
                      <a:lnTo>
                        <a:pt x="300228" y="439096"/>
                      </a:lnTo>
                      <a:cubicBezTo>
                        <a:pt x="298206" y="441623"/>
                        <a:pt x="296185" y="443645"/>
                        <a:pt x="293658" y="445162"/>
                      </a:cubicBezTo>
                      <a:lnTo>
                        <a:pt x="215821" y="484585"/>
                      </a:lnTo>
                      <a:lnTo>
                        <a:pt x="218348" y="483069"/>
                      </a:lnTo>
                      <a:lnTo>
                        <a:pt x="171342" y="521482"/>
                      </a:lnTo>
                      <a:lnTo>
                        <a:pt x="170837" y="521482"/>
                      </a:lnTo>
                      <a:cubicBezTo>
                        <a:pt x="170837" y="521482"/>
                        <a:pt x="165783" y="524515"/>
                        <a:pt x="163255" y="524515"/>
                      </a:cubicBezTo>
                      <a:lnTo>
                        <a:pt x="95022" y="519460"/>
                      </a:lnTo>
                      <a:lnTo>
                        <a:pt x="104625" y="511373"/>
                      </a:lnTo>
                      <a:cubicBezTo>
                        <a:pt x="97044" y="542711"/>
                        <a:pt x="82386" y="569499"/>
                        <a:pt x="64696" y="594265"/>
                      </a:cubicBezTo>
                      <a:cubicBezTo>
                        <a:pt x="47005" y="618526"/>
                        <a:pt x="24766" y="639754"/>
                        <a:pt x="1011" y="657444"/>
                      </a:cubicBezTo>
                      <a:close/>
                    </a:path>
                  </a:pathLst>
                </a:custGeom>
                <a:solidFill>
                  <a:srgbClr val="784F41"/>
                </a:solidFill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0" name="Freeform: Shape 39">
                  <a:extLst>
                    <a:ext uri="{FF2B5EF4-FFF2-40B4-BE49-F238E27FC236}">
                      <a16:creationId xmlns:a16="http://schemas.microsoft.com/office/drawing/2014/main" id="{FFFF3184-FA15-FE22-0560-E96A5D6A55FD}"/>
                    </a:ext>
                  </a:extLst>
                </p:cNvPr>
                <p:cNvSpPr/>
                <p:nvPr/>
              </p:nvSpPr>
              <p:spPr>
                <a:xfrm>
                  <a:off x="6582228" y="3873503"/>
                  <a:ext cx="671216" cy="393001"/>
                </a:xfrm>
                <a:custGeom>
                  <a:avLst/>
                  <a:gdLst>
                    <a:gd name="connsiteX0" fmla="*/ 0 w 671216"/>
                    <a:gd name="connsiteY0" fmla="*/ 63964 h 393001"/>
                    <a:gd name="connsiteX1" fmla="*/ 44984 w 671216"/>
                    <a:gd name="connsiteY1" fmla="*/ 33133 h 393001"/>
                    <a:gd name="connsiteX2" fmla="*/ 88956 w 671216"/>
                    <a:gd name="connsiteY2" fmla="*/ 1796 h 393001"/>
                    <a:gd name="connsiteX3" fmla="*/ 102098 w 671216"/>
                    <a:gd name="connsiteY3" fmla="*/ 3312 h 393001"/>
                    <a:gd name="connsiteX4" fmla="*/ 103109 w 671216"/>
                    <a:gd name="connsiteY4" fmla="*/ 4828 h 393001"/>
                    <a:gd name="connsiteX5" fmla="*/ 165277 w 671216"/>
                    <a:gd name="connsiteY5" fmla="*/ 78116 h 393001"/>
                    <a:gd name="connsiteX6" fmla="*/ 140511 w 671216"/>
                    <a:gd name="connsiteY6" fmla="*/ 75589 h 393001"/>
                    <a:gd name="connsiteX7" fmla="*/ 202174 w 671216"/>
                    <a:gd name="connsiteY7" fmla="*/ 15948 h 393001"/>
                    <a:gd name="connsiteX8" fmla="*/ 229972 w 671216"/>
                    <a:gd name="connsiteY8" fmla="*/ 15948 h 393001"/>
                    <a:gd name="connsiteX9" fmla="*/ 229972 w 671216"/>
                    <a:gd name="connsiteY9" fmla="*/ 16959 h 393001"/>
                    <a:gd name="connsiteX10" fmla="*/ 435684 w 671216"/>
                    <a:gd name="connsiteY10" fmla="*/ 236823 h 393001"/>
                    <a:gd name="connsiteX11" fmla="*/ 484712 w 671216"/>
                    <a:gd name="connsiteY11" fmla="*/ 293431 h 393001"/>
                    <a:gd name="connsiteX12" fmla="*/ 508973 w 671216"/>
                    <a:gd name="connsiteY12" fmla="*/ 322241 h 393001"/>
                    <a:gd name="connsiteX13" fmla="*/ 514532 w 671216"/>
                    <a:gd name="connsiteY13" fmla="*/ 328306 h 393001"/>
                    <a:gd name="connsiteX14" fmla="*/ 516554 w 671216"/>
                    <a:gd name="connsiteY14" fmla="*/ 328812 h 393001"/>
                    <a:gd name="connsiteX15" fmla="*/ 532728 w 671216"/>
                    <a:gd name="connsiteY15" fmla="*/ 336393 h 393001"/>
                    <a:gd name="connsiteX16" fmla="*/ 671217 w 671216"/>
                    <a:gd name="connsiteY16" fmla="*/ 393002 h 393001"/>
                    <a:gd name="connsiteX17" fmla="*/ 523630 w 671216"/>
                    <a:gd name="connsiteY17" fmla="*/ 362676 h 393001"/>
                    <a:gd name="connsiteX18" fmla="*/ 504929 w 671216"/>
                    <a:gd name="connsiteY18" fmla="*/ 357116 h 393001"/>
                    <a:gd name="connsiteX19" fmla="*/ 490777 w 671216"/>
                    <a:gd name="connsiteY19" fmla="*/ 349029 h 393001"/>
                    <a:gd name="connsiteX20" fmla="*/ 483195 w 671216"/>
                    <a:gd name="connsiteY20" fmla="*/ 341448 h 393001"/>
                    <a:gd name="connsiteX21" fmla="*/ 456407 w 671216"/>
                    <a:gd name="connsiteY21" fmla="*/ 315165 h 393001"/>
                    <a:gd name="connsiteX22" fmla="*/ 403842 w 671216"/>
                    <a:gd name="connsiteY22" fmla="*/ 262600 h 393001"/>
                    <a:gd name="connsiteX23" fmla="*/ 201668 w 671216"/>
                    <a:gd name="connsiteY23" fmla="*/ 44252 h 393001"/>
                    <a:gd name="connsiteX24" fmla="*/ 229972 w 671216"/>
                    <a:gd name="connsiteY24" fmla="*/ 45768 h 393001"/>
                    <a:gd name="connsiteX25" fmla="*/ 163761 w 671216"/>
                    <a:gd name="connsiteY25" fmla="*/ 100355 h 393001"/>
                    <a:gd name="connsiteX26" fmla="*/ 162750 w 671216"/>
                    <a:gd name="connsiteY26" fmla="*/ 101366 h 393001"/>
                    <a:gd name="connsiteX27" fmla="*/ 140005 w 671216"/>
                    <a:gd name="connsiteY27" fmla="*/ 98839 h 393001"/>
                    <a:gd name="connsiteX28" fmla="*/ 138994 w 671216"/>
                    <a:gd name="connsiteY28" fmla="*/ 97828 h 393001"/>
                    <a:gd name="connsiteX29" fmla="*/ 86934 w 671216"/>
                    <a:gd name="connsiteY29" fmla="*/ 17464 h 393001"/>
                    <a:gd name="connsiteX30" fmla="*/ 101087 w 671216"/>
                    <a:gd name="connsiteY30" fmla="*/ 20497 h 393001"/>
                    <a:gd name="connsiteX31" fmla="*/ 1011 w 671216"/>
                    <a:gd name="connsiteY31" fmla="*/ 63964 h 393001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</a:cxnLst>
                  <a:rect l="l" t="t" r="r" b="b"/>
                  <a:pathLst>
                    <a:path w="671216" h="393001">
                      <a:moveTo>
                        <a:pt x="0" y="63964"/>
                      </a:moveTo>
                      <a:cubicBezTo>
                        <a:pt x="15668" y="54361"/>
                        <a:pt x="29820" y="43241"/>
                        <a:pt x="44984" y="33133"/>
                      </a:cubicBezTo>
                      <a:lnTo>
                        <a:pt x="88956" y="1796"/>
                      </a:lnTo>
                      <a:cubicBezTo>
                        <a:pt x="93000" y="-1237"/>
                        <a:pt x="99065" y="-226"/>
                        <a:pt x="102098" y="3312"/>
                      </a:cubicBezTo>
                      <a:lnTo>
                        <a:pt x="103109" y="4828"/>
                      </a:lnTo>
                      <a:cubicBezTo>
                        <a:pt x="123831" y="29089"/>
                        <a:pt x="145059" y="53350"/>
                        <a:pt x="165277" y="78116"/>
                      </a:cubicBezTo>
                      <a:lnTo>
                        <a:pt x="140511" y="75589"/>
                      </a:lnTo>
                      <a:cubicBezTo>
                        <a:pt x="160728" y="55372"/>
                        <a:pt x="180945" y="35660"/>
                        <a:pt x="202174" y="15948"/>
                      </a:cubicBezTo>
                      <a:cubicBezTo>
                        <a:pt x="210261" y="8366"/>
                        <a:pt x="222391" y="8872"/>
                        <a:pt x="229972" y="15948"/>
                      </a:cubicBezTo>
                      <a:lnTo>
                        <a:pt x="229972" y="16959"/>
                      </a:lnTo>
                      <a:cubicBezTo>
                        <a:pt x="301239" y="88225"/>
                        <a:pt x="369473" y="162018"/>
                        <a:pt x="435684" y="236823"/>
                      </a:cubicBezTo>
                      <a:lnTo>
                        <a:pt x="484712" y="293431"/>
                      </a:lnTo>
                      <a:lnTo>
                        <a:pt x="508973" y="322241"/>
                      </a:lnTo>
                      <a:cubicBezTo>
                        <a:pt x="508973" y="322241"/>
                        <a:pt x="513521" y="327801"/>
                        <a:pt x="514532" y="328306"/>
                      </a:cubicBezTo>
                      <a:cubicBezTo>
                        <a:pt x="510489" y="324768"/>
                        <a:pt x="515038" y="328306"/>
                        <a:pt x="516554" y="328812"/>
                      </a:cubicBezTo>
                      <a:cubicBezTo>
                        <a:pt x="521608" y="331339"/>
                        <a:pt x="527168" y="333866"/>
                        <a:pt x="532728" y="336393"/>
                      </a:cubicBezTo>
                      <a:lnTo>
                        <a:pt x="671217" y="393002"/>
                      </a:lnTo>
                      <a:cubicBezTo>
                        <a:pt x="621684" y="384915"/>
                        <a:pt x="572657" y="375817"/>
                        <a:pt x="523630" y="362676"/>
                      </a:cubicBezTo>
                      <a:cubicBezTo>
                        <a:pt x="517565" y="361160"/>
                        <a:pt x="511499" y="359138"/>
                        <a:pt x="504929" y="357116"/>
                      </a:cubicBezTo>
                      <a:cubicBezTo>
                        <a:pt x="500885" y="355094"/>
                        <a:pt x="499369" y="357116"/>
                        <a:pt x="490777" y="349029"/>
                      </a:cubicBezTo>
                      <a:lnTo>
                        <a:pt x="483195" y="341448"/>
                      </a:lnTo>
                      <a:lnTo>
                        <a:pt x="456407" y="315165"/>
                      </a:lnTo>
                      <a:lnTo>
                        <a:pt x="403842" y="262600"/>
                      </a:lnTo>
                      <a:cubicBezTo>
                        <a:pt x="334092" y="191839"/>
                        <a:pt x="266869" y="119562"/>
                        <a:pt x="201668" y="44252"/>
                      </a:cubicBezTo>
                      <a:lnTo>
                        <a:pt x="229972" y="45768"/>
                      </a:lnTo>
                      <a:cubicBezTo>
                        <a:pt x="208239" y="64469"/>
                        <a:pt x="186000" y="82160"/>
                        <a:pt x="163761" y="100355"/>
                      </a:cubicBezTo>
                      <a:lnTo>
                        <a:pt x="162750" y="101366"/>
                      </a:lnTo>
                      <a:cubicBezTo>
                        <a:pt x="155674" y="106926"/>
                        <a:pt x="145565" y="105915"/>
                        <a:pt x="140005" y="98839"/>
                      </a:cubicBezTo>
                      <a:lnTo>
                        <a:pt x="138994" y="97828"/>
                      </a:lnTo>
                      <a:cubicBezTo>
                        <a:pt x="120799" y="71546"/>
                        <a:pt x="104119" y="44252"/>
                        <a:pt x="86934" y="17464"/>
                      </a:cubicBezTo>
                      <a:lnTo>
                        <a:pt x="101087" y="20497"/>
                      </a:lnTo>
                      <a:cubicBezTo>
                        <a:pt x="67728" y="35154"/>
                        <a:pt x="35886" y="52845"/>
                        <a:pt x="1011" y="63964"/>
                      </a:cubicBezTo>
                      <a:close/>
                    </a:path>
                  </a:pathLst>
                </a:custGeom>
                <a:solidFill>
                  <a:srgbClr val="784F41"/>
                </a:solidFill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1" name="Freeform: Shape 40">
                  <a:extLst>
                    <a:ext uri="{FF2B5EF4-FFF2-40B4-BE49-F238E27FC236}">
                      <a16:creationId xmlns:a16="http://schemas.microsoft.com/office/drawing/2014/main" id="{BE578B47-C3DC-52C4-F6AF-035C992378A9}"/>
                    </a:ext>
                  </a:extLst>
                </p:cNvPr>
                <p:cNvSpPr/>
                <p:nvPr/>
              </p:nvSpPr>
              <p:spPr>
                <a:xfrm>
                  <a:off x="6390162" y="3648358"/>
                  <a:ext cx="525651" cy="689035"/>
                </a:xfrm>
                <a:custGeom>
                  <a:avLst/>
                  <a:gdLst>
                    <a:gd name="connsiteX0" fmla="*/ 0 w 525651"/>
                    <a:gd name="connsiteY0" fmla="*/ 145060 h 689035"/>
                    <a:gd name="connsiteX1" fmla="*/ 63179 w 525651"/>
                    <a:gd name="connsiteY1" fmla="*/ 133435 h 689035"/>
                    <a:gd name="connsiteX2" fmla="*/ 84913 w 525651"/>
                    <a:gd name="connsiteY2" fmla="*/ 240587 h 689035"/>
                    <a:gd name="connsiteX3" fmla="*/ 74804 w 525651"/>
                    <a:gd name="connsiteY3" fmla="*/ 320951 h 689035"/>
                    <a:gd name="connsiteX4" fmla="*/ 127370 w 525651"/>
                    <a:gd name="connsiteY4" fmla="*/ 435179 h 689035"/>
                    <a:gd name="connsiteX5" fmla="*/ 71772 w 525651"/>
                    <a:gd name="connsiteY5" fmla="*/ 600962 h 689035"/>
                    <a:gd name="connsiteX6" fmla="*/ 13141 w 525651"/>
                    <a:gd name="connsiteY6" fmla="*/ 666668 h 689035"/>
                    <a:gd name="connsiteX7" fmla="*/ 30832 w 525651"/>
                    <a:gd name="connsiteY7" fmla="*/ 668184 h 689035"/>
                    <a:gd name="connsiteX8" fmla="*/ 45489 w 525651"/>
                    <a:gd name="connsiteY8" fmla="*/ 688907 h 689035"/>
                    <a:gd name="connsiteX9" fmla="*/ 138994 w 525651"/>
                    <a:gd name="connsiteY9" fmla="*/ 638869 h 689035"/>
                    <a:gd name="connsiteX10" fmla="*/ 307304 w 525651"/>
                    <a:gd name="connsiteY10" fmla="*/ 622696 h 689035"/>
                    <a:gd name="connsiteX11" fmla="*/ 308821 w 525651"/>
                    <a:gd name="connsiteY11" fmla="*/ 685875 h 689035"/>
                    <a:gd name="connsiteX12" fmla="*/ 525652 w 525651"/>
                    <a:gd name="connsiteY12" fmla="*/ 672733 h 689035"/>
                    <a:gd name="connsiteX13" fmla="*/ 447815 w 525651"/>
                    <a:gd name="connsiteY13" fmla="*/ 583271 h 689035"/>
                    <a:gd name="connsiteX14" fmla="*/ 281021 w 525651"/>
                    <a:gd name="connsiteY14" fmla="*/ 464494 h 689035"/>
                    <a:gd name="connsiteX15" fmla="*/ 188527 w 525651"/>
                    <a:gd name="connsiteY15" fmla="*/ 203690 h 689035"/>
                    <a:gd name="connsiteX16" fmla="*/ 121304 w 525651"/>
                    <a:gd name="connsiteY16" fmla="*/ 22239 h 689035"/>
                    <a:gd name="connsiteX17" fmla="*/ 83397 w 525651"/>
                    <a:gd name="connsiteY17" fmla="*/ 48522 h 689035"/>
                    <a:gd name="connsiteX18" fmla="*/ 32348 w 525651"/>
                    <a:gd name="connsiteY18" fmla="*/ 0 h 689035"/>
                    <a:gd name="connsiteX19" fmla="*/ 0 w 525651"/>
                    <a:gd name="connsiteY19" fmla="*/ 145060 h 68903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</a:cxnLst>
                  <a:rect l="l" t="t" r="r" b="b"/>
                  <a:pathLst>
                    <a:path w="525651" h="689035">
                      <a:moveTo>
                        <a:pt x="0" y="145060"/>
                      </a:moveTo>
                      <a:lnTo>
                        <a:pt x="63179" y="133435"/>
                      </a:lnTo>
                      <a:lnTo>
                        <a:pt x="84913" y="240587"/>
                      </a:lnTo>
                      <a:lnTo>
                        <a:pt x="74804" y="320951"/>
                      </a:lnTo>
                      <a:cubicBezTo>
                        <a:pt x="74804" y="320951"/>
                        <a:pt x="162750" y="341674"/>
                        <a:pt x="127370" y="435179"/>
                      </a:cubicBezTo>
                      <a:cubicBezTo>
                        <a:pt x="91989" y="528685"/>
                        <a:pt x="71772" y="600962"/>
                        <a:pt x="71772" y="600962"/>
                      </a:cubicBezTo>
                      <a:lnTo>
                        <a:pt x="13141" y="666668"/>
                      </a:lnTo>
                      <a:lnTo>
                        <a:pt x="30832" y="668184"/>
                      </a:lnTo>
                      <a:lnTo>
                        <a:pt x="45489" y="688907"/>
                      </a:lnTo>
                      <a:cubicBezTo>
                        <a:pt x="45489" y="688907"/>
                        <a:pt x="77837" y="661108"/>
                        <a:pt x="138994" y="638869"/>
                      </a:cubicBezTo>
                      <a:cubicBezTo>
                        <a:pt x="200658" y="617136"/>
                        <a:pt x="284054" y="622696"/>
                        <a:pt x="307304" y="622696"/>
                      </a:cubicBezTo>
                      <a:cubicBezTo>
                        <a:pt x="330554" y="622696"/>
                        <a:pt x="213799" y="706092"/>
                        <a:pt x="308821" y="685875"/>
                      </a:cubicBezTo>
                      <a:cubicBezTo>
                        <a:pt x="403842" y="665152"/>
                        <a:pt x="525652" y="672733"/>
                        <a:pt x="525652" y="672733"/>
                      </a:cubicBezTo>
                      <a:lnTo>
                        <a:pt x="447815" y="583271"/>
                      </a:lnTo>
                      <a:lnTo>
                        <a:pt x="281021" y="464494"/>
                      </a:lnTo>
                      <a:lnTo>
                        <a:pt x="188527" y="203690"/>
                      </a:lnTo>
                      <a:lnTo>
                        <a:pt x="121304" y="22239"/>
                      </a:lnTo>
                      <a:lnTo>
                        <a:pt x="83397" y="48522"/>
                      </a:lnTo>
                      <a:lnTo>
                        <a:pt x="32348" y="0"/>
                      </a:lnTo>
                      <a:lnTo>
                        <a:pt x="0" y="145060"/>
                      </a:lnTo>
                      <a:close/>
                    </a:path>
                  </a:pathLst>
                </a:custGeom>
                <a:solidFill>
                  <a:srgbClr val="784F41"/>
                </a:solidFill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 dirty="0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2" name="Freeform: Shape 41">
                  <a:extLst>
                    <a:ext uri="{FF2B5EF4-FFF2-40B4-BE49-F238E27FC236}">
                      <a16:creationId xmlns:a16="http://schemas.microsoft.com/office/drawing/2014/main" id="{F5231940-8996-5A49-A504-6293BF4CA59D}"/>
                    </a:ext>
                  </a:extLst>
                </p:cNvPr>
                <p:cNvSpPr/>
                <p:nvPr/>
              </p:nvSpPr>
              <p:spPr>
                <a:xfrm>
                  <a:off x="6756097" y="3896021"/>
                  <a:ext cx="446804" cy="391816"/>
                </a:xfrm>
                <a:custGeom>
                  <a:avLst/>
                  <a:gdLst>
                    <a:gd name="connsiteX0" fmla="*/ 506 w 446804"/>
                    <a:gd name="connsiteY0" fmla="*/ 54081 h 391816"/>
                    <a:gd name="connsiteX1" fmla="*/ 120799 w 446804"/>
                    <a:gd name="connsiteY1" fmla="*/ 200657 h 391816"/>
                    <a:gd name="connsiteX2" fmla="*/ 120799 w 446804"/>
                    <a:gd name="connsiteY2" fmla="*/ 293152 h 391816"/>
                    <a:gd name="connsiteX3" fmla="*/ 228962 w 446804"/>
                    <a:gd name="connsiteY3" fmla="*/ 369473 h 391816"/>
                    <a:gd name="connsiteX4" fmla="*/ 294668 w 446804"/>
                    <a:gd name="connsiteY4" fmla="*/ 379581 h 391816"/>
                    <a:gd name="connsiteX5" fmla="*/ 446804 w 446804"/>
                    <a:gd name="connsiteY5" fmla="*/ 361891 h 391816"/>
                    <a:gd name="connsiteX6" fmla="*/ 307810 w 446804"/>
                    <a:gd name="connsiteY6" fmla="*/ 319940 h 391816"/>
                    <a:gd name="connsiteX7" fmla="*/ 40940 w 446804"/>
                    <a:gd name="connsiteY7" fmla="*/ 0 h 391816"/>
                    <a:gd name="connsiteX8" fmla="*/ 0 w 446804"/>
                    <a:gd name="connsiteY8" fmla="*/ 54081 h 391816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</a:cxnLst>
                  <a:rect l="l" t="t" r="r" b="b"/>
                  <a:pathLst>
                    <a:path w="446804" h="391816">
                      <a:moveTo>
                        <a:pt x="506" y="54081"/>
                      </a:moveTo>
                      <a:cubicBezTo>
                        <a:pt x="56103" y="86429"/>
                        <a:pt x="117766" y="149103"/>
                        <a:pt x="120799" y="200657"/>
                      </a:cubicBezTo>
                      <a:cubicBezTo>
                        <a:pt x="123832" y="251706"/>
                        <a:pt x="59136" y="291636"/>
                        <a:pt x="120799" y="293152"/>
                      </a:cubicBezTo>
                      <a:cubicBezTo>
                        <a:pt x="182462" y="294668"/>
                        <a:pt x="267375" y="334092"/>
                        <a:pt x="228962" y="369473"/>
                      </a:cubicBezTo>
                      <a:cubicBezTo>
                        <a:pt x="190549" y="404853"/>
                        <a:pt x="246652" y="390195"/>
                        <a:pt x="294668" y="379581"/>
                      </a:cubicBezTo>
                      <a:cubicBezTo>
                        <a:pt x="343190" y="369473"/>
                        <a:pt x="446804" y="361891"/>
                        <a:pt x="446804" y="361891"/>
                      </a:cubicBezTo>
                      <a:lnTo>
                        <a:pt x="307810" y="319940"/>
                      </a:lnTo>
                      <a:lnTo>
                        <a:pt x="40940" y="0"/>
                      </a:lnTo>
                      <a:lnTo>
                        <a:pt x="0" y="54081"/>
                      </a:lnTo>
                      <a:close/>
                    </a:path>
                  </a:pathLst>
                </a:custGeom>
                <a:solidFill>
                  <a:srgbClr val="784F41"/>
                </a:solidFill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3" name="Freeform: Shape 42">
                  <a:extLst>
                    <a:ext uri="{FF2B5EF4-FFF2-40B4-BE49-F238E27FC236}">
                      <a16:creationId xmlns:a16="http://schemas.microsoft.com/office/drawing/2014/main" id="{3942380D-AC87-6479-3786-3A888A1FB3AA}"/>
                    </a:ext>
                  </a:extLst>
                </p:cNvPr>
                <p:cNvSpPr/>
                <p:nvPr/>
              </p:nvSpPr>
              <p:spPr>
                <a:xfrm>
                  <a:off x="5690136" y="3971331"/>
                  <a:ext cx="593379" cy="273440"/>
                </a:xfrm>
                <a:custGeom>
                  <a:avLst/>
                  <a:gdLst>
                    <a:gd name="connsiteX0" fmla="*/ 0 w 593379"/>
                    <a:gd name="connsiteY0" fmla="*/ 271418 h 273440"/>
                    <a:gd name="connsiteX1" fmla="*/ 72783 w 593379"/>
                    <a:gd name="connsiteY1" fmla="*/ 228962 h 273440"/>
                    <a:gd name="connsiteX2" fmla="*/ 142533 w 593379"/>
                    <a:gd name="connsiteY2" fmla="*/ 182462 h 273440"/>
                    <a:gd name="connsiteX3" fmla="*/ 141522 w 593379"/>
                    <a:gd name="connsiteY3" fmla="*/ 182462 h 273440"/>
                    <a:gd name="connsiteX4" fmla="*/ 214810 w 593379"/>
                    <a:gd name="connsiteY4" fmla="*/ 124337 h 273440"/>
                    <a:gd name="connsiteX5" fmla="*/ 250695 w 593379"/>
                    <a:gd name="connsiteY5" fmla="*/ 95022 h 273440"/>
                    <a:gd name="connsiteX6" fmla="*/ 258782 w 593379"/>
                    <a:gd name="connsiteY6" fmla="*/ 87946 h 273440"/>
                    <a:gd name="connsiteX7" fmla="*/ 261310 w 593379"/>
                    <a:gd name="connsiteY7" fmla="*/ 85418 h 273440"/>
                    <a:gd name="connsiteX8" fmla="*/ 259793 w 593379"/>
                    <a:gd name="connsiteY8" fmla="*/ 88451 h 273440"/>
                    <a:gd name="connsiteX9" fmla="*/ 258782 w 593379"/>
                    <a:gd name="connsiteY9" fmla="*/ 94516 h 273440"/>
                    <a:gd name="connsiteX10" fmla="*/ 261815 w 593379"/>
                    <a:gd name="connsiteY10" fmla="*/ 67728 h 273440"/>
                    <a:gd name="connsiteX11" fmla="*/ 268891 w 593379"/>
                    <a:gd name="connsiteY11" fmla="*/ 40940 h 273440"/>
                    <a:gd name="connsiteX12" fmla="*/ 281021 w 593379"/>
                    <a:gd name="connsiteY12" fmla="*/ 21734 h 273440"/>
                    <a:gd name="connsiteX13" fmla="*/ 293152 w 593379"/>
                    <a:gd name="connsiteY13" fmla="*/ 15163 h 273440"/>
                    <a:gd name="connsiteX14" fmla="*/ 297195 w 593379"/>
                    <a:gd name="connsiteY14" fmla="*/ 14658 h 273440"/>
                    <a:gd name="connsiteX15" fmla="*/ 303261 w 593379"/>
                    <a:gd name="connsiteY15" fmla="*/ 14658 h 273440"/>
                    <a:gd name="connsiteX16" fmla="*/ 350771 w 593379"/>
                    <a:gd name="connsiteY16" fmla="*/ 8592 h 273440"/>
                    <a:gd name="connsiteX17" fmla="*/ 446299 w 593379"/>
                    <a:gd name="connsiteY17" fmla="*/ 0 h 273440"/>
                    <a:gd name="connsiteX18" fmla="*/ 448320 w 593379"/>
                    <a:gd name="connsiteY18" fmla="*/ 0 h 273440"/>
                    <a:gd name="connsiteX19" fmla="*/ 458429 w 593379"/>
                    <a:gd name="connsiteY19" fmla="*/ 3033 h 273440"/>
                    <a:gd name="connsiteX20" fmla="*/ 527168 w 593379"/>
                    <a:gd name="connsiteY20" fmla="*/ 58125 h 273440"/>
                    <a:gd name="connsiteX21" fmla="*/ 593380 w 593379"/>
                    <a:gd name="connsiteY21" fmla="*/ 116755 h 273440"/>
                    <a:gd name="connsiteX22" fmla="*/ 514532 w 593379"/>
                    <a:gd name="connsiteY22" fmla="*/ 76321 h 273440"/>
                    <a:gd name="connsiteX23" fmla="*/ 438212 w 593379"/>
                    <a:gd name="connsiteY23" fmla="*/ 32348 h 273440"/>
                    <a:gd name="connsiteX24" fmla="*/ 450342 w 593379"/>
                    <a:gd name="connsiteY24" fmla="*/ 35380 h 273440"/>
                    <a:gd name="connsiteX25" fmla="*/ 357848 w 593379"/>
                    <a:gd name="connsiteY25" fmla="*/ 51554 h 273440"/>
                    <a:gd name="connsiteX26" fmla="*/ 311348 w 593379"/>
                    <a:gd name="connsiteY26" fmla="*/ 58630 h 273440"/>
                    <a:gd name="connsiteX27" fmla="*/ 305788 w 593379"/>
                    <a:gd name="connsiteY27" fmla="*/ 59641 h 273440"/>
                    <a:gd name="connsiteX28" fmla="*/ 304272 w 593379"/>
                    <a:gd name="connsiteY28" fmla="*/ 59641 h 273440"/>
                    <a:gd name="connsiteX29" fmla="*/ 311348 w 593379"/>
                    <a:gd name="connsiteY29" fmla="*/ 56103 h 273440"/>
                    <a:gd name="connsiteX30" fmla="*/ 311348 w 593379"/>
                    <a:gd name="connsiteY30" fmla="*/ 57620 h 273440"/>
                    <a:gd name="connsiteX31" fmla="*/ 306799 w 593379"/>
                    <a:gd name="connsiteY31" fmla="*/ 76826 h 273440"/>
                    <a:gd name="connsiteX32" fmla="*/ 303766 w 593379"/>
                    <a:gd name="connsiteY32" fmla="*/ 97044 h 273440"/>
                    <a:gd name="connsiteX33" fmla="*/ 300733 w 593379"/>
                    <a:gd name="connsiteY33" fmla="*/ 108669 h 273440"/>
                    <a:gd name="connsiteX34" fmla="*/ 295174 w 593379"/>
                    <a:gd name="connsiteY34" fmla="*/ 116250 h 273440"/>
                    <a:gd name="connsiteX35" fmla="*/ 289614 w 593379"/>
                    <a:gd name="connsiteY35" fmla="*/ 121810 h 273440"/>
                    <a:gd name="connsiteX36" fmla="*/ 279505 w 593379"/>
                    <a:gd name="connsiteY36" fmla="*/ 130402 h 273440"/>
                    <a:gd name="connsiteX37" fmla="*/ 240587 w 593379"/>
                    <a:gd name="connsiteY37" fmla="*/ 159717 h 273440"/>
                    <a:gd name="connsiteX38" fmla="*/ 161234 w 593379"/>
                    <a:gd name="connsiteY38" fmla="*/ 212788 h 273440"/>
                    <a:gd name="connsiteX39" fmla="*/ 160223 w 593379"/>
                    <a:gd name="connsiteY39" fmla="*/ 212788 h 273440"/>
                    <a:gd name="connsiteX40" fmla="*/ 82386 w 593379"/>
                    <a:gd name="connsiteY40" fmla="*/ 249685 h 273440"/>
                    <a:gd name="connsiteX41" fmla="*/ 0 w 593379"/>
                    <a:gd name="connsiteY41" fmla="*/ 273440 h 273440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  <a:cxn ang="0">
                      <a:pos x="connsiteX12" y="connsiteY12"/>
                    </a:cxn>
                    <a:cxn ang="0">
                      <a:pos x="connsiteX13" y="connsiteY13"/>
                    </a:cxn>
                    <a:cxn ang="0">
                      <a:pos x="connsiteX14" y="connsiteY14"/>
                    </a:cxn>
                    <a:cxn ang="0">
                      <a:pos x="connsiteX15" y="connsiteY15"/>
                    </a:cxn>
                    <a:cxn ang="0">
                      <a:pos x="connsiteX16" y="connsiteY16"/>
                    </a:cxn>
                    <a:cxn ang="0">
                      <a:pos x="connsiteX17" y="connsiteY17"/>
                    </a:cxn>
                    <a:cxn ang="0">
                      <a:pos x="connsiteX18" y="connsiteY18"/>
                    </a:cxn>
                    <a:cxn ang="0">
                      <a:pos x="connsiteX19" y="connsiteY19"/>
                    </a:cxn>
                    <a:cxn ang="0">
                      <a:pos x="connsiteX20" y="connsiteY20"/>
                    </a:cxn>
                    <a:cxn ang="0">
                      <a:pos x="connsiteX21" y="connsiteY21"/>
                    </a:cxn>
                    <a:cxn ang="0">
                      <a:pos x="connsiteX22" y="connsiteY22"/>
                    </a:cxn>
                    <a:cxn ang="0">
                      <a:pos x="connsiteX23" y="connsiteY23"/>
                    </a:cxn>
                    <a:cxn ang="0">
                      <a:pos x="connsiteX24" y="connsiteY24"/>
                    </a:cxn>
                    <a:cxn ang="0">
                      <a:pos x="connsiteX25" y="connsiteY25"/>
                    </a:cxn>
                    <a:cxn ang="0">
                      <a:pos x="connsiteX26" y="connsiteY26"/>
                    </a:cxn>
                    <a:cxn ang="0">
                      <a:pos x="connsiteX27" y="connsiteY27"/>
                    </a:cxn>
                    <a:cxn ang="0">
                      <a:pos x="connsiteX28" y="connsiteY28"/>
                    </a:cxn>
                    <a:cxn ang="0">
                      <a:pos x="connsiteX29" y="connsiteY29"/>
                    </a:cxn>
                    <a:cxn ang="0">
                      <a:pos x="connsiteX30" y="connsiteY30"/>
                    </a:cxn>
                    <a:cxn ang="0">
                      <a:pos x="connsiteX31" y="connsiteY31"/>
                    </a:cxn>
                    <a:cxn ang="0">
                      <a:pos x="connsiteX32" y="connsiteY32"/>
                    </a:cxn>
                    <a:cxn ang="0">
                      <a:pos x="connsiteX33" y="connsiteY33"/>
                    </a:cxn>
                    <a:cxn ang="0">
                      <a:pos x="connsiteX34" y="connsiteY34"/>
                    </a:cxn>
                    <a:cxn ang="0">
                      <a:pos x="connsiteX35" y="connsiteY35"/>
                    </a:cxn>
                    <a:cxn ang="0">
                      <a:pos x="connsiteX36" y="connsiteY36"/>
                    </a:cxn>
                    <a:cxn ang="0">
                      <a:pos x="connsiteX37" y="connsiteY37"/>
                    </a:cxn>
                    <a:cxn ang="0">
                      <a:pos x="connsiteX38" y="connsiteY38"/>
                    </a:cxn>
                    <a:cxn ang="0">
                      <a:pos x="connsiteX39" y="connsiteY39"/>
                    </a:cxn>
                    <a:cxn ang="0">
                      <a:pos x="connsiteX40" y="connsiteY40"/>
                    </a:cxn>
                    <a:cxn ang="0">
                      <a:pos x="connsiteX41" y="connsiteY41"/>
                    </a:cxn>
                  </a:cxnLst>
                  <a:rect l="l" t="t" r="r" b="b"/>
                  <a:pathLst>
                    <a:path w="593379" h="273440">
                      <a:moveTo>
                        <a:pt x="0" y="271418"/>
                      </a:moveTo>
                      <a:cubicBezTo>
                        <a:pt x="25777" y="259288"/>
                        <a:pt x="49533" y="244630"/>
                        <a:pt x="72783" y="228962"/>
                      </a:cubicBezTo>
                      <a:lnTo>
                        <a:pt x="142533" y="182462"/>
                      </a:lnTo>
                      <a:lnTo>
                        <a:pt x="141522" y="182462"/>
                      </a:lnTo>
                      <a:cubicBezTo>
                        <a:pt x="141522" y="182462"/>
                        <a:pt x="214810" y="124337"/>
                        <a:pt x="214810" y="124337"/>
                      </a:cubicBezTo>
                      <a:lnTo>
                        <a:pt x="250695" y="95022"/>
                      </a:lnTo>
                      <a:lnTo>
                        <a:pt x="258782" y="87946"/>
                      </a:lnTo>
                      <a:cubicBezTo>
                        <a:pt x="258782" y="87946"/>
                        <a:pt x="260804" y="85924"/>
                        <a:pt x="261310" y="85418"/>
                      </a:cubicBezTo>
                      <a:cubicBezTo>
                        <a:pt x="261310" y="85418"/>
                        <a:pt x="262826" y="82891"/>
                        <a:pt x="259793" y="88451"/>
                      </a:cubicBezTo>
                      <a:cubicBezTo>
                        <a:pt x="257772" y="92495"/>
                        <a:pt x="258782" y="99065"/>
                        <a:pt x="258782" y="94516"/>
                      </a:cubicBezTo>
                      <a:cubicBezTo>
                        <a:pt x="259288" y="83902"/>
                        <a:pt x="260299" y="76321"/>
                        <a:pt x="261815" y="67728"/>
                      </a:cubicBezTo>
                      <a:cubicBezTo>
                        <a:pt x="263331" y="59136"/>
                        <a:pt x="265353" y="51049"/>
                        <a:pt x="268891" y="40940"/>
                      </a:cubicBezTo>
                      <a:cubicBezTo>
                        <a:pt x="271418" y="35886"/>
                        <a:pt x="271924" y="30832"/>
                        <a:pt x="281021" y="21734"/>
                      </a:cubicBezTo>
                      <a:cubicBezTo>
                        <a:pt x="282538" y="20217"/>
                        <a:pt x="287592" y="16679"/>
                        <a:pt x="293152" y="15163"/>
                      </a:cubicBezTo>
                      <a:cubicBezTo>
                        <a:pt x="296690" y="14152"/>
                        <a:pt x="295679" y="15163"/>
                        <a:pt x="297195" y="14658"/>
                      </a:cubicBezTo>
                      <a:lnTo>
                        <a:pt x="303261" y="14658"/>
                      </a:lnTo>
                      <a:cubicBezTo>
                        <a:pt x="303261" y="14658"/>
                        <a:pt x="350771" y="8592"/>
                        <a:pt x="350771" y="8592"/>
                      </a:cubicBezTo>
                      <a:cubicBezTo>
                        <a:pt x="382614" y="5560"/>
                        <a:pt x="414456" y="2022"/>
                        <a:pt x="446299" y="0"/>
                      </a:cubicBezTo>
                      <a:lnTo>
                        <a:pt x="448320" y="0"/>
                      </a:lnTo>
                      <a:cubicBezTo>
                        <a:pt x="451858" y="0"/>
                        <a:pt x="455396" y="1011"/>
                        <a:pt x="458429" y="3033"/>
                      </a:cubicBezTo>
                      <a:cubicBezTo>
                        <a:pt x="481679" y="20723"/>
                        <a:pt x="504424" y="39424"/>
                        <a:pt x="527168" y="58125"/>
                      </a:cubicBezTo>
                      <a:cubicBezTo>
                        <a:pt x="549407" y="77837"/>
                        <a:pt x="572152" y="96033"/>
                        <a:pt x="593380" y="116755"/>
                      </a:cubicBezTo>
                      <a:cubicBezTo>
                        <a:pt x="566592" y="104625"/>
                        <a:pt x="540815" y="89967"/>
                        <a:pt x="514532" y="76321"/>
                      </a:cubicBezTo>
                      <a:cubicBezTo>
                        <a:pt x="488755" y="62168"/>
                        <a:pt x="463483" y="47511"/>
                        <a:pt x="438212" y="32348"/>
                      </a:cubicBezTo>
                      <a:lnTo>
                        <a:pt x="450342" y="35380"/>
                      </a:lnTo>
                      <a:cubicBezTo>
                        <a:pt x="419511" y="41446"/>
                        <a:pt x="388679" y="46500"/>
                        <a:pt x="357848" y="51554"/>
                      </a:cubicBezTo>
                      <a:lnTo>
                        <a:pt x="311348" y="58630"/>
                      </a:lnTo>
                      <a:lnTo>
                        <a:pt x="305788" y="59641"/>
                      </a:lnTo>
                      <a:cubicBezTo>
                        <a:pt x="305788" y="59641"/>
                        <a:pt x="302755" y="59641"/>
                        <a:pt x="304272" y="59641"/>
                      </a:cubicBezTo>
                      <a:cubicBezTo>
                        <a:pt x="307810" y="59136"/>
                        <a:pt x="310842" y="56103"/>
                        <a:pt x="311348" y="56103"/>
                      </a:cubicBezTo>
                      <a:cubicBezTo>
                        <a:pt x="314380" y="52565"/>
                        <a:pt x="312359" y="55092"/>
                        <a:pt x="311348" y="57620"/>
                      </a:cubicBezTo>
                      <a:cubicBezTo>
                        <a:pt x="309326" y="62674"/>
                        <a:pt x="307810" y="69750"/>
                        <a:pt x="306799" y="76826"/>
                      </a:cubicBezTo>
                      <a:cubicBezTo>
                        <a:pt x="305282" y="83397"/>
                        <a:pt x="304272" y="91989"/>
                        <a:pt x="303766" y="97044"/>
                      </a:cubicBezTo>
                      <a:cubicBezTo>
                        <a:pt x="303766" y="95022"/>
                        <a:pt x="303766" y="103109"/>
                        <a:pt x="300733" y="108669"/>
                      </a:cubicBezTo>
                      <a:cubicBezTo>
                        <a:pt x="296690" y="115745"/>
                        <a:pt x="296185" y="114734"/>
                        <a:pt x="295174" y="116250"/>
                      </a:cubicBezTo>
                      <a:cubicBezTo>
                        <a:pt x="293152" y="118272"/>
                        <a:pt x="291130" y="120799"/>
                        <a:pt x="289614" y="121810"/>
                      </a:cubicBezTo>
                      <a:lnTo>
                        <a:pt x="279505" y="130402"/>
                      </a:lnTo>
                      <a:cubicBezTo>
                        <a:pt x="266364" y="141016"/>
                        <a:pt x="253728" y="150619"/>
                        <a:pt x="240587" y="159717"/>
                      </a:cubicBezTo>
                      <a:cubicBezTo>
                        <a:pt x="214304" y="177913"/>
                        <a:pt x="188527" y="196109"/>
                        <a:pt x="161234" y="212788"/>
                      </a:cubicBezTo>
                      <a:lnTo>
                        <a:pt x="160223" y="212788"/>
                      </a:lnTo>
                      <a:cubicBezTo>
                        <a:pt x="134951" y="226940"/>
                        <a:pt x="108668" y="238565"/>
                        <a:pt x="82386" y="249685"/>
                      </a:cubicBezTo>
                      <a:cubicBezTo>
                        <a:pt x="55598" y="259288"/>
                        <a:pt x="28810" y="270913"/>
                        <a:pt x="0" y="273440"/>
                      </a:cubicBezTo>
                      <a:close/>
                    </a:path>
                  </a:pathLst>
                </a:custGeom>
                <a:solidFill>
                  <a:srgbClr val="784F41"/>
                </a:solidFill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34" name="Freeform: Shape 43">
                  <a:extLst>
                    <a:ext uri="{FF2B5EF4-FFF2-40B4-BE49-F238E27FC236}">
                      <a16:creationId xmlns:a16="http://schemas.microsoft.com/office/drawing/2014/main" id="{3CE671D1-E18C-A955-8332-7EE1207FB919}"/>
                    </a:ext>
                  </a:extLst>
                </p:cNvPr>
                <p:cNvSpPr/>
                <p:nvPr/>
              </p:nvSpPr>
              <p:spPr>
                <a:xfrm>
                  <a:off x="5969641" y="3838401"/>
                  <a:ext cx="401820" cy="268385"/>
                </a:xfrm>
                <a:custGeom>
                  <a:avLst/>
                  <a:gdLst>
                    <a:gd name="connsiteX0" fmla="*/ 0 w 401820"/>
                    <a:gd name="connsiteY0" fmla="*/ 218348 h 268385"/>
                    <a:gd name="connsiteX1" fmla="*/ 70255 w 401820"/>
                    <a:gd name="connsiteY1" fmla="*/ 208239 h 268385"/>
                    <a:gd name="connsiteX2" fmla="*/ 142027 w 401820"/>
                    <a:gd name="connsiteY2" fmla="*/ 192065 h 268385"/>
                    <a:gd name="connsiteX3" fmla="*/ 200658 w 401820"/>
                    <a:gd name="connsiteY3" fmla="*/ 268386 h 268385"/>
                    <a:gd name="connsiteX4" fmla="*/ 306293 w 401820"/>
                    <a:gd name="connsiteY4" fmla="*/ 265353 h 268385"/>
                    <a:gd name="connsiteX5" fmla="*/ 367956 w 401820"/>
                    <a:gd name="connsiteY5" fmla="*/ 165783 h 268385"/>
                    <a:gd name="connsiteX6" fmla="*/ 401820 w 401820"/>
                    <a:gd name="connsiteY6" fmla="*/ 0 h 268385"/>
                    <a:gd name="connsiteX7" fmla="*/ 289109 w 401820"/>
                    <a:gd name="connsiteY7" fmla="*/ 213799 h 268385"/>
                    <a:gd name="connsiteX8" fmla="*/ 251201 w 401820"/>
                    <a:gd name="connsiteY8" fmla="*/ 210766 h 268385"/>
                    <a:gd name="connsiteX9" fmla="*/ 166793 w 401820"/>
                    <a:gd name="connsiteY9" fmla="*/ 131918 h 268385"/>
                    <a:gd name="connsiteX10" fmla="*/ 8087 w 401820"/>
                    <a:gd name="connsiteY10" fmla="*/ 175891 h 268385"/>
                    <a:gd name="connsiteX11" fmla="*/ 1011 w 401820"/>
                    <a:gd name="connsiteY11" fmla="*/ 218348 h 268385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  <a:cxn ang="0">
                      <a:pos x="connsiteX5" y="connsiteY5"/>
                    </a:cxn>
                    <a:cxn ang="0">
                      <a:pos x="connsiteX6" y="connsiteY6"/>
                    </a:cxn>
                    <a:cxn ang="0">
                      <a:pos x="connsiteX7" y="connsiteY7"/>
                    </a:cxn>
                    <a:cxn ang="0">
                      <a:pos x="connsiteX8" y="connsiteY8"/>
                    </a:cxn>
                    <a:cxn ang="0">
                      <a:pos x="connsiteX9" y="connsiteY9"/>
                    </a:cxn>
                    <a:cxn ang="0">
                      <a:pos x="connsiteX10" y="connsiteY10"/>
                    </a:cxn>
                    <a:cxn ang="0">
                      <a:pos x="connsiteX11" y="connsiteY11"/>
                    </a:cxn>
                  </a:cxnLst>
                  <a:rect l="l" t="t" r="r" b="b"/>
                  <a:pathLst>
                    <a:path w="401820" h="268385">
                      <a:moveTo>
                        <a:pt x="0" y="218348"/>
                      </a:moveTo>
                      <a:cubicBezTo>
                        <a:pt x="65706" y="162750"/>
                        <a:pt x="70255" y="208239"/>
                        <a:pt x="70255" y="208239"/>
                      </a:cubicBezTo>
                      <a:cubicBezTo>
                        <a:pt x="70255" y="208239"/>
                        <a:pt x="109679" y="157190"/>
                        <a:pt x="142027" y="192065"/>
                      </a:cubicBezTo>
                      <a:cubicBezTo>
                        <a:pt x="174375" y="227446"/>
                        <a:pt x="200658" y="268386"/>
                        <a:pt x="200658" y="268386"/>
                      </a:cubicBezTo>
                      <a:cubicBezTo>
                        <a:pt x="200658" y="268386"/>
                        <a:pt x="301744" y="268386"/>
                        <a:pt x="306293" y="265353"/>
                      </a:cubicBezTo>
                      <a:cubicBezTo>
                        <a:pt x="310842" y="262321"/>
                        <a:pt x="354815" y="262321"/>
                        <a:pt x="367956" y="165783"/>
                      </a:cubicBezTo>
                      <a:cubicBezTo>
                        <a:pt x="381098" y="69245"/>
                        <a:pt x="401820" y="0"/>
                        <a:pt x="401820" y="0"/>
                      </a:cubicBezTo>
                      <a:lnTo>
                        <a:pt x="289109" y="213799"/>
                      </a:lnTo>
                      <a:lnTo>
                        <a:pt x="251201" y="210766"/>
                      </a:lnTo>
                      <a:cubicBezTo>
                        <a:pt x="251201" y="210766"/>
                        <a:pt x="180946" y="124842"/>
                        <a:pt x="166793" y="131918"/>
                      </a:cubicBezTo>
                      <a:cubicBezTo>
                        <a:pt x="152641" y="138995"/>
                        <a:pt x="8087" y="175891"/>
                        <a:pt x="8087" y="175891"/>
                      </a:cubicBezTo>
                      <a:lnTo>
                        <a:pt x="1011" y="218348"/>
                      </a:lnTo>
                      <a:close/>
                    </a:path>
                  </a:pathLst>
                </a:custGeom>
                <a:solidFill>
                  <a:srgbClr val="784F41"/>
                </a:solidFill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89" name="Graphic 19">
                <a:extLst>
                  <a:ext uri="{FF2B5EF4-FFF2-40B4-BE49-F238E27FC236}">
                    <a16:creationId xmlns:a16="http://schemas.microsoft.com/office/drawing/2014/main" id="{612E861F-BF73-20B9-483B-60EEEB2CD98C}"/>
                  </a:ext>
                </a:extLst>
              </p:cNvPr>
              <p:cNvGrpSpPr/>
              <p:nvPr/>
            </p:nvGrpSpPr>
            <p:grpSpPr>
              <a:xfrm>
                <a:off x="3405857" y="3398885"/>
                <a:ext cx="456596" cy="91627"/>
                <a:chOff x="3394958" y="1153028"/>
                <a:chExt cx="899167" cy="180440"/>
              </a:xfrm>
              <a:solidFill>
                <a:srgbClr val="784F41"/>
              </a:solidFill>
            </p:grpSpPr>
            <p:sp>
              <p:nvSpPr>
                <p:cNvPr id="112" name="Freeform: Shape 83">
                  <a:extLst>
                    <a:ext uri="{FF2B5EF4-FFF2-40B4-BE49-F238E27FC236}">
                      <a16:creationId xmlns:a16="http://schemas.microsoft.com/office/drawing/2014/main" id="{DD1B1B63-0824-A665-9A84-58142AE2F8B5}"/>
                    </a:ext>
                  </a:extLst>
                </p:cNvPr>
                <p:cNvSpPr/>
                <p:nvPr/>
              </p:nvSpPr>
              <p:spPr>
                <a:xfrm>
                  <a:off x="3394958" y="1161620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3" name="Freeform: Shape 84">
                  <a:extLst>
                    <a:ext uri="{FF2B5EF4-FFF2-40B4-BE49-F238E27FC236}">
                      <a16:creationId xmlns:a16="http://schemas.microsoft.com/office/drawing/2014/main" id="{D5E24E3B-E304-CEAC-1F7B-F03D45FF0F7B}"/>
                    </a:ext>
                  </a:extLst>
                </p:cNvPr>
                <p:cNvSpPr/>
                <p:nvPr/>
              </p:nvSpPr>
              <p:spPr>
                <a:xfrm>
                  <a:off x="3433371" y="1153028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4" name="Freeform: Shape 85">
                  <a:extLst>
                    <a:ext uri="{FF2B5EF4-FFF2-40B4-BE49-F238E27FC236}">
                      <a16:creationId xmlns:a16="http://schemas.microsoft.com/office/drawing/2014/main" id="{E23514ED-DD16-3BF1-7016-B7CEFE852B5C}"/>
                    </a:ext>
                  </a:extLst>
                </p:cNvPr>
                <p:cNvSpPr/>
                <p:nvPr/>
              </p:nvSpPr>
              <p:spPr>
                <a:xfrm>
                  <a:off x="3510702" y="1198517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5" name="Freeform: Shape 86">
                  <a:extLst>
                    <a:ext uri="{FF2B5EF4-FFF2-40B4-BE49-F238E27FC236}">
                      <a16:creationId xmlns:a16="http://schemas.microsoft.com/office/drawing/2014/main" id="{3A30950C-1793-09DE-73D2-ECE8195BDCA6}"/>
                    </a:ext>
                  </a:extLst>
                </p:cNvPr>
                <p:cNvSpPr/>
                <p:nvPr/>
              </p:nvSpPr>
              <p:spPr>
                <a:xfrm>
                  <a:off x="3560235" y="1198517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6" name="Freeform: Shape 87">
                  <a:extLst>
                    <a:ext uri="{FF2B5EF4-FFF2-40B4-BE49-F238E27FC236}">
                      <a16:creationId xmlns:a16="http://schemas.microsoft.com/office/drawing/2014/main" id="{0C8CF977-747E-0A6F-20F5-3C67E4D75059}"/>
                    </a:ext>
                  </a:extLst>
                </p:cNvPr>
                <p:cNvSpPr/>
                <p:nvPr/>
              </p:nvSpPr>
              <p:spPr>
                <a:xfrm>
                  <a:off x="3634534" y="1236930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505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7" name="Freeform: Shape 88">
                  <a:extLst>
                    <a:ext uri="{FF2B5EF4-FFF2-40B4-BE49-F238E27FC236}">
                      <a16:creationId xmlns:a16="http://schemas.microsoft.com/office/drawing/2014/main" id="{2235B47A-C12E-FC77-90C5-AB70DE0D724D}"/>
                    </a:ext>
                  </a:extLst>
                </p:cNvPr>
                <p:cNvSpPr/>
                <p:nvPr/>
              </p:nvSpPr>
              <p:spPr>
                <a:xfrm>
                  <a:off x="3703778" y="1219240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6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505" y="48016"/>
                        <a:pt x="505" y="38413"/>
                        <a:pt x="0" y="28810"/>
                      </a:cubicBezTo>
                      <a:cubicBezTo>
                        <a:pt x="505" y="19206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8" name="Freeform: Shape 89">
                  <a:extLst>
                    <a:ext uri="{FF2B5EF4-FFF2-40B4-BE49-F238E27FC236}">
                      <a16:creationId xmlns:a16="http://schemas.microsoft.com/office/drawing/2014/main" id="{5000CDB3-7E6E-D627-2EF5-2E296C55B1B5}"/>
                    </a:ext>
                  </a:extLst>
                </p:cNvPr>
                <p:cNvSpPr/>
                <p:nvPr/>
              </p:nvSpPr>
              <p:spPr>
                <a:xfrm>
                  <a:off x="3755332" y="1249060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9" name="Freeform: Shape 90">
                  <a:extLst>
                    <a:ext uri="{FF2B5EF4-FFF2-40B4-BE49-F238E27FC236}">
                      <a16:creationId xmlns:a16="http://schemas.microsoft.com/office/drawing/2014/main" id="{C17107D1-5D8E-9947-788C-A19937D225A3}"/>
                    </a:ext>
                  </a:extLst>
                </p:cNvPr>
                <p:cNvSpPr/>
                <p:nvPr/>
              </p:nvSpPr>
              <p:spPr>
                <a:xfrm>
                  <a:off x="3819523" y="1258664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0" name="Freeform: Shape 91">
                  <a:extLst>
                    <a:ext uri="{FF2B5EF4-FFF2-40B4-BE49-F238E27FC236}">
                      <a16:creationId xmlns:a16="http://schemas.microsoft.com/office/drawing/2014/main" id="{CE42D963-AA8E-F74C-E8E9-6C4C9A63E6AF}"/>
                    </a:ext>
                  </a:extLst>
                </p:cNvPr>
                <p:cNvSpPr/>
                <p:nvPr/>
              </p:nvSpPr>
              <p:spPr>
                <a:xfrm>
                  <a:off x="3802843" y="1233897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6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6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1" name="Freeform: Shape 92">
                  <a:extLst>
                    <a:ext uri="{FF2B5EF4-FFF2-40B4-BE49-F238E27FC236}">
                      <a16:creationId xmlns:a16="http://schemas.microsoft.com/office/drawing/2014/main" id="{FA8630A2-CBAC-5E36-8837-89C809382AC5}"/>
                    </a:ext>
                  </a:extLst>
                </p:cNvPr>
                <p:cNvSpPr/>
                <p:nvPr/>
              </p:nvSpPr>
              <p:spPr>
                <a:xfrm>
                  <a:off x="4050001" y="1267761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2" name="Freeform: Shape 93">
                  <a:extLst>
                    <a:ext uri="{FF2B5EF4-FFF2-40B4-BE49-F238E27FC236}">
                      <a16:creationId xmlns:a16="http://schemas.microsoft.com/office/drawing/2014/main" id="{77B12DEA-F7DA-6DD9-8BB4-74541E72A5AD}"/>
                    </a:ext>
                  </a:extLst>
                </p:cNvPr>
                <p:cNvSpPr/>
                <p:nvPr/>
              </p:nvSpPr>
              <p:spPr>
                <a:xfrm>
                  <a:off x="3940321" y="1261696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505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3" name="Freeform: Shape 94">
                  <a:extLst>
                    <a:ext uri="{FF2B5EF4-FFF2-40B4-BE49-F238E27FC236}">
                      <a16:creationId xmlns:a16="http://schemas.microsoft.com/office/drawing/2014/main" id="{1671CF1D-3C62-8B92-20F9-431195E3D685}"/>
                    </a:ext>
                  </a:extLst>
                </p:cNvPr>
                <p:cNvSpPr/>
                <p:nvPr/>
              </p:nvSpPr>
              <p:spPr>
                <a:xfrm>
                  <a:off x="3968120" y="1169707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6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6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4" name="Freeform: Shape 95">
                  <a:extLst>
                    <a:ext uri="{FF2B5EF4-FFF2-40B4-BE49-F238E27FC236}">
                      <a16:creationId xmlns:a16="http://schemas.microsoft.com/office/drawing/2014/main" id="{D4B79098-C981-1E9C-2E9E-3EBE47F8517B}"/>
                    </a:ext>
                  </a:extLst>
                </p:cNvPr>
                <p:cNvSpPr/>
                <p:nvPr/>
              </p:nvSpPr>
              <p:spPr>
                <a:xfrm>
                  <a:off x="4284017" y="1187397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5" name="Freeform: Shape 96">
                  <a:extLst>
                    <a:ext uri="{FF2B5EF4-FFF2-40B4-BE49-F238E27FC236}">
                      <a16:creationId xmlns:a16="http://schemas.microsoft.com/office/drawing/2014/main" id="{26629B86-7076-C1D0-7642-3FDA9308AB64}"/>
                    </a:ext>
                  </a:extLst>
                </p:cNvPr>
                <p:cNvSpPr/>
                <p:nvPr/>
              </p:nvSpPr>
              <p:spPr>
                <a:xfrm>
                  <a:off x="3876131" y="1275848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6" name="Freeform: Shape 97">
                  <a:extLst>
                    <a:ext uri="{FF2B5EF4-FFF2-40B4-BE49-F238E27FC236}">
                      <a16:creationId xmlns:a16="http://schemas.microsoft.com/office/drawing/2014/main" id="{CDC4E74B-BB37-B47E-03B2-C401B9575CEF}"/>
                    </a:ext>
                  </a:extLst>
                </p:cNvPr>
                <p:cNvSpPr/>
                <p:nvPr/>
              </p:nvSpPr>
              <p:spPr>
                <a:xfrm>
                  <a:off x="4131376" y="1247039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27" name="Freeform: Shape 98">
                  <a:extLst>
                    <a:ext uri="{FF2B5EF4-FFF2-40B4-BE49-F238E27FC236}">
                      <a16:creationId xmlns:a16="http://schemas.microsoft.com/office/drawing/2014/main" id="{9769A4FF-5AF2-BD8F-7D56-D9D980B87754}"/>
                    </a:ext>
                  </a:extLst>
                </p:cNvPr>
                <p:cNvSpPr/>
                <p:nvPr/>
              </p:nvSpPr>
              <p:spPr>
                <a:xfrm>
                  <a:off x="4177876" y="1257653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</p:grpSp>
          <p:grpSp>
            <p:nvGrpSpPr>
              <p:cNvPr id="90" name="Graphic 19">
                <a:extLst>
                  <a:ext uri="{FF2B5EF4-FFF2-40B4-BE49-F238E27FC236}">
                    <a16:creationId xmlns:a16="http://schemas.microsoft.com/office/drawing/2014/main" id="{729DF998-2BF4-8B28-63E3-151D7AD7F6E7}"/>
                  </a:ext>
                </a:extLst>
              </p:cNvPr>
              <p:cNvGrpSpPr/>
              <p:nvPr/>
            </p:nvGrpSpPr>
            <p:grpSpPr>
              <a:xfrm>
                <a:off x="7429217" y="4208209"/>
                <a:ext cx="456596" cy="91627"/>
                <a:chOff x="3394958" y="1153028"/>
                <a:chExt cx="899167" cy="180440"/>
              </a:xfrm>
              <a:solidFill>
                <a:srgbClr val="784F41"/>
              </a:solidFill>
            </p:grpSpPr>
            <p:sp>
              <p:nvSpPr>
                <p:cNvPr id="96" name="Freeform: Shape 122">
                  <a:extLst>
                    <a:ext uri="{FF2B5EF4-FFF2-40B4-BE49-F238E27FC236}">
                      <a16:creationId xmlns:a16="http://schemas.microsoft.com/office/drawing/2014/main" id="{E2407DCC-F72F-CA68-12C1-1BC0221FBFBA}"/>
                    </a:ext>
                  </a:extLst>
                </p:cNvPr>
                <p:cNvSpPr/>
                <p:nvPr/>
              </p:nvSpPr>
              <p:spPr>
                <a:xfrm>
                  <a:off x="3394958" y="1161620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7" name="Freeform: Shape 123">
                  <a:extLst>
                    <a:ext uri="{FF2B5EF4-FFF2-40B4-BE49-F238E27FC236}">
                      <a16:creationId xmlns:a16="http://schemas.microsoft.com/office/drawing/2014/main" id="{35361C71-1218-69B5-EC06-9ED48D3D7CD9}"/>
                    </a:ext>
                  </a:extLst>
                </p:cNvPr>
                <p:cNvSpPr/>
                <p:nvPr/>
              </p:nvSpPr>
              <p:spPr>
                <a:xfrm>
                  <a:off x="3433371" y="1153028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8" name="Freeform: Shape 124">
                  <a:extLst>
                    <a:ext uri="{FF2B5EF4-FFF2-40B4-BE49-F238E27FC236}">
                      <a16:creationId xmlns:a16="http://schemas.microsoft.com/office/drawing/2014/main" id="{ABBF1FE1-22AB-8BE4-EA64-DE76D23D695A}"/>
                    </a:ext>
                  </a:extLst>
                </p:cNvPr>
                <p:cNvSpPr/>
                <p:nvPr/>
              </p:nvSpPr>
              <p:spPr>
                <a:xfrm>
                  <a:off x="3510702" y="1198517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99" name="Freeform: Shape 125">
                  <a:extLst>
                    <a:ext uri="{FF2B5EF4-FFF2-40B4-BE49-F238E27FC236}">
                      <a16:creationId xmlns:a16="http://schemas.microsoft.com/office/drawing/2014/main" id="{298907D7-8E74-7330-D130-51E3D7701235}"/>
                    </a:ext>
                  </a:extLst>
                </p:cNvPr>
                <p:cNvSpPr/>
                <p:nvPr/>
              </p:nvSpPr>
              <p:spPr>
                <a:xfrm>
                  <a:off x="3560235" y="1198517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0" name="Freeform: Shape 126">
                  <a:extLst>
                    <a:ext uri="{FF2B5EF4-FFF2-40B4-BE49-F238E27FC236}">
                      <a16:creationId xmlns:a16="http://schemas.microsoft.com/office/drawing/2014/main" id="{E45908AE-30C8-0F58-6220-C36F24BACC4E}"/>
                    </a:ext>
                  </a:extLst>
                </p:cNvPr>
                <p:cNvSpPr/>
                <p:nvPr/>
              </p:nvSpPr>
              <p:spPr>
                <a:xfrm>
                  <a:off x="3634534" y="1236930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505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1" name="Freeform: Shape 127">
                  <a:extLst>
                    <a:ext uri="{FF2B5EF4-FFF2-40B4-BE49-F238E27FC236}">
                      <a16:creationId xmlns:a16="http://schemas.microsoft.com/office/drawing/2014/main" id="{7326E457-93F7-061C-C73E-A61CD80C2201}"/>
                    </a:ext>
                  </a:extLst>
                </p:cNvPr>
                <p:cNvSpPr/>
                <p:nvPr/>
              </p:nvSpPr>
              <p:spPr>
                <a:xfrm>
                  <a:off x="3703778" y="1219240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6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505" y="48016"/>
                        <a:pt x="505" y="38413"/>
                        <a:pt x="0" y="28810"/>
                      </a:cubicBezTo>
                      <a:cubicBezTo>
                        <a:pt x="505" y="19206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2" name="Freeform: Shape 128">
                  <a:extLst>
                    <a:ext uri="{FF2B5EF4-FFF2-40B4-BE49-F238E27FC236}">
                      <a16:creationId xmlns:a16="http://schemas.microsoft.com/office/drawing/2014/main" id="{0F00BB71-C09B-4F5C-4E79-6C184E9FA662}"/>
                    </a:ext>
                  </a:extLst>
                </p:cNvPr>
                <p:cNvSpPr/>
                <p:nvPr/>
              </p:nvSpPr>
              <p:spPr>
                <a:xfrm>
                  <a:off x="3755332" y="1249060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3" name="Freeform: Shape 129">
                  <a:extLst>
                    <a:ext uri="{FF2B5EF4-FFF2-40B4-BE49-F238E27FC236}">
                      <a16:creationId xmlns:a16="http://schemas.microsoft.com/office/drawing/2014/main" id="{47ABE2A6-53B8-AF9C-E812-8D0FB9265A22}"/>
                    </a:ext>
                  </a:extLst>
                </p:cNvPr>
                <p:cNvSpPr/>
                <p:nvPr/>
              </p:nvSpPr>
              <p:spPr>
                <a:xfrm>
                  <a:off x="3819523" y="1258664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4" name="Freeform: Shape 130">
                  <a:extLst>
                    <a:ext uri="{FF2B5EF4-FFF2-40B4-BE49-F238E27FC236}">
                      <a16:creationId xmlns:a16="http://schemas.microsoft.com/office/drawing/2014/main" id="{B90337CB-DFDD-AF05-29E7-5EE4028EDDCD}"/>
                    </a:ext>
                  </a:extLst>
                </p:cNvPr>
                <p:cNvSpPr/>
                <p:nvPr/>
              </p:nvSpPr>
              <p:spPr>
                <a:xfrm>
                  <a:off x="3802843" y="1233897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6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6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5" name="Freeform: Shape 131">
                  <a:extLst>
                    <a:ext uri="{FF2B5EF4-FFF2-40B4-BE49-F238E27FC236}">
                      <a16:creationId xmlns:a16="http://schemas.microsoft.com/office/drawing/2014/main" id="{FE408C64-4235-BAB5-38BA-0AFAF49FEB03}"/>
                    </a:ext>
                  </a:extLst>
                </p:cNvPr>
                <p:cNvSpPr/>
                <p:nvPr/>
              </p:nvSpPr>
              <p:spPr>
                <a:xfrm>
                  <a:off x="4050001" y="1267761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6" name="Freeform: Shape 132">
                  <a:extLst>
                    <a:ext uri="{FF2B5EF4-FFF2-40B4-BE49-F238E27FC236}">
                      <a16:creationId xmlns:a16="http://schemas.microsoft.com/office/drawing/2014/main" id="{C8E5A7C4-C4F3-92D0-5984-BA0E2DB08CF9}"/>
                    </a:ext>
                  </a:extLst>
                </p:cNvPr>
                <p:cNvSpPr/>
                <p:nvPr/>
              </p:nvSpPr>
              <p:spPr>
                <a:xfrm>
                  <a:off x="3940321" y="1261696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505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7" name="Freeform: Shape 133">
                  <a:extLst>
                    <a:ext uri="{FF2B5EF4-FFF2-40B4-BE49-F238E27FC236}">
                      <a16:creationId xmlns:a16="http://schemas.microsoft.com/office/drawing/2014/main" id="{379EF9F3-3FC4-704B-59D8-A2499BFD8F3B}"/>
                    </a:ext>
                  </a:extLst>
                </p:cNvPr>
                <p:cNvSpPr/>
                <p:nvPr/>
              </p:nvSpPr>
              <p:spPr>
                <a:xfrm>
                  <a:off x="3968120" y="1169707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6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6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8" name="Freeform: Shape 134">
                  <a:extLst>
                    <a:ext uri="{FF2B5EF4-FFF2-40B4-BE49-F238E27FC236}">
                      <a16:creationId xmlns:a16="http://schemas.microsoft.com/office/drawing/2014/main" id="{8C2AFB95-7236-644E-F867-54133855360A}"/>
                    </a:ext>
                  </a:extLst>
                </p:cNvPr>
                <p:cNvSpPr/>
                <p:nvPr/>
              </p:nvSpPr>
              <p:spPr>
                <a:xfrm>
                  <a:off x="4284017" y="1187397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09" name="Freeform: Shape 135">
                  <a:extLst>
                    <a:ext uri="{FF2B5EF4-FFF2-40B4-BE49-F238E27FC236}">
                      <a16:creationId xmlns:a16="http://schemas.microsoft.com/office/drawing/2014/main" id="{76B64CB6-56D3-9BBB-0AFC-3908756787F7}"/>
                    </a:ext>
                  </a:extLst>
                </p:cNvPr>
                <p:cNvSpPr/>
                <p:nvPr/>
              </p:nvSpPr>
              <p:spPr>
                <a:xfrm>
                  <a:off x="3876131" y="1275848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0" name="Freeform: Shape 136">
                  <a:extLst>
                    <a:ext uri="{FF2B5EF4-FFF2-40B4-BE49-F238E27FC236}">
                      <a16:creationId xmlns:a16="http://schemas.microsoft.com/office/drawing/2014/main" id="{598712B4-BF64-FCCB-1783-727964FCA74A}"/>
                    </a:ext>
                  </a:extLst>
                </p:cNvPr>
                <p:cNvSpPr/>
                <p:nvPr/>
              </p:nvSpPr>
              <p:spPr>
                <a:xfrm>
                  <a:off x="4131376" y="1247039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  <p:sp>
              <p:nvSpPr>
                <p:cNvPr id="111" name="Freeform: Shape 137">
                  <a:extLst>
                    <a:ext uri="{FF2B5EF4-FFF2-40B4-BE49-F238E27FC236}">
                      <a16:creationId xmlns:a16="http://schemas.microsoft.com/office/drawing/2014/main" id="{358105C8-F2C8-5333-989B-793EE371624A}"/>
                    </a:ext>
                  </a:extLst>
                </p:cNvPr>
                <p:cNvSpPr/>
                <p:nvPr/>
              </p:nvSpPr>
              <p:spPr>
                <a:xfrm>
                  <a:off x="4177876" y="1257653"/>
                  <a:ext cx="10108" cy="57619"/>
                </a:xfrm>
                <a:custGeom>
                  <a:avLst/>
                  <a:gdLst>
                    <a:gd name="connsiteX0" fmla="*/ 5054 w 10108"/>
                    <a:gd name="connsiteY0" fmla="*/ 0 h 57619"/>
                    <a:gd name="connsiteX1" fmla="*/ 10109 w 10108"/>
                    <a:gd name="connsiteY1" fmla="*/ 28810 h 57619"/>
                    <a:gd name="connsiteX2" fmla="*/ 5054 w 10108"/>
                    <a:gd name="connsiteY2" fmla="*/ 57620 h 57619"/>
                    <a:gd name="connsiteX3" fmla="*/ 0 w 10108"/>
                    <a:gd name="connsiteY3" fmla="*/ 28810 h 57619"/>
                    <a:gd name="connsiteX4" fmla="*/ 5054 w 10108"/>
                    <a:gd name="connsiteY4" fmla="*/ 0 h 57619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10108" h="57619">
                      <a:moveTo>
                        <a:pt x="5054" y="0"/>
                      </a:moveTo>
                      <a:cubicBezTo>
                        <a:pt x="9098" y="9603"/>
                        <a:pt x="9603" y="19207"/>
                        <a:pt x="10109" y="28810"/>
                      </a:cubicBezTo>
                      <a:cubicBezTo>
                        <a:pt x="9603" y="38413"/>
                        <a:pt x="9098" y="48016"/>
                        <a:pt x="5054" y="57620"/>
                      </a:cubicBezTo>
                      <a:cubicBezTo>
                        <a:pt x="1011" y="48016"/>
                        <a:pt x="505" y="38413"/>
                        <a:pt x="0" y="28810"/>
                      </a:cubicBezTo>
                      <a:cubicBezTo>
                        <a:pt x="505" y="19207"/>
                        <a:pt x="1011" y="9603"/>
                        <a:pt x="5054" y="0"/>
                      </a:cubicBezTo>
                      <a:close/>
                    </a:path>
                  </a:pathLst>
                </a:custGeom>
                <a:grpFill/>
                <a:ln w="50509" cap="flat">
                  <a:noFill/>
                  <a:prstDash val="solid"/>
                  <a:miter/>
                </a:ln>
              </p:spPr>
              <p:txBody>
                <a:bodyPr rtlCol="0" anchor="ctr"/>
                <a:lstStyle/>
                <a:p>
                  <a:endParaRPr lang="en-IN">
                    <a:solidFill>
                      <a:prstClr val="black"/>
                    </a:solidFill>
                  </a:endParaRPr>
                </a:p>
              </p:txBody>
            </p:sp>
          </p:grpSp>
          <p:sp>
            <p:nvSpPr>
              <p:cNvPr id="91" name="TextBox 90">
                <a:extLst>
                  <a:ext uri="{FF2B5EF4-FFF2-40B4-BE49-F238E27FC236}">
                    <a16:creationId xmlns:a16="http://schemas.microsoft.com/office/drawing/2014/main" id="{20461DA2-23A3-A62A-A0BC-08D46A42D2B7}"/>
                  </a:ext>
                </a:extLst>
              </p:cNvPr>
              <p:cNvSpPr txBox="1"/>
              <p:nvPr/>
            </p:nvSpPr>
            <p:spPr>
              <a:xfrm>
                <a:off x="1491382" y="4043713"/>
                <a:ext cx="1577442" cy="1006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>
                        <a:lumMod val="65000"/>
                      </a:schemeClr>
                    </a:solidFill>
                    <a:latin typeface="Montez" panose="02000503000000020004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Institutional</a:t>
                </a:r>
              </a:p>
              <a:p>
                <a:pPr algn="ctr"/>
                <a:r>
                  <a:rPr lang="en-US" sz="2000" b="1" dirty="0">
                    <a:solidFill>
                      <a:schemeClr val="bg1">
                        <a:lumMod val="65000"/>
                      </a:schemeClr>
                    </a:solidFill>
                    <a:latin typeface="Montez" panose="02000503000000020004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Set-up</a:t>
                </a:r>
                <a:endParaRPr lang="en-IN" sz="2000" b="1" dirty="0">
                  <a:solidFill>
                    <a:schemeClr val="bg1">
                      <a:lumMod val="65000"/>
                    </a:schemeClr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92" name="TextBox 91">
                <a:extLst>
                  <a:ext uri="{FF2B5EF4-FFF2-40B4-BE49-F238E27FC236}">
                    <a16:creationId xmlns:a16="http://schemas.microsoft.com/office/drawing/2014/main" id="{9372A640-6B5F-7433-4F68-1E653820CE94}"/>
                  </a:ext>
                </a:extLst>
              </p:cNvPr>
              <p:cNvSpPr txBox="1"/>
              <p:nvPr/>
            </p:nvSpPr>
            <p:spPr>
              <a:xfrm>
                <a:off x="3634744" y="2877674"/>
                <a:ext cx="1522801" cy="1006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>
                        <a:lumMod val="65000"/>
                      </a:schemeClr>
                    </a:solidFill>
                    <a:latin typeface="Montez" panose="02000503000000020004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Measure &amp; </a:t>
                </a:r>
              </a:p>
              <a:p>
                <a:pPr algn="ctr"/>
                <a:r>
                  <a:rPr lang="en-US" sz="2000" b="1" dirty="0">
                    <a:solidFill>
                      <a:schemeClr val="bg1">
                        <a:lumMod val="65000"/>
                      </a:schemeClr>
                    </a:solidFill>
                    <a:latin typeface="Montez" panose="02000503000000020004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Report </a:t>
                </a:r>
                <a:endParaRPr lang="en-IN" sz="2000" b="1" dirty="0">
                  <a:solidFill>
                    <a:schemeClr val="bg1">
                      <a:lumMod val="65000"/>
                    </a:schemeClr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93" name="TextBox 92">
                <a:extLst>
                  <a:ext uri="{FF2B5EF4-FFF2-40B4-BE49-F238E27FC236}">
                    <a16:creationId xmlns:a16="http://schemas.microsoft.com/office/drawing/2014/main" id="{877257AF-1983-1F5C-451B-82E754642812}"/>
                  </a:ext>
                </a:extLst>
              </p:cNvPr>
              <p:cNvSpPr txBox="1"/>
              <p:nvPr/>
            </p:nvSpPr>
            <p:spPr>
              <a:xfrm>
                <a:off x="4802274" y="3336342"/>
                <a:ext cx="1600650" cy="1006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>
                        <a:lumMod val="65000"/>
                      </a:schemeClr>
                    </a:solidFill>
                    <a:latin typeface="Montez" panose="02000503000000020004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Policy Development </a:t>
                </a:r>
                <a:endParaRPr lang="en-IN" sz="2000" b="1" dirty="0">
                  <a:solidFill>
                    <a:schemeClr val="bg1">
                      <a:lumMod val="65000"/>
                    </a:schemeClr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94" name="TextBox 93">
                <a:extLst>
                  <a:ext uri="{FF2B5EF4-FFF2-40B4-BE49-F238E27FC236}">
                    <a16:creationId xmlns:a16="http://schemas.microsoft.com/office/drawing/2014/main" id="{E3ECE857-9EB3-D2DB-2383-6686A626527A}"/>
                  </a:ext>
                </a:extLst>
              </p:cNvPr>
              <p:cNvSpPr txBox="1"/>
              <p:nvPr/>
            </p:nvSpPr>
            <p:spPr>
              <a:xfrm>
                <a:off x="5832171" y="1571959"/>
                <a:ext cx="1649083" cy="1006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>
                        <a:lumMod val="65000"/>
                      </a:schemeClr>
                    </a:solidFill>
                    <a:latin typeface="Montez" panose="02000503000000020004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Conduct</a:t>
                </a:r>
              </a:p>
              <a:p>
                <a:pPr algn="ctr"/>
                <a:r>
                  <a:rPr lang="en-US" sz="2000" b="1" dirty="0">
                    <a:solidFill>
                      <a:schemeClr val="bg1">
                        <a:lumMod val="65000"/>
                      </a:schemeClr>
                    </a:solidFill>
                    <a:latin typeface="Montez" panose="02000503000000020004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Evaluations</a:t>
                </a:r>
                <a:endParaRPr lang="en-IN" sz="2000" b="1" dirty="0">
                  <a:solidFill>
                    <a:schemeClr val="bg1">
                      <a:lumMod val="65000"/>
                    </a:schemeClr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  <p:sp>
            <p:nvSpPr>
              <p:cNvPr id="95" name="TextBox 94">
                <a:extLst>
                  <a:ext uri="{FF2B5EF4-FFF2-40B4-BE49-F238E27FC236}">
                    <a16:creationId xmlns:a16="http://schemas.microsoft.com/office/drawing/2014/main" id="{A94E6AC4-F48F-6CF5-FD7B-3848520A2E1A}"/>
                  </a:ext>
                </a:extLst>
              </p:cNvPr>
              <p:cNvSpPr txBox="1"/>
              <p:nvPr/>
            </p:nvSpPr>
            <p:spPr>
              <a:xfrm>
                <a:off x="2568538" y="3002063"/>
                <a:ext cx="1277512" cy="1006949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sz="2000" b="1" dirty="0">
                    <a:solidFill>
                      <a:schemeClr val="bg1">
                        <a:lumMod val="65000"/>
                      </a:schemeClr>
                    </a:solidFill>
                    <a:latin typeface="Montez" panose="02000503000000020004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Build</a:t>
                </a:r>
              </a:p>
              <a:p>
                <a:pPr algn="ctr"/>
                <a:r>
                  <a:rPr lang="en-US" sz="2000" b="1" dirty="0">
                    <a:solidFill>
                      <a:schemeClr val="bg1">
                        <a:lumMod val="65000"/>
                      </a:schemeClr>
                    </a:solidFill>
                    <a:latin typeface="Montez" panose="02000503000000020004" pitchFamily="2" charset="0"/>
                    <a:ea typeface="Roboto" panose="02000000000000000000" pitchFamily="2" charset="0"/>
                    <a:cs typeface="Roboto" panose="02000000000000000000" pitchFamily="2" charset="0"/>
                  </a:rPr>
                  <a:t>Capacity</a:t>
                </a:r>
                <a:endParaRPr lang="en-IN" sz="2000" b="1" dirty="0">
                  <a:solidFill>
                    <a:schemeClr val="bg1">
                      <a:lumMod val="65000"/>
                    </a:schemeClr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endParaRPr>
              </a:p>
            </p:txBody>
          </p:sp>
        </p:grpSp>
        <p:sp>
          <p:nvSpPr>
            <p:cNvPr id="70" name="Multiply 69"/>
            <p:cNvSpPr/>
            <p:nvPr/>
          </p:nvSpPr>
          <p:spPr>
            <a:xfrm>
              <a:off x="9912417" y="2491782"/>
              <a:ext cx="1592841" cy="1655422"/>
            </a:xfrm>
            <a:prstGeom prst="mathMultiply">
              <a:avLst/>
            </a:prstGeom>
            <a:solidFill>
              <a:srgbClr val="FF0000"/>
            </a:solidFill>
            <a:ln>
              <a:solidFill>
                <a:srgbClr val="FF0000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71" name="Picture 70"/>
            <p:cNvPicPr>
              <a:picLocks noChangeAspect="1"/>
            </p:cNvPicPr>
            <p:nvPr/>
          </p:nvPicPr>
          <p:blipFill>
            <a:blip r:embed="rId4">
              <a:clrChange>
                <a:clrFrom>
                  <a:srgbClr val="EBFFFF"/>
                </a:clrFrom>
                <a:clrTo>
                  <a:srgbClr val="EB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2588145" y="3393734"/>
              <a:ext cx="676740" cy="676740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2" name="Picture 71"/>
            <p:cNvPicPr>
              <a:picLocks noChangeAspect="1"/>
            </p:cNvPicPr>
            <p:nvPr/>
          </p:nvPicPr>
          <p:blipFill>
            <a:blip r:embed="rId5">
              <a:clrChange>
                <a:clrFrom>
                  <a:srgbClr val="EBFFFF"/>
                </a:clrFrom>
                <a:clrTo>
                  <a:srgbClr val="EB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  <a:extLst>
                <a:ext uri="{BEBA8EAE-BF5A-486C-A8C5-ECC9F3942E4B}">
                  <a14:imgProps xmlns:a14="http://schemas.microsoft.com/office/drawing/2010/main">
                    <a14:imgLayer r:embed="rId6">
                      <a14:imgEffect>
                        <a14:saturation sat="0"/>
                      </a14:imgEffect>
                    </a14:imgLayer>
                  </a14:imgProps>
                </a:ext>
              </a:extLst>
            </a:blip>
            <a:stretch>
              <a:fillRect/>
            </a:stretch>
          </p:blipFill>
          <p:spPr>
            <a:xfrm>
              <a:off x="3764487" y="3143330"/>
              <a:ext cx="762575" cy="762575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3" name="Picture 72"/>
            <p:cNvPicPr>
              <a:picLocks noChangeAspect="1"/>
            </p:cNvPicPr>
            <p:nvPr/>
          </p:nvPicPr>
          <p:blipFill>
            <a:blip r:embed="rId7">
              <a:clrChange>
                <a:clrFrom>
                  <a:srgbClr val="EBFFFF"/>
                </a:clrFrom>
                <a:clrTo>
                  <a:srgbClr val="EB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5174314" y="3591105"/>
              <a:ext cx="573183" cy="573183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pic>
          <p:nvPicPr>
            <p:cNvPr id="74" name="Picture 73"/>
            <p:cNvPicPr>
              <a:picLocks noChangeAspect="1"/>
            </p:cNvPicPr>
            <p:nvPr/>
          </p:nvPicPr>
          <p:blipFill>
            <a:blip r:embed="rId8">
              <a:clrChange>
                <a:clrFrom>
                  <a:srgbClr val="EBFFFF"/>
                </a:clrFrom>
                <a:clrTo>
                  <a:srgbClr val="EBFFFF">
                    <a:alpha val="0"/>
                  </a:srgbClr>
                </a:clrTo>
              </a:clrChange>
              <a:duotone>
                <a:schemeClr val="bg2">
                  <a:shade val="45000"/>
                  <a:satMod val="135000"/>
                </a:schemeClr>
                <a:prstClr val="white"/>
              </a:duotone>
            </a:blip>
            <a:stretch>
              <a:fillRect/>
            </a:stretch>
          </p:blipFill>
          <p:spPr>
            <a:xfrm>
              <a:off x="6137368" y="3473914"/>
              <a:ext cx="863516" cy="86351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cxnSp>
          <p:nvCxnSpPr>
            <p:cNvPr id="75" name="Straight Connector 74"/>
            <p:cNvCxnSpPr/>
            <p:nvPr/>
          </p:nvCxnSpPr>
          <p:spPr>
            <a:xfrm>
              <a:off x="7165228" y="2346934"/>
              <a:ext cx="8395" cy="3990950"/>
            </a:xfrm>
            <a:prstGeom prst="line">
              <a:avLst/>
            </a:prstGeom>
            <a:ln w="38100">
              <a:solidFill>
                <a:schemeClr val="accent2">
                  <a:lumMod val="75000"/>
                </a:schemeClr>
              </a:solidFill>
              <a:prstDash val="sysDash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76" name="TextBox 75"/>
            <p:cNvSpPr txBox="1"/>
            <p:nvPr/>
          </p:nvSpPr>
          <p:spPr>
            <a:xfrm>
              <a:off x="6654643" y="6392595"/>
              <a:ext cx="1031262" cy="37204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2000" b="1" dirty="0">
                  <a:solidFill>
                    <a:schemeClr val="bg1">
                      <a:lumMod val="85000"/>
                    </a:schemeClr>
                  </a:solidFill>
                </a:rPr>
                <a:t>2024</a:t>
              </a:r>
            </a:p>
          </p:txBody>
        </p:sp>
        <p:sp>
          <p:nvSpPr>
            <p:cNvPr id="77" name="Multiply 76"/>
            <p:cNvSpPr/>
            <p:nvPr/>
          </p:nvSpPr>
          <p:spPr>
            <a:xfrm>
              <a:off x="7793755" y="4018987"/>
              <a:ext cx="585793" cy="921337"/>
            </a:xfrm>
            <a:prstGeom prst="mathMultiply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8" name="Multiply 77"/>
            <p:cNvSpPr/>
            <p:nvPr/>
          </p:nvSpPr>
          <p:spPr>
            <a:xfrm>
              <a:off x="8489824" y="3900589"/>
              <a:ext cx="585793" cy="921337"/>
            </a:xfrm>
            <a:prstGeom prst="mathMultiply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9" name="Multiply 78"/>
            <p:cNvSpPr/>
            <p:nvPr/>
          </p:nvSpPr>
          <p:spPr>
            <a:xfrm>
              <a:off x="9024136" y="3693369"/>
              <a:ext cx="585793" cy="921337"/>
            </a:xfrm>
            <a:prstGeom prst="mathMultiply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0" name="Multiply 79"/>
            <p:cNvSpPr/>
            <p:nvPr/>
          </p:nvSpPr>
          <p:spPr>
            <a:xfrm>
              <a:off x="9531748" y="3486703"/>
              <a:ext cx="585793" cy="921337"/>
            </a:xfrm>
            <a:prstGeom prst="mathMultiply">
              <a:avLst/>
            </a:prstGeom>
            <a:solidFill>
              <a:schemeClr val="accent4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pic>
          <p:nvPicPr>
            <p:cNvPr id="81" name="Picture 80"/>
            <p:cNvPicPr>
              <a:picLocks noChangeAspect="1"/>
            </p:cNvPicPr>
            <p:nvPr/>
          </p:nvPicPr>
          <p:blipFill>
            <a:blip r:embed="rId9">
              <a:clrChange>
                <a:clrFrom>
                  <a:srgbClr val="EBFFFF"/>
                </a:clrFrom>
                <a:clrTo>
                  <a:srgbClr val="EBFFFF">
                    <a:alpha val="0"/>
                  </a:srgbClr>
                </a:clrTo>
              </a:clrChange>
            </a:blip>
            <a:stretch>
              <a:fillRect/>
            </a:stretch>
          </p:blipFill>
          <p:spPr>
            <a:xfrm>
              <a:off x="10372532" y="2997738"/>
              <a:ext cx="734366" cy="734366"/>
            </a:xfrm>
            <a:prstGeom prst="rect">
              <a:avLst/>
            </a:prstGeom>
            <a:ln>
              <a:noFill/>
            </a:ln>
            <a:effectLst>
              <a:softEdge rad="112500"/>
            </a:effectLst>
          </p:spPr>
        </p:pic>
        <p:sp>
          <p:nvSpPr>
            <p:cNvPr id="84" name="TextBox 83">
              <a:extLst>
                <a:ext uri="{FF2B5EF4-FFF2-40B4-BE49-F238E27FC236}">
                  <a16:creationId xmlns:a16="http://schemas.microsoft.com/office/drawing/2014/main" id="{E3ECE857-9EB3-D2DB-2383-6686A626527A}"/>
                </a:ext>
              </a:extLst>
            </p:cNvPr>
            <p:cNvSpPr txBox="1"/>
            <p:nvPr/>
          </p:nvSpPr>
          <p:spPr>
            <a:xfrm>
              <a:off x="7128394" y="3098456"/>
              <a:ext cx="3360175" cy="20891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National M&amp;E Eco-system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Capacity Building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Performance Frameworks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Performance Reports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Knowledge Sharing Platforms </a:t>
              </a:r>
            </a:p>
            <a:p>
              <a:pPr marL="285750" indent="-285750">
                <a:buFont typeface="Arial" panose="020B0604020202020204" pitchFamily="34" charset="0"/>
                <a:buChar char="•"/>
              </a:pPr>
              <a:r>
                <a:rPr lang="en-US" sz="2000" b="1" dirty="0">
                  <a:solidFill>
                    <a:srgbClr val="784F41"/>
                  </a:solidFill>
                  <a:latin typeface="Montez" panose="02000503000000020004" pitchFamily="2" charset="0"/>
                  <a:ea typeface="Roboto" panose="02000000000000000000" pitchFamily="2" charset="0"/>
                  <a:cs typeface="Roboto" panose="02000000000000000000" pitchFamily="2" charset="0"/>
                </a:rPr>
                <a:t>Evaluations </a:t>
              </a:r>
              <a:endParaRPr lang="en-IN" sz="2000" b="1" dirty="0">
                <a:solidFill>
                  <a:srgbClr val="784F41"/>
                </a:solidFill>
                <a:latin typeface="Montez" panose="02000503000000020004" pitchFamily="2" charset="0"/>
                <a:ea typeface="Roboto" panose="02000000000000000000" pitchFamily="2" charset="0"/>
                <a:cs typeface="Roboto" panose="02000000000000000000" pitchFamily="2" charset="0"/>
              </a:endParaRPr>
            </a:p>
          </p:txBody>
        </p:sp>
      </p:grpSp>
      <p:pic>
        <p:nvPicPr>
          <p:cNvPr id="135" name="Picture 134"/>
          <p:cNvPicPr>
            <a:picLocks noChangeAspect="1"/>
          </p:cNvPicPr>
          <p:nvPr/>
        </p:nvPicPr>
        <p:blipFill>
          <a:blip r:embed="rId10"/>
          <a:stretch>
            <a:fillRect/>
          </a:stretch>
        </p:blipFill>
        <p:spPr>
          <a:xfrm>
            <a:off x="6037170" y="1329496"/>
            <a:ext cx="1069091" cy="97853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839044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3" presetClass="path" presetSubtype="0" accel="50000" decel="5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 0 L 0.25 0 E" pathEditMode="relative" ptsTypes="">
                                      <p:cBhvr>
                                        <p:cTn id="6" dur="2000" fill="hold"/>
                                        <p:tgtEl>
                                          <p:spTgt spid="135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8DAD25B-E1F6-13CD-1B5F-8743C5ECEB0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endParaRPr lang="x-none" dirty="0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7800" y="228600"/>
            <a:ext cx="11823700" cy="60578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99498920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87EBAE53-D184-1AB6-E787-8E3826A8AE23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707571" y="518495"/>
            <a:ext cx="5257800" cy="1738476"/>
          </a:xfrm>
        </p:spPr>
        <p:txBody>
          <a:bodyPr/>
          <a:lstStyle/>
          <a:p>
            <a:r>
              <a:rPr lang="en-US" dirty="0"/>
              <a:t>THANK YOU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809171" y="1604232"/>
            <a:ext cx="5910943" cy="193899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>
                <a:solidFill>
                  <a:srgbClr val="681520"/>
                </a:solidFill>
                <a:latin typeface="Bahnschrift" panose="020B0502040204020203" pitchFamily="34" charset="0"/>
              </a:rPr>
              <a:t>Mrs. Lisa Goonai-Nanan</a:t>
            </a:r>
          </a:p>
          <a:p>
            <a:r>
              <a:rPr lang="en-US" sz="2000" dirty="0">
                <a:latin typeface="Bahnschrift Condensed" panose="020B0502040204020203" pitchFamily="34" charset="0"/>
              </a:rPr>
              <a:t>Senior Monitoring &amp; Specialist </a:t>
            </a:r>
          </a:p>
          <a:p>
            <a:r>
              <a:rPr lang="en-US" sz="2000" dirty="0">
                <a:latin typeface="Bahnschrift Condensed" panose="020B0502040204020203" pitchFamily="34" charset="0"/>
              </a:rPr>
              <a:t>National Transformation Unit (NTU)</a:t>
            </a:r>
          </a:p>
          <a:p>
            <a:r>
              <a:rPr lang="en-US" sz="2000" dirty="0">
                <a:latin typeface="Bahnschrift Condensed" panose="020B0502040204020203" pitchFamily="34" charset="0"/>
              </a:rPr>
              <a:t>Ministry of Planning &amp; Development</a:t>
            </a:r>
            <a:r>
              <a:rPr lang="en-US" sz="2400" dirty="0">
                <a:latin typeface="Bahnschrift Condensed" panose="020B0502040204020203" pitchFamily="34" charset="0"/>
              </a:rPr>
              <a:t> </a:t>
            </a:r>
          </a:p>
          <a:p>
            <a:r>
              <a:rPr lang="en-US" sz="2800" b="1" dirty="0">
                <a:latin typeface="Bahnschrift Condensed" panose="020B0502040204020203" pitchFamily="34" charset="0"/>
              </a:rPr>
              <a:t>TRINIDAD AND TOBAGO </a:t>
            </a:r>
          </a:p>
        </p:txBody>
      </p:sp>
      <p:grpSp>
        <p:nvGrpSpPr>
          <p:cNvPr id="3" name="Group 2"/>
          <p:cNvGrpSpPr/>
          <p:nvPr/>
        </p:nvGrpSpPr>
        <p:grpSpPr>
          <a:xfrm>
            <a:off x="1600199" y="3784600"/>
            <a:ext cx="2908301" cy="2743200"/>
            <a:chOff x="2259913" y="2009748"/>
            <a:chExt cx="4990070" cy="4497568"/>
          </a:xfrm>
        </p:grpSpPr>
        <p:pic>
          <p:nvPicPr>
            <p:cNvPr id="7" name="Picture 6"/>
            <p:cNvPicPr>
              <a:picLocks noChangeAspect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59913" y="2009748"/>
              <a:ext cx="4990070" cy="4497568"/>
            </a:xfrm>
            <a:prstGeom prst="rect">
              <a:avLst/>
            </a:prstGeom>
            <a:ln>
              <a:solidFill>
                <a:schemeClr val="bg1">
                  <a:lumMod val="85000"/>
                </a:schemeClr>
              </a:solidFill>
            </a:ln>
          </p:spPr>
        </p:pic>
        <p:pic>
          <p:nvPicPr>
            <p:cNvPr id="8" name="Picture 7"/>
            <p:cNvPicPr>
              <a:picLocks noChangeAspect="1"/>
            </p:cNvPicPr>
            <p:nvPr/>
          </p:nvPicPr>
          <p:blipFill>
            <a:blip r:embed="rId3"/>
            <a:stretch>
              <a:fillRect/>
            </a:stretch>
          </p:blipFill>
          <p:spPr>
            <a:xfrm>
              <a:off x="2468074" y="2154186"/>
              <a:ext cx="855051" cy="855051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133095062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Custom 8">
      <a:majorFont>
        <a:latin typeface="Roboto"/>
        <a:ea typeface=""/>
        <a:cs typeface=""/>
      </a:majorFont>
      <a:minorFont>
        <a:latin typeface="Roboto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  <a:txDef>
      <a:spPr/>
      <a:bodyPr vert="horz" lIns="91440" tIns="45720" rIns="91440" bIns="45720" rtlCol="0" anchor="t" anchorCtr="0">
        <a:normAutofit/>
      </a:bodyPr>
      <a:lstStyle>
        <a:defPPr algn="l">
          <a:defRPr sz="2000" b="0" dirty="0" smtClean="0"/>
        </a:defPPr>
      </a:lstStyle>
    </a:tx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/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FF1FFAEF9962944E967B2CAB215BCB79" ma:contentTypeVersion="0" ma:contentTypeDescription="Create a new document." ma:contentTypeScope="" ma:versionID="53279e2557891f3cd780657bc2be5a29">
  <xsd:schema xmlns:xsd="http://www.w3.org/2001/XMLSchema" xmlns:xs="http://www.w3.org/2001/XMLSchema" xmlns:p="http://schemas.microsoft.com/office/2006/metadata/properties" targetNamespace="http://schemas.microsoft.com/office/2006/metadata/properties" ma:root="true" ma:fieldsID="b764bea3eb9b1a5be8fd57fac5fb459b">
    <xsd:element name="properties">
      <xsd:complexType>
        <xsd:sequence>
          <xsd:element name="documentManagement">
            <xsd:complexType>
              <xsd:all/>
            </xsd:complexType>
          </xsd:element>
        </xsd:sequence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D37DD702-644E-4DB6-B991-9FA64836E5E7}">
  <ds:schemaRefs>
    <ds:schemaRef ds:uri="http://schemas.microsoft.com/sharepoint/v3/contenttype/forms"/>
  </ds:schemaRefs>
</ds:datastoreItem>
</file>

<file path=customXml/itemProps2.xml><?xml version="1.0" encoding="utf-8"?>
<ds:datastoreItem xmlns:ds="http://schemas.openxmlformats.org/officeDocument/2006/customXml" ds:itemID="{63D0D6FF-5DC0-4A4C-B543-9E5307B25F01}">
  <ds:schemaRefs>
    <ds:schemaRef ds:uri="http://purl.org/dc/terms/"/>
    <ds:schemaRef ds:uri="http://schemas.microsoft.com/office/infopath/2007/PartnerControls"/>
    <ds:schemaRef ds:uri="http://schemas.microsoft.com/office/2006/documentManagement/types"/>
    <ds:schemaRef ds:uri="http://www.w3.org/XML/1998/namespace"/>
    <ds:schemaRef ds:uri="http://purl.org/dc/elements/1.1/"/>
    <ds:schemaRef ds:uri="http://schemas.openxmlformats.org/package/2006/metadata/core-properties"/>
    <ds:schemaRef ds:uri="http://schemas.microsoft.com/office/2006/metadata/properties"/>
    <ds:schemaRef ds:uri="9d5e6f84-5843-49cc-89a8-d7ee1a915182"/>
    <ds:schemaRef ds:uri="d75abbe9-4b63-46ba-acaa-ae82d37ec5f4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AEAF8B96-DA6B-4C37-9D89-D0383D0301A7}"/>
</file>

<file path=docProps/app.xml><?xml version="1.0" encoding="utf-8"?>
<Properties xmlns="http://schemas.openxmlformats.org/officeDocument/2006/extended-properties" xmlns:vt="http://schemas.openxmlformats.org/officeDocument/2006/docPropsVTypes">
  <TotalTime>129</TotalTime>
  <Words>100</Words>
  <Application>Microsoft Office PowerPoint</Application>
  <PresentationFormat>Widescreen</PresentationFormat>
  <Paragraphs>42</Paragraphs>
  <Slides>6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14" baseType="lpstr">
      <vt:lpstr>Roboto</vt:lpstr>
      <vt:lpstr>Proxima Nova</vt:lpstr>
      <vt:lpstr>Arial</vt:lpstr>
      <vt:lpstr>Bahnschrift</vt:lpstr>
      <vt:lpstr>Bahnschrift Condensed</vt:lpstr>
      <vt:lpstr>Trebuchet MS</vt:lpstr>
      <vt:lpstr>Montez</vt:lpstr>
      <vt:lpstr>Office Theme</vt:lpstr>
      <vt:lpstr>Insert title</vt:lpstr>
      <vt:lpstr>About T&amp;T</vt:lpstr>
      <vt:lpstr>The Captain’s Log</vt:lpstr>
      <vt:lpstr>Looking Forward </vt:lpstr>
      <vt:lpstr>PowerPoint Presentation</vt:lpstr>
      <vt:lpstr>THANK YOU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Ana Cronkite</dc:creator>
  <cp:lastModifiedBy>Anish Pradhan</cp:lastModifiedBy>
  <cp:revision>11</cp:revision>
  <dcterms:created xsi:type="dcterms:W3CDTF">2024-04-15T11:05:03Z</dcterms:created>
  <dcterms:modified xsi:type="dcterms:W3CDTF">2024-10-10T01:23:07Z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MediaServiceImageTags">
    <vt:lpwstr/>
  </property>
  <property fmtid="{D5CDD505-2E9C-101B-9397-08002B2CF9AE}" pid="3" name="ContentTypeId">
    <vt:lpwstr>0x010100FF1FFAEF9962944E967B2CAB215BCB79</vt:lpwstr>
  </property>
</Properties>
</file>