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69" r:id="rId5"/>
    <p:sldId id="275" r:id="rId6"/>
    <p:sldId id="278" r:id="rId7"/>
    <p:sldId id="282" r:id="rId8"/>
    <p:sldId id="279" r:id="rId9"/>
    <p:sldId id="271" r:id="rId10"/>
    <p:sldId id="280" r:id="rId11"/>
    <p:sldId id="281" r:id="rId12"/>
    <p:sldId id="283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057A29-95C9-8722-2AC0-A53977FD7717}" v="22" dt="2022-10-28T13:07:15.820"/>
    <p1510:client id="{AF73CB9A-2F6E-89A1-F1CF-56893CCEB76D}" v="20" dt="2022-10-28T10:00:32.925"/>
    <p1510:client id="{B5FCCC41-6A23-51C7-56CA-796D4F38D7FE}" v="3" dt="2022-10-28T10:24:12.802"/>
    <p1510:client id="{D8F34494-5B4D-4A28-AC8C-416D57C0536B}" v="15" dt="2022-08-24T13:37:35.158"/>
    <p1510:client id="{E7386A74-5DD7-4A10-A77B-CDA40A46173C}" v="6" dt="2022-08-23T18:46:31.7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0" autoAdjust="0"/>
    <p:restoredTop sz="94629"/>
  </p:normalViewPr>
  <p:slideViewPr>
    <p:cSldViewPr snapToGrid="0">
      <p:cViewPr varScale="1">
        <p:scale>
          <a:sx n="117" d="100"/>
          <a:sy n="11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ish Pradhan" userId="S::anish.pradhan@undp.org::ba3b8dec-ff94-48bd-919d-41c51c8b4df1" providerId="AD" clId="Web-{AF73CB9A-2F6E-89A1-F1CF-56893CCEB76D}"/>
    <pc:docChg chg="delSld modSld">
      <pc:chgData name="Anish Pradhan" userId="S::anish.pradhan@undp.org::ba3b8dec-ff94-48bd-919d-41c51c8b4df1" providerId="AD" clId="Web-{AF73CB9A-2F6E-89A1-F1CF-56893CCEB76D}" dt="2022-10-28T10:00:32.925" v="18"/>
      <pc:docMkLst>
        <pc:docMk/>
      </pc:docMkLst>
      <pc:sldChg chg="modSp">
        <pc:chgData name="Anish Pradhan" userId="S::anish.pradhan@undp.org::ba3b8dec-ff94-48bd-919d-41c51c8b4df1" providerId="AD" clId="Web-{AF73CB9A-2F6E-89A1-F1CF-56893CCEB76D}" dt="2022-10-28T10:00:25.659" v="17" actId="1076"/>
        <pc:sldMkLst>
          <pc:docMk/>
          <pc:sldMk cId="1445906211" sldId="269"/>
        </pc:sldMkLst>
        <pc:spChg chg="mod">
          <ac:chgData name="Anish Pradhan" userId="S::anish.pradhan@undp.org::ba3b8dec-ff94-48bd-919d-41c51c8b4df1" providerId="AD" clId="Web-{AF73CB9A-2F6E-89A1-F1CF-56893CCEB76D}" dt="2022-10-28T09:59:55.471" v="10" actId="20577"/>
          <ac:spMkLst>
            <pc:docMk/>
            <pc:sldMk cId="1445906211" sldId="269"/>
            <ac:spMk id="5" creationId="{AB9FB025-5D87-9AE0-9E59-3D0777D912F7}"/>
          </ac:spMkLst>
        </pc:spChg>
        <pc:spChg chg="mod">
          <ac:chgData name="Anish Pradhan" userId="S::anish.pradhan@undp.org::ba3b8dec-ff94-48bd-919d-41c51c8b4df1" providerId="AD" clId="Web-{AF73CB9A-2F6E-89A1-F1CF-56893CCEB76D}" dt="2022-10-28T10:00:25.659" v="17" actId="1076"/>
          <ac:spMkLst>
            <pc:docMk/>
            <pc:sldMk cId="1445906211" sldId="269"/>
            <ac:spMk id="7" creationId="{C9CF3DE0-99AB-B65A-FCE9-B7B5A5CE26E2}"/>
          </ac:spMkLst>
        </pc:spChg>
      </pc:sldChg>
      <pc:sldChg chg="del">
        <pc:chgData name="Anish Pradhan" userId="S::anish.pradhan@undp.org::ba3b8dec-ff94-48bd-919d-41c51c8b4df1" providerId="AD" clId="Web-{AF73CB9A-2F6E-89A1-F1CF-56893CCEB76D}" dt="2022-10-28T10:00:32.925" v="18"/>
        <pc:sldMkLst>
          <pc:docMk/>
          <pc:sldMk cId="619667067" sldId="270"/>
        </pc:sldMkLst>
      </pc:sldChg>
    </pc:docChg>
  </pc:docChgLst>
  <pc:docChgLst>
    <pc:chgData name="Nthanda Manduwi" userId="68292817-a987-48e8-863a-61937d542322" providerId="ADAL" clId="{D8F34494-5B4D-4A28-AC8C-416D57C0536B}"/>
    <pc:docChg chg="undo custSel modSld modMainMaster">
      <pc:chgData name="Nthanda Manduwi" userId="68292817-a987-48e8-863a-61937d542322" providerId="ADAL" clId="{D8F34494-5B4D-4A28-AC8C-416D57C0536B}" dt="2022-08-24T13:39:02.173" v="43" actId="2711"/>
      <pc:docMkLst>
        <pc:docMk/>
      </pc:docMkLst>
      <pc:sldChg chg="modSp mod">
        <pc:chgData name="Nthanda Manduwi" userId="68292817-a987-48e8-863a-61937d542322" providerId="ADAL" clId="{D8F34494-5B4D-4A28-AC8C-416D57C0536B}" dt="2022-08-24T13:38:41.467" v="42" actId="2711"/>
        <pc:sldMkLst>
          <pc:docMk/>
          <pc:sldMk cId="3232802368" sldId="261"/>
        </pc:sldMkLst>
        <pc:spChg chg="mod">
          <ac:chgData name="Nthanda Manduwi" userId="68292817-a987-48e8-863a-61937d542322" providerId="ADAL" clId="{D8F34494-5B4D-4A28-AC8C-416D57C0536B}" dt="2022-08-24T13:38:41.467" v="42" actId="2711"/>
          <ac:spMkLst>
            <pc:docMk/>
            <pc:sldMk cId="3232802368" sldId="261"/>
            <ac:spMk id="8" creationId="{6E4115FA-30E0-F54C-A058-5A9C700380BB}"/>
          </ac:spMkLst>
        </pc:spChg>
      </pc:sldChg>
      <pc:sldChg chg="modSp mod">
        <pc:chgData name="Nthanda Manduwi" userId="68292817-a987-48e8-863a-61937d542322" providerId="ADAL" clId="{D8F34494-5B4D-4A28-AC8C-416D57C0536B}" dt="2022-08-24T13:39:02.173" v="43" actId="2711"/>
        <pc:sldMkLst>
          <pc:docMk/>
          <pc:sldMk cId="3726766894" sldId="267"/>
        </pc:sldMkLst>
        <pc:spChg chg="mod">
          <ac:chgData name="Nthanda Manduwi" userId="68292817-a987-48e8-863a-61937d542322" providerId="ADAL" clId="{D8F34494-5B4D-4A28-AC8C-416D57C0536B}" dt="2022-08-24T13:39:02.173" v="43" actId="2711"/>
          <ac:spMkLst>
            <pc:docMk/>
            <pc:sldMk cId="3726766894" sldId="267"/>
            <ac:spMk id="3" creationId="{AB37E2D8-57B7-0397-E6E8-4508BD8FACB9}"/>
          </ac:spMkLst>
        </pc:spChg>
      </pc:sldChg>
      <pc:sldChg chg="addSp delSp modSp mod">
        <pc:chgData name="Nthanda Manduwi" userId="68292817-a987-48e8-863a-61937d542322" providerId="ADAL" clId="{D8F34494-5B4D-4A28-AC8C-416D57C0536B}" dt="2022-08-24T13:29:50.087" v="5" actId="478"/>
        <pc:sldMkLst>
          <pc:docMk/>
          <pc:sldMk cId="1445906211" sldId="269"/>
        </pc:sldMkLst>
        <pc:spChg chg="add mod">
          <ac:chgData name="Nthanda Manduwi" userId="68292817-a987-48e8-863a-61937d542322" providerId="ADAL" clId="{D8F34494-5B4D-4A28-AC8C-416D57C0536B}" dt="2022-08-24T13:28:55.814" v="0"/>
          <ac:spMkLst>
            <pc:docMk/>
            <pc:sldMk cId="1445906211" sldId="269"/>
            <ac:spMk id="2" creationId="{8D316F04-B8A5-9F74-A6AA-2132F7FC7B71}"/>
          </ac:spMkLst>
        </pc:spChg>
        <pc:spChg chg="add mod">
          <ac:chgData name="Nthanda Manduwi" userId="68292817-a987-48e8-863a-61937d542322" providerId="ADAL" clId="{D8F34494-5B4D-4A28-AC8C-416D57C0536B}" dt="2022-08-24T13:28:55.814" v="0"/>
          <ac:spMkLst>
            <pc:docMk/>
            <pc:sldMk cId="1445906211" sldId="269"/>
            <ac:spMk id="3" creationId="{06CCF7B4-9781-87D2-A69B-65A3D5B4EFB8}"/>
          </ac:spMkLst>
        </pc:spChg>
        <pc:spChg chg="add mod">
          <ac:chgData name="Nthanda Manduwi" userId="68292817-a987-48e8-863a-61937d542322" providerId="ADAL" clId="{D8F34494-5B4D-4A28-AC8C-416D57C0536B}" dt="2022-08-24T13:28:55.814" v="0"/>
          <ac:spMkLst>
            <pc:docMk/>
            <pc:sldMk cId="1445906211" sldId="269"/>
            <ac:spMk id="4" creationId="{319021E5-1E78-F8CA-4E32-7A5C0F7962A6}"/>
          </ac:spMkLst>
        </pc:spChg>
        <pc:spChg chg="add mod">
          <ac:chgData name="Nthanda Manduwi" userId="68292817-a987-48e8-863a-61937d542322" providerId="ADAL" clId="{D8F34494-5B4D-4A28-AC8C-416D57C0536B}" dt="2022-08-24T13:29:16.462" v="1" actId="2711"/>
          <ac:spMkLst>
            <pc:docMk/>
            <pc:sldMk cId="1445906211" sldId="269"/>
            <ac:spMk id="5" creationId="{AB9FB025-5D87-9AE0-9E59-3D0777D912F7}"/>
          </ac:spMkLst>
        </pc:spChg>
        <pc:spChg chg="add mod">
          <ac:chgData name="Nthanda Manduwi" userId="68292817-a987-48e8-863a-61937d542322" providerId="ADAL" clId="{D8F34494-5B4D-4A28-AC8C-416D57C0536B}" dt="2022-08-24T13:28:55.814" v="0"/>
          <ac:spMkLst>
            <pc:docMk/>
            <pc:sldMk cId="1445906211" sldId="269"/>
            <ac:spMk id="7" creationId="{C9CF3DE0-99AB-B65A-FCE9-B7B5A5CE26E2}"/>
          </ac:spMkLst>
        </pc:spChg>
        <pc:picChg chg="add del mod">
          <ac:chgData name="Nthanda Manduwi" userId="68292817-a987-48e8-863a-61937d542322" providerId="ADAL" clId="{D8F34494-5B4D-4A28-AC8C-416D57C0536B}" dt="2022-08-24T13:29:50.087" v="5" actId="478"/>
          <ac:picMkLst>
            <pc:docMk/>
            <pc:sldMk cId="1445906211" sldId="269"/>
            <ac:picMk id="8" creationId="{0B214CCD-3690-C001-F3BE-DC2D201FFD83}"/>
          </ac:picMkLst>
        </pc:picChg>
        <pc:cxnChg chg="add mod">
          <ac:chgData name="Nthanda Manduwi" userId="68292817-a987-48e8-863a-61937d542322" providerId="ADAL" clId="{D8F34494-5B4D-4A28-AC8C-416D57C0536B}" dt="2022-08-24T13:28:55.814" v="0"/>
          <ac:cxnSpMkLst>
            <pc:docMk/>
            <pc:sldMk cId="1445906211" sldId="269"/>
            <ac:cxnSpMk id="6" creationId="{1D599BF0-FEC0-5158-8D50-F5AE9714BC45}"/>
          </ac:cxnSpMkLst>
        </pc:cxnChg>
      </pc:sldChg>
      <pc:sldChg chg="addSp delSp modSp mod">
        <pc:chgData name="Nthanda Manduwi" userId="68292817-a987-48e8-863a-61937d542322" providerId="ADAL" clId="{D8F34494-5B4D-4A28-AC8C-416D57C0536B}" dt="2022-08-24T13:30:53.670" v="11" actId="478"/>
        <pc:sldMkLst>
          <pc:docMk/>
          <pc:sldMk cId="619667067" sldId="270"/>
        </pc:sldMkLst>
        <pc:spChg chg="add mod">
          <ac:chgData name="Nthanda Manduwi" userId="68292817-a987-48e8-863a-61937d542322" providerId="ADAL" clId="{D8F34494-5B4D-4A28-AC8C-416D57C0536B}" dt="2022-08-24T13:30:47.868" v="10"/>
          <ac:spMkLst>
            <pc:docMk/>
            <pc:sldMk cId="619667067" sldId="270"/>
            <ac:spMk id="2" creationId="{DA17C1FF-3F76-033D-52EF-C2048D631EB2}"/>
          </ac:spMkLst>
        </pc:spChg>
        <pc:spChg chg="add mod">
          <ac:chgData name="Nthanda Manduwi" userId="68292817-a987-48e8-863a-61937d542322" providerId="ADAL" clId="{D8F34494-5B4D-4A28-AC8C-416D57C0536B}" dt="2022-08-24T13:30:47.868" v="10"/>
          <ac:spMkLst>
            <pc:docMk/>
            <pc:sldMk cId="619667067" sldId="270"/>
            <ac:spMk id="3" creationId="{69623BFE-7C66-55FB-E71A-F050A594D44E}"/>
          </ac:spMkLst>
        </pc:spChg>
        <pc:spChg chg="add mod">
          <ac:chgData name="Nthanda Manduwi" userId="68292817-a987-48e8-863a-61937d542322" providerId="ADAL" clId="{D8F34494-5B4D-4A28-AC8C-416D57C0536B}" dt="2022-08-24T13:30:47.868" v="10"/>
          <ac:spMkLst>
            <pc:docMk/>
            <pc:sldMk cId="619667067" sldId="270"/>
            <ac:spMk id="4" creationId="{2EB64B82-E6DA-ACEA-6549-FF0E295C6D75}"/>
          </ac:spMkLst>
        </pc:spChg>
        <pc:spChg chg="add mod">
          <ac:chgData name="Nthanda Manduwi" userId="68292817-a987-48e8-863a-61937d542322" providerId="ADAL" clId="{D8F34494-5B4D-4A28-AC8C-416D57C0536B}" dt="2022-08-24T13:30:47.868" v="10"/>
          <ac:spMkLst>
            <pc:docMk/>
            <pc:sldMk cId="619667067" sldId="270"/>
            <ac:spMk id="5" creationId="{7909B0D7-60E2-A6C1-58AA-F98415A71C6F}"/>
          </ac:spMkLst>
        </pc:spChg>
        <pc:spChg chg="add mod">
          <ac:chgData name="Nthanda Manduwi" userId="68292817-a987-48e8-863a-61937d542322" providerId="ADAL" clId="{D8F34494-5B4D-4A28-AC8C-416D57C0536B}" dt="2022-08-24T13:30:47.868" v="10"/>
          <ac:spMkLst>
            <pc:docMk/>
            <pc:sldMk cId="619667067" sldId="270"/>
            <ac:spMk id="7" creationId="{69C78A19-69F6-C547-665A-4851F0380990}"/>
          </ac:spMkLst>
        </pc:spChg>
        <pc:picChg chg="add del mod">
          <ac:chgData name="Nthanda Manduwi" userId="68292817-a987-48e8-863a-61937d542322" providerId="ADAL" clId="{D8F34494-5B4D-4A28-AC8C-416D57C0536B}" dt="2022-08-24T13:30:53.670" v="11" actId="478"/>
          <ac:picMkLst>
            <pc:docMk/>
            <pc:sldMk cId="619667067" sldId="270"/>
            <ac:picMk id="8" creationId="{C3B69789-4EB0-7C3C-CFB5-1747F2B6C2F8}"/>
          </ac:picMkLst>
        </pc:picChg>
        <pc:cxnChg chg="add mod">
          <ac:chgData name="Nthanda Manduwi" userId="68292817-a987-48e8-863a-61937d542322" providerId="ADAL" clId="{D8F34494-5B4D-4A28-AC8C-416D57C0536B}" dt="2022-08-24T13:30:47.868" v="10"/>
          <ac:cxnSpMkLst>
            <pc:docMk/>
            <pc:sldMk cId="619667067" sldId="270"/>
            <ac:cxnSpMk id="6" creationId="{69E61AF3-2716-6BA3-4D20-12E2ED8D83E4}"/>
          </ac:cxnSpMkLst>
        </pc:cxnChg>
      </pc:sldChg>
      <pc:sldChg chg="addSp modSp">
        <pc:chgData name="Nthanda Manduwi" userId="68292817-a987-48e8-863a-61937d542322" providerId="ADAL" clId="{D8F34494-5B4D-4A28-AC8C-416D57C0536B}" dt="2022-08-24T13:32:40.957" v="25"/>
        <pc:sldMkLst>
          <pc:docMk/>
          <pc:sldMk cId="449668093" sldId="275"/>
        </pc:sldMkLst>
        <pc:spChg chg="add mod">
          <ac:chgData name="Nthanda Manduwi" userId="68292817-a987-48e8-863a-61937d542322" providerId="ADAL" clId="{D8F34494-5B4D-4A28-AC8C-416D57C0536B}" dt="2022-08-24T13:32:40.957" v="25"/>
          <ac:spMkLst>
            <pc:docMk/>
            <pc:sldMk cId="449668093" sldId="275"/>
            <ac:spMk id="2" creationId="{455315E0-B91F-FD8B-543D-6F49DC068D3C}"/>
          </ac:spMkLst>
        </pc:spChg>
        <pc:spChg chg="add mod">
          <ac:chgData name="Nthanda Manduwi" userId="68292817-a987-48e8-863a-61937d542322" providerId="ADAL" clId="{D8F34494-5B4D-4A28-AC8C-416D57C0536B}" dt="2022-08-24T13:32:40.957" v="25"/>
          <ac:spMkLst>
            <pc:docMk/>
            <pc:sldMk cId="449668093" sldId="275"/>
            <ac:spMk id="3" creationId="{939025FB-37B4-8D3D-D80C-356AEDCCB218}"/>
          </ac:spMkLst>
        </pc:spChg>
        <pc:spChg chg="add mod">
          <ac:chgData name="Nthanda Manduwi" userId="68292817-a987-48e8-863a-61937d542322" providerId="ADAL" clId="{D8F34494-5B4D-4A28-AC8C-416D57C0536B}" dt="2022-08-24T13:32:40.957" v="25"/>
          <ac:spMkLst>
            <pc:docMk/>
            <pc:sldMk cId="449668093" sldId="275"/>
            <ac:spMk id="4" creationId="{0BFA17BD-D373-1133-2080-434696C9E252}"/>
          </ac:spMkLst>
        </pc:spChg>
        <pc:spChg chg="add mod">
          <ac:chgData name="Nthanda Manduwi" userId="68292817-a987-48e8-863a-61937d542322" providerId="ADAL" clId="{D8F34494-5B4D-4A28-AC8C-416D57C0536B}" dt="2022-08-24T13:32:40.957" v="25"/>
          <ac:spMkLst>
            <pc:docMk/>
            <pc:sldMk cId="449668093" sldId="275"/>
            <ac:spMk id="5" creationId="{E03D154E-46BE-2F77-8D30-1956D1537473}"/>
          </ac:spMkLst>
        </pc:spChg>
        <pc:spChg chg="add mod">
          <ac:chgData name="Nthanda Manduwi" userId="68292817-a987-48e8-863a-61937d542322" providerId="ADAL" clId="{D8F34494-5B4D-4A28-AC8C-416D57C0536B}" dt="2022-08-24T13:32:40.957" v="25"/>
          <ac:spMkLst>
            <pc:docMk/>
            <pc:sldMk cId="449668093" sldId="275"/>
            <ac:spMk id="7" creationId="{0F8579EB-E3EE-9DAD-3BD4-D642F169E2D0}"/>
          </ac:spMkLst>
        </pc:spChg>
        <pc:picChg chg="add mod">
          <ac:chgData name="Nthanda Manduwi" userId="68292817-a987-48e8-863a-61937d542322" providerId="ADAL" clId="{D8F34494-5B4D-4A28-AC8C-416D57C0536B}" dt="2022-08-24T13:32:40.957" v="25"/>
          <ac:picMkLst>
            <pc:docMk/>
            <pc:sldMk cId="449668093" sldId="275"/>
            <ac:picMk id="8" creationId="{00B8F3F5-FD94-3B38-E213-6725C2BE09A0}"/>
          </ac:picMkLst>
        </pc:picChg>
        <pc:cxnChg chg="add mod">
          <ac:chgData name="Nthanda Manduwi" userId="68292817-a987-48e8-863a-61937d542322" providerId="ADAL" clId="{D8F34494-5B4D-4A28-AC8C-416D57C0536B}" dt="2022-08-24T13:32:40.957" v="25"/>
          <ac:cxnSpMkLst>
            <pc:docMk/>
            <pc:sldMk cId="449668093" sldId="275"/>
            <ac:cxnSpMk id="6" creationId="{CF85EECA-8D44-2DC7-BB35-F61ACB25DDD2}"/>
          </ac:cxnSpMkLst>
        </pc:cxnChg>
      </pc:sldChg>
      <pc:sldMasterChg chg="modSldLayout">
        <pc:chgData name="Nthanda Manduwi" userId="68292817-a987-48e8-863a-61937d542322" providerId="ADAL" clId="{D8F34494-5B4D-4A28-AC8C-416D57C0536B}" dt="2022-08-24T13:37:44.732" v="40" actId="2711"/>
        <pc:sldMasterMkLst>
          <pc:docMk/>
          <pc:sldMasterMk cId="4154724525" sldId="2147483648"/>
        </pc:sldMasterMkLst>
        <pc:sldLayoutChg chg="delSp modSp mod">
          <pc:chgData name="Nthanda Manduwi" userId="68292817-a987-48e8-863a-61937d542322" providerId="ADAL" clId="{D8F34494-5B4D-4A28-AC8C-416D57C0536B}" dt="2022-08-24T13:31:16.925" v="18" actId="478"/>
          <pc:sldLayoutMkLst>
            <pc:docMk/>
            <pc:sldMasterMk cId="4154724525" sldId="2147483648"/>
            <pc:sldLayoutMk cId="3828844167" sldId="2147483649"/>
          </pc:sldLayoutMkLst>
          <pc:spChg chg="del mod">
            <ac:chgData name="Nthanda Manduwi" userId="68292817-a987-48e8-863a-61937d542322" providerId="ADAL" clId="{D8F34494-5B4D-4A28-AC8C-416D57C0536B}" dt="2022-08-24T13:31:06.192" v="12" actId="478"/>
            <ac:spMkLst>
              <pc:docMk/>
              <pc:sldMasterMk cId="4154724525" sldId="2147483648"/>
              <pc:sldLayoutMk cId="3828844167" sldId="2147483649"/>
              <ac:spMk id="22" creationId="{7FEB027A-B0FC-8535-7518-43C841A01172}"/>
            </ac:spMkLst>
          </pc:spChg>
          <pc:spChg chg="del mod">
            <ac:chgData name="Nthanda Manduwi" userId="68292817-a987-48e8-863a-61937d542322" providerId="ADAL" clId="{D8F34494-5B4D-4A28-AC8C-416D57C0536B}" dt="2022-08-24T13:31:16.925" v="18" actId="478"/>
            <ac:spMkLst>
              <pc:docMk/>
              <pc:sldMasterMk cId="4154724525" sldId="2147483648"/>
              <pc:sldLayoutMk cId="3828844167" sldId="2147483649"/>
              <ac:spMk id="25" creationId="{46F5D62D-6E9E-7884-B2A5-073AE38C7C6A}"/>
            </ac:spMkLst>
          </pc:spChg>
          <pc:picChg chg="mod">
            <ac:chgData name="Nthanda Manduwi" userId="68292817-a987-48e8-863a-61937d542322" providerId="ADAL" clId="{D8F34494-5B4D-4A28-AC8C-416D57C0536B}" dt="2022-08-24T13:31:13.556" v="16" actId="1076"/>
            <ac:picMkLst>
              <pc:docMk/>
              <pc:sldMasterMk cId="4154724525" sldId="2147483648"/>
              <pc:sldLayoutMk cId="3828844167" sldId="2147483649"/>
              <ac:picMk id="16" creationId="{EDC681CC-EB36-7506-5B70-412A1199A075}"/>
            </ac:picMkLst>
          </pc:picChg>
          <pc:picChg chg="mod">
            <ac:chgData name="Nthanda Manduwi" userId="68292817-a987-48e8-863a-61937d542322" providerId="ADAL" clId="{D8F34494-5B4D-4A28-AC8C-416D57C0536B}" dt="2022-08-24T13:30:21.246" v="9" actId="1076"/>
            <ac:picMkLst>
              <pc:docMk/>
              <pc:sldMasterMk cId="4154724525" sldId="2147483648"/>
              <pc:sldLayoutMk cId="3828844167" sldId="2147483649"/>
              <ac:picMk id="26" creationId="{7C141033-2E7C-6D7E-4A11-00DC9E97BDAC}"/>
            </ac:picMkLst>
          </pc:picChg>
        </pc:sldLayoutChg>
        <pc:sldLayoutChg chg="modSp mod">
          <pc:chgData name="Nthanda Manduwi" userId="68292817-a987-48e8-863a-61937d542322" providerId="ADAL" clId="{D8F34494-5B4D-4A28-AC8C-416D57C0536B}" dt="2022-08-24T13:36:27.943" v="31" actId="2711"/>
          <pc:sldLayoutMkLst>
            <pc:docMk/>
            <pc:sldMasterMk cId="4154724525" sldId="2147483648"/>
            <pc:sldLayoutMk cId="2943033837" sldId="2147483650"/>
          </pc:sldLayoutMkLst>
          <pc:spChg chg="mod">
            <ac:chgData name="Nthanda Manduwi" userId="68292817-a987-48e8-863a-61937d542322" providerId="ADAL" clId="{D8F34494-5B4D-4A28-AC8C-416D57C0536B}" dt="2022-08-24T13:36:27.943" v="31" actId="2711"/>
            <ac:spMkLst>
              <pc:docMk/>
              <pc:sldMasterMk cId="4154724525" sldId="2147483648"/>
              <pc:sldLayoutMk cId="2943033837" sldId="2147483650"/>
              <ac:spMk id="9" creationId="{3E891626-B5B4-2C88-AE25-F2123CE54788}"/>
            </ac:spMkLst>
          </pc:spChg>
          <pc:picChg chg="mod">
            <ac:chgData name="Nthanda Manduwi" userId="68292817-a987-48e8-863a-61937d542322" providerId="ADAL" clId="{D8F34494-5B4D-4A28-AC8C-416D57C0536B}" dt="2022-08-24T13:36:20.506" v="30" actId="1076"/>
            <ac:picMkLst>
              <pc:docMk/>
              <pc:sldMasterMk cId="4154724525" sldId="2147483648"/>
              <pc:sldLayoutMk cId="2943033837" sldId="2147483650"/>
              <ac:picMk id="8" creationId="{2876B928-E2F6-86E2-0665-7FD5E31EDF01}"/>
            </ac:picMkLst>
          </pc:picChg>
        </pc:sldLayoutChg>
        <pc:sldLayoutChg chg="modSp">
          <pc:chgData name="Nthanda Manduwi" userId="68292817-a987-48e8-863a-61937d542322" providerId="ADAL" clId="{D8F34494-5B4D-4A28-AC8C-416D57C0536B}" dt="2022-08-24T13:33:11.930" v="28" actId="2711"/>
          <pc:sldLayoutMkLst>
            <pc:docMk/>
            <pc:sldMasterMk cId="4154724525" sldId="2147483648"/>
            <pc:sldLayoutMk cId="1861615390" sldId="2147483651"/>
          </pc:sldLayoutMkLst>
          <pc:spChg chg="mod">
            <ac:chgData name="Nthanda Manduwi" userId="68292817-a987-48e8-863a-61937d542322" providerId="ADAL" clId="{D8F34494-5B4D-4A28-AC8C-416D57C0536B}" dt="2022-08-24T13:33:11.930" v="28" actId="2711"/>
            <ac:spMkLst>
              <pc:docMk/>
              <pc:sldMasterMk cId="4154724525" sldId="2147483648"/>
              <pc:sldLayoutMk cId="1861615390" sldId="2147483651"/>
              <ac:spMk id="14" creationId="{10316039-AFCE-AE12-5C7B-BF0184C32B53}"/>
            </ac:spMkLst>
          </pc:spChg>
        </pc:sldLayoutChg>
        <pc:sldLayoutChg chg="modSp">
          <pc:chgData name="Nthanda Manduwi" userId="68292817-a987-48e8-863a-61937d542322" providerId="ADAL" clId="{D8F34494-5B4D-4A28-AC8C-416D57C0536B}" dt="2022-08-24T13:36:56.830" v="34" actId="2711"/>
          <pc:sldLayoutMkLst>
            <pc:docMk/>
            <pc:sldMasterMk cId="4154724525" sldId="2147483648"/>
            <pc:sldLayoutMk cId="2484179550" sldId="2147483652"/>
          </pc:sldLayoutMkLst>
          <pc:spChg chg="mod">
            <ac:chgData name="Nthanda Manduwi" userId="68292817-a987-48e8-863a-61937d542322" providerId="ADAL" clId="{D8F34494-5B4D-4A28-AC8C-416D57C0536B}" dt="2022-08-24T13:36:56.830" v="34" actId="2711"/>
            <ac:spMkLst>
              <pc:docMk/>
              <pc:sldMasterMk cId="4154724525" sldId="2147483648"/>
              <pc:sldLayoutMk cId="2484179550" sldId="2147483652"/>
              <ac:spMk id="13" creationId="{221D715C-A5D6-5C21-B12E-2C6608B4FDB2}"/>
            </ac:spMkLst>
          </pc:spChg>
        </pc:sldLayoutChg>
        <pc:sldLayoutChg chg="modSp">
          <pc:chgData name="Nthanda Manduwi" userId="68292817-a987-48e8-863a-61937d542322" providerId="ADAL" clId="{D8F34494-5B4D-4A28-AC8C-416D57C0536B}" dt="2022-08-24T13:37:35.158" v="39" actId="2711"/>
          <pc:sldLayoutMkLst>
            <pc:docMk/>
            <pc:sldMasterMk cId="4154724525" sldId="2147483648"/>
            <pc:sldLayoutMk cId="1459292540" sldId="2147483656"/>
          </pc:sldLayoutMkLst>
          <pc:spChg chg="mod">
            <ac:chgData name="Nthanda Manduwi" userId="68292817-a987-48e8-863a-61937d542322" providerId="ADAL" clId="{D8F34494-5B4D-4A28-AC8C-416D57C0536B}" dt="2022-08-24T13:37:28.554" v="38" actId="2711"/>
            <ac:spMkLst>
              <pc:docMk/>
              <pc:sldMasterMk cId="4154724525" sldId="2147483648"/>
              <pc:sldLayoutMk cId="1459292540" sldId="2147483656"/>
              <ac:spMk id="16" creationId="{D6E347CB-45EA-991C-0C6F-75ED64F59113}"/>
            </ac:spMkLst>
          </pc:spChg>
          <pc:spChg chg="mod">
            <ac:chgData name="Nthanda Manduwi" userId="68292817-a987-48e8-863a-61937d542322" providerId="ADAL" clId="{D8F34494-5B4D-4A28-AC8C-416D57C0536B}" dt="2022-08-24T13:37:35.158" v="39" actId="2711"/>
            <ac:spMkLst>
              <pc:docMk/>
              <pc:sldMasterMk cId="4154724525" sldId="2147483648"/>
              <pc:sldLayoutMk cId="1459292540" sldId="2147483656"/>
              <ac:spMk id="19" creationId="{F332A2D7-C02F-7A05-2A48-8DEA836892BA}"/>
            </ac:spMkLst>
          </pc:spChg>
        </pc:sldLayoutChg>
        <pc:sldLayoutChg chg="modSp mod">
          <pc:chgData name="Nthanda Manduwi" userId="68292817-a987-48e8-863a-61937d542322" providerId="ADAL" clId="{D8F34494-5B4D-4A28-AC8C-416D57C0536B}" dt="2022-08-24T13:37:44.732" v="40" actId="2711"/>
          <pc:sldLayoutMkLst>
            <pc:docMk/>
            <pc:sldMasterMk cId="4154724525" sldId="2147483648"/>
            <pc:sldLayoutMk cId="3933929437" sldId="2147483659"/>
          </pc:sldLayoutMkLst>
          <pc:spChg chg="mod">
            <ac:chgData name="Nthanda Manduwi" userId="68292817-a987-48e8-863a-61937d542322" providerId="ADAL" clId="{D8F34494-5B4D-4A28-AC8C-416D57C0536B}" dt="2022-08-24T13:37:44.732" v="40" actId="2711"/>
            <ac:spMkLst>
              <pc:docMk/>
              <pc:sldMasterMk cId="4154724525" sldId="2147483648"/>
              <pc:sldLayoutMk cId="3933929437" sldId="2147483659"/>
              <ac:spMk id="10" creationId="{41FB20C3-78A0-CC4B-A12E-3588270253F5}"/>
            </ac:spMkLst>
          </pc:spChg>
        </pc:sldLayoutChg>
        <pc:sldLayoutChg chg="modSp">
          <pc:chgData name="Nthanda Manduwi" userId="68292817-a987-48e8-863a-61937d542322" providerId="ADAL" clId="{D8F34494-5B4D-4A28-AC8C-416D57C0536B}" dt="2022-08-24T13:36:46.428" v="33" actId="2711"/>
          <pc:sldLayoutMkLst>
            <pc:docMk/>
            <pc:sldMasterMk cId="4154724525" sldId="2147483648"/>
            <pc:sldLayoutMk cId="218771390" sldId="2147483660"/>
          </pc:sldLayoutMkLst>
          <pc:spChg chg="mod">
            <ac:chgData name="Nthanda Manduwi" userId="68292817-a987-48e8-863a-61937d542322" providerId="ADAL" clId="{D8F34494-5B4D-4A28-AC8C-416D57C0536B}" dt="2022-08-24T13:36:46.428" v="33" actId="2711"/>
            <ac:spMkLst>
              <pc:docMk/>
              <pc:sldMasterMk cId="4154724525" sldId="2147483648"/>
              <pc:sldLayoutMk cId="218771390" sldId="2147483660"/>
              <ac:spMk id="2" creationId="{014E5A6E-AB09-46B5-90C9-B5434B8D6B0D}"/>
            </ac:spMkLst>
          </pc:spChg>
        </pc:sldLayoutChg>
        <pc:sldLayoutChg chg="delSp modSp mod">
          <pc:chgData name="Nthanda Manduwi" userId="68292817-a987-48e8-863a-61937d542322" providerId="ADAL" clId="{D8F34494-5B4D-4A28-AC8C-416D57C0536B}" dt="2022-08-24T13:29:37.045" v="4" actId="1076"/>
          <pc:sldLayoutMkLst>
            <pc:docMk/>
            <pc:sldMasterMk cId="4154724525" sldId="2147483648"/>
            <pc:sldLayoutMk cId="1616578362" sldId="2147483661"/>
          </pc:sldLayoutMkLst>
          <pc:spChg chg="del">
            <ac:chgData name="Nthanda Manduwi" userId="68292817-a987-48e8-863a-61937d542322" providerId="ADAL" clId="{D8F34494-5B4D-4A28-AC8C-416D57C0536B}" dt="2022-08-24T13:29:28" v="2" actId="478"/>
            <ac:spMkLst>
              <pc:docMk/>
              <pc:sldMasterMk cId="4154724525" sldId="2147483648"/>
              <pc:sldLayoutMk cId="1616578362" sldId="2147483661"/>
              <ac:spMk id="22" creationId="{7FEB027A-B0FC-8535-7518-43C841A01172}"/>
            </ac:spMkLst>
          </pc:spChg>
          <pc:spChg chg="del">
            <ac:chgData name="Nthanda Manduwi" userId="68292817-a987-48e8-863a-61937d542322" providerId="ADAL" clId="{D8F34494-5B4D-4A28-AC8C-416D57C0536B}" dt="2022-08-24T13:29:32.426" v="3" actId="478"/>
            <ac:spMkLst>
              <pc:docMk/>
              <pc:sldMasterMk cId="4154724525" sldId="2147483648"/>
              <pc:sldLayoutMk cId="1616578362" sldId="2147483661"/>
              <ac:spMk id="25" creationId="{46F5D62D-6E9E-7884-B2A5-073AE38C7C6A}"/>
            </ac:spMkLst>
          </pc:spChg>
          <pc:picChg chg="mod">
            <ac:chgData name="Nthanda Manduwi" userId="68292817-a987-48e8-863a-61937d542322" providerId="ADAL" clId="{D8F34494-5B4D-4A28-AC8C-416D57C0536B}" dt="2022-08-24T13:29:37.045" v="4" actId="1076"/>
            <ac:picMkLst>
              <pc:docMk/>
              <pc:sldMasterMk cId="4154724525" sldId="2147483648"/>
              <pc:sldLayoutMk cId="1616578362" sldId="2147483661"/>
              <ac:picMk id="26" creationId="{7C141033-2E7C-6D7E-4A11-00DC9E97BDAC}"/>
            </ac:picMkLst>
          </pc:picChg>
        </pc:sldLayoutChg>
        <pc:sldLayoutChg chg="modSp">
          <pc:chgData name="Nthanda Manduwi" userId="68292817-a987-48e8-863a-61937d542322" providerId="ADAL" clId="{D8F34494-5B4D-4A28-AC8C-416D57C0536B}" dt="2022-08-24T13:37:03.708" v="35" actId="2711"/>
          <pc:sldLayoutMkLst>
            <pc:docMk/>
            <pc:sldMasterMk cId="4154724525" sldId="2147483648"/>
            <pc:sldLayoutMk cId="906983530" sldId="2147483662"/>
          </pc:sldLayoutMkLst>
          <pc:spChg chg="mod">
            <ac:chgData name="Nthanda Manduwi" userId="68292817-a987-48e8-863a-61937d542322" providerId="ADAL" clId="{D8F34494-5B4D-4A28-AC8C-416D57C0536B}" dt="2022-08-24T13:37:03.708" v="35" actId="2711"/>
            <ac:spMkLst>
              <pc:docMk/>
              <pc:sldMasterMk cId="4154724525" sldId="2147483648"/>
              <pc:sldLayoutMk cId="906983530" sldId="2147483662"/>
              <ac:spMk id="9" creationId="{3E891626-B5B4-2C88-AE25-F2123CE54788}"/>
            </ac:spMkLst>
          </pc:spChg>
        </pc:sldLayoutChg>
        <pc:sldLayoutChg chg="modSp">
          <pc:chgData name="Nthanda Manduwi" userId="68292817-a987-48e8-863a-61937d542322" providerId="ADAL" clId="{D8F34494-5B4D-4A28-AC8C-416D57C0536B}" dt="2022-08-24T13:37:12.196" v="36" actId="2711"/>
          <pc:sldLayoutMkLst>
            <pc:docMk/>
            <pc:sldMasterMk cId="4154724525" sldId="2147483648"/>
            <pc:sldLayoutMk cId="3029201279" sldId="2147483663"/>
          </pc:sldLayoutMkLst>
          <pc:spChg chg="mod">
            <ac:chgData name="Nthanda Manduwi" userId="68292817-a987-48e8-863a-61937d542322" providerId="ADAL" clId="{D8F34494-5B4D-4A28-AC8C-416D57C0536B}" dt="2022-08-24T13:37:12.196" v="36" actId="2711"/>
            <ac:spMkLst>
              <pc:docMk/>
              <pc:sldMasterMk cId="4154724525" sldId="2147483648"/>
              <pc:sldLayoutMk cId="3029201279" sldId="2147483663"/>
              <ac:spMk id="9" creationId="{3E891626-B5B4-2C88-AE25-F2123CE54788}"/>
            </ac:spMkLst>
          </pc:spChg>
        </pc:sldLayoutChg>
        <pc:sldLayoutChg chg="modSp">
          <pc:chgData name="Nthanda Manduwi" userId="68292817-a987-48e8-863a-61937d542322" providerId="ADAL" clId="{D8F34494-5B4D-4A28-AC8C-416D57C0536B}" dt="2022-08-24T13:37:20.811" v="37" actId="2711"/>
          <pc:sldLayoutMkLst>
            <pc:docMk/>
            <pc:sldMasterMk cId="4154724525" sldId="2147483648"/>
            <pc:sldLayoutMk cId="66308183" sldId="2147483664"/>
          </pc:sldLayoutMkLst>
          <pc:spChg chg="mod">
            <ac:chgData name="Nthanda Manduwi" userId="68292817-a987-48e8-863a-61937d542322" providerId="ADAL" clId="{D8F34494-5B4D-4A28-AC8C-416D57C0536B}" dt="2022-08-24T13:37:20.811" v="37" actId="2711"/>
            <ac:spMkLst>
              <pc:docMk/>
              <pc:sldMasterMk cId="4154724525" sldId="2147483648"/>
              <pc:sldLayoutMk cId="66308183" sldId="2147483664"/>
              <ac:spMk id="13" creationId="{221D715C-A5D6-5C21-B12E-2C6608B4FDB2}"/>
            </ac:spMkLst>
          </pc:spChg>
        </pc:sldLayoutChg>
        <pc:sldLayoutChg chg="delSp modSp mod">
          <pc:chgData name="Nthanda Manduwi" userId="68292817-a987-48e8-863a-61937d542322" providerId="ADAL" clId="{D8F34494-5B4D-4A28-AC8C-416D57C0536B}" dt="2022-08-24T13:32:57.825" v="27" actId="478"/>
          <pc:sldLayoutMkLst>
            <pc:docMk/>
            <pc:sldMasterMk cId="4154724525" sldId="2147483648"/>
            <pc:sldLayoutMk cId="3171379621" sldId="2147483665"/>
          </pc:sldLayoutMkLst>
          <pc:spChg chg="mod">
            <ac:chgData name="Nthanda Manduwi" userId="68292817-a987-48e8-863a-61937d542322" providerId="ADAL" clId="{D8F34494-5B4D-4A28-AC8C-416D57C0536B}" dt="2022-08-24T13:32:20.114" v="23" actId="207"/>
            <ac:spMkLst>
              <pc:docMk/>
              <pc:sldMasterMk cId="4154724525" sldId="2147483648"/>
              <pc:sldLayoutMk cId="3171379621" sldId="2147483665"/>
              <ac:spMk id="19" creationId="{E3C314FA-EE57-6CD9-9738-A18584841AF2}"/>
            </ac:spMkLst>
          </pc:spChg>
          <pc:spChg chg="mod">
            <ac:chgData name="Nthanda Manduwi" userId="68292817-a987-48e8-863a-61937d542322" providerId="ADAL" clId="{D8F34494-5B4D-4A28-AC8C-416D57C0536B}" dt="2022-08-24T13:32:24.103" v="24" actId="207"/>
            <ac:spMkLst>
              <pc:docMk/>
              <pc:sldMasterMk cId="4154724525" sldId="2147483648"/>
              <pc:sldLayoutMk cId="3171379621" sldId="2147483665"/>
              <ac:spMk id="21" creationId="{5CCAB875-D3E7-0E02-8A84-9C93DA572EF1}"/>
            </ac:spMkLst>
          </pc:spChg>
          <pc:spChg chg="del mod">
            <ac:chgData name="Nthanda Manduwi" userId="68292817-a987-48e8-863a-61937d542322" providerId="ADAL" clId="{D8F34494-5B4D-4A28-AC8C-416D57C0536B}" dt="2022-08-24T13:32:54.390" v="26" actId="478"/>
            <ac:spMkLst>
              <pc:docMk/>
              <pc:sldMasterMk cId="4154724525" sldId="2147483648"/>
              <pc:sldLayoutMk cId="3171379621" sldId="2147483665"/>
              <ac:spMk id="22" creationId="{7FEB027A-B0FC-8535-7518-43C841A01172}"/>
            </ac:spMkLst>
          </pc:spChg>
          <pc:spChg chg="del">
            <ac:chgData name="Nthanda Manduwi" userId="68292817-a987-48e8-863a-61937d542322" providerId="ADAL" clId="{D8F34494-5B4D-4A28-AC8C-416D57C0536B}" dt="2022-08-24T13:32:57.825" v="27" actId="478"/>
            <ac:spMkLst>
              <pc:docMk/>
              <pc:sldMasterMk cId="4154724525" sldId="2147483648"/>
              <pc:sldLayoutMk cId="3171379621" sldId="2147483665"/>
              <ac:spMk id="25" creationId="{46F5D62D-6E9E-7884-B2A5-073AE38C7C6A}"/>
            </ac:spMkLst>
          </pc:spChg>
          <pc:picChg chg="mod">
            <ac:chgData name="Nthanda Manduwi" userId="68292817-a987-48e8-863a-61937d542322" providerId="ADAL" clId="{D8F34494-5B4D-4A28-AC8C-416D57C0536B}" dt="2022-08-24T13:31:56.194" v="21" actId="1076"/>
            <ac:picMkLst>
              <pc:docMk/>
              <pc:sldMasterMk cId="4154724525" sldId="2147483648"/>
              <pc:sldLayoutMk cId="3171379621" sldId="2147483665"/>
              <ac:picMk id="16" creationId="{EDC681CC-EB36-7506-5B70-412A1199A075}"/>
            </ac:picMkLst>
          </pc:picChg>
        </pc:sldLayoutChg>
        <pc:sldLayoutChg chg="modSp">
          <pc:chgData name="Nthanda Manduwi" userId="68292817-a987-48e8-863a-61937d542322" providerId="ADAL" clId="{D8F34494-5B4D-4A28-AC8C-416D57C0536B}" dt="2022-08-24T13:36:39.902" v="32" actId="2711"/>
          <pc:sldLayoutMkLst>
            <pc:docMk/>
            <pc:sldMasterMk cId="4154724525" sldId="2147483648"/>
            <pc:sldLayoutMk cId="3166135849" sldId="2147483666"/>
          </pc:sldLayoutMkLst>
          <pc:spChg chg="mod">
            <ac:chgData name="Nthanda Manduwi" userId="68292817-a987-48e8-863a-61937d542322" providerId="ADAL" clId="{D8F34494-5B4D-4A28-AC8C-416D57C0536B}" dt="2022-08-24T13:36:39.902" v="32" actId="2711"/>
            <ac:spMkLst>
              <pc:docMk/>
              <pc:sldMasterMk cId="4154724525" sldId="2147483648"/>
              <pc:sldLayoutMk cId="3166135849" sldId="2147483666"/>
              <ac:spMk id="9" creationId="{3E891626-B5B4-2C88-AE25-F2123CE54788}"/>
            </ac:spMkLst>
          </pc:spChg>
        </pc:sldLayoutChg>
        <pc:sldLayoutChg chg="modSp mod">
          <pc:chgData name="Nthanda Manduwi" userId="68292817-a987-48e8-863a-61937d542322" providerId="ADAL" clId="{D8F34494-5B4D-4A28-AC8C-416D57C0536B}" dt="2022-08-24T13:31:51.141" v="19" actId="2711"/>
          <pc:sldLayoutMkLst>
            <pc:docMk/>
            <pc:sldMasterMk cId="4154724525" sldId="2147483648"/>
            <pc:sldLayoutMk cId="612491478" sldId="2147483667"/>
          </pc:sldLayoutMkLst>
          <pc:spChg chg="mod">
            <ac:chgData name="Nthanda Manduwi" userId="68292817-a987-48e8-863a-61937d542322" providerId="ADAL" clId="{D8F34494-5B4D-4A28-AC8C-416D57C0536B}" dt="2022-08-24T13:31:51.141" v="19" actId="2711"/>
            <ac:spMkLst>
              <pc:docMk/>
              <pc:sldMasterMk cId="4154724525" sldId="2147483648"/>
              <pc:sldLayoutMk cId="612491478" sldId="2147483667"/>
              <ac:spMk id="22" creationId="{7FEB027A-B0FC-8535-7518-43C841A01172}"/>
            </ac:spMkLst>
          </pc:spChg>
        </pc:sldLayoutChg>
      </pc:sldMasterChg>
    </pc:docChg>
  </pc:docChgLst>
  <pc:docChgLst>
    <pc:chgData name="Anish Pradhan" userId="S::anish.pradhan@undp.org::ba3b8dec-ff94-48bd-919d-41c51c8b4df1" providerId="AD" clId="Web-{B5FCCC41-6A23-51C7-56CA-796D4F38D7FE}"/>
    <pc:docChg chg="modSld">
      <pc:chgData name="Anish Pradhan" userId="S::anish.pradhan@undp.org::ba3b8dec-ff94-48bd-919d-41c51c8b4df1" providerId="AD" clId="Web-{B5FCCC41-6A23-51C7-56CA-796D4F38D7FE}" dt="2022-10-28T10:24:11.771" v="1" actId="20577"/>
      <pc:docMkLst>
        <pc:docMk/>
      </pc:docMkLst>
      <pc:sldChg chg="modSp">
        <pc:chgData name="Anish Pradhan" userId="S::anish.pradhan@undp.org::ba3b8dec-ff94-48bd-919d-41c51c8b4df1" providerId="AD" clId="Web-{B5FCCC41-6A23-51C7-56CA-796D4F38D7FE}" dt="2022-10-28T10:24:11.771" v="1" actId="20577"/>
        <pc:sldMkLst>
          <pc:docMk/>
          <pc:sldMk cId="1445906211" sldId="269"/>
        </pc:sldMkLst>
        <pc:spChg chg="mod">
          <ac:chgData name="Anish Pradhan" userId="S::anish.pradhan@undp.org::ba3b8dec-ff94-48bd-919d-41c51c8b4df1" providerId="AD" clId="Web-{B5FCCC41-6A23-51C7-56CA-796D4F38D7FE}" dt="2022-10-28T10:24:11.771" v="1" actId="20577"/>
          <ac:spMkLst>
            <pc:docMk/>
            <pc:sldMk cId="1445906211" sldId="269"/>
            <ac:spMk id="5" creationId="{AB9FB025-5D87-9AE0-9E59-3D0777D912F7}"/>
          </ac:spMkLst>
        </pc:spChg>
      </pc:sldChg>
    </pc:docChg>
  </pc:docChgLst>
  <pc:docChgLst>
    <pc:chgData name="Anish Pradhan" userId="S::anish.pradhan@undp.org::ba3b8dec-ff94-48bd-919d-41c51c8b4df1" providerId="AD" clId="Web-{69057A29-95C9-8722-2AC0-A53977FD7717}"/>
    <pc:docChg chg="addSld delSld modSld sldOrd">
      <pc:chgData name="Anish Pradhan" userId="S::anish.pradhan@undp.org::ba3b8dec-ff94-48bd-919d-41c51c8b4df1" providerId="AD" clId="Web-{69057A29-95C9-8722-2AC0-A53977FD7717}" dt="2022-10-28T13:07:15.820" v="19"/>
      <pc:docMkLst>
        <pc:docMk/>
      </pc:docMkLst>
      <pc:sldChg chg="del">
        <pc:chgData name="Anish Pradhan" userId="S::anish.pradhan@undp.org::ba3b8dec-ff94-48bd-919d-41c51c8b4df1" providerId="AD" clId="Web-{69057A29-95C9-8722-2AC0-A53977FD7717}" dt="2022-10-28T13:07:00.351" v="11"/>
        <pc:sldMkLst>
          <pc:docMk/>
          <pc:sldMk cId="246386496" sldId="257"/>
        </pc:sldMkLst>
      </pc:sldChg>
      <pc:sldChg chg="del">
        <pc:chgData name="Anish Pradhan" userId="S::anish.pradhan@undp.org::ba3b8dec-ff94-48bd-919d-41c51c8b4df1" providerId="AD" clId="Web-{69057A29-95C9-8722-2AC0-A53977FD7717}" dt="2022-10-28T13:07:07.851" v="14"/>
        <pc:sldMkLst>
          <pc:docMk/>
          <pc:sldMk cId="1076359177" sldId="263"/>
        </pc:sldMkLst>
      </pc:sldChg>
      <pc:sldChg chg="modSp del">
        <pc:chgData name="Anish Pradhan" userId="S::anish.pradhan@undp.org::ba3b8dec-ff94-48bd-919d-41c51c8b4df1" providerId="AD" clId="Web-{69057A29-95C9-8722-2AC0-A53977FD7717}" dt="2022-10-28T13:06:54.335" v="10"/>
        <pc:sldMkLst>
          <pc:docMk/>
          <pc:sldMk cId="1809412073" sldId="265"/>
        </pc:sldMkLst>
        <pc:spChg chg="mod">
          <ac:chgData name="Anish Pradhan" userId="S::anish.pradhan@undp.org::ba3b8dec-ff94-48bd-919d-41c51c8b4df1" providerId="AD" clId="Web-{69057A29-95C9-8722-2AC0-A53977FD7717}" dt="2022-10-28T12:38:14.966" v="9" actId="20577"/>
          <ac:spMkLst>
            <pc:docMk/>
            <pc:sldMk cId="1809412073" sldId="265"/>
            <ac:spMk id="10" creationId="{69554F78-2B34-DCE6-9D60-2C6F45050AFE}"/>
          </ac:spMkLst>
        </pc:spChg>
      </pc:sldChg>
      <pc:sldChg chg="del">
        <pc:chgData name="Anish Pradhan" userId="S::anish.pradhan@undp.org::ba3b8dec-ff94-48bd-919d-41c51c8b4df1" providerId="AD" clId="Web-{69057A29-95C9-8722-2AC0-A53977FD7717}" dt="2022-10-28T13:07:07.851" v="12"/>
        <pc:sldMkLst>
          <pc:docMk/>
          <pc:sldMk cId="2950466822" sldId="266"/>
        </pc:sldMkLst>
      </pc:sldChg>
      <pc:sldChg chg="del">
        <pc:chgData name="Anish Pradhan" userId="S::anish.pradhan@undp.org::ba3b8dec-ff94-48bd-919d-41c51c8b4df1" providerId="AD" clId="Web-{69057A29-95C9-8722-2AC0-A53977FD7717}" dt="2022-10-28T13:07:07.851" v="13"/>
        <pc:sldMkLst>
          <pc:docMk/>
          <pc:sldMk cId="3726766894" sldId="267"/>
        </pc:sldMkLst>
      </pc:sldChg>
      <pc:sldChg chg="del">
        <pc:chgData name="Anish Pradhan" userId="S::anish.pradhan@undp.org::ba3b8dec-ff94-48bd-919d-41c51c8b4df1" providerId="AD" clId="Web-{69057A29-95C9-8722-2AC0-A53977FD7717}" dt="2022-10-28T13:07:07.851" v="17"/>
        <pc:sldMkLst>
          <pc:docMk/>
          <pc:sldMk cId="2739660737" sldId="268"/>
        </pc:sldMkLst>
      </pc:sldChg>
      <pc:sldChg chg="modSp">
        <pc:chgData name="Anish Pradhan" userId="S::anish.pradhan@undp.org::ba3b8dec-ff94-48bd-919d-41c51c8b4df1" providerId="AD" clId="Web-{69057A29-95C9-8722-2AC0-A53977FD7717}" dt="2022-10-28T12:32:52.048" v="5" actId="20577"/>
        <pc:sldMkLst>
          <pc:docMk/>
          <pc:sldMk cId="1445906211" sldId="269"/>
        </pc:sldMkLst>
        <pc:spChg chg="mod">
          <ac:chgData name="Anish Pradhan" userId="S::anish.pradhan@undp.org::ba3b8dec-ff94-48bd-919d-41c51c8b4df1" providerId="AD" clId="Web-{69057A29-95C9-8722-2AC0-A53977FD7717}" dt="2022-10-28T12:32:52.048" v="5" actId="20577"/>
          <ac:spMkLst>
            <pc:docMk/>
            <pc:sldMk cId="1445906211" sldId="269"/>
            <ac:spMk id="5" creationId="{AB9FB025-5D87-9AE0-9E59-3D0777D912F7}"/>
          </ac:spMkLst>
        </pc:spChg>
      </pc:sldChg>
      <pc:sldChg chg="del">
        <pc:chgData name="Anish Pradhan" userId="S::anish.pradhan@undp.org::ba3b8dec-ff94-48bd-919d-41c51c8b4df1" providerId="AD" clId="Web-{69057A29-95C9-8722-2AC0-A53977FD7717}" dt="2022-10-28T13:07:07.851" v="16"/>
        <pc:sldMkLst>
          <pc:docMk/>
          <pc:sldMk cId="1907699771" sldId="273"/>
        </pc:sldMkLst>
      </pc:sldChg>
      <pc:sldChg chg="del">
        <pc:chgData name="Anish Pradhan" userId="S::anish.pradhan@undp.org::ba3b8dec-ff94-48bd-919d-41c51c8b4df1" providerId="AD" clId="Web-{69057A29-95C9-8722-2AC0-A53977FD7717}" dt="2022-10-28T13:07:07.851" v="15"/>
        <pc:sldMkLst>
          <pc:docMk/>
          <pc:sldMk cId="3808949228" sldId="274"/>
        </pc:sldMkLst>
      </pc:sldChg>
      <pc:sldChg chg="modSp">
        <pc:chgData name="Anish Pradhan" userId="S::anish.pradhan@undp.org::ba3b8dec-ff94-48bd-919d-41c51c8b4df1" providerId="AD" clId="Web-{69057A29-95C9-8722-2AC0-A53977FD7717}" dt="2022-10-28T12:34:19.130" v="8" actId="20577"/>
        <pc:sldMkLst>
          <pc:docMk/>
          <pc:sldMk cId="449668093" sldId="275"/>
        </pc:sldMkLst>
        <pc:spChg chg="mod">
          <ac:chgData name="Anish Pradhan" userId="S::anish.pradhan@undp.org::ba3b8dec-ff94-48bd-919d-41c51c8b4df1" providerId="AD" clId="Web-{69057A29-95C9-8722-2AC0-A53977FD7717}" dt="2022-10-28T12:34:19.130" v="8" actId="20577"/>
          <ac:spMkLst>
            <pc:docMk/>
            <pc:sldMk cId="449668093" sldId="275"/>
            <ac:spMk id="5" creationId="{E03D154E-46BE-2F77-8D30-1956D1537473}"/>
          </ac:spMkLst>
        </pc:spChg>
      </pc:sldChg>
      <pc:sldChg chg="new ord">
        <pc:chgData name="Anish Pradhan" userId="S::anish.pradhan@undp.org::ba3b8dec-ff94-48bd-919d-41c51c8b4df1" providerId="AD" clId="Web-{69057A29-95C9-8722-2AC0-A53977FD7717}" dt="2022-10-28T13:07:15.820" v="19"/>
        <pc:sldMkLst>
          <pc:docMk/>
          <pc:sldMk cId="3718837211" sldId="27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16C338A6-2A83-4143-BC90-BD4D43B269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3" y="0"/>
            <a:ext cx="12192000" cy="6858000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76B928-E2F6-86E2-0665-7FD5E31EDF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828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F81C71E2-11FC-4C20-940C-DA779DE2FE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85069"/>
          <a:stretch/>
        </p:blipFill>
        <p:spPr>
          <a:xfrm>
            <a:off x="-10645" y="5833177"/>
            <a:ext cx="12202645" cy="102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16C338A6-2A83-4143-BC90-BD4D43B269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3" y="0"/>
            <a:ext cx="12192000" cy="6858000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76B928-E2F6-86E2-0665-7FD5E31EDF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64347"/>
            <a:ext cx="12192000" cy="692234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3B0662A8-114F-4890-A4FE-E1774E52C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A00E6D-FD37-AEB9-42F1-CD082DC7CA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21D715C-A5D6-5C21-B12E-2C6608B4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4DC6F00-79C6-99A3-A1E0-13A455DA0AE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leveldhfsjhgsd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BE80C1B-EE67-3632-400A-40682B22BF1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C806F448-B7D3-91B2-58C2-833C5844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77DECD61-E670-3083-C870-D12E022E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DDD272D7-4497-2403-B0CF-E2580FF0D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20" name="Picture 19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D26D4152-40E6-44E8-9BA4-19406D5E24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85069"/>
          <a:stretch/>
        </p:blipFill>
        <p:spPr>
          <a:xfrm>
            <a:off x="-10645" y="5833177"/>
            <a:ext cx="12202645" cy="102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09BAC72-5D98-EC6B-911B-8DB1CE06DD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D6E347CB-45EA-991C-0C6F-75ED64F591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Side-Title…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4F1435A-C26E-E8A8-747F-0501EDA73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4">
            <a:extLst>
              <a:ext uri="{FF2B5EF4-FFF2-40B4-BE49-F238E27FC236}">
                <a16:creationId xmlns:a16="http://schemas.microsoft.com/office/drawing/2014/main" id="{22BDB707-D3DD-AD78-6EE4-BACA523544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332A2D7-C02F-7A05-2A48-8DEA836892B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TITLE…</a:t>
            </a:r>
          </a:p>
          <a:p>
            <a:pPr lvl="1"/>
            <a:r>
              <a:rPr lang="en-US" dirty="0"/>
              <a:t>Subtitle…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6B17A243-C111-F330-0AE3-8D65F517A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6">
            <a:extLst>
              <a:ext uri="{FF2B5EF4-FFF2-40B4-BE49-F238E27FC236}">
                <a16:creationId xmlns:a16="http://schemas.microsoft.com/office/drawing/2014/main" id="{C4E65D24-7F65-1C54-C133-71AFE8864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0316039-AFCE-AE12-5C7B-BF0184C32B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 5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672484D-E54F-1BAF-6F63-A775D2B7347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Text…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90E72BA-6125-AEB5-09D6-5E4533D9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AE9C239-4B0F-6DD8-74D8-DD6F4BE2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869B1B7-2BD8-EA24-F136-30210BE7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16C338A6-2A83-4143-BC90-BD4D43B269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183" y="0"/>
            <a:ext cx="12192000" cy="6858000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76B928-E2F6-86E2-0665-7FD5E31EDF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183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3B0662A8-114F-4890-A4FE-E1774E52C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AA00E6D-FD37-AEB9-42F1-CD082DC7CAC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8255"/>
            <a:ext cx="12192000" cy="68580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221D715C-A5D6-5C21-B12E-2C6608B4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 dirty="0"/>
              <a:t>TITLE…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4DC6F00-79C6-99A3-A1E0-13A455DA0AE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leveldhfsjhgsd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BE80C1B-EE67-3632-400A-40682B22BF1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C806F448-B7D3-91B2-58C2-833C5844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77DECD61-E670-3083-C870-D12E022E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DDD272D7-4497-2403-B0CF-E2580FF0D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D316F04-B8A5-9F74-A6AA-2132F7FC7B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6CCF7B4-9781-87D2-A69B-65A3D5B4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9021E5-1E78-F8CA-4E32-7A5C0F796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9FB025-5D87-9AE0-9E59-3D0777D912F7}"/>
              </a:ext>
            </a:extLst>
          </p:cNvPr>
          <p:cNvSpPr txBox="1">
            <a:spLocks/>
          </p:cNvSpPr>
          <p:nvPr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/>
              </a:rPr>
              <a:t>Turin Agenda</a:t>
            </a:r>
            <a:endParaRPr lang="en-US" dirty="0" err="1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599BF0-FEC0-5158-8D50-F5AE9714BC45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>
            <a:extLst>
              <a:ext uri="{FF2B5EF4-FFF2-40B4-BE49-F238E27FC236}">
                <a16:creationId xmlns:a16="http://schemas.microsoft.com/office/drawing/2014/main" id="{C9CF3DE0-99AB-B65A-FCE9-B7B5A5CE26E2}"/>
              </a:ext>
            </a:extLst>
          </p:cNvPr>
          <p:cNvSpPr txBox="1">
            <a:spLocks/>
          </p:cNvSpPr>
          <p:nvPr/>
        </p:nvSpPr>
        <p:spPr>
          <a:xfrm>
            <a:off x="3287284" y="4252166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9F69-C310-C949-852E-BFC47B95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85" y="-64347"/>
            <a:ext cx="6642371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1117329F-223E-5F47-B66B-F4FF66645A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78B46E94-3437-8C4E-B621-B61FF4A57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36" y="-233645"/>
            <a:ext cx="3740464" cy="198518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0D71B8-5A42-B746-8508-8A7077FB9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39" y="6565"/>
            <a:ext cx="1276233" cy="12456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4115FA-30E0-F54C-A058-5A9C700380BB}"/>
              </a:ext>
            </a:extLst>
          </p:cNvPr>
          <p:cNvSpPr txBox="1">
            <a:spLocks/>
          </p:cNvSpPr>
          <p:nvPr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315E0-B91F-FD8B-543D-6F49DC06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9025FB-37B4-8D3D-D80C-356AEDCC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FA17BD-D373-1133-2080-434696C9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3D154E-46BE-2F77-8D30-1956D1537473}"/>
              </a:ext>
            </a:extLst>
          </p:cNvPr>
          <p:cNvSpPr txBox="1">
            <a:spLocks/>
          </p:cNvSpPr>
          <p:nvPr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/>
              </a:rPr>
              <a:t>Context </a:t>
            </a:r>
            <a:endParaRPr lang="en-US" b="1" dirty="0">
              <a:solidFill>
                <a:srgbClr val="009193"/>
              </a:solidFill>
              <a:latin typeface="Tw Cen MT" panose="020B06020201040206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5EECA-8D44-2DC7-BB35-F61ACB25DDD2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0B8F3F5-FD94-3B38-E213-6725C2BE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2E956-26EB-46A4-88A2-1267F8E54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We note </a:t>
            </a:r>
            <a:r>
              <a:rPr lang="en-GB" sz="3200" dirty="0" smtClean="0"/>
              <a:t>that: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522279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rogress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towards the SDGs has slowed and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reversed.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COVID–19 led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to a global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crisis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impacting the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ability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to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respond.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health crisis has been compounded by rising geopolitical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tensions.  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Inequality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has intensified, with profound and deepening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disparities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for different groups of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people, especially women and girls.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negative impacts of climate change are accelerating and disproportionately affecting vulnerable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nations. 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opportunities and possibilities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digital transformation show great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promise.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Overlapping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crises are challenging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existing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development paradigms,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we must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push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</a:rPr>
              <a:t>for greater innovation in evaluation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</a:rPr>
              <a:t>systems.</a:t>
            </a:r>
            <a:endParaRPr lang="en-GB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We further note that: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065" y="1583871"/>
            <a:ext cx="8844643" cy="370318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We </a:t>
            </a:r>
            <a:r>
              <a:rPr lang="en-GB" sz="2400" b="1" dirty="0"/>
              <a:t>are rapidly approaching the time when decisions will be made about the transition beyond the Sustainable Development Goals</a:t>
            </a:r>
            <a:r>
              <a:rPr lang="en-GB" sz="2400" b="1" dirty="0" smtClean="0"/>
              <a:t>. Evaluation </a:t>
            </a:r>
            <a:r>
              <a:rPr lang="en-GB" sz="2400" b="1" dirty="0"/>
              <a:t>must play a greater </a:t>
            </a:r>
            <a:r>
              <a:rPr lang="en-GB" sz="2400" b="1" dirty="0" smtClean="0"/>
              <a:t>role.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4712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315E0-B91F-FD8B-543D-6F49DC06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9025FB-37B4-8D3D-D80C-356AEDCC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FA17BD-D373-1133-2080-434696C9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3D154E-46BE-2F77-8D30-1956D1537473}"/>
              </a:ext>
            </a:extLst>
          </p:cNvPr>
          <p:cNvSpPr txBox="1">
            <a:spLocks/>
          </p:cNvSpPr>
          <p:nvPr/>
        </p:nvSpPr>
        <p:spPr>
          <a:xfrm>
            <a:off x="702130" y="2579913"/>
            <a:ext cx="10401300" cy="12617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9193"/>
                </a:solidFill>
                <a:latin typeface="Tw Cen MT"/>
              </a:rPr>
              <a:t>National Evaluation Systems Challenges</a:t>
            </a:r>
            <a:endParaRPr lang="en-US" b="1" dirty="0">
              <a:solidFill>
                <a:srgbClr val="009193"/>
              </a:solidFill>
              <a:latin typeface="Tw Cen MT" panose="020B06020201040206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5EECA-8D44-2DC7-BB35-F61ACB25DDD2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0B8F3F5-FD94-3B38-E213-6725C2BE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8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2E956-26EB-46A4-88A2-1267F8E54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373"/>
            <a:ext cx="10126436" cy="1325563"/>
          </a:xfrm>
        </p:spPr>
        <p:txBody>
          <a:bodyPr>
            <a:normAutofit/>
          </a:bodyPr>
          <a:lstStyle/>
          <a:p>
            <a:r>
              <a:rPr lang="en-GB" sz="3200" dirty="0"/>
              <a:t>N</a:t>
            </a:r>
            <a:r>
              <a:rPr lang="en-GB" sz="3200" dirty="0" smtClean="0"/>
              <a:t>ational </a:t>
            </a:r>
            <a:r>
              <a:rPr lang="en-GB" sz="3200" dirty="0"/>
              <a:t>evaluation systems </a:t>
            </a:r>
            <a:r>
              <a:rPr lang="en-GB" sz="3200" dirty="0" smtClean="0"/>
              <a:t>need </a:t>
            </a:r>
            <a:r>
              <a:rPr lang="en-GB" sz="3200" dirty="0"/>
              <a:t>to: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0342" y="1473936"/>
            <a:ext cx="8058151" cy="468131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Urgently </a:t>
            </a:r>
            <a:r>
              <a:rPr lang="en-GB" sz="1800" b="1" dirty="0"/>
              <a:t>develop capacities to provide timely, credible, and robust </a:t>
            </a:r>
            <a:r>
              <a:rPr lang="en-GB" sz="1800" b="1" dirty="0" smtClean="0"/>
              <a:t>evidence. </a:t>
            </a:r>
            <a:endParaRPr lang="en-GB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Be more </a:t>
            </a:r>
            <a:r>
              <a:rPr lang="en-GB" sz="1800" b="1" dirty="0"/>
              <a:t>agile and flexible to rapidly meet shifting and urgent needs for </a:t>
            </a:r>
            <a:r>
              <a:rPr lang="en-GB" sz="1800" b="1" dirty="0" smtClean="0"/>
              <a:t>evidence.</a:t>
            </a:r>
            <a:endParaRPr lang="en-GB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Actively </a:t>
            </a:r>
            <a:r>
              <a:rPr lang="en-GB" sz="1800" b="1" dirty="0"/>
              <a:t>seek to connect with evidence generated by </a:t>
            </a:r>
            <a:r>
              <a:rPr lang="en-GB" sz="1800" b="1" dirty="0" smtClean="0"/>
              <a:t>relevant </a:t>
            </a:r>
            <a:r>
              <a:rPr lang="en-GB" sz="1800" b="1" dirty="0"/>
              <a:t>research and statistical </a:t>
            </a:r>
            <a:r>
              <a:rPr lang="en-GB" sz="1800" b="1" dirty="0" smtClean="0"/>
              <a:t>disciplines.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Be informed by contextual specificities.</a:t>
            </a:r>
            <a:endParaRPr lang="en-GB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Consider </a:t>
            </a:r>
            <a:r>
              <a:rPr lang="en-GB" sz="1800" b="1" dirty="0"/>
              <a:t>fragility and resilience in all aspects of </a:t>
            </a:r>
            <a:r>
              <a:rPr lang="en-GB" sz="1800" b="1" dirty="0" smtClean="0"/>
              <a:t>evaluation, </a:t>
            </a:r>
            <a:r>
              <a:rPr lang="en-GB" sz="1800" b="1" dirty="0"/>
              <a:t>taking </a:t>
            </a:r>
            <a:r>
              <a:rPr lang="en-GB" sz="1800" b="1" dirty="0" smtClean="0"/>
              <a:t>account </a:t>
            </a:r>
            <a:r>
              <a:rPr lang="en-GB" sz="1800" b="1" dirty="0"/>
              <a:t>of the context</a:t>
            </a:r>
            <a:r>
              <a:rPr lang="en-GB" sz="1800" b="1" dirty="0" smtClean="0"/>
              <a:t>, </a:t>
            </a:r>
            <a:r>
              <a:rPr lang="en-GB" sz="1800" b="1" dirty="0"/>
              <a:t>risks and threats.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Prioritise </a:t>
            </a:r>
            <a:r>
              <a:rPr lang="en-GB" sz="1800" b="1" dirty="0"/>
              <a:t>inclusiveness and leaving </a:t>
            </a:r>
            <a:r>
              <a:rPr lang="en-GB" sz="1800" b="1" dirty="0" smtClean="0"/>
              <a:t>no-one </a:t>
            </a:r>
            <a:r>
              <a:rPr lang="en-GB" sz="1800" b="1" dirty="0"/>
              <a:t>behind, and efforts to address intersecting inequalities.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Actively </a:t>
            </a:r>
            <a:r>
              <a:rPr lang="en-GB" sz="1800" b="1" dirty="0"/>
              <a:t>give voice to people from all walks of life, </a:t>
            </a:r>
            <a:r>
              <a:rPr lang="en-GB" sz="1800" b="1" dirty="0" smtClean="0"/>
              <a:t>especially </a:t>
            </a:r>
            <a:r>
              <a:rPr lang="en-GB" sz="1800" b="1" dirty="0"/>
              <a:t>youth, women and </a:t>
            </a:r>
            <a:r>
              <a:rPr lang="en-GB" sz="1800" b="1" dirty="0" smtClean="0"/>
              <a:t>girls. </a:t>
            </a:r>
            <a:endParaRPr lang="en-GB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Meaningfully </a:t>
            </a:r>
            <a:r>
              <a:rPr lang="en-GB" sz="1800" b="1" dirty="0"/>
              <a:t>mainstream environmental sustainability and climate </a:t>
            </a:r>
            <a:r>
              <a:rPr lang="en-GB" sz="1800" b="1" dirty="0" smtClean="0"/>
              <a:t>considerations.</a:t>
            </a:r>
            <a:endParaRPr lang="en-GB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Prioritise inclusive </a:t>
            </a:r>
            <a:r>
              <a:rPr lang="en-GB" sz="1800" b="1" dirty="0"/>
              <a:t>digital strategies and </a:t>
            </a:r>
            <a:r>
              <a:rPr lang="en-GB" sz="1800" b="1" dirty="0" smtClean="0"/>
              <a:t>solutions.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86060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315E0-B91F-FD8B-543D-6F49DC06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9025FB-37B4-8D3D-D80C-356AEDCC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FA17BD-D373-1133-2080-434696C9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3D154E-46BE-2F77-8D30-1956D1537473}"/>
              </a:ext>
            </a:extLst>
          </p:cNvPr>
          <p:cNvSpPr txBox="1">
            <a:spLocks/>
          </p:cNvSpPr>
          <p:nvPr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9193"/>
                </a:solidFill>
                <a:latin typeface="Tw Cen MT"/>
              </a:rPr>
              <a:t>Actions</a:t>
            </a:r>
            <a:endParaRPr lang="en-US" b="1" dirty="0">
              <a:solidFill>
                <a:srgbClr val="009193"/>
              </a:solidFill>
              <a:latin typeface="Tw Cen MT" panose="020B06020201040206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85EECA-8D44-2DC7-BB35-F61ACB25DDD2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0B8F3F5-FD94-3B38-E213-6725C2BE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2E956-26EB-46A4-88A2-1267F8E54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284" y="58567"/>
            <a:ext cx="7315200" cy="896656"/>
          </a:xfrm>
        </p:spPr>
        <p:txBody>
          <a:bodyPr>
            <a:noAutofit/>
          </a:bodyPr>
          <a:lstStyle/>
          <a:p>
            <a:r>
              <a:rPr lang="en-GB" sz="3200" dirty="0" smtClean="0"/>
              <a:t>We will </a:t>
            </a:r>
            <a:r>
              <a:rPr lang="en-GB" sz="3200" dirty="0"/>
              <a:t>strive to: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984" y="1254125"/>
            <a:ext cx="8587047" cy="4351338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Ensure </a:t>
            </a:r>
            <a:r>
              <a:rPr lang="en-GB" b="1" dirty="0"/>
              <a:t>that our work improves peoples’ </a:t>
            </a:r>
            <a:r>
              <a:rPr lang="en-GB" b="1" dirty="0" smtClean="0"/>
              <a:t>lives.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Create </a:t>
            </a:r>
            <a:r>
              <a:rPr lang="en-GB" b="1" dirty="0"/>
              <a:t>inclusive and transparent systems that actively reach out to </a:t>
            </a:r>
            <a:r>
              <a:rPr lang="en-GB" b="1" dirty="0" smtClean="0"/>
              <a:t>stakeholders.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Ensure </a:t>
            </a:r>
            <a:r>
              <a:rPr lang="en-GB" b="1" dirty="0"/>
              <a:t>evaluation systems take into account the </a:t>
            </a:r>
            <a:r>
              <a:rPr lang="en-GB" b="1" dirty="0" smtClean="0"/>
              <a:t>impact </a:t>
            </a:r>
            <a:r>
              <a:rPr lang="en-GB" b="1" dirty="0"/>
              <a:t>of all policies and programmes on climate and </a:t>
            </a:r>
            <a:r>
              <a:rPr lang="en-GB" b="1" dirty="0" smtClean="0"/>
              <a:t>ecosystems.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Ensure </a:t>
            </a:r>
            <a:r>
              <a:rPr lang="en-GB" b="1" dirty="0"/>
              <a:t>evaluations and evaluation systems respond to distinct national and local contexts.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Support </a:t>
            </a:r>
            <a:r>
              <a:rPr lang="en-GB" b="1" dirty="0"/>
              <a:t>adaptive systems that can provide rapid information to aid in crisis </a:t>
            </a:r>
            <a:r>
              <a:rPr lang="en-GB" b="1" dirty="0" smtClean="0"/>
              <a:t>responses.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Emphasise </a:t>
            </a:r>
            <a:r>
              <a:rPr lang="en-GB" b="1" dirty="0"/>
              <a:t>gender equality and social </a:t>
            </a:r>
            <a:r>
              <a:rPr lang="en-GB" b="1" dirty="0" smtClean="0"/>
              <a:t>inclusiveness.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864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7037" y="837301"/>
            <a:ext cx="8179723" cy="419189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Strengthen </a:t>
            </a:r>
            <a:r>
              <a:rPr lang="en-GB" b="1" dirty="0"/>
              <a:t>engagement with civil society, academia, and the private </a:t>
            </a:r>
            <a:r>
              <a:rPr lang="en-GB" b="1" dirty="0" smtClean="0"/>
              <a:t>sector.  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Rapidly </a:t>
            </a:r>
            <a:r>
              <a:rPr lang="en-GB" b="1" dirty="0"/>
              <a:t>develop and support the analysis and mapping of evaluation </a:t>
            </a:r>
            <a:r>
              <a:rPr lang="en-GB" b="1" dirty="0" smtClean="0"/>
              <a:t>systems and capacity </a:t>
            </a:r>
            <a:r>
              <a:rPr lang="en-GB" b="1" dirty="0"/>
              <a:t>development strategies.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Develop </a:t>
            </a:r>
            <a:r>
              <a:rPr lang="en-GB" b="1" dirty="0"/>
              <a:t>targeted digital strategies that facilitate </a:t>
            </a:r>
            <a:r>
              <a:rPr lang="en-GB" b="1" dirty="0" smtClean="0"/>
              <a:t>innovations.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Create </a:t>
            </a:r>
            <a:r>
              <a:rPr lang="en-GB" b="1" dirty="0"/>
              <a:t>ample space for young and emerging </a:t>
            </a:r>
            <a:r>
              <a:rPr lang="en-GB" b="1" dirty="0" smtClean="0"/>
              <a:t>evaluators.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Strengthen </a:t>
            </a:r>
            <a:r>
              <a:rPr lang="en-GB" b="1" dirty="0"/>
              <a:t>partnerships to accelerate the development of resilient national evaluation </a:t>
            </a:r>
            <a:r>
              <a:rPr lang="en-GB" b="1" dirty="0" smtClean="0"/>
              <a:t>systems. 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Redouble efforts </a:t>
            </a:r>
            <a:r>
              <a:rPr lang="en-GB" b="1" dirty="0"/>
              <a:t>to strengthen national evaluation </a:t>
            </a:r>
            <a:r>
              <a:rPr lang="en-GB" b="1" dirty="0" smtClean="0"/>
              <a:t>systems.</a:t>
            </a:r>
            <a:endParaRPr lang="en-GB" b="1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494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A6AFCAC-54FB-46A2-995A-526D94DE8C3D}"/>
</file>

<file path=customXml/itemProps2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0BB25D-2FF7-4279-A760-140AD81464F0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d5e6f84-5843-49cc-89a8-d7ee1a915182"/>
    <ds:schemaRef ds:uri="d75abbe9-4b63-46ba-acaa-ae82d37ec5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Words>416</Words>
  <Application>Microsoft Office PowerPoint</Application>
  <PresentationFormat>Widescreen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Tw Cen MT</vt:lpstr>
      <vt:lpstr>Wingdings</vt:lpstr>
      <vt:lpstr>Office Theme</vt:lpstr>
      <vt:lpstr>PowerPoint Presentation</vt:lpstr>
      <vt:lpstr>PowerPoint Presentation</vt:lpstr>
      <vt:lpstr>We note that:</vt:lpstr>
      <vt:lpstr>We further note that:</vt:lpstr>
      <vt:lpstr>PowerPoint Presentation</vt:lpstr>
      <vt:lpstr>National evaluation systems need to:</vt:lpstr>
      <vt:lpstr>PowerPoint Presentation</vt:lpstr>
      <vt:lpstr>We will strive to: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Portable User</cp:lastModifiedBy>
  <cp:revision>40</cp:revision>
  <dcterms:created xsi:type="dcterms:W3CDTF">2022-05-05T16:01:45Z</dcterms:created>
  <dcterms:modified xsi:type="dcterms:W3CDTF">2022-10-28T13:49:10Z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