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70" r:id="rId5"/>
    <p:sldId id="269" r:id="rId6"/>
    <p:sldId id="276" r:id="rId7"/>
    <p:sldId id="279" r:id="rId8"/>
    <p:sldId id="277" r:id="rId9"/>
    <p:sldId id="257" r:id="rId10"/>
    <p:sldId id="268" r:id="rId11"/>
    <p:sldId id="282" r:id="rId12"/>
    <p:sldId id="281" r:id="rId13"/>
    <p:sldId id="283" r:id="rId14"/>
    <p:sldId id="273" r:id="rId15"/>
    <p:sldId id="280" r:id="rId16"/>
    <p:sldId id="261" r:id="rId17"/>
  </p:sldIdLst>
  <p:sldSz cx="12192000" cy="6858000"/>
  <p:notesSz cx="11061700" cy="69580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9182"/>
    <a:srgbClr val="E84C22"/>
    <a:srgbClr val="FF8427"/>
    <a:srgbClr val="941651"/>
    <a:srgbClr val="FF40FF"/>
    <a:srgbClr val="7F7F7F"/>
    <a:srgbClr val="009196"/>
    <a:srgbClr val="005493"/>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1448" autoAdjust="0"/>
  </p:normalViewPr>
  <p:slideViewPr>
    <p:cSldViewPr snapToGrid="0">
      <p:cViewPr>
        <p:scale>
          <a:sx n="70" d="100"/>
          <a:sy n="70" d="100"/>
        </p:scale>
        <p:origin x="1308" y="11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pkartor\Desktop\Desktop\Dpto.%20EVALUACION\GASTO%20PUBLICO%20CON%20ODS\Para%20publicaci&#243;n\DGP_Alineacion%20iniciativas%20PGN%202021%20a%20metas%20ODS_Paraguay_Consolidado.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Big caslon"/>
              <a:ea typeface="+mn-ea"/>
              <a:cs typeface="+mn-cs"/>
            </a:defRPr>
          </a:pPr>
          <a:endParaRPr lang="es-PY"/>
        </a:p>
      </c:txPr>
    </c:title>
    <c:autoTitleDeleted val="0"/>
    <c:plotArea>
      <c:layout>
        <c:manualLayout>
          <c:layoutTarget val="inner"/>
          <c:xMode val="edge"/>
          <c:yMode val="edge"/>
          <c:x val="5.8078649910881484E-2"/>
          <c:y val="0.13871896630526459"/>
          <c:w val="0.93616006824915876"/>
          <c:h val="0.78282074696899218"/>
        </c:manualLayout>
      </c:layout>
      <c:barChart>
        <c:barDir val="col"/>
        <c:grouping val="clustered"/>
        <c:varyColors val="0"/>
        <c:ser>
          <c:idx val="0"/>
          <c:order val="0"/>
          <c:tx>
            <c:strRef>
              <c:f>Grafico!$E$1</c:f>
              <c:strCache>
                <c:ptCount val="1"/>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solidFill>
                <a:srgbClr val="3F8044"/>
              </a:solidFill>
              <a:ln>
                <a:noFill/>
              </a:ln>
              <a:effectLst/>
            </c:spPr>
            <c:extLst>
              <c:ext xmlns:c16="http://schemas.microsoft.com/office/drawing/2014/chart" uri="{C3380CC4-5D6E-409C-BE32-E72D297353CC}">
                <c16:uniqueId val="{00000001-7115-4717-937B-9B94DDB4737A}"/>
              </c:ext>
            </c:extLst>
          </c:dPt>
          <c:dPt>
            <c:idx val="1"/>
            <c:invertIfNegative val="0"/>
            <c:bubble3D val="0"/>
            <c:spPr>
              <a:solidFill>
                <a:srgbClr val="00689D"/>
              </a:solidFill>
              <a:ln>
                <a:noFill/>
              </a:ln>
              <a:effectLst/>
            </c:spPr>
            <c:extLst>
              <c:ext xmlns:c16="http://schemas.microsoft.com/office/drawing/2014/chart" uri="{C3380CC4-5D6E-409C-BE32-E72D297353CC}">
                <c16:uniqueId val="{00000003-7115-4717-937B-9B94DDB4737A}"/>
              </c:ext>
            </c:extLst>
          </c:dPt>
          <c:dPt>
            <c:idx val="2"/>
            <c:invertIfNegative val="0"/>
            <c:bubble3D val="0"/>
            <c:spPr>
              <a:solidFill>
                <a:srgbClr val="E5241D"/>
              </a:solidFill>
              <a:ln>
                <a:noFill/>
              </a:ln>
              <a:effectLst/>
            </c:spPr>
            <c:extLst>
              <c:ext xmlns:c16="http://schemas.microsoft.com/office/drawing/2014/chart" uri="{C3380CC4-5D6E-409C-BE32-E72D297353CC}">
                <c16:uniqueId val="{00000005-7115-4717-937B-9B94DDB4737A}"/>
              </c:ext>
            </c:extLst>
          </c:dPt>
          <c:dPt>
            <c:idx val="3"/>
            <c:invertIfNegative val="0"/>
            <c:bubble3D val="0"/>
            <c:spPr>
              <a:solidFill>
                <a:srgbClr val="A21942"/>
              </a:solidFill>
              <a:ln>
                <a:noFill/>
              </a:ln>
              <a:effectLst/>
            </c:spPr>
            <c:extLst>
              <c:ext xmlns:c16="http://schemas.microsoft.com/office/drawing/2014/chart" uri="{C3380CC4-5D6E-409C-BE32-E72D297353CC}">
                <c16:uniqueId val="{00000007-7115-4717-937B-9B94DDB4737A}"/>
              </c:ext>
            </c:extLst>
          </c:dPt>
          <c:dPt>
            <c:idx val="4"/>
            <c:invertIfNegative val="0"/>
            <c:bubble3D val="0"/>
            <c:spPr>
              <a:solidFill>
                <a:srgbClr val="C5192D"/>
              </a:solidFill>
              <a:ln>
                <a:noFill/>
              </a:ln>
              <a:effectLst/>
            </c:spPr>
            <c:extLst>
              <c:ext xmlns:c16="http://schemas.microsoft.com/office/drawing/2014/chart" uri="{C3380CC4-5D6E-409C-BE32-E72D297353CC}">
                <c16:uniqueId val="{00000009-7115-4717-937B-9B94DDB4737A}"/>
              </c:ext>
            </c:extLst>
          </c:dPt>
          <c:dPt>
            <c:idx val="5"/>
            <c:invertIfNegative val="0"/>
            <c:bubble3D val="0"/>
            <c:spPr>
              <a:solidFill>
                <a:srgbClr val="FD6925"/>
              </a:solidFill>
              <a:ln>
                <a:noFill/>
              </a:ln>
              <a:effectLst/>
            </c:spPr>
            <c:extLst>
              <c:ext xmlns:c16="http://schemas.microsoft.com/office/drawing/2014/chart" uri="{C3380CC4-5D6E-409C-BE32-E72D297353CC}">
                <c16:uniqueId val="{0000000B-7115-4717-937B-9B94DDB4737A}"/>
              </c:ext>
            </c:extLst>
          </c:dPt>
          <c:dPt>
            <c:idx val="6"/>
            <c:invertIfNegative val="0"/>
            <c:bubble3D val="0"/>
            <c:spPr>
              <a:solidFill>
                <a:srgbClr val="BF8B2E"/>
              </a:solidFill>
              <a:ln>
                <a:noFill/>
              </a:ln>
              <a:effectLst/>
            </c:spPr>
            <c:extLst>
              <c:ext xmlns:c16="http://schemas.microsoft.com/office/drawing/2014/chart" uri="{C3380CC4-5D6E-409C-BE32-E72D297353CC}">
                <c16:uniqueId val="{0000000D-7115-4717-937B-9B94DDB4737A}"/>
              </c:ext>
            </c:extLst>
          </c:dPt>
          <c:dPt>
            <c:idx val="7"/>
            <c:invertIfNegative val="0"/>
            <c:bubble3D val="0"/>
            <c:spPr>
              <a:solidFill>
                <a:srgbClr val="DD1367"/>
              </a:solidFill>
              <a:ln>
                <a:noFill/>
              </a:ln>
              <a:effectLst/>
            </c:spPr>
            <c:extLst>
              <c:ext xmlns:c16="http://schemas.microsoft.com/office/drawing/2014/chart" uri="{C3380CC4-5D6E-409C-BE32-E72D297353CC}">
                <c16:uniqueId val="{0000000F-7115-4717-937B-9B94DDB4737A}"/>
              </c:ext>
            </c:extLst>
          </c:dPt>
          <c:dPt>
            <c:idx val="8"/>
            <c:invertIfNegative val="0"/>
            <c:bubble3D val="0"/>
            <c:spPr>
              <a:solidFill>
                <a:srgbClr val="19486A"/>
              </a:solidFill>
              <a:ln>
                <a:noFill/>
              </a:ln>
              <a:effectLst/>
            </c:spPr>
            <c:extLst>
              <c:ext xmlns:c16="http://schemas.microsoft.com/office/drawing/2014/chart" uri="{C3380CC4-5D6E-409C-BE32-E72D297353CC}">
                <c16:uniqueId val="{00000011-7115-4717-937B-9B94DDB4737A}"/>
              </c:ext>
            </c:extLst>
          </c:dPt>
          <c:dPt>
            <c:idx val="9"/>
            <c:invertIfNegative val="0"/>
            <c:bubble3D val="0"/>
            <c:spPr>
              <a:solidFill>
                <a:srgbClr val="FCC30B"/>
              </a:solidFill>
              <a:ln>
                <a:noFill/>
              </a:ln>
              <a:effectLst/>
            </c:spPr>
            <c:extLst>
              <c:ext xmlns:c16="http://schemas.microsoft.com/office/drawing/2014/chart" uri="{C3380CC4-5D6E-409C-BE32-E72D297353CC}">
                <c16:uniqueId val="{00000013-7115-4717-937B-9B94DDB4737A}"/>
              </c:ext>
            </c:extLst>
          </c:dPt>
          <c:dPt>
            <c:idx val="10"/>
            <c:invertIfNegative val="0"/>
            <c:bubble3D val="0"/>
            <c:spPr>
              <a:solidFill>
                <a:srgbClr val="FF3A21"/>
              </a:solidFill>
              <a:ln>
                <a:noFill/>
              </a:ln>
              <a:effectLst/>
            </c:spPr>
            <c:extLst>
              <c:ext xmlns:c16="http://schemas.microsoft.com/office/drawing/2014/chart" uri="{C3380CC4-5D6E-409C-BE32-E72D297353CC}">
                <c16:uniqueId val="{00000015-7115-4717-937B-9B94DDB4737A}"/>
              </c:ext>
            </c:extLst>
          </c:dPt>
          <c:dPt>
            <c:idx val="11"/>
            <c:invertIfNegative val="0"/>
            <c:bubble3D val="0"/>
            <c:spPr>
              <a:solidFill>
                <a:srgbClr val="DDA63A"/>
              </a:solidFill>
              <a:ln>
                <a:noFill/>
              </a:ln>
              <a:effectLst/>
            </c:spPr>
            <c:extLst>
              <c:ext xmlns:c16="http://schemas.microsoft.com/office/drawing/2014/chart" uri="{C3380CC4-5D6E-409C-BE32-E72D297353CC}">
                <c16:uniqueId val="{00000017-7115-4717-937B-9B94DDB4737A}"/>
              </c:ext>
            </c:extLst>
          </c:dPt>
          <c:dPt>
            <c:idx val="12"/>
            <c:invertIfNegative val="0"/>
            <c:bubble3D val="0"/>
            <c:spPr>
              <a:solidFill>
                <a:srgbClr val="FD9D24"/>
              </a:solidFill>
              <a:ln>
                <a:noFill/>
              </a:ln>
              <a:effectLst/>
            </c:spPr>
            <c:extLst>
              <c:ext xmlns:c16="http://schemas.microsoft.com/office/drawing/2014/chart" uri="{C3380CC4-5D6E-409C-BE32-E72D297353CC}">
                <c16:uniqueId val="{00000019-7115-4717-937B-9B94DDB4737A}"/>
              </c:ext>
            </c:extLst>
          </c:dPt>
          <c:dPt>
            <c:idx val="13"/>
            <c:invertIfNegative val="0"/>
            <c:bubble3D val="0"/>
            <c:spPr>
              <a:solidFill>
                <a:srgbClr val="26BDE2"/>
              </a:solidFill>
              <a:ln>
                <a:noFill/>
              </a:ln>
              <a:effectLst/>
            </c:spPr>
            <c:extLst>
              <c:ext xmlns:c16="http://schemas.microsoft.com/office/drawing/2014/chart" uri="{C3380CC4-5D6E-409C-BE32-E72D297353CC}">
                <c16:uniqueId val="{0000001B-7115-4717-937B-9B94DDB4737A}"/>
              </c:ext>
            </c:extLst>
          </c:dPt>
          <c:dPt>
            <c:idx val="14"/>
            <c:invertIfNegative val="0"/>
            <c:bubble3D val="0"/>
            <c:spPr>
              <a:solidFill>
                <a:srgbClr val="4F7E53"/>
              </a:solidFill>
              <a:ln>
                <a:noFill/>
              </a:ln>
              <a:effectLst/>
            </c:spPr>
            <c:extLst>
              <c:ext xmlns:c16="http://schemas.microsoft.com/office/drawing/2014/chart" uri="{C3380CC4-5D6E-409C-BE32-E72D297353CC}">
                <c16:uniqueId val="{0000001D-7115-4717-937B-9B94DDB4737A}"/>
              </c:ext>
            </c:extLst>
          </c:dPt>
          <c:dPt>
            <c:idx val="15"/>
            <c:invertIfNegative val="0"/>
            <c:bubble3D val="0"/>
            <c:spPr>
              <a:solidFill>
                <a:srgbClr val="B3D6F2"/>
              </a:solidFill>
              <a:ln>
                <a:noFill/>
              </a:ln>
              <a:effectLst/>
            </c:spPr>
            <c:extLst>
              <c:ext xmlns:c16="http://schemas.microsoft.com/office/drawing/2014/chart" uri="{C3380CC4-5D6E-409C-BE32-E72D297353CC}">
                <c16:uniqueId val="{0000001F-7115-4717-937B-9B94DDB4737A}"/>
              </c:ext>
            </c:extLst>
          </c:dPt>
          <c:dLbls>
            <c:dLbl>
              <c:idx val="0"/>
              <c:tx>
                <c:rich>
                  <a:bodyPr rot="0" spcFirstLastPara="1" vertOverflow="ellipsis" vert="horz" wrap="square" anchor="ctr" anchorCtr="1"/>
                  <a:lstStyle/>
                  <a:p>
                    <a:pPr>
                      <a:defRPr sz="1000" b="1" i="0" u="none" strike="noStrike" kern="1200" baseline="0">
                        <a:solidFill>
                          <a:schemeClr val="bg1"/>
                        </a:solidFill>
                        <a:latin typeface="Gotham" panose="02000604040000020004" pitchFamily="50" charset="0"/>
                        <a:ea typeface="+mn-ea"/>
                        <a:cs typeface="+mn-cs"/>
                      </a:defRPr>
                    </a:pPr>
                    <a:r>
                      <a:rPr lang="en-US" sz="1000" b="1" i="0">
                        <a:solidFill>
                          <a:schemeClr val="bg1"/>
                        </a:solidFill>
                        <a:latin typeface="Gotham" panose="02000604040000020004" pitchFamily="50" charset="0"/>
                      </a:rPr>
                      <a:t>16,8</a:t>
                    </a:r>
                  </a:p>
                </c:rich>
              </c:tx>
              <c:spPr>
                <a:solidFill>
                  <a:srgbClr val="3F8044"/>
                </a:solid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115-4717-937B-9B94DDB4737A}"/>
                </c:ext>
              </c:extLst>
            </c:dLbl>
            <c:dLbl>
              <c:idx val="1"/>
              <c:spPr>
                <a:solidFill>
                  <a:srgbClr val="00689D"/>
                </a:solidFill>
                <a:ln>
                  <a:noFill/>
                </a:ln>
                <a:effectLst/>
              </c:spPr>
              <c:txPr>
                <a:bodyPr rot="0" spcFirstLastPara="1" vertOverflow="ellipsis" vert="horz" wrap="square" anchor="ctr" anchorCtr="1"/>
                <a:lstStyle/>
                <a:p>
                  <a:pPr>
                    <a:defRPr sz="1000" b="1" i="0" u="none" strike="noStrike" kern="1200" baseline="0">
                      <a:solidFill>
                        <a:schemeClr val="bg1"/>
                      </a:solidFill>
                      <a:latin typeface="Gotham" panose="02000604040000020004" pitchFamily="50" charset="0"/>
                      <a:ea typeface="+mn-ea"/>
                      <a:cs typeface="+mn-cs"/>
                    </a:defRPr>
                  </a:pPr>
                  <a:endParaRPr lang="es-PY"/>
                </a:p>
              </c:txPr>
              <c:dLblPos val="outEnd"/>
              <c:showLegendKey val="0"/>
              <c:showVal val="1"/>
              <c:showCatName val="0"/>
              <c:showSerName val="0"/>
              <c:showPercent val="0"/>
              <c:showBubbleSize val="0"/>
              <c:extLst>
                <c:ext xmlns:c16="http://schemas.microsoft.com/office/drawing/2014/chart" uri="{C3380CC4-5D6E-409C-BE32-E72D297353CC}">
                  <c16:uniqueId val="{00000003-7115-4717-937B-9B94DDB4737A}"/>
                </c:ext>
              </c:extLst>
            </c:dLbl>
            <c:dLbl>
              <c:idx val="2"/>
              <c:spPr>
                <a:solidFill>
                  <a:srgbClr val="E5241D"/>
                </a:solidFill>
                <a:ln>
                  <a:noFill/>
                </a:ln>
                <a:effectLst/>
              </c:spPr>
              <c:txPr>
                <a:bodyPr rot="0" spcFirstLastPara="1" vertOverflow="ellipsis" vert="horz" wrap="square" anchor="ctr" anchorCtr="1"/>
                <a:lstStyle/>
                <a:p>
                  <a:pPr>
                    <a:defRPr sz="1000" b="1" i="0" u="none" strike="noStrike" kern="1200" baseline="0">
                      <a:solidFill>
                        <a:schemeClr val="bg1"/>
                      </a:solidFill>
                      <a:latin typeface="Gotham" panose="02000604040000020004" pitchFamily="50" charset="0"/>
                      <a:ea typeface="+mn-ea"/>
                      <a:cs typeface="+mn-cs"/>
                    </a:defRPr>
                  </a:pPr>
                  <a:endParaRPr lang="es-PY"/>
                </a:p>
              </c:txPr>
              <c:dLblPos val="outEnd"/>
              <c:showLegendKey val="0"/>
              <c:showVal val="1"/>
              <c:showCatName val="0"/>
              <c:showSerName val="0"/>
              <c:showPercent val="0"/>
              <c:showBubbleSize val="0"/>
              <c:extLst>
                <c:ext xmlns:c16="http://schemas.microsoft.com/office/drawing/2014/chart" uri="{C3380CC4-5D6E-409C-BE32-E72D297353CC}">
                  <c16:uniqueId val="{00000005-7115-4717-937B-9B94DDB4737A}"/>
                </c:ext>
              </c:extLst>
            </c:dLbl>
            <c:dLbl>
              <c:idx val="3"/>
              <c:spPr>
                <a:solidFill>
                  <a:srgbClr val="A21942"/>
                </a:solidFill>
                <a:ln>
                  <a:noFill/>
                </a:ln>
                <a:effectLst/>
              </c:spPr>
              <c:txPr>
                <a:bodyPr rot="0" spcFirstLastPara="1" vertOverflow="ellipsis" vert="horz" wrap="square" anchor="ctr" anchorCtr="1"/>
                <a:lstStyle/>
                <a:p>
                  <a:pPr>
                    <a:defRPr sz="1000" b="1" i="0" u="none" strike="noStrike" kern="1200" baseline="0">
                      <a:solidFill>
                        <a:schemeClr val="bg1"/>
                      </a:solidFill>
                      <a:latin typeface="Gotham" panose="02000604040000020004" pitchFamily="50" charset="0"/>
                      <a:ea typeface="+mn-ea"/>
                      <a:cs typeface="+mn-cs"/>
                    </a:defRPr>
                  </a:pPr>
                  <a:endParaRPr lang="es-PY"/>
                </a:p>
              </c:txPr>
              <c:dLblPos val="outEnd"/>
              <c:showLegendKey val="0"/>
              <c:showVal val="1"/>
              <c:showCatName val="0"/>
              <c:showSerName val="0"/>
              <c:showPercent val="0"/>
              <c:showBubbleSize val="0"/>
              <c:extLst>
                <c:ext xmlns:c16="http://schemas.microsoft.com/office/drawing/2014/chart" uri="{C3380CC4-5D6E-409C-BE32-E72D297353CC}">
                  <c16:uniqueId val="{00000007-7115-4717-937B-9B94DDB4737A}"/>
                </c:ext>
              </c:extLst>
            </c:dLbl>
            <c:dLbl>
              <c:idx val="4"/>
              <c:spPr>
                <a:solidFill>
                  <a:srgbClr val="C5192D"/>
                </a:solidFill>
                <a:ln>
                  <a:noFill/>
                </a:ln>
                <a:effectLst/>
              </c:spPr>
              <c:txPr>
                <a:bodyPr rot="0" spcFirstLastPara="1" vertOverflow="ellipsis" vert="horz" wrap="square" anchor="ctr" anchorCtr="1"/>
                <a:lstStyle/>
                <a:p>
                  <a:pPr>
                    <a:defRPr sz="1000" b="1" i="0" u="none" strike="noStrike" kern="1200" baseline="0">
                      <a:solidFill>
                        <a:schemeClr val="bg1"/>
                      </a:solidFill>
                      <a:latin typeface="Gotham" panose="02000604040000020004" pitchFamily="50" charset="0"/>
                      <a:ea typeface="+mn-ea"/>
                      <a:cs typeface="+mn-cs"/>
                    </a:defRPr>
                  </a:pPr>
                  <a:endParaRPr lang="es-PY"/>
                </a:p>
              </c:txPr>
              <c:dLblPos val="outEnd"/>
              <c:showLegendKey val="0"/>
              <c:showVal val="1"/>
              <c:showCatName val="0"/>
              <c:showSerName val="0"/>
              <c:showPercent val="0"/>
              <c:showBubbleSize val="0"/>
              <c:extLst>
                <c:ext xmlns:c16="http://schemas.microsoft.com/office/drawing/2014/chart" uri="{C3380CC4-5D6E-409C-BE32-E72D297353CC}">
                  <c16:uniqueId val="{00000009-7115-4717-937B-9B94DDB4737A}"/>
                </c:ext>
              </c:extLst>
            </c:dLbl>
            <c:dLbl>
              <c:idx val="5"/>
              <c:layout>
                <c:manualLayout>
                  <c:x val="-8.0801717967077897E-4"/>
                  <c:y val="3.1595576619272755E-3"/>
                </c:manualLayout>
              </c:layout>
              <c:spPr>
                <a:solidFill>
                  <a:srgbClr val="FD6925"/>
                </a:solidFill>
                <a:ln>
                  <a:noFill/>
                </a:ln>
                <a:effectLst/>
              </c:spPr>
              <c:txPr>
                <a:bodyPr rot="0" spcFirstLastPara="1" vertOverflow="ellipsis" vert="horz" wrap="square" anchor="ctr" anchorCtr="1"/>
                <a:lstStyle/>
                <a:p>
                  <a:pPr>
                    <a:defRPr sz="1000" b="1" i="0" u="none" strike="noStrike" kern="1200" baseline="0">
                      <a:solidFill>
                        <a:schemeClr val="bg1"/>
                      </a:solidFill>
                      <a:latin typeface="Gotham" panose="02000604040000020004" pitchFamily="50" charset="0"/>
                      <a:ea typeface="+mn-ea"/>
                      <a:cs typeface="+mn-cs"/>
                    </a:defRPr>
                  </a:pPr>
                  <a:endParaRPr lang="es-PY"/>
                </a:p>
              </c:txPr>
              <c:dLblPos val="outEnd"/>
              <c:showLegendKey val="0"/>
              <c:showVal val="1"/>
              <c:showCatName val="0"/>
              <c:showSerName val="0"/>
              <c:showPercent val="0"/>
              <c:showBubbleSize val="0"/>
              <c:extLst>
                <c:ext xmlns:c15="http://schemas.microsoft.com/office/drawing/2012/chart" uri="{CE6537A1-D6FC-4f65-9D91-7224C49458BB}">
                  <c15:layout>
                    <c:manualLayout>
                      <c:w val="4.5228346456692915E-2"/>
                      <c:h val="7.4028436018957353E-2"/>
                    </c:manualLayout>
                  </c15:layout>
                </c:ext>
                <c:ext xmlns:c16="http://schemas.microsoft.com/office/drawing/2014/chart" uri="{C3380CC4-5D6E-409C-BE32-E72D297353CC}">
                  <c16:uniqueId val="{0000000B-7115-4717-937B-9B94DDB4737A}"/>
                </c:ext>
              </c:extLst>
            </c:dLbl>
            <c:dLbl>
              <c:idx val="6"/>
              <c:spPr>
                <a:solidFill>
                  <a:srgbClr val="BF8B2E"/>
                </a:solidFill>
                <a:ln>
                  <a:noFill/>
                </a:ln>
                <a:effectLst/>
              </c:spPr>
              <c:txPr>
                <a:bodyPr rot="0" spcFirstLastPara="1" vertOverflow="ellipsis" vert="horz" wrap="square" anchor="ctr" anchorCtr="1"/>
                <a:lstStyle/>
                <a:p>
                  <a:pPr>
                    <a:defRPr sz="1000" b="1" i="0" u="none" strike="noStrike" kern="1200" baseline="0">
                      <a:solidFill>
                        <a:schemeClr val="bg1"/>
                      </a:solidFill>
                      <a:latin typeface="Gotham" panose="02000604040000020004" pitchFamily="50" charset="0"/>
                      <a:ea typeface="+mn-ea"/>
                      <a:cs typeface="+mn-cs"/>
                    </a:defRPr>
                  </a:pPr>
                  <a:endParaRPr lang="es-PY"/>
                </a:p>
              </c:txPr>
              <c:dLblPos val="outEnd"/>
              <c:showLegendKey val="0"/>
              <c:showVal val="1"/>
              <c:showCatName val="0"/>
              <c:showSerName val="0"/>
              <c:showPercent val="0"/>
              <c:showBubbleSize val="0"/>
              <c:extLst>
                <c:ext xmlns:c16="http://schemas.microsoft.com/office/drawing/2014/chart" uri="{C3380CC4-5D6E-409C-BE32-E72D297353CC}">
                  <c16:uniqueId val="{0000000D-7115-4717-937B-9B94DDB4737A}"/>
                </c:ext>
              </c:extLst>
            </c:dLbl>
            <c:dLbl>
              <c:idx val="7"/>
              <c:spPr>
                <a:solidFill>
                  <a:srgbClr val="DD1367"/>
                </a:solidFill>
                <a:ln>
                  <a:noFill/>
                </a:ln>
                <a:effectLst/>
              </c:spPr>
              <c:txPr>
                <a:bodyPr rot="0" spcFirstLastPara="1" vertOverflow="ellipsis" vert="horz" wrap="square" anchor="ctr" anchorCtr="1"/>
                <a:lstStyle/>
                <a:p>
                  <a:pPr>
                    <a:defRPr sz="1000" b="1" i="0" u="none" strike="noStrike" kern="1200" baseline="0">
                      <a:solidFill>
                        <a:schemeClr val="bg1"/>
                      </a:solidFill>
                      <a:latin typeface="Gotham" panose="02000604040000020004" pitchFamily="50" charset="0"/>
                      <a:ea typeface="+mn-ea"/>
                      <a:cs typeface="+mn-cs"/>
                    </a:defRPr>
                  </a:pPr>
                  <a:endParaRPr lang="es-PY"/>
                </a:p>
              </c:txPr>
              <c:dLblPos val="outEnd"/>
              <c:showLegendKey val="0"/>
              <c:showVal val="1"/>
              <c:showCatName val="0"/>
              <c:showSerName val="0"/>
              <c:showPercent val="0"/>
              <c:showBubbleSize val="0"/>
              <c:extLst>
                <c:ext xmlns:c16="http://schemas.microsoft.com/office/drawing/2014/chart" uri="{C3380CC4-5D6E-409C-BE32-E72D297353CC}">
                  <c16:uniqueId val="{0000000F-7115-4717-937B-9B94DDB4737A}"/>
                </c:ext>
              </c:extLst>
            </c:dLbl>
            <c:dLbl>
              <c:idx val="8"/>
              <c:spPr>
                <a:solidFill>
                  <a:srgbClr val="19486A"/>
                </a:solidFill>
                <a:ln>
                  <a:noFill/>
                </a:ln>
                <a:effectLst/>
              </c:spPr>
              <c:txPr>
                <a:bodyPr rot="0" spcFirstLastPara="1" vertOverflow="ellipsis" vert="horz" wrap="square" anchor="ctr" anchorCtr="1"/>
                <a:lstStyle/>
                <a:p>
                  <a:pPr>
                    <a:defRPr sz="1000" b="1" i="0" u="none" strike="noStrike" kern="1200" baseline="0">
                      <a:solidFill>
                        <a:schemeClr val="bg1"/>
                      </a:solidFill>
                      <a:latin typeface="Gotham" panose="02000604040000020004" pitchFamily="50" charset="0"/>
                      <a:ea typeface="+mn-ea"/>
                      <a:cs typeface="+mn-cs"/>
                    </a:defRPr>
                  </a:pPr>
                  <a:endParaRPr lang="es-PY"/>
                </a:p>
              </c:txPr>
              <c:dLblPos val="outEnd"/>
              <c:showLegendKey val="0"/>
              <c:showVal val="1"/>
              <c:showCatName val="0"/>
              <c:showSerName val="0"/>
              <c:showPercent val="0"/>
              <c:showBubbleSize val="0"/>
              <c:extLst>
                <c:ext xmlns:c16="http://schemas.microsoft.com/office/drawing/2014/chart" uri="{C3380CC4-5D6E-409C-BE32-E72D297353CC}">
                  <c16:uniqueId val="{00000011-7115-4717-937B-9B94DDB4737A}"/>
                </c:ext>
              </c:extLst>
            </c:dLbl>
            <c:dLbl>
              <c:idx val="9"/>
              <c:spPr>
                <a:solidFill>
                  <a:srgbClr val="FCC30B"/>
                </a:solidFill>
                <a:ln>
                  <a:noFill/>
                </a:ln>
                <a:effectLst/>
              </c:spPr>
              <c:txPr>
                <a:bodyPr rot="0" spcFirstLastPara="1" vertOverflow="ellipsis" vert="horz" wrap="square" anchor="ctr" anchorCtr="1"/>
                <a:lstStyle/>
                <a:p>
                  <a:pPr>
                    <a:defRPr sz="1000" b="1" i="0" u="none" strike="noStrike" kern="1200" baseline="0">
                      <a:solidFill>
                        <a:schemeClr val="bg1"/>
                      </a:solidFill>
                      <a:latin typeface="Gotham" panose="02000604040000020004" pitchFamily="50" charset="0"/>
                      <a:ea typeface="+mn-ea"/>
                      <a:cs typeface="+mn-cs"/>
                    </a:defRPr>
                  </a:pPr>
                  <a:endParaRPr lang="es-PY"/>
                </a:p>
              </c:txPr>
              <c:dLblPos val="outEnd"/>
              <c:showLegendKey val="0"/>
              <c:showVal val="1"/>
              <c:showCatName val="0"/>
              <c:showSerName val="0"/>
              <c:showPercent val="0"/>
              <c:showBubbleSize val="0"/>
              <c:extLst>
                <c:ext xmlns:c16="http://schemas.microsoft.com/office/drawing/2014/chart" uri="{C3380CC4-5D6E-409C-BE32-E72D297353CC}">
                  <c16:uniqueId val="{00000013-7115-4717-937B-9B94DDB4737A}"/>
                </c:ext>
              </c:extLst>
            </c:dLbl>
            <c:dLbl>
              <c:idx val="10"/>
              <c:layout>
                <c:manualLayout>
                  <c:x val="8.0808080808080808E-4"/>
                  <c:y val="-3.1595576619273293E-3"/>
                </c:manualLayout>
              </c:layout>
              <c:spPr>
                <a:solidFill>
                  <a:srgbClr val="FF3A21"/>
                </a:solidFill>
                <a:ln>
                  <a:noFill/>
                </a:ln>
                <a:effectLst/>
              </c:spPr>
              <c:txPr>
                <a:bodyPr rot="0" spcFirstLastPara="1" vertOverflow="ellipsis" vert="horz" wrap="square" anchor="ctr" anchorCtr="1"/>
                <a:lstStyle/>
                <a:p>
                  <a:pPr>
                    <a:defRPr sz="1000" b="1" i="0" u="none" strike="noStrike" kern="1200" baseline="0">
                      <a:solidFill>
                        <a:schemeClr val="bg1"/>
                      </a:solidFill>
                      <a:latin typeface="Gotham" panose="02000604040000020004" pitchFamily="50" charset="0"/>
                      <a:ea typeface="+mn-ea"/>
                      <a:cs typeface="+mn-cs"/>
                    </a:defRPr>
                  </a:pPr>
                  <a:endParaRPr lang="es-PY"/>
                </a:p>
              </c:txPr>
              <c:dLblPos val="outEnd"/>
              <c:showLegendKey val="0"/>
              <c:showVal val="1"/>
              <c:showCatName val="0"/>
              <c:showSerName val="0"/>
              <c:showPercent val="0"/>
              <c:showBubbleSize val="0"/>
              <c:extLst>
                <c:ext xmlns:c15="http://schemas.microsoft.com/office/drawing/2012/chart" uri="{CE6537A1-D6FC-4f65-9D91-7224C49458BB}">
                  <c15:layout>
                    <c:manualLayout>
                      <c:w val="4.6844508072854528E-2"/>
                      <c:h val="5.1911532385466037E-2"/>
                    </c:manualLayout>
                  </c15:layout>
                </c:ext>
                <c:ext xmlns:c16="http://schemas.microsoft.com/office/drawing/2014/chart" uri="{C3380CC4-5D6E-409C-BE32-E72D297353CC}">
                  <c16:uniqueId val="{00000015-7115-4717-937B-9B94DDB4737A}"/>
                </c:ext>
              </c:extLst>
            </c:dLbl>
            <c:dLbl>
              <c:idx val="11"/>
              <c:spPr>
                <a:solidFill>
                  <a:srgbClr val="DDA63A"/>
                </a:solidFill>
                <a:ln>
                  <a:noFill/>
                </a:ln>
                <a:effectLst/>
              </c:spPr>
              <c:txPr>
                <a:bodyPr rot="0" spcFirstLastPara="1" vertOverflow="ellipsis" vert="horz" wrap="square" anchor="ctr" anchorCtr="1"/>
                <a:lstStyle/>
                <a:p>
                  <a:pPr>
                    <a:defRPr sz="1000" b="1" i="0" u="none" strike="noStrike" kern="1200" baseline="0">
                      <a:solidFill>
                        <a:schemeClr val="bg1"/>
                      </a:solidFill>
                      <a:latin typeface="Gotham" panose="02000604040000020004" pitchFamily="50" charset="0"/>
                      <a:ea typeface="+mn-ea"/>
                      <a:cs typeface="+mn-cs"/>
                    </a:defRPr>
                  </a:pPr>
                  <a:endParaRPr lang="es-PY"/>
                </a:p>
              </c:txPr>
              <c:dLblPos val="outEnd"/>
              <c:showLegendKey val="0"/>
              <c:showVal val="1"/>
              <c:showCatName val="0"/>
              <c:showSerName val="0"/>
              <c:showPercent val="0"/>
              <c:showBubbleSize val="0"/>
              <c:extLst>
                <c:ext xmlns:c16="http://schemas.microsoft.com/office/drawing/2014/chart" uri="{C3380CC4-5D6E-409C-BE32-E72D297353CC}">
                  <c16:uniqueId val="{00000017-7115-4717-937B-9B94DDB4737A}"/>
                </c:ext>
              </c:extLst>
            </c:dLbl>
            <c:dLbl>
              <c:idx val="12"/>
              <c:spPr>
                <a:solidFill>
                  <a:srgbClr val="FD9D24"/>
                </a:solidFill>
                <a:ln>
                  <a:noFill/>
                </a:ln>
                <a:effectLst/>
              </c:spPr>
              <c:txPr>
                <a:bodyPr rot="0" spcFirstLastPara="1" vertOverflow="ellipsis" vert="horz" wrap="square" anchor="ctr" anchorCtr="1"/>
                <a:lstStyle/>
                <a:p>
                  <a:pPr>
                    <a:defRPr sz="1000" b="1" i="0" u="none" strike="noStrike" kern="1200" baseline="0">
                      <a:solidFill>
                        <a:schemeClr val="bg1"/>
                      </a:solidFill>
                      <a:latin typeface="Gotham" panose="02000604040000020004" pitchFamily="50" charset="0"/>
                      <a:ea typeface="+mn-ea"/>
                      <a:cs typeface="+mn-cs"/>
                    </a:defRPr>
                  </a:pPr>
                  <a:endParaRPr lang="es-PY"/>
                </a:p>
              </c:txPr>
              <c:dLblPos val="outEnd"/>
              <c:showLegendKey val="0"/>
              <c:showVal val="1"/>
              <c:showCatName val="0"/>
              <c:showSerName val="0"/>
              <c:showPercent val="0"/>
              <c:showBubbleSize val="0"/>
              <c:extLst>
                <c:ext xmlns:c16="http://schemas.microsoft.com/office/drawing/2014/chart" uri="{C3380CC4-5D6E-409C-BE32-E72D297353CC}">
                  <c16:uniqueId val="{00000019-7115-4717-937B-9B94DDB4737A}"/>
                </c:ext>
              </c:extLst>
            </c:dLbl>
            <c:dLbl>
              <c:idx val="13"/>
              <c:spPr>
                <a:solidFill>
                  <a:srgbClr val="26BDE2"/>
                </a:solidFill>
                <a:ln>
                  <a:noFill/>
                </a:ln>
                <a:effectLst/>
              </c:spPr>
              <c:txPr>
                <a:bodyPr rot="0" spcFirstLastPara="1" vertOverflow="ellipsis" vert="horz" wrap="square" anchor="ctr" anchorCtr="1"/>
                <a:lstStyle/>
                <a:p>
                  <a:pPr>
                    <a:defRPr sz="1000" b="1" i="0" u="none" strike="noStrike" kern="1200" baseline="0">
                      <a:solidFill>
                        <a:schemeClr val="bg1"/>
                      </a:solidFill>
                      <a:latin typeface="Gotham" panose="02000604040000020004" pitchFamily="50" charset="0"/>
                      <a:ea typeface="+mn-ea"/>
                      <a:cs typeface="+mn-cs"/>
                    </a:defRPr>
                  </a:pPr>
                  <a:endParaRPr lang="es-PY"/>
                </a:p>
              </c:txPr>
              <c:dLblPos val="outEnd"/>
              <c:showLegendKey val="0"/>
              <c:showVal val="1"/>
              <c:showCatName val="0"/>
              <c:showSerName val="0"/>
              <c:showPercent val="0"/>
              <c:showBubbleSize val="0"/>
              <c:extLst>
                <c:ext xmlns:c16="http://schemas.microsoft.com/office/drawing/2014/chart" uri="{C3380CC4-5D6E-409C-BE32-E72D297353CC}">
                  <c16:uniqueId val="{0000001B-7115-4717-937B-9B94DDB4737A}"/>
                </c:ext>
              </c:extLst>
            </c:dLbl>
            <c:dLbl>
              <c:idx val="14"/>
              <c:spPr>
                <a:solidFill>
                  <a:srgbClr val="4F7E53"/>
                </a:solidFill>
                <a:ln>
                  <a:noFill/>
                </a:ln>
                <a:effectLst/>
              </c:spPr>
              <c:txPr>
                <a:bodyPr rot="0" spcFirstLastPara="1" vertOverflow="ellipsis" vert="horz" wrap="square" anchor="ctr" anchorCtr="1"/>
                <a:lstStyle/>
                <a:p>
                  <a:pPr>
                    <a:defRPr sz="1000" b="1" i="0" u="none" strike="noStrike" kern="1200" baseline="0">
                      <a:solidFill>
                        <a:schemeClr val="bg1"/>
                      </a:solidFill>
                      <a:latin typeface="Gotham" panose="02000604040000020004" pitchFamily="50" charset="0"/>
                      <a:ea typeface="+mn-ea"/>
                      <a:cs typeface="+mn-cs"/>
                    </a:defRPr>
                  </a:pPr>
                  <a:endParaRPr lang="es-PY"/>
                </a:p>
              </c:txPr>
              <c:dLblPos val="outEnd"/>
              <c:showLegendKey val="0"/>
              <c:showVal val="1"/>
              <c:showCatName val="0"/>
              <c:showSerName val="0"/>
              <c:showPercent val="0"/>
              <c:showBubbleSize val="0"/>
              <c:extLst>
                <c:ext xmlns:c16="http://schemas.microsoft.com/office/drawing/2014/chart" uri="{C3380CC4-5D6E-409C-BE32-E72D297353CC}">
                  <c16:uniqueId val="{0000001D-7115-4717-937B-9B94DDB4737A}"/>
                </c:ext>
              </c:extLst>
            </c:dLbl>
            <c:dLbl>
              <c:idx val="15"/>
              <c:spPr>
                <a:solidFill>
                  <a:srgbClr val="56C02B"/>
                </a:solidFill>
                <a:ln>
                  <a:noFill/>
                </a:ln>
                <a:effectLst/>
              </c:spPr>
              <c:txPr>
                <a:bodyPr rot="0" spcFirstLastPara="1" vertOverflow="ellipsis" vert="horz" wrap="square" anchor="ctr" anchorCtr="1"/>
                <a:lstStyle/>
                <a:p>
                  <a:pPr>
                    <a:defRPr sz="1000" b="1" i="0" u="none" strike="noStrike" kern="1200" baseline="0">
                      <a:solidFill>
                        <a:schemeClr val="bg1"/>
                      </a:solidFill>
                      <a:latin typeface="Gotham" panose="02000604040000020004" pitchFamily="50" charset="0"/>
                      <a:ea typeface="+mn-ea"/>
                      <a:cs typeface="+mn-cs"/>
                    </a:defRPr>
                  </a:pPr>
                  <a:endParaRPr lang="es-PY"/>
                </a:p>
              </c:txPr>
              <c:dLblPos val="outEnd"/>
              <c:showLegendKey val="0"/>
              <c:showVal val="1"/>
              <c:showCatName val="0"/>
              <c:showSerName val="0"/>
              <c:showPercent val="0"/>
              <c:showBubbleSize val="0"/>
              <c:extLst>
                <c:ext xmlns:c16="http://schemas.microsoft.com/office/drawing/2014/chart" uri="{C3380CC4-5D6E-409C-BE32-E72D297353CC}">
                  <c16:uniqueId val="{0000001F-7115-4717-937B-9B94DDB4737A}"/>
                </c:ext>
              </c:extLst>
            </c:dLbl>
            <c:dLbl>
              <c:idx val="16"/>
              <c:spPr>
                <a:solidFill>
                  <a:srgbClr val="0A97D9"/>
                </a:solidFill>
                <a:ln>
                  <a:noFill/>
                </a:ln>
                <a:effectLst/>
              </c:spPr>
              <c:txPr>
                <a:bodyPr rot="0" spcFirstLastPara="1" vertOverflow="ellipsis" vert="horz" wrap="square" anchor="ctr" anchorCtr="1"/>
                <a:lstStyle/>
                <a:p>
                  <a:pPr>
                    <a:defRPr sz="1000" b="1" i="0" u="none" strike="noStrike" kern="1200" baseline="0">
                      <a:solidFill>
                        <a:schemeClr val="bg1"/>
                      </a:solidFill>
                      <a:latin typeface="Gotham" panose="02000604040000020004" pitchFamily="50" charset="0"/>
                      <a:ea typeface="+mn-ea"/>
                      <a:cs typeface="+mn-cs"/>
                    </a:defRPr>
                  </a:pPr>
                  <a:endParaRPr lang="es-PY"/>
                </a:p>
              </c:txPr>
              <c:dLblPos val="outEnd"/>
              <c:showLegendKey val="0"/>
              <c:showVal val="1"/>
              <c:showCatName val="0"/>
              <c:showSerName val="0"/>
              <c:showPercent val="0"/>
              <c:showBubbleSize val="0"/>
              <c:extLst>
                <c:ext xmlns:c16="http://schemas.microsoft.com/office/drawing/2014/chart" uri="{C3380CC4-5D6E-409C-BE32-E72D297353CC}">
                  <c16:uniqueId val="{00000020-7115-4717-937B-9B94DDB4737A}"/>
                </c:ext>
              </c:extLst>
            </c:dLbl>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Gotham" panose="02000604040000020004" pitchFamily="50" charset="0"/>
                    <a:ea typeface="+mn-ea"/>
                    <a:cs typeface="+mn-cs"/>
                  </a:defRPr>
                </a:pPr>
                <a:endParaRPr lang="es-PY"/>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Grafico!$D$3:$D$19</c:f>
              <c:strCache>
                <c:ptCount val="17"/>
                <c:pt idx="0">
                  <c:v>ODS3</c:v>
                </c:pt>
                <c:pt idx="1">
                  <c:v>ODS16</c:v>
                </c:pt>
                <c:pt idx="2">
                  <c:v>ODS1</c:v>
                </c:pt>
                <c:pt idx="3">
                  <c:v>ODS8</c:v>
                </c:pt>
                <c:pt idx="4">
                  <c:v>ODS4</c:v>
                </c:pt>
                <c:pt idx="5">
                  <c:v>ODS9</c:v>
                </c:pt>
                <c:pt idx="6">
                  <c:v>ODS12</c:v>
                </c:pt>
                <c:pt idx="7">
                  <c:v>ODS10</c:v>
                </c:pt>
                <c:pt idx="8">
                  <c:v>ODS17</c:v>
                </c:pt>
                <c:pt idx="9">
                  <c:v>ODS7</c:v>
                </c:pt>
                <c:pt idx="10">
                  <c:v>ODS5</c:v>
                </c:pt>
                <c:pt idx="11">
                  <c:v>ODS 2</c:v>
                </c:pt>
                <c:pt idx="12">
                  <c:v>ODS11</c:v>
                </c:pt>
                <c:pt idx="13">
                  <c:v>ODS6</c:v>
                </c:pt>
                <c:pt idx="14">
                  <c:v>ODS13</c:v>
                </c:pt>
                <c:pt idx="15">
                  <c:v>ODS15</c:v>
                </c:pt>
                <c:pt idx="16">
                  <c:v>ODS14</c:v>
                </c:pt>
              </c:strCache>
            </c:strRef>
          </c:cat>
          <c:val>
            <c:numRef>
              <c:f>Grafico!$E$3:$E$19</c:f>
              <c:numCache>
                <c:formatCode>0.0</c:formatCode>
                <c:ptCount val="17"/>
                <c:pt idx="0" formatCode="0">
                  <c:v>16.82</c:v>
                </c:pt>
                <c:pt idx="1">
                  <c:v>14.36</c:v>
                </c:pt>
                <c:pt idx="2">
                  <c:v>9.84</c:v>
                </c:pt>
                <c:pt idx="3">
                  <c:v>9.48</c:v>
                </c:pt>
                <c:pt idx="4">
                  <c:v>9.33</c:v>
                </c:pt>
                <c:pt idx="5">
                  <c:v>7.59</c:v>
                </c:pt>
                <c:pt idx="6">
                  <c:v>6.49</c:v>
                </c:pt>
                <c:pt idx="7">
                  <c:v>6.41</c:v>
                </c:pt>
                <c:pt idx="8">
                  <c:v>6.35</c:v>
                </c:pt>
                <c:pt idx="9">
                  <c:v>6.31</c:v>
                </c:pt>
                <c:pt idx="10">
                  <c:v>2.8</c:v>
                </c:pt>
                <c:pt idx="11">
                  <c:v>2.11</c:v>
                </c:pt>
                <c:pt idx="12">
                  <c:v>1.5</c:v>
                </c:pt>
                <c:pt idx="13">
                  <c:v>0.4</c:v>
                </c:pt>
                <c:pt idx="14">
                  <c:v>0.13</c:v>
                </c:pt>
                <c:pt idx="15">
                  <c:v>7.0000000000000007E-2</c:v>
                </c:pt>
                <c:pt idx="16">
                  <c:v>0</c:v>
                </c:pt>
              </c:numCache>
            </c:numRef>
          </c:val>
          <c:extLst>
            <c:ext xmlns:c16="http://schemas.microsoft.com/office/drawing/2014/chart" uri="{C3380CC4-5D6E-409C-BE32-E72D297353CC}">
              <c16:uniqueId val="{00000021-7115-4717-937B-9B94DDB4737A}"/>
            </c:ext>
          </c:extLst>
        </c:ser>
        <c:dLbls>
          <c:dLblPos val="outEnd"/>
          <c:showLegendKey val="0"/>
          <c:showVal val="1"/>
          <c:showCatName val="0"/>
          <c:showSerName val="0"/>
          <c:showPercent val="0"/>
          <c:showBubbleSize val="0"/>
        </c:dLbls>
        <c:gapWidth val="18"/>
        <c:overlap val="-24"/>
        <c:axId val="776459568"/>
        <c:axId val="776466096"/>
      </c:barChart>
      <c:catAx>
        <c:axId val="776459568"/>
        <c:scaling>
          <c:orientation val="minMax"/>
        </c:scaling>
        <c:delete val="1"/>
        <c:axPos val="b"/>
        <c:numFmt formatCode="General" sourceLinked="1"/>
        <c:majorTickMark val="none"/>
        <c:minorTickMark val="none"/>
        <c:tickLblPos val="low"/>
        <c:crossAx val="776466096"/>
        <c:crosses val="autoZero"/>
        <c:auto val="1"/>
        <c:lblAlgn val="ctr"/>
        <c:lblOffset val="100"/>
        <c:tickLblSkip val="1"/>
        <c:noMultiLvlLbl val="0"/>
      </c:catAx>
      <c:valAx>
        <c:axId val="776466096"/>
        <c:scaling>
          <c:orientation val="minMax"/>
        </c:scaling>
        <c:delete val="0"/>
        <c:axPos val="l"/>
        <c:majorGridlines>
          <c:spPr>
            <a:ln w="9525" cap="flat" cmpd="sng" algn="ctr">
              <a:solidFill>
                <a:schemeClr val="bg1">
                  <a:lumMod val="75000"/>
                </a:schemeClr>
              </a:solidFill>
              <a:prstDash val="solid"/>
              <a:round/>
            </a:ln>
            <a:effectLst/>
          </c:spPr>
        </c:majorGridlines>
        <c:title>
          <c:tx>
            <c:rich>
              <a:bodyPr rot="0" spcFirstLastPara="1" vertOverflow="ellipsis" wrap="square" anchor="ctr" anchorCtr="1"/>
              <a:lstStyle/>
              <a:p>
                <a:pPr>
                  <a:defRPr sz="1000" b="1" i="0" u="none" strike="noStrike" kern="1200" baseline="0">
                    <a:solidFill>
                      <a:sysClr val="windowText" lastClr="000000"/>
                    </a:solidFill>
                    <a:latin typeface="Big caslon"/>
                    <a:ea typeface="+mn-ea"/>
                    <a:cs typeface="+mn-cs"/>
                  </a:defRPr>
                </a:pPr>
                <a:r>
                  <a:rPr lang="es-PY" sz="1000">
                    <a:solidFill>
                      <a:sysClr val="windowText" lastClr="000000"/>
                    </a:solidFill>
                  </a:rPr>
                  <a:t>%</a:t>
                </a:r>
              </a:p>
            </c:rich>
          </c:tx>
          <c:layout>
            <c:manualLayout>
              <c:xMode val="edge"/>
              <c:yMode val="edge"/>
              <c:x val="1.8861369334654442E-2"/>
              <c:y val="3.8241344233884637E-2"/>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Big caslon"/>
                <a:ea typeface="+mn-ea"/>
                <a:cs typeface="+mn-cs"/>
              </a:defRPr>
            </a:pPr>
            <a:endParaRPr lang="es-PY"/>
          </a:p>
        </c:txPr>
        <c:crossAx val="7764595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Big caslon"/>
        </a:defRPr>
      </a:pPr>
      <a:endParaRPr lang="es-PY"/>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B0970B-AA3E-408B-92A8-AED1F578DF4D}"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PY"/>
        </a:p>
      </dgm:t>
    </dgm:pt>
    <dgm:pt modelId="{984B450E-8764-4C00-8C1F-0688C1396CF2}">
      <dgm:prSet phldrT="[Texto]" custT="1"/>
      <dgm:spPr/>
      <dgm:t>
        <a:bodyPr/>
        <a:lstStyle/>
        <a:p>
          <a:r>
            <a:rPr lang="es-PY" sz="2400" dirty="0">
              <a:latin typeface="Tw Cen MT" panose="020B0602020104020603" pitchFamily="34" charset="0"/>
            </a:rPr>
            <a:t>Inclusión del costo de la evaluación dentro del presupuesto de los programas </a:t>
          </a:r>
        </a:p>
      </dgm:t>
    </dgm:pt>
    <dgm:pt modelId="{B7E23FB0-6320-40FC-B946-5FF2E54F7142}" type="parTrans" cxnId="{6068F5AB-822B-4E1D-AC42-75F758768F21}">
      <dgm:prSet/>
      <dgm:spPr/>
      <dgm:t>
        <a:bodyPr/>
        <a:lstStyle/>
        <a:p>
          <a:endParaRPr lang="es-PY" sz="2400">
            <a:latin typeface="Tw Cen MT" panose="020B0602020104020603" pitchFamily="34" charset="0"/>
          </a:endParaRPr>
        </a:p>
      </dgm:t>
    </dgm:pt>
    <dgm:pt modelId="{F10DFB19-5D65-4839-958F-EF6032B924C7}" type="sibTrans" cxnId="{6068F5AB-822B-4E1D-AC42-75F758768F21}">
      <dgm:prSet/>
      <dgm:spPr/>
      <dgm:t>
        <a:bodyPr/>
        <a:lstStyle/>
        <a:p>
          <a:endParaRPr lang="es-PY" sz="2400">
            <a:latin typeface="Tw Cen MT" panose="020B0602020104020603" pitchFamily="34" charset="0"/>
          </a:endParaRPr>
        </a:p>
      </dgm:t>
    </dgm:pt>
    <dgm:pt modelId="{315F8F61-2A9B-45BA-8D1D-9D932EC419AE}">
      <dgm:prSet phldrT="[Texto]" custT="1"/>
      <dgm:spPr/>
      <dgm:t>
        <a:bodyPr/>
        <a:lstStyle/>
        <a:p>
          <a:r>
            <a:rPr lang="es-PY" sz="2400" dirty="0">
              <a:latin typeface="Tw Cen MT" panose="020B0602020104020603" pitchFamily="34" charset="0"/>
            </a:rPr>
            <a:t>Apropiación y uso de la evaluación como parte del ciclo presupuestario</a:t>
          </a:r>
        </a:p>
      </dgm:t>
    </dgm:pt>
    <dgm:pt modelId="{32DB5560-9AD4-42E1-A4FA-AFA2133ACB9A}" type="parTrans" cxnId="{28558965-B87E-4016-90D5-40C2029D459A}">
      <dgm:prSet/>
      <dgm:spPr/>
      <dgm:t>
        <a:bodyPr/>
        <a:lstStyle/>
        <a:p>
          <a:endParaRPr lang="es-PY" sz="2400">
            <a:latin typeface="Tw Cen MT" panose="020B0602020104020603" pitchFamily="34" charset="0"/>
          </a:endParaRPr>
        </a:p>
      </dgm:t>
    </dgm:pt>
    <dgm:pt modelId="{C6477CD2-102C-4829-B113-CBBE0E1B7609}" type="sibTrans" cxnId="{28558965-B87E-4016-90D5-40C2029D459A}">
      <dgm:prSet/>
      <dgm:spPr/>
      <dgm:t>
        <a:bodyPr/>
        <a:lstStyle/>
        <a:p>
          <a:endParaRPr lang="es-PY" sz="2400">
            <a:latin typeface="Tw Cen MT" panose="020B0602020104020603" pitchFamily="34" charset="0"/>
          </a:endParaRPr>
        </a:p>
      </dgm:t>
    </dgm:pt>
    <dgm:pt modelId="{671193E9-DD09-4C4D-AAE1-868A3C4AC3D8}">
      <dgm:prSet phldrT="[Texto]" custT="1"/>
      <dgm:spPr/>
      <dgm:t>
        <a:bodyPr/>
        <a:lstStyle/>
        <a:p>
          <a:r>
            <a:rPr lang="es-ES" sz="2400" dirty="0">
              <a:latin typeface="Tw Cen MT" panose="020B0602020104020603" pitchFamily="34" charset="0"/>
            </a:rPr>
            <a:t>Relacionar a la evaluación de forma directa con el mejoramiento de las políticas públicas</a:t>
          </a:r>
          <a:endParaRPr lang="es-PY" sz="2400" dirty="0">
            <a:latin typeface="Tw Cen MT" panose="020B0602020104020603" pitchFamily="34" charset="0"/>
          </a:endParaRPr>
        </a:p>
      </dgm:t>
    </dgm:pt>
    <dgm:pt modelId="{70BF6EC2-92B5-4A29-9409-E0A469C0812F}" type="parTrans" cxnId="{4BCF543E-2F2F-4126-8BB5-563BC03BCC25}">
      <dgm:prSet/>
      <dgm:spPr/>
      <dgm:t>
        <a:bodyPr/>
        <a:lstStyle/>
        <a:p>
          <a:endParaRPr lang="es-PY" sz="2400">
            <a:latin typeface="Tw Cen MT" panose="020B0602020104020603" pitchFamily="34" charset="0"/>
          </a:endParaRPr>
        </a:p>
      </dgm:t>
    </dgm:pt>
    <dgm:pt modelId="{9E8485AC-2E59-48AE-8035-04E2AC779CD9}" type="sibTrans" cxnId="{4BCF543E-2F2F-4126-8BB5-563BC03BCC25}">
      <dgm:prSet/>
      <dgm:spPr/>
      <dgm:t>
        <a:bodyPr/>
        <a:lstStyle/>
        <a:p>
          <a:endParaRPr lang="es-PY" sz="2400">
            <a:latin typeface="Tw Cen MT" panose="020B0602020104020603" pitchFamily="34" charset="0"/>
          </a:endParaRPr>
        </a:p>
      </dgm:t>
    </dgm:pt>
    <dgm:pt modelId="{B3982281-9717-41BE-84B1-DA605B38F4A3}" type="pres">
      <dgm:prSet presAssocID="{61B0970B-AA3E-408B-92A8-AED1F578DF4D}" presName="linear" presStyleCnt="0">
        <dgm:presLayoutVars>
          <dgm:dir/>
          <dgm:animLvl val="lvl"/>
          <dgm:resizeHandles val="exact"/>
        </dgm:presLayoutVars>
      </dgm:prSet>
      <dgm:spPr/>
    </dgm:pt>
    <dgm:pt modelId="{08B2386C-B07C-4EFF-AA31-94CC7465BB0D}" type="pres">
      <dgm:prSet presAssocID="{984B450E-8764-4C00-8C1F-0688C1396CF2}" presName="parentLin" presStyleCnt="0"/>
      <dgm:spPr/>
    </dgm:pt>
    <dgm:pt modelId="{8AF9C30E-18B3-4D92-9AB7-0F268187B87E}" type="pres">
      <dgm:prSet presAssocID="{984B450E-8764-4C00-8C1F-0688C1396CF2}" presName="parentLeftMargin" presStyleLbl="node1" presStyleIdx="0" presStyleCnt="3"/>
      <dgm:spPr/>
    </dgm:pt>
    <dgm:pt modelId="{D3F7D33A-BA1A-4FC9-ADA5-D7E9329127E4}" type="pres">
      <dgm:prSet presAssocID="{984B450E-8764-4C00-8C1F-0688C1396CF2}" presName="parentText" presStyleLbl="node1" presStyleIdx="0" presStyleCnt="3">
        <dgm:presLayoutVars>
          <dgm:chMax val="0"/>
          <dgm:bulletEnabled val="1"/>
        </dgm:presLayoutVars>
      </dgm:prSet>
      <dgm:spPr/>
    </dgm:pt>
    <dgm:pt modelId="{BF289E0D-7A6F-46C4-87BD-C8685EB69325}" type="pres">
      <dgm:prSet presAssocID="{984B450E-8764-4C00-8C1F-0688C1396CF2}" presName="negativeSpace" presStyleCnt="0"/>
      <dgm:spPr/>
    </dgm:pt>
    <dgm:pt modelId="{2B12D30E-E454-4F75-9DF8-D80A2FB6695D}" type="pres">
      <dgm:prSet presAssocID="{984B450E-8764-4C00-8C1F-0688C1396CF2}" presName="childText" presStyleLbl="conFgAcc1" presStyleIdx="0" presStyleCnt="3">
        <dgm:presLayoutVars>
          <dgm:bulletEnabled val="1"/>
        </dgm:presLayoutVars>
      </dgm:prSet>
      <dgm:spPr/>
    </dgm:pt>
    <dgm:pt modelId="{33A4562D-0C3B-478D-8282-52EDC8D327A3}" type="pres">
      <dgm:prSet presAssocID="{F10DFB19-5D65-4839-958F-EF6032B924C7}" presName="spaceBetweenRectangles" presStyleCnt="0"/>
      <dgm:spPr/>
    </dgm:pt>
    <dgm:pt modelId="{AF0C1880-1C52-4541-80A2-C7FFC4100D86}" type="pres">
      <dgm:prSet presAssocID="{315F8F61-2A9B-45BA-8D1D-9D932EC419AE}" presName="parentLin" presStyleCnt="0"/>
      <dgm:spPr/>
    </dgm:pt>
    <dgm:pt modelId="{1D965B9E-96B0-474E-89BD-0B2EAF7DDDAF}" type="pres">
      <dgm:prSet presAssocID="{315F8F61-2A9B-45BA-8D1D-9D932EC419AE}" presName="parentLeftMargin" presStyleLbl="node1" presStyleIdx="0" presStyleCnt="3"/>
      <dgm:spPr/>
    </dgm:pt>
    <dgm:pt modelId="{8968C922-B202-46EA-8599-B30D9BD20BC4}" type="pres">
      <dgm:prSet presAssocID="{315F8F61-2A9B-45BA-8D1D-9D932EC419AE}" presName="parentText" presStyleLbl="node1" presStyleIdx="1" presStyleCnt="3">
        <dgm:presLayoutVars>
          <dgm:chMax val="0"/>
          <dgm:bulletEnabled val="1"/>
        </dgm:presLayoutVars>
      </dgm:prSet>
      <dgm:spPr/>
    </dgm:pt>
    <dgm:pt modelId="{876283D0-BECF-4E0B-9141-623240FA8CE6}" type="pres">
      <dgm:prSet presAssocID="{315F8F61-2A9B-45BA-8D1D-9D932EC419AE}" presName="negativeSpace" presStyleCnt="0"/>
      <dgm:spPr/>
    </dgm:pt>
    <dgm:pt modelId="{10525578-9BE5-4BD3-BEF4-C87DFDECD381}" type="pres">
      <dgm:prSet presAssocID="{315F8F61-2A9B-45BA-8D1D-9D932EC419AE}" presName="childText" presStyleLbl="conFgAcc1" presStyleIdx="1" presStyleCnt="3">
        <dgm:presLayoutVars>
          <dgm:bulletEnabled val="1"/>
        </dgm:presLayoutVars>
      </dgm:prSet>
      <dgm:spPr/>
    </dgm:pt>
    <dgm:pt modelId="{7DB351B8-B5AE-49EE-9778-D788DED10C35}" type="pres">
      <dgm:prSet presAssocID="{C6477CD2-102C-4829-B113-CBBE0E1B7609}" presName="spaceBetweenRectangles" presStyleCnt="0"/>
      <dgm:spPr/>
    </dgm:pt>
    <dgm:pt modelId="{C7CC60EE-A901-4121-8A9B-73CCB07FA26E}" type="pres">
      <dgm:prSet presAssocID="{671193E9-DD09-4C4D-AAE1-868A3C4AC3D8}" presName="parentLin" presStyleCnt="0"/>
      <dgm:spPr/>
    </dgm:pt>
    <dgm:pt modelId="{306F12D8-817F-4703-9F51-165BA997734B}" type="pres">
      <dgm:prSet presAssocID="{671193E9-DD09-4C4D-AAE1-868A3C4AC3D8}" presName="parentLeftMargin" presStyleLbl="node1" presStyleIdx="1" presStyleCnt="3"/>
      <dgm:spPr/>
    </dgm:pt>
    <dgm:pt modelId="{CB13496B-B924-408D-A748-8F9144C7DE58}" type="pres">
      <dgm:prSet presAssocID="{671193E9-DD09-4C4D-AAE1-868A3C4AC3D8}" presName="parentText" presStyleLbl="node1" presStyleIdx="2" presStyleCnt="3">
        <dgm:presLayoutVars>
          <dgm:chMax val="0"/>
          <dgm:bulletEnabled val="1"/>
        </dgm:presLayoutVars>
      </dgm:prSet>
      <dgm:spPr/>
    </dgm:pt>
    <dgm:pt modelId="{24157A7F-CF8B-402D-B719-28B6657E6E71}" type="pres">
      <dgm:prSet presAssocID="{671193E9-DD09-4C4D-AAE1-868A3C4AC3D8}" presName="negativeSpace" presStyleCnt="0"/>
      <dgm:spPr/>
    </dgm:pt>
    <dgm:pt modelId="{85D43BED-90B4-4E46-8666-B795060A3DAB}" type="pres">
      <dgm:prSet presAssocID="{671193E9-DD09-4C4D-AAE1-868A3C4AC3D8}" presName="childText" presStyleLbl="conFgAcc1" presStyleIdx="2" presStyleCnt="3">
        <dgm:presLayoutVars>
          <dgm:bulletEnabled val="1"/>
        </dgm:presLayoutVars>
      </dgm:prSet>
      <dgm:spPr/>
    </dgm:pt>
  </dgm:ptLst>
  <dgm:cxnLst>
    <dgm:cxn modelId="{4BCF543E-2F2F-4126-8BB5-563BC03BCC25}" srcId="{61B0970B-AA3E-408B-92A8-AED1F578DF4D}" destId="{671193E9-DD09-4C4D-AAE1-868A3C4AC3D8}" srcOrd="2" destOrd="0" parTransId="{70BF6EC2-92B5-4A29-9409-E0A469C0812F}" sibTransId="{9E8485AC-2E59-48AE-8035-04E2AC779CD9}"/>
    <dgm:cxn modelId="{19BF5945-1978-4A6C-8CED-57FE8C956487}" type="presOf" srcId="{671193E9-DD09-4C4D-AAE1-868A3C4AC3D8}" destId="{CB13496B-B924-408D-A748-8F9144C7DE58}" srcOrd="1" destOrd="0" presId="urn:microsoft.com/office/officeart/2005/8/layout/list1"/>
    <dgm:cxn modelId="{28558965-B87E-4016-90D5-40C2029D459A}" srcId="{61B0970B-AA3E-408B-92A8-AED1F578DF4D}" destId="{315F8F61-2A9B-45BA-8D1D-9D932EC419AE}" srcOrd="1" destOrd="0" parTransId="{32DB5560-9AD4-42E1-A4FA-AFA2133ACB9A}" sibTransId="{C6477CD2-102C-4829-B113-CBBE0E1B7609}"/>
    <dgm:cxn modelId="{396D2896-D4D6-417D-A8B3-01BDFAD7DC5A}" type="presOf" srcId="{984B450E-8764-4C00-8C1F-0688C1396CF2}" destId="{D3F7D33A-BA1A-4FC9-ADA5-D7E9329127E4}" srcOrd="1" destOrd="0" presId="urn:microsoft.com/office/officeart/2005/8/layout/list1"/>
    <dgm:cxn modelId="{6068F5AB-822B-4E1D-AC42-75F758768F21}" srcId="{61B0970B-AA3E-408B-92A8-AED1F578DF4D}" destId="{984B450E-8764-4C00-8C1F-0688C1396CF2}" srcOrd="0" destOrd="0" parTransId="{B7E23FB0-6320-40FC-B946-5FF2E54F7142}" sibTransId="{F10DFB19-5D65-4839-958F-EF6032B924C7}"/>
    <dgm:cxn modelId="{629125B4-5A75-4239-8B1F-AA7DC2B8DB5A}" type="presOf" srcId="{315F8F61-2A9B-45BA-8D1D-9D932EC419AE}" destId="{1D965B9E-96B0-474E-89BD-0B2EAF7DDDAF}" srcOrd="0" destOrd="0" presId="urn:microsoft.com/office/officeart/2005/8/layout/list1"/>
    <dgm:cxn modelId="{94DC4CBB-DA76-45AF-BAEC-F85624FB471E}" type="presOf" srcId="{61B0970B-AA3E-408B-92A8-AED1F578DF4D}" destId="{B3982281-9717-41BE-84B1-DA605B38F4A3}" srcOrd="0" destOrd="0" presId="urn:microsoft.com/office/officeart/2005/8/layout/list1"/>
    <dgm:cxn modelId="{5AA4C7DB-76DD-449C-BF6C-E6D6CF7D1514}" type="presOf" srcId="{315F8F61-2A9B-45BA-8D1D-9D932EC419AE}" destId="{8968C922-B202-46EA-8599-B30D9BD20BC4}" srcOrd="1" destOrd="0" presId="urn:microsoft.com/office/officeart/2005/8/layout/list1"/>
    <dgm:cxn modelId="{E66A1AE8-1A90-4F6D-AB2D-E5291FFF283B}" type="presOf" srcId="{671193E9-DD09-4C4D-AAE1-868A3C4AC3D8}" destId="{306F12D8-817F-4703-9F51-165BA997734B}" srcOrd="0" destOrd="0" presId="urn:microsoft.com/office/officeart/2005/8/layout/list1"/>
    <dgm:cxn modelId="{54A55BE8-6B1D-4927-85DC-417112950605}" type="presOf" srcId="{984B450E-8764-4C00-8C1F-0688C1396CF2}" destId="{8AF9C30E-18B3-4D92-9AB7-0F268187B87E}" srcOrd="0" destOrd="0" presId="urn:microsoft.com/office/officeart/2005/8/layout/list1"/>
    <dgm:cxn modelId="{4C53973F-4C92-4DCF-8C95-9A130F366350}" type="presParOf" srcId="{B3982281-9717-41BE-84B1-DA605B38F4A3}" destId="{08B2386C-B07C-4EFF-AA31-94CC7465BB0D}" srcOrd="0" destOrd="0" presId="urn:microsoft.com/office/officeart/2005/8/layout/list1"/>
    <dgm:cxn modelId="{9A203834-D541-491F-AFC7-1B9D6EE580F8}" type="presParOf" srcId="{08B2386C-B07C-4EFF-AA31-94CC7465BB0D}" destId="{8AF9C30E-18B3-4D92-9AB7-0F268187B87E}" srcOrd="0" destOrd="0" presId="urn:microsoft.com/office/officeart/2005/8/layout/list1"/>
    <dgm:cxn modelId="{A704A085-0DDA-45DC-914A-529005FDBF53}" type="presParOf" srcId="{08B2386C-B07C-4EFF-AA31-94CC7465BB0D}" destId="{D3F7D33A-BA1A-4FC9-ADA5-D7E9329127E4}" srcOrd="1" destOrd="0" presId="urn:microsoft.com/office/officeart/2005/8/layout/list1"/>
    <dgm:cxn modelId="{9D251E96-52CB-488B-80F9-94C6D84BF71E}" type="presParOf" srcId="{B3982281-9717-41BE-84B1-DA605B38F4A3}" destId="{BF289E0D-7A6F-46C4-87BD-C8685EB69325}" srcOrd="1" destOrd="0" presId="urn:microsoft.com/office/officeart/2005/8/layout/list1"/>
    <dgm:cxn modelId="{19C7D74E-C8CD-45D1-A02B-58917DBDE799}" type="presParOf" srcId="{B3982281-9717-41BE-84B1-DA605B38F4A3}" destId="{2B12D30E-E454-4F75-9DF8-D80A2FB6695D}" srcOrd="2" destOrd="0" presId="urn:microsoft.com/office/officeart/2005/8/layout/list1"/>
    <dgm:cxn modelId="{47CD4BD1-6F06-4498-8F7B-378A0654E3A2}" type="presParOf" srcId="{B3982281-9717-41BE-84B1-DA605B38F4A3}" destId="{33A4562D-0C3B-478D-8282-52EDC8D327A3}" srcOrd="3" destOrd="0" presId="urn:microsoft.com/office/officeart/2005/8/layout/list1"/>
    <dgm:cxn modelId="{4CEE4B6F-DA01-4CA9-9ABD-FBB1479C99C4}" type="presParOf" srcId="{B3982281-9717-41BE-84B1-DA605B38F4A3}" destId="{AF0C1880-1C52-4541-80A2-C7FFC4100D86}" srcOrd="4" destOrd="0" presId="urn:microsoft.com/office/officeart/2005/8/layout/list1"/>
    <dgm:cxn modelId="{B282C4E8-3FBA-4681-8CAF-8C582568ACB2}" type="presParOf" srcId="{AF0C1880-1C52-4541-80A2-C7FFC4100D86}" destId="{1D965B9E-96B0-474E-89BD-0B2EAF7DDDAF}" srcOrd="0" destOrd="0" presId="urn:microsoft.com/office/officeart/2005/8/layout/list1"/>
    <dgm:cxn modelId="{193B549C-A9C8-4B34-A476-D718CB2A119E}" type="presParOf" srcId="{AF0C1880-1C52-4541-80A2-C7FFC4100D86}" destId="{8968C922-B202-46EA-8599-B30D9BD20BC4}" srcOrd="1" destOrd="0" presId="urn:microsoft.com/office/officeart/2005/8/layout/list1"/>
    <dgm:cxn modelId="{84C3C887-87A5-45EE-B4A2-E30131E18BBB}" type="presParOf" srcId="{B3982281-9717-41BE-84B1-DA605B38F4A3}" destId="{876283D0-BECF-4E0B-9141-623240FA8CE6}" srcOrd="5" destOrd="0" presId="urn:microsoft.com/office/officeart/2005/8/layout/list1"/>
    <dgm:cxn modelId="{08FA4003-CE70-4D99-9107-D57CFF2CA641}" type="presParOf" srcId="{B3982281-9717-41BE-84B1-DA605B38F4A3}" destId="{10525578-9BE5-4BD3-BEF4-C87DFDECD381}" srcOrd="6" destOrd="0" presId="urn:microsoft.com/office/officeart/2005/8/layout/list1"/>
    <dgm:cxn modelId="{66991FA8-C6A1-4FAB-B047-CCDA817F1052}" type="presParOf" srcId="{B3982281-9717-41BE-84B1-DA605B38F4A3}" destId="{7DB351B8-B5AE-49EE-9778-D788DED10C35}" srcOrd="7" destOrd="0" presId="urn:microsoft.com/office/officeart/2005/8/layout/list1"/>
    <dgm:cxn modelId="{DC92DF65-A06C-45ED-868A-1E1A1BF5EB46}" type="presParOf" srcId="{B3982281-9717-41BE-84B1-DA605B38F4A3}" destId="{C7CC60EE-A901-4121-8A9B-73CCB07FA26E}" srcOrd="8" destOrd="0" presId="urn:microsoft.com/office/officeart/2005/8/layout/list1"/>
    <dgm:cxn modelId="{87E84A59-E2C4-4944-82CE-6236E2C7C636}" type="presParOf" srcId="{C7CC60EE-A901-4121-8A9B-73CCB07FA26E}" destId="{306F12D8-817F-4703-9F51-165BA997734B}" srcOrd="0" destOrd="0" presId="urn:microsoft.com/office/officeart/2005/8/layout/list1"/>
    <dgm:cxn modelId="{1D2BA50E-780B-438F-BE7E-AD93FE712FB0}" type="presParOf" srcId="{C7CC60EE-A901-4121-8A9B-73CCB07FA26E}" destId="{CB13496B-B924-408D-A748-8F9144C7DE58}" srcOrd="1" destOrd="0" presId="urn:microsoft.com/office/officeart/2005/8/layout/list1"/>
    <dgm:cxn modelId="{63DA85D9-8BBC-4015-B551-EA9AAC28C0A4}" type="presParOf" srcId="{B3982281-9717-41BE-84B1-DA605B38F4A3}" destId="{24157A7F-CF8B-402D-B719-28B6657E6E71}" srcOrd="9" destOrd="0" presId="urn:microsoft.com/office/officeart/2005/8/layout/list1"/>
    <dgm:cxn modelId="{9BD4BCF9-7CF1-4711-9E7A-F23FF5B69D3C}" type="presParOf" srcId="{B3982281-9717-41BE-84B1-DA605B38F4A3}" destId="{85D43BED-90B4-4E46-8666-B795060A3DA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34EAE-DC47-4539-BAF1-C47B861AC290}"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PY"/>
        </a:p>
      </dgm:t>
    </dgm:pt>
    <dgm:pt modelId="{3043A9FB-9691-4636-8280-15B964269F99}">
      <dgm:prSet phldrT="[Texto]"/>
      <dgm:spPr/>
      <dgm:t>
        <a:bodyPr/>
        <a:lstStyle/>
        <a:p>
          <a:r>
            <a:rPr lang="es-MX" b="1" dirty="0">
              <a:solidFill>
                <a:srgbClr val="002060"/>
              </a:solidFill>
              <a:latin typeface="Gotham" panose="02000604040000090004"/>
            </a:rPr>
            <a:t>PGN</a:t>
          </a:r>
          <a:endParaRPr lang="es-PY" b="1" dirty="0">
            <a:solidFill>
              <a:srgbClr val="002060"/>
            </a:solidFill>
            <a:latin typeface="Gotham" panose="02000604040000090004"/>
          </a:endParaRPr>
        </a:p>
      </dgm:t>
    </dgm:pt>
    <dgm:pt modelId="{CCE2B5DD-D087-4981-8415-6EDD343411E4}" type="parTrans" cxnId="{7BA79C0B-C949-4ABB-817B-4F57717CCFA9}">
      <dgm:prSet/>
      <dgm:spPr/>
      <dgm:t>
        <a:bodyPr/>
        <a:lstStyle/>
        <a:p>
          <a:endParaRPr lang="es-PY" b="1">
            <a:latin typeface="Gotham" panose="02000604040000090004"/>
          </a:endParaRPr>
        </a:p>
      </dgm:t>
    </dgm:pt>
    <dgm:pt modelId="{340E6F97-18DD-48C2-9FF9-D790FE2966F6}" type="sibTrans" cxnId="{7BA79C0B-C949-4ABB-817B-4F57717CCFA9}">
      <dgm:prSet/>
      <dgm:spPr/>
      <dgm:t>
        <a:bodyPr/>
        <a:lstStyle/>
        <a:p>
          <a:endParaRPr lang="es-PY" b="1">
            <a:latin typeface="Gotham" panose="02000604040000090004"/>
          </a:endParaRPr>
        </a:p>
      </dgm:t>
    </dgm:pt>
    <dgm:pt modelId="{FD733763-2E36-4108-8351-60B04BD02D78}">
      <dgm:prSet phldrT="[Texto]"/>
      <dgm:spPr/>
      <dgm:t>
        <a:bodyPr/>
        <a:lstStyle/>
        <a:p>
          <a:r>
            <a:rPr lang="es-MX" b="1" dirty="0">
              <a:solidFill>
                <a:srgbClr val="002060"/>
              </a:solidFill>
              <a:latin typeface="Gotham" panose="02000604040000090004"/>
            </a:rPr>
            <a:t>ODS</a:t>
          </a:r>
          <a:endParaRPr lang="es-PY" b="1" dirty="0">
            <a:solidFill>
              <a:srgbClr val="002060"/>
            </a:solidFill>
            <a:latin typeface="Gotham" panose="02000604040000090004"/>
          </a:endParaRPr>
        </a:p>
      </dgm:t>
    </dgm:pt>
    <dgm:pt modelId="{CF2B8B28-35D2-4C8D-80CD-692CB3AA7538}" type="parTrans" cxnId="{313720A2-0562-41B4-BD1B-73B92FFFB24D}">
      <dgm:prSet/>
      <dgm:spPr/>
      <dgm:t>
        <a:bodyPr/>
        <a:lstStyle/>
        <a:p>
          <a:endParaRPr lang="es-PY" b="1">
            <a:latin typeface="Gotham" panose="02000604040000090004"/>
          </a:endParaRPr>
        </a:p>
      </dgm:t>
    </dgm:pt>
    <dgm:pt modelId="{0CB93D62-AEBB-4831-819F-61F0ACBA84B3}" type="sibTrans" cxnId="{313720A2-0562-41B4-BD1B-73B92FFFB24D}">
      <dgm:prSet/>
      <dgm:spPr/>
      <dgm:t>
        <a:bodyPr/>
        <a:lstStyle/>
        <a:p>
          <a:endParaRPr lang="es-PY" b="1">
            <a:latin typeface="Gotham" panose="02000604040000090004"/>
          </a:endParaRPr>
        </a:p>
      </dgm:t>
    </dgm:pt>
    <dgm:pt modelId="{5DF21381-0606-46F1-B8D0-F05C53D1982F}" type="pres">
      <dgm:prSet presAssocID="{55C34EAE-DC47-4539-BAF1-C47B861AC290}" presName="Name0" presStyleCnt="0">
        <dgm:presLayoutVars>
          <dgm:chMax val="7"/>
          <dgm:chPref val="7"/>
          <dgm:dir/>
          <dgm:animLvl val="lvl"/>
        </dgm:presLayoutVars>
      </dgm:prSet>
      <dgm:spPr/>
    </dgm:pt>
    <dgm:pt modelId="{CF204824-B40F-4FD2-98D0-F17A091BB4E3}" type="pres">
      <dgm:prSet presAssocID="{3043A9FB-9691-4636-8280-15B964269F99}" presName="Accent1" presStyleCnt="0"/>
      <dgm:spPr/>
    </dgm:pt>
    <dgm:pt modelId="{D35821AB-087A-43E3-8591-886CEF95ED02}" type="pres">
      <dgm:prSet presAssocID="{3043A9FB-9691-4636-8280-15B964269F99}" presName="Accent" presStyleLbl="node1" presStyleIdx="0" presStyleCnt="2"/>
      <dgm:spPr>
        <a:solidFill>
          <a:srgbClr val="FFC000"/>
        </a:solidFill>
        <a:ln>
          <a:noFill/>
        </a:ln>
      </dgm:spPr>
    </dgm:pt>
    <dgm:pt modelId="{D85F2CD6-0C82-43EE-8B32-A98FDEB557FA}" type="pres">
      <dgm:prSet presAssocID="{3043A9FB-9691-4636-8280-15B964269F99}" presName="Parent1" presStyleLbl="revTx" presStyleIdx="0" presStyleCnt="2">
        <dgm:presLayoutVars>
          <dgm:chMax val="1"/>
          <dgm:chPref val="1"/>
          <dgm:bulletEnabled val="1"/>
        </dgm:presLayoutVars>
      </dgm:prSet>
      <dgm:spPr/>
    </dgm:pt>
    <dgm:pt modelId="{FD2C9287-2F10-4889-BF16-A8392521964B}" type="pres">
      <dgm:prSet presAssocID="{FD733763-2E36-4108-8351-60B04BD02D78}" presName="Accent2" presStyleCnt="0"/>
      <dgm:spPr/>
    </dgm:pt>
    <dgm:pt modelId="{800FC1FC-68CD-4505-ABFE-FE3149B1B13B}" type="pres">
      <dgm:prSet presAssocID="{FD733763-2E36-4108-8351-60B04BD02D78}" presName="Accent" presStyleLbl="node1" presStyleIdx="1" presStyleCnt="2"/>
      <dgm:spPr>
        <a:solidFill>
          <a:srgbClr val="FFC000"/>
        </a:solidFill>
        <a:ln>
          <a:noFill/>
        </a:ln>
      </dgm:spPr>
    </dgm:pt>
    <dgm:pt modelId="{6AA482AA-0196-4D8A-8420-37F2C53C9FFD}" type="pres">
      <dgm:prSet presAssocID="{FD733763-2E36-4108-8351-60B04BD02D78}" presName="Parent2" presStyleLbl="revTx" presStyleIdx="1" presStyleCnt="2">
        <dgm:presLayoutVars>
          <dgm:chMax val="1"/>
          <dgm:chPref val="1"/>
          <dgm:bulletEnabled val="1"/>
        </dgm:presLayoutVars>
      </dgm:prSet>
      <dgm:spPr/>
    </dgm:pt>
  </dgm:ptLst>
  <dgm:cxnLst>
    <dgm:cxn modelId="{7BA79C0B-C949-4ABB-817B-4F57717CCFA9}" srcId="{55C34EAE-DC47-4539-BAF1-C47B861AC290}" destId="{3043A9FB-9691-4636-8280-15B964269F99}" srcOrd="0" destOrd="0" parTransId="{CCE2B5DD-D087-4981-8415-6EDD343411E4}" sibTransId="{340E6F97-18DD-48C2-9FF9-D790FE2966F6}"/>
    <dgm:cxn modelId="{94A81E4A-D7AC-4975-9AEA-31E948D020FF}" type="presOf" srcId="{55C34EAE-DC47-4539-BAF1-C47B861AC290}" destId="{5DF21381-0606-46F1-B8D0-F05C53D1982F}" srcOrd="0" destOrd="0" presId="urn:microsoft.com/office/officeart/2009/layout/CircleArrowProcess"/>
    <dgm:cxn modelId="{13A4609D-C39B-4C33-933E-FADE2719E4C4}" type="presOf" srcId="{FD733763-2E36-4108-8351-60B04BD02D78}" destId="{6AA482AA-0196-4D8A-8420-37F2C53C9FFD}" srcOrd="0" destOrd="0" presId="urn:microsoft.com/office/officeart/2009/layout/CircleArrowProcess"/>
    <dgm:cxn modelId="{313720A2-0562-41B4-BD1B-73B92FFFB24D}" srcId="{55C34EAE-DC47-4539-BAF1-C47B861AC290}" destId="{FD733763-2E36-4108-8351-60B04BD02D78}" srcOrd="1" destOrd="0" parTransId="{CF2B8B28-35D2-4C8D-80CD-692CB3AA7538}" sibTransId="{0CB93D62-AEBB-4831-819F-61F0ACBA84B3}"/>
    <dgm:cxn modelId="{F19F05AC-8654-431A-B481-C684842E1EF2}" type="presOf" srcId="{3043A9FB-9691-4636-8280-15B964269F99}" destId="{D85F2CD6-0C82-43EE-8B32-A98FDEB557FA}" srcOrd="0" destOrd="0" presId="urn:microsoft.com/office/officeart/2009/layout/CircleArrowProcess"/>
    <dgm:cxn modelId="{C3CC6EDA-C756-4B37-8797-269E1ECBA242}" type="presParOf" srcId="{5DF21381-0606-46F1-B8D0-F05C53D1982F}" destId="{CF204824-B40F-4FD2-98D0-F17A091BB4E3}" srcOrd="0" destOrd="0" presId="urn:microsoft.com/office/officeart/2009/layout/CircleArrowProcess"/>
    <dgm:cxn modelId="{C3D42C0F-CDA9-4888-8289-372E12101212}" type="presParOf" srcId="{CF204824-B40F-4FD2-98D0-F17A091BB4E3}" destId="{D35821AB-087A-43E3-8591-886CEF95ED02}" srcOrd="0" destOrd="0" presId="urn:microsoft.com/office/officeart/2009/layout/CircleArrowProcess"/>
    <dgm:cxn modelId="{CBECA36A-7383-42F3-A04A-E4E1BE5383B8}" type="presParOf" srcId="{5DF21381-0606-46F1-B8D0-F05C53D1982F}" destId="{D85F2CD6-0C82-43EE-8B32-A98FDEB557FA}" srcOrd="1" destOrd="0" presId="urn:microsoft.com/office/officeart/2009/layout/CircleArrowProcess"/>
    <dgm:cxn modelId="{7EE6E679-7FAF-4445-B5CB-5DA28C619E4D}" type="presParOf" srcId="{5DF21381-0606-46F1-B8D0-F05C53D1982F}" destId="{FD2C9287-2F10-4889-BF16-A8392521964B}" srcOrd="2" destOrd="0" presId="urn:microsoft.com/office/officeart/2009/layout/CircleArrowProcess"/>
    <dgm:cxn modelId="{76498C64-FED1-4725-BD2C-F1718539B92F}" type="presParOf" srcId="{FD2C9287-2F10-4889-BF16-A8392521964B}" destId="{800FC1FC-68CD-4505-ABFE-FE3149B1B13B}" srcOrd="0" destOrd="0" presId="urn:microsoft.com/office/officeart/2009/layout/CircleArrowProcess"/>
    <dgm:cxn modelId="{268B13A1-2F07-4557-81C9-9250FE415388}" type="presParOf" srcId="{5DF21381-0606-46F1-B8D0-F05C53D1982F}" destId="{6AA482AA-0196-4D8A-8420-37F2C53C9FFD}" srcOrd="3" destOrd="0" presId="urn:microsoft.com/office/officeart/2009/layout/CircleArrowProcess"/>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2D30E-E454-4F75-9DF8-D80A2FB6695D}">
      <dsp:nvSpPr>
        <dsp:cNvPr id="0" name=""/>
        <dsp:cNvSpPr/>
      </dsp:nvSpPr>
      <dsp:spPr>
        <a:xfrm>
          <a:off x="0" y="592966"/>
          <a:ext cx="9211013" cy="907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3F7D33A-BA1A-4FC9-ADA5-D7E9329127E4}">
      <dsp:nvSpPr>
        <dsp:cNvPr id="0" name=""/>
        <dsp:cNvSpPr/>
      </dsp:nvSpPr>
      <dsp:spPr>
        <a:xfrm>
          <a:off x="460550" y="61606"/>
          <a:ext cx="6447709" cy="10627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3708" tIns="0" rIns="243708" bIns="0" numCol="1" spcCol="1270" anchor="ctr" anchorCtr="0">
          <a:noAutofit/>
        </a:bodyPr>
        <a:lstStyle/>
        <a:p>
          <a:pPr marL="0" lvl="0" indent="0" algn="l" defTabSz="1066800">
            <a:lnSpc>
              <a:spcPct val="90000"/>
            </a:lnSpc>
            <a:spcBef>
              <a:spcPct val="0"/>
            </a:spcBef>
            <a:spcAft>
              <a:spcPct val="35000"/>
            </a:spcAft>
            <a:buNone/>
          </a:pPr>
          <a:r>
            <a:rPr lang="es-PY" sz="2400" kern="1200" dirty="0">
              <a:latin typeface="Tw Cen MT" panose="020B0602020104020603" pitchFamily="34" charset="0"/>
            </a:rPr>
            <a:t>Inclusión del costo de la evaluación dentro del presupuesto de los programas </a:t>
          </a:r>
        </a:p>
      </dsp:txBody>
      <dsp:txXfrm>
        <a:off x="512428" y="113484"/>
        <a:ext cx="6343953" cy="958964"/>
      </dsp:txXfrm>
    </dsp:sp>
    <dsp:sp modelId="{10525578-9BE5-4BD3-BEF4-C87DFDECD381}">
      <dsp:nvSpPr>
        <dsp:cNvPr id="0" name=""/>
        <dsp:cNvSpPr/>
      </dsp:nvSpPr>
      <dsp:spPr>
        <a:xfrm>
          <a:off x="0" y="2225926"/>
          <a:ext cx="9211013" cy="907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968C922-B202-46EA-8599-B30D9BD20BC4}">
      <dsp:nvSpPr>
        <dsp:cNvPr id="0" name=""/>
        <dsp:cNvSpPr/>
      </dsp:nvSpPr>
      <dsp:spPr>
        <a:xfrm>
          <a:off x="460550" y="1694566"/>
          <a:ext cx="6447709" cy="10627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3708" tIns="0" rIns="243708" bIns="0" numCol="1" spcCol="1270" anchor="ctr" anchorCtr="0">
          <a:noAutofit/>
        </a:bodyPr>
        <a:lstStyle/>
        <a:p>
          <a:pPr marL="0" lvl="0" indent="0" algn="l" defTabSz="1066800">
            <a:lnSpc>
              <a:spcPct val="90000"/>
            </a:lnSpc>
            <a:spcBef>
              <a:spcPct val="0"/>
            </a:spcBef>
            <a:spcAft>
              <a:spcPct val="35000"/>
            </a:spcAft>
            <a:buNone/>
          </a:pPr>
          <a:r>
            <a:rPr lang="es-PY" sz="2400" kern="1200" dirty="0">
              <a:latin typeface="Tw Cen MT" panose="020B0602020104020603" pitchFamily="34" charset="0"/>
            </a:rPr>
            <a:t>Apropiación y uso de la evaluación como parte del ciclo presupuestario</a:t>
          </a:r>
        </a:p>
      </dsp:txBody>
      <dsp:txXfrm>
        <a:off x="512428" y="1746444"/>
        <a:ext cx="6343953" cy="958964"/>
      </dsp:txXfrm>
    </dsp:sp>
    <dsp:sp modelId="{85D43BED-90B4-4E46-8666-B795060A3DAB}">
      <dsp:nvSpPr>
        <dsp:cNvPr id="0" name=""/>
        <dsp:cNvSpPr/>
      </dsp:nvSpPr>
      <dsp:spPr>
        <a:xfrm>
          <a:off x="0" y="3858886"/>
          <a:ext cx="9211013" cy="907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B13496B-B924-408D-A748-8F9144C7DE58}">
      <dsp:nvSpPr>
        <dsp:cNvPr id="0" name=""/>
        <dsp:cNvSpPr/>
      </dsp:nvSpPr>
      <dsp:spPr>
        <a:xfrm>
          <a:off x="460550" y="3327526"/>
          <a:ext cx="6447709" cy="10627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3708" tIns="0" rIns="243708" bIns="0" numCol="1" spcCol="1270" anchor="ctr" anchorCtr="0">
          <a:noAutofit/>
        </a:bodyPr>
        <a:lstStyle/>
        <a:p>
          <a:pPr marL="0" lvl="0" indent="0" algn="l" defTabSz="1066800">
            <a:lnSpc>
              <a:spcPct val="90000"/>
            </a:lnSpc>
            <a:spcBef>
              <a:spcPct val="0"/>
            </a:spcBef>
            <a:spcAft>
              <a:spcPct val="35000"/>
            </a:spcAft>
            <a:buNone/>
          </a:pPr>
          <a:r>
            <a:rPr lang="es-ES" sz="2400" kern="1200" dirty="0">
              <a:latin typeface="Tw Cen MT" panose="020B0602020104020603" pitchFamily="34" charset="0"/>
            </a:rPr>
            <a:t>Relacionar a la evaluación de forma directa con el mejoramiento de las políticas públicas</a:t>
          </a:r>
          <a:endParaRPr lang="es-PY" sz="2400" kern="1200" dirty="0">
            <a:latin typeface="Tw Cen MT" panose="020B0602020104020603" pitchFamily="34" charset="0"/>
          </a:endParaRPr>
        </a:p>
      </dsp:txBody>
      <dsp:txXfrm>
        <a:off x="512428" y="3379404"/>
        <a:ext cx="6343953" cy="958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821AB-087A-43E3-8591-886CEF95ED02}">
      <dsp:nvSpPr>
        <dsp:cNvPr id="0" name=""/>
        <dsp:cNvSpPr/>
      </dsp:nvSpPr>
      <dsp:spPr>
        <a:xfrm>
          <a:off x="1350232" y="0"/>
          <a:ext cx="1296185" cy="1296222"/>
        </a:xfrm>
        <a:prstGeom prst="circularArrow">
          <a:avLst>
            <a:gd name="adj1" fmla="val 10980"/>
            <a:gd name="adj2" fmla="val 1142322"/>
            <a:gd name="adj3" fmla="val 4500000"/>
            <a:gd name="adj4" fmla="val 10800000"/>
            <a:gd name="adj5" fmla="val 12500"/>
          </a:avLst>
        </a:prstGeom>
        <a:solidFill>
          <a:srgbClr val="FFC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5F2CD6-0C82-43EE-8B32-A98FDEB557FA}">
      <dsp:nvSpPr>
        <dsp:cNvPr id="0" name=""/>
        <dsp:cNvSpPr/>
      </dsp:nvSpPr>
      <dsp:spPr>
        <a:xfrm>
          <a:off x="1636506" y="469285"/>
          <a:ext cx="723169" cy="361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b="1" kern="1200" dirty="0">
              <a:solidFill>
                <a:srgbClr val="002060"/>
              </a:solidFill>
              <a:latin typeface="Gotham" panose="02000604040000090004"/>
            </a:rPr>
            <a:t>PGN</a:t>
          </a:r>
          <a:endParaRPr lang="es-PY" sz="2400" b="1" kern="1200" dirty="0">
            <a:solidFill>
              <a:srgbClr val="002060"/>
            </a:solidFill>
            <a:latin typeface="Gotham" panose="02000604040000090004"/>
          </a:endParaRPr>
        </a:p>
      </dsp:txBody>
      <dsp:txXfrm>
        <a:off x="1636506" y="469285"/>
        <a:ext cx="723169" cy="361542"/>
      </dsp:txXfrm>
    </dsp:sp>
    <dsp:sp modelId="{800FC1FC-68CD-4505-ABFE-FE3149B1B13B}">
      <dsp:nvSpPr>
        <dsp:cNvPr id="0" name=""/>
        <dsp:cNvSpPr/>
      </dsp:nvSpPr>
      <dsp:spPr>
        <a:xfrm>
          <a:off x="1082669" y="830827"/>
          <a:ext cx="1113521" cy="1113992"/>
        </a:xfrm>
        <a:prstGeom prst="blockArc">
          <a:avLst>
            <a:gd name="adj1" fmla="val 0"/>
            <a:gd name="adj2" fmla="val 18900000"/>
            <a:gd name="adj3" fmla="val 12740"/>
          </a:avLst>
        </a:prstGeom>
        <a:solidFill>
          <a:srgbClr val="FFC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A482AA-0196-4D8A-8420-37F2C53C9FFD}">
      <dsp:nvSpPr>
        <dsp:cNvPr id="0" name=""/>
        <dsp:cNvSpPr/>
      </dsp:nvSpPr>
      <dsp:spPr>
        <a:xfrm>
          <a:off x="1274921" y="1215512"/>
          <a:ext cx="723169" cy="361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b="1" kern="1200" dirty="0">
              <a:solidFill>
                <a:srgbClr val="002060"/>
              </a:solidFill>
              <a:latin typeface="Gotham" panose="02000604040000090004"/>
            </a:rPr>
            <a:t>ODS</a:t>
          </a:r>
          <a:endParaRPr lang="es-PY" sz="2400" b="1" kern="1200" dirty="0">
            <a:solidFill>
              <a:srgbClr val="002060"/>
            </a:solidFill>
            <a:latin typeface="Gotham" panose="02000604040000090004"/>
          </a:endParaRPr>
        </a:p>
      </dsp:txBody>
      <dsp:txXfrm>
        <a:off x="1274921" y="1215512"/>
        <a:ext cx="723169" cy="36154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BE08FB-858F-7B8A-289B-AE20FC5BD60C}"/>
              </a:ext>
            </a:extLst>
          </p:cNvPr>
          <p:cNvSpPr>
            <a:spLocks noGrp="1"/>
          </p:cNvSpPr>
          <p:nvPr>
            <p:ph type="hdr" sz="quarter"/>
          </p:nvPr>
        </p:nvSpPr>
        <p:spPr>
          <a:xfrm>
            <a:off x="1" y="0"/>
            <a:ext cx="4793403" cy="349109"/>
          </a:xfrm>
          <a:prstGeom prst="rect">
            <a:avLst/>
          </a:prstGeom>
        </p:spPr>
        <p:txBody>
          <a:bodyPr vert="horz" lIns="102961" tIns="51481" rIns="102961" bIns="51481" rtlCol="0"/>
          <a:lstStyle>
            <a:lvl1pPr algn="l">
              <a:defRPr sz="1400"/>
            </a:lvl1pPr>
          </a:lstStyle>
          <a:p>
            <a:endParaRPr lang="en-US"/>
          </a:p>
        </p:txBody>
      </p:sp>
      <p:sp>
        <p:nvSpPr>
          <p:cNvPr id="3" name="Date Placeholder 2">
            <a:extLst>
              <a:ext uri="{FF2B5EF4-FFF2-40B4-BE49-F238E27FC236}">
                <a16:creationId xmlns:a16="http://schemas.microsoft.com/office/drawing/2014/main" id="{5FB483A5-E869-F627-F5E6-5EEED7D98C65}"/>
              </a:ext>
            </a:extLst>
          </p:cNvPr>
          <p:cNvSpPr>
            <a:spLocks noGrp="1"/>
          </p:cNvSpPr>
          <p:nvPr>
            <p:ph type="dt" sz="quarter" idx="1"/>
          </p:nvPr>
        </p:nvSpPr>
        <p:spPr>
          <a:xfrm>
            <a:off x="6265738" y="0"/>
            <a:ext cx="4793403" cy="349109"/>
          </a:xfrm>
          <a:prstGeom prst="rect">
            <a:avLst/>
          </a:prstGeom>
        </p:spPr>
        <p:txBody>
          <a:bodyPr vert="horz" lIns="102961" tIns="51481" rIns="102961" bIns="51481" rtlCol="0"/>
          <a:lstStyle>
            <a:lvl1pPr algn="r">
              <a:defRPr sz="1400"/>
            </a:lvl1pPr>
          </a:lstStyle>
          <a:p>
            <a:fld id="{58A06001-010B-42BC-9557-23CC9C2604E7}" type="datetimeFigureOut">
              <a:rPr lang="en-US" smtClean="0"/>
              <a:t>10/26/2022</a:t>
            </a:fld>
            <a:endParaRPr lang="en-US"/>
          </a:p>
        </p:txBody>
      </p:sp>
      <p:sp>
        <p:nvSpPr>
          <p:cNvPr id="4" name="Footer Placeholder 3">
            <a:extLst>
              <a:ext uri="{FF2B5EF4-FFF2-40B4-BE49-F238E27FC236}">
                <a16:creationId xmlns:a16="http://schemas.microsoft.com/office/drawing/2014/main" id="{3670AB15-7B79-076E-EC55-2BD7E6042E71}"/>
              </a:ext>
            </a:extLst>
          </p:cNvPr>
          <p:cNvSpPr>
            <a:spLocks noGrp="1"/>
          </p:cNvSpPr>
          <p:nvPr>
            <p:ph type="ftr" sz="quarter" idx="2"/>
          </p:nvPr>
        </p:nvSpPr>
        <p:spPr>
          <a:xfrm>
            <a:off x="1" y="6608906"/>
            <a:ext cx="4793403" cy="349108"/>
          </a:xfrm>
          <a:prstGeom prst="rect">
            <a:avLst/>
          </a:prstGeom>
        </p:spPr>
        <p:txBody>
          <a:bodyPr vert="horz" lIns="102961" tIns="51481" rIns="102961" bIns="51481" rtlCol="0" anchor="b"/>
          <a:lstStyle>
            <a:lvl1pPr algn="l">
              <a:defRPr sz="1400"/>
            </a:lvl1pPr>
          </a:lstStyle>
          <a:p>
            <a:endParaRPr lang="en-US"/>
          </a:p>
        </p:txBody>
      </p:sp>
      <p:sp>
        <p:nvSpPr>
          <p:cNvPr id="5" name="Slide Number Placeholder 4">
            <a:extLst>
              <a:ext uri="{FF2B5EF4-FFF2-40B4-BE49-F238E27FC236}">
                <a16:creationId xmlns:a16="http://schemas.microsoft.com/office/drawing/2014/main" id="{6779B94B-3710-8DA4-286B-9478F8930E63}"/>
              </a:ext>
            </a:extLst>
          </p:cNvPr>
          <p:cNvSpPr>
            <a:spLocks noGrp="1"/>
          </p:cNvSpPr>
          <p:nvPr>
            <p:ph type="sldNum" sz="quarter" idx="3"/>
          </p:nvPr>
        </p:nvSpPr>
        <p:spPr>
          <a:xfrm>
            <a:off x="6265738" y="6608906"/>
            <a:ext cx="4793403" cy="349108"/>
          </a:xfrm>
          <a:prstGeom prst="rect">
            <a:avLst/>
          </a:prstGeom>
        </p:spPr>
        <p:txBody>
          <a:bodyPr vert="horz" lIns="102961" tIns="51481" rIns="102961" bIns="51481" rtlCol="0" anchor="b"/>
          <a:lstStyle>
            <a:lvl1pPr algn="r">
              <a:defRPr sz="1400"/>
            </a:lvl1pPr>
          </a:lstStyle>
          <a:p>
            <a:fld id="{7AC52C99-DB6C-4680-8419-346422F02C50}" type="slidenum">
              <a:rPr lang="en-US" smtClean="0"/>
              <a:t>‹Nº›</a:t>
            </a:fld>
            <a:endParaRPr lang="en-US"/>
          </a:p>
        </p:txBody>
      </p:sp>
    </p:spTree>
    <p:extLst>
      <p:ext uri="{BB962C8B-B14F-4D97-AF65-F5344CB8AC3E}">
        <p14:creationId xmlns:p14="http://schemas.microsoft.com/office/powerpoint/2010/main" val="2154505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793403" cy="349109"/>
          </a:xfrm>
          <a:prstGeom prst="rect">
            <a:avLst/>
          </a:prstGeom>
        </p:spPr>
        <p:txBody>
          <a:bodyPr vert="horz" lIns="102961" tIns="51481" rIns="102961" bIns="51481" rtlCol="0"/>
          <a:lstStyle>
            <a:lvl1pPr algn="l">
              <a:defRPr sz="1400"/>
            </a:lvl1pPr>
          </a:lstStyle>
          <a:p>
            <a:endParaRPr lang="en-US"/>
          </a:p>
        </p:txBody>
      </p:sp>
      <p:sp>
        <p:nvSpPr>
          <p:cNvPr id="3" name="Date Placeholder 2"/>
          <p:cNvSpPr>
            <a:spLocks noGrp="1"/>
          </p:cNvSpPr>
          <p:nvPr>
            <p:ph type="dt" idx="1"/>
          </p:nvPr>
        </p:nvSpPr>
        <p:spPr>
          <a:xfrm>
            <a:off x="6265738" y="0"/>
            <a:ext cx="4793403" cy="349109"/>
          </a:xfrm>
          <a:prstGeom prst="rect">
            <a:avLst/>
          </a:prstGeom>
        </p:spPr>
        <p:txBody>
          <a:bodyPr vert="horz" lIns="102961" tIns="51481" rIns="102961" bIns="51481" rtlCol="0"/>
          <a:lstStyle>
            <a:lvl1pPr algn="r">
              <a:defRPr sz="1400"/>
            </a:lvl1pPr>
          </a:lstStyle>
          <a:p>
            <a:fld id="{26101AA2-A43E-854C-944A-7F660BE93A70}" type="datetimeFigureOut">
              <a:rPr lang="en-US" smtClean="0"/>
              <a:t>10/26/2022</a:t>
            </a:fld>
            <a:endParaRPr lang="en-US"/>
          </a:p>
        </p:txBody>
      </p:sp>
      <p:sp>
        <p:nvSpPr>
          <p:cNvPr id="4" name="Slide Image Placeholder 3"/>
          <p:cNvSpPr>
            <a:spLocks noGrp="1" noRot="1" noChangeAspect="1"/>
          </p:cNvSpPr>
          <p:nvPr>
            <p:ph type="sldImg" idx="2"/>
          </p:nvPr>
        </p:nvSpPr>
        <p:spPr>
          <a:xfrm>
            <a:off x="3443288" y="869950"/>
            <a:ext cx="4175125" cy="2347913"/>
          </a:xfrm>
          <a:prstGeom prst="rect">
            <a:avLst/>
          </a:prstGeom>
          <a:noFill/>
          <a:ln w="12700">
            <a:solidFill>
              <a:prstClr val="black"/>
            </a:solidFill>
          </a:ln>
        </p:spPr>
        <p:txBody>
          <a:bodyPr vert="horz" lIns="102961" tIns="51481" rIns="102961" bIns="51481" rtlCol="0" anchor="ctr"/>
          <a:lstStyle/>
          <a:p>
            <a:endParaRPr lang="en-US"/>
          </a:p>
        </p:txBody>
      </p:sp>
      <p:sp>
        <p:nvSpPr>
          <p:cNvPr id="5" name="Notes Placeholder 4"/>
          <p:cNvSpPr>
            <a:spLocks noGrp="1"/>
          </p:cNvSpPr>
          <p:nvPr>
            <p:ph type="body" sz="quarter" idx="3"/>
          </p:nvPr>
        </p:nvSpPr>
        <p:spPr>
          <a:xfrm>
            <a:off x="1106171" y="3348544"/>
            <a:ext cx="8849359" cy="2739717"/>
          </a:xfrm>
          <a:prstGeom prst="rect">
            <a:avLst/>
          </a:prstGeom>
        </p:spPr>
        <p:txBody>
          <a:bodyPr vert="horz" lIns="102961" tIns="51481" rIns="102961" bIns="514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08906"/>
            <a:ext cx="4793403" cy="349108"/>
          </a:xfrm>
          <a:prstGeom prst="rect">
            <a:avLst/>
          </a:prstGeom>
        </p:spPr>
        <p:txBody>
          <a:bodyPr vert="horz" lIns="102961" tIns="51481" rIns="102961" bIns="51481" rtlCol="0" anchor="b"/>
          <a:lstStyle>
            <a:lvl1pPr algn="l">
              <a:defRPr sz="1400"/>
            </a:lvl1pPr>
          </a:lstStyle>
          <a:p>
            <a:endParaRPr lang="en-US"/>
          </a:p>
        </p:txBody>
      </p:sp>
      <p:sp>
        <p:nvSpPr>
          <p:cNvPr id="7" name="Slide Number Placeholder 6"/>
          <p:cNvSpPr>
            <a:spLocks noGrp="1"/>
          </p:cNvSpPr>
          <p:nvPr>
            <p:ph type="sldNum" sz="quarter" idx="5"/>
          </p:nvPr>
        </p:nvSpPr>
        <p:spPr>
          <a:xfrm>
            <a:off x="6265738" y="6608906"/>
            <a:ext cx="4793403" cy="349108"/>
          </a:xfrm>
          <a:prstGeom prst="rect">
            <a:avLst/>
          </a:prstGeom>
        </p:spPr>
        <p:txBody>
          <a:bodyPr vert="horz" lIns="102961" tIns="51481" rIns="102961" bIns="51481" rtlCol="0" anchor="b"/>
          <a:lstStyle>
            <a:lvl1pPr algn="r">
              <a:defRPr sz="1400"/>
            </a:lvl1pPr>
          </a:lstStyle>
          <a:p>
            <a:fld id="{D09C3332-DB63-2E49-95D0-46B9EBE40781}" type="slidenum">
              <a:rPr lang="en-US" smtClean="0"/>
              <a:t>‹Nº›</a:t>
            </a:fld>
            <a:endParaRPr lang="en-US"/>
          </a:p>
        </p:txBody>
      </p:sp>
    </p:spTree>
    <p:extLst>
      <p:ext uri="{BB962C8B-B14F-4D97-AF65-F5344CB8AC3E}">
        <p14:creationId xmlns:p14="http://schemas.microsoft.com/office/powerpoint/2010/main" val="300661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Conozco una frase que dice “El precio de la inacción es mucho mayor que el costo de cometer un error”, y es increíble como esta frase puede cobrar tanto sentido, si empezamos valorar el aporte de la evaluación dentro del sector público….</a:t>
            </a:r>
          </a:p>
          <a:p>
            <a:endParaRPr lang="es-ES" dirty="0"/>
          </a:p>
          <a:p>
            <a:r>
              <a:rPr lang="es-ES" dirty="0"/>
              <a:t>Muy buenos días para todos, es un placer para mi desde Paraguay estar compartiendo este panel, en esta semana que para todos los apasionados de la evaluación es sumamente valiosa, por las experiencias y aprendizajes que este tipo de encuentros aporta.</a:t>
            </a:r>
          </a:p>
          <a:p>
            <a:endParaRPr lang="es-ES" dirty="0"/>
          </a:p>
          <a:p>
            <a:endParaRPr lang="es-PY" dirty="0"/>
          </a:p>
        </p:txBody>
      </p:sp>
      <p:sp>
        <p:nvSpPr>
          <p:cNvPr id="4" name="Marcador de número de diapositiva 3"/>
          <p:cNvSpPr>
            <a:spLocks noGrp="1"/>
          </p:cNvSpPr>
          <p:nvPr>
            <p:ph type="sldNum" sz="quarter" idx="5"/>
          </p:nvPr>
        </p:nvSpPr>
        <p:spPr/>
        <p:txBody>
          <a:bodyPr/>
          <a:lstStyle/>
          <a:p>
            <a:fld id="{D09C3332-DB63-2E49-95D0-46B9EBE40781}" type="slidenum">
              <a:rPr lang="en-US" smtClean="0"/>
              <a:t>1</a:t>
            </a:fld>
            <a:endParaRPr lang="en-US"/>
          </a:p>
        </p:txBody>
      </p:sp>
    </p:spTree>
    <p:extLst>
      <p:ext uri="{BB962C8B-B14F-4D97-AF65-F5344CB8AC3E}">
        <p14:creationId xmlns:p14="http://schemas.microsoft.com/office/powerpoint/2010/main" val="427857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dirty="0"/>
              <a:t>(Dar clic en la pantalla de rindiendo cuentas para enlace directo)</a:t>
            </a:r>
          </a:p>
          <a:p>
            <a:endParaRPr lang="es-ES" b="1" dirty="0"/>
          </a:p>
          <a:p>
            <a:r>
              <a:rPr lang="es-ES" b="1" dirty="0"/>
              <a:t>Rindiendo Cuentas </a:t>
            </a:r>
            <a:r>
              <a:rPr lang="es-ES" dirty="0"/>
              <a:t>es una herramienta innovadora para hacer el seguimiento de los gastos efectivizados en el marco de la pandemia, siendo Paraguay el primer país de la región en implementarla, hecho valorado por varios organismos y medios internacionales.</a:t>
            </a:r>
          </a:p>
          <a:p>
            <a:endParaRPr lang="es-PY" sz="1200" dirty="0">
              <a:latin typeface="Gotham" panose="02000604040000090004"/>
            </a:endParaRPr>
          </a:p>
          <a:p>
            <a:r>
              <a:rPr lang="es-PY" sz="1200" dirty="0">
                <a:latin typeface="Gotham" panose="02000604040000090004"/>
              </a:rPr>
              <a:t>El objetivo de la plataforma es impulsar la transparencia, estimular la participación y el control de los ciudadanos en el gasto público, a partir de canales para hacer sugerencias o realizar denuncias.</a:t>
            </a:r>
          </a:p>
        </p:txBody>
      </p:sp>
      <p:sp>
        <p:nvSpPr>
          <p:cNvPr id="4" name="Marcador de número de diapositiva 3"/>
          <p:cNvSpPr>
            <a:spLocks noGrp="1"/>
          </p:cNvSpPr>
          <p:nvPr>
            <p:ph type="sldNum" sz="quarter" idx="10"/>
          </p:nvPr>
        </p:nvSpPr>
        <p:spPr/>
        <p:txBody>
          <a:bodyPr/>
          <a:lstStyle/>
          <a:p>
            <a:fld id="{D09C3332-DB63-2E49-95D0-46B9EBE40781}" type="slidenum">
              <a:rPr lang="en-US" smtClean="0"/>
              <a:t>10</a:t>
            </a:fld>
            <a:endParaRPr lang="en-US"/>
          </a:p>
        </p:txBody>
      </p:sp>
    </p:spTree>
    <p:extLst>
      <p:ext uri="{BB962C8B-B14F-4D97-AF65-F5344CB8AC3E}">
        <p14:creationId xmlns:p14="http://schemas.microsoft.com/office/powerpoint/2010/main" val="2182395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Y" dirty="0"/>
              <a:t>A</a:t>
            </a:r>
            <a:r>
              <a:rPr lang="es-PY" baseline="0" dirty="0"/>
              <a:t> nivel interno siempre estamos autoevaluándonos para identificar puntos de mejora, como ser</a:t>
            </a:r>
          </a:p>
          <a:p>
            <a:endParaRPr lang="es-PY" baseline="0" dirty="0"/>
          </a:p>
          <a:p>
            <a:r>
              <a:rPr lang="es-ES" baseline="0" dirty="0"/>
              <a:t>Preparar la agenda un ejercicio fiscal de anticipación</a:t>
            </a:r>
          </a:p>
          <a:p>
            <a:endParaRPr lang="es-ES" baseline="0" dirty="0"/>
          </a:p>
          <a:p>
            <a:r>
              <a:rPr lang="es-ES" baseline="0" dirty="0"/>
              <a:t>Institucionalización de evaluaciones; instalar la importancia de evaluar en los gerentes de programas</a:t>
            </a:r>
          </a:p>
          <a:p>
            <a:endParaRPr lang="es-ES" baseline="0" dirty="0"/>
          </a:p>
          <a:p>
            <a:r>
              <a:rPr lang="es-ES" baseline="0" dirty="0"/>
              <a:t>Ampliar el horizonte de evaluación (no solo MH), impulsando la realización de evaluaciones como iniciativa en otras instituciones. </a:t>
            </a:r>
          </a:p>
          <a:p>
            <a:endParaRPr lang="es-ES" baseline="0" dirty="0"/>
          </a:p>
          <a:p>
            <a:r>
              <a:rPr lang="es-ES" baseline="0" dirty="0"/>
              <a:t>Fomentar la formación de evaluadores locales (incrementar el mercado local), para que el proceso resulte más asequible</a:t>
            </a:r>
          </a:p>
          <a:p>
            <a:endParaRPr lang="es-PY" baseline="0" dirty="0"/>
          </a:p>
          <a:p>
            <a:r>
              <a:rPr lang="es-PY" baseline="0" dirty="0"/>
              <a:t>Si bien son aspectos en su mayoría de gestión y rectoría, son claves para la institucionalización de la Evaluación. </a:t>
            </a:r>
            <a:endParaRPr lang="es-PY" dirty="0"/>
          </a:p>
        </p:txBody>
      </p:sp>
      <p:sp>
        <p:nvSpPr>
          <p:cNvPr id="4" name="Marcador de número de diapositiva 3"/>
          <p:cNvSpPr>
            <a:spLocks noGrp="1"/>
          </p:cNvSpPr>
          <p:nvPr>
            <p:ph type="sldNum" sz="quarter" idx="10"/>
          </p:nvPr>
        </p:nvSpPr>
        <p:spPr/>
        <p:txBody>
          <a:bodyPr/>
          <a:lstStyle/>
          <a:p>
            <a:fld id="{D09C3332-DB63-2E49-95D0-46B9EBE40781}" type="slidenum">
              <a:rPr lang="en-US" smtClean="0"/>
              <a:t>11</a:t>
            </a:fld>
            <a:endParaRPr lang="en-US"/>
          </a:p>
        </p:txBody>
      </p:sp>
    </p:spTree>
    <p:extLst>
      <p:ext uri="{BB962C8B-B14F-4D97-AF65-F5344CB8AC3E}">
        <p14:creationId xmlns:p14="http://schemas.microsoft.com/office/powerpoint/2010/main" val="2289888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D09C3332-DB63-2E49-95D0-46B9EBE40781}" type="slidenum">
              <a:rPr lang="en-US" smtClean="0"/>
              <a:t>12</a:t>
            </a:fld>
            <a:endParaRPr lang="en-US"/>
          </a:p>
        </p:txBody>
      </p:sp>
    </p:spTree>
    <p:extLst>
      <p:ext uri="{BB962C8B-B14F-4D97-AF65-F5344CB8AC3E}">
        <p14:creationId xmlns:p14="http://schemas.microsoft.com/office/powerpoint/2010/main" val="312954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5"/>
          </p:nvPr>
        </p:nvSpPr>
        <p:spPr/>
        <p:txBody>
          <a:bodyPr/>
          <a:lstStyle/>
          <a:p>
            <a:fld id="{D09C3332-DB63-2E49-95D0-46B9EBE40781}" type="slidenum">
              <a:rPr lang="en-US" smtClean="0"/>
              <a:t>13</a:t>
            </a:fld>
            <a:endParaRPr lang="en-US"/>
          </a:p>
        </p:txBody>
      </p:sp>
    </p:spTree>
    <p:extLst>
      <p:ext uri="{BB962C8B-B14F-4D97-AF65-F5344CB8AC3E}">
        <p14:creationId xmlns:p14="http://schemas.microsoft.com/office/powerpoint/2010/main" val="1197616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Quiero iniciar mi intervención, reflexionando un poco sobre la demanda que se ha ido instalando en los últimos años en la gestión Pública.</a:t>
            </a:r>
          </a:p>
          <a:p>
            <a:r>
              <a:rPr lang="es-ES" dirty="0"/>
              <a:t>Cada vez, hay una mayor exigencia de respuestas claras, transparentes y precisas sobre los resultados que se obtienen de la inversión y gasto de los recursos públicos, desde el punto de vista de la mejora de los niveles de bienestar de los ciudadanos. </a:t>
            </a:r>
          </a:p>
          <a:p>
            <a:endParaRPr lang="es-ES" dirty="0"/>
          </a:p>
          <a:p>
            <a:r>
              <a:rPr lang="es-ES" dirty="0"/>
              <a:t>Esto, por supuesto implica la necesidad de realizar un cambio sustancial de los modelos de gestión burocrático-tradicionales, desde el presupuesto avanzando hacia un esquema por resultados, enfocado en la identificación de los efectos de nuestros programas públicos, y el uso de los recursos públicos.</a:t>
            </a:r>
          </a:p>
          <a:p>
            <a:endParaRPr lang="es-ES" dirty="0"/>
          </a:p>
          <a:p>
            <a:r>
              <a:rPr lang="es-ES" dirty="0"/>
              <a:t>Al mencionarlo de esta manera, pareciera ser algo muy difícil de lograr…, sin embargo, la </a:t>
            </a:r>
            <a:r>
              <a:rPr lang="es-ES" b="1" dirty="0"/>
              <a:t>evaluación</a:t>
            </a:r>
            <a:r>
              <a:rPr lang="es-ES" dirty="0"/>
              <a:t> ha sido el instrumento que nos ha permitido y nos permite conocer los avances y logros de los programas públicos, centrado en la ciudadanía, permitiendo una valoración integral, identificando los puntos críticos necesarios de mejora y las fortalezas de las acciones públicas, mejorando así la calidad del gasto.</a:t>
            </a:r>
          </a:p>
          <a:p>
            <a:endParaRPr lang="es-PY" dirty="0"/>
          </a:p>
        </p:txBody>
      </p:sp>
      <p:sp>
        <p:nvSpPr>
          <p:cNvPr id="4" name="Marcador de número de diapositiva 3"/>
          <p:cNvSpPr>
            <a:spLocks noGrp="1"/>
          </p:cNvSpPr>
          <p:nvPr>
            <p:ph type="sldNum" sz="quarter" idx="5"/>
          </p:nvPr>
        </p:nvSpPr>
        <p:spPr/>
        <p:txBody>
          <a:bodyPr/>
          <a:lstStyle/>
          <a:p>
            <a:fld id="{D09C3332-DB63-2E49-95D0-46B9EBE40781}" type="slidenum">
              <a:rPr lang="en-US" smtClean="0"/>
              <a:t>2</a:t>
            </a:fld>
            <a:endParaRPr lang="en-US"/>
          </a:p>
        </p:txBody>
      </p:sp>
    </p:spTree>
    <p:extLst>
      <p:ext uri="{BB962C8B-B14F-4D97-AF65-F5344CB8AC3E}">
        <p14:creationId xmlns:p14="http://schemas.microsoft.com/office/powerpoint/2010/main" val="3402060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1029614">
              <a:defRPr/>
            </a:pPr>
            <a:endParaRPr lang="es-ES" altLang="es-PY" sz="900" dirty="0">
              <a:latin typeface="Arial" panose="020B0604020202020204" pitchFamily="34" charset="0"/>
            </a:endParaRPr>
          </a:p>
          <a:p>
            <a:pPr defTabSz="1029614">
              <a:defRPr/>
            </a:pPr>
            <a:r>
              <a:rPr lang="es-ES" altLang="es-PY" sz="900" dirty="0">
                <a:latin typeface="Arial" panose="020B0604020202020204" pitchFamily="34" charset="0"/>
              </a:rPr>
              <a:t>Con la pandemia pensábamos que lo peor ya vino y se fue, sin embargo, con todo esto que esta pasando a nivel internacional, nos obliga a repensar muchas cosas, entre ellas mecanismos de financiaciones alternativas y sostenibles para la realización de evaluaciones.</a:t>
            </a:r>
          </a:p>
          <a:p>
            <a:pPr defTabSz="1029614">
              <a:defRPr/>
            </a:pPr>
            <a:endParaRPr lang="es-ES" altLang="es-PY" sz="900" dirty="0">
              <a:latin typeface="Arial" panose="020B0604020202020204" pitchFamily="34" charset="0"/>
            </a:endParaRPr>
          </a:p>
          <a:p>
            <a:pPr defTabSz="1029614">
              <a:defRPr/>
            </a:pPr>
            <a:r>
              <a:rPr lang="es-ES" altLang="es-PY" sz="900" dirty="0">
                <a:latin typeface="Arial" panose="020B0604020202020204" pitchFamily="34" charset="0"/>
              </a:rPr>
              <a:t>Para enfrentar la pandemia, Paraguay, como casi todos los países, tuvo que aplicar ciertos ajustes técnicos que nos permitieran contar con espacios fiscales para dirigirlos a programas estratégicos y de esa manera contrarrestar desde el sector público las pesadas cargas del efecto que traía consigo una pandemia.</a:t>
            </a:r>
          </a:p>
          <a:p>
            <a:pPr defTabSz="1029614">
              <a:defRPr/>
            </a:pPr>
            <a:r>
              <a:rPr lang="es-ES" sz="900" dirty="0">
                <a:latin typeface="Arial" panose="020B0604020202020204" pitchFamily="34" charset="0"/>
              </a:rPr>
              <a:t>Una situación que nos sorprendió.</a:t>
            </a:r>
            <a:endParaRPr lang="es-ES" dirty="0"/>
          </a:p>
        </p:txBody>
      </p:sp>
      <p:sp>
        <p:nvSpPr>
          <p:cNvPr id="4" name="Marcador de número de diapositiva 3"/>
          <p:cNvSpPr>
            <a:spLocks noGrp="1"/>
          </p:cNvSpPr>
          <p:nvPr>
            <p:ph type="sldNum" sz="quarter" idx="10"/>
          </p:nvPr>
        </p:nvSpPr>
        <p:spPr/>
        <p:txBody>
          <a:bodyPr/>
          <a:lstStyle/>
          <a:p>
            <a:fld id="{D09C3332-DB63-2E49-95D0-46B9EBE40781}" type="slidenum">
              <a:rPr lang="en-US" smtClean="0"/>
              <a:t>3</a:t>
            </a:fld>
            <a:endParaRPr lang="en-US"/>
          </a:p>
        </p:txBody>
      </p:sp>
    </p:spTree>
    <p:extLst>
      <p:ext uri="{BB962C8B-B14F-4D97-AF65-F5344CB8AC3E}">
        <p14:creationId xmlns:p14="http://schemas.microsoft.com/office/powerpoint/2010/main" val="2774976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1029614">
              <a:defRPr/>
            </a:pPr>
            <a:r>
              <a:rPr lang="es-ES" altLang="es-PY" sz="900" dirty="0">
                <a:latin typeface="Arial" panose="020B0604020202020204" pitchFamily="34" charset="0"/>
              </a:rPr>
              <a:t>Esta situación, no sólo modificó la configuración de lo financiero, sino también del enfoque de como veníamos trabajando en el sector público. Por qué digo esto?…</a:t>
            </a:r>
          </a:p>
          <a:p>
            <a:pPr defTabSz="1029614">
              <a:defRPr/>
            </a:pPr>
            <a:r>
              <a:rPr lang="es-ES" altLang="es-PY" sz="900" dirty="0">
                <a:latin typeface="Arial" panose="020B0604020202020204" pitchFamily="34" charset="0"/>
              </a:rPr>
              <a:t> </a:t>
            </a:r>
          </a:p>
          <a:p>
            <a:pPr defTabSz="1029614">
              <a:defRPr/>
            </a:pPr>
            <a:r>
              <a:rPr lang="es-PY" altLang="es-PY" sz="1400" dirty="0"/>
              <a:t>El ministerio de hacienda como ente propulsor del presupuesto por resultados ha hecho camino en materia de evaluación, sosteniendo que la evaluación es una pieza clave para verificar si los resultados de los programas son fehacientes y acorde a las necesidades de la demanda, tanto así que desde el año 2016, se viene apoyando a través de fuentes de financiamiento externas y evaluadores externos, generando informes desde tres tipos de enfoque: diseño, implementación y desempeño. Lo cual asciende a una inversión de 546 mil dólares aproximadamente.</a:t>
            </a:r>
          </a:p>
          <a:p>
            <a:pPr defTabSz="1029614">
              <a:defRPr/>
            </a:pPr>
            <a:endParaRPr lang="es-PY" altLang="es-PY" sz="1400" dirty="0"/>
          </a:p>
          <a:p>
            <a:pPr defTabSz="1029614">
              <a:defRPr/>
            </a:pPr>
            <a:r>
              <a:rPr lang="es-PY" altLang="es-PY" sz="1400" dirty="0"/>
              <a:t>Con la pandemia, las necesidades de información y tipos de evaluación exigían informaciones especificas, de los recursos ejecutados del Fondo de Emergencia Nacional para contrarrestar los efectos del Covid-19, tanto así que con el plantel interno de la dirección de presupuesto fueron realizadas las evaluaciones, implicando un ahorro en ese periodo de tiempo. </a:t>
            </a:r>
          </a:p>
          <a:p>
            <a:pPr defTabSz="1029614">
              <a:defRPr/>
            </a:pPr>
            <a:endParaRPr lang="es-PY" altLang="es-PY" sz="1400" dirty="0"/>
          </a:p>
          <a:p>
            <a:pPr defTabSz="1029614">
              <a:defRPr/>
            </a:pPr>
            <a:r>
              <a:rPr lang="es-PY" altLang="es-PY" sz="1400" dirty="0"/>
              <a:t>Es importante mencionar que en Paraguay las evaluaciones las financiamos a través de cooperaciones en su mayoría, a excepción de algunos proyectos de inversión, los programas no incluyen presupuesto para evaluaciones en su planificación hasta el momento. Es por eso que la cobertura o número de evaluaciones realizadas Paraguay todavía esta por debajo del promedio regional.</a:t>
            </a:r>
          </a:p>
        </p:txBody>
      </p:sp>
      <p:sp>
        <p:nvSpPr>
          <p:cNvPr id="4" name="Marcador de número de diapositiva 3"/>
          <p:cNvSpPr>
            <a:spLocks noGrp="1"/>
          </p:cNvSpPr>
          <p:nvPr>
            <p:ph type="sldNum" sz="quarter" idx="10"/>
          </p:nvPr>
        </p:nvSpPr>
        <p:spPr/>
        <p:txBody>
          <a:bodyPr/>
          <a:lstStyle/>
          <a:p>
            <a:fld id="{D09C3332-DB63-2E49-95D0-46B9EBE40781}" type="slidenum">
              <a:rPr lang="en-US" smtClean="0"/>
              <a:t>4</a:t>
            </a:fld>
            <a:endParaRPr lang="en-US"/>
          </a:p>
        </p:txBody>
      </p:sp>
    </p:spTree>
    <p:extLst>
      <p:ext uri="{BB962C8B-B14F-4D97-AF65-F5344CB8AC3E}">
        <p14:creationId xmlns:p14="http://schemas.microsoft.com/office/powerpoint/2010/main" val="3760548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Y" dirty="0"/>
              <a:t>Lo lindo e interesante del proceso evaluativo es que es un mecanismo bastante poderoso en materia de gestión, su sistema flexible y adaptativo desde la metodología ha permitido la instalación de capacidades técnicas internas que en situaciones de necesidad e incertidumbre como la de pandemia, puedan ser aprovechados para la generación de informes concretos que se demandan en situaciones específicas como lo ha sido los </a:t>
            </a:r>
            <a:r>
              <a:rPr lang="es-PY" baseline="0" dirty="0"/>
              <a:t>cuatro volúmenes “Paraguay ante la Pandemia”. Este informe rinde cuentas sobre las medidas sanitarias y financieras ejecutadas durante la pandemia así como los resultados inmediatos en la situación poblacional afectada por el COVID-19.</a:t>
            </a:r>
            <a:endParaRPr lang="es-PY" dirty="0"/>
          </a:p>
        </p:txBody>
      </p:sp>
      <p:sp>
        <p:nvSpPr>
          <p:cNvPr id="4" name="Marcador de número de diapositiva 3"/>
          <p:cNvSpPr>
            <a:spLocks noGrp="1"/>
          </p:cNvSpPr>
          <p:nvPr>
            <p:ph type="sldNum" sz="quarter" idx="10"/>
          </p:nvPr>
        </p:nvSpPr>
        <p:spPr/>
        <p:txBody>
          <a:bodyPr/>
          <a:lstStyle/>
          <a:p>
            <a:fld id="{D09C3332-DB63-2E49-95D0-46B9EBE40781}" type="slidenum">
              <a:rPr lang="en-US" smtClean="0"/>
              <a:t>5</a:t>
            </a:fld>
            <a:endParaRPr lang="en-US"/>
          </a:p>
        </p:txBody>
      </p:sp>
    </p:spTree>
    <p:extLst>
      <p:ext uri="{BB962C8B-B14F-4D97-AF65-F5344CB8AC3E}">
        <p14:creationId xmlns:p14="http://schemas.microsoft.com/office/powerpoint/2010/main" val="88619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Y" sz="1400" dirty="0"/>
              <a:t>De esta manera, el camino </a:t>
            </a:r>
            <a:r>
              <a:rPr lang="es-PY" baseline="0" dirty="0"/>
              <a:t>recorrido en materia de evaluación nos ha dado buenas practicas adoptadas por experiencia propia, como también de los países de la región. El avance en evaluación se ha sostenido principalmente por la instalación de un </a:t>
            </a:r>
            <a:r>
              <a:rPr lang="es-PY" b="1" u="sng" baseline="0" dirty="0"/>
              <a:t>Plan Anual de Evaluaciones </a:t>
            </a:r>
            <a:r>
              <a:rPr lang="es-PY" baseline="0" dirty="0"/>
              <a:t>donde cada Organismo y Entidad del Estado manifiesta al Ministerio de Hacienda, como ente rector en la materia, su intención de evaluar en dicho periodo fiscal, seguidamente por el </a:t>
            </a:r>
            <a:r>
              <a:rPr lang="es-PY" b="1" u="sng" baseline="0" dirty="0"/>
              <a:t>Uso de la Evaluación </a:t>
            </a:r>
            <a:r>
              <a:rPr lang="es-PY" baseline="0" dirty="0"/>
              <a:t>ya que en el ciclo presupuestario es fundamental para la toma de decisiones contar con informaciones oportunas de los programas presupuestarios, por otro lado la </a:t>
            </a:r>
            <a:r>
              <a:rPr lang="es-PY" b="1" u="sng" baseline="0" dirty="0"/>
              <a:t>Visibilidad de la evaluación  </a:t>
            </a:r>
            <a:r>
              <a:rPr lang="es-PY" baseline="0" dirty="0"/>
              <a:t>a través de las herramientas tecnológicas y página web, y por último la participación activa en redes internacionales y </a:t>
            </a:r>
            <a:r>
              <a:rPr lang="es-PY" b="1" u="sng" baseline="0" dirty="0"/>
              <a:t>Evaluaciones Conjuntas </a:t>
            </a:r>
            <a:r>
              <a:rPr lang="es-PY" baseline="0" dirty="0"/>
              <a:t>con otros países como Costa Rica y Ecuador. </a:t>
            </a:r>
            <a:endParaRPr lang="es-PY" dirty="0"/>
          </a:p>
        </p:txBody>
      </p:sp>
      <p:sp>
        <p:nvSpPr>
          <p:cNvPr id="4" name="Marcador de número de diapositiva 3"/>
          <p:cNvSpPr>
            <a:spLocks noGrp="1"/>
          </p:cNvSpPr>
          <p:nvPr>
            <p:ph type="sldNum" sz="quarter" idx="10"/>
          </p:nvPr>
        </p:nvSpPr>
        <p:spPr/>
        <p:txBody>
          <a:bodyPr/>
          <a:lstStyle/>
          <a:p>
            <a:fld id="{D09C3332-DB63-2E49-95D0-46B9EBE40781}" type="slidenum">
              <a:rPr lang="en-US" smtClean="0"/>
              <a:t>6</a:t>
            </a:fld>
            <a:endParaRPr lang="en-US"/>
          </a:p>
        </p:txBody>
      </p:sp>
    </p:spTree>
    <p:extLst>
      <p:ext uri="{BB962C8B-B14F-4D97-AF65-F5344CB8AC3E}">
        <p14:creationId xmlns:p14="http://schemas.microsoft.com/office/powerpoint/2010/main" val="3314662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Y" dirty="0"/>
              <a:t>Partiendo de que </a:t>
            </a:r>
            <a:r>
              <a:rPr lang="es-ES" dirty="0"/>
              <a:t>las evaluaciones deben ser externas e independientes, para que su desarrollo sea cada vez mayor, es necesario contemplarlo en los presupuestos institucionales, como un proceso válido dentro del ciclo presupuestario. Esto quiere decir, instalar su importancia y utilidad en la gestión pública, de tal manera que su uso se vea como un beneficio y no como un castigo. De esta manera, la evaluación se relaciona de forma directa con el mejoramiento de las políticas públicas, pues permite retroalimentar todo el proceso y, por ende, es un instrumento clave para mejorar la calidad del gasto desde el punto de vista de la creación de valor público y el logro de resultados.</a:t>
            </a:r>
          </a:p>
          <a:p>
            <a:endParaRPr lang="es-ES" dirty="0"/>
          </a:p>
          <a:p>
            <a:endParaRPr lang="es-PY" dirty="0"/>
          </a:p>
          <a:p>
            <a:endParaRPr lang="es-PY" dirty="0"/>
          </a:p>
        </p:txBody>
      </p:sp>
      <p:sp>
        <p:nvSpPr>
          <p:cNvPr id="4" name="Marcador de número de diapositiva 3"/>
          <p:cNvSpPr>
            <a:spLocks noGrp="1"/>
          </p:cNvSpPr>
          <p:nvPr>
            <p:ph type="sldNum" sz="quarter" idx="10"/>
          </p:nvPr>
        </p:nvSpPr>
        <p:spPr/>
        <p:txBody>
          <a:bodyPr/>
          <a:lstStyle/>
          <a:p>
            <a:fld id="{D09C3332-DB63-2E49-95D0-46B9EBE40781}" type="slidenum">
              <a:rPr lang="en-US" smtClean="0"/>
              <a:t>7</a:t>
            </a:fld>
            <a:endParaRPr lang="en-US"/>
          </a:p>
        </p:txBody>
      </p:sp>
    </p:spTree>
    <p:extLst>
      <p:ext uri="{BB962C8B-B14F-4D97-AF65-F5344CB8AC3E}">
        <p14:creationId xmlns:p14="http://schemas.microsoft.com/office/powerpoint/2010/main" val="2431408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(Dar clic en las imágenes para acceder directamente)</a:t>
            </a:r>
          </a:p>
          <a:p>
            <a:endParaRPr lang="es-ES" dirty="0"/>
          </a:p>
          <a:p>
            <a:r>
              <a:rPr lang="es-ES" dirty="0"/>
              <a:t>Como resultado de la implementación de un Plan Anual de Evaluaciones, actualmente se dispone de un repositorio desde donde se pueden consultar todas las evaluaciones ya realizadas a intervenciones públicas, cuyos informes se encuentran disponibles en nuestra web institucional a través de los enlaces señalados. </a:t>
            </a:r>
          </a:p>
          <a:p>
            <a:r>
              <a:rPr lang="es-ES" dirty="0"/>
              <a:t>En su mayor parte, se cuenta con evaluaciones que son de Diseño, Gestión, Eficiencia; los cuales en los últimos años han sido complementados con otra variedad de evaluaciones como ser de revisiones del gasto (</a:t>
            </a:r>
            <a:r>
              <a:rPr lang="es-ES" dirty="0" err="1"/>
              <a:t>Spending</a:t>
            </a:r>
            <a:r>
              <a:rPr lang="es-ES" dirty="0"/>
              <a:t> </a:t>
            </a:r>
            <a:r>
              <a:rPr lang="es-ES" dirty="0" err="1"/>
              <a:t>Review</a:t>
            </a:r>
            <a:r>
              <a:rPr lang="es-ES" dirty="0"/>
              <a:t> - para lo cual tuvimos el apoyo de la Unión Europea y el Instituto de Estudios Fiscales) y respecto al desempeño financiero y de resultados de sectores estratégicos como el de Salud.</a:t>
            </a:r>
          </a:p>
          <a:p>
            <a:r>
              <a:rPr lang="es-ES" dirty="0"/>
              <a:t>Asimismo, se pone a disposición del público en general las metodologías diseñadas con enfoque de medición de inversiones presupuestarias en áreas transversales como Género, Niñez y Adolescencia, Juventud y los Objetivos de Desarrollo Sostenible (ODS), siendo este último una de las primeras metodologías implementadas en la programación misma de los recursos institucionales, es decir, la información se encuentra sistematizada a la fecha… Al respecto… (siguiente lámina)</a:t>
            </a:r>
          </a:p>
          <a:p>
            <a:endParaRPr lang="es-PY" dirty="0"/>
          </a:p>
        </p:txBody>
      </p:sp>
      <p:sp>
        <p:nvSpPr>
          <p:cNvPr id="4" name="Marcador de número de diapositiva 3"/>
          <p:cNvSpPr>
            <a:spLocks noGrp="1"/>
          </p:cNvSpPr>
          <p:nvPr>
            <p:ph type="sldNum" sz="quarter" idx="10"/>
          </p:nvPr>
        </p:nvSpPr>
        <p:spPr/>
        <p:txBody>
          <a:bodyPr/>
          <a:lstStyle/>
          <a:p>
            <a:fld id="{D09C3332-DB63-2E49-95D0-46B9EBE40781}" type="slidenum">
              <a:rPr lang="en-US" smtClean="0"/>
              <a:t>8</a:t>
            </a:fld>
            <a:endParaRPr lang="en-US"/>
          </a:p>
        </p:txBody>
      </p:sp>
    </p:spTree>
    <p:extLst>
      <p:ext uri="{BB962C8B-B14F-4D97-AF65-F5344CB8AC3E}">
        <p14:creationId xmlns:p14="http://schemas.microsoft.com/office/powerpoint/2010/main" val="3287707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Y" sz="1200" b="0" i="0" u="none" strike="noStrike" kern="1200" cap="none" spc="0" normalizeH="0" baseline="0" noProof="0" dirty="0">
                <a:ln>
                  <a:noFill/>
                </a:ln>
                <a:solidFill>
                  <a:prstClr val="black"/>
                </a:solidFill>
                <a:effectLst/>
                <a:uLnTx/>
                <a:uFillTx/>
                <a:latin typeface="Gotham"/>
                <a:ea typeface="Calibri"/>
                <a:cs typeface="Times New Roman"/>
              </a:rPr>
              <a:t>La aplicación de la metodología permite estimar porcentajes globales que representan cada uno de los Objetivos de Desarrollo Sostenible respecto a la ejecución de programas contemplados en el Presupuesto General de Gastos de la Nación.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Y" sz="1200" b="0" i="0" u="none" strike="noStrike" kern="1200" cap="none" spc="0" normalizeH="0" baseline="0" noProof="0" dirty="0">
                <a:ln>
                  <a:noFill/>
                </a:ln>
                <a:solidFill>
                  <a:prstClr val="black"/>
                </a:solidFill>
                <a:effectLst/>
                <a:uLnTx/>
                <a:uFillTx/>
                <a:latin typeface="Gotham"/>
                <a:ea typeface="Calibri"/>
                <a:cs typeface="Times New Roman"/>
              </a:rPr>
              <a:t>En el gráfico se puede apreciar los resultados de la inversión presupuestaria destinada a cada ODS para el periodo 2021, que estuvo mayormente concentrada en el ODS 3 relacionada a Salud y Bienestar por la priorización de recursos a este sector, que es un reflejo del efecto de la Pandemia… (se han redireccionado recursos para este sector para compra de vacunas y ampliación de capacidades de atención sanitaria, en términos de recursos humanos y también de infraestructura e insumos necesarios).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Y" sz="1200" b="0" i="0" u="none" strike="noStrike" kern="1200" cap="none" spc="0" normalizeH="0" baseline="0" noProof="0" dirty="0">
                <a:ln>
                  <a:noFill/>
                </a:ln>
                <a:solidFill>
                  <a:prstClr val="black"/>
                </a:solidFill>
                <a:effectLst/>
                <a:uLnTx/>
                <a:uFillTx/>
                <a:latin typeface="Gotham"/>
                <a:ea typeface="Calibri"/>
                <a:cs typeface="Times New Roman"/>
              </a:rPr>
              <a:t>En segundo lugar está ODS 16 Paz y Justicia, debido a que contiene metas relacionadas a la administración de recursos , reducción de corrupción y gestión de recursos humanos, que conlleva gran parte de los recursos presupuestarios de las instituciones (todas tienen un programa administrativo).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Y" sz="1200" b="0" i="0" u="none" strike="noStrike" kern="1200" cap="none" spc="0" normalizeH="0" baseline="0" noProof="0" dirty="0">
                <a:ln>
                  <a:noFill/>
                </a:ln>
                <a:solidFill>
                  <a:prstClr val="black"/>
                </a:solidFill>
                <a:effectLst/>
                <a:uLnTx/>
                <a:uFillTx/>
                <a:latin typeface="Gotham"/>
                <a:ea typeface="Calibri"/>
                <a:cs typeface="Times New Roman"/>
              </a:rPr>
              <a:t>En tercer lugar se encuentra el ODS 1 fin de la pobreza, representando gran parte de las iniciativas vinculadas al ámbito social, que busca una mejora en las condiciones de vida de la población más vulnerable y reducir los índices de pobreza extrema y no extrema…</a:t>
            </a:r>
            <a:endParaRPr kumimoji="0" lang="es-PY" sz="1600" b="0" i="0" u="none" strike="noStrike" kern="1200" cap="none" spc="0" normalizeH="0" baseline="0" noProof="0" dirty="0">
              <a:ln>
                <a:noFill/>
              </a:ln>
              <a:solidFill>
                <a:prstClr val="black"/>
              </a:solidFill>
              <a:effectLst/>
              <a:uLnTx/>
              <a:uFillTx/>
              <a:latin typeface="Calibri"/>
              <a:ea typeface="Calibri"/>
              <a:cs typeface="Times New Roman"/>
            </a:endParaRPr>
          </a:p>
          <a:p>
            <a:endParaRPr lang="es-PY" dirty="0"/>
          </a:p>
        </p:txBody>
      </p:sp>
      <p:sp>
        <p:nvSpPr>
          <p:cNvPr id="4" name="Marcador de número de diapositiva 3"/>
          <p:cNvSpPr>
            <a:spLocks noGrp="1"/>
          </p:cNvSpPr>
          <p:nvPr>
            <p:ph type="sldNum" sz="quarter" idx="10"/>
          </p:nvPr>
        </p:nvSpPr>
        <p:spPr/>
        <p:txBody>
          <a:bodyPr/>
          <a:lstStyle/>
          <a:p>
            <a:fld id="{D09C3332-DB63-2E49-95D0-46B9EBE40781}" type="slidenum">
              <a:rPr lang="en-US" smtClean="0"/>
              <a:t>9</a:t>
            </a:fld>
            <a:endParaRPr lang="en-US"/>
          </a:p>
        </p:txBody>
      </p:sp>
    </p:spTree>
    <p:extLst>
      <p:ext uri="{BB962C8B-B14F-4D97-AF65-F5344CB8AC3E}">
        <p14:creationId xmlns:p14="http://schemas.microsoft.com/office/powerpoint/2010/main" val="3610964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ADDE9BC1-1E52-1045-B142-E6A7783C46F3}"/>
              </a:ext>
            </a:extLst>
          </p:cNvPr>
          <p:cNvPicPr>
            <a:picLocks noChangeAspect="1"/>
          </p:cNvPicPr>
          <p:nvPr userDrawn="1"/>
        </p:nvPicPr>
        <p:blipFill>
          <a:blip r:embed="rId2"/>
          <a:stretch>
            <a:fillRect/>
          </a:stretch>
        </p:blipFill>
        <p:spPr>
          <a:xfrm>
            <a:off x="0" y="-5354"/>
            <a:ext cx="12192000" cy="6858000"/>
          </a:xfrm>
          <a:prstGeom prst="rect">
            <a:avLst/>
          </a:prstGeom>
        </p:spPr>
      </p:pic>
      <p:sp>
        <p:nvSpPr>
          <p:cNvPr id="4" name="Date Placeholder 3">
            <a:extLst>
              <a:ext uri="{FF2B5EF4-FFF2-40B4-BE49-F238E27FC236}">
                <a16:creationId xmlns:a16="http://schemas.microsoft.com/office/drawing/2014/main" id="{58AC6C71-25C8-D528-9F71-38F7BF7EFFE1}"/>
              </a:ext>
            </a:extLst>
          </p:cNvPr>
          <p:cNvSpPr>
            <a:spLocks noGrp="1"/>
          </p:cNvSpPr>
          <p:nvPr>
            <p:ph type="dt" sz="half" idx="10"/>
          </p:nvPr>
        </p:nvSpPr>
        <p:spPr>
          <a:xfrm>
            <a:off x="838200" y="6356350"/>
            <a:ext cx="2743200" cy="365125"/>
          </a:xfrm>
          <a:prstGeom prst="rect">
            <a:avLst/>
          </a:prstGeom>
        </p:spPr>
        <p:txBody>
          <a:bodyPr/>
          <a:lstStyle>
            <a:lvl1pPr>
              <a:defRPr lang="en-US" smtClean="0">
                <a:solidFill>
                  <a:srgbClr val="009193"/>
                </a:solidFill>
              </a:defRPr>
            </a:lvl1pPr>
          </a:lstStyle>
          <a:p>
            <a:fld id="{C5FC96DF-513F-5E44-9E83-2557597DE907}" type="datetimeFigureOut">
              <a:rPr lang="en-US" smtClean="0"/>
              <a:pPr/>
              <a:t>10/26/2022</a:t>
            </a:fld>
            <a:endParaRPr lang="en-US"/>
          </a:p>
        </p:txBody>
      </p:sp>
      <p:sp>
        <p:nvSpPr>
          <p:cNvPr id="5" name="Footer Placeholder 4">
            <a:extLst>
              <a:ext uri="{FF2B5EF4-FFF2-40B4-BE49-F238E27FC236}">
                <a16:creationId xmlns:a16="http://schemas.microsoft.com/office/drawing/2014/main" id="{A7E62395-2598-D34F-050A-F46255566D5E}"/>
              </a:ext>
            </a:extLst>
          </p:cNvPr>
          <p:cNvSpPr>
            <a:spLocks noGrp="1"/>
          </p:cNvSpPr>
          <p:nvPr>
            <p:ph type="ftr" sz="quarter" idx="11"/>
          </p:nvPr>
        </p:nvSpPr>
        <p:spPr>
          <a:xfrm>
            <a:off x="4038600" y="6356350"/>
            <a:ext cx="4114800" cy="365125"/>
          </a:xfrm>
          <a:prstGeom prst="rect">
            <a:avLst/>
          </a:prstGeom>
        </p:spPr>
        <p:txBody>
          <a:bodyPr/>
          <a:lstStyle>
            <a:lvl1pPr>
              <a:defRPr lang="en-US">
                <a:solidFill>
                  <a:srgbClr val="009193"/>
                </a:solidFill>
              </a:defRPr>
            </a:lvl1pPr>
          </a:lstStyle>
          <a:p>
            <a:endParaRPr lang="en-US"/>
          </a:p>
        </p:txBody>
      </p:sp>
      <p:sp>
        <p:nvSpPr>
          <p:cNvPr id="6" name="Slide Number Placeholder 5">
            <a:extLst>
              <a:ext uri="{FF2B5EF4-FFF2-40B4-BE49-F238E27FC236}">
                <a16:creationId xmlns:a16="http://schemas.microsoft.com/office/drawing/2014/main" id="{D8149E55-497F-4710-C5F6-814F637ABE34}"/>
              </a:ext>
            </a:extLst>
          </p:cNvPr>
          <p:cNvSpPr>
            <a:spLocks noGrp="1"/>
          </p:cNvSpPr>
          <p:nvPr>
            <p:ph type="sldNum" sz="quarter" idx="12"/>
          </p:nvPr>
        </p:nvSpPr>
        <p:spPr>
          <a:xfrm>
            <a:off x="8610600" y="6356350"/>
            <a:ext cx="2743200" cy="365125"/>
          </a:xfrm>
          <a:prstGeom prst="rect">
            <a:avLst/>
          </a:prstGeom>
        </p:spPr>
        <p:txBody>
          <a:bodyPr/>
          <a:lstStyle>
            <a:lvl1pPr>
              <a:defRPr lang="en-US" smtClean="0">
                <a:solidFill>
                  <a:srgbClr val="009193"/>
                </a:solidFill>
              </a:defRPr>
            </a:lvl1pPr>
          </a:lstStyle>
          <a:p>
            <a:fld id="{4C9A67BC-DD03-FF45-A387-D007E712BE67}" type="slidenum">
              <a:rPr lang="en-US" smtClean="0"/>
              <a:pPr/>
              <a:t>‹Nº›</a:t>
            </a:fld>
            <a:endParaRPr lang="en-US"/>
          </a:p>
        </p:txBody>
      </p:sp>
      <p:cxnSp>
        <p:nvCxnSpPr>
          <p:cNvPr id="8" name="Straight Connector 7">
            <a:extLst>
              <a:ext uri="{FF2B5EF4-FFF2-40B4-BE49-F238E27FC236}">
                <a16:creationId xmlns:a16="http://schemas.microsoft.com/office/drawing/2014/main" id="{1281C096-E7B0-4A60-AFAF-015DE2732146}"/>
              </a:ext>
            </a:extLst>
          </p:cNvPr>
          <p:cNvCxnSpPr/>
          <p:nvPr userDrawn="1"/>
        </p:nvCxnSpPr>
        <p:spPr>
          <a:xfrm>
            <a:off x="4125484" y="3930402"/>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with medium confidence">
            <a:extLst>
              <a:ext uri="{FF2B5EF4-FFF2-40B4-BE49-F238E27FC236}">
                <a16:creationId xmlns:a16="http://schemas.microsoft.com/office/drawing/2014/main" id="{449C3A86-DBFD-BC9B-BB6A-6ADE9191A1C6}"/>
              </a:ext>
            </a:extLst>
          </p:cNvPr>
          <p:cNvPicPr>
            <a:picLocks noChangeAspect="1"/>
          </p:cNvPicPr>
          <p:nvPr userDrawn="1"/>
        </p:nvPicPr>
        <p:blipFill>
          <a:blip r:embed="rId3"/>
          <a:stretch>
            <a:fillRect/>
          </a:stretch>
        </p:blipFill>
        <p:spPr>
          <a:xfrm>
            <a:off x="7784129" y="-210215"/>
            <a:ext cx="3237397" cy="1718854"/>
          </a:xfrm>
          <a:prstGeom prst="rect">
            <a:avLst/>
          </a:prstGeom>
        </p:spPr>
      </p:pic>
      <p:pic>
        <p:nvPicPr>
          <p:cNvPr id="12" name="Picture 11" descr="Text&#10;&#10;Description automatically generated">
            <a:extLst>
              <a:ext uri="{FF2B5EF4-FFF2-40B4-BE49-F238E27FC236}">
                <a16:creationId xmlns:a16="http://schemas.microsoft.com/office/drawing/2014/main" id="{3686F9F9-2567-D669-6777-FD54B201104B}"/>
              </a:ext>
            </a:extLst>
          </p:cNvPr>
          <p:cNvPicPr>
            <a:picLocks noChangeAspect="1"/>
          </p:cNvPicPr>
          <p:nvPr userDrawn="1"/>
        </p:nvPicPr>
        <p:blipFill>
          <a:blip r:embed="rId4"/>
          <a:stretch>
            <a:fillRect/>
          </a:stretch>
        </p:blipFill>
        <p:spPr>
          <a:xfrm>
            <a:off x="10668000" y="-5354"/>
            <a:ext cx="1313224" cy="1253076"/>
          </a:xfrm>
          <a:prstGeom prst="rect">
            <a:avLst/>
          </a:prstGeom>
        </p:spPr>
      </p:pic>
    </p:spTree>
    <p:extLst>
      <p:ext uri="{BB962C8B-B14F-4D97-AF65-F5344CB8AC3E}">
        <p14:creationId xmlns:p14="http://schemas.microsoft.com/office/powerpoint/2010/main" val="3828844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1" descr="Text&#10;&#10;Description automatically generated">
            <a:extLst>
              <a:ext uri="{FF2B5EF4-FFF2-40B4-BE49-F238E27FC236}">
                <a16:creationId xmlns:a16="http://schemas.microsoft.com/office/drawing/2014/main" id="{792E5C71-3B66-E24E-9046-DD3BBDFB4373}"/>
              </a:ext>
            </a:extLst>
          </p:cNvPr>
          <p:cNvPicPr>
            <a:picLocks noChangeAspect="1"/>
          </p:cNvPicPr>
          <p:nvPr userDrawn="1"/>
        </p:nvPicPr>
        <p:blipFill>
          <a:blip r:embed="rId2"/>
          <a:stretch>
            <a:fillRect/>
          </a:stretch>
        </p:blipFill>
        <p:spPr>
          <a:xfrm>
            <a:off x="10979133" y="-61006"/>
            <a:ext cx="1240050" cy="118325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1529BF6E-A75C-0074-76FE-E28D397ECF9B}"/>
              </a:ext>
            </a:extLst>
          </p:cNvPr>
          <p:cNvPicPr>
            <a:picLocks noChangeAspect="1"/>
          </p:cNvPicPr>
          <p:nvPr userDrawn="1"/>
        </p:nvPicPr>
        <p:blipFill>
          <a:blip r:embed="rId3"/>
          <a:stretch>
            <a:fillRect/>
          </a:stretch>
        </p:blipFill>
        <p:spPr>
          <a:xfrm>
            <a:off x="-11172" y="-182880"/>
            <a:ext cx="12192000" cy="6858000"/>
          </a:xfrm>
          <a:prstGeom prst="rect">
            <a:avLst/>
          </a:prstGeom>
        </p:spPr>
      </p:pic>
      <p:sp>
        <p:nvSpPr>
          <p:cNvPr id="17" name="Title 1">
            <a:extLst>
              <a:ext uri="{FF2B5EF4-FFF2-40B4-BE49-F238E27FC236}">
                <a16:creationId xmlns:a16="http://schemas.microsoft.com/office/drawing/2014/main" id="{2B168310-02C2-D379-4F51-0126C137669D}"/>
              </a:ext>
            </a:extLst>
          </p:cNvPr>
          <p:cNvSpPr>
            <a:spLocks noGrp="1"/>
          </p:cNvSpPr>
          <p:nvPr>
            <p:ph type="title" hasCustomPrompt="1"/>
          </p:nvPr>
        </p:nvSpPr>
        <p:spPr>
          <a:xfrm>
            <a:off x="2168985" y="-64347"/>
            <a:ext cx="6642371" cy="1325563"/>
          </a:xfrm>
        </p:spPr>
        <p:txBody>
          <a:bodyPr>
            <a:normAutofit/>
          </a:bodyPr>
          <a:lstStyle>
            <a:lvl1pPr>
              <a:defRPr sz="4000" b="1">
                <a:solidFill>
                  <a:schemeClr val="accent1"/>
                </a:solidFill>
                <a:latin typeface="Tw Cen MT" panose="020B0602020104020603" pitchFamily="34" charset="0"/>
              </a:defRPr>
            </a:lvl1pPr>
          </a:lstStyle>
          <a:p>
            <a:r>
              <a:rPr lang="en-US"/>
              <a:t>TITLE…</a:t>
            </a:r>
          </a:p>
        </p:txBody>
      </p:sp>
      <p:sp>
        <p:nvSpPr>
          <p:cNvPr id="19" name="Content Placeholder 2">
            <a:extLst>
              <a:ext uri="{FF2B5EF4-FFF2-40B4-BE49-F238E27FC236}">
                <a16:creationId xmlns:a16="http://schemas.microsoft.com/office/drawing/2014/main" id="{2CB15DEB-DBB3-2E31-080D-008F2DBF4C4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Date Placeholder 3">
            <a:extLst>
              <a:ext uri="{FF2B5EF4-FFF2-40B4-BE49-F238E27FC236}">
                <a16:creationId xmlns:a16="http://schemas.microsoft.com/office/drawing/2014/main" id="{3E87FA16-D47E-D0B9-F615-D0F2FED1AAE6}"/>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10/26/2022</a:t>
            </a:fld>
            <a:endParaRPr lang="en-US"/>
          </a:p>
        </p:txBody>
      </p:sp>
      <p:sp>
        <p:nvSpPr>
          <p:cNvPr id="21" name="Footer Placeholder 4">
            <a:extLst>
              <a:ext uri="{FF2B5EF4-FFF2-40B4-BE49-F238E27FC236}">
                <a16:creationId xmlns:a16="http://schemas.microsoft.com/office/drawing/2014/main" id="{29CA6D0E-9FC7-6A7C-98CF-F771C1141A1B}"/>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22" name="Slide Number Placeholder 5">
            <a:extLst>
              <a:ext uri="{FF2B5EF4-FFF2-40B4-BE49-F238E27FC236}">
                <a16:creationId xmlns:a16="http://schemas.microsoft.com/office/drawing/2014/main" id="{67296A9F-C1D0-E666-20E5-EA4896053B1E}"/>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‹Nº›</a:t>
            </a:fld>
            <a:endParaRPr lang="en-US"/>
          </a:p>
        </p:txBody>
      </p:sp>
    </p:spTree>
    <p:extLst>
      <p:ext uri="{BB962C8B-B14F-4D97-AF65-F5344CB8AC3E}">
        <p14:creationId xmlns:p14="http://schemas.microsoft.com/office/powerpoint/2010/main" val="90698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02B22FDF-F5A2-C483-9623-EDCBBA1025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E9F392E7-9BC7-F5D5-8676-30FEA69C6442}"/>
              </a:ext>
            </a:extLst>
          </p:cNvPr>
          <p:cNvSpPr>
            <a:spLocks noGrp="1"/>
          </p:cNvSpPr>
          <p:nvPr>
            <p:ph type="title" hasCustomPrompt="1"/>
          </p:nvPr>
        </p:nvSpPr>
        <p:spPr>
          <a:xfrm>
            <a:off x="2168985" y="-64347"/>
            <a:ext cx="9184815" cy="1325563"/>
          </a:xfrm>
        </p:spPr>
        <p:txBody>
          <a:bodyPr>
            <a:normAutofit/>
          </a:bodyPr>
          <a:lstStyle>
            <a:lvl1pPr>
              <a:defRPr sz="4000" b="1">
                <a:solidFill>
                  <a:schemeClr val="accent1"/>
                </a:solidFill>
                <a:latin typeface="Tw Cen MT" panose="020B0602020104020603" pitchFamily="34" charset="0"/>
              </a:defRPr>
            </a:lvl1pPr>
          </a:lstStyle>
          <a:p>
            <a:r>
              <a:rPr lang="en-US"/>
              <a:t>TITLE…</a:t>
            </a:r>
          </a:p>
        </p:txBody>
      </p:sp>
      <p:sp>
        <p:nvSpPr>
          <p:cNvPr id="13" name="Content Placeholder 2">
            <a:extLst>
              <a:ext uri="{FF2B5EF4-FFF2-40B4-BE49-F238E27FC236}">
                <a16:creationId xmlns:a16="http://schemas.microsoft.com/office/drawing/2014/main" id="{709171A5-A134-22F7-CFF7-4DC49B8FD7A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a:extLst>
              <a:ext uri="{FF2B5EF4-FFF2-40B4-BE49-F238E27FC236}">
                <a16:creationId xmlns:a16="http://schemas.microsoft.com/office/drawing/2014/main" id="{DA3C4A97-BDBE-298F-AD09-8F3403D652EE}"/>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10/26/2022</a:t>
            </a:fld>
            <a:endParaRPr lang="en-US"/>
          </a:p>
        </p:txBody>
      </p:sp>
      <p:sp>
        <p:nvSpPr>
          <p:cNvPr id="15" name="Footer Placeholder 4">
            <a:extLst>
              <a:ext uri="{FF2B5EF4-FFF2-40B4-BE49-F238E27FC236}">
                <a16:creationId xmlns:a16="http://schemas.microsoft.com/office/drawing/2014/main" id="{C4F7F03E-E246-489D-A746-D09353FCD514}"/>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6" name="Slide Number Placeholder 5">
            <a:extLst>
              <a:ext uri="{FF2B5EF4-FFF2-40B4-BE49-F238E27FC236}">
                <a16:creationId xmlns:a16="http://schemas.microsoft.com/office/drawing/2014/main" id="{7EE070F8-8478-B363-499B-8C5D3F8FEEF3}"/>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‹Nº›</a:t>
            </a:fld>
            <a:endParaRPr lang="en-US"/>
          </a:p>
        </p:txBody>
      </p:sp>
    </p:spTree>
    <p:extLst>
      <p:ext uri="{BB962C8B-B14F-4D97-AF65-F5344CB8AC3E}">
        <p14:creationId xmlns:p14="http://schemas.microsoft.com/office/powerpoint/2010/main" val="3029201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08A46273-E24F-EF4A-BE12-A0343F8ABC7A}"/>
              </a:ext>
            </a:extLst>
          </p:cNvPr>
          <p:cNvPicPr>
            <a:picLocks noChangeAspect="1"/>
          </p:cNvPicPr>
          <p:nvPr userDrawn="1"/>
        </p:nvPicPr>
        <p:blipFill>
          <a:blip r:embed="rId2"/>
          <a:stretch>
            <a:fillRect/>
          </a:stretch>
        </p:blipFill>
        <p:spPr>
          <a:xfrm>
            <a:off x="10678964" y="-58982"/>
            <a:ext cx="1389190" cy="1325563"/>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B30F48F4-487C-CE15-D0A6-D72590685256}"/>
              </a:ext>
            </a:extLst>
          </p:cNvPr>
          <p:cNvPicPr>
            <a:picLocks noChangeAspect="1"/>
          </p:cNvPicPr>
          <p:nvPr userDrawn="1"/>
        </p:nvPicPr>
        <p:blipFill>
          <a:blip r:embed="rId3"/>
          <a:stretch>
            <a:fillRect/>
          </a:stretch>
        </p:blipFill>
        <p:spPr>
          <a:xfrm>
            <a:off x="0" y="-426720"/>
            <a:ext cx="12192000" cy="6858000"/>
          </a:xfrm>
          <a:prstGeom prst="rect">
            <a:avLst/>
          </a:prstGeom>
        </p:spPr>
      </p:pic>
      <p:sp>
        <p:nvSpPr>
          <p:cNvPr id="20" name="Title 1">
            <a:extLst>
              <a:ext uri="{FF2B5EF4-FFF2-40B4-BE49-F238E27FC236}">
                <a16:creationId xmlns:a16="http://schemas.microsoft.com/office/drawing/2014/main" id="{A116E5EC-C9DB-EE41-9213-1DA731394CF6}"/>
              </a:ext>
            </a:extLst>
          </p:cNvPr>
          <p:cNvSpPr>
            <a:spLocks noGrp="1"/>
          </p:cNvSpPr>
          <p:nvPr>
            <p:ph type="title" hasCustomPrompt="1"/>
          </p:nvPr>
        </p:nvSpPr>
        <p:spPr>
          <a:xfrm>
            <a:off x="1995792" y="18255"/>
            <a:ext cx="6157608" cy="1325563"/>
          </a:xfrm>
        </p:spPr>
        <p:txBody>
          <a:bodyPr/>
          <a:lstStyle>
            <a:lvl1pPr>
              <a:defRPr b="1">
                <a:solidFill>
                  <a:schemeClr val="accent1"/>
                </a:solidFill>
                <a:latin typeface="Tw Cen MT" panose="020B0602020104020603" pitchFamily="34" charset="0"/>
              </a:defRPr>
            </a:lvl1pPr>
          </a:lstStyle>
          <a:p>
            <a:r>
              <a:rPr lang="en-US"/>
              <a:t>TITLE…</a:t>
            </a:r>
          </a:p>
        </p:txBody>
      </p:sp>
      <p:sp>
        <p:nvSpPr>
          <p:cNvPr id="21" name="Content Placeholder 2">
            <a:extLst>
              <a:ext uri="{FF2B5EF4-FFF2-40B4-BE49-F238E27FC236}">
                <a16:creationId xmlns:a16="http://schemas.microsoft.com/office/drawing/2014/main" id="{0E26362D-FF2C-DE82-B5BF-68C7F4B69990}"/>
              </a:ext>
            </a:extLst>
          </p:cNvPr>
          <p:cNvSpPr>
            <a:spLocks noGrp="1"/>
          </p:cNvSpPr>
          <p:nvPr>
            <p:ph sz="half" idx="1" hasCustomPrompt="1"/>
          </p:nvPr>
        </p:nvSpPr>
        <p:spPr>
          <a:xfrm>
            <a:off x="838200" y="1825625"/>
            <a:ext cx="5181600" cy="4351338"/>
          </a:xfrm>
          <a:prstGeom prst="rect">
            <a:avLst/>
          </a:prstGeom>
        </p:spPr>
        <p:txBody>
          <a:bodyPr/>
          <a:lstStyle>
            <a:lvl5pPr>
              <a:defRPr/>
            </a:lvl5pPr>
          </a:lstStyle>
          <a:p>
            <a:pPr lvl="0"/>
            <a:r>
              <a:rPr lang="en-US"/>
              <a:t>Subtitle</a:t>
            </a:r>
          </a:p>
          <a:p>
            <a:pPr lvl="1"/>
            <a:r>
              <a:rPr lang="en-US"/>
              <a:t>Second level</a:t>
            </a:r>
          </a:p>
          <a:p>
            <a:pPr lvl="2"/>
            <a:r>
              <a:rPr lang="en-US"/>
              <a:t>Third level</a:t>
            </a:r>
          </a:p>
          <a:p>
            <a:pPr lvl="3"/>
            <a:r>
              <a:rPr lang="en-US"/>
              <a:t>Fourth level</a:t>
            </a:r>
          </a:p>
          <a:p>
            <a:pPr lvl="4"/>
            <a:r>
              <a:rPr lang="en-US"/>
              <a:t>Fifth </a:t>
            </a:r>
            <a:r>
              <a:rPr lang="en-US" err="1"/>
              <a:t>leveldhfsjhgsd</a:t>
            </a:r>
            <a:endParaRPr lang="en-US"/>
          </a:p>
        </p:txBody>
      </p:sp>
      <p:sp>
        <p:nvSpPr>
          <p:cNvPr id="22" name="Content Placeholder 3">
            <a:extLst>
              <a:ext uri="{FF2B5EF4-FFF2-40B4-BE49-F238E27FC236}">
                <a16:creationId xmlns:a16="http://schemas.microsoft.com/office/drawing/2014/main" id="{19539715-47FE-4447-FD84-F1C5615A97F5}"/>
              </a:ext>
            </a:extLst>
          </p:cNvPr>
          <p:cNvSpPr>
            <a:spLocks noGrp="1"/>
          </p:cNvSpPr>
          <p:nvPr>
            <p:ph sz="half" idx="2" hasCustomPrompt="1"/>
          </p:nvPr>
        </p:nvSpPr>
        <p:spPr>
          <a:xfrm>
            <a:off x="6172200" y="1825625"/>
            <a:ext cx="5181600" cy="4351338"/>
          </a:xfrm>
          <a:prstGeom prst="rect">
            <a:avLst/>
          </a:prstGeom>
        </p:spPr>
        <p:txBody>
          <a:body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23" name="Date Placeholder 4">
            <a:extLst>
              <a:ext uri="{FF2B5EF4-FFF2-40B4-BE49-F238E27FC236}">
                <a16:creationId xmlns:a16="http://schemas.microsoft.com/office/drawing/2014/main" id="{2DBC50B6-929A-5832-CC4D-4B21FA7E3D06}"/>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10/26/2022</a:t>
            </a:fld>
            <a:endParaRPr lang="en-US"/>
          </a:p>
        </p:txBody>
      </p:sp>
      <p:sp>
        <p:nvSpPr>
          <p:cNvPr id="24" name="Footer Placeholder 5">
            <a:extLst>
              <a:ext uri="{FF2B5EF4-FFF2-40B4-BE49-F238E27FC236}">
                <a16:creationId xmlns:a16="http://schemas.microsoft.com/office/drawing/2014/main" id="{7E1CBFA0-336A-4205-50BB-E96B25A0563F}"/>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25" name="Slide Number Placeholder 6">
            <a:extLst>
              <a:ext uri="{FF2B5EF4-FFF2-40B4-BE49-F238E27FC236}">
                <a16:creationId xmlns:a16="http://schemas.microsoft.com/office/drawing/2014/main" id="{FE34E8C4-06B3-CB17-99B3-CEA641A7A935}"/>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‹Nº›</a:t>
            </a:fld>
            <a:endParaRPr lang="en-US"/>
          </a:p>
        </p:txBody>
      </p:sp>
    </p:spTree>
    <p:extLst>
      <p:ext uri="{BB962C8B-B14F-4D97-AF65-F5344CB8AC3E}">
        <p14:creationId xmlns:p14="http://schemas.microsoft.com/office/powerpoint/2010/main" val="66308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B1B42AB2-C871-DA81-DAEA-8625ED2BD70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B3EC1364-4021-F3F5-B7B1-88ED906C1EAB}"/>
              </a:ext>
            </a:extLst>
          </p:cNvPr>
          <p:cNvSpPr>
            <a:spLocks noGrp="1"/>
          </p:cNvSpPr>
          <p:nvPr>
            <p:ph type="title" hasCustomPrompt="1"/>
          </p:nvPr>
        </p:nvSpPr>
        <p:spPr>
          <a:xfrm>
            <a:off x="839788" y="457200"/>
            <a:ext cx="3932237" cy="1600200"/>
          </a:xfrm>
        </p:spPr>
        <p:txBody>
          <a:bodyPr anchor="b"/>
          <a:lstStyle>
            <a:lvl1pPr>
              <a:defRPr sz="3200">
                <a:solidFill>
                  <a:schemeClr val="accent1"/>
                </a:solidFill>
                <a:latin typeface="Tw Cen MT" panose="020B0602020104020603" pitchFamily="34" charset="0"/>
              </a:defRPr>
            </a:lvl1pPr>
          </a:lstStyle>
          <a:p>
            <a:r>
              <a:rPr lang="en-US"/>
              <a:t>Side-Title…</a:t>
            </a:r>
          </a:p>
        </p:txBody>
      </p:sp>
      <p:sp>
        <p:nvSpPr>
          <p:cNvPr id="12" name="Text Placeholder 3">
            <a:extLst>
              <a:ext uri="{FF2B5EF4-FFF2-40B4-BE49-F238E27FC236}">
                <a16:creationId xmlns:a16="http://schemas.microsoft.com/office/drawing/2014/main" id="{7ACE2FAE-5BC5-1538-5BA8-7532C8B81E7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4">
            <a:extLst>
              <a:ext uri="{FF2B5EF4-FFF2-40B4-BE49-F238E27FC236}">
                <a16:creationId xmlns:a16="http://schemas.microsoft.com/office/drawing/2014/main" id="{E18BC7CF-448E-53CC-9CDF-793E3A22D6CB}"/>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10/26/2022</a:t>
            </a:fld>
            <a:endParaRPr lang="en-US"/>
          </a:p>
        </p:txBody>
      </p:sp>
      <p:sp>
        <p:nvSpPr>
          <p:cNvPr id="14" name="Content Placeholder 2">
            <a:extLst>
              <a:ext uri="{FF2B5EF4-FFF2-40B4-BE49-F238E27FC236}">
                <a16:creationId xmlns:a16="http://schemas.microsoft.com/office/drawing/2014/main" id="{9BF38B35-BF77-B88F-B389-DBA9A591F2A4}"/>
              </a:ext>
            </a:extLst>
          </p:cNvPr>
          <p:cNvSpPr>
            <a:spLocks noGrp="1"/>
          </p:cNvSpPr>
          <p:nvPr>
            <p:ph idx="1" hasCustomPrompt="1"/>
          </p:nvPr>
        </p:nvSpPr>
        <p:spPr>
          <a:xfrm>
            <a:off x="5183188" y="987425"/>
            <a:ext cx="6172200" cy="4873625"/>
          </a:xfrm>
          <a:prstGeom prst="rect">
            <a:avLst/>
          </a:prstGeom>
        </p:spPr>
        <p:txBody>
          <a:bodyPr/>
          <a:lstStyle>
            <a:lvl1pPr marL="0" indent="0">
              <a:buNone/>
              <a:defRPr sz="3200" b="1">
                <a:solidFill>
                  <a:schemeClr val="accent1"/>
                </a:solidFill>
                <a:latin typeface="Tw Cen MT" panose="020B0602020104020603" pitchFamily="34" charset="0"/>
              </a:defRPr>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TITLE…</a:t>
            </a:r>
          </a:p>
          <a:p>
            <a:pPr lvl="1"/>
            <a:r>
              <a:rPr lang="en-US"/>
              <a:t>Subtitle…</a:t>
            </a:r>
          </a:p>
          <a:p>
            <a:pPr lvl="2"/>
            <a:r>
              <a:rPr lang="en-US"/>
              <a:t>Third level</a:t>
            </a:r>
          </a:p>
          <a:p>
            <a:pPr lvl="3"/>
            <a:r>
              <a:rPr lang="en-US"/>
              <a:t>Fourth level</a:t>
            </a:r>
          </a:p>
          <a:p>
            <a:pPr lvl="4"/>
            <a:r>
              <a:rPr lang="en-US"/>
              <a:t>Fifth level</a:t>
            </a:r>
          </a:p>
        </p:txBody>
      </p:sp>
      <p:sp>
        <p:nvSpPr>
          <p:cNvPr id="15" name="Footer Placeholder 5">
            <a:extLst>
              <a:ext uri="{FF2B5EF4-FFF2-40B4-BE49-F238E27FC236}">
                <a16:creationId xmlns:a16="http://schemas.microsoft.com/office/drawing/2014/main" id="{B6DB9F42-28D4-EC88-7864-01D7DCF6A33C}"/>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6" name="Slide Number Placeholder 6">
            <a:extLst>
              <a:ext uri="{FF2B5EF4-FFF2-40B4-BE49-F238E27FC236}">
                <a16:creationId xmlns:a16="http://schemas.microsoft.com/office/drawing/2014/main" id="{064C876E-69CB-CDEE-B719-23B53B8CB2E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‹Nº›</a:t>
            </a:fld>
            <a:endParaRPr lang="en-US"/>
          </a:p>
        </p:txBody>
      </p:sp>
    </p:spTree>
    <p:extLst>
      <p:ext uri="{BB962C8B-B14F-4D97-AF65-F5344CB8AC3E}">
        <p14:creationId xmlns:p14="http://schemas.microsoft.com/office/powerpoint/2010/main" val="1459292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68770396-4911-2E9E-FF92-4E272C639CAD}"/>
              </a:ext>
            </a:extLst>
          </p:cNvPr>
          <p:cNvPicPr>
            <a:picLocks noChangeAspect="1"/>
          </p:cNvPicPr>
          <p:nvPr userDrawn="1"/>
        </p:nvPicPr>
        <p:blipFill>
          <a:blip r:embed="rId2"/>
          <a:stretch>
            <a:fillRect/>
          </a:stretch>
        </p:blipFill>
        <p:spPr>
          <a:xfrm>
            <a:off x="0" y="-51872"/>
            <a:ext cx="12190476" cy="6857143"/>
          </a:xfrm>
          <a:prstGeom prst="rect">
            <a:avLst/>
          </a:prstGeom>
        </p:spPr>
      </p:pic>
      <p:sp>
        <p:nvSpPr>
          <p:cNvPr id="15" name="Date Placeholder 3">
            <a:extLst>
              <a:ext uri="{FF2B5EF4-FFF2-40B4-BE49-F238E27FC236}">
                <a16:creationId xmlns:a16="http://schemas.microsoft.com/office/drawing/2014/main" id="{00971A12-1313-4AC4-35B9-6E98E96D200C}"/>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10/26/2022</a:t>
            </a:fld>
            <a:endParaRPr lang="en-US"/>
          </a:p>
        </p:txBody>
      </p:sp>
      <p:sp>
        <p:nvSpPr>
          <p:cNvPr id="16" name="Footer Placeholder 4">
            <a:extLst>
              <a:ext uri="{FF2B5EF4-FFF2-40B4-BE49-F238E27FC236}">
                <a16:creationId xmlns:a16="http://schemas.microsoft.com/office/drawing/2014/main" id="{24121A13-A444-97D7-E177-165B1A6220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7" name="Slide Number Placeholder 5">
            <a:extLst>
              <a:ext uri="{FF2B5EF4-FFF2-40B4-BE49-F238E27FC236}">
                <a16:creationId xmlns:a16="http://schemas.microsoft.com/office/drawing/2014/main" id="{F2E52820-09CF-432A-F001-8C5E05A02310}"/>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‹Nº›</a:t>
            </a:fld>
            <a:endParaRPr lang="en-US"/>
          </a:p>
        </p:txBody>
      </p:sp>
      <p:pic>
        <p:nvPicPr>
          <p:cNvPr id="18" name="Picture 17" descr="Text&#10;&#10;Description automatically generated with medium confidence">
            <a:extLst>
              <a:ext uri="{FF2B5EF4-FFF2-40B4-BE49-F238E27FC236}">
                <a16:creationId xmlns:a16="http://schemas.microsoft.com/office/drawing/2014/main" id="{FE0FA4AF-F560-084D-C05D-D42F086476F0}"/>
              </a:ext>
            </a:extLst>
          </p:cNvPr>
          <p:cNvPicPr>
            <a:picLocks noChangeAspect="1"/>
          </p:cNvPicPr>
          <p:nvPr userDrawn="1"/>
        </p:nvPicPr>
        <p:blipFill>
          <a:blip r:embed="rId3"/>
          <a:stretch>
            <a:fillRect/>
          </a:stretch>
        </p:blipFill>
        <p:spPr>
          <a:xfrm>
            <a:off x="2033847" y="-134710"/>
            <a:ext cx="3237397" cy="1718854"/>
          </a:xfrm>
          <a:prstGeom prst="rect">
            <a:avLst/>
          </a:prstGeom>
        </p:spPr>
      </p:pic>
      <p:pic>
        <p:nvPicPr>
          <p:cNvPr id="19" name="Picture 18" descr="Text&#10;&#10;Description automatically generated">
            <a:extLst>
              <a:ext uri="{FF2B5EF4-FFF2-40B4-BE49-F238E27FC236}">
                <a16:creationId xmlns:a16="http://schemas.microsoft.com/office/drawing/2014/main" id="{EB8AA924-5DCD-E8B2-8616-740FB682474D}"/>
              </a:ext>
            </a:extLst>
          </p:cNvPr>
          <p:cNvPicPr>
            <a:picLocks noChangeAspect="1"/>
          </p:cNvPicPr>
          <p:nvPr userDrawn="1"/>
        </p:nvPicPr>
        <p:blipFill>
          <a:blip r:embed="rId4"/>
          <a:stretch>
            <a:fillRect/>
          </a:stretch>
        </p:blipFill>
        <p:spPr>
          <a:xfrm>
            <a:off x="4673787" y="52729"/>
            <a:ext cx="1313224" cy="1253076"/>
          </a:xfrm>
          <a:prstGeom prst="rect">
            <a:avLst/>
          </a:prstGeom>
        </p:spPr>
      </p:pic>
      <p:sp>
        <p:nvSpPr>
          <p:cNvPr id="20" name="Title 1">
            <a:extLst>
              <a:ext uri="{FF2B5EF4-FFF2-40B4-BE49-F238E27FC236}">
                <a16:creationId xmlns:a16="http://schemas.microsoft.com/office/drawing/2014/main" id="{9C72E24D-36AE-FA3B-0C14-2B5AFA384DA4}"/>
              </a:ext>
            </a:extLst>
          </p:cNvPr>
          <p:cNvSpPr txBox="1">
            <a:spLocks/>
          </p:cNvSpPr>
          <p:nvPr userDrawn="1"/>
        </p:nvSpPr>
        <p:spPr>
          <a:xfrm>
            <a:off x="3205226" y="2809692"/>
            <a:ext cx="5421330" cy="123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solidFill>
                  <a:schemeClr val="accent1"/>
                </a:solidFill>
                <a:latin typeface="Tw Cen MT" panose="020B0602020104020603" pitchFamily="34" charset="0"/>
              </a:rPr>
              <a:t>THANK YOU</a:t>
            </a:r>
          </a:p>
        </p:txBody>
      </p:sp>
    </p:spTree>
    <p:extLst>
      <p:ext uri="{BB962C8B-B14F-4D97-AF65-F5344CB8AC3E}">
        <p14:creationId xmlns:p14="http://schemas.microsoft.com/office/powerpoint/2010/main" val="393392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AFBE9CB2-577B-C044-403A-463732C826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Date Placeholder 3">
            <a:extLst>
              <a:ext uri="{FF2B5EF4-FFF2-40B4-BE49-F238E27FC236}">
                <a16:creationId xmlns:a16="http://schemas.microsoft.com/office/drawing/2014/main" id="{F34E7223-F52B-972A-A45B-A77FC6F4BE66}"/>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10/26/2022</a:t>
            </a:fld>
            <a:endParaRPr lang="en-US"/>
          </a:p>
        </p:txBody>
      </p:sp>
      <p:sp>
        <p:nvSpPr>
          <p:cNvPr id="13" name="Footer Placeholder 4">
            <a:extLst>
              <a:ext uri="{FF2B5EF4-FFF2-40B4-BE49-F238E27FC236}">
                <a16:creationId xmlns:a16="http://schemas.microsoft.com/office/drawing/2014/main" id="{B485259D-2F32-6112-0640-3B1D456D7CE0}"/>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4" name="Slide Number Placeholder 5">
            <a:extLst>
              <a:ext uri="{FF2B5EF4-FFF2-40B4-BE49-F238E27FC236}">
                <a16:creationId xmlns:a16="http://schemas.microsoft.com/office/drawing/2014/main" id="{C0D65C9F-E3E3-AEBA-2AF3-BA9695616B1E}"/>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‹Nº›</a:t>
            </a:fld>
            <a:endParaRPr lang="en-US"/>
          </a:p>
        </p:txBody>
      </p:sp>
      <p:cxnSp>
        <p:nvCxnSpPr>
          <p:cNvPr id="17" name="Straight Connector 16">
            <a:extLst>
              <a:ext uri="{FF2B5EF4-FFF2-40B4-BE49-F238E27FC236}">
                <a16:creationId xmlns:a16="http://schemas.microsoft.com/office/drawing/2014/main" id="{AF8D86F0-8A99-2E4A-8B73-9446CBA6DB95}"/>
              </a:ext>
            </a:extLst>
          </p:cNvPr>
          <p:cNvCxnSpPr/>
          <p:nvPr userDrawn="1"/>
        </p:nvCxnSpPr>
        <p:spPr>
          <a:xfrm>
            <a:off x="4125484" y="3930402"/>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37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9" name="Date Placeholder 3">
            <a:extLst>
              <a:ext uri="{FF2B5EF4-FFF2-40B4-BE49-F238E27FC236}">
                <a16:creationId xmlns:a16="http://schemas.microsoft.com/office/drawing/2014/main" id="{E3C314FA-EE57-6CD9-9738-A18584841AF2}"/>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C5FC96DF-513F-5E44-9E83-2557597DE907}" type="datetimeFigureOut">
              <a:rPr lang="en-US" smtClean="0"/>
              <a:pPr/>
              <a:t>10/26/2022</a:t>
            </a:fld>
            <a:endParaRPr lang="en-US"/>
          </a:p>
        </p:txBody>
      </p:sp>
      <p:sp>
        <p:nvSpPr>
          <p:cNvPr id="20" name="Footer Placeholder 4">
            <a:extLst>
              <a:ext uri="{FF2B5EF4-FFF2-40B4-BE49-F238E27FC236}">
                <a16:creationId xmlns:a16="http://schemas.microsoft.com/office/drawing/2014/main" id="{C912447D-C764-BBC1-6537-153B24A470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21" name="Slide Number Placeholder 5">
            <a:extLst>
              <a:ext uri="{FF2B5EF4-FFF2-40B4-BE49-F238E27FC236}">
                <a16:creationId xmlns:a16="http://schemas.microsoft.com/office/drawing/2014/main" id="{5CCAB875-D3E7-0E02-8A84-9C93DA572EF1}"/>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‹Nº›</a:t>
            </a:fld>
            <a:endParaRPr lang="en-US"/>
          </a:p>
        </p:txBody>
      </p:sp>
      <p:sp>
        <p:nvSpPr>
          <p:cNvPr id="22" name="Title 1">
            <a:extLst>
              <a:ext uri="{FF2B5EF4-FFF2-40B4-BE49-F238E27FC236}">
                <a16:creationId xmlns:a16="http://schemas.microsoft.com/office/drawing/2014/main" id="{7FEB027A-B0FC-8535-7518-43C841A01172}"/>
              </a:ext>
            </a:extLst>
          </p:cNvPr>
          <p:cNvSpPr txBox="1">
            <a:spLocks/>
          </p:cNvSpPr>
          <p:nvPr userDrawn="1"/>
        </p:nvSpPr>
        <p:spPr>
          <a:xfrm>
            <a:off x="3385335" y="2603005"/>
            <a:ext cx="5421330" cy="123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solidFill>
                  <a:schemeClr val="accent1"/>
                </a:solidFill>
                <a:latin typeface="Tw Cen MT" panose="020B0602020104020603" pitchFamily="34" charset="0"/>
              </a:rPr>
              <a:t>TITLE 3 </a:t>
            </a:r>
          </a:p>
        </p:txBody>
      </p:sp>
      <p:cxnSp>
        <p:nvCxnSpPr>
          <p:cNvPr id="23" name="Straight Connector 22">
            <a:extLst>
              <a:ext uri="{FF2B5EF4-FFF2-40B4-BE49-F238E27FC236}">
                <a16:creationId xmlns:a16="http://schemas.microsoft.com/office/drawing/2014/main" id="{08C12748-6D43-107A-AFC5-86ABB08791C7}"/>
              </a:ext>
            </a:extLst>
          </p:cNvPr>
          <p:cNvCxnSpPr/>
          <p:nvPr userDrawn="1"/>
        </p:nvCxnSpPr>
        <p:spPr>
          <a:xfrm>
            <a:off x="4125484" y="3930402"/>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pic>
        <p:nvPicPr>
          <p:cNvPr id="24" name="Picture 23" descr="Text&#10;&#10;Description automatically generated with medium confidence">
            <a:extLst>
              <a:ext uri="{FF2B5EF4-FFF2-40B4-BE49-F238E27FC236}">
                <a16:creationId xmlns:a16="http://schemas.microsoft.com/office/drawing/2014/main" id="{EF250FCB-2F13-D971-DCC0-6C2E779F2508}"/>
              </a:ext>
            </a:extLst>
          </p:cNvPr>
          <p:cNvPicPr>
            <a:picLocks noChangeAspect="1"/>
          </p:cNvPicPr>
          <p:nvPr userDrawn="1"/>
        </p:nvPicPr>
        <p:blipFill>
          <a:blip r:embed="rId2"/>
          <a:stretch>
            <a:fillRect/>
          </a:stretch>
        </p:blipFill>
        <p:spPr>
          <a:xfrm>
            <a:off x="0" y="-114680"/>
            <a:ext cx="3237397" cy="1718854"/>
          </a:xfrm>
          <a:prstGeom prst="rect">
            <a:avLst/>
          </a:prstGeom>
        </p:spPr>
      </p:pic>
      <p:sp>
        <p:nvSpPr>
          <p:cNvPr id="25" name="Subtitle 2">
            <a:extLst>
              <a:ext uri="{FF2B5EF4-FFF2-40B4-BE49-F238E27FC236}">
                <a16:creationId xmlns:a16="http://schemas.microsoft.com/office/drawing/2014/main" id="{46F5D62D-6E9E-7884-B2A5-073AE38C7C6A}"/>
              </a:ext>
            </a:extLst>
          </p:cNvPr>
          <p:cNvSpPr txBox="1">
            <a:spLocks/>
          </p:cNvSpPr>
          <p:nvPr userDrawn="1"/>
        </p:nvSpPr>
        <p:spPr>
          <a:xfrm>
            <a:off x="4125484" y="4192899"/>
            <a:ext cx="5514975" cy="6248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rgbClr val="1CADE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en-US">
                <a:solidFill>
                  <a:schemeClr val="bg1"/>
                </a:solidFill>
              </a:rPr>
              <a:t>Subtitle</a:t>
            </a:r>
          </a:p>
        </p:txBody>
      </p:sp>
      <p:pic>
        <p:nvPicPr>
          <p:cNvPr id="26" name="Picture 25" descr="A picture containing graphical user interface&#10;&#10;Description automatically generated">
            <a:extLst>
              <a:ext uri="{FF2B5EF4-FFF2-40B4-BE49-F238E27FC236}">
                <a16:creationId xmlns:a16="http://schemas.microsoft.com/office/drawing/2014/main" id="{7C141033-2E7C-6D7E-4A11-00DC9E97BDAC}"/>
              </a:ext>
            </a:extLst>
          </p:cNvPr>
          <p:cNvPicPr>
            <a:picLocks noChangeAspect="1"/>
          </p:cNvPicPr>
          <p:nvPr userDrawn="1"/>
        </p:nvPicPr>
        <p:blipFill rotWithShape="1">
          <a:blip r:embed="rId3"/>
          <a:srcRect l="37085" t="57282" r="21689"/>
          <a:stretch/>
        </p:blipFill>
        <p:spPr>
          <a:xfrm>
            <a:off x="3352269" y="6070056"/>
            <a:ext cx="5185531" cy="793298"/>
          </a:xfrm>
          <a:prstGeom prst="rect">
            <a:avLst/>
          </a:prstGeom>
        </p:spPr>
      </p:pic>
      <p:pic>
        <p:nvPicPr>
          <p:cNvPr id="27" name="Picture 26" descr="Text&#10;&#10;Description automatically generated">
            <a:extLst>
              <a:ext uri="{FF2B5EF4-FFF2-40B4-BE49-F238E27FC236}">
                <a16:creationId xmlns:a16="http://schemas.microsoft.com/office/drawing/2014/main" id="{DBC87122-DBB3-DF8A-8F77-04757603F77A}"/>
              </a:ext>
            </a:extLst>
          </p:cNvPr>
          <p:cNvPicPr>
            <a:picLocks noChangeAspect="1"/>
          </p:cNvPicPr>
          <p:nvPr userDrawn="1"/>
        </p:nvPicPr>
        <p:blipFill>
          <a:blip r:embed="rId4"/>
          <a:stretch>
            <a:fillRect/>
          </a:stretch>
        </p:blipFill>
        <p:spPr>
          <a:xfrm>
            <a:off x="2924788" y="136525"/>
            <a:ext cx="1313224" cy="1253076"/>
          </a:xfrm>
          <a:prstGeom prst="rect">
            <a:avLst/>
          </a:prstGeom>
        </p:spPr>
      </p:pic>
    </p:spTree>
    <p:extLst>
      <p:ext uri="{BB962C8B-B14F-4D97-AF65-F5344CB8AC3E}">
        <p14:creationId xmlns:p14="http://schemas.microsoft.com/office/powerpoint/2010/main" val="61249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9" name="Date Placeholder 3">
            <a:extLst>
              <a:ext uri="{FF2B5EF4-FFF2-40B4-BE49-F238E27FC236}">
                <a16:creationId xmlns:a16="http://schemas.microsoft.com/office/drawing/2014/main" id="{E3C314FA-EE57-6CD9-9738-A18584841AF2}"/>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C5FC96DF-513F-5E44-9E83-2557597DE907}" type="datetimeFigureOut">
              <a:rPr lang="en-US" smtClean="0"/>
              <a:pPr/>
              <a:t>10/26/2022</a:t>
            </a:fld>
            <a:endParaRPr lang="en-US"/>
          </a:p>
        </p:txBody>
      </p:sp>
      <p:sp>
        <p:nvSpPr>
          <p:cNvPr id="21" name="Slide Number Placeholder 5">
            <a:extLst>
              <a:ext uri="{FF2B5EF4-FFF2-40B4-BE49-F238E27FC236}">
                <a16:creationId xmlns:a16="http://schemas.microsoft.com/office/drawing/2014/main" id="{5CCAB875-D3E7-0E02-8A84-9C93DA572EF1}"/>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4C9A67BC-DD03-FF45-A387-D007E712BE67}" type="slidenum">
              <a:rPr lang="en-US" smtClean="0"/>
              <a:pPr/>
              <a:t>‹Nº›</a:t>
            </a:fld>
            <a:endParaRPr lang="en-US"/>
          </a:p>
        </p:txBody>
      </p:sp>
      <p:cxnSp>
        <p:nvCxnSpPr>
          <p:cNvPr id="23" name="Straight Connector 22">
            <a:extLst>
              <a:ext uri="{FF2B5EF4-FFF2-40B4-BE49-F238E27FC236}">
                <a16:creationId xmlns:a16="http://schemas.microsoft.com/office/drawing/2014/main" id="{08C12748-6D43-107A-AFC5-86ABB08791C7}"/>
              </a:ext>
            </a:extLst>
          </p:cNvPr>
          <p:cNvCxnSpPr/>
          <p:nvPr userDrawn="1"/>
        </p:nvCxnSpPr>
        <p:spPr>
          <a:xfrm>
            <a:off x="4125484" y="3930402"/>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57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01D34FED-6882-FC40-B529-F584321E60FF}"/>
              </a:ext>
            </a:extLst>
          </p:cNvPr>
          <p:cNvPicPr>
            <a:picLocks noChangeAspect="1"/>
          </p:cNvPicPr>
          <p:nvPr userDrawn="1"/>
        </p:nvPicPr>
        <p:blipFill>
          <a:blip r:embed="rId2"/>
          <a:stretch>
            <a:fillRect/>
          </a:stretch>
        </p:blipFill>
        <p:spPr>
          <a:xfrm>
            <a:off x="10979133" y="-61006"/>
            <a:ext cx="1240050" cy="1183254"/>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830D95E5-BAE6-77BC-3C1B-6DEFD9CEAAFF}"/>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13" name="Picture 12" descr="Shape&#10;&#10;Description automatically generated">
            <a:extLst>
              <a:ext uri="{FF2B5EF4-FFF2-40B4-BE49-F238E27FC236}">
                <a16:creationId xmlns:a16="http://schemas.microsoft.com/office/drawing/2014/main" id="{472E721D-0408-B337-3AAF-A39ED19072B3}"/>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3" name="Picture 2" descr="Shape, square&#10;&#10;Description automatically generated">
            <a:extLst>
              <a:ext uri="{FF2B5EF4-FFF2-40B4-BE49-F238E27FC236}">
                <a16:creationId xmlns:a16="http://schemas.microsoft.com/office/drawing/2014/main" id="{C1E03D6D-39C5-C16C-9ADE-835F82509097}"/>
              </a:ext>
            </a:extLst>
          </p:cNvPr>
          <p:cNvPicPr>
            <a:picLocks noChangeAspect="1"/>
          </p:cNvPicPr>
          <p:nvPr userDrawn="1"/>
        </p:nvPicPr>
        <p:blipFill>
          <a:blip r:embed="rId5"/>
          <a:stretch>
            <a:fillRect/>
          </a:stretch>
        </p:blipFill>
        <p:spPr>
          <a:xfrm>
            <a:off x="0" y="0"/>
            <a:ext cx="12192000" cy="6858000"/>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D86897F6-C9BB-246D-7971-975C6B5031D1}"/>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07F162C-307D-7560-89EC-47B30A7A3D32}"/>
              </a:ext>
            </a:extLst>
          </p:cNvPr>
          <p:cNvSpPr>
            <a:spLocks noGrp="1"/>
          </p:cNvSpPr>
          <p:nvPr>
            <p:ph type="title" hasCustomPrompt="1"/>
          </p:nvPr>
        </p:nvSpPr>
        <p:spPr>
          <a:xfrm>
            <a:off x="831850" y="1709738"/>
            <a:ext cx="10515600" cy="2852737"/>
          </a:xfrm>
        </p:spPr>
        <p:txBody>
          <a:bodyPr anchor="b"/>
          <a:lstStyle>
            <a:lvl1pPr>
              <a:defRPr sz="6000">
                <a:solidFill>
                  <a:schemeClr val="accent1"/>
                </a:solidFill>
                <a:latin typeface="Tw Cen MT" panose="020B0602020104020603" pitchFamily="34" charset="0"/>
              </a:defRPr>
            </a:lvl1pPr>
          </a:lstStyle>
          <a:p>
            <a:r>
              <a:rPr lang="en-US"/>
              <a:t>TITLE 5</a:t>
            </a:r>
          </a:p>
        </p:txBody>
      </p:sp>
      <p:sp>
        <p:nvSpPr>
          <p:cNvPr id="14" name="Text Placeholder 2">
            <a:extLst>
              <a:ext uri="{FF2B5EF4-FFF2-40B4-BE49-F238E27FC236}">
                <a16:creationId xmlns:a16="http://schemas.microsoft.com/office/drawing/2014/main" id="{5AE6BEDB-E6D1-04B5-846E-8E89EB9300E1}"/>
              </a:ext>
            </a:extLst>
          </p:cNvPr>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rgbClr val="0091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Text…</a:t>
            </a:r>
          </a:p>
        </p:txBody>
      </p:sp>
      <p:sp>
        <p:nvSpPr>
          <p:cNvPr id="15" name="Date Placeholder 3">
            <a:extLst>
              <a:ext uri="{FF2B5EF4-FFF2-40B4-BE49-F238E27FC236}">
                <a16:creationId xmlns:a16="http://schemas.microsoft.com/office/drawing/2014/main" id="{24DA420E-90C3-71CA-15B2-897ED4419443}"/>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10/26/2022</a:t>
            </a:fld>
            <a:endParaRPr lang="en-US"/>
          </a:p>
        </p:txBody>
      </p:sp>
      <p:sp>
        <p:nvSpPr>
          <p:cNvPr id="16" name="Footer Placeholder 4">
            <a:extLst>
              <a:ext uri="{FF2B5EF4-FFF2-40B4-BE49-F238E27FC236}">
                <a16:creationId xmlns:a16="http://schemas.microsoft.com/office/drawing/2014/main" id="{6D950B74-3098-92AD-915B-74E3C8B4007F}"/>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7" name="Slide Number Placeholder 5">
            <a:extLst>
              <a:ext uri="{FF2B5EF4-FFF2-40B4-BE49-F238E27FC236}">
                <a16:creationId xmlns:a16="http://schemas.microsoft.com/office/drawing/2014/main" id="{75DD7BCF-9CC2-9B90-0355-5D1A85A73FA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‹Nº›</a:t>
            </a:fld>
            <a:endParaRPr lang="en-US"/>
          </a:p>
        </p:txBody>
      </p:sp>
    </p:spTree>
    <p:extLst>
      <p:ext uri="{BB962C8B-B14F-4D97-AF65-F5344CB8AC3E}">
        <p14:creationId xmlns:p14="http://schemas.microsoft.com/office/powerpoint/2010/main" val="1861615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E891626-B5B4-2C88-AE25-F2123CE54788}"/>
              </a:ext>
            </a:extLst>
          </p:cNvPr>
          <p:cNvSpPr>
            <a:spLocks noGrp="1"/>
          </p:cNvSpPr>
          <p:nvPr>
            <p:ph type="title" hasCustomPrompt="1"/>
          </p:nvPr>
        </p:nvSpPr>
        <p:spPr>
          <a:xfrm>
            <a:off x="838200" y="148373"/>
            <a:ext cx="9798114" cy="1325563"/>
          </a:xfrm>
        </p:spPr>
        <p:txBody>
          <a:bodyPr>
            <a:normAutofit/>
          </a:bodyPr>
          <a:lstStyle>
            <a:lvl1pPr>
              <a:defRPr sz="4000" b="1">
                <a:solidFill>
                  <a:schemeClr val="accent1"/>
                </a:solidFill>
                <a:latin typeface="Tw Cen MT" panose="020B0602020104020603" pitchFamily="34" charset="0"/>
              </a:defRPr>
            </a:lvl1pPr>
          </a:lstStyle>
          <a:p>
            <a:r>
              <a:rPr lang="en-US"/>
              <a:t>TITLE…</a:t>
            </a:r>
          </a:p>
        </p:txBody>
      </p:sp>
      <p:sp>
        <p:nvSpPr>
          <p:cNvPr id="10" name="Content Placeholder 2">
            <a:extLst>
              <a:ext uri="{FF2B5EF4-FFF2-40B4-BE49-F238E27FC236}">
                <a16:creationId xmlns:a16="http://schemas.microsoft.com/office/drawing/2014/main" id="{551C6435-F65D-F48F-F83E-714453ACC7E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a:extLst>
              <a:ext uri="{FF2B5EF4-FFF2-40B4-BE49-F238E27FC236}">
                <a16:creationId xmlns:a16="http://schemas.microsoft.com/office/drawing/2014/main" id="{1AF1ED15-D78C-3100-631E-237B97DCE921}"/>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C5FC96DF-513F-5E44-9E83-2557597DE907}" type="datetimeFigureOut">
              <a:rPr lang="en-US" smtClean="0"/>
              <a:pPr/>
              <a:t>10/26/2022</a:t>
            </a:fld>
            <a:endParaRPr lang="en-US"/>
          </a:p>
        </p:txBody>
      </p:sp>
      <p:sp>
        <p:nvSpPr>
          <p:cNvPr id="15" name="Footer Placeholder 4">
            <a:extLst>
              <a:ext uri="{FF2B5EF4-FFF2-40B4-BE49-F238E27FC236}">
                <a16:creationId xmlns:a16="http://schemas.microsoft.com/office/drawing/2014/main" id="{6E4EBCE2-FFCB-5B64-00EE-C0513FEAF425}"/>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16" name="Slide Number Placeholder 5">
            <a:extLst>
              <a:ext uri="{FF2B5EF4-FFF2-40B4-BE49-F238E27FC236}">
                <a16:creationId xmlns:a16="http://schemas.microsoft.com/office/drawing/2014/main" id="{964DEF3E-9B1C-1E86-408F-8BC5DBD40E08}"/>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‹Nº›</a:t>
            </a:fld>
            <a:endParaRPr lang="en-US"/>
          </a:p>
        </p:txBody>
      </p:sp>
    </p:spTree>
    <p:extLst>
      <p:ext uri="{BB962C8B-B14F-4D97-AF65-F5344CB8AC3E}">
        <p14:creationId xmlns:p14="http://schemas.microsoft.com/office/powerpoint/2010/main" val="316613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E5A6E-AB09-46B5-90C9-B5434B8D6B0D}"/>
              </a:ext>
            </a:extLst>
          </p:cNvPr>
          <p:cNvSpPr>
            <a:spLocks noGrp="1"/>
          </p:cNvSpPr>
          <p:nvPr>
            <p:ph type="title" hasCustomPrompt="1"/>
          </p:nvPr>
        </p:nvSpPr>
        <p:spPr>
          <a:xfrm>
            <a:off x="112615" y="240307"/>
            <a:ext cx="10515600" cy="1325563"/>
          </a:xfrm>
        </p:spPr>
        <p:txBody>
          <a:bodyPr/>
          <a:lstStyle>
            <a:lvl1pPr>
              <a:defRPr>
                <a:solidFill>
                  <a:schemeClr val="accent1"/>
                </a:solidFill>
                <a:latin typeface="Tw Cen MT" panose="020B0602020104020603" pitchFamily="34" charset="0"/>
              </a:defRPr>
            </a:lvl1pPr>
          </a:lstStyle>
          <a:p>
            <a:r>
              <a:rPr lang="en-US"/>
              <a:t>TITLE…</a:t>
            </a:r>
            <a:endParaRPr lang="en-GB"/>
          </a:p>
        </p:txBody>
      </p:sp>
      <p:sp>
        <p:nvSpPr>
          <p:cNvPr id="3" name="Date Placeholder 2">
            <a:extLst>
              <a:ext uri="{FF2B5EF4-FFF2-40B4-BE49-F238E27FC236}">
                <a16:creationId xmlns:a16="http://schemas.microsoft.com/office/drawing/2014/main" id="{118CF4B5-D781-420A-9FE4-77F957207190}"/>
              </a:ext>
            </a:extLst>
          </p:cNvPr>
          <p:cNvSpPr>
            <a:spLocks noGrp="1"/>
          </p:cNvSpPr>
          <p:nvPr>
            <p:ph type="dt" sz="half" idx="10"/>
          </p:nvPr>
        </p:nvSpPr>
        <p:spPr/>
        <p:txBody>
          <a:bodyPr/>
          <a:lstStyle/>
          <a:p>
            <a:fld id="{C5FC96DF-513F-5E44-9E83-2557597DE907}" type="datetimeFigureOut">
              <a:rPr lang="en-US" smtClean="0"/>
              <a:t>10/26/2022</a:t>
            </a:fld>
            <a:endParaRPr lang="en-US"/>
          </a:p>
        </p:txBody>
      </p:sp>
      <p:sp>
        <p:nvSpPr>
          <p:cNvPr id="4" name="Footer Placeholder 3">
            <a:extLst>
              <a:ext uri="{FF2B5EF4-FFF2-40B4-BE49-F238E27FC236}">
                <a16:creationId xmlns:a16="http://schemas.microsoft.com/office/drawing/2014/main" id="{CF018388-3E4F-4CD5-A7FF-ECA8F4C65D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A76298-BBA0-4815-AED8-AE104DDD98F9}"/>
              </a:ext>
            </a:extLst>
          </p:cNvPr>
          <p:cNvSpPr>
            <a:spLocks noGrp="1"/>
          </p:cNvSpPr>
          <p:nvPr>
            <p:ph type="sldNum" sz="quarter" idx="12"/>
          </p:nvPr>
        </p:nvSpPr>
        <p:spPr/>
        <p:txBody>
          <a:bodyPr/>
          <a:lstStyle/>
          <a:p>
            <a:fld id="{4C9A67BC-DD03-FF45-A387-D007E712BE67}" type="slidenum">
              <a:rPr lang="en-US" smtClean="0"/>
              <a:t>‹Nº›</a:t>
            </a:fld>
            <a:endParaRPr lang="en-US"/>
          </a:p>
        </p:txBody>
      </p:sp>
    </p:spTree>
    <p:extLst>
      <p:ext uri="{BB962C8B-B14F-4D97-AF65-F5344CB8AC3E}">
        <p14:creationId xmlns:p14="http://schemas.microsoft.com/office/powerpoint/2010/main" val="21877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descr="Text&#10;&#10;Description automatically generated">
            <a:extLst>
              <a:ext uri="{FF2B5EF4-FFF2-40B4-BE49-F238E27FC236}">
                <a16:creationId xmlns:a16="http://schemas.microsoft.com/office/drawing/2014/main" id="{792E5C71-3B66-E24E-9046-DD3BBDFB4373}"/>
              </a:ext>
            </a:extLst>
          </p:cNvPr>
          <p:cNvPicPr>
            <a:picLocks noChangeAspect="1"/>
          </p:cNvPicPr>
          <p:nvPr userDrawn="1"/>
        </p:nvPicPr>
        <p:blipFill>
          <a:blip r:embed="rId2"/>
          <a:stretch>
            <a:fillRect/>
          </a:stretch>
        </p:blipFill>
        <p:spPr>
          <a:xfrm>
            <a:off x="10979133" y="-61006"/>
            <a:ext cx="1240050" cy="1183254"/>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51546E3B-D822-A8E4-145F-E2B2F2F783A8}"/>
              </a:ext>
            </a:extLst>
          </p:cNvPr>
          <p:cNvPicPr>
            <a:picLocks noChangeAspect="1"/>
          </p:cNvPicPr>
          <p:nvPr userDrawn="1"/>
        </p:nvPicPr>
        <p:blipFill>
          <a:blip r:embed="rId3"/>
          <a:stretch>
            <a:fillRect/>
          </a:stretch>
        </p:blipFill>
        <p:spPr>
          <a:xfrm>
            <a:off x="-3297" y="0"/>
            <a:ext cx="12192000" cy="6858000"/>
          </a:xfrm>
          <a:prstGeom prst="rect">
            <a:avLst/>
          </a:prstGeom>
        </p:spPr>
      </p:pic>
      <p:sp>
        <p:nvSpPr>
          <p:cNvPr id="10" name="Title 1">
            <a:extLst>
              <a:ext uri="{FF2B5EF4-FFF2-40B4-BE49-F238E27FC236}">
                <a16:creationId xmlns:a16="http://schemas.microsoft.com/office/drawing/2014/main" id="{A0CB11FD-6C43-E3C7-A027-B66E9DA76168}"/>
              </a:ext>
            </a:extLst>
          </p:cNvPr>
          <p:cNvSpPr>
            <a:spLocks noGrp="1"/>
          </p:cNvSpPr>
          <p:nvPr>
            <p:ph type="title" hasCustomPrompt="1"/>
          </p:nvPr>
        </p:nvSpPr>
        <p:spPr>
          <a:xfrm>
            <a:off x="2053575" y="136525"/>
            <a:ext cx="9798114" cy="1325563"/>
          </a:xfrm>
        </p:spPr>
        <p:txBody>
          <a:bodyPr>
            <a:normAutofit/>
          </a:bodyPr>
          <a:lstStyle>
            <a:lvl1pPr>
              <a:defRPr sz="4000" b="1">
                <a:solidFill>
                  <a:schemeClr val="accent1"/>
                </a:solidFill>
                <a:latin typeface="Tw Cen MT" panose="020B0602020104020603" pitchFamily="34" charset="0"/>
              </a:defRPr>
            </a:lvl1pPr>
          </a:lstStyle>
          <a:p>
            <a:r>
              <a:rPr lang="en-US"/>
              <a:t>TITLE…</a:t>
            </a:r>
          </a:p>
        </p:txBody>
      </p:sp>
      <p:sp>
        <p:nvSpPr>
          <p:cNvPr id="14" name="Content Placeholder 2">
            <a:extLst>
              <a:ext uri="{FF2B5EF4-FFF2-40B4-BE49-F238E27FC236}">
                <a16:creationId xmlns:a16="http://schemas.microsoft.com/office/drawing/2014/main" id="{2D184864-52C3-2D4D-E324-C5769443498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8B3E3DC9-1FC2-2659-318D-FB3AAC9260E9}"/>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10/26/2022</a:t>
            </a:fld>
            <a:endParaRPr lang="en-US"/>
          </a:p>
        </p:txBody>
      </p:sp>
      <p:sp>
        <p:nvSpPr>
          <p:cNvPr id="16" name="Footer Placeholder 4">
            <a:extLst>
              <a:ext uri="{FF2B5EF4-FFF2-40B4-BE49-F238E27FC236}">
                <a16:creationId xmlns:a16="http://schemas.microsoft.com/office/drawing/2014/main" id="{AD2A081F-0F9B-2803-DE5C-9CEC67FD54D3}"/>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7" name="Slide Number Placeholder 5">
            <a:extLst>
              <a:ext uri="{FF2B5EF4-FFF2-40B4-BE49-F238E27FC236}">
                <a16:creationId xmlns:a16="http://schemas.microsoft.com/office/drawing/2014/main" id="{06D1BC84-9C53-3829-6C1D-F65E781DA6AE}"/>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‹Nº›</a:t>
            </a:fld>
            <a:endParaRPr lang="en-US"/>
          </a:p>
        </p:txBody>
      </p:sp>
    </p:spTree>
    <p:extLst>
      <p:ext uri="{BB962C8B-B14F-4D97-AF65-F5344CB8AC3E}">
        <p14:creationId xmlns:p14="http://schemas.microsoft.com/office/powerpoint/2010/main" val="294303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08A46273-E24F-EF4A-BE12-A0343F8ABC7A}"/>
              </a:ext>
            </a:extLst>
          </p:cNvPr>
          <p:cNvPicPr>
            <a:picLocks noChangeAspect="1"/>
          </p:cNvPicPr>
          <p:nvPr userDrawn="1"/>
        </p:nvPicPr>
        <p:blipFill>
          <a:blip r:embed="rId2"/>
          <a:stretch>
            <a:fillRect/>
          </a:stretch>
        </p:blipFill>
        <p:spPr>
          <a:xfrm>
            <a:off x="10678964" y="-58982"/>
            <a:ext cx="1389190" cy="1325563"/>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239E24BF-7F41-8AB8-B1C8-C0C2F403E8F0}"/>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4" name="Title 1">
            <a:extLst>
              <a:ext uri="{FF2B5EF4-FFF2-40B4-BE49-F238E27FC236}">
                <a16:creationId xmlns:a16="http://schemas.microsoft.com/office/drawing/2014/main" id="{BAEE97D0-A561-8471-514C-B1E02B8DDD37}"/>
              </a:ext>
            </a:extLst>
          </p:cNvPr>
          <p:cNvSpPr>
            <a:spLocks noGrp="1"/>
          </p:cNvSpPr>
          <p:nvPr>
            <p:ph type="title" hasCustomPrompt="1"/>
          </p:nvPr>
        </p:nvSpPr>
        <p:spPr>
          <a:xfrm>
            <a:off x="1995792" y="18255"/>
            <a:ext cx="6157608" cy="1325563"/>
          </a:xfrm>
        </p:spPr>
        <p:txBody>
          <a:bodyPr/>
          <a:lstStyle>
            <a:lvl1pPr>
              <a:defRPr b="1">
                <a:solidFill>
                  <a:schemeClr val="accent1"/>
                </a:solidFill>
                <a:latin typeface="Tw Cen MT" panose="020B0602020104020603" pitchFamily="34" charset="0"/>
              </a:defRPr>
            </a:lvl1pPr>
          </a:lstStyle>
          <a:p>
            <a:r>
              <a:rPr lang="en-US"/>
              <a:t>TITLE…</a:t>
            </a:r>
          </a:p>
        </p:txBody>
      </p:sp>
      <p:sp>
        <p:nvSpPr>
          <p:cNvPr id="15" name="Content Placeholder 2">
            <a:extLst>
              <a:ext uri="{FF2B5EF4-FFF2-40B4-BE49-F238E27FC236}">
                <a16:creationId xmlns:a16="http://schemas.microsoft.com/office/drawing/2014/main" id="{74B6ECFC-8B35-4E5F-2309-DD42995BC3B9}"/>
              </a:ext>
            </a:extLst>
          </p:cNvPr>
          <p:cNvSpPr>
            <a:spLocks noGrp="1"/>
          </p:cNvSpPr>
          <p:nvPr>
            <p:ph sz="half" idx="1" hasCustomPrompt="1"/>
          </p:nvPr>
        </p:nvSpPr>
        <p:spPr>
          <a:xfrm>
            <a:off x="838200" y="1825625"/>
            <a:ext cx="5181600" cy="4351338"/>
          </a:xfrm>
          <a:prstGeom prst="rect">
            <a:avLst/>
          </a:prstGeom>
        </p:spPr>
        <p:txBody>
          <a:bodyPr/>
          <a:lstStyle>
            <a:lvl5pPr>
              <a:defRPr/>
            </a:lvl5pPr>
          </a:lstStyle>
          <a:p>
            <a:pPr lvl="0"/>
            <a:r>
              <a:rPr lang="en-US"/>
              <a:t>Subtitle</a:t>
            </a:r>
          </a:p>
          <a:p>
            <a:pPr lvl="1"/>
            <a:r>
              <a:rPr lang="en-US"/>
              <a:t>Second level</a:t>
            </a:r>
          </a:p>
          <a:p>
            <a:pPr lvl="2"/>
            <a:r>
              <a:rPr lang="en-US"/>
              <a:t>Third level</a:t>
            </a:r>
          </a:p>
          <a:p>
            <a:pPr lvl="3"/>
            <a:r>
              <a:rPr lang="en-US"/>
              <a:t>Fourth level</a:t>
            </a:r>
          </a:p>
          <a:p>
            <a:pPr lvl="4"/>
            <a:r>
              <a:rPr lang="en-US"/>
              <a:t>Fifth </a:t>
            </a:r>
            <a:r>
              <a:rPr lang="en-US" err="1"/>
              <a:t>leveldhfsjhgsd</a:t>
            </a:r>
            <a:endParaRPr lang="en-US"/>
          </a:p>
        </p:txBody>
      </p:sp>
      <p:sp>
        <p:nvSpPr>
          <p:cNvPr id="16" name="Content Placeholder 3">
            <a:extLst>
              <a:ext uri="{FF2B5EF4-FFF2-40B4-BE49-F238E27FC236}">
                <a16:creationId xmlns:a16="http://schemas.microsoft.com/office/drawing/2014/main" id="{34FA5864-3182-B85B-2C46-C9524D07FB1E}"/>
              </a:ext>
            </a:extLst>
          </p:cNvPr>
          <p:cNvSpPr>
            <a:spLocks noGrp="1"/>
          </p:cNvSpPr>
          <p:nvPr>
            <p:ph sz="half" idx="2" hasCustomPrompt="1"/>
          </p:nvPr>
        </p:nvSpPr>
        <p:spPr>
          <a:xfrm>
            <a:off x="6172200" y="1825625"/>
            <a:ext cx="5181600" cy="4351338"/>
          </a:xfrm>
          <a:prstGeom prst="rect">
            <a:avLst/>
          </a:prstGeom>
        </p:spPr>
        <p:txBody>
          <a:body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17" name="Date Placeholder 4">
            <a:extLst>
              <a:ext uri="{FF2B5EF4-FFF2-40B4-BE49-F238E27FC236}">
                <a16:creationId xmlns:a16="http://schemas.microsoft.com/office/drawing/2014/main" id="{90F327E8-5A26-B7BF-2E3B-4C231CB11BFC}"/>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10/26/2022</a:t>
            </a:fld>
            <a:endParaRPr lang="en-US"/>
          </a:p>
        </p:txBody>
      </p:sp>
      <p:sp>
        <p:nvSpPr>
          <p:cNvPr id="18" name="Footer Placeholder 5">
            <a:extLst>
              <a:ext uri="{FF2B5EF4-FFF2-40B4-BE49-F238E27FC236}">
                <a16:creationId xmlns:a16="http://schemas.microsoft.com/office/drawing/2014/main" id="{E7A6C22C-2608-5811-9F30-7205C05FBF04}"/>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9" name="Slide Number Placeholder 6">
            <a:extLst>
              <a:ext uri="{FF2B5EF4-FFF2-40B4-BE49-F238E27FC236}">
                <a16:creationId xmlns:a16="http://schemas.microsoft.com/office/drawing/2014/main" id="{190F79EE-F108-52BB-A691-A9FD2969B30A}"/>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‹Nº›</a:t>
            </a:fld>
            <a:endParaRPr lang="en-US"/>
          </a:p>
        </p:txBody>
      </p:sp>
    </p:spTree>
    <p:extLst>
      <p:ext uri="{BB962C8B-B14F-4D97-AF65-F5344CB8AC3E}">
        <p14:creationId xmlns:p14="http://schemas.microsoft.com/office/powerpoint/2010/main" val="248417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16F326-490A-5841-8742-5FB15826DA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D985933D-6CD3-A14F-A0A7-D4663CEBD4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C07E6E-57AE-EA4C-967E-119F5AA376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C96DF-513F-5E44-9E83-2557597DE907}" type="datetimeFigureOut">
              <a:rPr lang="en-US" smtClean="0"/>
              <a:t>10/26/2022</a:t>
            </a:fld>
            <a:endParaRPr lang="en-US"/>
          </a:p>
        </p:txBody>
      </p:sp>
      <p:sp>
        <p:nvSpPr>
          <p:cNvPr id="5" name="Footer Placeholder 4">
            <a:extLst>
              <a:ext uri="{FF2B5EF4-FFF2-40B4-BE49-F238E27FC236}">
                <a16:creationId xmlns:a16="http://schemas.microsoft.com/office/drawing/2014/main" id="{46DFEC00-6437-774F-AD44-A4F06042D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9B6F4D-9188-9540-8287-CED16E2E3A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A67BC-DD03-FF45-A387-D007E712BE67}" type="slidenum">
              <a:rPr lang="en-US" smtClean="0"/>
              <a:t>‹Nº›</a:t>
            </a:fld>
            <a:endParaRPr lang="en-US"/>
          </a:p>
        </p:txBody>
      </p:sp>
      <p:pic>
        <p:nvPicPr>
          <p:cNvPr id="9" name="Picture 8" descr="A picture containing shape&#10;&#10;Description automatically generated">
            <a:extLst>
              <a:ext uri="{FF2B5EF4-FFF2-40B4-BE49-F238E27FC236}">
                <a16:creationId xmlns:a16="http://schemas.microsoft.com/office/drawing/2014/main" id="{F1939CBE-BB3F-365E-79FA-1205BFC4A572}"/>
              </a:ext>
            </a:extLst>
          </p:cNvPr>
          <p:cNvPicPr>
            <a:picLocks noChangeAspect="1"/>
          </p:cNvPicPr>
          <p:nvPr userDrawn="1"/>
        </p:nvPicPr>
        <p:blipFill>
          <a:blip r:embed="rId16"/>
          <a:stretch>
            <a:fillRect/>
          </a:stretch>
        </p:blipFill>
        <p:spPr>
          <a:xfrm>
            <a:off x="0" y="857"/>
            <a:ext cx="12190476" cy="6857143"/>
          </a:xfrm>
          <a:prstGeom prst="rect">
            <a:avLst/>
          </a:prstGeom>
        </p:spPr>
      </p:pic>
    </p:spTree>
    <p:extLst>
      <p:ext uri="{BB962C8B-B14F-4D97-AF65-F5344CB8AC3E}">
        <p14:creationId xmlns:p14="http://schemas.microsoft.com/office/powerpoint/2010/main" val="4154724525"/>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7" r:id="rId3"/>
    <p:sldLayoutId id="2147483661" r:id="rId4"/>
    <p:sldLayoutId id="2147483651" r:id="rId5"/>
    <p:sldLayoutId id="2147483666" r:id="rId6"/>
    <p:sldLayoutId id="2147483660" r:id="rId7"/>
    <p:sldLayoutId id="2147483650" r:id="rId8"/>
    <p:sldLayoutId id="2147483652" r:id="rId9"/>
    <p:sldLayoutId id="2147483662" r:id="rId10"/>
    <p:sldLayoutId id="2147483663" r:id="rId11"/>
    <p:sldLayoutId id="2147483664" r:id="rId12"/>
    <p:sldLayoutId id="2147483656" r:id="rId13"/>
    <p:sldLayoutId id="2147483659" r:id="rId14"/>
  </p:sldLayoutIdLst>
  <p:txStyles>
    <p:titleStyle>
      <a:lvl1pPr algn="l" defTabSz="914400" rtl="0" eaLnBrk="1" latinLnBrk="0" hangingPunct="1">
        <a:lnSpc>
          <a:spcPct val="90000"/>
        </a:lnSpc>
        <a:spcBef>
          <a:spcPct val="0"/>
        </a:spcBef>
        <a:buNone/>
        <a:defRPr sz="4400" b="1" kern="1200">
          <a:solidFill>
            <a:srgbClr val="00919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s://pyenresultados.rindiendocuentas.gov.py/PresupuestoGeneral" TargetMode="External"/><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hyperlink" Target="https://pyenresultados.rindiendocuentas.gov.py/" TargetMode="External"/><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hyperlink" Target="https://rindiendocuentas.gov.py/Covid/FichaCovid"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s://www.hacienda.gov.py/web-presupuesto/index.php?c=339" TargetMode="External"/><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hyperlink" Target="https://ppr.hacienda.gov.py/?page_id=325" TargetMode="External"/><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18" Type="http://schemas.openxmlformats.org/officeDocument/2006/relationships/image" Target="../media/image39.png"/><Relationship Id="rId26" Type="http://schemas.microsoft.com/office/2007/relationships/diagramDrawing" Target="../diagrams/drawing2.xml"/><Relationship Id="rId3" Type="http://schemas.openxmlformats.org/officeDocument/2006/relationships/image" Target="../media/image25.png"/><Relationship Id="rId21" Type="http://schemas.openxmlformats.org/officeDocument/2006/relationships/image" Target="../media/image42.jpeg"/><Relationship Id="rId7" Type="http://schemas.openxmlformats.org/officeDocument/2006/relationships/image" Target="../media/image28.jpe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diagramColors" Target="../diagrams/colors2.xml"/><Relationship Id="rId2" Type="http://schemas.openxmlformats.org/officeDocument/2006/relationships/notesSlide" Target="../notesSlides/notesSlide9.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diagramQuickStyle" Target="../diagrams/quickStyle2.xml"/><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diagramLayout" Target="../diagrams/layout2.xml"/><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chart" Target="../charts/chart1.xml"/><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EC6422C-24D6-EBE4-3B57-0A25C5DDEB71}"/>
              </a:ext>
            </a:extLst>
          </p:cNvPr>
          <p:cNvSpPr>
            <a:spLocks noGrp="1"/>
          </p:cNvSpPr>
          <p:nvPr>
            <p:ph type="sldNum" sz="quarter" idx="12"/>
          </p:nvPr>
        </p:nvSpPr>
        <p:spPr>
          <a:xfrm>
            <a:off x="8610600" y="6356350"/>
            <a:ext cx="2743200" cy="365125"/>
          </a:xfrm>
          <a:prstGeom prst="rect">
            <a:avLst/>
          </a:prstGeom>
        </p:spPr>
        <p:txBody>
          <a:bodyPr/>
          <a:lstStyle>
            <a:lvl1pPr>
              <a:defRPr lang="en-US" smtClean="0">
                <a:solidFill>
                  <a:srgbClr val="009193"/>
                </a:solidFill>
              </a:defRPr>
            </a:lvl1pPr>
          </a:lstStyle>
          <a:p>
            <a:fld id="{4C9A67BC-DD03-FF45-A387-D007E712BE67}" type="slidenum">
              <a:rPr lang="en-US" smtClean="0"/>
              <a:pPr/>
              <a:t>1</a:t>
            </a:fld>
            <a:endParaRPr lang="en-US" dirty="0"/>
          </a:p>
        </p:txBody>
      </p:sp>
      <p:sp>
        <p:nvSpPr>
          <p:cNvPr id="5" name="Title 1">
            <a:extLst>
              <a:ext uri="{FF2B5EF4-FFF2-40B4-BE49-F238E27FC236}">
                <a16:creationId xmlns:a16="http://schemas.microsoft.com/office/drawing/2014/main" id="{2B415B4D-02A1-FDF3-E58E-F7646D1C839E}"/>
              </a:ext>
            </a:extLst>
          </p:cNvPr>
          <p:cNvSpPr txBox="1">
            <a:spLocks/>
          </p:cNvSpPr>
          <p:nvPr/>
        </p:nvSpPr>
        <p:spPr>
          <a:xfrm>
            <a:off x="1695450" y="1715053"/>
            <a:ext cx="9144000" cy="207381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5400" b="1" dirty="0">
                <a:solidFill>
                  <a:schemeClr val="accent1"/>
                </a:solidFill>
                <a:latin typeface="Tw Cen MT" panose="020B0602020104020603" pitchFamily="34" charset="0"/>
              </a:rPr>
              <a:t>FINANCIAMIENTO DE SISTEMAS NACIONALES DE EVALUACIÓN</a:t>
            </a:r>
            <a:endParaRPr lang="en-US" sz="5400" b="1" dirty="0">
              <a:solidFill>
                <a:schemeClr val="accent1"/>
              </a:solidFill>
              <a:latin typeface="Tw Cen MT" panose="020B0602020104020603" pitchFamily="34" charset="0"/>
            </a:endParaRPr>
          </a:p>
        </p:txBody>
      </p:sp>
      <p:sp>
        <p:nvSpPr>
          <p:cNvPr id="7" name="Subtitle 2">
            <a:extLst>
              <a:ext uri="{FF2B5EF4-FFF2-40B4-BE49-F238E27FC236}">
                <a16:creationId xmlns:a16="http://schemas.microsoft.com/office/drawing/2014/main" id="{5F75FE5C-0583-5B53-4FE5-77DA2E6DC081}"/>
              </a:ext>
            </a:extLst>
          </p:cNvPr>
          <p:cNvSpPr txBox="1">
            <a:spLocks/>
          </p:cNvSpPr>
          <p:nvPr/>
        </p:nvSpPr>
        <p:spPr>
          <a:xfrm>
            <a:off x="3232785" y="4287748"/>
            <a:ext cx="5514975" cy="624840"/>
          </a:xfrm>
          <a:prstGeom prst="rect">
            <a:avLst/>
          </a:prstGeom>
        </p:spPr>
        <p:txBody>
          <a:bodyPr vert="horz" lIns="91440" tIns="45720" rIns="91440" bIns="45720" rtlCol="0" anchor="ctr">
            <a:normAutofit fontScale="55000" lnSpcReduction="20000"/>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rgbClr val="1CADE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algn="ctr"/>
            <a:r>
              <a:rPr lang="en-US" sz="3600" dirty="0">
                <a:solidFill>
                  <a:srgbClr val="009193"/>
                </a:solidFill>
              </a:rPr>
              <a:t>Teodora Recalde</a:t>
            </a:r>
          </a:p>
          <a:p>
            <a:pPr algn="ctr"/>
            <a:r>
              <a:rPr lang="en-US" sz="3600" dirty="0">
                <a:solidFill>
                  <a:srgbClr val="009193"/>
                </a:solidFill>
              </a:rPr>
              <a:t>Directora General de Presupuesto</a:t>
            </a:r>
          </a:p>
          <a:p>
            <a:pPr algn="ctr"/>
            <a:endParaRPr lang="en-US" sz="3600" dirty="0">
              <a:solidFill>
                <a:srgbClr val="009193"/>
              </a:solidFill>
            </a:endParaRPr>
          </a:p>
        </p:txBody>
      </p:sp>
    </p:spTree>
    <p:extLst>
      <p:ext uri="{BB962C8B-B14F-4D97-AF65-F5344CB8AC3E}">
        <p14:creationId xmlns:p14="http://schemas.microsoft.com/office/powerpoint/2010/main" val="619667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n 41">
            <a:hlinkClick r:id="rId3"/>
            <a:extLst>
              <a:ext uri="{FF2B5EF4-FFF2-40B4-BE49-F238E27FC236}">
                <a16:creationId xmlns:a16="http://schemas.microsoft.com/office/drawing/2014/main" id="{DB9C8946-B121-4C37-8E6C-0E690EE9F158}"/>
              </a:ext>
            </a:extLst>
          </p:cNvPr>
          <p:cNvPicPr>
            <a:picLocks noChangeAspect="1"/>
          </p:cNvPicPr>
          <p:nvPr/>
        </p:nvPicPr>
        <p:blipFill rotWithShape="1">
          <a:blip r:embed="rId4"/>
          <a:srcRect l="18555" t="16934" r="19445" b="23067"/>
          <a:stretch/>
        </p:blipFill>
        <p:spPr>
          <a:xfrm>
            <a:off x="5593233" y="4153162"/>
            <a:ext cx="4252416" cy="2572026"/>
          </a:xfrm>
          <a:prstGeom prst="rect">
            <a:avLst/>
          </a:prstGeom>
        </p:spPr>
      </p:pic>
      <p:sp>
        <p:nvSpPr>
          <p:cNvPr id="5" name="Title 1">
            <a:extLst>
              <a:ext uri="{FF2B5EF4-FFF2-40B4-BE49-F238E27FC236}">
                <a16:creationId xmlns:a16="http://schemas.microsoft.com/office/drawing/2014/main" id="{0E1860AA-24CC-5740-B772-E6463C8EBBCB}"/>
              </a:ext>
            </a:extLst>
          </p:cNvPr>
          <p:cNvSpPr>
            <a:spLocks noGrp="1"/>
          </p:cNvSpPr>
          <p:nvPr>
            <p:ph type="title"/>
          </p:nvPr>
        </p:nvSpPr>
        <p:spPr>
          <a:xfrm>
            <a:off x="1788795" y="359664"/>
            <a:ext cx="10258618" cy="910738"/>
          </a:xfrm>
          <a:prstGeom prst="rect">
            <a:avLst/>
          </a:prstGeom>
        </p:spPr>
        <p:txBody>
          <a:bodyPr>
            <a:noAutofit/>
          </a:bodyPr>
          <a:lstStyle>
            <a:lvl1pPr>
              <a:lnSpc>
                <a:spcPct val="100000"/>
              </a:lnSpc>
              <a:defRPr sz="2800" b="1">
                <a:latin typeface="Calibri" panose="020F0502020204030204" pitchFamily="34" charset="0"/>
                <a:cs typeface="Calibri" panose="020F0502020204030204" pitchFamily="34" charset="0"/>
              </a:defRPr>
            </a:lvl1pPr>
          </a:lstStyle>
          <a:p>
            <a:r>
              <a:rPr lang="es-ES" sz="3200" dirty="0">
                <a:solidFill>
                  <a:srgbClr val="E84C22"/>
                </a:solidFill>
                <a:latin typeface="Tw Cen MT" panose="020B0602020104020603" pitchFamily="34" charset="0"/>
                <a:cs typeface="+mj-cs"/>
              </a:rPr>
              <a:t>Asimismo, se construyeron plataformas de transparencia y control ciudadano</a:t>
            </a:r>
            <a:endParaRPr lang="en-US" sz="3200" dirty="0">
              <a:solidFill>
                <a:srgbClr val="E84C22"/>
              </a:solidFill>
              <a:latin typeface="Tw Cen MT" panose="020B0602020104020603" pitchFamily="34" charset="0"/>
              <a:cs typeface="+mj-cs"/>
            </a:endParaRPr>
          </a:p>
        </p:txBody>
      </p:sp>
      <p:pic>
        <p:nvPicPr>
          <p:cNvPr id="35" name="Imagen 34">
            <a:hlinkClick r:id="rId5" tooltip="Rindiendo Cuentas"/>
            <a:extLst>
              <a:ext uri="{FF2B5EF4-FFF2-40B4-BE49-F238E27FC236}">
                <a16:creationId xmlns:a16="http://schemas.microsoft.com/office/drawing/2014/main" id="{AD3EE378-6054-42F8-8AEB-34E2B91AF5D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8957" l="0" r="99297"/>
                    </a14:imgEffect>
                  </a14:imgLayer>
                </a14:imgProps>
              </a:ext>
            </a:extLst>
          </a:blip>
          <a:stretch>
            <a:fillRect/>
          </a:stretch>
        </p:blipFill>
        <p:spPr>
          <a:xfrm>
            <a:off x="1305791" y="1962237"/>
            <a:ext cx="2575478" cy="2082840"/>
          </a:xfrm>
          <a:prstGeom prst="rect">
            <a:avLst/>
          </a:prstGeom>
        </p:spPr>
      </p:pic>
      <p:pic>
        <p:nvPicPr>
          <p:cNvPr id="36" name="Imagen 35">
            <a:extLst>
              <a:ext uri="{FF2B5EF4-FFF2-40B4-BE49-F238E27FC236}">
                <a16:creationId xmlns:a16="http://schemas.microsoft.com/office/drawing/2014/main" id="{A6EA236A-850C-4543-8C93-19D368A30F77}"/>
              </a:ext>
            </a:extLst>
          </p:cNvPr>
          <p:cNvPicPr>
            <a:picLocks noChangeAspect="1"/>
          </p:cNvPicPr>
          <p:nvPr/>
        </p:nvPicPr>
        <p:blipFill rotWithShape="1">
          <a:blip r:embed="rId8"/>
          <a:srcRect l="-53" t="11185" r="88730" b="73407"/>
          <a:stretch/>
        </p:blipFill>
        <p:spPr>
          <a:xfrm>
            <a:off x="1788795" y="2108618"/>
            <a:ext cx="1418428" cy="1206327"/>
          </a:xfrm>
          <a:prstGeom prst="rect">
            <a:avLst/>
          </a:prstGeom>
        </p:spPr>
      </p:pic>
      <p:sp>
        <p:nvSpPr>
          <p:cNvPr id="38" name="CuadroTexto 37">
            <a:extLst>
              <a:ext uri="{FF2B5EF4-FFF2-40B4-BE49-F238E27FC236}">
                <a16:creationId xmlns:a16="http://schemas.microsoft.com/office/drawing/2014/main" id="{9AFD3FE0-B983-4DE3-B8F6-82F3989DD868}"/>
              </a:ext>
            </a:extLst>
          </p:cNvPr>
          <p:cNvSpPr txBox="1"/>
          <p:nvPr/>
        </p:nvSpPr>
        <p:spPr>
          <a:xfrm>
            <a:off x="723304" y="4361957"/>
            <a:ext cx="4039765" cy="1569660"/>
          </a:xfrm>
          <a:prstGeom prst="rect">
            <a:avLst/>
          </a:prstGeom>
          <a:noFill/>
        </p:spPr>
        <p:txBody>
          <a:bodyPr wrap="square">
            <a:spAutoFit/>
          </a:bodyPr>
          <a:lstStyle/>
          <a:p>
            <a:pPr algn="ctr"/>
            <a:r>
              <a:rPr lang="es-ES" sz="3200" b="1" i="1" dirty="0">
                <a:solidFill>
                  <a:srgbClr val="002060"/>
                </a:solidFill>
              </a:rPr>
              <a:t>Transparencia como eje central del plan de acción</a:t>
            </a:r>
          </a:p>
        </p:txBody>
      </p:sp>
      <p:sp>
        <p:nvSpPr>
          <p:cNvPr id="39" name="CuadroTexto 38">
            <a:extLst>
              <a:ext uri="{FF2B5EF4-FFF2-40B4-BE49-F238E27FC236}">
                <a16:creationId xmlns:a16="http://schemas.microsoft.com/office/drawing/2014/main" id="{A670726A-ED67-43BB-9D0C-27995B04BE63}"/>
              </a:ext>
            </a:extLst>
          </p:cNvPr>
          <p:cNvSpPr txBox="1"/>
          <p:nvPr/>
        </p:nvSpPr>
        <p:spPr>
          <a:xfrm>
            <a:off x="4028032" y="2068776"/>
            <a:ext cx="4421546" cy="1077218"/>
          </a:xfrm>
          <a:prstGeom prst="rect">
            <a:avLst/>
          </a:prstGeom>
          <a:noFill/>
        </p:spPr>
        <p:txBody>
          <a:bodyPr wrap="square" rtlCol="0">
            <a:spAutoFit/>
          </a:bodyPr>
          <a:lstStyle/>
          <a:p>
            <a:pPr algn="ctr"/>
            <a:r>
              <a:rPr lang="es-PY" sz="3200" b="1" i="1" dirty="0">
                <a:solidFill>
                  <a:srgbClr val="002060"/>
                </a:solidFill>
              </a:rPr>
              <a:t>Paraguay en Resultados…</a:t>
            </a:r>
          </a:p>
        </p:txBody>
      </p:sp>
      <p:pic>
        <p:nvPicPr>
          <p:cNvPr id="41" name="Imagen 40">
            <a:hlinkClick r:id="rId9"/>
            <a:extLst>
              <a:ext uri="{FF2B5EF4-FFF2-40B4-BE49-F238E27FC236}">
                <a16:creationId xmlns:a16="http://schemas.microsoft.com/office/drawing/2014/main" id="{52144531-C399-4351-AF42-9645DC4E719A}"/>
              </a:ext>
            </a:extLst>
          </p:cNvPr>
          <p:cNvPicPr>
            <a:picLocks noChangeAspect="1"/>
          </p:cNvPicPr>
          <p:nvPr/>
        </p:nvPicPr>
        <p:blipFill rotWithShape="1">
          <a:blip r:embed="rId10"/>
          <a:srcRect l="24101" t="9419" r="24626" b="8619"/>
          <a:stretch/>
        </p:blipFill>
        <p:spPr>
          <a:xfrm>
            <a:off x="8596341" y="1530005"/>
            <a:ext cx="3319503" cy="3316504"/>
          </a:xfrm>
          <a:prstGeom prst="rect">
            <a:avLst/>
          </a:prstGeom>
        </p:spPr>
      </p:pic>
      <p:sp>
        <p:nvSpPr>
          <p:cNvPr id="44" name="CuadroTexto 43">
            <a:extLst>
              <a:ext uri="{FF2B5EF4-FFF2-40B4-BE49-F238E27FC236}">
                <a16:creationId xmlns:a16="http://schemas.microsoft.com/office/drawing/2014/main" id="{4429A79E-9EA4-48EA-AE88-51EEBD81A582}"/>
              </a:ext>
            </a:extLst>
          </p:cNvPr>
          <p:cNvSpPr txBox="1"/>
          <p:nvPr/>
        </p:nvSpPr>
        <p:spPr>
          <a:xfrm>
            <a:off x="0" y="6175170"/>
            <a:ext cx="5426756" cy="646331"/>
          </a:xfrm>
          <a:prstGeom prst="rect">
            <a:avLst/>
          </a:prstGeom>
          <a:noFill/>
        </p:spPr>
        <p:txBody>
          <a:bodyPr wrap="square">
            <a:spAutoFit/>
          </a:bodyPr>
          <a:lstStyle/>
          <a:p>
            <a:pPr algn="ctr"/>
            <a:r>
              <a:rPr lang="es-PY" dirty="0">
                <a:solidFill>
                  <a:srgbClr val="002060"/>
                </a:solidFill>
                <a:hlinkClick r:id="rId5">
                  <a:extLst>
                    <a:ext uri="{A12FA001-AC4F-418D-AE19-62706E023703}">
                      <ahyp:hlinkClr xmlns:ahyp="http://schemas.microsoft.com/office/drawing/2018/hyperlinkcolor" val="tx"/>
                    </a:ext>
                  </a:extLst>
                </a:hlinkClick>
              </a:rPr>
              <a:t>https://pyenresultados.rindiendocuentas.gov.py/</a:t>
            </a:r>
            <a:endParaRPr lang="es-PY" dirty="0">
              <a:solidFill>
                <a:srgbClr val="002060"/>
              </a:solidFill>
            </a:endParaRPr>
          </a:p>
          <a:p>
            <a:pPr algn="ctr"/>
            <a:endParaRPr lang="es-PY" dirty="0">
              <a:solidFill>
                <a:srgbClr val="002060"/>
              </a:solidFill>
            </a:endParaRPr>
          </a:p>
        </p:txBody>
      </p:sp>
    </p:spTree>
    <p:extLst>
      <p:ext uri="{BB962C8B-B14F-4D97-AF65-F5344CB8AC3E}">
        <p14:creationId xmlns:p14="http://schemas.microsoft.com/office/powerpoint/2010/main" val="2354654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0"/>
          <p:cNvGrpSpPr/>
          <p:nvPr/>
        </p:nvGrpSpPr>
        <p:grpSpPr>
          <a:xfrm>
            <a:off x="796500" y="1825625"/>
            <a:ext cx="2990017" cy="4327450"/>
            <a:chOff x="990600" y="1280215"/>
            <a:chExt cx="5494122" cy="5730185"/>
          </a:xfrm>
          <a:effectLst>
            <a:outerShdw blurRad="38100" dir="13500000" sy="23000" kx="1200000" algn="br" rotWithShape="0">
              <a:prstClr val="black">
                <a:alpha val="15000"/>
              </a:prstClr>
            </a:outerShdw>
          </a:effectLst>
        </p:grpSpPr>
        <p:sp>
          <p:nvSpPr>
            <p:cNvPr id="6" name="Freeform 17"/>
            <p:cNvSpPr>
              <a:spLocks noChangeAspect="1"/>
            </p:cNvSpPr>
            <p:nvPr/>
          </p:nvSpPr>
          <p:spPr bwMode="auto">
            <a:xfrm>
              <a:off x="1539030" y="2533650"/>
              <a:ext cx="1657475" cy="870959"/>
            </a:xfrm>
            <a:custGeom>
              <a:avLst/>
              <a:gdLst>
                <a:gd name="T0" fmla="*/ 997 w 997"/>
                <a:gd name="T1" fmla="*/ 0 h 502"/>
                <a:gd name="T2" fmla="*/ 997 w 997"/>
                <a:gd name="T3" fmla="*/ 483 h 502"/>
                <a:gd name="T4" fmla="*/ 237 w 997"/>
                <a:gd name="T5" fmla="*/ 502 h 502"/>
                <a:gd name="T6" fmla="*/ 0 w 997"/>
                <a:gd name="T7" fmla="*/ 319 h 502"/>
                <a:gd name="T8" fmla="*/ 226 w 997"/>
                <a:gd name="T9" fmla="*/ 106 h 502"/>
                <a:gd name="T10" fmla="*/ 997 w 997"/>
                <a:gd name="T11" fmla="*/ 0 h 502"/>
              </a:gdLst>
              <a:ahLst/>
              <a:cxnLst>
                <a:cxn ang="0">
                  <a:pos x="T0" y="T1"/>
                </a:cxn>
                <a:cxn ang="0">
                  <a:pos x="T2" y="T3"/>
                </a:cxn>
                <a:cxn ang="0">
                  <a:pos x="T4" y="T5"/>
                </a:cxn>
                <a:cxn ang="0">
                  <a:pos x="T6" y="T7"/>
                </a:cxn>
                <a:cxn ang="0">
                  <a:pos x="T8" y="T9"/>
                </a:cxn>
                <a:cxn ang="0">
                  <a:pos x="T10" y="T11"/>
                </a:cxn>
              </a:cxnLst>
              <a:rect l="0" t="0" r="r" b="b"/>
              <a:pathLst>
                <a:path w="997" h="502">
                  <a:moveTo>
                    <a:pt x="997" y="0"/>
                  </a:moveTo>
                  <a:lnTo>
                    <a:pt x="997" y="483"/>
                  </a:lnTo>
                  <a:lnTo>
                    <a:pt x="237" y="502"/>
                  </a:lnTo>
                  <a:lnTo>
                    <a:pt x="0" y="319"/>
                  </a:lnTo>
                  <a:lnTo>
                    <a:pt x="226" y="106"/>
                  </a:lnTo>
                  <a:lnTo>
                    <a:pt x="997" y="0"/>
                  </a:lnTo>
                  <a:close/>
                </a:path>
              </a:pathLst>
            </a:custGeom>
            <a:gradFill>
              <a:gsLst>
                <a:gs pos="1000">
                  <a:srgbClr val="646464"/>
                </a:gs>
                <a:gs pos="73000">
                  <a:sysClr val="window" lastClr="FFFFFF">
                    <a:lumMod val="75000"/>
                  </a:sysClr>
                </a:gs>
              </a:gsLst>
              <a:lin ang="7800000" scaled="0"/>
            </a:gradFill>
            <a:ln w="3175">
              <a:solidFill>
                <a:sysClr val="windowText" lastClr="000000"/>
              </a:solid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nvGrpSpPr>
            <p:cNvPr id="7" name="Group 3"/>
            <p:cNvGrpSpPr/>
            <p:nvPr/>
          </p:nvGrpSpPr>
          <p:grpSpPr>
            <a:xfrm>
              <a:off x="3149108" y="1423416"/>
              <a:ext cx="171982" cy="5586984"/>
              <a:chOff x="4724400" y="2333624"/>
              <a:chExt cx="244742" cy="5372100"/>
            </a:xfrm>
          </p:grpSpPr>
          <p:sp>
            <p:nvSpPr>
              <p:cNvPr id="19" name="Rectangle 23"/>
              <p:cNvSpPr/>
              <p:nvPr/>
            </p:nvSpPr>
            <p:spPr>
              <a:xfrm rot="16200000">
                <a:off x="2225945" y="4962529"/>
                <a:ext cx="5241650" cy="244740"/>
              </a:xfrm>
              <a:prstGeom prst="rect">
                <a:avLst/>
              </a:prstGeom>
              <a:gradFill>
                <a:gsLst>
                  <a:gs pos="0">
                    <a:sysClr val="window" lastClr="FFFFFF">
                      <a:lumMod val="75000"/>
                    </a:sysClr>
                  </a:gs>
                  <a:gs pos="76000">
                    <a:sysClr val="windowText" lastClr="000000">
                      <a:lumMod val="50000"/>
                    </a:sysClr>
                  </a:gs>
                  <a:gs pos="100000">
                    <a:sysClr val="windowText" lastClr="000000">
                      <a:lumMod val="60000"/>
                      <a:lumOff val="40000"/>
                    </a:sysClr>
                  </a:gs>
                </a:gsLst>
                <a:lin ang="5400000" scaled="1"/>
              </a:gradFill>
              <a:ln w="3175" cap="flat" cmpd="sng" algn="ctr">
                <a:solidFill>
                  <a:sysClr val="windowText" lastClr="000000">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Flowchart: Delay 24"/>
              <p:cNvSpPr/>
              <p:nvPr/>
            </p:nvSpPr>
            <p:spPr>
              <a:xfrm rot="16200000">
                <a:off x="4770572" y="2287453"/>
                <a:ext cx="152399" cy="244741"/>
              </a:xfrm>
              <a:prstGeom prst="flowChartDelay">
                <a:avLst/>
              </a:prstGeom>
              <a:gradFill flip="none" rotWithShape="1">
                <a:gsLst>
                  <a:gs pos="25000">
                    <a:sysClr val="window" lastClr="FFFFFF">
                      <a:lumMod val="75000"/>
                    </a:sysClr>
                  </a:gs>
                  <a:gs pos="91000">
                    <a:sysClr val="windowText" lastClr="000000">
                      <a:lumMod val="50000"/>
                    </a:sysClr>
                  </a:gs>
                </a:gsLst>
                <a:lin ang="6600000" scaled="0"/>
                <a:tileRect/>
              </a:gra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8" name="Group 29"/>
            <p:cNvGrpSpPr/>
            <p:nvPr/>
          </p:nvGrpSpPr>
          <p:grpSpPr>
            <a:xfrm>
              <a:off x="990600" y="1516465"/>
              <a:ext cx="2196318" cy="906706"/>
              <a:chOff x="1533525" y="1497415"/>
              <a:chExt cx="2196318" cy="906706"/>
            </a:xfrm>
          </p:grpSpPr>
          <p:sp>
            <p:nvSpPr>
              <p:cNvPr id="17" name="Freeform 10"/>
              <p:cNvSpPr>
                <a:spLocks/>
              </p:cNvSpPr>
              <p:nvPr/>
            </p:nvSpPr>
            <p:spPr bwMode="auto">
              <a:xfrm>
                <a:off x="1533526" y="1781175"/>
                <a:ext cx="2196317" cy="622946"/>
              </a:xfrm>
              <a:custGeom>
                <a:avLst/>
                <a:gdLst>
                  <a:gd name="T0" fmla="*/ 0 w 1736"/>
                  <a:gd name="T1" fmla="*/ 0 h 444"/>
                  <a:gd name="T2" fmla="*/ 10 w 1736"/>
                  <a:gd name="T3" fmla="*/ 29 h 444"/>
                  <a:gd name="T4" fmla="*/ 524 w 1736"/>
                  <a:gd name="T5" fmla="*/ 357 h 444"/>
                  <a:gd name="T6" fmla="*/ 1705 w 1736"/>
                  <a:gd name="T7" fmla="*/ 444 h 444"/>
                  <a:gd name="T8" fmla="*/ 1736 w 1736"/>
                  <a:gd name="T9" fmla="*/ 425 h 444"/>
                  <a:gd name="T10" fmla="*/ 565 w 1736"/>
                  <a:gd name="T11" fmla="*/ 309 h 444"/>
                  <a:gd name="T12" fmla="*/ 0 w 1736"/>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1736" h="444">
                    <a:moveTo>
                      <a:pt x="0" y="0"/>
                    </a:moveTo>
                    <a:lnTo>
                      <a:pt x="10" y="29"/>
                    </a:lnTo>
                    <a:lnTo>
                      <a:pt x="524" y="357"/>
                    </a:lnTo>
                    <a:lnTo>
                      <a:pt x="1705" y="444"/>
                    </a:lnTo>
                    <a:lnTo>
                      <a:pt x="1736" y="425"/>
                    </a:lnTo>
                    <a:lnTo>
                      <a:pt x="565" y="309"/>
                    </a:lnTo>
                    <a:lnTo>
                      <a:pt x="0" y="0"/>
                    </a:lnTo>
                    <a:close/>
                  </a:path>
                </a:pathLst>
              </a:custGeom>
              <a:gradFill>
                <a:gsLst>
                  <a:gs pos="0">
                    <a:sysClr val="windowText" lastClr="000000">
                      <a:lumMod val="75000"/>
                    </a:sysClr>
                  </a:gs>
                  <a:gs pos="91000">
                    <a:sysClr val="windowText" lastClr="000000">
                      <a:lumMod val="50000"/>
                    </a:sysClr>
                  </a:gs>
                </a:gsLst>
                <a:lin ang="6600000" scaled="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8" name="Freeform 11"/>
              <p:cNvSpPr>
                <a:spLocks noChangeAspect="1"/>
              </p:cNvSpPr>
              <p:nvPr/>
            </p:nvSpPr>
            <p:spPr bwMode="auto">
              <a:xfrm>
                <a:off x="1533525" y="1497415"/>
                <a:ext cx="2177417" cy="864785"/>
              </a:xfrm>
              <a:custGeom>
                <a:avLst/>
                <a:gdLst>
                  <a:gd name="T0" fmla="*/ 1736 w 1736"/>
                  <a:gd name="T1" fmla="*/ 164 h 628"/>
                  <a:gd name="T2" fmla="*/ 1736 w 1736"/>
                  <a:gd name="T3" fmla="*/ 628 h 628"/>
                  <a:gd name="T4" fmla="*/ 534 w 1736"/>
                  <a:gd name="T5" fmla="*/ 531 h 628"/>
                  <a:gd name="T6" fmla="*/ 0 w 1736"/>
                  <a:gd name="T7" fmla="*/ 203 h 628"/>
                  <a:gd name="T8" fmla="*/ 534 w 1736"/>
                  <a:gd name="T9" fmla="*/ 0 h 628"/>
                  <a:gd name="T10" fmla="*/ 1736 w 1736"/>
                  <a:gd name="T11" fmla="*/ 164 h 628"/>
                </a:gdLst>
                <a:ahLst/>
                <a:cxnLst>
                  <a:cxn ang="0">
                    <a:pos x="T0" y="T1"/>
                  </a:cxn>
                  <a:cxn ang="0">
                    <a:pos x="T2" y="T3"/>
                  </a:cxn>
                  <a:cxn ang="0">
                    <a:pos x="T4" y="T5"/>
                  </a:cxn>
                  <a:cxn ang="0">
                    <a:pos x="T6" y="T7"/>
                  </a:cxn>
                  <a:cxn ang="0">
                    <a:pos x="T8" y="T9"/>
                  </a:cxn>
                  <a:cxn ang="0">
                    <a:pos x="T10" y="T11"/>
                  </a:cxn>
                </a:cxnLst>
                <a:rect l="0" t="0" r="r" b="b"/>
                <a:pathLst>
                  <a:path w="1736" h="628">
                    <a:moveTo>
                      <a:pt x="1736" y="164"/>
                    </a:moveTo>
                    <a:lnTo>
                      <a:pt x="1736" y="628"/>
                    </a:lnTo>
                    <a:lnTo>
                      <a:pt x="534" y="531"/>
                    </a:lnTo>
                    <a:lnTo>
                      <a:pt x="0" y="203"/>
                    </a:lnTo>
                    <a:lnTo>
                      <a:pt x="534" y="0"/>
                    </a:lnTo>
                    <a:lnTo>
                      <a:pt x="1736" y="164"/>
                    </a:lnTo>
                    <a:close/>
                  </a:path>
                </a:pathLst>
              </a:custGeom>
              <a:gradFill>
                <a:gsLst>
                  <a:gs pos="70000">
                    <a:sysClr val="window" lastClr="FFFFFF"/>
                  </a:gs>
                  <a:gs pos="100000">
                    <a:sysClr val="window" lastClr="FFFFFF">
                      <a:lumMod val="65000"/>
                    </a:sysClr>
                  </a:gs>
                </a:gsLst>
                <a:lin ang="7800000" scaled="0"/>
              </a:gradFill>
              <a:ln w="3175">
                <a:solidFill>
                  <a:sysClr val="windowText" lastClr="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9" name="Freeform 13"/>
            <p:cNvSpPr>
              <a:spLocks/>
            </p:cNvSpPr>
            <p:nvPr/>
          </p:nvSpPr>
          <p:spPr bwMode="auto">
            <a:xfrm>
              <a:off x="3312504" y="3538595"/>
              <a:ext cx="1952584" cy="784381"/>
            </a:xfrm>
            <a:custGeom>
              <a:avLst/>
              <a:gdLst>
                <a:gd name="T0" fmla="*/ 0 w 1716"/>
                <a:gd name="T1" fmla="*/ 464 h 541"/>
                <a:gd name="T2" fmla="*/ 0 w 1716"/>
                <a:gd name="T3" fmla="*/ 20 h 541"/>
                <a:gd name="T4" fmla="*/ 1223 w 1716"/>
                <a:gd name="T5" fmla="*/ 0 h 541"/>
                <a:gd name="T6" fmla="*/ 1716 w 1716"/>
                <a:gd name="T7" fmla="*/ 271 h 541"/>
                <a:gd name="T8" fmla="*/ 1213 w 1716"/>
                <a:gd name="T9" fmla="*/ 541 h 541"/>
                <a:gd name="T10" fmla="*/ 0 w 1716"/>
                <a:gd name="T11" fmla="*/ 464 h 541"/>
              </a:gdLst>
              <a:ahLst/>
              <a:cxnLst>
                <a:cxn ang="0">
                  <a:pos x="T0" y="T1"/>
                </a:cxn>
                <a:cxn ang="0">
                  <a:pos x="T2" y="T3"/>
                </a:cxn>
                <a:cxn ang="0">
                  <a:pos x="T4" y="T5"/>
                </a:cxn>
                <a:cxn ang="0">
                  <a:pos x="T6" y="T7"/>
                </a:cxn>
                <a:cxn ang="0">
                  <a:pos x="T8" y="T9"/>
                </a:cxn>
                <a:cxn ang="0">
                  <a:pos x="T10" y="T11"/>
                </a:cxn>
              </a:cxnLst>
              <a:rect l="0" t="0" r="r" b="b"/>
              <a:pathLst>
                <a:path w="1716" h="541">
                  <a:moveTo>
                    <a:pt x="0" y="464"/>
                  </a:moveTo>
                  <a:lnTo>
                    <a:pt x="0" y="20"/>
                  </a:lnTo>
                  <a:lnTo>
                    <a:pt x="1223" y="0"/>
                  </a:lnTo>
                  <a:lnTo>
                    <a:pt x="1716" y="271"/>
                  </a:lnTo>
                  <a:lnTo>
                    <a:pt x="1213" y="541"/>
                  </a:lnTo>
                  <a:lnTo>
                    <a:pt x="0" y="464"/>
                  </a:lnTo>
                  <a:close/>
                </a:path>
              </a:pathLst>
            </a:custGeom>
            <a:gradFill>
              <a:gsLst>
                <a:gs pos="0">
                  <a:sysClr val="window" lastClr="FFFFFF">
                    <a:lumMod val="75000"/>
                  </a:sysClr>
                </a:gs>
                <a:gs pos="100000">
                  <a:sysClr val="window" lastClr="FFFFFF">
                    <a:lumMod val="50000"/>
                  </a:sysClr>
                </a:gs>
              </a:gsLst>
              <a:lin ang="9600000" scaled="0"/>
            </a:gradFill>
            <a:ln w="3175">
              <a:solidFill>
                <a:sysClr val="windowText" lastClr="000000"/>
              </a:solid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nvGrpSpPr>
            <p:cNvPr id="10" name="Group 6"/>
            <p:cNvGrpSpPr>
              <a:grpSpLocks noChangeAspect="1"/>
            </p:cNvGrpSpPr>
            <p:nvPr/>
          </p:nvGrpSpPr>
          <p:grpSpPr>
            <a:xfrm>
              <a:off x="3319364" y="2461271"/>
              <a:ext cx="3165358" cy="969821"/>
              <a:chOff x="4648200" y="3084513"/>
              <a:chExt cx="2333625" cy="736600"/>
            </a:xfrm>
          </p:grpSpPr>
          <p:sp>
            <p:nvSpPr>
              <p:cNvPr id="15" name="Freeform 15"/>
              <p:cNvSpPr>
                <a:spLocks/>
              </p:cNvSpPr>
              <p:nvPr/>
            </p:nvSpPr>
            <p:spPr bwMode="auto">
              <a:xfrm>
                <a:off x="4648200" y="3084513"/>
                <a:ext cx="2333625" cy="736600"/>
              </a:xfrm>
              <a:custGeom>
                <a:avLst/>
                <a:gdLst>
                  <a:gd name="T0" fmla="*/ 0 w 1470"/>
                  <a:gd name="T1" fmla="*/ 464 h 464"/>
                  <a:gd name="T2" fmla="*/ 0 w 1470"/>
                  <a:gd name="T3" fmla="*/ 10 h 464"/>
                  <a:gd name="T4" fmla="*/ 1090 w 1470"/>
                  <a:gd name="T5" fmla="*/ 0 h 464"/>
                  <a:gd name="T6" fmla="*/ 1470 w 1470"/>
                  <a:gd name="T7" fmla="*/ 242 h 464"/>
                  <a:gd name="T8" fmla="*/ 1110 w 1470"/>
                  <a:gd name="T9" fmla="*/ 455 h 464"/>
                  <a:gd name="T10" fmla="*/ 0 w 1470"/>
                  <a:gd name="T11" fmla="*/ 464 h 464"/>
                </a:gdLst>
                <a:ahLst/>
                <a:cxnLst>
                  <a:cxn ang="0">
                    <a:pos x="T0" y="T1"/>
                  </a:cxn>
                  <a:cxn ang="0">
                    <a:pos x="T2" y="T3"/>
                  </a:cxn>
                  <a:cxn ang="0">
                    <a:pos x="T4" y="T5"/>
                  </a:cxn>
                  <a:cxn ang="0">
                    <a:pos x="T6" y="T7"/>
                  </a:cxn>
                  <a:cxn ang="0">
                    <a:pos x="T8" y="T9"/>
                  </a:cxn>
                  <a:cxn ang="0">
                    <a:pos x="T10" y="T11"/>
                  </a:cxn>
                </a:cxnLst>
                <a:rect l="0" t="0" r="r" b="b"/>
                <a:pathLst>
                  <a:path w="1470" h="464">
                    <a:moveTo>
                      <a:pt x="0" y="464"/>
                    </a:moveTo>
                    <a:lnTo>
                      <a:pt x="0" y="10"/>
                    </a:lnTo>
                    <a:lnTo>
                      <a:pt x="1090" y="0"/>
                    </a:lnTo>
                    <a:lnTo>
                      <a:pt x="1470" y="242"/>
                    </a:lnTo>
                    <a:lnTo>
                      <a:pt x="1110" y="455"/>
                    </a:lnTo>
                    <a:lnTo>
                      <a:pt x="0" y="464"/>
                    </a:lnTo>
                    <a:close/>
                  </a:path>
                </a:pathLst>
              </a:custGeom>
              <a:gradFill>
                <a:gsLst>
                  <a:gs pos="51000">
                    <a:sysClr val="window" lastClr="FFFFFF"/>
                  </a:gs>
                  <a:gs pos="100000">
                    <a:sysClr val="window" lastClr="FFFFFF">
                      <a:lumMod val="75000"/>
                    </a:sysClr>
                  </a:gs>
                </a:gsLst>
                <a:lin ang="6600000" scaled="0"/>
              </a:gradFill>
              <a:ln w="3175">
                <a:solidFill>
                  <a:sysClr val="windowText" lastClr="0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6" name="Freeform 16"/>
              <p:cNvSpPr>
                <a:spLocks/>
              </p:cNvSpPr>
              <p:nvPr/>
            </p:nvSpPr>
            <p:spPr bwMode="auto">
              <a:xfrm>
                <a:off x="4746625" y="3215391"/>
                <a:ext cx="2006600" cy="492125"/>
              </a:xfrm>
              <a:custGeom>
                <a:avLst/>
                <a:gdLst>
                  <a:gd name="T0" fmla="*/ 0 w 1264"/>
                  <a:gd name="T1" fmla="*/ 310 h 310"/>
                  <a:gd name="T2" fmla="*/ 0 w 1264"/>
                  <a:gd name="T3" fmla="*/ 0 h 310"/>
                  <a:gd name="T4" fmla="*/ 997 w 1264"/>
                  <a:gd name="T5" fmla="*/ 0 h 310"/>
                  <a:gd name="T6" fmla="*/ 1264 w 1264"/>
                  <a:gd name="T7" fmla="*/ 165 h 310"/>
                  <a:gd name="T8" fmla="*/ 1017 w 1264"/>
                  <a:gd name="T9" fmla="*/ 310 h 310"/>
                  <a:gd name="T10" fmla="*/ 0 w 1264"/>
                  <a:gd name="T11" fmla="*/ 310 h 310"/>
                </a:gdLst>
                <a:ahLst/>
                <a:cxnLst>
                  <a:cxn ang="0">
                    <a:pos x="T0" y="T1"/>
                  </a:cxn>
                  <a:cxn ang="0">
                    <a:pos x="T2" y="T3"/>
                  </a:cxn>
                  <a:cxn ang="0">
                    <a:pos x="T4" y="T5"/>
                  </a:cxn>
                  <a:cxn ang="0">
                    <a:pos x="T6" y="T7"/>
                  </a:cxn>
                  <a:cxn ang="0">
                    <a:pos x="T8" y="T9"/>
                  </a:cxn>
                  <a:cxn ang="0">
                    <a:pos x="T10" y="T11"/>
                  </a:cxn>
                </a:cxnLst>
                <a:rect l="0" t="0" r="r" b="b"/>
                <a:pathLst>
                  <a:path w="1264" h="310">
                    <a:moveTo>
                      <a:pt x="0" y="310"/>
                    </a:moveTo>
                    <a:lnTo>
                      <a:pt x="0" y="0"/>
                    </a:lnTo>
                    <a:lnTo>
                      <a:pt x="997" y="0"/>
                    </a:lnTo>
                    <a:lnTo>
                      <a:pt x="1264" y="165"/>
                    </a:lnTo>
                    <a:lnTo>
                      <a:pt x="1017" y="310"/>
                    </a:lnTo>
                    <a:lnTo>
                      <a:pt x="0" y="310"/>
                    </a:lnTo>
                    <a:close/>
                  </a:path>
                </a:pathLst>
              </a:custGeom>
              <a:solidFill>
                <a:srgbClr val="009182"/>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11" name="Freeform 19"/>
            <p:cNvSpPr>
              <a:spLocks noChangeAspect="1"/>
            </p:cNvSpPr>
            <p:nvPr/>
          </p:nvSpPr>
          <p:spPr bwMode="auto">
            <a:xfrm>
              <a:off x="1211571" y="3573263"/>
              <a:ext cx="1941204" cy="725715"/>
            </a:xfrm>
            <a:custGeom>
              <a:avLst/>
              <a:gdLst>
                <a:gd name="T0" fmla="*/ 1706 w 1706"/>
                <a:gd name="T1" fmla="*/ 0 h 522"/>
                <a:gd name="T2" fmla="*/ 1706 w 1706"/>
                <a:gd name="T3" fmla="*/ 464 h 522"/>
                <a:gd name="T4" fmla="*/ 514 w 1706"/>
                <a:gd name="T5" fmla="*/ 522 h 522"/>
                <a:gd name="T6" fmla="*/ 0 w 1706"/>
                <a:gd name="T7" fmla="*/ 280 h 522"/>
                <a:gd name="T8" fmla="*/ 503 w 1706"/>
                <a:gd name="T9" fmla="*/ 0 h 522"/>
                <a:gd name="T10" fmla="*/ 1706 w 1706"/>
                <a:gd name="T11" fmla="*/ 0 h 522"/>
              </a:gdLst>
              <a:ahLst/>
              <a:cxnLst>
                <a:cxn ang="0">
                  <a:pos x="T0" y="T1"/>
                </a:cxn>
                <a:cxn ang="0">
                  <a:pos x="T2" y="T3"/>
                </a:cxn>
                <a:cxn ang="0">
                  <a:pos x="T4" y="T5"/>
                </a:cxn>
                <a:cxn ang="0">
                  <a:pos x="T6" y="T7"/>
                </a:cxn>
                <a:cxn ang="0">
                  <a:pos x="T8" y="T9"/>
                </a:cxn>
                <a:cxn ang="0">
                  <a:pos x="T10" y="T11"/>
                </a:cxn>
              </a:cxnLst>
              <a:rect l="0" t="0" r="r" b="b"/>
              <a:pathLst>
                <a:path w="1706" h="522">
                  <a:moveTo>
                    <a:pt x="1706" y="0"/>
                  </a:moveTo>
                  <a:lnTo>
                    <a:pt x="1706" y="464"/>
                  </a:lnTo>
                  <a:lnTo>
                    <a:pt x="514" y="522"/>
                  </a:lnTo>
                  <a:lnTo>
                    <a:pt x="0" y="280"/>
                  </a:lnTo>
                  <a:lnTo>
                    <a:pt x="503" y="0"/>
                  </a:lnTo>
                  <a:lnTo>
                    <a:pt x="1706" y="0"/>
                  </a:lnTo>
                  <a:close/>
                </a:path>
              </a:pathLst>
            </a:custGeom>
            <a:gradFill>
              <a:gsLst>
                <a:gs pos="42000">
                  <a:sysClr val="window" lastClr="FFFFFF"/>
                </a:gs>
                <a:gs pos="1000">
                  <a:sysClr val="window" lastClr="FFFFFF">
                    <a:lumMod val="75000"/>
                  </a:sysClr>
                </a:gs>
              </a:gsLst>
              <a:lin ang="10200000" scaled="0"/>
            </a:gradFill>
            <a:ln w="3175">
              <a:solidFill>
                <a:sysClr val="windowText" lastClr="000000"/>
              </a:solid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nvGrpSpPr>
            <p:cNvPr id="12" name="Group 28"/>
            <p:cNvGrpSpPr>
              <a:grpSpLocks noChangeAspect="1"/>
            </p:cNvGrpSpPr>
            <p:nvPr/>
          </p:nvGrpSpPr>
          <p:grpSpPr>
            <a:xfrm>
              <a:off x="3267929" y="1280215"/>
              <a:ext cx="2057266" cy="1110561"/>
              <a:chOff x="3706079" y="1266855"/>
              <a:chExt cx="1940818" cy="1047699"/>
            </a:xfrm>
          </p:grpSpPr>
          <p:sp>
            <p:nvSpPr>
              <p:cNvPr id="13" name="Freeform 9"/>
              <p:cNvSpPr>
                <a:spLocks/>
              </p:cNvSpPr>
              <p:nvPr/>
            </p:nvSpPr>
            <p:spPr bwMode="auto">
              <a:xfrm>
                <a:off x="3706079" y="1477138"/>
                <a:ext cx="1940818" cy="837416"/>
              </a:xfrm>
              <a:custGeom>
                <a:avLst/>
                <a:gdLst>
                  <a:gd name="T0" fmla="*/ 1685 w 1696"/>
                  <a:gd name="T1" fmla="*/ 0 h 677"/>
                  <a:gd name="T2" fmla="*/ 1696 w 1696"/>
                  <a:gd name="T3" fmla="*/ 48 h 677"/>
                  <a:gd name="T4" fmla="*/ 1110 w 1696"/>
                  <a:gd name="T5" fmla="*/ 483 h 677"/>
                  <a:gd name="T6" fmla="*/ 51 w 1696"/>
                  <a:gd name="T7" fmla="*/ 677 h 677"/>
                  <a:gd name="T8" fmla="*/ 0 w 1696"/>
                  <a:gd name="T9" fmla="*/ 657 h 677"/>
                  <a:gd name="T10" fmla="*/ 1069 w 1696"/>
                  <a:gd name="T11" fmla="*/ 425 h 677"/>
                  <a:gd name="T12" fmla="*/ 1685 w 1696"/>
                  <a:gd name="T13" fmla="*/ 0 h 677"/>
                </a:gdLst>
                <a:ahLst/>
                <a:cxnLst>
                  <a:cxn ang="0">
                    <a:pos x="T0" y="T1"/>
                  </a:cxn>
                  <a:cxn ang="0">
                    <a:pos x="T2" y="T3"/>
                  </a:cxn>
                  <a:cxn ang="0">
                    <a:pos x="T4" y="T5"/>
                  </a:cxn>
                  <a:cxn ang="0">
                    <a:pos x="T6" y="T7"/>
                  </a:cxn>
                  <a:cxn ang="0">
                    <a:pos x="T8" y="T9"/>
                  </a:cxn>
                  <a:cxn ang="0">
                    <a:pos x="T10" y="T11"/>
                  </a:cxn>
                  <a:cxn ang="0">
                    <a:pos x="T12" y="T13"/>
                  </a:cxn>
                </a:cxnLst>
                <a:rect l="0" t="0" r="r" b="b"/>
                <a:pathLst>
                  <a:path w="1696" h="677">
                    <a:moveTo>
                      <a:pt x="1685" y="0"/>
                    </a:moveTo>
                    <a:lnTo>
                      <a:pt x="1696" y="48"/>
                    </a:lnTo>
                    <a:lnTo>
                      <a:pt x="1110" y="483"/>
                    </a:lnTo>
                    <a:lnTo>
                      <a:pt x="51" y="677"/>
                    </a:lnTo>
                    <a:lnTo>
                      <a:pt x="0" y="657"/>
                    </a:lnTo>
                    <a:lnTo>
                      <a:pt x="1069" y="425"/>
                    </a:lnTo>
                    <a:lnTo>
                      <a:pt x="1685" y="0"/>
                    </a:lnTo>
                    <a:close/>
                  </a:path>
                </a:pathLst>
              </a:custGeom>
              <a:gradFill>
                <a:gsLst>
                  <a:gs pos="0">
                    <a:sysClr val="windowText" lastClr="000000">
                      <a:lumMod val="75000"/>
                    </a:sysClr>
                  </a:gs>
                  <a:gs pos="91000">
                    <a:sysClr val="windowText" lastClr="000000">
                      <a:lumMod val="50000"/>
                    </a:sysClr>
                  </a:gs>
                </a:gsLst>
                <a:lin ang="6600000" scaled="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 name="Freeform 7"/>
              <p:cNvSpPr>
                <a:spLocks/>
              </p:cNvSpPr>
              <p:nvPr/>
            </p:nvSpPr>
            <p:spPr bwMode="auto">
              <a:xfrm>
                <a:off x="3710569" y="1266855"/>
                <a:ext cx="1928231" cy="1015537"/>
              </a:xfrm>
              <a:custGeom>
                <a:avLst/>
                <a:gdLst>
                  <a:gd name="T0" fmla="*/ 0 w 1685"/>
                  <a:gd name="T1" fmla="*/ 821 h 821"/>
                  <a:gd name="T2" fmla="*/ 0 w 1685"/>
                  <a:gd name="T3" fmla="*/ 357 h 821"/>
                  <a:gd name="T4" fmla="*/ 1069 w 1685"/>
                  <a:gd name="T5" fmla="*/ 0 h 821"/>
                  <a:gd name="T6" fmla="*/ 1685 w 1685"/>
                  <a:gd name="T7" fmla="*/ 164 h 821"/>
                  <a:gd name="T8" fmla="*/ 1089 w 1685"/>
                  <a:gd name="T9" fmla="*/ 628 h 821"/>
                  <a:gd name="T10" fmla="*/ 0 w 1685"/>
                  <a:gd name="T11" fmla="*/ 821 h 821"/>
                </a:gdLst>
                <a:ahLst/>
                <a:cxnLst>
                  <a:cxn ang="0">
                    <a:pos x="T0" y="T1"/>
                  </a:cxn>
                  <a:cxn ang="0">
                    <a:pos x="T2" y="T3"/>
                  </a:cxn>
                  <a:cxn ang="0">
                    <a:pos x="T4" y="T5"/>
                  </a:cxn>
                  <a:cxn ang="0">
                    <a:pos x="T6" y="T7"/>
                  </a:cxn>
                  <a:cxn ang="0">
                    <a:pos x="T8" y="T9"/>
                  </a:cxn>
                  <a:cxn ang="0">
                    <a:pos x="T10" y="T11"/>
                  </a:cxn>
                </a:cxnLst>
                <a:rect l="0" t="0" r="r" b="b"/>
                <a:pathLst>
                  <a:path w="1685" h="821">
                    <a:moveTo>
                      <a:pt x="0" y="821"/>
                    </a:moveTo>
                    <a:lnTo>
                      <a:pt x="0" y="357"/>
                    </a:lnTo>
                    <a:lnTo>
                      <a:pt x="1069" y="0"/>
                    </a:lnTo>
                    <a:lnTo>
                      <a:pt x="1685" y="164"/>
                    </a:lnTo>
                    <a:lnTo>
                      <a:pt x="1089" y="628"/>
                    </a:lnTo>
                    <a:lnTo>
                      <a:pt x="0" y="821"/>
                    </a:lnTo>
                    <a:close/>
                  </a:path>
                </a:pathLst>
              </a:custGeom>
              <a:gradFill>
                <a:gsLst>
                  <a:gs pos="42000">
                    <a:sysClr val="window" lastClr="FFFFFF"/>
                  </a:gs>
                  <a:gs pos="100000">
                    <a:sysClr val="window" lastClr="FFFFFF">
                      <a:lumMod val="75000"/>
                    </a:sysClr>
                  </a:gs>
                </a:gsLst>
                <a:lin ang="7800000" scaled="0"/>
              </a:gradFill>
              <a:ln w="3175">
                <a:solidFill>
                  <a:sysClr val="windowText" lastClr="000000"/>
                </a:solid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grpSp>
      <p:sp>
        <p:nvSpPr>
          <p:cNvPr id="21" name="Rectángulo 20">
            <a:extLst>
              <a:ext uri="{FF2B5EF4-FFF2-40B4-BE49-F238E27FC236}">
                <a16:creationId xmlns:a16="http://schemas.microsoft.com/office/drawing/2014/main" id="{A591940E-713A-42C7-B098-98EEBA1BB219}"/>
              </a:ext>
            </a:extLst>
          </p:cNvPr>
          <p:cNvSpPr/>
          <p:nvPr/>
        </p:nvSpPr>
        <p:spPr>
          <a:xfrm>
            <a:off x="3689483" y="1749850"/>
            <a:ext cx="7903673" cy="4154984"/>
          </a:xfrm>
          <a:prstGeom prst="rect">
            <a:avLst/>
          </a:prstGeom>
        </p:spPr>
        <p:txBody>
          <a:bodyPr wrap="square">
            <a:spAutoFit/>
          </a:bodyPr>
          <a:lstStyle/>
          <a:p>
            <a:pPr marL="285750" indent="-285750">
              <a:buFont typeface="Wingdings" panose="05000000000000000000" pitchFamily="2" charset="2"/>
              <a:buChar char="ü"/>
            </a:pPr>
            <a:r>
              <a:rPr lang="es-PY" sz="2400" b="1" dirty="0">
                <a:solidFill>
                  <a:srgbClr val="002060"/>
                </a:solidFill>
                <a:latin typeface="Tw Cen MT" panose="020B0602020104020603" pitchFamily="34" charset="0"/>
                <a:ea typeface="+mj-ea"/>
                <a:cs typeface="+mj-cs"/>
              </a:rPr>
              <a:t>Preparar la agenda un ejercicio fiscal de anticipación</a:t>
            </a:r>
          </a:p>
          <a:p>
            <a:endParaRPr lang="es-PY" sz="2400" b="1" dirty="0">
              <a:solidFill>
                <a:srgbClr val="002060"/>
              </a:solidFill>
              <a:latin typeface="Tw Cen MT" panose="020B0602020104020603" pitchFamily="34" charset="0"/>
              <a:ea typeface="+mj-ea"/>
              <a:cs typeface="+mj-cs"/>
            </a:endParaRPr>
          </a:p>
          <a:p>
            <a:pPr marL="285750" indent="-285750">
              <a:buFont typeface="Wingdings" panose="05000000000000000000" pitchFamily="2" charset="2"/>
              <a:buChar char="ü"/>
            </a:pPr>
            <a:r>
              <a:rPr lang="es-PY" sz="2400" b="1" dirty="0">
                <a:solidFill>
                  <a:srgbClr val="002060"/>
                </a:solidFill>
                <a:latin typeface="Tw Cen MT" panose="020B0602020104020603" pitchFamily="34" charset="0"/>
                <a:ea typeface="+mj-ea"/>
                <a:cs typeface="+mj-cs"/>
              </a:rPr>
              <a:t>Institucionalización de evaluaciones; instalar la importancia de evaluar en los gerentes de programas</a:t>
            </a:r>
          </a:p>
          <a:p>
            <a:pPr marL="285750" indent="-285750">
              <a:buFont typeface="Wingdings" panose="05000000000000000000" pitchFamily="2" charset="2"/>
              <a:buChar char="ü"/>
            </a:pPr>
            <a:endParaRPr lang="es-PY" sz="2400" b="1" dirty="0">
              <a:solidFill>
                <a:srgbClr val="002060"/>
              </a:solidFill>
              <a:latin typeface="Tw Cen MT" panose="020B0602020104020603" pitchFamily="34" charset="0"/>
              <a:ea typeface="+mj-ea"/>
              <a:cs typeface="+mj-cs"/>
            </a:endParaRPr>
          </a:p>
          <a:p>
            <a:pPr marL="285750" indent="-285750">
              <a:buFont typeface="Wingdings" panose="05000000000000000000" pitchFamily="2" charset="2"/>
              <a:buChar char="ü"/>
            </a:pPr>
            <a:r>
              <a:rPr lang="es-PY" sz="2400" b="1" dirty="0">
                <a:solidFill>
                  <a:srgbClr val="002060"/>
                </a:solidFill>
                <a:latin typeface="Tw Cen MT" panose="020B0602020104020603" pitchFamily="34" charset="0"/>
                <a:ea typeface="+mj-ea"/>
                <a:cs typeface="+mj-cs"/>
              </a:rPr>
              <a:t>Ampliar el horizonte de evaluación (no solo MH)</a:t>
            </a:r>
          </a:p>
          <a:p>
            <a:pPr marL="285750" indent="-285750">
              <a:buFont typeface="Wingdings" panose="05000000000000000000" pitchFamily="2" charset="2"/>
              <a:buChar char="ü"/>
            </a:pPr>
            <a:endParaRPr lang="es-PY" sz="2400" b="1" dirty="0">
              <a:solidFill>
                <a:srgbClr val="002060"/>
              </a:solidFill>
              <a:latin typeface="Tw Cen MT" panose="020B0602020104020603" pitchFamily="34" charset="0"/>
              <a:ea typeface="+mj-ea"/>
              <a:cs typeface="+mj-cs"/>
            </a:endParaRPr>
          </a:p>
          <a:p>
            <a:pPr marL="285750" indent="-285750">
              <a:buFont typeface="Wingdings" panose="05000000000000000000" pitchFamily="2" charset="2"/>
              <a:buChar char="ü"/>
            </a:pPr>
            <a:r>
              <a:rPr lang="es-PY" sz="2400" b="1" dirty="0">
                <a:solidFill>
                  <a:srgbClr val="002060"/>
                </a:solidFill>
                <a:latin typeface="Tw Cen MT" panose="020B0602020104020603" pitchFamily="34" charset="0"/>
                <a:ea typeface="+mj-ea"/>
                <a:cs typeface="+mj-cs"/>
              </a:rPr>
              <a:t>Fomentar la formación de evaluadores locales (incrementar el mercado local), para que el proceso resulte más asequible</a:t>
            </a:r>
          </a:p>
          <a:p>
            <a:pPr marL="285750" indent="-285750">
              <a:buFont typeface="Wingdings" panose="05000000000000000000" pitchFamily="2" charset="2"/>
              <a:buChar char="ü"/>
            </a:pPr>
            <a:endParaRPr lang="es-PY" sz="2400" b="1" dirty="0">
              <a:solidFill>
                <a:srgbClr val="002060"/>
              </a:solidFill>
              <a:latin typeface="Tw Cen MT" panose="020B0602020104020603" pitchFamily="34" charset="0"/>
              <a:ea typeface="+mj-ea"/>
              <a:cs typeface="+mj-cs"/>
            </a:endParaRPr>
          </a:p>
        </p:txBody>
      </p:sp>
      <p:sp>
        <p:nvSpPr>
          <p:cNvPr id="22" name="Title 1">
            <a:extLst>
              <a:ext uri="{FF2B5EF4-FFF2-40B4-BE49-F238E27FC236}">
                <a16:creationId xmlns:a16="http://schemas.microsoft.com/office/drawing/2014/main" id="{0E1860AA-24CC-5740-B772-E6463C8EBBCB}"/>
              </a:ext>
            </a:extLst>
          </p:cNvPr>
          <p:cNvSpPr>
            <a:spLocks noGrp="1"/>
          </p:cNvSpPr>
          <p:nvPr>
            <p:ph type="title"/>
          </p:nvPr>
        </p:nvSpPr>
        <p:spPr>
          <a:xfrm>
            <a:off x="1545983" y="392080"/>
            <a:ext cx="10047173" cy="815886"/>
          </a:xfrm>
          <a:prstGeom prst="rect">
            <a:avLst/>
          </a:prstGeom>
        </p:spPr>
        <p:txBody>
          <a:bodyPr>
            <a:noAutofit/>
          </a:bodyPr>
          <a:lstStyle>
            <a:lvl1pPr>
              <a:lnSpc>
                <a:spcPct val="100000"/>
              </a:lnSpc>
              <a:defRPr sz="2800" b="1">
                <a:latin typeface="Calibri" panose="020F0502020204030204" pitchFamily="34" charset="0"/>
                <a:cs typeface="Calibri" panose="020F0502020204030204" pitchFamily="34" charset="0"/>
              </a:defRPr>
            </a:lvl1pPr>
          </a:lstStyle>
          <a:p>
            <a:pPr algn="ctr">
              <a:lnSpc>
                <a:spcPct val="90000"/>
              </a:lnSpc>
            </a:pPr>
            <a:r>
              <a:rPr lang="en-US" sz="4800" dirty="0" err="1">
                <a:latin typeface="Tw Cen MT" panose="020B0602020104020603" pitchFamily="34" charset="0"/>
                <a:cs typeface="+mj-cs"/>
              </a:rPr>
              <a:t>Desafíos</a:t>
            </a:r>
            <a:r>
              <a:rPr lang="en-US" sz="4800" dirty="0">
                <a:latin typeface="Tw Cen MT" panose="020B0602020104020603" pitchFamily="34" charset="0"/>
                <a:cs typeface="+mj-cs"/>
              </a:rPr>
              <a:t> </a:t>
            </a:r>
            <a:r>
              <a:rPr lang="en-US" sz="4800" dirty="0" err="1">
                <a:latin typeface="Tw Cen MT" panose="020B0602020104020603" pitchFamily="34" charset="0"/>
                <a:cs typeface="+mj-cs"/>
              </a:rPr>
              <a:t>en</a:t>
            </a:r>
            <a:r>
              <a:rPr lang="en-US" sz="4800" dirty="0">
                <a:latin typeface="Tw Cen MT" panose="020B0602020104020603" pitchFamily="34" charset="0"/>
                <a:cs typeface="+mj-cs"/>
              </a:rPr>
              <a:t> </a:t>
            </a:r>
            <a:r>
              <a:rPr lang="en-US" sz="4800" dirty="0" err="1">
                <a:latin typeface="Tw Cen MT" panose="020B0602020104020603" pitchFamily="34" charset="0"/>
                <a:cs typeface="+mj-cs"/>
              </a:rPr>
              <a:t>materia</a:t>
            </a:r>
            <a:r>
              <a:rPr lang="en-US" sz="4800" dirty="0">
                <a:latin typeface="Tw Cen MT" panose="020B0602020104020603" pitchFamily="34" charset="0"/>
                <a:cs typeface="+mj-cs"/>
              </a:rPr>
              <a:t> de Evaluación</a:t>
            </a:r>
          </a:p>
        </p:txBody>
      </p:sp>
    </p:spTree>
    <p:extLst>
      <p:ext uri="{BB962C8B-B14F-4D97-AF65-F5344CB8AC3E}">
        <p14:creationId xmlns:p14="http://schemas.microsoft.com/office/powerpoint/2010/main" val="190769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a:extLst>
              <a:ext uri="{FF2B5EF4-FFF2-40B4-BE49-F238E27FC236}">
                <a16:creationId xmlns:a16="http://schemas.microsoft.com/office/drawing/2014/main" id="{49214A4E-219D-42BB-961A-F5DCE92E881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44" t="2199" r="3872"/>
          <a:stretch/>
        </p:blipFill>
        <p:spPr bwMode="auto">
          <a:xfrm>
            <a:off x="2432648" y="655607"/>
            <a:ext cx="7821695" cy="602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4 CuadroTexto">
            <a:extLst>
              <a:ext uri="{FF2B5EF4-FFF2-40B4-BE49-F238E27FC236}">
                <a16:creationId xmlns:a16="http://schemas.microsoft.com/office/drawing/2014/main" id="{2D83A1C7-7337-4D0D-BBD9-5FC2542E7831}"/>
              </a:ext>
            </a:extLst>
          </p:cNvPr>
          <p:cNvSpPr txBox="1"/>
          <p:nvPr/>
        </p:nvSpPr>
        <p:spPr>
          <a:xfrm>
            <a:off x="2432648" y="116998"/>
            <a:ext cx="6375873" cy="1077218"/>
          </a:xfrm>
          <a:prstGeom prst="rect">
            <a:avLst/>
          </a:prstGeom>
          <a:noFill/>
        </p:spPr>
        <p:txBody>
          <a:bodyPr wrap="square" rtlCol="0">
            <a:spAutoFit/>
          </a:bodyPr>
          <a:lstStyle/>
          <a:p>
            <a:pPr algn="ctr"/>
            <a:r>
              <a:rPr lang="es-CL" sz="3200" b="1" i="1" dirty="0">
                <a:solidFill>
                  <a:prstClr val="black"/>
                </a:solidFill>
                <a:effectLst>
                  <a:outerShdw blurRad="38100" dist="38100" dir="2700000" algn="tl">
                    <a:srgbClr val="000000">
                      <a:alpha val="43137"/>
                    </a:srgbClr>
                  </a:outerShdw>
                </a:effectLst>
                <a:latin typeface="Trebuchet MS"/>
              </a:rPr>
              <a:t>La evaluación siempre es un  proceso  y NO un suceso… </a:t>
            </a:r>
          </a:p>
        </p:txBody>
      </p:sp>
      <p:sp>
        <p:nvSpPr>
          <p:cNvPr id="25" name="5 CuadroTexto">
            <a:extLst>
              <a:ext uri="{FF2B5EF4-FFF2-40B4-BE49-F238E27FC236}">
                <a16:creationId xmlns:a16="http://schemas.microsoft.com/office/drawing/2014/main" id="{A266C284-61D6-46E8-92D5-CD4C2806FD46}"/>
              </a:ext>
            </a:extLst>
          </p:cNvPr>
          <p:cNvSpPr txBox="1"/>
          <p:nvPr/>
        </p:nvSpPr>
        <p:spPr>
          <a:xfrm>
            <a:off x="2704622" y="5780782"/>
            <a:ext cx="6120680" cy="954107"/>
          </a:xfrm>
          <a:prstGeom prst="rect">
            <a:avLst/>
          </a:prstGeom>
          <a:noFill/>
        </p:spPr>
        <p:txBody>
          <a:bodyPr wrap="square" rtlCol="0">
            <a:spAutoFit/>
          </a:bodyPr>
          <a:lstStyle/>
          <a:p>
            <a:pPr algn="ctr"/>
            <a:r>
              <a:rPr lang="es-CL" sz="2800" b="1" i="1" dirty="0">
                <a:solidFill>
                  <a:prstClr val="black"/>
                </a:solidFill>
                <a:effectLst>
                  <a:outerShdw blurRad="38100" dist="38100" dir="2700000" algn="tl">
                    <a:srgbClr val="000000">
                      <a:alpha val="43137"/>
                    </a:srgbClr>
                  </a:outerShdw>
                </a:effectLst>
                <a:latin typeface="Trebuchet MS"/>
              </a:rPr>
              <a:t>La evaluación  siempre será un medio y nunca un fin..</a:t>
            </a:r>
          </a:p>
        </p:txBody>
      </p:sp>
    </p:spTree>
    <p:extLst>
      <p:ext uri="{BB962C8B-B14F-4D97-AF65-F5344CB8AC3E}">
        <p14:creationId xmlns:p14="http://schemas.microsoft.com/office/powerpoint/2010/main" val="42736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4DCA8E5B-271B-67B8-645B-24E9F3331EAB}"/>
              </a:ext>
            </a:extLst>
          </p:cNvPr>
          <p:cNvPicPr>
            <a:picLocks noChangeAspect="1"/>
          </p:cNvPicPr>
          <p:nvPr/>
        </p:nvPicPr>
        <p:blipFill>
          <a:blip r:embed="rId3"/>
          <a:stretch>
            <a:fillRect/>
          </a:stretch>
        </p:blipFill>
        <p:spPr>
          <a:xfrm>
            <a:off x="762" y="428"/>
            <a:ext cx="12190476" cy="6857143"/>
          </a:xfrm>
          <a:prstGeom prst="rect">
            <a:avLst/>
          </a:prstGeom>
        </p:spPr>
      </p:pic>
      <p:sp>
        <p:nvSpPr>
          <p:cNvPr id="14" name="Title 1">
            <a:extLst>
              <a:ext uri="{FF2B5EF4-FFF2-40B4-BE49-F238E27FC236}">
                <a16:creationId xmlns:a16="http://schemas.microsoft.com/office/drawing/2014/main" id="{DFBC7521-C934-99BE-2C0B-3FB5F5AE78C8}"/>
              </a:ext>
            </a:extLst>
          </p:cNvPr>
          <p:cNvSpPr txBox="1">
            <a:spLocks/>
          </p:cNvSpPr>
          <p:nvPr/>
        </p:nvSpPr>
        <p:spPr>
          <a:xfrm>
            <a:off x="3205226" y="2809692"/>
            <a:ext cx="5421330" cy="123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accent1"/>
                </a:solidFill>
                <a:latin typeface="Tw Cen MT" panose="020B0602020104020603" pitchFamily="34" charset="0"/>
              </a:rPr>
              <a:t>Muchas gracias</a:t>
            </a:r>
          </a:p>
        </p:txBody>
      </p:sp>
    </p:spTree>
    <p:extLst>
      <p:ext uri="{BB962C8B-B14F-4D97-AF65-F5344CB8AC3E}">
        <p14:creationId xmlns:p14="http://schemas.microsoft.com/office/powerpoint/2010/main" val="3232802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397CE41-864B-35A0-9E8E-CEC0197DA94E}"/>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C5FC96DF-513F-5E44-9E83-2557597DE907}" type="datetimeFigureOut">
              <a:rPr lang="en-US" smtClean="0">
                <a:solidFill>
                  <a:srgbClr val="009193"/>
                </a:solidFill>
              </a:rPr>
              <a:pPr/>
              <a:t>10/26/2022</a:t>
            </a:fld>
            <a:endParaRPr lang="en-US">
              <a:solidFill>
                <a:srgbClr val="009193"/>
              </a:solidFill>
            </a:endParaRPr>
          </a:p>
        </p:txBody>
      </p:sp>
      <p:sp>
        <p:nvSpPr>
          <p:cNvPr id="4" name="Slide Number Placeholder 5">
            <a:extLst>
              <a:ext uri="{FF2B5EF4-FFF2-40B4-BE49-F238E27FC236}">
                <a16:creationId xmlns:a16="http://schemas.microsoft.com/office/drawing/2014/main" id="{2036F9D8-898B-3581-2DA8-255D3333CBF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4C9A67BC-DD03-FF45-A387-D007E712BE67}" type="slidenum">
              <a:rPr lang="en-US" smtClean="0">
                <a:solidFill>
                  <a:srgbClr val="009193"/>
                </a:solidFill>
              </a:rPr>
              <a:pPr/>
              <a:t>2</a:t>
            </a:fld>
            <a:endParaRPr lang="en-US">
              <a:solidFill>
                <a:srgbClr val="009193"/>
              </a:solidFill>
            </a:endParaRPr>
          </a:p>
        </p:txBody>
      </p:sp>
      <p:sp>
        <p:nvSpPr>
          <p:cNvPr id="5" name="Title 1">
            <a:extLst>
              <a:ext uri="{FF2B5EF4-FFF2-40B4-BE49-F238E27FC236}">
                <a16:creationId xmlns:a16="http://schemas.microsoft.com/office/drawing/2014/main" id="{8A22EF68-1E92-E879-5D13-B3BC570265EA}"/>
              </a:ext>
            </a:extLst>
          </p:cNvPr>
          <p:cNvSpPr txBox="1">
            <a:spLocks/>
          </p:cNvSpPr>
          <p:nvPr/>
        </p:nvSpPr>
        <p:spPr>
          <a:xfrm>
            <a:off x="2801462" y="2876559"/>
            <a:ext cx="6737835" cy="915541"/>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accent1"/>
                </a:solidFill>
                <a:latin typeface="Tw Cen MT" panose="020B0602020104020603" pitchFamily="34" charset="0"/>
              </a:rPr>
              <a:t>EXPERIENCIA PARAGUAYA</a:t>
            </a:r>
          </a:p>
        </p:txBody>
      </p:sp>
      <p:pic>
        <p:nvPicPr>
          <p:cNvPr id="8" name="Imagen 13">
            <a:extLst>
              <a:ext uri="{FF2B5EF4-FFF2-40B4-BE49-F238E27FC236}">
                <a16:creationId xmlns:a16="http://schemas.microsoft.com/office/drawing/2014/main" id="{4108B0DF-5080-43FD-883B-7906AFDF5D5C}"/>
              </a:ext>
            </a:extLst>
          </p:cNvPr>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944927" y="2547587"/>
            <a:ext cx="3532584" cy="3659883"/>
          </a:xfrm>
          <a:prstGeom prst="rect">
            <a:avLst/>
          </a:prstGeom>
        </p:spPr>
      </p:pic>
      <p:pic>
        <p:nvPicPr>
          <p:cNvPr id="9" name="Imagen 8" descr="C:\Users\elvira_pereira\Documents\MH\Wilson Park\PPR Componente 1\Logo PpR\Logo_PpR_png\Logo_PpR_png-Colores\Logo_PpR_.png">
            <a:extLst>
              <a:ext uri="{FF2B5EF4-FFF2-40B4-BE49-F238E27FC236}">
                <a16:creationId xmlns:a16="http://schemas.microsoft.com/office/drawing/2014/main" id="{A606C5DF-C977-4C70-97A9-26AA4B1B14B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8702" y="4036870"/>
            <a:ext cx="2474595" cy="1496506"/>
          </a:xfrm>
          <a:prstGeom prst="rect">
            <a:avLst/>
          </a:prstGeom>
          <a:noFill/>
          <a:ln>
            <a:noFill/>
          </a:ln>
        </p:spPr>
      </p:pic>
    </p:spTree>
    <p:extLst>
      <p:ext uri="{BB962C8B-B14F-4D97-AF65-F5344CB8AC3E}">
        <p14:creationId xmlns:p14="http://schemas.microsoft.com/office/powerpoint/2010/main" val="144590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884B8F-1FD6-4D49-8FCC-C308179CDE3B}"/>
              </a:ext>
            </a:extLst>
          </p:cNvPr>
          <p:cNvSpPr>
            <a:spLocks noGrp="1"/>
          </p:cNvSpPr>
          <p:nvPr>
            <p:ph type="title"/>
          </p:nvPr>
        </p:nvSpPr>
        <p:spPr>
          <a:xfrm>
            <a:off x="1722899" y="177670"/>
            <a:ext cx="10321367" cy="1325563"/>
          </a:xfrm>
        </p:spPr>
        <p:txBody>
          <a:bodyPr>
            <a:normAutofit fontScale="90000"/>
          </a:bodyPr>
          <a:lstStyle/>
          <a:p>
            <a:pPr algn="just">
              <a:lnSpc>
                <a:spcPct val="100000"/>
              </a:lnSpc>
            </a:pPr>
            <a:r>
              <a:rPr kumimoji="0" lang="es-ES" sz="4000" b="1" i="0" u="none" strike="noStrike" kern="1200" cap="none" spc="0" normalizeH="0" baseline="0" noProof="0" dirty="0">
                <a:ln>
                  <a:noFill/>
                </a:ln>
                <a:solidFill>
                  <a:srgbClr val="E84C22"/>
                </a:solidFill>
                <a:effectLst/>
                <a:uLnTx/>
                <a:uFillTx/>
              </a:rPr>
              <a:t>La aparición de la pandemia obligó a realizar fuertes ajustes presupuestarios y reorientación del gasto para atender la emergencia</a:t>
            </a:r>
            <a:endParaRPr lang="es-PY" dirty="0">
              <a:solidFill>
                <a:srgbClr val="E84C22"/>
              </a:solidFill>
            </a:endParaRPr>
          </a:p>
        </p:txBody>
      </p:sp>
      <p:grpSp>
        <p:nvGrpSpPr>
          <p:cNvPr id="23" name="组合 75">
            <a:extLst>
              <a:ext uri="{FF2B5EF4-FFF2-40B4-BE49-F238E27FC236}">
                <a16:creationId xmlns:a16="http://schemas.microsoft.com/office/drawing/2014/main" id="{B37440BF-3E2C-4897-A5FA-5E298915D769}"/>
              </a:ext>
            </a:extLst>
          </p:cNvPr>
          <p:cNvGrpSpPr/>
          <p:nvPr/>
        </p:nvGrpSpPr>
        <p:grpSpPr>
          <a:xfrm>
            <a:off x="1278849" y="3337553"/>
            <a:ext cx="6405562" cy="6410325"/>
            <a:chOff x="2913460" y="371277"/>
            <a:chExt cx="6405562" cy="6410325"/>
          </a:xfrm>
        </p:grpSpPr>
        <p:sp>
          <p:nvSpPr>
            <p:cNvPr id="53" name="Freeform 10">
              <a:extLst>
                <a:ext uri="{FF2B5EF4-FFF2-40B4-BE49-F238E27FC236}">
                  <a16:creationId xmlns:a16="http://schemas.microsoft.com/office/drawing/2014/main" id="{8EC40C96-5FB0-4B97-9B66-D15E81DB53A1}"/>
                </a:ext>
              </a:extLst>
            </p:cNvPr>
            <p:cNvSpPr>
              <a:spLocks noEditPoints="1"/>
            </p:cNvSpPr>
            <p:nvPr/>
          </p:nvSpPr>
          <p:spPr bwMode="auto">
            <a:xfrm>
              <a:off x="3127772" y="371277"/>
              <a:ext cx="6191250" cy="6410325"/>
            </a:xfrm>
            <a:custGeom>
              <a:avLst/>
              <a:gdLst>
                <a:gd name="T0" fmla="*/ 1822 w 1822"/>
                <a:gd name="T1" fmla="*/ 943 h 1885"/>
                <a:gd name="T2" fmla="*/ 1803 w 1822"/>
                <a:gd name="T3" fmla="*/ 943 h 1885"/>
                <a:gd name="T4" fmla="*/ 1785 w 1822"/>
                <a:gd name="T5" fmla="*/ 943 h 1885"/>
                <a:gd name="T6" fmla="*/ 1520 w 1822"/>
                <a:gd name="T7" fmla="*/ 1583 h 1885"/>
                <a:gd name="T8" fmla="*/ 879 w 1822"/>
                <a:gd name="T9" fmla="*/ 1848 h 1885"/>
                <a:gd name="T10" fmla="*/ 239 w 1822"/>
                <a:gd name="T11" fmla="*/ 1583 h 1885"/>
                <a:gd name="T12" fmla="*/ 35 w 1822"/>
                <a:gd name="T13" fmla="*/ 1271 h 1885"/>
                <a:gd name="T14" fmla="*/ 0 w 1822"/>
                <a:gd name="T15" fmla="*/ 1284 h 1885"/>
                <a:gd name="T16" fmla="*/ 213 w 1822"/>
                <a:gd name="T17" fmla="*/ 1609 h 1885"/>
                <a:gd name="T18" fmla="*/ 879 w 1822"/>
                <a:gd name="T19" fmla="*/ 1885 h 1885"/>
                <a:gd name="T20" fmla="*/ 879 w 1822"/>
                <a:gd name="T21" fmla="*/ 1885 h 1885"/>
                <a:gd name="T22" fmla="*/ 1546 w 1822"/>
                <a:gd name="T23" fmla="*/ 1609 h 1885"/>
                <a:gd name="T24" fmla="*/ 1822 w 1822"/>
                <a:gd name="T25" fmla="*/ 943 h 1885"/>
                <a:gd name="T26" fmla="*/ 879 w 1822"/>
                <a:gd name="T27" fmla="*/ 0 h 1885"/>
                <a:gd name="T28" fmla="*/ 879 w 1822"/>
                <a:gd name="T29" fmla="*/ 0 h 1885"/>
                <a:gd name="T30" fmla="*/ 549 w 1822"/>
                <a:gd name="T31" fmla="*/ 60 h 1885"/>
                <a:gd name="T32" fmla="*/ 562 w 1822"/>
                <a:gd name="T33" fmla="*/ 94 h 1885"/>
                <a:gd name="T34" fmla="*/ 879 w 1822"/>
                <a:gd name="T35" fmla="*/ 37 h 1885"/>
                <a:gd name="T36" fmla="*/ 1520 w 1822"/>
                <a:gd name="T37" fmla="*/ 302 h 1885"/>
                <a:gd name="T38" fmla="*/ 1785 w 1822"/>
                <a:gd name="T39" fmla="*/ 943 h 1885"/>
                <a:gd name="T40" fmla="*/ 1803 w 1822"/>
                <a:gd name="T41" fmla="*/ 943 h 1885"/>
                <a:gd name="T42" fmla="*/ 1822 w 1822"/>
                <a:gd name="T43" fmla="*/ 943 h 1885"/>
                <a:gd name="T44" fmla="*/ 1822 w 1822"/>
                <a:gd name="T45" fmla="*/ 943 h 1885"/>
                <a:gd name="T46" fmla="*/ 1546 w 1822"/>
                <a:gd name="T47" fmla="*/ 276 h 1885"/>
                <a:gd name="T48" fmla="*/ 879 w 1822"/>
                <a:gd name="T49" fmla="*/ 0 h 1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22" h="1885">
                  <a:moveTo>
                    <a:pt x="1822" y="943"/>
                  </a:moveTo>
                  <a:cubicBezTo>
                    <a:pt x="1803" y="943"/>
                    <a:pt x="1803" y="943"/>
                    <a:pt x="1803" y="943"/>
                  </a:cubicBezTo>
                  <a:cubicBezTo>
                    <a:pt x="1785" y="943"/>
                    <a:pt x="1785" y="943"/>
                    <a:pt x="1785" y="943"/>
                  </a:cubicBezTo>
                  <a:cubicBezTo>
                    <a:pt x="1785" y="1193"/>
                    <a:pt x="1684" y="1419"/>
                    <a:pt x="1520" y="1583"/>
                  </a:cubicBezTo>
                  <a:cubicBezTo>
                    <a:pt x="1356" y="1747"/>
                    <a:pt x="1129" y="1848"/>
                    <a:pt x="879" y="1848"/>
                  </a:cubicBezTo>
                  <a:cubicBezTo>
                    <a:pt x="629" y="1848"/>
                    <a:pt x="403" y="1747"/>
                    <a:pt x="239" y="1583"/>
                  </a:cubicBezTo>
                  <a:cubicBezTo>
                    <a:pt x="151" y="1495"/>
                    <a:pt x="81" y="1389"/>
                    <a:pt x="35" y="1271"/>
                  </a:cubicBezTo>
                  <a:cubicBezTo>
                    <a:pt x="23" y="1275"/>
                    <a:pt x="12" y="1280"/>
                    <a:pt x="0" y="1284"/>
                  </a:cubicBezTo>
                  <a:cubicBezTo>
                    <a:pt x="48" y="1407"/>
                    <a:pt x="121" y="1518"/>
                    <a:pt x="213" y="1609"/>
                  </a:cubicBezTo>
                  <a:cubicBezTo>
                    <a:pt x="383" y="1780"/>
                    <a:pt x="619" y="1885"/>
                    <a:pt x="879" y="1885"/>
                  </a:cubicBezTo>
                  <a:cubicBezTo>
                    <a:pt x="879" y="1885"/>
                    <a:pt x="879" y="1885"/>
                    <a:pt x="879" y="1885"/>
                  </a:cubicBezTo>
                  <a:cubicBezTo>
                    <a:pt x="1139" y="1885"/>
                    <a:pt x="1375" y="1780"/>
                    <a:pt x="1546" y="1609"/>
                  </a:cubicBezTo>
                  <a:cubicBezTo>
                    <a:pt x="1716" y="1439"/>
                    <a:pt x="1822" y="1203"/>
                    <a:pt x="1822" y="943"/>
                  </a:cubicBezTo>
                  <a:moveTo>
                    <a:pt x="879" y="0"/>
                  </a:moveTo>
                  <a:cubicBezTo>
                    <a:pt x="879" y="0"/>
                    <a:pt x="879" y="0"/>
                    <a:pt x="879" y="0"/>
                  </a:cubicBezTo>
                  <a:cubicBezTo>
                    <a:pt x="763" y="0"/>
                    <a:pt x="652" y="21"/>
                    <a:pt x="549" y="60"/>
                  </a:cubicBezTo>
                  <a:cubicBezTo>
                    <a:pt x="553" y="71"/>
                    <a:pt x="558" y="83"/>
                    <a:pt x="562" y="94"/>
                  </a:cubicBezTo>
                  <a:cubicBezTo>
                    <a:pt x="660" y="57"/>
                    <a:pt x="767" y="37"/>
                    <a:pt x="879" y="37"/>
                  </a:cubicBezTo>
                  <a:cubicBezTo>
                    <a:pt x="1129" y="37"/>
                    <a:pt x="1356" y="138"/>
                    <a:pt x="1520" y="302"/>
                  </a:cubicBezTo>
                  <a:cubicBezTo>
                    <a:pt x="1684" y="466"/>
                    <a:pt x="1785" y="693"/>
                    <a:pt x="1785" y="943"/>
                  </a:cubicBezTo>
                  <a:cubicBezTo>
                    <a:pt x="1803" y="943"/>
                    <a:pt x="1803" y="943"/>
                    <a:pt x="1803" y="943"/>
                  </a:cubicBezTo>
                  <a:cubicBezTo>
                    <a:pt x="1822" y="943"/>
                    <a:pt x="1822" y="943"/>
                    <a:pt x="1822" y="943"/>
                  </a:cubicBezTo>
                  <a:cubicBezTo>
                    <a:pt x="1822" y="943"/>
                    <a:pt x="1822" y="943"/>
                    <a:pt x="1822" y="943"/>
                  </a:cubicBezTo>
                  <a:cubicBezTo>
                    <a:pt x="1822" y="683"/>
                    <a:pt x="1716" y="447"/>
                    <a:pt x="1546" y="276"/>
                  </a:cubicBezTo>
                  <a:cubicBezTo>
                    <a:pt x="1375" y="106"/>
                    <a:pt x="1140" y="0"/>
                    <a:pt x="879" y="0"/>
                  </a:cubicBezTo>
                </a:path>
              </a:pathLst>
            </a:custGeom>
            <a:solidFill>
              <a:srgbClr val="D7E6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charset="-122"/>
              </a:endParaRPr>
            </a:p>
          </p:txBody>
        </p:sp>
        <p:sp>
          <p:nvSpPr>
            <p:cNvPr id="54" name="Freeform 11">
              <a:extLst>
                <a:ext uri="{FF2B5EF4-FFF2-40B4-BE49-F238E27FC236}">
                  <a16:creationId xmlns:a16="http://schemas.microsoft.com/office/drawing/2014/main" id="{4FA1A2FA-8547-496C-AD10-6F78D93467AE}"/>
                </a:ext>
              </a:extLst>
            </p:cNvPr>
            <p:cNvSpPr>
              <a:spLocks/>
            </p:cNvSpPr>
            <p:nvPr/>
          </p:nvSpPr>
          <p:spPr bwMode="auto">
            <a:xfrm>
              <a:off x="2913460" y="576065"/>
              <a:ext cx="2124075" cy="4162425"/>
            </a:xfrm>
            <a:custGeom>
              <a:avLst/>
              <a:gdLst>
                <a:gd name="T0" fmla="*/ 612 w 625"/>
                <a:gd name="T1" fmla="*/ 0 h 1224"/>
                <a:gd name="T2" fmla="*/ 276 w 625"/>
                <a:gd name="T3" fmla="*/ 216 h 1224"/>
                <a:gd name="T4" fmla="*/ 0 w 625"/>
                <a:gd name="T5" fmla="*/ 883 h 1224"/>
                <a:gd name="T6" fmla="*/ 63 w 625"/>
                <a:gd name="T7" fmla="*/ 1224 h 1224"/>
                <a:gd name="T8" fmla="*/ 98 w 625"/>
                <a:gd name="T9" fmla="*/ 1211 h 1224"/>
                <a:gd name="T10" fmla="*/ 37 w 625"/>
                <a:gd name="T11" fmla="*/ 883 h 1224"/>
                <a:gd name="T12" fmla="*/ 302 w 625"/>
                <a:gd name="T13" fmla="*/ 242 h 1224"/>
                <a:gd name="T14" fmla="*/ 625 w 625"/>
                <a:gd name="T15" fmla="*/ 34 h 1224"/>
                <a:gd name="T16" fmla="*/ 612 w 625"/>
                <a:gd name="T17" fmla="*/ 0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5" h="1224">
                  <a:moveTo>
                    <a:pt x="612" y="0"/>
                  </a:moveTo>
                  <a:cubicBezTo>
                    <a:pt x="484" y="47"/>
                    <a:pt x="370" y="122"/>
                    <a:pt x="276" y="216"/>
                  </a:cubicBezTo>
                  <a:cubicBezTo>
                    <a:pt x="105" y="387"/>
                    <a:pt x="0" y="623"/>
                    <a:pt x="0" y="883"/>
                  </a:cubicBezTo>
                  <a:cubicBezTo>
                    <a:pt x="0" y="1003"/>
                    <a:pt x="22" y="1118"/>
                    <a:pt x="63" y="1224"/>
                  </a:cubicBezTo>
                  <a:cubicBezTo>
                    <a:pt x="75" y="1220"/>
                    <a:pt x="86" y="1215"/>
                    <a:pt x="98" y="1211"/>
                  </a:cubicBezTo>
                  <a:cubicBezTo>
                    <a:pt x="58" y="1109"/>
                    <a:pt x="37" y="998"/>
                    <a:pt x="37" y="883"/>
                  </a:cubicBezTo>
                  <a:cubicBezTo>
                    <a:pt x="37" y="633"/>
                    <a:pt x="138" y="406"/>
                    <a:pt x="302" y="242"/>
                  </a:cubicBezTo>
                  <a:cubicBezTo>
                    <a:pt x="393" y="152"/>
                    <a:pt x="502" y="80"/>
                    <a:pt x="625" y="34"/>
                  </a:cubicBezTo>
                  <a:cubicBezTo>
                    <a:pt x="621" y="23"/>
                    <a:pt x="616" y="11"/>
                    <a:pt x="612" y="0"/>
                  </a:cubicBezTo>
                </a:path>
              </a:pathLst>
            </a:custGeom>
            <a:solidFill>
              <a:srgbClr val="D7E6E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charset="-122"/>
              </a:endParaRPr>
            </a:p>
          </p:txBody>
        </p:sp>
      </p:grpSp>
      <p:sp>
        <p:nvSpPr>
          <p:cNvPr id="24" name="椭圆 52">
            <a:extLst>
              <a:ext uri="{FF2B5EF4-FFF2-40B4-BE49-F238E27FC236}">
                <a16:creationId xmlns:a16="http://schemas.microsoft.com/office/drawing/2014/main" id="{D90E73DA-AC64-47E2-BE48-F63CA06262C3}"/>
              </a:ext>
            </a:extLst>
          </p:cNvPr>
          <p:cNvSpPr/>
          <p:nvPr/>
        </p:nvSpPr>
        <p:spPr>
          <a:xfrm>
            <a:off x="2392767" y="2544091"/>
            <a:ext cx="2220524" cy="2220524"/>
          </a:xfrm>
          <a:prstGeom prst="ellipse">
            <a:avLst/>
          </a:prstGeom>
          <a:solidFill>
            <a:srgbClr val="FF8427"/>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800" b="1" i="0" u="none" strike="noStrike" kern="0" cap="none" spc="0" normalizeH="0" baseline="0" noProof="0" dirty="0">
              <a:ln>
                <a:noFill/>
              </a:ln>
              <a:solidFill>
                <a:srgbClr val="FFFFFF"/>
              </a:solidFill>
              <a:effectLst/>
              <a:uLnTx/>
              <a:uFillTx/>
              <a:latin typeface="微软雅黑"/>
              <a:ea typeface="微软雅黑"/>
              <a:cs typeface="+mn-ea"/>
              <a:sym typeface="+mn-lt"/>
            </a:endParaRPr>
          </a:p>
        </p:txBody>
      </p:sp>
      <p:grpSp>
        <p:nvGrpSpPr>
          <p:cNvPr id="25" name="组合 48">
            <a:extLst>
              <a:ext uri="{FF2B5EF4-FFF2-40B4-BE49-F238E27FC236}">
                <a16:creationId xmlns:a16="http://schemas.microsoft.com/office/drawing/2014/main" id="{C69CC121-60C4-47F6-9D10-F3C942EAF353}"/>
              </a:ext>
            </a:extLst>
          </p:cNvPr>
          <p:cNvGrpSpPr/>
          <p:nvPr/>
        </p:nvGrpSpPr>
        <p:grpSpPr>
          <a:xfrm>
            <a:off x="2149449" y="2823428"/>
            <a:ext cx="2831228" cy="1412565"/>
            <a:chOff x="209056" y="917116"/>
            <a:chExt cx="2831228" cy="1412565"/>
          </a:xfrm>
        </p:grpSpPr>
        <p:sp>
          <p:nvSpPr>
            <p:cNvPr id="51" name="Oval 1">
              <a:extLst>
                <a:ext uri="{FF2B5EF4-FFF2-40B4-BE49-F238E27FC236}">
                  <a16:creationId xmlns:a16="http://schemas.microsoft.com/office/drawing/2014/main" id="{0CAD9C09-87EB-4FC5-B04A-D346FA9332E5}"/>
                </a:ext>
              </a:extLst>
            </p:cNvPr>
            <p:cNvSpPr/>
            <p:nvPr/>
          </p:nvSpPr>
          <p:spPr bwMode="auto">
            <a:xfrm>
              <a:off x="209056" y="917116"/>
              <a:ext cx="2831228" cy="1412565"/>
            </a:xfrm>
            <a:prstGeom prst="ellipse">
              <a:avLst/>
            </a:prstGeom>
            <a:no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b="1" i="0" u="none" strike="noStrike" kern="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Ley de emergencia</a:t>
              </a:r>
              <a:endParaRPr kumimoji="0" lang="zh-CN" altLang="en-US" b="1" i="0" u="none" strike="noStrike" kern="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2" name="Rectangle 9">
              <a:extLst>
                <a:ext uri="{FF2B5EF4-FFF2-40B4-BE49-F238E27FC236}">
                  <a16:creationId xmlns:a16="http://schemas.microsoft.com/office/drawing/2014/main" id="{1679DED3-3358-439F-AE99-FFD20422A830}"/>
                </a:ext>
              </a:extLst>
            </p:cNvPr>
            <p:cNvSpPr/>
            <p:nvPr/>
          </p:nvSpPr>
          <p:spPr>
            <a:xfrm>
              <a:off x="993551" y="1966187"/>
              <a:ext cx="1177245" cy="276999"/>
            </a:xfrm>
            <a:prstGeom prst="rect">
              <a:avLst/>
            </a:prstGeom>
            <a:ln>
              <a:noFill/>
            </a:ln>
          </p:spPr>
          <p:txBody>
            <a:bodyPr wrap="none">
              <a:norm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zh-CN" sz="1100" b="1" kern="0" spc="300" dirty="0">
                  <a:solidFill>
                    <a:srgbClr val="FFFFFF"/>
                  </a:solidFill>
                  <a:ea typeface="宋体" charset="-122"/>
                  <a:cs typeface="+mn-ea"/>
                  <a:sym typeface="+mn-lt"/>
                </a:rPr>
                <a:t>2020</a:t>
              </a:r>
              <a:endParaRPr kumimoji="0" lang="en-US" altLang="zh-CN" sz="1100" b="1" i="0" u="none" strike="noStrike" kern="0" cap="none" spc="300" normalizeH="0" baseline="0" noProof="0" dirty="0">
                <a:ln>
                  <a:noFill/>
                </a:ln>
                <a:solidFill>
                  <a:srgbClr val="FFFFFF"/>
                </a:solidFill>
                <a:effectLst/>
                <a:uLnTx/>
                <a:uFillTx/>
                <a:ea typeface="宋体" charset="-122"/>
                <a:cs typeface="+mn-ea"/>
                <a:sym typeface="+mn-lt"/>
              </a:endParaRPr>
            </a:p>
          </p:txBody>
        </p:sp>
      </p:grpSp>
      <p:sp>
        <p:nvSpPr>
          <p:cNvPr id="26" name="Oval 27">
            <a:extLst>
              <a:ext uri="{FF2B5EF4-FFF2-40B4-BE49-F238E27FC236}">
                <a16:creationId xmlns:a16="http://schemas.microsoft.com/office/drawing/2014/main" id="{CB63BA1A-559A-4AE2-923B-147C0816CACF}"/>
              </a:ext>
            </a:extLst>
          </p:cNvPr>
          <p:cNvSpPr>
            <a:spLocks noChangeArrowheads="1"/>
          </p:cNvSpPr>
          <p:nvPr/>
        </p:nvSpPr>
        <p:spPr bwMode="auto">
          <a:xfrm>
            <a:off x="3911718" y="4368351"/>
            <a:ext cx="569912" cy="5683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charset="-122"/>
            </a:endParaRPr>
          </a:p>
        </p:txBody>
      </p:sp>
      <p:sp>
        <p:nvSpPr>
          <p:cNvPr id="27" name="Oval 28">
            <a:extLst>
              <a:ext uri="{FF2B5EF4-FFF2-40B4-BE49-F238E27FC236}">
                <a16:creationId xmlns:a16="http://schemas.microsoft.com/office/drawing/2014/main" id="{9215C957-5422-4A9B-A4BA-27A29564B8CE}"/>
              </a:ext>
            </a:extLst>
          </p:cNvPr>
          <p:cNvSpPr>
            <a:spLocks noChangeArrowheads="1"/>
          </p:cNvSpPr>
          <p:nvPr/>
        </p:nvSpPr>
        <p:spPr bwMode="auto">
          <a:xfrm>
            <a:off x="3983156" y="4439788"/>
            <a:ext cx="427037" cy="425450"/>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kern="0">
              <a:solidFill>
                <a:srgbClr val="000000"/>
              </a:solidFill>
              <a:ea typeface="宋体" charset="-122"/>
            </a:endParaRPr>
          </a:p>
        </p:txBody>
      </p:sp>
      <p:sp>
        <p:nvSpPr>
          <p:cNvPr id="28" name="Freeform 29">
            <a:extLst>
              <a:ext uri="{FF2B5EF4-FFF2-40B4-BE49-F238E27FC236}">
                <a16:creationId xmlns:a16="http://schemas.microsoft.com/office/drawing/2014/main" id="{1147CA93-71C2-4E74-AF12-32FF1BFB6143}"/>
              </a:ext>
            </a:extLst>
          </p:cNvPr>
          <p:cNvSpPr>
            <a:spLocks/>
          </p:cNvSpPr>
          <p:nvPr/>
        </p:nvSpPr>
        <p:spPr bwMode="auto">
          <a:xfrm>
            <a:off x="3745031" y="4198488"/>
            <a:ext cx="903287" cy="908050"/>
          </a:xfrm>
          <a:custGeom>
            <a:avLst/>
            <a:gdLst>
              <a:gd name="T0" fmla="*/ 264 w 266"/>
              <a:gd name="T1" fmla="*/ 134 h 267"/>
              <a:gd name="T2" fmla="*/ 261 w 266"/>
              <a:gd name="T3" fmla="*/ 134 h 267"/>
              <a:gd name="T4" fmla="*/ 224 w 266"/>
              <a:gd name="T5" fmla="*/ 224 h 267"/>
              <a:gd name="T6" fmla="*/ 133 w 266"/>
              <a:gd name="T7" fmla="*/ 262 h 267"/>
              <a:gd name="T8" fmla="*/ 43 w 266"/>
              <a:gd name="T9" fmla="*/ 224 h 267"/>
              <a:gd name="T10" fmla="*/ 5 w 266"/>
              <a:gd name="T11" fmla="*/ 134 h 267"/>
              <a:gd name="T12" fmla="*/ 43 w 266"/>
              <a:gd name="T13" fmla="*/ 43 h 267"/>
              <a:gd name="T14" fmla="*/ 133 w 266"/>
              <a:gd name="T15" fmla="*/ 6 h 267"/>
              <a:gd name="T16" fmla="*/ 224 w 266"/>
              <a:gd name="T17" fmla="*/ 43 h 267"/>
              <a:gd name="T18" fmla="*/ 261 w 266"/>
              <a:gd name="T19" fmla="*/ 134 h 267"/>
              <a:gd name="T20" fmla="*/ 264 w 266"/>
              <a:gd name="T21" fmla="*/ 134 h 267"/>
              <a:gd name="T22" fmla="*/ 266 w 266"/>
              <a:gd name="T23" fmla="*/ 134 h 267"/>
              <a:gd name="T24" fmla="*/ 133 w 266"/>
              <a:gd name="T25" fmla="*/ 0 h 267"/>
              <a:gd name="T26" fmla="*/ 0 w 266"/>
              <a:gd name="T27" fmla="*/ 134 h 267"/>
              <a:gd name="T28" fmla="*/ 133 w 266"/>
              <a:gd name="T29" fmla="*/ 267 h 267"/>
              <a:gd name="T30" fmla="*/ 266 w 266"/>
              <a:gd name="T31" fmla="*/ 134 h 267"/>
              <a:gd name="T32" fmla="*/ 264 w 266"/>
              <a:gd name="T33" fmla="*/ 13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267">
                <a:moveTo>
                  <a:pt x="264" y="134"/>
                </a:moveTo>
                <a:cubicBezTo>
                  <a:pt x="261" y="134"/>
                  <a:pt x="261" y="134"/>
                  <a:pt x="261" y="134"/>
                </a:cubicBezTo>
                <a:cubicBezTo>
                  <a:pt x="261" y="169"/>
                  <a:pt x="247" y="201"/>
                  <a:pt x="224" y="224"/>
                </a:cubicBezTo>
                <a:cubicBezTo>
                  <a:pt x="200" y="247"/>
                  <a:pt x="168" y="262"/>
                  <a:pt x="133" y="262"/>
                </a:cubicBezTo>
                <a:cubicBezTo>
                  <a:pt x="98" y="262"/>
                  <a:pt x="66" y="247"/>
                  <a:pt x="43" y="224"/>
                </a:cubicBezTo>
                <a:cubicBezTo>
                  <a:pt x="19" y="201"/>
                  <a:pt x="5" y="169"/>
                  <a:pt x="5" y="134"/>
                </a:cubicBezTo>
                <a:cubicBezTo>
                  <a:pt x="5" y="98"/>
                  <a:pt x="19" y="66"/>
                  <a:pt x="43" y="43"/>
                </a:cubicBezTo>
                <a:cubicBezTo>
                  <a:pt x="66" y="20"/>
                  <a:pt x="98" y="6"/>
                  <a:pt x="133" y="6"/>
                </a:cubicBezTo>
                <a:cubicBezTo>
                  <a:pt x="168" y="6"/>
                  <a:pt x="200" y="20"/>
                  <a:pt x="224" y="43"/>
                </a:cubicBezTo>
                <a:cubicBezTo>
                  <a:pt x="247" y="66"/>
                  <a:pt x="261" y="98"/>
                  <a:pt x="261" y="134"/>
                </a:cubicBezTo>
                <a:cubicBezTo>
                  <a:pt x="264" y="134"/>
                  <a:pt x="264" y="134"/>
                  <a:pt x="264" y="134"/>
                </a:cubicBezTo>
                <a:cubicBezTo>
                  <a:pt x="266" y="134"/>
                  <a:pt x="266" y="134"/>
                  <a:pt x="266" y="134"/>
                </a:cubicBezTo>
                <a:cubicBezTo>
                  <a:pt x="266" y="60"/>
                  <a:pt x="207" y="0"/>
                  <a:pt x="133" y="0"/>
                </a:cubicBezTo>
                <a:cubicBezTo>
                  <a:pt x="59" y="0"/>
                  <a:pt x="0" y="60"/>
                  <a:pt x="0" y="134"/>
                </a:cubicBezTo>
                <a:cubicBezTo>
                  <a:pt x="0" y="207"/>
                  <a:pt x="59" y="267"/>
                  <a:pt x="133" y="267"/>
                </a:cubicBezTo>
                <a:cubicBezTo>
                  <a:pt x="207" y="267"/>
                  <a:pt x="266" y="207"/>
                  <a:pt x="266" y="134"/>
                </a:cubicBezTo>
                <a:lnTo>
                  <a:pt x="264" y="134"/>
                </a:lnTo>
                <a:close/>
              </a:path>
            </a:pathLst>
          </a:custGeom>
          <a:solidFill>
            <a:srgbClr val="009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charset="-122"/>
            </a:endParaRPr>
          </a:p>
        </p:txBody>
      </p:sp>
      <p:sp>
        <p:nvSpPr>
          <p:cNvPr id="29" name="Oval 27">
            <a:extLst>
              <a:ext uri="{FF2B5EF4-FFF2-40B4-BE49-F238E27FC236}">
                <a16:creationId xmlns:a16="http://schemas.microsoft.com/office/drawing/2014/main" id="{D5583A1D-F4F8-47C5-B3C7-E827C616C27F}"/>
              </a:ext>
            </a:extLst>
          </p:cNvPr>
          <p:cNvSpPr>
            <a:spLocks noChangeArrowheads="1"/>
          </p:cNvSpPr>
          <p:nvPr/>
        </p:nvSpPr>
        <p:spPr bwMode="auto">
          <a:xfrm>
            <a:off x="3318597" y="2238611"/>
            <a:ext cx="569912" cy="5683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charset="-122"/>
            </a:endParaRPr>
          </a:p>
        </p:txBody>
      </p:sp>
      <p:sp>
        <p:nvSpPr>
          <p:cNvPr id="30" name="Oval 28">
            <a:extLst>
              <a:ext uri="{FF2B5EF4-FFF2-40B4-BE49-F238E27FC236}">
                <a16:creationId xmlns:a16="http://schemas.microsoft.com/office/drawing/2014/main" id="{140F683B-3C0E-4EB6-8273-4A8FEBD1BC02}"/>
              </a:ext>
            </a:extLst>
          </p:cNvPr>
          <p:cNvSpPr>
            <a:spLocks noChangeArrowheads="1"/>
          </p:cNvSpPr>
          <p:nvPr/>
        </p:nvSpPr>
        <p:spPr bwMode="auto">
          <a:xfrm>
            <a:off x="3390035" y="2310048"/>
            <a:ext cx="427037" cy="425450"/>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charset="-122"/>
            </a:endParaRPr>
          </a:p>
        </p:txBody>
      </p:sp>
      <p:sp>
        <p:nvSpPr>
          <p:cNvPr id="31" name="Freeform 29">
            <a:extLst>
              <a:ext uri="{FF2B5EF4-FFF2-40B4-BE49-F238E27FC236}">
                <a16:creationId xmlns:a16="http://schemas.microsoft.com/office/drawing/2014/main" id="{67697DEB-12BD-47A1-B039-F274C49AA60B}"/>
              </a:ext>
            </a:extLst>
          </p:cNvPr>
          <p:cNvSpPr>
            <a:spLocks/>
          </p:cNvSpPr>
          <p:nvPr/>
        </p:nvSpPr>
        <p:spPr bwMode="auto">
          <a:xfrm>
            <a:off x="3151910" y="2068748"/>
            <a:ext cx="903287" cy="908050"/>
          </a:xfrm>
          <a:custGeom>
            <a:avLst/>
            <a:gdLst>
              <a:gd name="T0" fmla="*/ 264 w 266"/>
              <a:gd name="T1" fmla="*/ 134 h 267"/>
              <a:gd name="T2" fmla="*/ 261 w 266"/>
              <a:gd name="T3" fmla="*/ 134 h 267"/>
              <a:gd name="T4" fmla="*/ 224 w 266"/>
              <a:gd name="T5" fmla="*/ 224 h 267"/>
              <a:gd name="T6" fmla="*/ 133 w 266"/>
              <a:gd name="T7" fmla="*/ 262 h 267"/>
              <a:gd name="T8" fmla="*/ 43 w 266"/>
              <a:gd name="T9" fmla="*/ 224 h 267"/>
              <a:gd name="T10" fmla="*/ 5 w 266"/>
              <a:gd name="T11" fmla="*/ 134 h 267"/>
              <a:gd name="T12" fmla="*/ 43 w 266"/>
              <a:gd name="T13" fmla="*/ 43 h 267"/>
              <a:gd name="T14" fmla="*/ 133 w 266"/>
              <a:gd name="T15" fmla="*/ 6 h 267"/>
              <a:gd name="T16" fmla="*/ 224 w 266"/>
              <a:gd name="T17" fmla="*/ 43 h 267"/>
              <a:gd name="T18" fmla="*/ 261 w 266"/>
              <a:gd name="T19" fmla="*/ 134 h 267"/>
              <a:gd name="T20" fmla="*/ 264 w 266"/>
              <a:gd name="T21" fmla="*/ 134 h 267"/>
              <a:gd name="T22" fmla="*/ 266 w 266"/>
              <a:gd name="T23" fmla="*/ 134 h 267"/>
              <a:gd name="T24" fmla="*/ 133 w 266"/>
              <a:gd name="T25" fmla="*/ 0 h 267"/>
              <a:gd name="T26" fmla="*/ 0 w 266"/>
              <a:gd name="T27" fmla="*/ 134 h 267"/>
              <a:gd name="T28" fmla="*/ 133 w 266"/>
              <a:gd name="T29" fmla="*/ 267 h 267"/>
              <a:gd name="T30" fmla="*/ 266 w 266"/>
              <a:gd name="T31" fmla="*/ 134 h 267"/>
              <a:gd name="T32" fmla="*/ 264 w 266"/>
              <a:gd name="T33" fmla="*/ 13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267">
                <a:moveTo>
                  <a:pt x="264" y="134"/>
                </a:moveTo>
                <a:cubicBezTo>
                  <a:pt x="261" y="134"/>
                  <a:pt x="261" y="134"/>
                  <a:pt x="261" y="134"/>
                </a:cubicBezTo>
                <a:cubicBezTo>
                  <a:pt x="261" y="169"/>
                  <a:pt x="247" y="201"/>
                  <a:pt x="224" y="224"/>
                </a:cubicBezTo>
                <a:cubicBezTo>
                  <a:pt x="200" y="247"/>
                  <a:pt x="168" y="262"/>
                  <a:pt x="133" y="262"/>
                </a:cubicBezTo>
                <a:cubicBezTo>
                  <a:pt x="98" y="262"/>
                  <a:pt x="66" y="247"/>
                  <a:pt x="43" y="224"/>
                </a:cubicBezTo>
                <a:cubicBezTo>
                  <a:pt x="19" y="201"/>
                  <a:pt x="5" y="169"/>
                  <a:pt x="5" y="134"/>
                </a:cubicBezTo>
                <a:cubicBezTo>
                  <a:pt x="5" y="98"/>
                  <a:pt x="19" y="66"/>
                  <a:pt x="43" y="43"/>
                </a:cubicBezTo>
                <a:cubicBezTo>
                  <a:pt x="66" y="20"/>
                  <a:pt x="98" y="6"/>
                  <a:pt x="133" y="6"/>
                </a:cubicBezTo>
                <a:cubicBezTo>
                  <a:pt x="168" y="6"/>
                  <a:pt x="200" y="20"/>
                  <a:pt x="224" y="43"/>
                </a:cubicBezTo>
                <a:cubicBezTo>
                  <a:pt x="247" y="66"/>
                  <a:pt x="261" y="98"/>
                  <a:pt x="261" y="134"/>
                </a:cubicBezTo>
                <a:cubicBezTo>
                  <a:pt x="264" y="134"/>
                  <a:pt x="264" y="134"/>
                  <a:pt x="264" y="134"/>
                </a:cubicBezTo>
                <a:cubicBezTo>
                  <a:pt x="266" y="134"/>
                  <a:pt x="266" y="134"/>
                  <a:pt x="266" y="134"/>
                </a:cubicBezTo>
                <a:cubicBezTo>
                  <a:pt x="266" y="60"/>
                  <a:pt x="207" y="0"/>
                  <a:pt x="133" y="0"/>
                </a:cubicBezTo>
                <a:cubicBezTo>
                  <a:pt x="59" y="0"/>
                  <a:pt x="0" y="60"/>
                  <a:pt x="0" y="134"/>
                </a:cubicBezTo>
                <a:cubicBezTo>
                  <a:pt x="0" y="207"/>
                  <a:pt x="59" y="267"/>
                  <a:pt x="133" y="267"/>
                </a:cubicBezTo>
                <a:cubicBezTo>
                  <a:pt x="207" y="267"/>
                  <a:pt x="266" y="207"/>
                  <a:pt x="266" y="134"/>
                </a:cubicBezTo>
                <a:lnTo>
                  <a:pt x="264" y="134"/>
                </a:lnTo>
                <a:close/>
              </a:path>
            </a:pathLst>
          </a:custGeom>
          <a:solidFill>
            <a:srgbClr val="009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charset="-122"/>
            </a:endParaRPr>
          </a:p>
        </p:txBody>
      </p:sp>
      <p:sp>
        <p:nvSpPr>
          <p:cNvPr id="32" name="Oval 27">
            <a:extLst>
              <a:ext uri="{FF2B5EF4-FFF2-40B4-BE49-F238E27FC236}">
                <a16:creationId xmlns:a16="http://schemas.microsoft.com/office/drawing/2014/main" id="{AEF13C19-54D7-4926-A64D-47BF04E4313E}"/>
              </a:ext>
            </a:extLst>
          </p:cNvPr>
          <p:cNvSpPr>
            <a:spLocks noChangeArrowheads="1"/>
          </p:cNvSpPr>
          <p:nvPr/>
        </p:nvSpPr>
        <p:spPr bwMode="auto">
          <a:xfrm>
            <a:off x="2222105" y="3925076"/>
            <a:ext cx="569912" cy="5683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charset="-122"/>
            </a:endParaRPr>
          </a:p>
        </p:txBody>
      </p:sp>
      <p:sp>
        <p:nvSpPr>
          <p:cNvPr id="33" name="Oval 28">
            <a:extLst>
              <a:ext uri="{FF2B5EF4-FFF2-40B4-BE49-F238E27FC236}">
                <a16:creationId xmlns:a16="http://schemas.microsoft.com/office/drawing/2014/main" id="{598BC219-FB4F-4F6B-8C8A-F47286EE5B80}"/>
              </a:ext>
            </a:extLst>
          </p:cNvPr>
          <p:cNvSpPr>
            <a:spLocks noChangeArrowheads="1"/>
          </p:cNvSpPr>
          <p:nvPr/>
        </p:nvSpPr>
        <p:spPr bwMode="auto">
          <a:xfrm>
            <a:off x="2293543" y="3996513"/>
            <a:ext cx="427037" cy="425450"/>
          </a:xfrm>
          <a:prstGeom prst="ellipse">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kern="0">
              <a:solidFill>
                <a:srgbClr val="000000"/>
              </a:solidFill>
              <a:ea typeface="宋体" charset="-122"/>
            </a:endParaRPr>
          </a:p>
        </p:txBody>
      </p:sp>
      <p:grpSp>
        <p:nvGrpSpPr>
          <p:cNvPr id="63" name="Grupo 62">
            <a:extLst>
              <a:ext uri="{FF2B5EF4-FFF2-40B4-BE49-F238E27FC236}">
                <a16:creationId xmlns:a16="http://schemas.microsoft.com/office/drawing/2014/main" id="{C8665FD8-03D9-4E8C-9C39-ED93BF7EB095}"/>
              </a:ext>
            </a:extLst>
          </p:cNvPr>
          <p:cNvGrpSpPr/>
          <p:nvPr/>
        </p:nvGrpSpPr>
        <p:grpSpPr>
          <a:xfrm>
            <a:off x="6096000" y="1503234"/>
            <a:ext cx="5820226" cy="4918774"/>
            <a:chOff x="6167335" y="2521544"/>
            <a:chExt cx="3304294" cy="2555246"/>
          </a:xfrm>
        </p:grpSpPr>
        <p:sp>
          <p:nvSpPr>
            <p:cNvPr id="34" name="圆角矩形 1">
              <a:extLst>
                <a:ext uri="{FF2B5EF4-FFF2-40B4-BE49-F238E27FC236}">
                  <a16:creationId xmlns:a16="http://schemas.microsoft.com/office/drawing/2014/main" id="{0E2BAF1F-65D7-482E-81F6-F433B23EDE60}"/>
                </a:ext>
              </a:extLst>
            </p:cNvPr>
            <p:cNvSpPr/>
            <p:nvPr/>
          </p:nvSpPr>
          <p:spPr>
            <a:xfrm>
              <a:off x="6204327" y="2653578"/>
              <a:ext cx="3240360" cy="537655"/>
            </a:xfrm>
            <a:prstGeom prst="roundRect">
              <a:avLst>
                <a:gd name="adj" fmla="val 50000"/>
              </a:avLst>
            </a:prstGeom>
            <a:solidFill>
              <a:srgbClr val="002060"/>
            </a:solidFill>
            <a:ln w="25400" cap="flat" cmpd="sng" algn="ctr">
              <a:solidFill>
                <a:srgbClr val="00206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b="0" i="0" u="none" strike="noStrike" kern="0" cap="none" spc="0" normalizeH="0" baseline="0" noProof="0" dirty="0">
                <a:ln>
                  <a:noFill/>
                </a:ln>
                <a:solidFill>
                  <a:srgbClr val="FFFFFF"/>
                </a:solidFill>
                <a:effectLst/>
                <a:uLnTx/>
                <a:uFillTx/>
                <a:latin typeface="微软雅黑"/>
                <a:ea typeface="微软雅黑"/>
                <a:cs typeface="+mn-cs"/>
              </a:endParaRPr>
            </a:p>
          </p:txBody>
        </p:sp>
        <p:sp>
          <p:nvSpPr>
            <p:cNvPr id="35" name="TextBox 34">
              <a:extLst>
                <a:ext uri="{FF2B5EF4-FFF2-40B4-BE49-F238E27FC236}">
                  <a16:creationId xmlns:a16="http://schemas.microsoft.com/office/drawing/2014/main" id="{83EEAAC4-FCF3-4B62-BB5F-414A469B21EB}"/>
                </a:ext>
              </a:extLst>
            </p:cNvPr>
            <p:cNvSpPr txBox="1"/>
            <p:nvPr/>
          </p:nvSpPr>
          <p:spPr>
            <a:xfrm>
              <a:off x="6243860" y="2521544"/>
              <a:ext cx="3145825" cy="305777"/>
            </a:xfrm>
            <a:prstGeom prst="rect">
              <a:avLst/>
            </a:prstGeom>
            <a:noFill/>
          </p:spPr>
          <p:txBody>
            <a:bodyPr wrap="none" lIns="360000" tIns="0" rIns="0" bIns="0" anchor="b" anchorCtr="0">
              <a:norm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PY" altLang="zh-CN" sz="1400" b="1" i="0" u="none" strike="noStrike" kern="0" cap="none" spc="0" normalizeH="0" baseline="0" dirty="0">
                  <a:ln>
                    <a:noFill/>
                  </a:ln>
                  <a:solidFill>
                    <a:srgbClr val="FFFFFF"/>
                  </a:solidFill>
                  <a:effectLst/>
                  <a:uLnTx/>
                  <a:uFillTx/>
                  <a:latin typeface="微软雅黑"/>
                  <a:ea typeface="微软雅黑"/>
                  <a:cs typeface="+mn-ea"/>
                  <a:sym typeface="+mn-lt"/>
                </a:rPr>
                <a:t>Suspensión</a:t>
              </a:r>
              <a:r>
                <a:rPr kumimoji="0" lang="en-US" altLang="zh-CN" sz="1400" b="1" i="0" u="none" strike="noStrike" kern="0" cap="none" spc="0" normalizeH="0" baseline="0" noProof="0" dirty="0">
                  <a:ln>
                    <a:noFill/>
                  </a:ln>
                  <a:solidFill>
                    <a:srgbClr val="FFFFFF"/>
                  </a:solidFill>
                  <a:effectLst/>
                  <a:uLnTx/>
                  <a:uFillTx/>
                  <a:latin typeface="微软雅黑"/>
                  <a:ea typeface="微软雅黑"/>
                  <a:cs typeface="+mn-ea"/>
                  <a:sym typeface="+mn-lt"/>
                </a:rPr>
                <a:t> y/o </a:t>
              </a:r>
              <a:r>
                <a:rPr kumimoji="0" lang="es-PY" altLang="zh-CN" sz="1400" b="1" i="0" u="none" strike="noStrike" kern="0" cap="none" spc="0" normalizeH="0" baseline="0" dirty="0">
                  <a:ln>
                    <a:noFill/>
                  </a:ln>
                  <a:solidFill>
                    <a:srgbClr val="FFFFFF"/>
                  </a:solidFill>
                  <a:effectLst/>
                  <a:uLnTx/>
                  <a:uFillTx/>
                  <a:latin typeface="微软雅黑"/>
                  <a:ea typeface="微软雅黑"/>
                  <a:cs typeface="+mn-ea"/>
                  <a:sym typeface="+mn-lt"/>
                </a:rPr>
                <a:t>priorización</a:t>
              </a:r>
              <a:r>
                <a:rPr kumimoji="0" lang="en-US" altLang="zh-CN" sz="1400" b="1" i="0" u="none" strike="noStrike" kern="0" cap="none" spc="0" normalizeH="0" baseline="0" noProof="0" dirty="0">
                  <a:ln>
                    <a:noFill/>
                  </a:ln>
                  <a:solidFill>
                    <a:srgbClr val="FFFFFF"/>
                  </a:solidFill>
                  <a:effectLst/>
                  <a:uLnTx/>
                  <a:uFillTx/>
                  <a:latin typeface="微软雅黑"/>
                  <a:ea typeface="微软雅黑"/>
                  <a:cs typeface="+mn-ea"/>
                  <a:sym typeface="+mn-lt"/>
                </a:rPr>
                <a:t> de </a:t>
              </a:r>
              <a:r>
                <a:rPr kumimoji="0" lang="es-PY" altLang="zh-CN" sz="1400" b="1" i="0" u="none" strike="noStrike" kern="0" cap="none" spc="0" normalizeH="0" baseline="0" dirty="0">
                  <a:ln>
                    <a:noFill/>
                  </a:ln>
                  <a:solidFill>
                    <a:srgbClr val="FFFFFF"/>
                  </a:solidFill>
                  <a:effectLst/>
                  <a:uLnTx/>
                  <a:uFillTx/>
                  <a:latin typeface="微软雅黑"/>
                  <a:ea typeface="微软雅黑"/>
                  <a:cs typeface="+mn-ea"/>
                  <a:sym typeface="+mn-lt"/>
                </a:rPr>
                <a:t>llamados</a:t>
              </a:r>
              <a:r>
                <a:rPr kumimoji="0" lang="en-US" altLang="zh-CN" sz="1400" b="1" i="0" u="none" strike="noStrike" kern="0" cap="none" spc="0" normalizeH="0" baseline="0" noProof="0" dirty="0">
                  <a:ln>
                    <a:noFill/>
                  </a:ln>
                  <a:solidFill>
                    <a:srgbClr val="FFFFFF"/>
                  </a:solidFill>
                  <a:effectLst/>
                  <a:uLnTx/>
                  <a:uFillTx/>
                  <a:latin typeface="微软雅黑"/>
                  <a:ea typeface="微软雅黑"/>
                  <a:cs typeface="+mn-ea"/>
                  <a:sym typeface="+mn-lt"/>
                </a:rPr>
                <a:t> a </a:t>
              </a:r>
              <a:r>
                <a:rPr kumimoji="0" lang="es-PY" altLang="zh-CN" sz="1400" b="1" i="0" u="none" strike="noStrike" kern="0" cap="none" spc="0" normalizeH="0" baseline="0" dirty="0">
                  <a:ln>
                    <a:noFill/>
                  </a:ln>
                  <a:solidFill>
                    <a:srgbClr val="FFFFFF"/>
                  </a:solidFill>
                  <a:effectLst/>
                  <a:uLnTx/>
                  <a:uFillTx/>
                  <a:latin typeface="微软雅黑"/>
                  <a:ea typeface="微软雅黑"/>
                  <a:cs typeface="+mn-ea"/>
                  <a:sym typeface="+mn-lt"/>
                </a:rPr>
                <a:t>contratación</a:t>
              </a:r>
            </a:p>
          </p:txBody>
        </p:sp>
        <p:sp>
          <p:nvSpPr>
            <p:cNvPr id="36" name="TextBox 36">
              <a:extLst>
                <a:ext uri="{FF2B5EF4-FFF2-40B4-BE49-F238E27FC236}">
                  <a16:creationId xmlns:a16="http://schemas.microsoft.com/office/drawing/2014/main" id="{8DEE13E5-0891-4C11-A849-F523D8752C64}"/>
                </a:ext>
              </a:extLst>
            </p:cNvPr>
            <p:cNvSpPr txBox="1">
              <a:spLocks/>
            </p:cNvSpPr>
            <p:nvPr/>
          </p:nvSpPr>
          <p:spPr>
            <a:xfrm>
              <a:off x="6272705" y="2877651"/>
              <a:ext cx="3198924" cy="247644"/>
            </a:xfrm>
            <a:prstGeom prst="rect">
              <a:avLst/>
            </a:prstGeom>
          </p:spPr>
          <p:txBody>
            <a:bodyPr vert="horz" wrap="square" lIns="360000" tIns="0" rIns="0" bIns="0" anchor="ctr" anchorCtr="0">
              <a:normAutofit/>
            </a:bodyPr>
            <a:lstStyle/>
            <a:p>
              <a:pPr marL="0" marR="0" lvl="0" indent="0" defTabSz="914400" eaLnBrk="1" fontAlgn="base" latinLnBrk="0" hangingPunct="1">
                <a:lnSpc>
                  <a:spcPct val="120000"/>
                </a:lnSpc>
                <a:spcBef>
                  <a:spcPct val="0"/>
                </a:spcBef>
                <a:spcAft>
                  <a:spcPct val="0"/>
                </a:spcAft>
                <a:buClrTx/>
                <a:buSzTx/>
                <a:buFontTx/>
                <a:buNone/>
                <a:tabLst/>
                <a:defRPr/>
              </a:pPr>
              <a:r>
                <a:rPr kumimoji="0" lang="es-PY" altLang="zh-CN" sz="1100" b="0" i="0" u="none" strike="noStrike" kern="0" cap="none" spc="0" normalizeH="0" baseline="0" noProof="0" dirty="0">
                  <a:ln>
                    <a:noFill/>
                  </a:ln>
                  <a:solidFill>
                    <a:srgbClr val="FFFFFF"/>
                  </a:solidFill>
                  <a:effectLst/>
                  <a:uLnTx/>
                  <a:uFillTx/>
                  <a:latin typeface="微软雅黑"/>
                  <a:ea typeface="微软雅黑"/>
                  <a:cs typeface="+mn-ea"/>
                  <a:sym typeface="+mn-lt"/>
                </a:rPr>
                <a:t>Sus</a:t>
              </a:r>
              <a:r>
                <a:rPr lang="es-PY" altLang="zh-CN" sz="1100" kern="0" dirty="0">
                  <a:solidFill>
                    <a:srgbClr val="FFFFFF"/>
                  </a:solidFill>
                  <a:latin typeface="微软雅黑"/>
                  <a:ea typeface="微软雅黑"/>
                  <a:cs typeface="+mn-ea"/>
                  <a:sym typeface="+mn-lt"/>
                </a:rPr>
                <a:t>pensión de Evaluaciones Externas – Modificación de mecanismos  </a:t>
              </a:r>
              <a:endParaRPr kumimoji="0" lang="es-PY" altLang="zh-CN" sz="1100" b="0" i="0" u="none" strike="noStrike" kern="0" cap="none" spc="0" normalizeH="0" baseline="0" noProof="0" dirty="0">
                <a:ln>
                  <a:noFill/>
                </a:ln>
                <a:solidFill>
                  <a:srgbClr val="FFFFFF"/>
                </a:solidFill>
                <a:effectLst/>
                <a:uLnTx/>
                <a:uFillTx/>
                <a:latin typeface="微软雅黑"/>
                <a:ea typeface="微软雅黑"/>
                <a:cs typeface="+mn-ea"/>
                <a:sym typeface="+mn-lt"/>
              </a:endParaRPr>
            </a:p>
          </p:txBody>
        </p:sp>
        <p:sp>
          <p:nvSpPr>
            <p:cNvPr id="37" name="矩形 2">
              <a:extLst>
                <a:ext uri="{FF2B5EF4-FFF2-40B4-BE49-F238E27FC236}">
                  <a16:creationId xmlns:a16="http://schemas.microsoft.com/office/drawing/2014/main" id="{72FA0793-93C7-49FA-A6C8-4185845A4F69}"/>
                </a:ext>
              </a:extLst>
            </p:cNvPr>
            <p:cNvSpPr/>
            <p:nvPr/>
          </p:nvSpPr>
          <p:spPr>
            <a:xfrm>
              <a:off x="6219124" y="2816807"/>
              <a:ext cx="268651" cy="191864"/>
            </a:xfrm>
            <a:prstGeom prst="rect">
              <a:avLst/>
            </a:prstGeom>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b="0" i="0" u="none" strike="noStrike" kern="0" cap="none" spc="30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ea"/>
                  <a:sym typeface="+mn-lt"/>
                </a:rPr>
                <a:t>01</a:t>
              </a:r>
              <a:endParaRPr kumimoji="0" lang="zh-CN" altLang="en-US" b="0" i="0" u="none" strike="noStrike" kern="0" cap="none" spc="0" normalizeH="0" baseline="0" noProof="0" dirty="0">
                <a:ln>
                  <a:noFill/>
                </a:ln>
                <a:solidFill>
                  <a:srgbClr val="000000"/>
                </a:solidFill>
                <a:effectLst/>
                <a:uLnTx/>
                <a:uFillTx/>
                <a:latin typeface="Impact" panose="020B0806030902050204" pitchFamily="34" charset="0"/>
                <a:ea typeface="宋体" charset="-122"/>
              </a:endParaRPr>
            </a:p>
          </p:txBody>
        </p:sp>
        <p:sp>
          <p:nvSpPr>
            <p:cNvPr id="38" name="圆角矩形 63">
              <a:extLst>
                <a:ext uri="{FF2B5EF4-FFF2-40B4-BE49-F238E27FC236}">
                  <a16:creationId xmlns:a16="http://schemas.microsoft.com/office/drawing/2014/main" id="{2D7D94E8-2844-477E-B58F-869E1AC77D7D}"/>
                </a:ext>
              </a:extLst>
            </p:cNvPr>
            <p:cNvSpPr/>
            <p:nvPr/>
          </p:nvSpPr>
          <p:spPr>
            <a:xfrm>
              <a:off x="6204327" y="3274951"/>
              <a:ext cx="3240360" cy="537655"/>
            </a:xfrm>
            <a:prstGeom prst="roundRect">
              <a:avLst>
                <a:gd name="adj" fmla="val 50000"/>
              </a:avLst>
            </a:prstGeom>
            <a:solidFill>
              <a:srgbClr val="7F7F7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b="0" i="0" u="none" strike="noStrike" kern="0" cap="none" spc="0" normalizeH="0" baseline="0" noProof="0" dirty="0">
                <a:ln>
                  <a:noFill/>
                </a:ln>
                <a:solidFill>
                  <a:srgbClr val="FFFFFF"/>
                </a:solidFill>
                <a:effectLst/>
                <a:uLnTx/>
                <a:uFillTx/>
                <a:latin typeface="微软雅黑"/>
                <a:ea typeface="微软雅黑"/>
                <a:cs typeface="+mn-cs"/>
              </a:endParaRPr>
            </a:p>
          </p:txBody>
        </p:sp>
        <p:sp>
          <p:nvSpPr>
            <p:cNvPr id="39" name="TextBox 34">
              <a:extLst>
                <a:ext uri="{FF2B5EF4-FFF2-40B4-BE49-F238E27FC236}">
                  <a16:creationId xmlns:a16="http://schemas.microsoft.com/office/drawing/2014/main" id="{96E3C62A-99E5-4BDB-98EA-0DD3A4F1278B}"/>
                </a:ext>
              </a:extLst>
            </p:cNvPr>
            <p:cNvSpPr txBox="1"/>
            <p:nvPr/>
          </p:nvSpPr>
          <p:spPr>
            <a:xfrm>
              <a:off x="6317055" y="3219553"/>
              <a:ext cx="2921802" cy="305777"/>
            </a:xfrm>
            <a:prstGeom prst="rect">
              <a:avLst/>
            </a:prstGeom>
            <a:noFill/>
          </p:spPr>
          <p:txBody>
            <a:bodyPr wrap="none" lIns="360000" tIns="0" rIns="0" bIns="0" anchor="b" anchorCtr="0">
              <a:norm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PY" altLang="zh-CN" sz="1400" b="1" i="0" u="none" strike="noStrike" kern="0" cap="none" spc="0" normalizeH="0" baseline="0" noProof="0" dirty="0">
                  <a:ln>
                    <a:noFill/>
                  </a:ln>
                  <a:solidFill>
                    <a:srgbClr val="FFFFFF"/>
                  </a:solidFill>
                  <a:effectLst/>
                  <a:uLnTx/>
                  <a:uFillTx/>
                  <a:latin typeface="微软雅黑"/>
                  <a:ea typeface="微软雅黑"/>
                  <a:cs typeface="+mn-ea"/>
                  <a:sym typeface="+mn-lt"/>
                </a:rPr>
                <a:t>Reasig</a:t>
              </a:r>
              <a:r>
                <a:rPr lang="es-PY" altLang="zh-CN" sz="1400" b="1" kern="0" dirty="0">
                  <a:solidFill>
                    <a:srgbClr val="FFFFFF"/>
                  </a:solidFill>
                  <a:latin typeface="微软雅黑"/>
                  <a:ea typeface="微软雅黑"/>
                  <a:cs typeface="+mn-ea"/>
                  <a:sym typeface="+mn-lt"/>
                </a:rPr>
                <a:t>nación de partidas presupuestarias </a:t>
              </a:r>
              <a:endParaRPr kumimoji="0" lang="es-PY" altLang="zh-CN" sz="1400" b="1" i="0" u="none" strike="noStrike" kern="0" cap="none" spc="0" normalizeH="0" baseline="0" noProof="0" dirty="0">
                <a:ln>
                  <a:noFill/>
                </a:ln>
                <a:solidFill>
                  <a:srgbClr val="FFFFFF"/>
                </a:solidFill>
                <a:effectLst/>
                <a:uLnTx/>
                <a:uFillTx/>
                <a:latin typeface="微软雅黑"/>
                <a:ea typeface="微软雅黑"/>
                <a:cs typeface="+mn-ea"/>
                <a:sym typeface="+mn-lt"/>
              </a:endParaRPr>
            </a:p>
          </p:txBody>
        </p:sp>
        <p:sp>
          <p:nvSpPr>
            <p:cNvPr id="40" name="TextBox 36">
              <a:extLst>
                <a:ext uri="{FF2B5EF4-FFF2-40B4-BE49-F238E27FC236}">
                  <a16:creationId xmlns:a16="http://schemas.microsoft.com/office/drawing/2014/main" id="{5BC5A38E-E07A-4D3D-B97F-A346465AE6AB}"/>
                </a:ext>
              </a:extLst>
            </p:cNvPr>
            <p:cNvSpPr txBox="1">
              <a:spLocks/>
            </p:cNvSpPr>
            <p:nvPr/>
          </p:nvSpPr>
          <p:spPr>
            <a:xfrm>
              <a:off x="6317055" y="3522098"/>
              <a:ext cx="3014905" cy="247644"/>
            </a:xfrm>
            <a:prstGeom prst="rect">
              <a:avLst/>
            </a:prstGeom>
          </p:spPr>
          <p:txBody>
            <a:bodyPr vert="horz" wrap="square" lIns="360000" tIns="0" rIns="0" bIns="0" anchor="ctr" anchorCtr="0">
              <a:normAutofit/>
            </a:bodyPr>
            <a:lstStyle/>
            <a:p>
              <a:pPr marL="0" marR="0" lvl="0" indent="0" defTabSz="914400" eaLnBrk="1" fontAlgn="base" latinLnBrk="0" hangingPunct="1">
                <a:lnSpc>
                  <a:spcPct val="120000"/>
                </a:lnSpc>
                <a:spcBef>
                  <a:spcPct val="0"/>
                </a:spcBef>
                <a:spcAft>
                  <a:spcPct val="0"/>
                </a:spcAft>
                <a:buClrTx/>
                <a:buSzTx/>
                <a:buFontTx/>
                <a:buNone/>
                <a:tabLst/>
                <a:defRPr/>
              </a:pPr>
              <a:r>
                <a:rPr kumimoji="0" lang="es-PY" altLang="zh-CN" sz="1100" b="0" i="0" u="none" strike="noStrike" kern="0" cap="none" spc="0" normalizeH="0" baseline="0" dirty="0">
                  <a:ln>
                    <a:noFill/>
                  </a:ln>
                  <a:solidFill>
                    <a:srgbClr val="FFFFFF"/>
                  </a:solidFill>
                  <a:effectLst/>
                  <a:uLnTx/>
                  <a:uFillTx/>
                  <a:latin typeface="微软雅黑"/>
                  <a:ea typeface="微软雅黑"/>
                  <a:cs typeface="+mn-ea"/>
                  <a:sym typeface="+mn-lt"/>
                </a:rPr>
                <a:t>Destinados a programas para mitigación de los efectos de la pandemia</a:t>
              </a:r>
            </a:p>
          </p:txBody>
        </p:sp>
        <p:sp>
          <p:nvSpPr>
            <p:cNvPr id="41" name="矩形 66">
              <a:extLst>
                <a:ext uri="{FF2B5EF4-FFF2-40B4-BE49-F238E27FC236}">
                  <a16:creationId xmlns:a16="http://schemas.microsoft.com/office/drawing/2014/main" id="{0ED82906-1362-46BE-BEEA-19C09487BB9A}"/>
                </a:ext>
              </a:extLst>
            </p:cNvPr>
            <p:cNvSpPr/>
            <p:nvPr/>
          </p:nvSpPr>
          <p:spPr>
            <a:xfrm>
              <a:off x="6205498" y="3440998"/>
              <a:ext cx="284123" cy="191864"/>
            </a:xfrm>
            <a:prstGeom prst="rect">
              <a:avLst/>
            </a:prstGeom>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b="0" i="0" u="none" strike="noStrike" kern="0" cap="none" spc="30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ea"/>
                  <a:sym typeface="+mn-lt"/>
                </a:rPr>
                <a:t>02</a:t>
              </a:r>
              <a:endParaRPr kumimoji="0" lang="zh-CN" altLang="en-US" b="0" i="0" u="none" strike="noStrike" kern="0" cap="none" spc="0" normalizeH="0" baseline="0" noProof="0" dirty="0">
                <a:ln>
                  <a:noFill/>
                </a:ln>
                <a:solidFill>
                  <a:srgbClr val="000000"/>
                </a:solidFill>
                <a:effectLst/>
                <a:uLnTx/>
                <a:uFillTx/>
                <a:latin typeface="Impact" panose="020B0806030902050204" pitchFamily="34" charset="0"/>
                <a:ea typeface="宋体" charset="-122"/>
              </a:endParaRPr>
            </a:p>
          </p:txBody>
        </p:sp>
        <p:sp>
          <p:nvSpPr>
            <p:cNvPr id="42" name="圆角矩形 67">
              <a:extLst>
                <a:ext uri="{FF2B5EF4-FFF2-40B4-BE49-F238E27FC236}">
                  <a16:creationId xmlns:a16="http://schemas.microsoft.com/office/drawing/2014/main" id="{7BE15201-13A7-46AC-84C2-276225C29980}"/>
                </a:ext>
              </a:extLst>
            </p:cNvPr>
            <p:cNvSpPr/>
            <p:nvPr/>
          </p:nvSpPr>
          <p:spPr>
            <a:xfrm>
              <a:off x="6167335" y="3915927"/>
              <a:ext cx="3240360" cy="537655"/>
            </a:xfrm>
            <a:prstGeom prst="roundRect">
              <a:avLst>
                <a:gd name="adj" fmla="val 50000"/>
              </a:avLst>
            </a:prstGeom>
            <a:solidFill>
              <a:srgbClr val="00206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43" name="TextBox 34">
              <a:extLst>
                <a:ext uri="{FF2B5EF4-FFF2-40B4-BE49-F238E27FC236}">
                  <a16:creationId xmlns:a16="http://schemas.microsoft.com/office/drawing/2014/main" id="{05B234B3-21C8-4590-B62E-98DE8E14C42A}"/>
                </a:ext>
              </a:extLst>
            </p:cNvPr>
            <p:cNvSpPr txBox="1"/>
            <p:nvPr/>
          </p:nvSpPr>
          <p:spPr>
            <a:xfrm>
              <a:off x="6306863" y="3818356"/>
              <a:ext cx="3019819" cy="305777"/>
            </a:xfrm>
            <a:prstGeom prst="rect">
              <a:avLst/>
            </a:prstGeom>
            <a:noFill/>
          </p:spPr>
          <p:txBody>
            <a:bodyPr wrap="none" lIns="360000" tIns="0" rIns="0" bIns="0" anchor="b" anchorCtr="0">
              <a:norm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PY" altLang="zh-CN" sz="1400" b="1" i="0" u="none" strike="noStrike" kern="0" cap="none" spc="0" normalizeH="0" baseline="0" dirty="0">
                  <a:ln>
                    <a:noFill/>
                  </a:ln>
                  <a:solidFill>
                    <a:srgbClr val="FFFFFF"/>
                  </a:solidFill>
                  <a:effectLst/>
                  <a:uLnTx/>
                  <a:uFillTx/>
                  <a:latin typeface="微软雅黑"/>
                  <a:ea typeface="微软雅黑"/>
                  <a:cs typeface="+mn-ea"/>
                  <a:sym typeface="+mn-lt"/>
                </a:rPr>
                <a:t>Autorización para endeudamiento interno y externo</a:t>
              </a:r>
            </a:p>
          </p:txBody>
        </p:sp>
        <p:sp>
          <p:nvSpPr>
            <p:cNvPr id="44" name="TextBox 36">
              <a:extLst>
                <a:ext uri="{FF2B5EF4-FFF2-40B4-BE49-F238E27FC236}">
                  <a16:creationId xmlns:a16="http://schemas.microsoft.com/office/drawing/2014/main" id="{E0679B53-CFD4-4426-AB52-9E9C48D77A7C}"/>
                </a:ext>
              </a:extLst>
            </p:cNvPr>
            <p:cNvSpPr txBox="1">
              <a:spLocks/>
            </p:cNvSpPr>
            <p:nvPr/>
          </p:nvSpPr>
          <p:spPr>
            <a:xfrm>
              <a:off x="6312065" y="4137187"/>
              <a:ext cx="2905266" cy="247644"/>
            </a:xfrm>
            <a:prstGeom prst="rect">
              <a:avLst/>
            </a:prstGeom>
          </p:spPr>
          <p:txBody>
            <a:bodyPr vert="horz" wrap="square" lIns="360000" tIns="0" rIns="0" bIns="0" anchor="ctr" anchorCtr="0">
              <a:normAutofit/>
            </a:bodyPr>
            <a:lstStyle/>
            <a:p>
              <a:pPr marL="0" marR="0" lvl="0" indent="0" defTabSz="914400" eaLnBrk="1" fontAlgn="base" latinLnBrk="0" hangingPunct="1">
                <a:lnSpc>
                  <a:spcPct val="120000"/>
                </a:lnSpc>
                <a:spcBef>
                  <a:spcPct val="0"/>
                </a:spcBef>
                <a:spcAft>
                  <a:spcPct val="0"/>
                </a:spcAft>
                <a:buClrTx/>
                <a:buSzTx/>
                <a:buFontTx/>
                <a:buNone/>
                <a:tabLst/>
                <a:defRPr/>
              </a:pPr>
              <a:r>
                <a:rPr kumimoji="0" lang="es-PY" altLang="zh-CN" sz="1100" b="0" i="0" u="none" strike="noStrike" kern="0" cap="none" spc="0" normalizeH="0" baseline="0" noProof="0" dirty="0">
                  <a:ln>
                    <a:noFill/>
                  </a:ln>
                  <a:solidFill>
                    <a:srgbClr val="FFFFFF"/>
                  </a:solidFill>
                  <a:effectLst/>
                  <a:uLnTx/>
                  <a:uFillTx/>
                  <a:latin typeface="微软雅黑"/>
                  <a:ea typeface="微软雅黑"/>
                  <a:cs typeface="+mn-ea"/>
                  <a:sym typeface="+mn-lt"/>
                </a:rPr>
                <a:t>Destinado</a:t>
              </a:r>
              <a:r>
                <a:rPr lang="es-PY" altLang="zh-CN" sz="1100" kern="0" dirty="0">
                  <a:solidFill>
                    <a:srgbClr val="FFFFFF"/>
                  </a:solidFill>
                  <a:latin typeface="微软雅黑"/>
                  <a:ea typeface="微软雅黑"/>
                  <a:cs typeface="+mn-ea"/>
                  <a:sym typeface="+mn-lt"/>
                </a:rPr>
                <a:t>s a programas de salud, protección social  y otros</a:t>
              </a:r>
              <a:endParaRPr kumimoji="0" lang="es-PY" altLang="zh-CN" sz="1100" b="0" i="0" u="none" strike="noStrike" kern="0" cap="none" spc="0" normalizeH="0" baseline="0" noProof="0" dirty="0">
                <a:ln>
                  <a:noFill/>
                </a:ln>
                <a:solidFill>
                  <a:srgbClr val="FFFFFF"/>
                </a:solidFill>
                <a:effectLst/>
                <a:uLnTx/>
                <a:uFillTx/>
                <a:latin typeface="微软雅黑"/>
                <a:ea typeface="微软雅黑"/>
                <a:cs typeface="+mn-ea"/>
                <a:sym typeface="+mn-lt"/>
              </a:endParaRPr>
            </a:p>
          </p:txBody>
        </p:sp>
        <p:sp>
          <p:nvSpPr>
            <p:cNvPr id="45" name="矩形 70">
              <a:extLst>
                <a:ext uri="{FF2B5EF4-FFF2-40B4-BE49-F238E27FC236}">
                  <a16:creationId xmlns:a16="http://schemas.microsoft.com/office/drawing/2014/main" id="{96F291EA-4141-45D9-B766-4E12BC841EBF}"/>
                </a:ext>
              </a:extLst>
            </p:cNvPr>
            <p:cNvSpPr/>
            <p:nvPr/>
          </p:nvSpPr>
          <p:spPr>
            <a:xfrm>
              <a:off x="6184189" y="4092737"/>
              <a:ext cx="287763" cy="191864"/>
            </a:xfrm>
            <a:prstGeom prst="rect">
              <a:avLst/>
            </a:prstGeom>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b="0" i="0" u="none" strike="noStrike" kern="0" cap="none" spc="30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ea"/>
                  <a:sym typeface="+mn-lt"/>
                </a:rPr>
                <a:t>03</a:t>
              </a:r>
              <a:endParaRPr kumimoji="0" lang="zh-CN" altLang="en-US" b="0" i="0" u="none" strike="noStrike" kern="0" cap="none" spc="0" normalizeH="0" baseline="0" noProof="0" dirty="0">
                <a:ln>
                  <a:noFill/>
                </a:ln>
                <a:solidFill>
                  <a:srgbClr val="000000"/>
                </a:solidFill>
                <a:effectLst/>
                <a:uLnTx/>
                <a:uFillTx/>
                <a:latin typeface="Impact" panose="020B0806030902050204" pitchFamily="34" charset="0"/>
                <a:ea typeface="宋体" charset="-122"/>
              </a:endParaRPr>
            </a:p>
          </p:txBody>
        </p:sp>
        <p:sp>
          <p:nvSpPr>
            <p:cNvPr id="46" name="圆角矩形 71">
              <a:extLst>
                <a:ext uri="{FF2B5EF4-FFF2-40B4-BE49-F238E27FC236}">
                  <a16:creationId xmlns:a16="http://schemas.microsoft.com/office/drawing/2014/main" id="{B85BB34F-20CB-41E5-B417-FB669FFB777A}"/>
                </a:ext>
              </a:extLst>
            </p:cNvPr>
            <p:cNvSpPr/>
            <p:nvPr/>
          </p:nvSpPr>
          <p:spPr>
            <a:xfrm>
              <a:off x="6167335" y="4539135"/>
              <a:ext cx="3240360" cy="537655"/>
            </a:xfrm>
            <a:prstGeom prst="roundRect">
              <a:avLst>
                <a:gd name="adj" fmla="val 50000"/>
              </a:avLst>
            </a:prstGeom>
            <a:solidFill>
              <a:srgbClr val="7F7F7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47" name="TextBox 34">
              <a:extLst>
                <a:ext uri="{FF2B5EF4-FFF2-40B4-BE49-F238E27FC236}">
                  <a16:creationId xmlns:a16="http://schemas.microsoft.com/office/drawing/2014/main" id="{2B3D0362-8536-42EC-98F6-E8531CA63BF0}"/>
                </a:ext>
              </a:extLst>
            </p:cNvPr>
            <p:cNvSpPr txBox="1"/>
            <p:nvPr/>
          </p:nvSpPr>
          <p:spPr>
            <a:xfrm>
              <a:off x="6336721" y="4424910"/>
              <a:ext cx="2928597" cy="305777"/>
            </a:xfrm>
            <a:prstGeom prst="rect">
              <a:avLst/>
            </a:prstGeom>
            <a:noFill/>
          </p:spPr>
          <p:txBody>
            <a:bodyPr wrap="none" lIns="360000" tIns="0" rIns="0" bIns="0" anchor="b" anchorCtr="0">
              <a:norm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PY" altLang="zh-CN" sz="1400" b="1" i="0" u="none" strike="noStrike" kern="0" cap="none" spc="0" normalizeH="0" baseline="0" dirty="0">
                  <a:ln>
                    <a:noFill/>
                  </a:ln>
                  <a:solidFill>
                    <a:srgbClr val="FFFFFF"/>
                  </a:solidFill>
                  <a:effectLst/>
                  <a:uLnTx/>
                  <a:uFillTx/>
                  <a:latin typeface="微软雅黑"/>
                  <a:ea typeface="微软雅黑"/>
                  <a:cs typeface="+mn-ea"/>
                  <a:sym typeface="+mn-lt"/>
                </a:rPr>
                <a:t>Ajustes de metas y/o resultados de los programas</a:t>
              </a:r>
            </a:p>
          </p:txBody>
        </p:sp>
        <p:sp>
          <p:nvSpPr>
            <p:cNvPr id="48" name="TextBox 36">
              <a:extLst>
                <a:ext uri="{FF2B5EF4-FFF2-40B4-BE49-F238E27FC236}">
                  <a16:creationId xmlns:a16="http://schemas.microsoft.com/office/drawing/2014/main" id="{EF4D25FA-03A3-421A-A342-0C956808F14E}"/>
                </a:ext>
              </a:extLst>
            </p:cNvPr>
            <p:cNvSpPr txBox="1">
              <a:spLocks/>
            </p:cNvSpPr>
            <p:nvPr/>
          </p:nvSpPr>
          <p:spPr>
            <a:xfrm>
              <a:off x="6336721" y="4759135"/>
              <a:ext cx="2989961" cy="247644"/>
            </a:xfrm>
            <a:prstGeom prst="rect">
              <a:avLst/>
            </a:prstGeom>
          </p:spPr>
          <p:txBody>
            <a:bodyPr vert="horz" wrap="square" lIns="360000" tIns="0" rIns="0" bIns="0" anchor="ctr" anchorCtr="0">
              <a:normAutofit/>
            </a:bodyPr>
            <a:lstStyle/>
            <a:p>
              <a:pPr marL="0" marR="0" lvl="0" indent="0" defTabSz="914400" eaLnBrk="1" fontAlgn="base" latinLnBrk="0" hangingPunct="1">
                <a:lnSpc>
                  <a:spcPct val="120000"/>
                </a:lnSpc>
                <a:spcBef>
                  <a:spcPct val="0"/>
                </a:spcBef>
                <a:spcAft>
                  <a:spcPct val="0"/>
                </a:spcAft>
                <a:buClrTx/>
                <a:buSzTx/>
                <a:buFontTx/>
                <a:buNone/>
                <a:tabLst/>
                <a:defRPr/>
              </a:pPr>
              <a:r>
                <a:rPr kumimoji="0" lang="es-PY" altLang="zh-CN" sz="1100" b="0" i="0" u="none" strike="noStrike" kern="0" cap="none" spc="0" normalizeH="0" baseline="0" dirty="0">
                  <a:ln>
                    <a:noFill/>
                  </a:ln>
                  <a:solidFill>
                    <a:srgbClr val="FFFFFF"/>
                  </a:solidFill>
                  <a:effectLst/>
                  <a:uLnTx/>
                  <a:uFillTx/>
                  <a:latin typeface="微软雅黑"/>
                  <a:ea typeface="微软雅黑"/>
                  <a:cs typeface="+mn-ea"/>
                  <a:sym typeface="+mn-lt"/>
                </a:rPr>
                <a:t>En atención a las modificaciones de mecanismos de trabajo (a distancia)</a:t>
              </a:r>
            </a:p>
          </p:txBody>
        </p:sp>
        <p:sp>
          <p:nvSpPr>
            <p:cNvPr id="49" name="矩形 74">
              <a:extLst>
                <a:ext uri="{FF2B5EF4-FFF2-40B4-BE49-F238E27FC236}">
                  <a16:creationId xmlns:a16="http://schemas.microsoft.com/office/drawing/2014/main" id="{DB2DFD00-6C2C-4A15-A6CE-660D9F42866A}"/>
                </a:ext>
              </a:extLst>
            </p:cNvPr>
            <p:cNvSpPr/>
            <p:nvPr/>
          </p:nvSpPr>
          <p:spPr>
            <a:xfrm>
              <a:off x="6243860" y="4704951"/>
              <a:ext cx="284123" cy="191864"/>
            </a:xfrm>
            <a:prstGeom prst="rect">
              <a:avLst/>
            </a:prstGeom>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b="0" i="0" u="none" strike="noStrike" kern="0" cap="none" spc="30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ea"/>
                  <a:sym typeface="+mn-lt"/>
                </a:rPr>
                <a:t>04</a:t>
              </a:r>
              <a:endParaRPr kumimoji="0" lang="zh-CN" altLang="en-US" b="0" i="0" u="none" strike="noStrike" kern="0" cap="none" spc="0" normalizeH="0" baseline="0" noProof="0" dirty="0">
                <a:ln>
                  <a:noFill/>
                </a:ln>
                <a:solidFill>
                  <a:srgbClr val="000000"/>
                </a:solidFill>
                <a:effectLst/>
                <a:uLnTx/>
                <a:uFillTx/>
                <a:latin typeface="Impact" panose="020B0806030902050204" pitchFamily="34" charset="0"/>
                <a:ea typeface="宋体" charset="-122"/>
              </a:endParaRPr>
            </a:p>
          </p:txBody>
        </p:sp>
      </p:grpSp>
      <p:sp>
        <p:nvSpPr>
          <p:cNvPr id="50" name="椭圆 82">
            <a:extLst>
              <a:ext uri="{FF2B5EF4-FFF2-40B4-BE49-F238E27FC236}">
                <a16:creationId xmlns:a16="http://schemas.microsoft.com/office/drawing/2014/main" id="{705F8083-4730-4955-BF8F-2C8B1EB756FE}"/>
              </a:ext>
            </a:extLst>
          </p:cNvPr>
          <p:cNvSpPr/>
          <p:nvPr/>
        </p:nvSpPr>
        <p:spPr>
          <a:xfrm>
            <a:off x="3538056" y="5112365"/>
            <a:ext cx="2220524" cy="2220524"/>
          </a:xfrm>
          <a:prstGeom prst="ellipse">
            <a:avLst/>
          </a:prstGeom>
          <a:solidFill>
            <a:srgbClr val="D7E6E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800" b="1" i="0" u="none" strike="noStrike" kern="0" cap="none" spc="0" normalizeH="0" baseline="0" noProof="0" dirty="0">
              <a:ln>
                <a:noFill/>
              </a:ln>
              <a:solidFill>
                <a:srgbClr val="FFFFFF"/>
              </a:solidFill>
              <a:effectLst/>
              <a:uLnTx/>
              <a:uFillTx/>
              <a:latin typeface="微软雅黑"/>
              <a:ea typeface="微软雅黑"/>
              <a:cs typeface="+mn-ea"/>
              <a:sym typeface="+mn-lt"/>
            </a:endParaRPr>
          </a:p>
        </p:txBody>
      </p:sp>
      <p:sp>
        <p:nvSpPr>
          <p:cNvPr id="62" name="Freeform 29">
            <a:extLst>
              <a:ext uri="{FF2B5EF4-FFF2-40B4-BE49-F238E27FC236}">
                <a16:creationId xmlns:a16="http://schemas.microsoft.com/office/drawing/2014/main" id="{CCFB6668-04D6-464C-9D17-0D7EF7B733CA}"/>
              </a:ext>
            </a:extLst>
          </p:cNvPr>
          <p:cNvSpPr>
            <a:spLocks/>
          </p:cNvSpPr>
          <p:nvPr/>
        </p:nvSpPr>
        <p:spPr bwMode="auto">
          <a:xfrm>
            <a:off x="2021653" y="3781968"/>
            <a:ext cx="903287" cy="908050"/>
          </a:xfrm>
          <a:custGeom>
            <a:avLst/>
            <a:gdLst>
              <a:gd name="T0" fmla="*/ 264 w 266"/>
              <a:gd name="T1" fmla="*/ 134 h 267"/>
              <a:gd name="T2" fmla="*/ 261 w 266"/>
              <a:gd name="T3" fmla="*/ 134 h 267"/>
              <a:gd name="T4" fmla="*/ 224 w 266"/>
              <a:gd name="T5" fmla="*/ 224 h 267"/>
              <a:gd name="T6" fmla="*/ 133 w 266"/>
              <a:gd name="T7" fmla="*/ 262 h 267"/>
              <a:gd name="T8" fmla="*/ 43 w 266"/>
              <a:gd name="T9" fmla="*/ 224 h 267"/>
              <a:gd name="T10" fmla="*/ 5 w 266"/>
              <a:gd name="T11" fmla="*/ 134 h 267"/>
              <a:gd name="T12" fmla="*/ 43 w 266"/>
              <a:gd name="T13" fmla="*/ 43 h 267"/>
              <a:gd name="T14" fmla="*/ 133 w 266"/>
              <a:gd name="T15" fmla="*/ 6 h 267"/>
              <a:gd name="T16" fmla="*/ 224 w 266"/>
              <a:gd name="T17" fmla="*/ 43 h 267"/>
              <a:gd name="T18" fmla="*/ 261 w 266"/>
              <a:gd name="T19" fmla="*/ 134 h 267"/>
              <a:gd name="T20" fmla="*/ 264 w 266"/>
              <a:gd name="T21" fmla="*/ 134 h 267"/>
              <a:gd name="T22" fmla="*/ 266 w 266"/>
              <a:gd name="T23" fmla="*/ 134 h 267"/>
              <a:gd name="T24" fmla="*/ 133 w 266"/>
              <a:gd name="T25" fmla="*/ 0 h 267"/>
              <a:gd name="T26" fmla="*/ 0 w 266"/>
              <a:gd name="T27" fmla="*/ 134 h 267"/>
              <a:gd name="T28" fmla="*/ 133 w 266"/>
              <a:gd name="T29" fmla="*/ 267 h 267"/>
              <a:gd name="T30" fmla="*/ 266 w 266"/>
              <a:gd name="T31" fmla="*/ 134 h 267"/>
              <a:gd name="T32" fmla="*/ 264 w 266"/>
              <a:gd name="T33" fmla="*/ 13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267">
                <a:moveTo>
                  <a:pt x="264" y="134"/>
                </a:moveTo>
                <a:cubicBezTo>
                  <a:pt x="261" y="134"/>
                  <a:pt x="261" y="134"/>
                  <a:pt x="261" y="134"/>
                </a:cubicBezTo>
                <a:cubicBezTo>
                  <a:pt x="261" y="169"/>
                  <a:pt x="247" y="201"/>
                  <a:pt x="224" y="224"/>
                </a:cubicBezTo>
                <a:cubicBezTo>
                  <a:pt x="200" y="247"/>
                  <a:pt x="168" y="262"/>
                  <a:pt x="133" y="262"/>
                </a:cubicBezTo>
                <a:cubicBezTo>
                  <a:pt x="98" y="262"/>
                  <a:pt x="66" y="247"/>
                  <a:pt x="43" y="224"/>
                </a:cubicBezTo>
                <a:cubicBezTo>
                  <a:pt x="19" y="201"/>
                  <a:pt x="5" y="169"/>
                  <a:pt x="5" y="134"/>
                </a:cubicBezTo>
                <a:cubicBezTo>
                  <a:pt x="5" y="98"/>
                  <a:pt x="19" y="66"/>
                  <a:pt x="43" y="43"/>
                </a:cubicBezTo>
                <a:cubicBezTo>
                  <a:pt x="66" y="20"/>
                  <a:pt x="98" y="6"/>
                  <a:pt x="133" y="6"/>
                </a:cubicBezTo>
                <a:cubicBezTo>
                  <a:pt x="168" y="6"/>
                  <a:pt x="200" y="20"/>
                  <a:pt x="224" y="43"/>
                </a:cubicBezTo>
                <a:cubicBezTo>
                  <a:pt x="247" y="66"/>
                  <a:pt x="261" y="98"/>
                  <a:pt x="261" y="134"/>
                </a:cubicBezTo>
                <a:cubicBezTo>
                  <a:pt x="264" y="134"/>
                  <a:pt x="264" y="134"/>
                  <a:pt x="264" y="134"/>
                </a:cubicBezTo>
                <a:cubicBezTo>
                  <a:pt x="266" y="134"/>
                  <a:pt x="266" y="134"/>
                  <a:pt x="266" y="134"/>
                </a:cubicBezTo>
                <a:cubicBezTo>
                  <a:pt x="266" y="60"/>
                  <a:pt x="207" y="0"/>
                  <a:pt x="133" y="0"/>
                </a:cubicBezTo>
                <a:cubicBezTo>
                  <a:pt x="59" y="0"/>
                  <a:pt x="0" y="60"/>
                  <a:pt x="0" y="134"/>
                </a:cubicBezTo>
                <a:cubicBezTo>
                  <a:pt x="0" y="207"/>
                  <a:pt x="59" y="267"/>
                  <a:pt x="133" y="267"/>
                </a:cubicBezTo>
                <a:cubicBezTo>
                  <a:pt x="207" y="267"/>
                  <a:pt x="266" y="207"/>
                  <a:pt x="266" y="134"/>
                </a:cubicBezTo>
                <a:lnTo>
                  <a:pt x="264" y="134"/>
                </a:lnTo>
                <a:close/>
              </a:path>
            </a:pathLst>
          </a:custGeom>
          <a:solidFill>
            <a:srgbClr val="009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charset="-122"/>
            </a:endParaRPr>
          </a:p>
        </p:txBody>
      </p:sp>
    </p:spTree>
    <p:extLst>
      <p:ext uri="{BB962C8B-B14F-4D97-AF65-F5344CB8AC3E}">
        <p14:creationId xmlns:p14="http://schemas.microsoft.com/office/powerpoint/2010/main" val="4136997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AF2956-EF54-4809-8238-306EDFEBC50C}"/>
              </a:ext>
            </a:extLst>
          </p:cNvPr>
          <p:cNvSpPr>
            <a:spLocks noGrp="1"/>
          </p:cNvSpPr>
          <p:nvPr>
            <p:ph type="title"/>
          </p:nvPr>
        </p:nvSpPr>
        <p:spPr>
          <a:xfrm>
            <a:off x="1869930" y="28389"/>
            <a:ext cx="9798114" cy="1325563"/>
          </a:xfrm>
        </p:spPr>
        <p:txBody>
          <a:bodyPr>
            <a:normAutofit/>
          </a:bodyPr>
          <a:lstStyle/>
          <a:p>
            <a:r>
              <a:rPr lang="es-PY" dirty="0">
                <a:solidFill>
                  <a:srgbClr val="E84C22"/>
                </a:solidFill>
              </a:rPr>
              <a:t>Lo que implicó una modificación del enfoque de evaluación</a:t>
            </a:r>
          </a:p>
        </p:txBody>
      </p:sp>
      <p:sp>
        <p:nvSpPr>
          <p:cNvPr id="4" name="Rectángulo 3"/>
          <p:cNvSpPr/>
          <p:nvPr/>
        </p:nvSpPr>
        <p:spPr>
          <a:xfrm>
            <a:off x="1312604" y="1552765"/>
            <a:ext cx="3589204" cy="1200329"/>
          </a:xfrm>
          <a:prstGeom prst="rect">
            <a:avLst/>
          </a:prstGeom>
        </p:spPr>
        <p:txBody>
          <a:bodyPr wrap="square">
            <a:spAutoFit/>
          </a:bodyPr>
          <a:lstStyle/>
          <a:p>
            <a:pPr algn="ctr"/>
            <a:r>
              <a:rPr lang="es-PY" b="1" dirty="0">
                <a:solidFill>
                  <a:srgbClr val="002060"/>
                </a:solidFill>
                <a:latin typeface="Tw Cen MT" panose="020B0602020104020603" pitchFamily="34" charset="0"/>
                <a:ea typeface="+mj-ea"/>
                <a:cs typeface="+mj-cs"/>
              </a:rPr>
              <a:t>Antes de la pandemia</a:t>
            </a:r>
          </a:p>
          <a:p>
            <a:pPr algn="ctr"/>
            <a:r>
              <a:rPr lang="es-PY" dirty="0">
                <a:solidFill>
                  <a:srgbClr val="002060"/>
                </a:solidFill>
                <a:latin typeface="Tw Cen MT" panose="020B0602020104020603" pitchFamily="34" charset="0"/>
                <a:ea typeface="+mj-ea"/>
                <a:cs typeface="+mj-cs"/>
              </a:rPr>
              <a:t>Evaluaciones Externas a través de financiamiento externo y consultores internacionales</a:t>
            </a:r>
          </a:p>
        </p:txBody>
      </p:sp>
      <p:sp>
        <p:nvSpPr>
          <p:cNvPr id="6" name="AutoShape 2" descr="https://cdn-icons-png.flaticon.com/512/3052/305205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Y"/>
          </a:p>
        </p:txBody>
      </p:sp>
      <p:grpSp>
        <p:nvGrpSpPr>
          <p:cNvPr id="20" name="Grupo 19"/>
          <p:cNvGrpSpPr/>
          <p:nvPr/>
        </p:nvGrpSpPr>
        <p:grpSpPr>
          <a:xfrm>
            <a:off x="11739" y="2760479"/>
            <a:ext cx="5670604" cy="3961731"/>
            <a:chOff x="439920" y="2753094"/>
            <a:chExt cx="5022742" cy="3961731"/>
          </a:xfrm>
        </p:grpSpPr>
        <p:grpSp>
          <p:nvGrpSpPr>
            <p:cNvPr id="102" name="Grupo 101"/>
            <p:cNvGrpSpPr/>
            <p:nvPr/>
          </p:nvGrpSpPr>
          <p:grpSpPr>
            <a:xfrm>
              <a:off x="1524928" y="2753094"/>
              <a:ext cx="3937734" cy="3961731"/>
              <a:chOff x="964487" y="1948821"/>
              <a:chExt cx="3910481" cy="4762175"/>
            </a:xfrm>
          </p:grpSpPr>
          <p:grpSp>
            <p:nvGrpSpPr>
              <p:cNvPr id="39" name="Group 1106"/>
              <p:cNvGrpSpPr/>
              <p:nvPr/>
            </p:nvGrpSpPr>
            <p:grpSpPr>
              <a:xfrm>
                <a:off x="964487" y="1948821"/>
                <a:ext cx="3691092" cy="4762175"/>
                <a:chOff x="1185149" y="1517076"/>
                <a:chExt cx="3415302" cy="4414523"/>
              </a:xfrm>
            </p:grpSpPr>
            <p:sp>
              <p:nvSpPr>
                <p:cNvPr id="40" name="Freeform 61"/>
                <p:cNvSpPr>
                  <a:spLocks/>
                </p:cNvSpPr>
                <p:nvPr/>
              </p:nvSpPr>
              <p:spPr bwMode="auto">
                <a:xfrm>
                  <a:off x="1185149" y="2498081"/>
                  <a:ext cx="3415302" cy="901640"/>
                </a:xfrm>
                <a:custGeom>
                  <a:avLst/>
                  <a:gdLst>
                    <a:gd name="T0" fmla="*/ 1526 w 2799"/>
                    <a:gd name="T1" fmla="*/ 168 h 739"/>
                    <a:gd name="T2" fmla="*/ 0 w 2799"/>
                    <a:gd name="T3" fmla="*/ 689 h 739"/>
                    <a:gd name="T4" fmla="*/ 1 w 2799"/>
                    <a:gd name="T5" fmla="*/ 739 h 739"/>
                    <a:gd name="T6" fmla="*/ 1014 w 2799"/>
                    <a:gd name="T7" fmla="*/ 655 h 739"/>
                    <a:gd name="T8" fmla="*/ 2210 w 2799"/>
                    <a:gd name="T9" fmla="*/ 492 h 739"/>
                    <a:gd name="T10" fmla="*/ 2799 w 2799"/>
                    <a:gd name="T11" fmla="*/ 247 h 739"/>
                    <a:gd name="T12" fmla="*/ 2170 w 2799"/>
                    <a:gd name="T13" fmla="*/ 0 h 739"/>
                    <a:gd name="T14" fmla="*/ 1526 w 2799"/>
                    <a:gd name="T15" fmla="*/ 168 h 7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9" h="739">
                      <a:moveTo>
                        <a:pt x="1526" y="168"/>
                      </a:moveTo>
                      <a:cubicBezTo>
                        <a:pt x="0" y="689"/>
                        <a:pt x="0" y="689"/>
                        <a:pt x="0" y="689"/>
                      </a:cubicBezTo>
                      <a:cubicBezTo>
                        <a:pt x="1" y="739"/>
                        <a:pt x="1" y="739"/>
                        <a:pt x="1" y="739"/>
                      </a:cubicBezTo>
                      <a:cubicBezTo>
                        <a:pt x="19" y="739"/>
                        <a:pt x="485" y="711"/>
                        <a:pt x="1014" y="655"/>
                      </a:cubicBezTo>
                      <a:cubicBezTo>
                        <a:pt x="1467" y="608"/>
                        <a:pt x="2079" y="519"/>
                        <a:pt x="2210" y="492"/>
                      </a:cubicBezTo>
                      <a:cubicBezTo>
                        <a:pt x="2591" y="412"/>
                        <a:pt x="2799" y="247"/>
                        <a:pt x="2799" y="247"/>
                      </a:cubicBezTo>
                      <a:cubicBezTo>
                        <a:pt x="2170" y="0"/>
                        <a:pt x="2170" y="0"/>
                        <a:pt x="2170" y="0"/>
                      </a:cubicBezTo>
                      <a:lnTo>
                        <a:pt x="1526" y="168"/>
                      </a:lnTo>
                      <a:close/>
                    </a:path>
                  </a:pathLst>
                </a:custGeom>
                <a:solidFill>
                  <a:srgbClr val="9B8578">
                    <a:lumMod val="5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1" name="Rectangle 62"/>
                <p:cNvSpPr>
                  <a:spLocks noChangeArrowheads="1"/>
                </p:cNvSpPr>
                <p:nvPr/>
              </p:nvSpPr>
              <p:spPr bwMode="auto">
                <a:xfrm>
                  <a:off x="3317599" y="1517076"/>
                  <a:ext cx="1282852" cy="1282852"/>
                </a:xfrm>
                <a:prstGeom prst="rect">
                  <a:avLst/>
                </a:prstGeom>
                <a:solidFill>
                  <a:srgbClr val="7F7F7F"/>
                </a:solid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2" name="Freeform 63"/>
                <p:cNvSpPr>
                  <a:spLocks/>
                </p:cNvSpPr>
                <p:nvPr/>
              </p:nvSpPr>
              <p:spPr bwMode="auto">
                <a:xfrm>
                  <a:off x="1185149" y="1518378"/>
                  <a:ext cx="2133750" cy="1846215"/>
                </a:xfrm>
                <a:custGeom>
                  <a:avLst/>
                  <a:gdLst>
                    <a:gd name="T0" fmla="*/ 0 w 1749"/>
                    <a:gd name="T1" fmla="*/ 1100 h 1513"/>
                    <a:gd name="T2" fmla="*/ 0 w 1749"/>
                    <a:gd name="T3" fmla="*/ 1492 h 1513"/>
                    <a:gd name="T4" fmla="*/ 1749 w 1749"/>
                    <a:gd name="T5" fmla="*/ 1050 h 1513"/>
                    <a:gd name="T6" fmla="*/ 1749 w 1749"/>
                    <a:gd name="T7" fmla="*/ 0 h 1513"/>
                    <a:gd name="T8" fmla="*/ 0 w 1749"/>
                    <a:gd name="T9" fmla="*/ 1100 h 1513"/>
                  </a:gdLst>
                  <a:ahLst/>
                  <a:cxnLst>
                    <a:cxn ang="0">
                      <a:pos x="T0" y="T1"/>
                    </a:cxn>
                    <a:cxn ang="0">
                      <a:pos x="T2" y="T3"/>
                    </a:cxn>
                    <a:cxn ang="0">
                      <a:pos x="T4" y="T5"/>
                    </a:cxn>
                    <a:cxn ang="0">
                      <a:pos x="T6" y="T7"/>
                    </a:cxn>
                    <a:cxn ang="0">
                      <a:pos x="T8" y="T9"/>
                    </a:cxn>
                  </a:cxnLst>
                  <a:rect l="0" t="0" r="r" b="b"/>
                  <a:pathLst>
                    <a:path w="1749" h="1513">
                      <a:moveTo>
                        <a:pt x="0" y="1100"/>
                      </a:moveTo>
                      <a:cubicBezTo>
                        <a:pt x="0" y="1492"/>
                        <a:pt x="0" y="1492"/>
                        <a:pt x="0" y="1492"/>
                      </a:cubicBezTo>
                      <a:cubicBezTo>
                        <a:pt x="0" y="1492"/>
                        <a:pt x="1140" y="1513"/>
                        <a:pt x="1749" y="1050"/>
                      </a:cubicBezTo>
                      <a:cubicBezTo>
                        <a:pt x="1749" y="0"/>
                        <a:pt x="1749" y="0"/>
                        <a:pt x="1749" y="0"/>
                      </a:cubicBezTo>
                      <a:cubicBezTo>
                        <a:pt x="1473" y="1034"/>
                        <a:pt x="0" y="1100"/>
                        <a:pt x="0" y="1100"/>
                      </a:cubicBezTo>
                    </a:path>
                  </a:pathLst>
                </a:custGeom>
                <a:solidFill>
                  <a:srgbClr val="7F7F7F"/>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3" name="Freeform 64"/>
                <p:cNvSpPr>
                  <a:spLocks/>
                </p:cNvSpPr>
                <p:nvPr/>
              </p:nvSpPr>
              <p:spPr bwMode="auto">
                <a:xfrm>
                  <a:off x="1185149" y="4048953"/>
                  <a:ext cx="3415302" cy="901640"/>
                </a:xfrm>
                <a:custGeom>
                  <a:avLst/>
                  <a:gdLst>
                    <a:gd name="T0" fmla="*/ 0 w 2799"/>
                    <a:gd name="T1" fmla="*/ 50 h 739"/>
                    <a:gd name="T2" fmla="*/ 1526 w 2799"/>
                    <a:gd name="T3" fmla="*/ 572 h 739"/>
                    <a:gd name="T4" fmla="*/ 2170 w 2799"/>
                    <a:gd name="T5" fmla="*/ 739 h 739"/>
                    <a:gd name="T6" fmla="*/ 2799 w 2799"/>
                    <a:gd name="T7" fmla="*/ 493 h 739"/>
                    <a:gd name="T8" fmla="*/ 2210 w 2799"/>
                    <a:gd name="T9" fmla="*/ 248 h 739"/>
                    <a:gd name="T10" fmla="*/ 1014 w 2799"/>
                    <a:gd name="T11" fmla="*/ 84 h 739"/>
                    <a:gd name="T12" fmla="*/ 1 w 2799"/>
                    <a:gd name="T13" fmla="*/ 0 h 739"/>
                    <a:gd name="T14" fmla="*/ 0 w 2799"/>
                    <a:gd name="T15" fmla="*/ 50 h 7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9" h="739">
                      <a:moveTo>
                        <a:pt x="0" y="50"/>
                      </a:moveTo>
                      <a:cubicBezTo>
                        <a:pt x="1526" y="572"/>
                        <a:pt x="1526" y="572"/>
                        <a:pt x="1526" y="572"/>
                      </a:cubicBezTo>
                      <a:cubicBezTo>
                        <a:pt x="2170" y="739"/>
                        <a:pt x="2170" y="739"/>
                        <a:pt x="2170" y="739"/>
                      </a:cubicBezTo>
                      <a:cubicBezTo>
                        <a:pt x="2799" y="493"/>
                        <a:pt x="2799" y="493"/>
                        <a:pt x="2799" y="493"/>
                      </a:cubicBezTo>
                      <a:cubicBezTo>
                        <a:pt x="2799" y="493"/>
                        <a:pt x="2591" y="327"/>
                        <a:pt x="2210" y="248"/>
                      </a:cubicBezTo>
                      <a:cubicBezTo>
                        <a:pt x="2079" y="220"/>
                        <a:pt x="1467" y="132"/>
                        <a:pt x="1014" y="84"/>
                      </a:cubicBezTo>
                      <a:cubicBezTo>
                        <a:pt x="485" y="28"/>
                        <a:pt x="19" y="0"/>
                        <a:pt x="1" y="0"/>
                      </a:cubicBezTo>
                      <a:lnTo>
                        <a:pt x="0" y="50"/>
                      </a:lnTo>
                      <a:close/>
                    </a:path>
                  </a:pathLst>
                </a:custGeom>
                <a:solidFill>
                  <a:srgbClr val="ED2E7B">
                    <a:lumMod val="5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4" name="Rectangle 65"/>
                <p:cNvSpPr>
                  <a:spLocks noChangeArrowheads="1"/>
                </p:cNvSpPr>
                <p:nvPr/>
              </p:nvSpPr>
              <p:spPr bwMode="auto">
                <a:xfrm>
                  <a:off x="3317599" y="4650046"/>
                  <a:ext cx="1282852" cy="1281552"/>
                </a:xfrm>
                <a:prstGeom prst="rect">
                  <a:avLst/>
                </a:prstGeom>
                <a:solidFill>
                  <a:srgbClr val="941651"/>
                </a:solid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5" name="Freeform 66"/>
                <p:cNvSpPr>
                  <a:spLocks/>
                </p:cNvSpPr>
                <p:nvPr/>
              </p:nvSpPr>
              <p:spPr bwMode="auto">
                <a:xfrm>
                  <a:off x="1185149" y="4108803"/>
                  <a:ext cx="2133750" cy="1822796"/>
                </a:xfrm>
                <a:custGeom>
                  <a:avLst/>
                  <a:gdLst>
                    <a:gd name="T0" fmla="*/ 0 w 1749"/>
                    <a:gd name="T1" fmla="*/ 0 h 1493"/>
                    <a:gd name="T2" fmla="*/ 0 w 1749"/>
                    <a:gd name="T3" fmla="*/ 393 h 1493"/>
                    <a:gd name="T4" fmla="*/ 1749 w 1749"/>
                    <a:gd name="T5" fmla="*/ 1493 h 1493"/>
                    <a:gd name="T6" fmla="*/ 1749 w 1749"/>
                    <a:gd name="T7" fmla="*/ 443 h 1493"/>
                    <a:gd name="T8" fmla="*/ 22 w 1749"/>
                    <a:gd name="T9" fmla="*/ 0 h 1493"/>
                    <a:gd name="T10" fmla="*/ 0 w 1749"/>
                    <a:gd name="T11" fmla="*/ 0 h 1493"/>
                  </a:gdLst>
                  <a:ahLst/>
                  <a:cxnLst>
                    <a:cxn ang="0">
                      <a:pos x="T0" y="T1"/>
                    </a:cxn>
                    <a:cxn ang="0">
                      <a:pos x="T2" y="T3"/>
                    </a:cxn>
                    <a:cxn ang="0">
                      <a:pos x="T4" y="T5"/>
                    </a:cxn>
                    <a:cxn ang="0">
                      <a:pos x="T6" y="T7"/>
                    </a:cxn>
                    <a:cxn ang="0">
                      <a:pos x="T8" y="T9"/>
                    </a:cxn>
                    <a:cxn ang="0">
                      <a:pos x="T10" y="T11"/>
                    </a:cxn>
                  </a:cxnLst>
                  <a:rect l="0" t="0" r="r" b="b"/>
                  <a:pathLst>
                    <a:path w="1749" h="1493">
                      <a:moveTo>
                        <a:pt x="0" y="0"/>
                      </a:moveTo>
                      <a:cubicBezTo>
                        <a:pt x="0" y="393"/>
                        <a:pt x="0" y="393"/>
                        <a:pt x="0" y="393"/>
                      </a:cubicBezTo>
                      <a:cubicBezTo>
                        <a:pt x="0" y="393"/>
                        <a:pt x="1473" y="458"/>
                        <a:pt x="1749" y="1493"/>
                      </a:cubicBezTo>
                      <a:cubicBezTo>
                        <a:pt x="1749" y="443"/>
                        <a:pt x="1749" y="443"/>
                        <a:pt x="1749" y="443"/>
                      </a:cubicBezTo>
                      <a:cubicBezTo>
                        <a:pt x="1191" y="17"/>
                        <a:pt x="184" y="0"/>
                        <a:pt x="22" y="0"/>
                      </a:cubicBezTo>
                      <a:cubicBezTo>
                        <a:pt x="8" y="0"/>
                        <a:pt x="0" y="0"/>
                        <a:pt x="0" y="0"/>
                      </a:cubicBezTo>
                    </a:path>
                  </a:pathLst>
                </a:custGeom>
                <a:solidFill>
                  <a:srgbClr val="941651"/>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6" name="Freeform 67"/>
                <p:cNvSpPr>
                  <a:spLocks/>
                </p:cNvSpPr>
                <p:nvPr/>
              </p:nvSpPr>
              <p:spPr bwMode="auto">
                <a:xfrm>
                  <a:off x="1187752" y="3083561"/>
                  <a:ext cx="2132450" cy="1282852"/>
                </a:xfrm>
                <a:custGeom>
                  <a:avLst/>
                  <a:gdLst>
                    <a:gd name="T0" fmla="*/ 1216 w 1748"/>
                    <a:gd name="T1" fmla="*/ 171 h 1052"/>
                    <a:gd name="T2" fmla="*/ 0 w 1748"/>
                    <a:gd name="T3" fmla="*/ 314 h 1052"/>
                    <a:gd name="T4" fmla="*/ 0 w 1748"/>
                    <a:gd name="T5" fmla="*/ 698 h 1052"/>
                    <a:gd name="T6" fmla="*/ 1217 w 1748"/>
                    <a:gd name="T7" fmla="*/ 874 h 1052"/>
                    <a:gd name="T8" fmla="*/ 1748 w 1748"/>
                    <a:gd name="T9" fmla="*/ 1052 h 1052"/>
                    <a:gd name="T10" fmla="*/ 1748 w 1748"/>
                    <a:gd name="T11" fmla="*/ 0 h 1052"/>
                    <a:gd name="T12" fmla="*/ 1216 w 1748"/>
                    <a:gd name="T13" fmla="*/ 171 h 1052"/>
                  </a:gdLst>
                  <a:ahLst/>
                  <a:cxnLst>
                    <a:cxn ang="0">
                      <a:pos x="T0" y="T1"/>
                    </a:cxn>
                    <a:cxn ang="0">
                      <a:pos x="T2" y="T3"/>
                    </a:cxn>
                    <a:cxn ang="0">
                      <a:pos x="T4" y="T5"/>
                    </a:cxn>
                    <a:cxn ang="0">
                      <a:pos x="T6" y="T7"/>
                    </a:cxn>
                    <a:cxn ang="0">
                      <a:pos x="T8" y="T9"/>
                    </a:cxn>
                    <a:cxn ang="0">
                      <a:pos x="T10" y="T11"/>
                    </a:cxn>
                    <a:cxn ang="0">
                      <a:pos x="T12" y="T13"/>
                    </a:cxn>
                  </a:cxnLst>
                  <a:rect l="0" t="0" r="r" b="b"/>
                  <a:pathLst>
                    <a:path w="1748" h="1052">
                      <a:moveTo>
                        <a:pt x="1216" y="171"/>
                      </a:moveTo>
                      <a:cubicBezTo>
                        <a:pt x="921" y="230"/>
                        <a:pt x="322" y="308"/>
                        <a:pt x="0" y="314"/>
                      </a:cubicBezTo>
                      <a:cubicBezTo>
                        <a:pt x="0" y="698"/>
                        <a:pt x="0" y="698"/>
                        <a:pt x="0" y="698"/>
                      </a:cubicBezTo>
                      <a:cubicBezTo>
                        <a:pt x="323" y="711"/>
                        <a:pt x="938" y="819"/>
                        <a:pt x="1217" y="874"/>
                      </a:cubicBezTo>
                      <a:cubicBezTo>
                        <a:pt x="1517" y="933"/>
                        <a:pt x="1570" y="981"/>
                        <a:pt x="1748" y="1052"/>
                      </a:cubicBezTo>
                      <a:cubicBezTo>
                        <a:pt x="1748" y="0"/>
                        <a:pt x="1748" y="0"/>
                        <a:pt x="1748" y="0"/>
                      </a:cubicBezTo>
                      <a:cubicBezTo>
                        <a:pt x="1570" y="76"/>
                        <a:pt x="1507" y="113"/>
                        <a:pt x="1216" y="171"/>
                      </a:cubicBezTo>
                    </a:path>
                  </a:pathLst>
                </a:custGeom>
                <a:solidFill>
                  <a:srgbClr val="009196"/>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7" name="Rectangle 68"/>
                <p:cNvSpPr>
                  <a:spLocks noChangeArrowheads="1"/>
                </p:cNvSpPr>
                <p:nvPr/>
              </p:nvSpPr>
              <p:spPr bwMode="auto">
                <a:xfrm>
                  <a:off x="3312393" y="3083561"/>
                  <a:ext cx="1281552" cy="1281552"/>
                </a:xfrm>
                <a:prstGeom prst="rect">
                  <a:avLst/>
                </a:prstGeom>
                <a:solidFill>
                  <a:srgbClr val="009193"/>
                </a:solid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99" name="CuadroTexto 98"/>
              <p:cNvSpPr txBox="1"/>
              <p:nvPr/>
            </p:nvSpPr>
            <p:spPr>
              <a:xfrm>
                <a:off x="3298863" y="2083752"/>
                <a:ext cx="1271825" cy="923330"/>
              </a:xfrm>
              <a:prstGeom prst="rect">
                <a:avLst/>
              </a:prstGeom>
              <a:noFill/>
            </p:spPr>
            <p:txBody>
              <a:bodyPr wrap="square" rtlCol="0">
                <a:spAutoFit/>
              </a:bodyPr>
              <a:lstStyle/>
              <a:p>
                <a:pPr algn="ctr"/>
                <a:r>
                  <a:rPr lang="es-PY" b="1" dirty="0">
                    <a:solidFill>
                      <a:schemeClr val="bg1"/>
                    </a:solidFill>
                    <a:latin typeface="Tw Cen MT" panose="020B0602020104020603" pitchFamily="34" charset="0"/>
                    <a:ea typeface="+mj-ea"/>
                    <a:cs typeface="+mj-cs"/>
                  </a:rPr>
                  <a:t>Evaluación de</a:t>
                </a:r>
              </a:p>
              <a:p>
                <a:pPr algn="ctr"/>
                <a:r>
                  <a:rPr lang="es-PY" b="1" dirty="0">
                    <a:solidFill>
                      <a:schemeClr val="bg1"/>
                    </a:solidFill>
                    <a:latin typeface="Tw Cen MT" panose="020B0602020104020603" pitchFamily="34" charset="0"/>
                    <a:ea typeface="+mj-ea"/>
                    <a:cs typeface="+mj-cs"/>
                  </a:rPr>
                  <a:t>Diseño</a:t>
                </a:r>
              </a:p>
            </p:txBody>
          </p:sp>
          <p:sp>
            <p:nvSpPr>
              <p:cNvPr id="100" name="CuadroTexto 99"/>
              <p:cNvSpPr txBox="1"/>
              <p:nvPr/>
            </p:nvSpPr>
            <p:spPr>
              <a:xfrm>
                <a:off x="3037087" y="3744408"/>
                <a:ext cx="1837881" cy="1109883"/>
              </a:xfrm>
              <a:prstGeom prst="rect">
                <a:avLst/>
              </a:prstGeom>
              <a:noFill/>
            </p:spPr>
            <p:txBody>
              <a:bodyPr wrap="square" rtlCol="0">
                <a:spAutoFit/>
              </a:bodyPr>
              <a:lstStyle/>
              <a:p>
                <a:pPr algn="ctr"/>
                <a:r>
                  <a:rPr lang="es-PY" b="1" dirty="0">
                    <a:solidFill>
                      <a:schemeClr val="bg1"/>
                    </a:solidFill>
                    <a:latin typeface="Tw Cen MT" panose="020B0602020104020603" pitchFamily="34" charset="0"/>
                    <a:ea typeface="+mj-ea"/>
                    <a:cs typeface="+mj-cs"/>
                  </a:rPr>
                  <a:t>Evaluación</a:t>
                </a:r>
              </a:p>
              <a:p>
                <a:pPr algn="ctr"/>
                <a:r>
                  <a:rPr lang="es-PY" b="1" dirty="0">
                    <a:solidFill>
                      <a:schemeClr val="bg1"/>
                    </a:solidFill>
                    <a:latin typeface="Tw Cen MT" panose="020B0602020104020603" pitchFamily="34" charset="0"/>
                    <a:ea typeface="+mj-ea"/>
                    <a:cs typeface="+mj-cs"/>
                  </a:rPr>
                  <a:t>de </a:t>
                </a:r>
              </a:p>
              <a:p>
                <a:pPr algn="ctr"/>
                <a:r>
                  <a:rPr lang="es-PY" b="1" dirty="0">
                    <a:solidFill>
                      <a:schemeClr val="bg1"/>
                    </a:solidFill>
                    <a:latin typeface="Tw Cen MT" panose="020B0602020104020603" pitchFamily="34" charset="0"/>
                    <a:ea typeface="+mj-ea"/>
                    <a:cs typeface="+mj-cs"/>
                  </a:rPr>
                  <a:t>Implementación</a:t>
                </a:r>
              </a:p>
            </p:txBody>
          </p:sp>
          <p:sp>
            <p:nvSpPr>
              <p:cNvPr id="101" name="CuadroTexto 100"/>
              <p:cNvSpPr txBox="1"/>
              <p:nvPr/>
            </p:nvSpPr>
            <p:spPr>
              <a:xfrm>
                <a:off x="3155477" y="5491072"/>
                <a:ext cx="1615167" cy="923330"/>
              </a:xfrm>
              <a:prstGeom prst="rect">
                <a:avLst/>
              </a:prstGeom>
              <a:noFill/>
            </p:spPr>
            <p:txBody>
              <a:bodyPr wrap="square" rtlCol="0">
                <a:spAutoFit/>
              </a:bodyPr>
              <a:lstStyle/>
              <a:p>
                <a:pPr algn="ctr"/>
                <a:r>
                  <a:rPr lang="es-PY" b="1" dirty="0">
                    <a:solidFill>
                      <a:schemeClr val="bg1"/>
                    </a:solidFill>
                    <a:latin typeface="Tw Cen MT" panose="020B0602020104020603" pitchFamily="34" charset="0"/>
                    <a:ea typeface="+mj-ea"/>
                    <a:cs typeface="+mj-cs"/>
                  </a:rPr>
                  <a:t>Evaluación</a:t>
                </a:r>
              </a:p>
              <a:p>
                <a:pPr algn="ctr"/>
                <a:r>
                  <a:rPr lang="es-PY" b="1" dirty="0">
                    <a:solidFill>
                      <a:schemeClr val="bg1"/>
                    </a:solidFill>
                    <a:latin typeface="Tw Cen MT" panose="020B0602020104020603" pitchFamily="34" charset="0"/>
                    <a:ea typeface="+mj-ea"/>
                    <a:cs typeface="+mj-cs"/>
                  </a:rPr>
                  <a:t>de</a:t>
                </a:r>
              </a:p>
              <a:p>
                <a:pPr algn="ctr"/>
                <a:r>
                  <a:rPr lang="es-PY" b="1" dirty="0">
                    <a:solidFill>
                      <a:schemeClr val="bg1"/>
                    </a:solidFill>
                    <a:latin typeface="Tw Cen MT" panose="020B0602020104020603" pitchFamily="34" charset="0"/>
                    <a:ea typeface="+mj-ea"/>
                    <a:cs typeface="+mj-cs"/>
                  </a:rPr>
                  <a:t>Desempeño </a:t>
                </a:r>
              </a:p>
            </p:txBody>
          </p:sp>
        </p:grpSp>
        <p:pic>
          <p:nvPicPr>
            <p:cNvPr id="11" name="Imagen 10"/>
            <p:cNvPicPr>
              <a:picLocks noChangeAspect="1"/>
            </p:cNvPicPr>
            <p:nvPr/>
          </p:nvPicPr>
          <p:blipFill>
            <a:blip r:embed="rId3"/>
            <a:stretch>
              <a:fillRect/>
            </a:stretch>
          </p:blipFill>
          <p:spPr>
            <a:xfrm>
              <a:off x="439920" y="3938090"/>
              <a:ext cx="1881345" cy="1881345"/>
            </a:xfrm>
            <a:prstGeom prst="rect">
              <a:avLst/>
            </a:prstGeom>
          </p:spPr>
        </p:pic>
      </p:grpSp>
      <p:sp>
        <p:nvSpPr>
          <p:cNvPr id="37" name="Rectángulo 36"/>
          <p:cNvSpPr/>
          <p:nvPr/>
        </p:nvSpPr>
        <p:spPr>
          <a:xfrm>
            <a:off x="7630168" y="1592257"/>
            <a:ext cx="3589204" cy="1200329"/>
          </a:xfrm>
          <a:prstGeom prst="rect">
            <a:avLst/>
          </a:prstGeom>
        </p:spPr>
        <p:txBody>
          <a:bodyPr wrap="square">
            <a:spAutoFit/>
          </a:bodyPr>
          <a:lstStyle/>
          <a:p>
            <a:pPr algn="ctr"/>
            <a:r>
              <a:rPr lang="es-PY" b="1" dirty="0">
                <a:solidFill>
                  <a:srgbClr val="002060"/>
                </a:solidFill>
                <a:latin typeface="Tw Cen MT" panose="020B0602020104020603" pitchFamily="34" charset="0"/>
                <a:ea typeface="+mj-ea"/>
                <a:cs typeface="+mj-cs"/>
              </a:rPr>
              <a:t>Durante la pandemia</a:t>
            </a:r>
          </a:p>
          <a:p>
            <a:pPr algn="ctr"/>
            <a:r>
              <a:rPr lang="es-PY" dirty="0">
                <a:solidFill>
                  <a:srgbClr val="002060"/>
                </a:solidFill>
                <a:latin typeface="Tw Cen MT" panose="020B0602020104020603" pitchFamily="34" charset="0"/>
                <a:ea typeface="+mj-ea"/>
                <a:cs typeface="+mj-cs"/>
              </a:rPr>
              <a:t>Evaluaciones con el plantel interno sin financiamiento externo y con informaciones sustentadas con el PpR</a:t>
            </a:r>
          </a:p>
        </p:txBody>
      </p:sp>
      <p:grpSp>
        <p:nvGrpSpPr>
          <p:cNvPr id="19" name="Grupo 18"/>
          <p:cNvGrpSpPr/>
          <p:nvPr/>
        </p:nvGrpSpPr>
        <p:grpSpPr>
          <a:xfrm>
            <a:off x="7630168" y="2856745"/>
            <a:ext cx="3457844" cy="3715047"/>
            <a:chOff x="8062831" y="3124363"/>
            <a:chExt cx="2937691" cy="3139047"/>
          </a:xfrm>
        </p:grpSpPr>
        <p:grpSp>
          <p:nvGrpSpPr>
            <p:cNvPr id="18" name="Grupo 17"/>
            <p:cNvGrpSpPr/>
            <p:nvPr/>
          </p:nvGrpSpPr>
          <p:grpSpPr>
            <a:xfrm>
              <a:off x="8062831" y="3325719"/>
              <a:ext cx="2937691" cy="2937691"/>
              <a:chOff x="8062831" y="3325719"/>
              <a:chExt cx="2937691" cy="2937691"/>
            </a:xfrm>
          </p:grpSpPr>
          <p:pic>
            <p:nvPicPr>
              <p:cNvPr id="16" name="Imagen 15"/>
              <p:cNvPicPr>
                <a:picLocks noChangeAspect="1"/>
              </p:cNvPicPr>
              <p:nvPr/>
            </p:nvPicPr>
            <p:blipFill>
              <a:blip r:embed="rId4"/>
              <a:stretch>
                <a:fillRect/>
              </a:stretch>
            </p:blipFill>
            <p:spPr>
              <a:xfrm>
                <a:off x="8062831" y="3325719"/>
                <a:ext cx="2937691" cy="2937691"/>
              </a:xfrm>
              <a:prstGeom prst="rect">
                <a:avLst/>
              </a:prstGeom>
            </p:spPr>
          </p:pic>
          <p:sp>
            <p:nvSpPr>
              <p:cNvPr id="17" name="Elipse 16"/>
              <p:cNvSpPr/>
              <p:nvPr/>
            </p:nvSpPr>
            <p:spPr>
              <a:xfrm>
                <a:off x="8796654" y="4112917"/>
                <a:ext cx="1538472" cy="14200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grpSp>
        <p:pic>
          <p:nvPicPr>
            <p:cNvPr id="15" name="Imagen 14"/>
            <p:cNvPicPr>
              <a:picLocks noChangeAspect="1"/>
            </p:cNvPicPr>
            <p:nvPr/>
          </p:nvPicPr>
          <p:blipFill>
            <a:blip r:embed="rId5">
              <a:duotone>
                <a:prstClr val="black"/>
                <a:schemeClr val="tx2">
                  <a:tint val="45000"/>
                  <a:satMod val="400000"/>
                </a:schemeClr>
              </a:duotone>
            </a:blip>
            <a:stretch>
              <a:fillRect/>
            </a:stretch>
          </p:blipFill>
          <p:spPr>
            <a:xfrm>
              <a:off x="8149925" y="3124363"/>
              <a:ext cx="2763502" cy="2763502"/>
            </a:xfrm>
            <a:prstGeom prst="rect">
              <a:avLst/>
            </a:prstGeom>
          </p:spPr>
        </p:pic>
      </p:grpSp>
      <p:sp>
        <p:nvSpPr>
          <p:cNvPr id="21" name="CuadroTexto 20"/>
          <p:cNvSpPr txBox="1"/>
          <p:nvPr/>
        </p:nvSpPr>
        <p:spPr>
          <a:xfrm>
            <a:off x="5046716" y="3738869"/>
            <a:ext cx="2391840" cy="1692771"/>
          </a:xfrm>
          <a:prstGeom prst="rect">
            <a:avLst/>
          </a:prstGeom>
          <a:noFill/>
        </p:spPr>
        <p:txBody>
          <a:bodyPr wrap="square" rtlCol="0">
            <a:spAutoFit/>
          </a:bodyPr>
          <a:lstStyle/>
          <a:p>
            <a:pPr algn="ctr"/>
            <a:r>
              <a:rPr lang="es-PY" sz="2000" b="1" dirty="0">
                <a:latin typeface="Tw Cen MT" panose="020B0602020104020603" pitchFamily="34" charset="0"/>
              </a:rPr>
              <a:t>Desde el 2016 </a:t>
            </a:r>
          </a:p>
          <a:p>
            <a:pPr algn="ctr"/>
            <a:r>
              <a:rPr lang="es-PY" sz="2000" b="1" dirty="0">
                <a:latin typeface="Tw Cen MT" panose="020B0602020104020603" pitchFamily="34" charset="0"/>
              </a:rPr>
              <a:t>al 2019</a:t>
            </a:r>
            <a:endParaRPr lang="es-PY" sz="3200" b="1" dirty="0">
              <a:latin typeface="Tw Cen MT" panose="020B0602020104020603" pitchFamily="34" charset="0"/>
            </a:endParaRPr>
          </a:p>
          <a:p>
            <a:pPr algn="ctr"/>
            <a:r>
              <a:rPr lang="es-PY" sz="3200" b="1" dirty="0">
                <a:latin typeface="Tw Cen MT" panose="020B0602020104020603" pitchFamily="34" charset="0"/>
              </a:rPr>
              <a:t>USD </a:t>
            </a:r>
          </a:p>
          <a:p>
            <a:pPr algn="ctr"/>
            <a:r>
              <a:rPr lang="es-PY" sz="3200" b="1" dirty="0">
                <a:latin typeface="Tw Cen MT" panose="020B0602020104020603" pitchFamily="34" charset="0"/>
              </a:rPr>
              <a:t>545.957</a:t>
            </a:r>
          </a:p>
        </p:txBody>
      </p:sp>
    </p:spTree>
    <p:extLst>
      <p:ext uri="{BB962C8B-B14F-4D97-AF65-F5344CB8AC3E}">
        <p14:creationId xmlns:p14="http://schemas.microsoft.com/office/powerpoint/2010/main" val="290124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FE2E1F-1984-49DA-91A5-E0E31F400E7C}"/>
              </a:ext>
            </a:extLst>
          </p:cNvPr>
          <p:cNvSpPr>
            <a:spLocks noGrp="1"/>
          </p:cNvSpPr>
          <p:nvPr>
            <p:ph type="title"/>
          </p:nvPr>
        </p:nvSpPr>
        <p:spPr>
          <a:xfrm>
            <a:off x="1887609" y="234468"/>
            <a:ext cx="9798114" cy="1325563"/>
          </a:xfrm>
        </p:spPr>
        <p:txBody>
          <a:bodyPr>
            <a:noAutofit/>
          </a:bodyPr>
          <a:lstStyle/>
          <a:p>
            <a:r>
              <a:rPr lang="es-ES" sz="3600" dirty="0">
                <a:solidFill>
                  <a:srgbClr val="E84C22"/>
                </a:solidFill>
              </a:rPr>
              <a:t>Dando lugar a informes sobre el impacto de la pandemia utilizando herramientas de PpR para el seguimiento de las actividades y recursos</a:t>
            </a:r>
            <a:endParaRPr lang="es-PY" sz="3600" dirty="0">
              <a:solidFill>
                <a:srgbClr val="E84C22"/>
              </a:solidFill>
            </a:endParaRPr>
          </a:p>
        </p:txBody>
      </p:sp>
      <p:grpSp>
        <p:nvGrpSpPr>
          <p:cNvPr id="12" name="Grupo 11"/>
          <p:cNvGrpSpPr/>
          <p:nvPr/>
        </p:nvGrpSpPr>
        <p:grpSpPr>
          <a:xfrm>
            <a:off x="1190084" y="2095278"/>
            <a:ext cx="10239006" cy="3874086"/>
            <a:chOff x="1207927" y="1710267"/>
            <a:chExt cx="10239006" cy="3874086"/>
          </a:xfrm>
        </p:grpSpPr>
        <p:grpSp>
          <p:nvGrpSpPr>
            <p:cNvPr id="13" name="Google Shape;7868;p73"/>
            <p:cNvGrpSpPr/>
            <p:nvPr/>
          </p:nvGrpSpPr>
          <p:grpSpPr>
            <a:xfrm>
              <a:off x="1207927" y="1710267"/>
              <a:ext cx="10239006" cy="3362485"/>
              <a:chOff x="5194708" y="3484366"/>
              <a:chExt cx="3148148" cy="987304"/>
            </a:xfrm>
          </p:grpSpPr>
          <p:grpSp>
            <p:nvGrpSpPr>
              <p:cNvPr id="19" name="Google Shape;7869;p73"/>
              <p:cNvGrpSpPr/>
              <p:nvPr/>
            </p:nvGrpSpPr>
            <p:grpSpPr>
              <a:xfrm>
                <a:off x="7531521" y="3484366"/>
                <a:ext cx="811335" cy="987304"/>
                <a:chOff x="3379425" y="1617275"/>
                <a:chExt cx="1090650" cy="1327200"/>
              </a:xfrm>
            </p:grpSpPr>
            <p:sp>
              <p:nvSpPr>
                <p:cNvPr id="32" name="Google Shape;7870;p73"/>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A5B7C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Unicode MS"/>
                    <a:cs typeface="Arial"/>
                    <a:sym typeface="Arial"/>
                  </a:endParaRPr>
                </a:p>
              </p:txBody>
            </p:sp>
            <p:sp>
              <p:nvSpPr>
                <p:cNvPr id="33" name="Google Shape;7871;p73"/>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9416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Unicode MS"/>
                    <a:cs typeface="Arial"/>
                    <a:sym typeface="Arial"/>
                  </a:endParaRPr>
                </a:p>
              </p:txBody>
            </p:sp>
            <p:sp>
              <p:nvSpPr>
                <p:cNvPr id="34" name="Google Shape;7872;p73"/>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9416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Unicode MS"/>
                    <a:cs typeface="Arial"/>
                    <a:sym typeface="Arial"/>
                  </a:endParaRPr>
                </a:p>
              </p:txBody>
            </p:sp>
          </p:grpSp>
          <p:grpSp>
            <p:nvGrpSpPr>
              <p:cNvPr id="20" name="Google Shape;7873;p73"/>
              <p:cNvGrpSpPr/>
              <p:nvPr/>
            </p:nvGrpSpPr>
            <p:grpSpPr>
              <a:xfrm>
                <a:off x="6752546" y="3484366"/>
                <a:ext cx="811428" cy="987304"/>
                <a:chOff x="2332275" y="1617275"/>
                <a:chExt cx="1090775" cy="1327200"/>
              </a:xfrm>
            </p:grpSpPr>
            <p:sp>
              <p:nvSpPr>
                <p:cNvPr id="29" name="Google Shape;7874;p73"/>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667E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Unicode MS"/>
                    <a:cs typeface="Arial"/>
                    <a:sym typeface="Arial"/>
                  </a:endParaRPr>
                </a:p>
              </p:txBody>
            </p:sp>
            <p:sp>
              <p:nvSpPr>
                <p:cNvPr id="30" name="Google Shape;7875;p73"/>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FF84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Unicode MS"/>
                    <a:cs typeface="Arial"/>
                    <a:sym typeface="Arial"/>
                  </a:endParaRPr>
                </a:p>
              </p:txBody>
            </p:sp>
            <p:sp>
              <p:nvSpPr>
                <p:cNvPr id="31" name="Google Shape;7876;p73"/>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FF84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Unicode MS"/>
                    <a:cs typeface="Arial"/>
                    <a:sym typeface="Arial"/>
                  </a:endParaRPr>
                </a:p>
              </p:txBody>
            </p:sp>
          </p:grpSp>
          <p:grpSp>
            <p:nvGrpSpPr>
              <p:cNvPr id="21" name="Google Shape;7877;p73"/>
              <p:cNvGrpSpPr/>
              <p:nvPr/>
            </p:nvGrpSpPr>
            <p:grpSpPr>
              <a:xfrm>
                <a:off x="5973664" y="3484366"/>
                <a:ext cx="811335" cy="987304"/>
                <a:chOff x="1285250" y="1617275"/>
                <a:chExt cx="1090650" cy="1327200"/>
              </a:xfrm>
            </p:grpSpPr>
            <p:sp>
              <p:nvSpPr>
                <p:cNvPr id="26" name="Google Shape;7878;p73"/>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445D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Unicode MS"/>
                    <a:cs typeface="Arial"/>
                    <a:sym typeface="Arial"/>
                  </a:endParaRPr>
                </a:p>
              </p:txBody>
            </p:sp>
            <p:sp>
              <p:nvSpPr>
                <p:cNvPr id="27" name="Google Shape;7879;p73"/>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0020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Unicode MS"/>
                    <a:cs typeface="Arial"/>
                    <a:sym typeface="Arial"/>
                  </a:endParaRPr>
                </a:p>
              </p:txBody>
            </p:sp>
            <p:sp>
              <p:nvSpPr>
                <p:cNvPr id="28" name="Google Shape;7880;p73"/>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0020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Unicode MS"/>
                    <a:cs typeface="Arial"/>
                    <a:sym typeface="Arial"/>
                  </a:endParaRPr>
                </a:p>
              </p:txBody>
            </p:sp>
          </p:grpSp>
          <p:grpSp>
            <p:nvGrpSpPr>
              <p:cNvPr id="22" name="Google Shape;7881;p73"/>
              <p:cNvGrpSpPr/>
              <p:nvPr/>
            </p:nvGrpSpPr>
            <p:grpSpPr>
              <a:xfrm>
                <a:off x="5194708" y="3484366"/>
                <a:ext cx="811409" cy="987304"/>
                <a:chOff x="238125" y="1617275"/>
                <a:chExt cx="1090750" cy="1327200"/>
              </a:xfrm>
            </p:grpSpPr>
            <p:sp>
              <p:nvSpPr>
                <p:cNvPr id="23" name="Google Shape;7882;p73"/>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869F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Unicode MS"/>
                    <a:cs typeface="Arial"/>
                    <a:sym typeface="Arial"/>
                  </a:endParaRPr>
                </a:p>
              </p:txBody>
            </p:sp>
            <p:sp>
              <p:nvSpPr>
                <p:cNvPr id="24" name="Google Shape;7883;p73"/>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009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Unicode MS"/>
                    <a:cs typeface="Arial"/>
                    <a:sym typeface="Arial"/>
                  </a:endParaRPr>
                </a:p>
              </p:txBody>
            </p:sp>
            <p:sp>
              <p:nvSpPr>
                <p:cNvPr id="25" name="Google Shape;7884;p73"/>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009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Unicode MS"/>
                    <a:cs typeface="Arial"/>
                    <a:sym typeface="Arial"/>
                  </a:endParaRPr>
                </a:p>
              </p:txBody>
            </p:sp>
          </p:grpSp>
        </p:grpSp>
        <p:pic>
          <p:nvPicPr>
            <p:cNvPr id="14" name="Imagen 13"/>
            <p:cNvPicPr>
              <a:picLocks noChangeAspect="1"/>
            </p:cNvPicPr>
            <p:nvPr/>
          </p:nvPicPr>
          <p:blipFill rotWithShape="1">
            <a:blip r:embed="rId3"/>
            <a:srcRect l="32917" t="17779" r="35417" b="11110"/>
            <a:stretch/>
          </p:blipFill>
          <p:spPr>
            <a:xfrm>
              <a:off x="8967299" y="1787613"/>
              <a:ext cx="2374084" cy="2526454"/>
            </a:xfrm>
            <a:prstGeom prst="ellipse">
              <a:avLst/>
            </a:prstGeom>
          </p:spPr>
        </p:pic>
        <p:pic>
          <p:nvPicPr>
            <p:cNvPr id="15" name="Imagen 14"/>
            <p:cNvPicPr>
              <a:picLocks noChangeAspect="1"/>
            </p:cNvPicPr>
            <p:nvPr/>
          </p:nvPicPr>
          <p:blipFill rotWithShape="1">
            <a:blip r:embed="rId4"/>
            <a:srcRect l="35555" t="18025" r="36944" b="23704"/>
            <a:stretch/>
          </p:blipFill>
          <p:spPr>
            <a:xfrm>
              <a:off x="6404248" y="1824984"/>
              <a:ext cx="2395166" cy="2521790"/>
            </a:xfrm>
            <a:prstGeom prst="ellipse">
              <a:avLst/>
            </a:prstGeom>
          </p:spPr>
        </p:pic>
        <p:pic>
          <p:nvPicPr>
            <p:cNvPr id="16" name="Imagen 15"/>
            <p:cNvPicPr>
              <a:picLocks noChangeAspect="1"/>
            </p:cNvPicPr>
            <p:nvPr/>
          </p:nvPicPr>
          <p:blipFill rotWithShape="1">
            <a:blip r:embed="rId5"/>
            <a:srcRect l="35277" t="19260" r="36806" b="24445"/>
            <a:stretch/>
          </p:blipFill>
          <p:spPr>
            <a:xfrm>
              <a:off x="3937009" y="1843993"/>
              <a:ext cx="2284021" cy="2430100"/>
            </a:xfrm>
            <a:prstGeom prst="ellipse">
              <a:avLst/>
            </a:prstGeom>
            <a:solidFill>
              <a:srgbClr val="002060"/>
            </a:solidFill>
          </p:spPr>
        </p:pic>
        <p:pic>
          <p:nvPicPr>
            <p:cNvPr id="17" name="Imagen 16"/>
            <p:cNvPicPr>
              <a:picLocks noChangeAspect="1"/>
            </p:cNvPicPr>
            <p:nvPr/>
          </p:nvPicPr>
          <p:blipFill rotWithShape="1">
            <a:blip r:embed="rId6"/>
            <a:srcRect l="35277" t="19013" r="36945" b="23951"/>
            <a:stretch/>
          </p:blipFill>
          <p:spPr>
            <a:xfrm>
              <a:off x="1342683" y="1787613"/>
              <a:ext cx="2398169" cy="2486480"/>
            </a:xfrm>
            <a:prstGeom prst="ellipse">
              <a:avLst/>
            </a:prstGeom>
          </p:spPr>
        </p:pic>
        <p:sp>
          <p:nvSpPr>
            <p:cNvPr id="18" name="Rectángulo 17"/>
            <p:cNvSpPr/>
            <p:nvPr/>
          </p:nvSpPr>
          <p:spPr>
            <a:xfrm>
              <a:off x="2167467" y="5164668"/>
              <a:ext cx="8229600" cy="419685"/>
            </a:xfrm>
            <a:prstGeom prst="rect">
              <a:avLst/>
            </a:prstGeom>
            <a:solidFill>
              <a:sysClr val="window" lastClr="FFFFFF"/>
            </a:solidFill>
            <a:ln w="12700" cap="flat" cmpd="sng" algn="ctr">
              <a:noFill/>
              <a:prstDash val="solid"/>
              <a:miter lim="800000"/>
            </a:ln>
            <a:effectLst/>
          </p:spPr>
          <p:txBody>
            <a:bodyPr rtlCol="0" anchor="t"/>
            <a:lstStyle/>
            <a:p>
              <a:pPr marL="0" marR="0" lvl="0" indent="0" algn="ctr" defTabSz="914286" eaLnBrk="1" fontAlgn="auto" latinLnBrk="0" hangingPunct="1">
                <a:lnSpc>
                  <a:spcPct val="100000"/>
                </a:lnSpc>
                <a:spcBef>
                  <a:spcPts val="0"/>
                </a:spcBef>
                <a:spcAft>
                  <a:spcPts val="0"/>
                </a:spcAft>
                <a:buClrTx/>
                <a:buSzTx/>
                <a:buFontTx/>
                <a:buNone/>
                <a:tabLst/>
                <a:defRPr/>
              </a:pPr>
              <a:r>
                <a:rPr kumimoji="0" lang="es-PY" sz="1800" b="1" i="0" u="none" strike="noStrike" kern="0" cap="none" spc="0" normalizeH="0" baseline="0" noProof="0" dirty="0">
                  <a:ln>
                    <a:noFill/>
                  </a:ln>
                  <a:solidFill>
                    <a:prstClr val="black"/>
                  </a:solidFill>
                  <a:effectLst/>
                  <a:uLnTx/>
                  <a:uFillTx/>
                  <a:latin typeface="Tw Cen MT" panose="020B0602020104020603" pitchFamily="34" charset="0"/>
                  <a:ea typeface="Arial Unicode MS"/>
                </a:rPr>
                <a:t>Fondo de Emergencia Nacional por COVID -19</a:t>
              </a:r>
            </a:p>
            <a:p>
              <a:pPr marL="0" marR="0" lvl="0" indent="0" algn="ctr" defTabSz="914286" eaLnBrk="1" fontAlgn="auto" latinLnBrk="0" hangingPunct="1">
                <a:lnSpc>
                  <a:spcPct val="100000"/>
                </a:lnSpc>
                <a:spcBef>
                  <a:spcPts val="0"/>
                </a:spcBef>
                <a:spcAft>
                  <a:spcPts val="0"/>
                </a:spcAft>
                <a:buClrTx/>
                <a:buSzTx/>
                <a:buFontTx/>
                <a:buNone/>
                <a:tabLst/>
                <a:defRPr/>
              </a:pPr>
              <a:endParaRPr kumimoji="0" lang="es-PY" sz="1800" b="1" i="0" u="none" strike="noStrike" kern="0" cap="none" spc="0" normalizeH="0" baseline="0" noProof="0" dirty="0">
                <a:ln>
                  <a:noFill/>
                </a:ln>
                <a:noFill/>
                <a:effectLst/>
                <a:uLnTx/>
                <a:uFillTx/>
                <a:latin typeface="Tw Cen MT" panose="020B0602020104020603" pitchFamily="34" charset="0"/>
                <a:ea typeface="Arial Unicode MS"/>
              </a:endParaRPr>
            </a:p>
          </p:txBody>
        </p:sp>
      </p:grpSp>
    </p:spTree>
    <p:extLst>
      <p:ext uri="{BB962C8B-B14F-4D97-AF65-F5344CB8AC3E}">
        <p14:creationId xmlns:p14="http://schemas.microsoft.com/office/powerpoint/2010/main" val="3559515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1860AA-24CC-5740-B772-E6463C8EBBCB}"/>
              </a:ext>
            </a:extLst>
          </p:cNvPr>
          <p:cNvSpPr>
            <a:spLocks noGrp="1"/>
          </p:cNvSpPr>
          <p:nvPr>
            <p:ph type="title"/>
          </p:nvPr>
        </p:nvSpPr>
        <p:spPr>
          <a:xfrm>
            <a:off x="1669117" y="515822"/>
            <a:ext cx="10429190" cy="815886"/>
          </a:xfrm>
          <a:prstGeom prst="rect">
            <a:avLst/>
          </a:prstGeom>
        </p:spPr>
        <p:txBody>
          <a:bodyPr>
            <a:noAutofit/>
          </a:bodyPr>
          <a:lstStyle>
            <a:lvl1pPr>
              <a:lnSpc>
                <a:spcPct val="100000"/>
              </a:lnSpc>
              <a:defRPr sz="2800" b="1">
                <a:latin typeface="Calibri" panose="020F0502020204030204" pitchFamily="34" charset="0"/>
                <a:cs typeface="Calibri" panose="020F0502020204030204" pitchFamily="34" charset="0"/>
              </a:defRPr>
            </a:lvl1pPr>
          </a:lstStyle>
          <a:p>
            <a:r>
              <a:rPr lang="en-US" sz="3600" dirty="0">
                <a:solidFill>
                  <a:srgbClr val="E84C22"/>
                </a:solidFill>
                <a:latin typeface="Tw Cen MT" panose="020B0602020104020603" pitchFamily="34" charset="0"/>
                <a:cs typeface="+mj-cs"/>
              </a:rPr>
              <a:t>La adopción de la Evaluación en Paraguay ha tenido mayor impulso a través de estos componentes..</a:t>
            </a:r>
          </a:p>
        </p:txBody>
      </p:sp>
      <p:grpSp>
        <p:nvGrpSpPr>
          <p:cNvPr id="36" name="Grupo 35"/>
          <p:cNvGrpSpPr/>
          <p:nvPr/>
        </p:nvGrpSpPr>
        <p:grpSpPr>
          <a:xfrm>
            <a:off x="906015" y="2384565"/>
            <a:ext cx="10680812" cy="3699094"/>
            <a:chOff x="387855" y="2232165"/>
            <a:chExt cx="10680812" cy="3699094"/>
          </a:xfrm>
        </p:grpSpPr>
        <p:grpSp>
          <p:nvGrpSpPr>
            <p:cNvPr id="6" name="Group 33">
              <a:extLst>
                <a:ext uri="{FF2B5EF4-FFF2-40B4-BE49-F238E27FC236}">
                  <a16:creationId xmlns:a16="http://schemas.microsoft.com/office/drawing/2014/main" id="{A84F6360-93D3-485F-ADAD-8FB808BB517B}"/>
                </a:ext>
              </a:extLst>
            </p:cNvPr>
            <p:cNvGrpSpPr/>
            <p:nvPr/>
          </p:nvGrpSpPr>
          <p:grpSpPr>
            <a:xfrm>
              <a:off x="437021" y="2237791"/>
              <a:ext cx="2683111" cy="1422422"/>
              <a:chOff x="510282" y="1229615"/>
              <a:chExt cx="3008799" cy="2063945"/>
            </a:xfrm>
          </p:grpSpPr>
          <p:sp>
            <p:nvSpPr>
              <p:cNvPr id="7" name="Rectangle 37">
                <a:extLst>
                  <a:ext uri="{FF2B5EF4-FFF2-40B4-BE49-F238E27FC236}">
                    <a16:creationId xmlns:a16="http://schemas.microsoft.com/office/drawing/2014/main" id="{88B86A04-FE81-4C8D-ACA0-1E64B461F368}"/>
                  </a:ext>
                </a:extLst>
              </p:cNvPr>
              <p:cNvSpPr/>
              <p:nvPr/>
            </p:nvSpPr>
            <p:spPr>
              <a:xfrm>
                <a:off x="510282" y="1229615"/>
                <a:ext cx="2879314" cy="1027148"/>
              </a:xfrm>
              <a:prstGeom prst="rect">
                <a:avLst/>
              </a:prstGeom>
            </p:spPr>
            <p:txBody>
              <a:bodyPr wrap="square" anchor="b">
                <a:spAutoFit/>
              </a:bodyPr>
              <a:lstStyle/>
              <a:p>
                <a:pPr algn="ctr"/>
                <a:r>
                  <a:rPr lang="da-DK" sz="2000" b="1" dirty="0">
                    <a:solidFill>
                      <a:srgbClr val="002060"/>
                    </a:solidFill>
                    <a:latin typeface="Tw Cen MT" panose="020B0602020104020603" pitchFamily="34" charset="0"/>
                  </a:rPr>
                  <a:t>Plan Anual de Evaluaciones</a:t>
                </a:r>
                <a:endParaRPr lang="en-US" sz="2000" b="1" dirty="0">
                  <a:solidFill>
                    <a:srgbClr val="002060"/>
                  </a:solidFill>
                  <a:latin typeface="Tw Cen MT" panose="020B0602020104020603" pitchFamily="34" charset="0"/>
                </a:endParaRPr>
              </a:p>
            </p:txBody>
          </p:sp>
          <p:sp>
            <p:nvSpPr>
              <p:cNvPr id="9" name="Rectangle 38">
                <a:extLst>
                  <a:ext uri="{FF2B5EF4-FFF2-40B4-BE49-F238E27FC236}">
                    <a16:creationId xmlns:a16="http://schemas.microsoft.com/office/drawing/2014/main" id="{F5660C77-457A-4608-A0A7-9546B66CAA53}"/>
                  </a:ext>
                </a:extLst>
              </p:cNvPr>
              <p:cNvSpPr/>
              <p:nvPr/>
            </p:nvSpPr>
            <p:spPr>
              <a:xfrm>
                <a:off x="639767" y="2221753"/>
                <a:ext cx="2879314" cy="1071807"/>
              </a:xfrm>
              <a:prstGeom prst="rect">
                <a:avLst/>
              </a:prstGeom>
            </p:spPr>
            <p:txBody>
              <a:bodyPr wrap="square">
                <a:spAutoFit/>
              </a:bodyPr>
              <a:lstStyle/>
              <a:p>
                <a:pPr algn="ctr"/>
                <a:r>
                  <a:rPr lang="en-US" sz="1400" dirty="0">
                    <a:solidFill>
                      <a:prstClr val="black"/>
                    </a:solidFill>
                    <a:latin typeface="Tw Cen MT" panose="020B0602020104020603" pitchFamily="34" charset="0"/>
                  </a:rPr>
                  <a:t>Paraguay cuenta con una agenda anual de evaluación desde el año 2017</a:t>
                </a:r>
              </a:p>
            </p:txBody>
          </p:sp>
        </p:grpSp>
        <p:grpSp>
          <p:nvGrpSpPr>
            <p:cNvPr id="11" name="Group 34">
              <a:extLst>
                <a:ext uri="{FF2B5EF4-FFF2-40B4-BE49-F238E27FC236}">
                  <a16:creationId xmlns:a16="http://schemas.microsoft.com/office/drawing/2014/main" id="{D25C6B12-D87D-48C8-9823-01606C677263}"/>
                </a:ext>
              </a:extLst>
            </p:cNvPr>
            <p:cNvGrpSpPr/>
            <p:nvPr/>
          </p:nvGrpSpPr>
          <p:grpSpPr>
            <a:xfrm>
              <a:off x="387855" y="4186917"/>
              <a:ext cx="2693611" cy="1446551"/>
              <a:chOff x="620324" y="2015181"/>
              <a:chExt cx="2948343" cy="1864405"/>
            </a:xfrm>
          </p:grpSpPr>
          <p:sp>
            <p:nvSpPr>
              <p:cNvPr id="12" name="Rectangle 35">
                <a:extLst>
                  <a:ext uri="{FF2B5EF4-FFF2-40B4-BE49-F238E27FC236}">
                    <a16:creationId xmlns:a16="http://schemas.microsoft.com/office/drawing/2014/main" id="{4DF08A1D-E824-41C9-A515-D2E54E9F35F7}"/>
                  </a:ext>
                </a:extLst>
              </p:cNvPr>
              <p:cNvSpPr/>
              <p:nvPr/>
            </p:nvSpPr>
            <p:spPr>
              <a:xfrm>
                <a:off x="620324" y="2015181"/>
                <a:ext cx="2879314" cy="912367"/>
              </a:xfrm>
              <a:prstGeom prst="rect">
                <a:avLst/>
              </a:prstGeom>
            </p:spPr>
            <p:txBody>
              <a:bodyPr wrap="square" anchor="b">
                <a:spAutoFit/>
              </a:bodyPr>
              <a:lstStyle/>
              <a:p>
                <a:pPr algn="ctr"/>
                <a:r>
                  <a:rPr lang="da-DK" sz="2000" b="1" dirty="0">
                    <a:solidFill>
                      <a:srgbClr val="002060"/>
                    </a:solidFill>
                    <a:latin typeface="Tw Cen MT" panose="020B0602020104020603" pitchFamily="34" charset="0"/>
                  </a:rPr>
                  <a:t>Visibilidad de la Evaluación</a:t>
                </a:r>
                <a:endParaRPr lang="en-US" sz="2000" b="1" dirty="0">
                  <a:solidFill>
                    <a:srgbClr val="002060"/>
                  </a:solidFill>
                  <a:latin typeface="Tw Cen MT" panose="020B0602020104020603" pitchFamily="34" charset="0"/>
                </a:endParaRPr>
              </a:p>
            </p:txBody>
          </p:sp>
          <p:sp>
            <p:nvSpPr>
              <p:cNvPr id="13" name="Rectangle 36">
                <a:extLst>
                  <a:ext uri="{FF2B5EF4-FFF2-40B4-BE49-F238E27FC236}">
                    <a16:creationId xmlns:a16="http://schemas.microsoft.com/office/drawing/2014/main" id="{D3C290FA-9462-46D0-96F4-A0B2D12C7E4C}"/>
                  </a:ext>
                </a:extLst>
              </p:cNvPr>
              <p:cNvSpPr/>
              <p:nvPr/>
            </p:nvSpPr>
            <p:spPr>
              <a:xfrm>
                <a:off x="689354" y="2927550"/>
                <a:ext cx="2879313" cy="952036"/>
              </a:xfrm>
              <a:prstGeom prst="rect">
                <a:avLst/>
              </a:prstGeom>
            </p:spPr>
            <p:txBody>
              <a:bodyPr wrap="square">
                <a:spAutoFit/>
              </a:bodyPr>
              <a:lstStyle/>
              <a:p>
                <a:pPr algn="ctr"/>
                <a:r>
                  <a:rPr lang="en-US" sz="1400" dirty="0">
                    <a:solidFill>
                      <a:prstClr val="black"/>
                    </a:solidFill>
                    <a:latin typeface="Tw Cen MT" panose="020B0602020104020603" pitchFamily="34" charset="0"/>
                  </a:rPr>
                  <a:t>Uso intensivo de las tecnologías de información y la comunicación (repositorio y sitio web PPR) </a:t>
                </a:r>
              </a:p>
            </p:txBody>
          </p:sp>
        </p:grpSp>
        <p:grpSp>
          <p:nvGrpSpPr>
            <p:cNvPr id="14" name="Group 42">
              <a:extLst>
                <a:ext uri="{FF2B5EF4-FFF2-40B4-BE49-F238E27FC236}">
                  <a16:creationId xmlns:a16="http://schemas.microsoft.com/office/drawing/2014/main" id="{F32C9744-768B-441A-9EFC-A4DA5AC9402E}"/>
                </a:ext>
              </a:extLst>
            </p:cNvPr>
            <p:cNvGrpSpPr/>
            <p:nvPr/>
          </p:nvGrpSpPr>
          <p:grpSpPr>
            <a:xfrm>
              <a:off x="8060561" y="2232165"/>
              <a:ext cx="3008106" cy="1461326"/>
              <a:chOff x="315060" y="881935"/>
              <a:chExt cx="2879314" cy="1515105"/>
            </a:xfrm>
          </p:grpSpPr>
          <p:sp>
            <p:nvSpPr>
              <p:cNvPr id="15" name="Rectangle 46">
                <a:extLst>
                  <a:ext uri="{FF2B5EF4-FFF2-40B4-BE49-F238E27FC236}">
                    <a16:creationId xmlns:a16="http://schemas.microsoft.com/office/drawing/2014/main" id="{26EA64B1-FF10-4A96-BA5C-D326777DC905}"/>
                  </a:ext>
                </a:extLst>
              </p:cNvPr>
              <p:cNvSpPr/>
              <p:nvPr/>
            </p:nvSpPr>
            <p:spPr>
              <a:xfrm>
                <a:off x="524957" y="881935"/>
                <a:ext cx="2242222" cy="733937"/>
              </a:xfrm>
              <a:prstGeom prst="rect">
                <a:avLst/>
              </a:prstGeom>
            </p:spPr>
            <p:txBody>
              <a:bodyPr wrap="square" anchor="b">
                <a:spAutoFit/>
              </a:bodyPr>
              <a:lstStyle/>
              <a:p>
                <a:pPr algn="ctr"/>
                <a:r>
                  <a:rPr lang="da-DK" sz="2000" b="1" dirty="0">
                    <a:solidFill>
                      <a:srgbClr val="002060"/>
                    </a:solidFill>
                    <a:latin typeface="Tw Cen MT" panose="020B0602020104020603" pitchFamily="34" charset="0"/>
                  </a:rPr>
                  <a:t>Uso de la Evaluación</a:t>
                </a:r>
                <a:endParaRPr lang="en-US" sz="2000" b="1" dirty="0">
                  <a:solidFill>
                    <a:srgbClr val="002060"/>
                  </a:solidFill>
                  <a:latin typeface="Tw Cen MT" panose="020B0602020104020603" pitchFamily="34" charset="0"/>
                </a:endParaRPr>
              </a:p>
            </p:txBody>
          </p:sp>
          <p:sp>
            <p:nvSpPr>
              <p:cNvPr id="16" name="Rectangle 47">
                <a:extLst>
                  <a:ext uri="{FF2B5EF4-FFF2-40B4-BE49-F238E27FC236}">
                    <a16:creationId xmlns:a16="http://schemas.microsoft.com/office/drawing/2014/main" id="{DEA3AB45-BEAB-4D8B-A2BD-18FCA5C0E3B3}"/>
                  </a:ext>
                </a:extLst>
              </p:cNvPr>
              <p:cNvSpPr/>
              <p:nvPr/>
            </p:nvSpPr>
            <p:spPr>
              <a:xfrm>
                <a:off x="315060" y="1631192"/>
                <a:ext cx="2879314" cy="765848"/>
              </a:xfrm>
              <a:prstGeom prst="rect">
                <a:avLst/>
              </a:prstGeom>
            </p:spPr>
            <p:txBody>
              <a:bodyPr wrap="square">
                <a:spAutoFit/>
              </a:bodyPr>
              <a:lstStyle/>
              <a:p>
                <a:pPr algn="ctr"/>
                <a:r>
                  <a:rPr lang="en-US" sz="1400" dirty="0">
                    <a:solidFill>
                      <a:prstClr val="black"/>
                    </a:solidFill>
                    <a:latin typeface="Tw Cen MT" panose="020B0602020104020603" pitchFamily="34" charset="0"/>
                  </a:rPr>
                  <a:t>Adopción de Buenas Prácticas e implementación en  el proceso presupuestario </a:t>
                </a:r>
              </a:p>
            </p:txBody>
          </p:sp>
        </p:grpSp>
        <p:grpSp>
          <p:nvGrpSpPr>
            <p:cNvPr id="17" name="Group 43">
              <a:extLst>
                <a:ext uri="{FF2B5EF4-FFF2-40B4-BE49-F238E27FC236}">
                  <a16:creationId xmlns:a16="http://schemas.microsoft.com/office/drawing/2014/main" id="{FE67C871-EF15-49D9-B4E8-6622925A053C}"/>
                </a:ext>
              </a:extLst>
            </p:cNvPr>
            <p:cNvGrpSpPr/>
            <p:nvPr/>
          </p:nvGrpSpPr>
          <p:grpSpPr>
            <a:xfrm>
              <a:off x="8323535" y="4343376"/>
              <a:ext cx="2711734" cy="1224796"/>
              <a:chOff x="313644" y="1913955"/>
              <a:chExt cx="2879314" cy="1367247"/>
            </a:xfrm>
          </p:grpSpPr>
          <p:sp>
            <p:nvSpPr>
              <p:cNvPr id="18" name="Rectangle 44">
                <a:extLst>
                  <a:ext uri="{FF2B5EF4-FFF2-40B4-BE49-F238E27FC236}">
                    <a16:creationId xmlns:a16="http://schemas.microsoft.com/office/drawing/2014/main" id="{3FFB572C-4240-4809-AAA9-4AA28F655628}"/>
                  </a:ext>
                </a:extLst>
              </p:cNvPr>
              <p:cNvSpPr/>
              <p:nvPr/>
            </p:nvSpPr>
            <p:spPr>
              <a:xfrm>
                <a:off x="313644" y="1913955"/>
                <a:ext cx="2879314" cy="790217"/>
              </a:xfrm>
              <a:prstGeom prst="rect">
                <a:avLst/>
              </a:prstGeom>
            </p:spPr>
            <p:txBody>
              <a:bodyPr wrap="square" anchor="b">
                <a:spAutoFit/>
              </a:bodyPr>
              <a:lstStyle/>
              <a:p>
                <a:pPr algn="ctr"/>
                <a:r>
                  <a:rPr lang="da-DK" sz="2000" b="1" dirty="0">
                    <a:solidFill>
                      <a:srgbClr val="002060"/>
                    </a:solidFill>
                    <a:latin typeface="Tw Cen MT" panose="020B0602020104020603" pitchFamily="34" charset="0"/>
                  </a:rPr>
                  <a:t>Revisión </a:t>
                </a:r>
              </a:p>
              <a:p>
                <a:pPr algn="ctr"/>
                <a:r>
                  <a:rPr lang="da-DK" sz="2000" b="1" dirty="0">
                    <a:solidFill>
                      <a:srgbClr val="002060"/>
                    </a:solidFill>
                    <a:latin typeface="Tw Cen MT" panose="020B0602020104020603" pitchFamily="34" charset="0"/>
                  </a:rPr>
                  <a:t>Interpares</a:t>
                </a:r>
                <a:endParaRPr lang="en-US" sz="2000" b="1" dirty="0">
                  <a:solidFill>
                    <a:srgbClr val="002060"/>
                  </a:solidFill>
                  <a:latin typeface="Tw Cen MT" panose="020B0602020104020603" pitchFamily="34" charset="0"/>
                </a:endParaRPr>
              </a:p>
            </p:txBody>
          </p:sp>
          <p:sp>
            <p:nvSpPr>
              <p:cNvPr id="19" name="Rectangle 45">
                <a:extLst>
                  <a:ext uri="{FF2B5EF4-FFF2-40B4-BE49-F238E27FC236}">
                    <a16:creationId xmlns:a16="http://schemas.microsoft.com/office/drawing/2014/main" id="{691E7D64-3C46-4F37-933A-5679D149BF7B}"/>
                  </a:ext>
                </a:extLst>
              </p:cNvPr>
              <p:cNvSpPr/>
              <p:nvPr/>
            </p:nvSpPr>
            <p:spPr>
              <a:xfrm>
                <a:off x="313644" y="2697129"/>
                <a:ext cx="2879314" cy="584073"/>
              </a:xfrm>
              <a:prstGeom prst="rect">
                <a:avLst/>
              </a:prstGeom>
            </p:spPr>
            <p:txBody>
              <a:bodyPr wrap="square">
                <a:spAutoFit/>
              </a:bodyPr>
              <a:lstStyle/>
              <a:p>
                <a:pPr algn="ctr"/>
                <a:r>
                  <a:rPr lang="en-US" sz="1400" dirty="0">
                    <a:solidFill>
                      <a:prstClr val="black"/>
                    </a:solidFill>
                    <a:latin typeface="Tw Cen MT" panose="020B0602020104020603" pitchFamily="34" charset="0"/>
                  </a:rPr>
                  <a:t>Diseño de evaluaciones conjuntas</a:t>
                </a:r>
              </a:p>
              <a:p>
                <a:pPr algn="ctr"/>
                <a:r>
                  <a:rPr lang="en-US" sz="1400" dirty="0">
                    <a:solidFill>
                      <a:prstClr val="black"/>
                    </a:solidFill>
                    <a:latin typeface="Tw Cen MT" panose="020B0602020104020603" pitchFamily="34" charset="0"/>
                  </a:rPr>
                  <a:t>Costa Rica, Ecuador</a:t>
                </a:r>
              </a:p>
            </p:txBody>
          </p:sp>
        </p:grpSp>
        <p:sp>
          <p:nvSpPr>
            <p:cNvPr id="29" name="Freeform 7"/>
            <p:cNvSpPr>
              <a:spLocks/>
            </p:cNvSpPr>
            <p:nvPr/>
          </p:nvSpPr>
          <p:spPr bwMode="auto">
            <a:xfrm>
              <a:off x="6844907" y="2383700"/>
              <a:ext cx="1399111" cy="1692558"/>
            </a:xfrm>
            <a:custGeom>
              <a:avLst/>
              <a:gdLst>
                <a:gd name="T0" fmla="*/ 820 w 1603"/>
                <a:gd name="T1" fmla="*/ 2 h 1936"/>
                <a:gd name="T2" fmla="*/ 862 w 1603"/>
                <a:gd name="T3" fmla="*/ 25 h 1936"/>
                <a:gd name="T4" fmla="*/ 889 w 1603"/>
                <a:gd name="T5" fmla="*/ 53 h 1936"/>
                <a:gd name="T6" fmla="*/ 913 w 1603"/>
                <a:gd name="T7" fmla="*/ 80 h 1936"/>
                <a:gd name="T8" fmla="*/ 957 w 1603"/>
                <a:gd name="T9" fmla="*/ 131 h 1936"/>
                <a:gd name="T10" fmla="*/ 1015 w 1603"/>
                <a:gd name="T11" fmla="*/ 206 h 1936"/>
                <a:gd name="T12" fmla="*/ 1086 w 1603"/>
                <a:gd name="T13" fmla="*/ 304 h 1936"/>
                <a:gd name="T14" fmla="*/ 1163 w 1603"/>
                <a:gd name="T15" fmla="*/ 421 h 1936"/>
                <a:gd name="T16" fmla="*/ 1239 w 1603"/>
                <a:gd name="T17" fmla="*/ 556 h 1936"/>
                <a:gd name="T18" fmla="*/ 1314 w 1603"/>
                <a:gd name="T19" fmla="*/ 707 h 1936"/>
                <a:gd name="T20" fmla="*/ 1381 w 1603"/>
                <a:gd name="T21" fmla="*/ 873 h 1936"/>
                <a:gd name="T22" fmla="*/ 1460 w 1603"/>
                <a:gd name="T23" fmla="*/ 1104 h 1936"/>
                <a:gd name="T24" fmla="*/ 1516 w 1603"/>
                <a:gd name="T25" fmla="*/ 1302 h 1936"/>
                <a:gd name="T26" fmla="*/ 1556 w 1603"/>
                <a:gd name="T27" fmla="*/ 1468 h 1936"/>
                <a:gd name="T28" fmla="*/ 1582 w 1603"/>
                <a:gd name="T29" fmla="*/ 1603 h 1936"/>
                <a:gd name="T30" fmla="*/ 1596 w 1603"/>
                <a:gd name="T31" fmla="*/ 1707 h 1936"/>
                <a:gd name="T32" fmla="*/ 1602 w 1603"/>
                <a:gd name="T33" fmla="*/ 1780 h 1936"/>
                <a:gd name="T34" fmla="*/ 1603 w 1603"/>
                <a:gd name="T35" fmla="*/ 1824 h 1936"/>
                <a:gd name="T36" fmla="*/ 1603 w 1603"/>
                <a:gd name="T37" fmla="*/ 1838 h 1936"/>
                <a:gd name="T38" fmla="*/ 1594 w 1603"/>
                <a:gd name="T39" fmla="*/ 1896 h 1936"/>
                <a:gd name="T40" fmla="*/ 1571 w 1603"/>
                <a:gd name="T41" fmla="*/ 1927 h 1936"/>
                <a:gd name="T42" fmla="*/ 1532 w 1603"/>
                <a:gd name="T43" fmla="*/ 1936 h 1936"/>
                <a:gd name="T44" fmla="*/ 469 w 1603"/>
                <a:gd name="T45" fmla="*/ 1918 h 1936"/>
                <a:gd name="T46" fmla="*/ 434 w 1603"/>
                <a:gd name="T47" fmla="*/ 1911 h 1936"/>
                <a:gd name="T48" fmla="*/ 410 w 1603"/>
                <a:gd name="T49" fmla="*/ 1887 h 1936"/>
                <a:gd name="T50" fmla="*/ 397 w 1603"/>
                <a:gd name="T51" fmla="*/ 1838 h 1936"/>
                <a:gd name="T52" fmla="*/ 390 w 1603"/>
                <a:gd name="T53" fmla="*/ 1722 h 1936"/>
                <a:gd name="T54" fmla="*/ 379 w 1603"/>
                <a:gd name="T55" fmla="*/ 1649 h 1936"/>
                <a:gd name="T56" fmla="*/ 370 w 1603"/>
                <a:gd name="T57" fmla="*/ 1612 h 1936"/>
                <a:gd name="T58" fmla="*/ 363 w 1603"/>
                <a:gd name="T59" fmla="*/ 1585 h 1936"/>
                <a:gd name="T60" fmla="*/ 330 w 1603"/>
                <a:gd name="T61" fmla="*/ 1532 h 1936"/>
                <a:gd name="T62" fmla="*/ 275 w 1603"/>
                <a:gd name="T63" fmla="*/ 1488 h 1936"/>
                <a:gd name="T64" fmla="*/ 84 w 1603"/>
                <a:gd name="T65" fmla="*/ 1439 h 1936"/>
                <a:gd name="T66" fmla="*/ 46 w 1603"/>
                <a:gd name="T67" fmla="*/ 1417 h 1936"/>
                <a:gd name="T68" fmla="*/ 40 w 1603"/>
                <a:gd name="T69" fmla="*/ 1377 h 1936"/>
                <a:gd name="T70" fmla="*/ 164 w 1603"/>
                <a:gd name="T71" fmla="*/ 1193 h 1936"/>
                <a:gd name="T72" fmla="*/ 179 w 1603"/>
                <a:gd name="T73" fmla="*/ 1120 h 1936"/>
                <a:gd name="T74" fmla="*/ 155 w 1603"/>
                <a:gd name="T75" fmla="*/ 1047 h 1936"/>
                <a:gd name="T76" fmla="*/ 108 w 1603"/>
                <a:gd name="T77" fmla="*/ 975 h 1936"/>
                <a:gd name="T78" fmla="*/ 51 w 1603"/>
                <a:gd name="T79" fmla="*/ 905 h 1936"/>
                <a:gd name="T80" fmla="*/ 9 w 1603"/>
                <a:gd name="T81" fmla="*/ 851 h 1936"/>
                <a:gd name="T82" fmla="*/ 0 w 1603"/>
                <a:gd name="T83" fmla="*/ 807 h 1936"/>
                <a:gd name="T84" fmla="*/ 20 w 1603"/>
                <a:gd name="T85" fmla="*/ 765 h 1936"/>
                <a:gd name="T86" fmla="*/ 773 w 1603"/>
                <a:gd name="T87" fmla="*/ 9 h 1936"/>
                <a:gd name="T88" fmla="*/ 804 w 1603"/>
                <a:gd name="T89" fmla="*/ 0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03" h="1936">
                  <a:moveTo>
                    <a:pt x="804" y="0"/>
                  </a:moveTo>
                  <a:lnTo>
                    <a:pt x="820" y="2"/>
                  </a:lnTo>
                  <a:lnTo>
                    <a:pt x="840" y="11"/>
                  </a:lnTo>
                  <a:lnTo>
                    <a:pt x="862" y="25"/>
                  </a:lnTo>
                  <a:lnTo>
                    <a:pt x="886" y="49"/>
                  </a:lnTo>
                  <a:lnTo>
                    <a:pt x="889" y="53"/>
                  </a:lnTo>
                  <a:lnTo>
                    <a:pt x="898" y="64"/>
                  </a:lnTo>
                  <a:lnTo>
                    <a:pt x="913" y="80"/>
                  </a:lnTo>
                  <a:lnTo>
                    <a:pt x="933" y="102"/>
                  </a:lnTo>
                  <a:lnTo>
                    <a:pt x="957" y="131"/>
                  </a:lnTo>
                  <a:lnTo>
                    <a:pt x="984" y="166"/>
                  </a:lnTo>
                  <a:lnTo>
                    <a:pt x="1015" y="206"/>
                  </a:lnTo>
                  <a:lnTo>
                    <a:pt x="1050" y="253"/>
                  </a:lnTo>
                  <a:lnTo>
                    <a:pt x="1086" y="304"/>
                  </a:lnTo>
                  <a:lnTo>
                    <a:pt x="1123" y="359"/>
                  </a:lnTo>
                  <a:lnTo>
                    <a:pt x="1163" y="421"/>
                  </a:lnTo>
                  <a:lnTo>
                    <a:pt x="1201" y="486"/>
                  </a:lnTo>
                  <a:lnTo>
                    <a:pt x="1239" y="556"/>
                  </a:lnTo>
                  <a:lnTo>
                    <a:pt x="1277" y="628"/>
                  </a:lnTo>
                  <a:lnTo>
                    <a:pt x="1314" y="707"/>
                  </a:lnTo>
                  <a:lnTo>
                    <a:pt x="1348" y="789"/>
                  </a:lnTo>
                  <a:lnTo>
                    <a:pt x="1381" y="873"/>
                  </a:lnTo>
                  <a:lnTo>
                    <a:pt x="1423" y="993"/>
                  </a:lnTo>
                  <a:lnTo>
                    <a:pt x="1460" y="1104"/>
                  </a:lnTo>
                  <a:lnTo>
                    <a:pt x="1491" y="1208"/>
                  </a:lnTo>
                  <a:lnTo>
                    <a:pt x="1516" y="1302"/>
                  </a:lnTo>
                  <a:lnTo>
                    <a:pt x="1538" y="1390"/>
                  </a:lnTo>
                  <a:lnTo>
                    <a:pt x="1556" y="1468"/>
                  </a:lnTo>
                  <a:lnTo>
                    <a:pt x="1571" y="1539"/>
                  </a:lnTo>
                  <a:lnTo>
                    <a:pt x="1582" y="1603"/>
                  </a:lnTo>
                  <a:lnTo>
                    <a:pt x="1591" y="1660"/>
                  </a:lnTo>
                  <a:lnTo>
                    <a:pt x="1596" y="1707"/>
                  </a:lnTo>
                  <a:lnTo>
                    <a:pt x="1600" y="1747"/>
                  </a:lnTo>
                  <a:lnTo>
                    <a:pt x="1602" y="1780"/>
                  </a:lnTo>
                  <a:lnTo>
                    <a:pt x="1603" y="1805"/>
                  </a:lnTo>
                  <a:lnTo>
                    <a:pt x="1603" y="1824"/>
                  </a:lnTo>
                  <a:lnTo>
                    <a:pt x="1603" y="1834"/>
                  </a:lnTo>
                  <a:lnTo>
                    <a:pt x="1603" y="1838"/>
                  </a:lnTo>
                  <a:lnTo>
                    <a:pt x="1602" y="1871"/>
                  </a:lnTo>
                  <a:lnTo>
                    <a:pt x="1594" y="1896"/>
                  </a:lnTo>
                  <a:lnTo>
                    <a:pt x="1585" y="1915"/>
                  </a:lnTo>
                  <a:lnTo>
                    <a:pt x="1571" y="1927"/>
                  </a:lnTo>
                  <a:lnTo>
                    <a:pt x="1552" y="1935"/>
                  </a:lnTo>
                  <a:lnTo>
                    <a:pt x="1532" y="1936"/>
                  </a:lnTo>
                  <a:lnTo>
                    <a:pt x="487" y="1920"/>
                  </a:lnTo>
                  <a:lnTo>
                    <a:pt x="469" y="1918"/>
                  </a:lnTo>
                  <a:lnTo>
                    <a:pt x="450" y="1916"/>
                  </a:lnTo>
                  <a:lnTo>
                    <a:pt x="434" y="1911"/>
                  </a:lnTo>
                  <a:lnTo>
                    <a:pt x="421" y="1902"/>
                  </a:lnTo>
                  <a:lnTo>
                    <a:pt x="410" y="1887"/>
                  </a:lnTo>
                  <a:lnTo>
                    <a:pt x="401" y="1867"/>
                  </a:lnTo>
                  <a:lnTo>
                    <a:pt x="397" y="1838"/>
                  </a:lnTo>
                  <a:lnTo>
                    <a:pt x="396" y="1774"/>
                  </a:lnTo>
                  <a:lnTo>
                    <a:pt x="390" y="1722"/>
                  </a:lnTo>
                  <a:lnTo>
                    <a:pt x="385" y="1680"/>
                  </a:lnTo>
                  <a:lnTo>
                    <a:pt x="379" y="1649"/>
                  </a:lnTo>
                  <a:lnTo>
                    <a:pt x="374" y="1625"/>
                  </a:lnTo>
                  <a:lnTo>
                    <a:pt x="370" y="1612"/>
                  </a:lnTo>
                  <a:lnTo>
                    <a:pt x="370" y="1609"/>
                  </a:lnTo>
                  <a:lnTo>
                    <a:pt x="363" y="1585"/>
                  </a:lnTo>
                  <a:lnTo>
                    <a:pt x="348" y="1559"/>
                  </a:lnTo>
                  <a:lnTo>
                    <a:pt x="330" y="1532"/>
                  </a:lnTo>
                  <a:lnTo>
                    <a:pt x="306" y="1508"/>
                  </a:lnTo>
                  <a:lnTo>
                    <a:pt x="275" y="1488"/>
                  </a:lnTo>
                  <a:lnTo>
                    <a:pt x="241" y="1476"/>
                  </a:lnTo>
                  <a:lnTo>
                    <a:pt x="84" y="1439"/>
                  </a:lnTo>
                  <a:lnTo>
                    <a:pt x="62" y="1430"/>
                  </a:lnTo>
                  <a:lnTo>
                    <a:pt x="46" y="1417"/>
                  </a:lnTo>
                  <a:lnTo>
                    <a:pt x="40" y="1399"/>
                  </a:lnTo>
                  <a:lnTo>
                    <a:pt x="40" y="1377"/>
                  </a:lnTo>
                  <a:lnTo>
                    <a:pt x="51" y="1355"/>
                  </a:lnTo>
                  <a:lnTo>
                    <a:pt x="164" y="1193"/>
                  </a:lnTo>
                  <a:lnTo>
                    <a:pt x="177" y="1157"/>
                  </a:lnTo>
                  <a:lnTo>
                    <a:pt x="179" y="1120"/>
                  </a:lnTo>
                  <a:lnTo>
                    <a:pt x="172" y="1084"/>
                  </a:lnTo>
                  <a:lnTo>
                    <a:pt x="155" y="1047"/>
                  </a:lnTo>
                  <a:lnTo>
                    <a:pt x="135" y="1011"/>
                  </a:lnTo>
                  <a:lnTo>
                    <a:pt x="108" y="975"/>
                  </a:lnTo>
                  <a:lnTo>
                    <a:pt x="80" y="940"/>
                  </a:lnTo>
                  <a:lnTo>
                    <a:pt x="51" y="905"/>
                  </a:lnTo>
                  <a:lnTo>
                    <a:pt x="22" y="871"/>
                  </a:lnTo>
                  <a:lnTo>
                    <a:pt x="9" y="851"/>
                  </a:lnTo>
                  <a:lnTo>
                    <a:pt x="0" y="829"/>
                  </a:lnTo>
                  <a:lnTo>
                    <a:pt x="0" y="807"/>
                  </a:lnTo>
                  <a:lnTo>
                    <a:pt x="6" y="785"/>
                  </a:lnTo>
                  <a:lnTo>
                    <a:pt x="20" y="765"/>
                  </a:lnTo>
                  <a:lnTo>
                    <a:pt x="758" y="22"/>
                  </a:lnTo>
                  <a:lnTo>
                    <a:pt x="773" y="9"/>
                  </a:lnTo>
                  <a:lnTo>
                    <a:pt x="787" y="2"/>
                  </a:lnTo>
                  <a:lnTo>
                    <a:pt x="804" y="0"/>
                  </a:lnTo>
                  <a:close/>
                </a:path>
              </a:pathLst>
            </a:custGeom>
            <a:solidFill>
              <a:srgbClr val="FF8427"/>
            </a:solidFill>
            <a:ln w="28575">
              <a:solidFill>
                <a:sysClr val="window" lastClr="FFFFFF"/>
              </a:solidFill>
              <a:prstDash val="solid"/>
              <a:round/>
              <a:headEnd/>
              <a:tailEnd/>
            </a:ln>
            <a:effectLst>
              <a:outerShdw blurRad="50800" dist="50800" dir="2700000" sx="98000" sy="98000" algn="tl" rotWithShape="0">
                <a:prstClr val="black">
                  <a:alpha val="50000"/>
                </a:prstClr>
              </a:outerShdw>
            </a:effectLst>
          </p:spPr>
          <p:txBody>
            <a:bodyPr vert="horz" wrap="square" lIns="91464" tIns="45732" rIns="91464" bIns="45732"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801" b="0" i="0" u="none" strike="noStrike" kern="0" cap="none" spc="0" normalizeH="0" baseline="0" noProof="0">
                <a:ln>
                  <a:noFill/>
                </a:ln>
                <a:solidFill>
                  <a:prstClr val="black"/>
                </a:solidFill>
                <a:effectLst/>
                <a:uLnTx/>
                <a:uFillTx/>
                <a:latin typeface="Tw Cen MT" panose="020B0602020104020603" pitchFamily="34" charset="0"/>
              </a:endParaRPr>
            </a:p>
          </p:txBody>
        </p:sp>
        <p:sp>
          <p:nvSpPr>
            <p:cNvPr id="30" name="Freeform 8"/>
            <p:cNvSpPr>
              <a:spLocks/>
            </p:cNvSpPr>
            <p:nvPr/>
          </p:nvSpPr>
          <p:spPr bwMode="auto">
            <a:xfrm>
              <a:off x="6822200" y="4236955"/>
              <a:ext cx="1432298" cy="1680330"/>
            </a:xfrm>
            <a:custGeom>
              <a:avLst/>
              <a:gdLst>
                <a:gd name="T0" fmla="*/ 1587 w 1639"/>
                <a:gd name="T1" fmla="*/ 2 h 1924"/>
                <a:gd name="T2" fmla="*/ 1616 w 1639"/>
                <a:gd name="T3" fmla="*/ 17 h 1924"/>
                <a:gd name="T4" fmla="*/ 1634 w 1639"/>
                <a:gd name="T5" fmla="*/ 51 h 1924"/>
                <a:gd name="T6" fmla="*/ 1639 w 1639"/>
                <a:gd name="T7" fmla="*/ 110 h 1924"/>
                <a:gd name="T8" fmla="*/ 1638 w 1639"/>
                <a:gd name="T9" fmla="*/ 137 h 1924"/>
                <a:gd name="T10" fmla="*/ 1632 w 1639"/>
                <a:gd name="T11" fmla="*/ 214 h 1924"/>
                <a:gd name="T12" fmla="*/ 1618 w 1639"/>
                <a:gd name="T13" fmla="*/ 328 h 1924"/>
                <a:gd name="T14" fmla="*/ 1592 w 1639"/>
                <a:gd name="T15" fmla="*/ 478 h 1924"/>
                <a:gd name="T16" fmla="*/ 1550 w 1639"/>
                <a:gd name="T17" fmla="*/ 653 h 1924"/>
                <a:gd name="T18" fmla="*/ 1490 w 1639"/>
                <a:gd name="T19" fmla="*/ 844 h 1924"/>
                <a:gd name="T20" fmla="*/ 1408 w 1639"/>
                <a:gd name="T21" fmla="*/ 1044 h 1924"/>
                <a:gd name="T22" fmla="*/ 1291 w 1639"/>
                <a:gd name="T23" fmla="*/ 1276 h 1924"/>
                <a:gd name="T24" fmla="*/ 1188 w 1639"/>
                <a:gd name="T25" fmla="*/ 1463 h 1924"/>
                <a:gd name="T26" fmla="*/ 1093 w 1639"/>
                <a:gd name="T27" fmla="*/ 1613 h 1924"/>
                <a:gd name="T28" fmla="*/ 1015 w 1639"/>
                <a:gd name="T29" fmla="*/ 1726 h 1924"/>
                <a:gd name="T30" fmla="*/ 953 w 1639"/>
                <a:gd name="T31" fmla="*/ 1806 h 1924"/>
                <a:gd name="T32" fmla="*/ 909 w 1639"/>
                <a:gd name="T33" fmla="*/ 1857 h 1924"/>
                <a:gd name="T34" fmla="*/ 885 w 1639"/>
                <a:gd name="T35" fmla="*/ 1881 h 1924"/>
                <a:gd name="T36" fmla="*/ 858 w 1639"/>
                <a:gd name="T37" fmla="*/ 1904 h 1924"/>
                <a:gd name="T38" fmla="*/ 814 w 1639"/>
                <a:gd name="T39" fmla="*/ 1924 h 1924"/>
                <a:gd name="T40" fmla="*/ 780 w 1639"/>
                <a:gd name="T41" fmla="*/ 1915 h 1924"/>
                <a:gd name="T42" fmla="*/ 34 w 1639"/>
                <a:gd name="T43" fmla="*/ 1150 h 1924"/>
                <a:gd name="T44" fmla="*/ 11 w 1639"/>
                <a:gd name="T45" fmla="*/ 1123 h 1924"/>
                <a:gd name="T46" fmla="*/ 0 w 1639"/>
                <a:gd name="T47" fmla="*/ 1092 h 1924"/>
                <a:gd name="T48" fmla="*/ 13 w 1639"/>
                <a:gd name="T49" fmla="*/ 1053 h 1924"/>
                <a:gd name="T50" fmla="*/ 67 w 1639"/>
                <a:gd name="T51" fmla="*/ 990 h 1924"/>
                <a:gd name="T52" fmla="*/ 124 w 1639"/>
                <a:gd name="T53" fmla="*/ 921 h 1924"/>
                <a:gd name="T54" fmla="*/ 156 w 1639"/>
                <a:gd name="T55" fmla="*/ 875 h 1924"/>
                <a:gd name="T56" fmla="*/ 171 w 1639"/>
                <a:gd name="T57" fmla="*/ 851 h 1924"/>
                <a:gd name="T58" fmla="*/ 184 w 1639"/>
                <a:gd name="T59" fmla="*/ 826 h 1924"/>
                <a:gd name="T60" fmla="*/ 198 w 1639"/>
                <a:gd name="T61" fmla="*/ 767 h 1924"/>
                <a:gd name="T62" fmla="*/ 191 w 1639"/>
                <a:gd name="T63" fmla="*/ 698 h 1924"/>
                <a:gd name="T64" fmla="*/ 89 w 1639"/>
                <a:gd name="T65" fmla="*/ 527 h 1924"/>
                <a:gd name="T66" fmla="*/ 80 w 1639"/>
                <a:gd name="T67" fmla="*/ 483 h 1924"/>
                <a:gd name="T68" fmla="*/ 104 w 1639"/>
                <a:gd name="T69" fmla="*/ 452 h 1924"/>
                <a:gd name="T70" fmla="*/ 320 w 1639"/>
                <a:gd name="T71" fmla="*/ 409 h 1924"/>
                <a:gd name="T72" fmla="*/ 373 w 1639"/>
                <a:gd name="T73" fmla="*/ 378 h 1924"/>
                <a:gd name="T74" fmla="*/ 408 w 1639"/>
                <a:gd name="T75" fmla="*/ 327 h 1924"/>
                <a:gd name="T76" fmla="*/ 428 w 1639"/>
                <a:gd name="T77" fmla="*/ 263 h 1924"/>
                <a:gd name="T78" fmla="*/ 439 w 1639"/>
                <a:gd name="T79" fmla="*/ 192 h 1924"/>
                <a:gd name="T80" fmla="*/ 444 w 1639"/>
                <a:gd name="T81" fmla="*/ 117 h 1924"/>
                <a:gd name="T82" fmla="*/ 453 w 1639"/>
                <a:gd name="T83" fmla="*/ 57 h 1924"/>
                <a:gd name="T84" fmla="*/ 477 w 1639"/>
                <a:gd name="T85" fmla="*/ 19 h 1924"/>
                <a:gd name="T86" fmla="*/ 523 w 1639"/>
                <a:gd name="T87" fmla="*/ 4 h 1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39" h="1924">
                  <a:moveTo>
                    <a:pt x="1570" y="0"/>
                  </a:moveTo>
                  <a:lnTo>
                    <a:pt x="1587" y="2"/>
                  </a:lnTo>
                  <a:lnTo>
                    <a:pt x="1603" y="8"/>
                  </a:lnTo>
                  <a:lnTo>
                    <a:pt x="1616" y="17"/>
                  </a:lnTo>
                  <a:lnTo>
                    <a:pt x="1627" y="31"/>
                  </a:lnTo>
                  <a:lnTo>
                    <a:pt x="1634" y="51"/>
                  </a:lnTo>
                  <a:lnTo>
                    <a:pt x="1639" y="77"/>
                  </a:lnTo>
                  <a:lnTo>
                    <a:pt x="1639" y="110"/>
                  </a:lnTo>
                  <a:lnTo>
                    <a:pt x="1639" y="117"/>
                  </a:lnTo>
                  <a:lnTo>
                    <a:pt x="1638" y="137"/>
                  </a:lnTo>
                  <a:lnTo>
                    <a:pt x="1636" y="170"/>
                  </a:lnTo>
                  <a:lnTo>
                    <a:pt x="1632" y="214"/>
                  </a:lnTo>
                  <a:lnTo>
                    <a:pt x="1627" y="266"/>
                  </a:lnTo>
                  <a:lnTo>
                    <a:pt x="1618" y="328"/>
                  </a:lnTo>
                  <a:lnTo>
                    <a:pt x="1607" y="399"/>
                  </a:lnTo>
                  <a:lnTo>
                    <a:pt x="1592" y="478"/>
                  </a:lnTo>
                  <a:lnTo>
                    <a:pt x="1574" y="563"/>
                  </a:lnTo>
                  <a:lnTo>
                    <a:pt x="1550" y="653"/>
                  </a:lnTo>
                  <a:lnTo>
                    <a:pt x="1523" y="747"/>
                  </a:lnTo>
                  <a:lnTo>
                    <a:pt x="1490" y="844"/>
                  </a:lnTo>
                  <a:lnTo>
                    <a:pt x="1452" y="942"/>
                  </a:lnTo>
                  <a:lnTo>
                    <a:pt x="1408" y="1044"/>
                  </a:lnTo>
                  <a:lnTo>
                    <a:pt x="1348" y="1165"/>
                  </a:lnTo>
                  <a:lnTo>
                    <a:pt x="1291" y="1276"/>
                  </a:lnTo>
                  <a:lnTo>
                    <a:pt x="1239" y="1374"/>
                  </a:lnTo>
                  <a:lnTo>
                    <a:pt x="1188" y="1463"/>
                  </a:lnTo>
                  <a:lnTo>
                    <a:pt x="1138" y="1544"/>
                  </a:lnTo>
                  <a:lnTo>
                    <a:pt x="1093" y="1613"/>
                  </a:lnTo>
                  <a:lnTo>
                    <a:pt x="1053" y="1675"/>
                  </a:lnTo>
                  <a:lnTo>
                    <a:pt x="1015" y="1726"/>
                  </a:lnTo>
                  <a:lnTo>
                    <a:pt x="982" y="1769"/>
                  </a:lnTo>
                  <a:lnTo>
                    <a:pt x="953" y="1806"/>
                  </a:lnTo>
                  <a:lnTo>
                    <a:pt x="927" y="1835"/>
                  </a:lnTo>
                  <a:lnTo>
                    <a:pt x="909" y="1857"/>
                  </a:lnTo>
                  <a:lnTo>
                    <a:pt x="894" y="1871"/>
                  </a:lnTo>
                  <a:lnTo>
                    <a:pt x="885" y="1881"/>
                  </a:lnTo>
                  <a:lnTo>
                    <a:pt x="883" y="1884"/>
                  </a:lnTo>
                  <a:lnTo>
                    <a:pt x="858" y="1904"/>
                  </a:lnTo>
                  <a:lnTo>
                    <a:pt x="834" y="1919"/>
                  </a:lnTo>
                  <a:lnTo>
                    <a:pt x="814" y="1924"/>
                  </a:lnTo>
                  <a:lnTo>
                    <a:pt x="796" y="1923"/>
                  </a:lnTo>
                  <a:lnTo>
                    <a:pt x="780" y="1915"/>
                  </a:lnTo>
                  <a:lnTo>
                    <a:pt x="763" y="1902"/>
                  </a:lnTo>
                  <a:lnTo>
                    <a:pt x="34" y="1150"/>
                  </a:lnTo>
                  <a:lnTo>
                    <a:pt x="22" y="1137"/>
                  </a:lnTo>
                  <a:lnTo>
                    <a:pt x="11" y="1123"/>
                  </a:lnTo>
                  <a:lnTo>
                    <a:pt x="3" y="1108"/>
                  </a:lnTo>
                  <a:lnTo>
                    <a:pt x="0" y="1092"/>
                  </a:lnTo>
                  <a:lnTo>
                    <a:pt x="3" y="1074"/>
                  </a:lnTo>
                  <a:lnTo>
                    <a:pt x="13" y="1053"/>
                  </a:lnTo>
                  <a:lnTo>
                    <a:pt x="29" y="1032"/>
                  </a:lnTo>
                  <a:lnTo>
                    <a:pt x="67" y="990"/>
                  </a:lnTo>
                  <a:lnTo>
                    <a:pt x="98" y="953"/>
                  </a:lnTo>
                  <a:lnTo>
                    <a:pt x="124" y="921"/>
                  </a:lnTo>
                  <a:lnTo>
                    <a:pt x="142" y="895"/>
                  </a:lnTo>
                  <a:lnTo>
                    <a:pt x="156" y="875"/>
                  </a:lnTo>
                  <a:lnTo>
                    <a:pt x="166" y="860"/>
                  </a:lnTo>
                  <a:lnTo>
                    <a:pt x="171" y="851"/>
                  </a:lnTo>
                  <a:lnTo>
                    <a:pt x="173" y="848"/>
                  </a:lnTo>
                  <a:lnTo>
                    <a:pt x="184" y="826"/>
                  </a:lnTo>
                  <a:lnTo>
                    <a:pt x="193" y="798"/>
                  </a:lnTo>
                  <a:lnTo>
                    <a:pt x="198" y="767"/>
                  </a:lnTo>
                  <a:lnTo>
                    <a:pt x="198" y="733"/>
                  </a:lnTo>
                  <a:lnTo>
                    <a:pt x="191" y="698"/>
                  </a:lnTo>
                  <a:lnTo>
                    <a:pt x="175" y="664"/>
                  </a:lnTo>
                  <a:lnTo>
                    <a:pt x="89" y="527"/>
                  </a:lnTo>
                  <a:lnTo>
                    <a:pt x="80" y="505"/>
                  </a:lnTo>
                  <a:lnTo>
                    <a:pt x="80" y="483"/>
                  </a:lnTo>
                  <a:lnTo>
                    <a:pt x="87" y="467"/>
                  </a:lnTo>
                  <a:lnTo>
                    <a:pt x="104" y="452"/>
                  </a:lnTo>
                  <a:lnTo>
                    <a:pt x="125" y="445"/>
                  </a:lnTo>
                  <a:lnTo>
                    <a:pt x="320" y="409"/>
                  </a:lnTo>
                  <a:lnTo>
                    <a:pt x="350" y="396"/>
                  </a:lnTo>
                  <a:lnTo>
                    <a:pt x="373" y="378"/>
                  </a:lnTo>
                  <a:lnTo>
                    <a:pt x="393" y="354"/>
                  </a:lnTo>
                  <a:lnTo>
                    <a:pt x="408" y="327"/>
                  </a:lnTo>
                  <a:lnTo>
                    <a:pt x="419" y="296"/>
                  </a:lnTo>
                  <a:lnTo>
                    <a:pt x="428" y="263"/>
                  </a:lnTo>
                  <a:lnTo>
                    <a:pt x="433" y="228"/>
                  </a:lnTo>
                  <a:lnTo>
                    <a:pt x="439" y="192"/>
                  </a:lnTo>
                  <a:lnTo>
                    <a:pt x="442" y="154"/>
                  </a:lnTo>
                  <a:lnTo>
                    <a:pt x="444" y="117"/>
                  </a:lnTo>
                  <a:lnTo>
                    <a:pt x="448" y="81"/>
                  </a:lnTo>
                  <a:lnTo>
                    <a:pt x="453" y="57"/>
                  </a:lnTo>
                  <a:lnTo>
                    <a:pt x="463" y="37"/>
                  </a:lnTo>
                  <a:lnTo>
                    <a:pt x="477" y="19"/>
                  </a:lnTo>
                  <a:lnTo>
                    <a:pt x="497" y="8"/>
                  </a:lnTo>
                  <a:lnTo>
                    <a:pt x="523" y="4"/>
                  </a:lnTo>
                  <a:lnTo>
                    <a:pt x="1570" y="0"/>
                  </a:lnTo>
                  <a:close/>
                </a:path>
              </a:pathLst>
            </a:custGeom>
            <a:solidFill>
              <a:srgbClr val="009182"/>
            </a:solidFill>
            <a:ln w="28575">
              <a:solidFill>
                <a:sysClr val="window" lastClr="FFFFFF"/>
              </a:solidFill>
              <a:prstDash val="solid"/>
              <a:round/>
              <a:headEnd/>
              <a:tailEnd/>
            </a:ln>
            <a:effectLst>
              <a:outerShdw blurRad="50800" dist="50800" dir="2700000" sx="98000" sy="98000" algn="tl" rotWithShape="0">
                <a:prstClr val="black">
                  <a:alpha val="50000"/>
                </a:prstClr>
              </a:outerShdw>
            </a:effectLst>
          </p:spPr>
          <p:txBody>
            <a:bodyPr vert="horz" wrap="square" lIns="91464" tIns="45732" rIns="91464" bIns="45732"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801" b="0" i="0" u="none" strike="noStrike" kern="0" cap="none" spc="0" normalizeH="0" baseline="0" noProof="0">
                <a:ln>
                  <a:noFill/>
                </a:ln>
                <a:solidFill>
                  <a:prstClr val="black"/>
                </a:solidFill>
                <a:effectLst/>
                <a:uLnTx/>
                <a:uFillTx/>
                <a:latin typeface="Tw Cen MT" panose="020B0602020104020603" pitchFamily="34" charset="0"/>
              </a:endParaRPr>
            </a:p>
          </p:txBody>
        </p:sp>
        <p:sp>
          <p:nvSpPr>
            <p:cNvPr id="31" name="Freeform 11"/>
            <p:cNvSpPr>
              <a:spLocks/>
            </p:cNvSpPr>
            <p:nvPr/>
          </p:nvSpPr>
          <p:spPr bwMode="auto">
            <a:xfrm>
              <a:off x="3028357" y="4245688"/>
              <a:ext cx="1409591" cy="1685571"/>
            </a:xfrm>
            <a:custGeom>
              <a:avLst/>
              <a:gdLst>
                <a:gd name="T0" fmla="*/ 1116 w 1614"/>
                <a:gd name="T1" fmla="*/ 6 h 1930"/>
                <a:gd name="T2" fmla="*/ 1153 w 1614"/>
                <a:gd name="T3" fmla="*/ 10 h 1930"/>
                <a:gd name="T4" fmla="*/ 1182 w 1614"/>
                <a:gd name="T5" fmla="*/ 22 h 1930"/>
                <a:gd name="T6" fmla="*/ 1202 w 1614"/>
                <a:gd name="T7" fmla="*/ 59 h 1930"/>
                <a:gd name="T8" fmla="*/ 1209 w 1614"/>
                <a:gd name="T9" fmla="*/ 150 h 1930"/>
                <a:gd name="T10" fmla="*/ 1220 w 1614"/>
                <a:gd name="T11" fmla="*/ 245 h 1930"/>
                <a:gd name="T12" fmla="*/ 1231 w 1614"/>
                <a:gd name="T13" fmla="*/ 299 h 1930"/>
                <a:gd name="T14" fmla="*/ 1237 w 1614"/>
                <a:gd name="T15" fmla="*/ 316 h 1930"/>
                <a:gd name="T16" fmla="*/ 1257 w 1614"/>
                <a:gd name="T17" fmla="*/ 365 h 1930"/>
                <a:gd name="T18" fmla="*/ 1300 w 1614"/>
                <a:gd name="T19" fmla="*/ 416 h 1930"/>
                <a:gd name="T20" fmla="*/ 1366 w 1614"/>
                <a:gd name="T21" fmla="*/ 449 h 1930"/>
                <a:gd name="T22" fmla="*/ 1546 w 1614"/>
                <a:gd name="T23" fmla="*/ 490 h 1930"/>
                <a:gd name="T24" fmla="*/ 1568 w 1614"/>
                <a:gd name="T25" fmla="*/ 523 h 1930"/>
                <a:gd name="T26" fmla="*/ 1557 w 1614"/>
                <a:gd name="T27" fmla="*/ 565 h 1930"/>
                <a:gd name="T28" fmla="*/ 1433 w 1614"/>
                <a:gd name="T29" fmla="*/ 767 h 1930"/>
                <a:gd name="T30" fmla="*/ 1439 w 1614"/>
                <a:gd name="T31" fmla="*/ 840 h 1930"/>
                <a:gd name="T32" fmla="*/ 1477 w 1614"/>
                <a:gd name="T33" fmla="*/ 911 h 1930"/>
                <a:gd name="T34" fmla="*/ 1532 w 1614"/>
                <a:gd name="T35" fmla="*/ 982 h 1930"/>
                <a:gd name="T36" fmla="*/ 1590 w 1614"/>
                <a:gd name="T37" fmla="*/ 1050 h 1930"/>
                <a:gd name="T38" fmla="*/ 1612 w 1614"/>
                <a:gd name="T39" fmla="*/ 1092 h 1930"/>
                <a:gd name="T40" fmla="*/ 1606 w 1614"/>
                <a:gd name="T41" fmla="*/ 1137 h 1930"/>
                <a:gd name="T42" fmla="*/ 861 w 1614"/>
                <a:gd name="T43" fmla="*/ 1906 h 1930"/>
                <a:gd name="T44" fmla="*/ 834 w 1614"/>
                <a:gd name="T45" fmla="*/ 1926 h 1930"/>
                <a:gd name="T46" fmla="*/ 799 w 1614"/>
                <a:gd name="T47" fmla="*/ 1928 h 1930"/>
                <a:gd name="T48" fmla="*/ 759 w 1614"/>
                <a:gd name="T49" fmla="*/ 1902 h 1930"/>
                <a:gd name="T50" fmla="*/ 732 w 1614"/>
                <a:gd name="T51" fmla="*/ 1877 h 1930"/>
                <a:gd name="T52" fmla="*/ 706 w 1614"/>
                <a:gd name="T53" fmla="*/ 1850 h 1930"/>
                <a:gd name="T54" fmla="*/ 663 w 1614"/>
                <a:gd name="T55" fmla="*/ 1799 h 1930"/>
                <a:gd name="T56" fmla="*/ 603 w 1614"/>
                <a:gd name="T57" fmla="*/ 1724 h 1930"/>
                <a:gd name="T58" fmla="*/ 532 w 1614"/>
                <a:gd name="T59" fmla="*/ 1627 h 1930"/>
                <a:gd name="T60" fmla="*/ 455 w 1614"/>
                <a:gd name="T61" fmla="*/ 1513 h 1930"/>
                <a:gd name="T62" fmla="*/ 377 w 1614"/>
                <a:gd name="T63" fmla="*/ 1378 h 1930"/>
                <a:gd name="T64" fmla="*/ 300 w 1614"/>
                <a:gd name="T65" fmla="*/ 1227 h 1930"/>
                <a:gd name="T66" fmla="*/ 231 w 1614"/>
                <a:gd name="T67" fmla="*/ 1061 h 1930"/>
                <a:gd name="T68" fmla="*/ 151 w 1614"/>
                <a:gd name="T69" fmla="*/ 831 h 1930"/>
                <a:gd name="T70" fmla="*/ 92 w 1614"/>
                <a:gd name="T71" fmla="*/ 633 h 1930"/>
                <a:gd name="T72" fmla="*/ 51 w 1614"/>
                <a:gd name="T73" fmla="*/ 467 h 1930"/>
                <a:gd name="T74" fmla="*/ 25 w 1614"/>
                <a:gd name="T75" fmla="*/ 332 h 1930"/>
                <a:gd name="T76" fmla="*/ 9 w 1614"/>
                <a:gd name="T77" fmla="*/ 230 h 1930"/>
                <a:gd name="T78" fmla="*/ 1 w 1614"/>
                <a:gd name="T79" fmla="*/ 155 h 1930"/>
                <a:gd name="T80" fmla="*/ 0 w 1614"/>
                <a:gd name="T81" fmla="*/ 112 h 1930"/>
                <a:gd name="T82" fmla="*/ 0 w 1614"/>
                <a:gd name="T83" fmla="*/ 99 h 1930"/>
                <a:gd name="T84" fmla="*/ 9 w 1614"/>
                <a:gd name="T85" fmla="*/ 39 h 1930"/>
                <a:gd name="T86" fmla="*/ 32 w 1614"/>
                <a:gd name="T87" fmla="*/ 8 h 1930"/>
                <a:gd name="T88" fmla="*/ 71 w 1614"/>
                <a:gd name="T89" fmla="*/ 0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14" h="1930">
                  <a:moveTo>
                    <a:pt x="71" y="0"/>
                  </a:moveTo>
                  <a:lnTo>
                    <a:pt x="1116" y="6"/>
                  </a:lnTo>
                  <a:lnTo>
                    <a:pt x="1135" y="8"/>
                  </a:lnTo>
                  <a:lnTo>
                    <a:pt x="1153" y="10"/>
                  </a:lnTo>
                  <a:lnTo>
                    <a:pt x="1169" y="13"/>
                  </a:lnTo>
                  <a:lnTo>
                    <a:pt x="1182" y="22"/>
                  </a:lnTo>
                  <a:lnTo>
                    <a:pt x="1193" y="37"/>
                  </a:lnTo>
                  <a:lnTo>
                    <a:pt x="1202" y="59"/>
                  </a:lnTo>
                  <a:lnTo>
                    <a:pt x="1206" y="86"/>
                  </a:lnTo>
                  <a:lnTo>
                    <a:pt x="1209" y="150"/>
                  </a:lnTo>
                  <a:lnTo>
                    <a:pt x="1215" y="203"/>
                  </a:lnTo>
                  <a:lnTo>
                    <a:pt x="1220" y="245"/>
                  </a:lnTo>
                  <a:lnTo>
                    <a:pt x="1226" y="277"/>
                  </a:lnTo>
                  <a:lnTo>
                    <a:pt x="1231" y="299"/>
                  </a:lnTo>
                  <a:lnTo>
                    <a:pt x="1235" y="312"/>
                  </a:lnTo>
                  <a:lnTo>
                    <a:pt x="1237" y="316"/>
                  </a:lnTo>
                  <a:lnTo>
                    <a:pt x="1244" y="339"/>
                  </a:lnTo>
                  <a:lnTo>
                    <a:pt x="1257" y="365"/>
                  </a:lnTo>
                  <a:lnTo>
                    <a:pt x="1277" y="392"/>
                  </a:lnTo>
                  <a:lnTo>
                    <a:pt x="1300" y="416"/>
                  </a:lnTo>
                  <a:lnTo>
                    <a:pt x="1331" y="436"/>
                  </a:lnTo>
                  <a:lnTo>
                    <a:pt x="1366" y="449"/>
                  </a:lnTo>
                  <a:lnTo>
                    <a:pt x="1524" y="483"/>
                  </a:lnTo>
                  <a:lnTo>
                    <a:pt x="1546" y="490"/>
                  </a:lnTo>
                  <a:lnTo>
                    <a:pt x="1561" y="505"/>
                  </a:lnTo>
                  <a:lnTo>
                    <a:pt x="1568" y="523"/>
                  </a:lnTo>
                  <a:lnTo>
                    <a:pt x="1566" y="543"/>
                  </a:lnTo>
                  <a:lnTo>
                    <a:pt x="1557" y="565"/>
                  </a:lnTo>
                  <a:lnTo>
                    <a:pt x="1444" y="729"/>
                  </a:lnTo>
                  <a:lnTo>
                    <a:pt x="1433" y="767"/>
                  </a:lnTo>
                  <a:lnTo>
                    <a:pt x="1432" y="804"/>
                  </a:lnTo>
                  <a:lnTo>
                    <a:pt x="1439" y="840"/>
                  </a:lnTo>
                  <a:lnTo>
                    <a:pt x="1455" y="877"/>
                  </a:lnTo>
                  <a:lnTo>
                    <a:pt x="1477" y="911"/>
                  </a:lnTo>
                  <a:lnTo>
                    <a:pt x="1503" y="948"/>
                  </a:lnTo>
                  <a:lnTo>
                    <a:pt x="1532" y="982"/>
                  </a:lnTo>
                  <a:lnTo>
                    <a:pt x="1561" y="1017"/>
                  </a:lnTo>
                  <a:lnTo>
                    <a:pt x="1590" y="1050"/>
                  </a:lnTo>
                  <a:lnTo>
                    <a:pt x="1605" y="1070"/>
                  </a:lnTo>
                  <a:lnTo>
                    <a:pt x="1612" y="1092"/>
                  </a:lnTo>
                  <a:lnTo>
                    <a:pt x="1614" y="1115"/>
                  </a:lnTo>
                  <a:lnTo>
                    <a:pt x="1606" y="1137"/>
                  </a:lnTo>
                  <a:lnTo>
                    <a:pt x="1594" y="1157"/>
                  </a:lnTo>
                  <a:lnTo>
                    <a:pt x="861" y="1906"/>
                  </a:lnTo>
                  <a:lnTo>
                    <a:pt x="849" y="1919"/>
                  </a:lnTo>
                  <a:lnTo>
                    <a:pt x="834" y="1926"/>
                  </a:lnTo>
                  <a:lnTo>
                    <a:pt x="818" y="1930"/>
                  </a:lnTo>
                  <a:lnTo>
                    <a:pt x="799" y="1928"/>
                  </a:lnTo>
                  <a:lnTo>
                    <a:pt x="781" y="1919"/>
                  </a:lnTo>
                  <a:lnTo>
                    <a:pt x="759" y="1902"/>
                  </a:lnTo>
                  <a:lnTo>
                    <a:pt x="736" y="1881"/>
                  </a:lnTo>
                  <a:lnTo>
                    <a:pt x="732" y="1877"/>
                  </a:lnTo>
                  <a:lnTo>
                    <a:pt x="723" y="1866"/>
                  </a:lnTo>
                  <a:lnTo>
                    <a:pt x="706" y="1850"/>
                  </a:lnTo>
                  <a:lnTo>
                    <a:pt x="686" y="1828"/>
                  </a:lnTo>
                  <a:lnTo>
                    <a:pt x="663" y="1799"/>
                  </a:lnTo>
                  <a:lnTo>
                    <a:pt x="634" y="1764"/>
                  </a:lnTo>
                  <a:lnTo>
                    <a:pt x="603" y="1724"/>
                  </a:lnTo>
                  <a:lnTo>
                    <a:pt x="568" y="1678"/>
                  </a:lnTo>
                  <a:lnTo>
                    <a:pt x="532" y="1627"/>
                  </a:lnTo>
                  <a:lnTo>
                    <a:pt x="493" y="1573"/>
                  </a:lnTo>
                  <a:lnTo>
                    <a:pt x="455" y="1513"/>
                  </a:lnTo>
                  <a:lnTo>
                    <a:pt x="415" y="1447"/>
                  </a:lnTo>
                  <a:lnTo>
                    <a:pt x="377" y="1378"/>
                  </a:lnTo>
                  <a:lnTo>
                    <a:pt x="337" y="1303"/>
                  </a:lnTo>
                  <a:lnTo>
                    <a:pt x="300" y="1227"/>
                  </a:lnTo>
                  <a:lnTo>
                    <a:pt x="264" y="1146"/>
                  </a:lnTo>
                  <a:lnTo>
                    <a:pt x="231" y="1061"/>
                  </a:lnTo>
                  <a:lnTo>
                    <a:pt x="189" y="942"/>
                  </a:lnTo>
                  <a:lnTo>
                    <a:pt x="151" y="831"/>
                  </a:lnTo>
                  <a:lnTo>
                    <a:pt x="120" y="727"/>
                  </a:lnTo>
                  <a:lnTo>
                    <a:pt x="92" y="633"/>
                  </a:lnTo>
                  <a:lnTo>
                    <a:pt x="71" y="547"/>
                  </a:lnTo>
                  <a:lnTo>
                    <a:pt x="51" y="467"/>
                  </a:lnTo>
                  <a:lnTo>
                    <a:pt x="36" y="396"/>
                  </a:lnTo>
                  <a:lnTo>
                    <a:pt x="25" y="332"/>
                  </a:lnTo>
                  <a:lnTo>
                    <a:pt x="16" y="277"/>
                  </a:lnTo>
                  <a:lnTo>
                    <a:pt x="9" y="230"/>
                  </a:lnTo>
                  <a:lnTo>
                    <a:pt x="5" y="188"/>
                  </a:lnTo>
                  <a:lnTo>
                    <a:pt x="1" y="155"/>
                  </a:lnTo>
                  <a:lnTo>
                    <a:pt x="0" y="130"/>
                  </a:lnTo>
                  <a:lnTo>
                    <a:pt x="0" y="112"/>
                  </a:lnTo>
                  <a:lnTo>
                    <a:pt x="0" y="101"/>
                  </a:lnTo>
                  <a:lnTo>
                    <a:pt x="0" y="99"/>
                  </a:lnTo>
                  <a:lnTo>
                    <a:pt x="1" y="64"/>
                  </a:lnTo>
                  <a:lnTo>
                    <a:pt x="9" y="39"/>
                  </a:lnTo>
                  <a:lnTo>
                    <a:pt x="18" y="20"/>
                  </a:lnTo>
                  <a:lnTo>
                    <a:pt x="32" y="8"/>
                  </a:lnTo>
                  <a:lnTo>
                    <a:pt x="49" y="2"/>
                  </a:lnTo>
                  <a:lnTo>
                    <a:pt x="71" y="0"/>
                  </a:lnTo>
                  <a:close/>
                </a:path>
              </a:pathLst>
            </a:custGeom>
            <a:solidFill>
              <a:srgbClr val="941651"/>
            </a:solidFill>
            <a:ln w="28575">
              <a:solidFill>
                <a:sysClr val="window" lastClr="FFFFFF"/>
              </a:solidFill>
              <a:prstDash val="solid"/>
              <a:round/>
              <a:headEnd/>
              <a:tailEnd/>
            </a:ln>
            <a:effectLst>
              <a:outerShdw blurRad="50800" dist="50800" dir="2700000" sx="98000" sy="98000" algn="tl" rotWithShape="0">
                <a:prstClr val="black">
                  <a:alpha val="50000"/>
                </a:prstClr>
              </a:outerShdw>
            </a:effectLst>
          </p:spPr>
          <p:txBody>
            <a:bodyPr vert="horz" wrap="square" lIns="91464" tIns="45732" rIns="91464" bIns="45732"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801" b="0" i="0" u="none" strike="noStrike" kern="0" cap="none" spc="0" normalizeH="0" baseline="0" noProof="0">
                <a:ln>
                  <a:noFill/>
                </a:ln>
                <a:solidFill>
                  <a:prstClr val="black"/>
                </a:solidFill>
                <a:effectLst/>
                <a:uLnTx/>
                <a:uFillTx/>
                <a:latin typeface="Tw Cen MT" panose="020B0602020104020603" pitchFamily="34" charset="0"/>
              </a:endParaRPr>
            </a:p>
          </p:txBody>
        </p:sp>
        <p:sp>
          <p:nvSpPr>
            <p:cNvPr id="32" name="Freeform 12"/>
            <p:cNvSpPr>
              <a:spLocks/>
            </p:cNvSpPr>
            <p:nvPr/>
          </p:nvSpPr>
          <p:spPr bwMode="auto">
            <a:xfrm>
              <a:off x="3016130" y="2402914"/>
              <a:ext cx="1420072" cy="1689064"/>
            </a:xfrm>
            <a:custGeom>
              <a:avLst/>
              <a:gdLst>
                <a:gd name="T0" fmla="*/ 822 w 1627"/>
                <a:gd name="T1" fmla="*/ 2 h 1933"/>
                <a:gd name="T2" fmla="*/ 854 w 1627"/>
                <a:gd name="T3" fmla="*/ 22 h 1933"/>
                <a:gd name="T4" fmla="*/ 1605 w 1627"/>
                <a:gd name="T5" fmla="*/ 778 h 1933"/>
                <a:gd name="T6" fmla="*/ 1623 w 1627"/>
                <a:gd name="T7" fmla="*/ 807 h 1933"/>
                <a:gd name="T8" fmla="*/ 1625 w 1627"/>
                <a:gd name="T9" fmla="*/ 840 h 1933"/>
                <a:gd name="T10" fmla="*/ 1598 w 1627"/>
                <a:gd name="T11" fmla="*/ 883 h 1933"/>
                <a:gd name="T12" fmla="*/ 1530 w 1627"/>
                <a:gd name="T13" fmla="*/ 963 h 1933"/>
                <a:gd name="T14" fmla="*/ 1487 w 1627"/>
                <a:gd name="T15" fmla="*/ 1020 h 1933"/>
                <a:gd name="T16" fmla="*/ 1465 w 1627"/>
                <a:gd name="T17" fmla="*/ 1056 h 1933"/>
                <a:gd name="T18" fmla="*/ 1457 w 1627"/>
                <a:gd name="T19" fmla="*/ 1069 h 1933"/>
                <a:gd name="T20" fmla="*/ 1437 w 1627"/>
                <a:gd name="T21" fmla="*/ 1118 h 1933"/>
                <a:gd name="T22" fmla="*/ 1434 w 1627"/>
                <a:gd name="T23" fmla="*/ 1184 h 1933"/>
                <a:gd name="T24" fmla="*/ 1457 w 1627"/>
                <a:gd name="T25" fmla="*/ 1253 h 1933"/>
                <a:gd name="T26" fmla="*/ 1554 w 1627"/>
                <a:gd name="T27" fmla="*/ 1410 h 1933"/>
                <a:gd name="T28" fmla="*/ 1549 w 1627"/>
                <a:gd name="T29" fmla="*/ 1448 h 1933"/>
                <a:gd name="T30" fmla="*/ 1510 w 1627"/>
                <a:gd name="T31" fmla="*/ 1472 h 1933"/>
                <a:gd name="T32" fmla="*/ 1286 w 1627"/>
                <a:gd name="T33" fmla="*/ 1523 h 1933"/>
                <a:gd name="T34" fmla="*/ 1244 w 1627"/>
                <a:gd name="T35" fmla="*/ 1565 h 1933"/>
                <a:gd name="T36" fmla="*/ 1217 w 1627"/>
                <a:gd name="T37" fmla="*/ 1623 h 1933"/>
                <a:gd name="T38" fmla="*/ 1204 w 1627"/>
                <a:gd name="T39" fmla="*/ 1692 h 1933"/>
                <a:gd name="T40" fmla="*/ 1197 w 1627"/>
                <a:gd name="T41" fmla="*/ 1765 h 1933"/>
                <a:gd name="T42" fmla="*/ 1191 w 1627"/>
                <a:gd name="T43" fmla="*/ 1838 h 1933"/>
                <a:gd name="T44" fmla="*/ 1177 w 1627"/>
                <a:gd name="T45" fmla="*/ 1884 h 1933"/>
                <a:gd name="T46" fmla="*/ 1142 w 1627"/>
                <a:gd name="T47" fmla="*/ 1911 h 1933"/>
                <a:gd name="T48" fmla="*/ 71 w 1627"/>
                <a:gd name="T49" fmla="*/ 1933 h 1933"/>
                <a:gd name="T50" fmla="*/ 38 w 1627"/>
                <a:gd name="T51" fmla="*/ 1925 h 1933"/>
                <a:gd name="T52" fmla="*/ 13 w 1627"/>
                <a:gd name="T53" fmla="*/ 1904 h 1933"/>
                <a:gd name="T54" fmla="*/ 2 w 1627"/>
                <a:gd name="T55" fmla="*/ 1858 h 1933"/>
                <a:gd name="T56" fmla="*/ 0 w 1627"/>
                <a:gd name="T57" fmla="*/ 1818 h 1933"/>
                <a:gd name="T58" fmla="*/ 2 w 1627"/>
                <a:gd name="T59" fmla="*/ 1765 h 1933"/>
                <a:gd name="T60" fmla="*/ 11 w 1627"/>
                <a:gd name="T61" fmla="*/ 1667 h 1933"/>
                <a:gd name="T62" fmla="*/ 29 w 1627"/>
                <a:gd name="T63" fmla="*/ 1534 h 1933"/>
                <a:gd name="T64" fmla="*/ 60 w 1627"/>
                <a:gd name="T65" fmla="*/ 1370 h 1933"/>
                <a:gd name="T66" fmla="*/ 107 w 1627"/>
                <a:gd name="T67" fmla="*/ 1186 h 1933"/>
                <a:gd name="T68" fmla="*/ 177 w 1627"/>
                <a:gd name="T69" fmla="*/ 989 h 1933"/>
                <a:gd name="T70" fmla="*/ 277 w 1627"/>
                <a:gd name="T71" fmla="*/ 767 h 1933"/>
                <a:gd name="T72" fmla="*/ 386 w 1627"/>
                <a:gd name="T73" fmla="*/ 555 h 1933"/>
                <a:gd name="T74" fmla="*/ 483 w 1627"/>
                <a:gd name="T75" fmla="*/ 386 h 1933"/>
                <a:gd name="T76" fmla="*/ 568 w 1627"/>
                <a:gd name="T77" fmla="*/ 253 h 1933"/>
                <a:gd name="T78" fmla="*/ 638 w 1627"/>
                <a:gd name="T79" fmla="*/ 156 h 1933"/>
                <a:gd name="T80" fmla="*/ 690 w 1627"/>
                <a:gd name="T81" fmla="*/ 91 h 1933"/>
                <a:gd name="T82" fmla="*/ 723 w 1627"/>
                <a:gd name="T83" fmla="*/ 53 h 1933"/>
                <a:gd name="T84" fmla="*/ 734 w 1627"/>
                <a:gd name="T85" fmla="*/ 42 h 1933"/>
                <a:gd name="T86" fmla="*/ 782 w 1627"/>
                <a:gd name="T87" fmla="*/ 5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27" h="1933">
                  <a:moveTo>
                    <a:pt x="803" y="0"/>
                  </a:moveTo>
                  <a:lnTo>
                    <a:pt x="822" y="2"/>
                  </a:lnTo>
                  <a:lnTo>
                    <a:pt x="838" y="9"/>
                  </a:lnTo>
                  <a:lnTo>
                    <a:pt x="854" y="22"/>
                  </a:lnTo>
                  <a:lnTo>
                    <a:pt x="1592" y="763"/>
                  </a:lnTo>
                  <a:lnTo>
                    <a:pt x="1605" y="778"/>
                  </a:lnTo>
                  <a:lnTo>
                    <a:pt x="1616" y="790"/>
                  </a:lnTo>
                  <a:lnTo>
                    <a:pt x="1623" y="807"/>
                  </a:lnTo>
                  <a:lnTo>
                    <a:pt x="1627" y="823"/>
                  </a:lnTo>
                  <a:lnTo>
                    <a:pt x="1625" y="840"/>
                  </a:lnTo>
                  <a:lnTo>
                    <a:pt x="1616" y="860"/>
                  </a:lnTo>
                  <a:lnTo>
                    <a:pt x="1598" y="883"/>
                  </a:lnTo>
                  <a:lnTo>
                    <a:pt x="1561" y="925"/>
                  </a:lnTo>
                  <a:lnTo>
                    <a:pt x="1530" y="963"/>
                  </a:lnTo>
                  <a:lnTo>
                    <a:pt x="1507" y="994"/>
                  </a:lnTo>
                  <a:lnTo>
                    <a:pt x="1487" y="1020"/>
                  </a:lnTo>
                  <a:lnTo>
                    <a:pt x="1474" y="1042"/>
                  </a:lnTo>
                  <a:lnTo>
                    <a:pt x="1465" y="1056"/>
                  </a:lnTo>
                  <a:lnTo>
                    <a:pt x="1459" y="1066"/>
                  </a:lnTo>
                  <a:lnTo>
                    <a:pt x="1457" y="1069"/>
                  </a:lnTo>
                  <a:lnTo>
                    <a:pt x="1447" y="1091"/>
                  </a:lnTo>
                  <a:lnTo>
                    <a:pt x="1437" y="1118"/>
                  </a:lnTo>
                  <a:lnTo>
                    <a:pt x="1434" y="1149"/>
                  </a:lnTo>
                  <a:lnTo>
                    <a:pt x="1434" y="1184"/>
                  </a:lnTo>
                  <a:lnTo>
                    <a:pt x="1441" y="1219"/>
                  </a:lnTo>
                  <a:lnTo>
                    <a:pt x="1457" y="1253"/>
                  </a:lnTo>
                  <a:lnTo>
                    <a:pt x="1545" y="1388"/>
                  </a:lnTo>
                  <a:lnTo>
                    <a:pt x="1554" y="1410"/>
                  </a:lnTo>
                  <a:lnTo>
                    <a:pt x="1556" y="1432"/>
                  </a:lnTo>
                  <a:lnTo>
                    <a:pt x="1549" y="1448"/>
                  </a:lnTo>
                  <a:lnTo>
                    <a:pt x="1532" y="1463"/>
                  </a:lnTo>
                  <a:lnTo>
                    <a:pt x="1510" y="1472"/>
                  </a:lnTo>
                  <a:lnTo>
                    <a:pt x="1315" y="1508"/>
                  </a:lnTo>
                  <a:lnTo>
                    <a:pt x="1286" y="1523"/>
                  </a:lnTo>
                  <a:lnTo>
                    <a:pt x="1263" y="1541"/>
                  </a:lnTo>
                  <a:lnTo>
                    <a:pt x="1244" y="1565"/>
                  </a:lnTo>
                  <a:lnTo>
                    <a:pt x="1230" y="1592"/>
                  </a:lnTo>
                  <a:lnTo>
                    <a:pt x="1217" y="1623"/>
                  </a:lnTo>
                  <a:lnTo>
                    <a:pt x="1210" y="1656"/>
                  </a:lnTo>
                  <a:lnTo>
                    <a:pt x="1204" y="1692"/>
                  </a:lnTo>
                  <a:lnTo>
                    <a:pt x="1201" y="1729"/>
                  </a:lnTo>
                  <a:lnTo>
                    <a:pt x="1197" y="1765"/>
                  </a:lnTo>
                  <a:lnTo>
                    <a:pt x="1195" y="1802"/>
                  </a:lnTo>
                  <a:lnTo>
                    <a:pt x="1191" y="1838"/>
                  </a:lnTo>
                  <a:lnTo>
                    <a:pt x="1188" y="1862"/>
                  </a:lnTo>
                  <a:lnTo>
                    <a:pt x="1177" y="1884"/>
                  </a:lnTo>
                  <a:lnTo>
                    <a:pt x="1162" y="1900"/>
                  </a:lnTo>
                  <a:lnTo>
                    <a:pt x="1142" y="1911"/>
                  </a:lnTo>
                  <a:lnTo>
                    <a:pt x="1119" y="1916"/>
                  </a:lnTo>
                  <a:lnTo>
                    <a:pt x="71" y="1933"/>
                  </a:lnTo>
                  <a:lnTo>
                    <a:pt x="53" y="1931"/>
                  </a:lnTo>
                  <a:lnTo>
                    <a:pt x="38" y="1925"/>
                  </a:lnTo>
                  <a:lnTo>
                    <a:pt x="24" y="1916"/>
                  </a:lnTo>
                  <a:lnTo>
                    <a:pt x="13" y="1904"/>
                  </a:lnTo>
                  <a:lnTo>
                    <a:pt x="5" y="1884"/>
                  </a:lnTo>
                  <a:lnTo>
                    <a:pt x="2" y="1858"/>
                  </a:lnTo>
                  <a:lnTo>
                    <a:pt x="0" y="1823"/>
                  </a:lnTo>
                  <a:lnTo>
                    <a:pt x="0" y="1818"/>
                  </a:lnTo>
                  <a:lnTo>
                    <a:pt x="2" y="1796"/>
                  </a:lnTo>
                  <a:lnTo>
                    <a:pt x="2" y="1765"/>
                  </a:lnTo>
                  <a:lnTo>
                    <a:pt x="5" y="1721"/>
                  </a:lnTo>
                  <a:lnTo>
                    <a:pt x="11" y="1667"/>
                  </a:lnTo>
                  <a:lnTo>
                    <a:pt x="18" y="1605"/>
                  </a:lnTo>
                  <a:lnTo>
                    <a:pt x="29" y="1534"/>
                  </a:lnTo>
                  <a:lnTo>
                    <a:pt x="42" y="1455"/>
                  </a:lnTo>
                  <a:lnTo>
                    <a:pt x="60" y="1370"/>
                  </a:lnTo>
                  <a:lnTo>
                    <a:pt x="82" y="1280"/>
                  </a:lnTo>
                  <a:lnTo>
                    <a:pt x="107" y="1186"/>
                  </a:lnTo>
                  <a:lnTo>
                    <a:pt x="140" y="1089"/>
                  </a:lnTo>
                  <a:lnTo>
                    <a:pt x="177" y="989"/>
                  </a:lnTo>
                  <a:lnTo>
                    <a:pt x="220" y="887"/>
                  </a:lnTo>
                  <a:lnTo>
                    <a:pt x="277" y="767"/>
                  </a:lnTo>
                  <a:lnTo>
                    <a:pt x="333" y="656"/>
                  </a:lnTo>
                  <a:lnTo>
                    <a:pt x="386" y="555"/>
                  </a:lnTo>
                  <a:lnTo>
                    <a:pt x="435" y="464"/>
                  </a:lnTo>
                  <a:lnTo>
                    <a:pt x="483" y="386"/>
                  </a:lnTo>
                  <a:lnTo>
                    <a:pt x="527" y="315"/>
                  </a:lnTo>
                  <a:lnTo>
                    <a:pt x="568" y="253"/>
                  </a:lnTo>
                  <a:lnTo>
                    <a:pt x="605" y="200"/>
                  </a:lnTo>
                  <a:lnTo>
                    <a:pt x="638" y="156"/>
                  </a:lnTo>
                  <a:lnTo>
                    <a:pt x="667" y="120"/>
                  </a:lnTo>
                  <a:lnTo>
                    <a:pt x="690" y="91"/>
                  </a:lnTo>
                  <a:lnTo>
                    <a:pt x="709" y="69"/>
                  </a:lnTo>
                  <a:lnTo>
                    <a:pt x="723" y="53"/>
                  </a:lnTo>
                  <a:lnTo>
                    <a:pt x="732" y="45"/>
                  </a:lnTo>
                  <a:lnTo>
                    <a:pt x="734" y="42"/>
                  </a:lnTo>
                  <a:lnTo>
                    <a:pt x="760" y="20"/>
                  </a:lnTo>
                  <a:lnTo>
                    <a:pt x="782" y="5"/>
                  </a:lnTo>
                  <a:lnTo>
                    <a:pt x="803" y="0"/>
                  </a:lnTo>
                  <a:close/>
                </a:path>
              </a:pathLst>
            </a:custGeom>
            <a:solidFill>
              <a:srgbClr val="002060"/>
            </a:solidFill>
            <a:ln w="28575">
              <a:solidFill>
                <a:sysClr val="window" lastClr="FFFFFF"/>
              </a:solidFill>
              <a:prstDash val="solid"/>
              <a:round/>
              <a:headEnd/>
              <a:tailEnd/>
            </a:ln>
            <a:effectLst>
              <a:outerShdw blurRad="50800" dist="50800" dir="2700000" sx="98000" sy="98000" algn="tl" rotWithShape="0">
                <a:prstClr val="black">
                  <a:alpha val="50000"/>
                </a:prstClr>
              </a:outerShdw>
            </a:effectLst>
          </p:spPr>
          <p:txBody>
            <a:bodyPr vert="horz" wrap="square" lIns="91464" tIns="45732" rIns="91464" bIns="45732"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801" b="0" i="0" u="none" strike="noStrike" kern="0" cap="none" spc="0" normalizeH="0" baseline="0" noProof="0">
                <a:ln>
                  <a:noFill/>
                </a:ln>
                <a:solidFill>
                  <a:prstClr val="black"/>
                </a:solidFill>
                <a:effectLst/>
                <a:uLnTx/>
                <a:uFillTx/>
                <a:latin typeface="Tw Cen MT" panose="020B0602020104020603" pitchFamily="34" charset="0"/>
              </a:endParaRPr>
            </a:p>
          </p:txBody>
        </p:sp>
        <p:sp>
          <p:nvSpPr>
            <p:cNvPr id="33" name="Freeform 8"/>
            <p:cNvSpPr>
              <a:spLocks/>
            </p:cNvSpPr>
            <p:nvPr/>
          </p:nvSpPr>
          <p:spPr bwMode="auto">
            <a:xfrm>
              <a:off x="4779894" y="3522526"/>
              <a:ext cx="860660" cy="1446324"/>
            </a:xfrm>
            <a:custGeom>
              <a:avLst/>
              <a:gdLst>
                <a:gd name="T0" fmla="*/ 10 w 1625"/>
                <a:gd name="T1" fmla="*/ 0 h 2670"/>
                <a:gd name="T2" fmla="*/ 302 w 1625"/>
                <a:gd name="T3" fmla="*/ 9 h 2670"/>
                <a:gd name="T4" fmla="*/ 1625 w 1625"/>
                <a:gd name="T5" fmla="*/ 1331 h 2670"/>
                <a:gd name="T6" fmla="*/ 299 w 1625"/>
                <a:gd name="T7" fmla="*/ 2657 h 2670"/>
                <a:gd name="T8" fmla="*/ 0 w 1625"/>
                <a:gd name="T9" fmla="*/ 2670 h 2670"/>
                <a:gd name="T10" fmla="*/ 16 w 1625"/>
                <a:gd name="T11" fmla="*/ 2374 h 2670"/>
                <a:gd name="T12" fmla="*/ 1059 w 1625"/>
                <a:gd name="T13" fmla="*/ 1331 h 2670"/>
                <a:gd name="T14" fmla="*/ 19 w 1625"/>
                <a:gd name="T15" fmla="*/ 291 h 2670"/>
                <a:gd name="T16" fmla="*/ 10 w 1625"/>
                <a:gd name="T17" fmla="*/ 0 h 2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5" h="2670">
                  <a:moveTo>
                    <a:pt x="10" y="0"/>
                  </a:moveTo>
                  <a:lnTo>
                    <a:pt x="302" y="9"/>
                  </a:lnTo>
                  <a:lnTo>
                    <a:pt x="1625" y="1331"/>
                  </a:lnTo>
                  <a:lnTo>
                    <a:pt x="299" y="2657"/>
                  </a:lnTo>
                  <a:lnTo>
                    <a:pt x="0" y="2670"/>
                  </a:lnTo>
                  <a:lnTo>
                    <a:pt x="16" y="2374"/>
                  </a:lnTo>
                  <a:lnTo>
                    <a:pt x="1059" y="1331"/>
                  </a:lnTo>
                  <a:lnTo>
                    <a:pt x="19" y="291"/>
                  </a:lnTo>
                  <a:lnTo>
                    <a:pt x="1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w Cen MT" panose="020B0602020104020603" pitchFamily="34" charset="0"/>
              </a:endParaRPr>
            </a:p>
          </p:txBody>
        </p:sp>
        <p:sp>
          <p:nvSpPr>
            <p:cNvPr id="34" name="Freeform 6"/>
            <p:cNvSpPr>
              <a:spLocks/>
            </p:cNvSpPr>
            <p:nvPr/>
          </p:nvSpPr>
          <p:spPr bwMode="auto">
            <a:xfrm>
              <a:off x="5342020" y="3501690"/>
              <a:ext cx="955184" cy="1464800"/>
            </a:xfrm>
            <a:custGeom>
              <a:avLst/>
              <a:gdLst>
                <a:gd name="T0" fmla="*/ 10 w 1624"/>
                <a:gd name="T1" fmla="*/ 0 h 2670"/>
                <a:gd name="T2" fmla="*/ 302 w 1624"/>
                <a:gd name="T3" fmla="*/ 9 h 2670"/>
                <a:gd name="T4" fmla="*/ 1624 w 1624"/>
                <a:gd name="T5" fmla="*/ 1331 h 2670"/>
                <a:gd name="T6" fmla="*/ 299 w 1624"/>
                <a:gd name="T7" fmla="*/ 2657 h 2670"/>
                <a:gd name="T8" fmla="*/ 0 w 1624"/>
                <a:gd name="T9" fmla="*/ 2670 h 2670"/>
                <a:gd name="T10" fmla="*/ 15 w 1624"/>
                <a:gd name="T11" fmla="*/ 2374 h 2670"/>
                <a:gd name="T12" fmla="*/ 1059 w 1624"/>
                <a:gd name="T13" fmla="*/ 1331 h 2670"/>
                <a:gd name="T14" fmla="*/ 20 w 1624"/>
                <a:gd name="T15" fmla="*/ 291 h 2670"/>
                <a:gd name="T16" fmla="*/ 10 w 1624"/>
                <a:gd name="T17" fmla="*/ 0 h 2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4" h="2670">
                  <a:moveTo>
                    <a:pt x="10" y="0"/>
                  </a:moveTo>
                  <a:lnTo>
                    <a:pt x="302" y="9"/>
                  </a:lnTo>
                  <a:lnTo>
                    <a:pt x="1624" y="1331"/>
                  </a:lnTo>
                  <a:lnTo>
                    <a:pt x="299" y="2657"/>
                  </a:lnTo>
                  <a:lnTo>
                    <a:pt x="0" y="2670"/>
                  </a:lnTo>
                  <a:lnTo>
                    <a:pt x="15" y="2374"/>
                  </a:lnTo>
                  <a:lnTo>
                    <a:pt x="1059" y="1331"/>
                  </a:lnTo>
                  <a:lnTo>
                    <a:pt x="20" y="291"/>
                  </a:lnTo>
                  <a:lnTo>
                    <a:pt x="10" y="0"/>
                  </a:lnTo>
                  <a:close/>
                </a:path>
              </a:pathLst>
            </a:custGeom>
            <a:solidFill>
              <a:srgbClr val="00206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Tw Cen MT" panose="020B0602020104020603" pitchFamily="34" charset="0"/>
              </a:endParaRPr>
            </a:p>
          </p:txBody>
        </p:sp>
        <p:sp>
          <p:nvSpPr>
            <p:cNvPr id="35" name="Freeform 8"/>
            <p:cNvSpPr>
              <a:spLocks/>
            </p:cNvSpPr>
            <p:nvPr/>
          </p:nvSpPr>
          <p:spPr bwMode="auto">
            <a:xfrm>
              <a:off x="5876025" y="3469541"/>
              <a:ext cx="1007687" cy="1449561"/>
            </a:xfrm>
            <a:custGeom>
              <a:avLst/>
              <a:gdLst>
                <a:gd name="T0" fmla="*/ 10 w 1625"/>
                <a:gd name="T1" fmla="*/ 0 h 2670"/>
                <a:gd name="T2" fmla="*/ 302 w 1625"/>
                <a:gd name="T3" fmla="*/ 9 h 2670"/>
                <a:gd name="T4" fmla="*/ 1625 w 1625"/>
                <a:gd name="T5" fmla="*/ 1331 h 2670"/>
                <a:gd name="T6" fmla="*/ 299 w 1625"/>
                <a:gd name="T7" fmla="*/ 2657 h 2670"/>
                <a:gd name="T8" fmla="*/ 0 w 1625"/>
                <a:gd name="T9" fmla="*/ 2670 h 2670"/>
                <a:gd name="T10" fmla="*/ 16 w 1625"/>
                <a:gd name="T11" fmla="*/ 2374 h 2670"/>
                <a:gd name="T12" fmla="*/ 1059 w 1625"/>
                <a:gd name="T13" fmla="*/ 1331 h 2670"/>
                <a:gd name="T14" fmla="*/ 19 w 1625"/>
                <a:gd name="T15" fmla="*/ 291 h 2670"/>
                <a:gd name="T16" fmla="*/ 10 w 1625"/>
                <a:gd name="T17" fmla="*/ 0 h 2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5" h="2670">
                  <a:moveTo>
                    <a:pt x="10" y="0"/>
                  </a:moveTo>
                  <a:lnTo>
                    <a:pt x="302" y="9"/>
                  </a:lnTo>
                  <a:lnTo>
                    <a:pt x="1625" y="1331"/>
                  </a:lnTo>
                  <a:lnTo>
                    <a:pt x="299" y="2657"/>
                  </a:lnTo>
                  <a:lnTo>
                    <a:pt x="0" y="2670"/>
                  </a:lnTo>
                  <a:lnTo>
                    <a:pt x="16" y="2374"/>
                  </a:lnTo>
                  <a:lnTo>
                    <a:pt x="1059" y="1331"/>
                  </a:lnTo>
                  <a:lnTo>
                    <a:pt x="19" y="291"/>
                  </a:lnTo>
                  <a:lnTo>
                    <a:pt x="10"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w Cen MT" panose="020B0602020104020603" pitchFamily="34" charset="0"/>
              </a:endParaRPr>
            </a:p>
          </p:txBody>
        </p:sp>
      </p:grpSp>
    </p:spTree>
    <p:extLst>
      <p:ext uri="{BB962C8B-B14F-4D97-AF65-F5344CB8AC3E}">
        <p14:creationId xmlns:p14="http://schemas.microsoft.com/office/powerpoint/2010/main" val="246386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1860AA-24CC-5740-B772-E6463C8EBBCB}"/>
              </a:ext>
            </a:extLst>
          </p:cNvPr>
          <p:cNvSpPr>
            <a:spLocks noGrp="1"/>
          </p:cNvSpPr>
          <p:nvPr>
            <p:ph type="title"/>
          </p:nvPr>
        </p:nvSpPr>
        <p:spPr>
          <a:xfrm>
            <a:off x="1933382" y="399902"/>
            <a:ext cx="10258618" cy="910738"/>
          </a:xfrm>
          <a:prstGeom prst="rect">
            <a:avLst/>
          </a:prstGeom>
        </p:spPr>
        <p:txBody>
          <a:bodyPr>
            <a:noAutofit/>
          </a:bodyPr>
          <a:lstStyle>
            <a:lvl1pPr>
              <a:lnSpc>
                <a:spcPct val="100000"/>
              </a:lnSpc>
              <a:defRPr sz="2800" b="1">
                <a:latin typeface="Calibri" panose="020F0502020204030204" pitchFamily="34" charset="0"/>
                <a:cs typeface="Calibri" panose="020F0502020204030204" pitchFamily="34" charset="0"/>
              </a:defRPr>
            </a:lvl1pPr>
          </a:lstStyle>
          <a:p>
            <a:r>
              <a:rPr lang="es-PY" sz="3200" dirty="0">
                <a:solidFill>
                  <a:srgbClr val="E84C22"/>
                </a:solidFill>
                <a:latin typeface="Tw Cen MT" panose="020B0602020104020603" pitchFamily="34" charset="0"/>
                <a:cs typeface="+mj-cs"/>
              </a:rPr>
              <a:t>Avanzar</a:t>
            </a:r>
            <a:r>
              <a:rPr lang="en-US" sz="3200" dirty="0">
                <a:solidFill>
                  <a:srgbClr val="E84C22"/>
                </a:solidFill>
                <a:latin typeface="Tw Cen MT" panose="020B0602020104020603" pitchFamily="34" charset="0"/>
                <a:cs typeface="+mj-cs"/>
              </a:rPr>
              <a:t> </a:t>
            </a:r>
            <a:r>
              <a:rPr lang="en-US" sz="3200" dirty="0" err="1">
                <a:solidFill>
                  <a:srgbClr val="E84C22"/>
                </a:solidFill>
                <a:latin typeface="Tw Cen MT" panose="020B0602020104020603" pitchFamily="34" charset="0"/>
                <a:cs typeface="+mj-cs"/>
              </a:rPr>
              <a:t>en</a:t>
            </a:r>
            <a:r>
              <a:rPr lang="en-US" sz="3200" dirty="0">
                <a:solidFill>
                  <a:srgbClr val="E84C22"/>
                </a:solidFill>
                <a:latin typeface="Tw Cen MT" panose="020B0602020104020603" pitchFamily="34" charset="0"/>
                <a:cs typeface="+mj-cs"/>
              </a:rPr>
              <a:t> el desarrollo de la Evaluación </a:t>
            </a:r>
            <a:r>
              <a:rPr lang="en-US" sz="3200" dirty="0" err="1">
                <a:solidFill>
                  <a:srgbClr val="E84C22"/>
                </a:solidFill>
                <a:latin typeface="Tw Cen MT" panose="020B0602020104020603" pitchFamily="34" charset="0"/>
                <a:cs typeface="+mj-cs"/>
              </a:rPr>
              <a:t>requiere</a:t>
            </a:r>
            <a:r>
              <a:rPr lang="en-US" sz="3200" dirty="0">
                <a:solidFill>
                  <a:srgbClr val="E84C22"/>
                </a:solidFill>
                <a:latin typeface="Tw Cen MT" panose="020B0602020104020603" pitchFamily="34" charset="0"/>
                <a:cs typeface="+mj-cs"/>
              </a:rPr>
              <a:t> de una </a:t>
            </a:r>
            <a:r>
              <a:rPr lang="es-PY" sz="3200" dirty="0">
                <a:solidFill>
                  <a:srgbClr val="E84C22"/>
                </a:solidFill>
                <a:latin typeface="Tw Cen MT" panose="020B0602020104020603" pitchFamily="34" charset="0"/>
                <a:cs typeface="+mj-cs"/>
              </a:rPr>
              <a:t>institucionalización</a:t>
            </a:r>
            <a:r>
              <a:rPr lang="en-US" sz="3200" dirty="0">
                <a:solidFill>
                  <a:srgbClr val="E84C22"/>
                </a:solidFill>
                <a:latin typeface="Tw Cen MT" panose="020B0602020104020603" pitchFamily="34" charset="0"/>
                <a:cs typeface="+mj-cs"/>
              </a:rPr>
              <a:t> que </a:t>
            </a:r>
            <a:r>
              <a:rPr lang="es-PY" sz="3200" dirty="0">
                <a:solidFill>
                  <a:srgbClr val="E84C22"/>
                </a:solidFill>
                <a:latin typeface="Tw Cen MT" panose="020B0602020104020603" pitchFamily="34" charset="0"/>
                <a:cs typeface="+mj-cs"/>
              </a:rPr>
              <a:t>inicia</a:t>
            </a:r>
            <a:r>
              <a:rPr lang="en-US" sz="3200" dirty="0">
                <a:solidFill>
                  <a:srgbClr val="E84C22"/>
                </a:solidFill>
                <a:latin typeface="Tw Cen MT" panose="020B0602020104020603" pitchFamily="34" charset="0"/>
                <a:cs typeface="+mj-cs"/>
              </a:rPr>
              <a:t> con la </a:t>
            </a:r>
            <a:r>
              <a:rPr lang="es-PY" sz="3200" dirty="0">
                <a:solidFill>
                  <a:srgbClr val="E84C22"/>
                </a:solidFill>
                <a:latin typeface="Tw Cen MT" panose="020B0602020104020603" pitchFamily="34" charset="0"/>
                <a:cs typeface="+mj-cs"/>
              </a:rPr>
              <a:t>definición</a:t>
            </a:r>
            <a:r>
              <a:rPr lang="en-US" sz="3200" dirty="0">
                <a:solidFill>
                  <a:srgbClr val="E84C22"/>
                </a:solidFill>
                <a:latin typeface="Tw Cen MT" panose="020B0602020104020603" pitchFamily="34" charset="0"/>
                <a:cs typeface="+mj-cs"/>
              </a:rPr>
              <a:t> y </a:t>
            </a:r>
            <a:r>
              <a:rPr lang="es-PY" sz="3200" dirty="0">
                <a:solidFill>
                  <a:srgbClr val="E84C22"/>
                </a:solidFill>
                <a:latin typeface="Tw Cen MT" panose="020B0602020104020603" pitchFamily="34" charset="0"/>
                <a:cs typeface="+mj-cs"/>
              </a:rPr>
              <a:t>ampliación</a:t>
            </a:r>
            <a:r>
              <a:rPr lang="en-US" sz="3200" dirty="0">
                <a:solidFill>
                  <a:srgbClr val="E84C22"/>
                </a:solidFill>
                <a:latin typeface="Tw Cen MT" panose="020B0602020104020603" pitchFamily="34" charset="0"/>
                <a:cs typeface="+mj-cs"/>
              </a:rPr>
              <a:t> de </a:t>
            </a:r>
            <a:r>
              <a:rPr lang="es-PY" sz="3200" dirty="0">
                <a:solidFill>
                  <a:srgbClr val="E84C22"/>
                </a:solidFill>
                <a:latin typeface="Tw Cen MT" panose="020B0602020104020603" pitchFamily="34" charset="0"/>
                <a:cs typeface="+mj-cs"/>
              </a:rPr>
              <a:t>mecanismos</a:t>
            </a:r>
            <a:r>
              <a:rPr lang="en-US" sz="3200" dirty="0">
                <a:solidFill>
                  <a:srgbClr val="E84C22"/>
                </a:solidFill>
                <a:latin typeface="Tw Cen MT" panose="020B0602020104020603" pitchFamily="34" charset="0"/>
                <a:cs typeface="+mj-cs"/>
              </a:rPr>
              <a:t> de </a:t>
            </a:r>
            <a:r>
              <a:rPr lang="es-PY" sz="3200" dirty="0">
                <a:solidFill>
                  <a:srgbClr val="E84C22"/>
                </a:solidFill>
                <a:latin typeface="Tw Cen MT" panose="020B0602020104020603" pitchFamily="34" charset="0"/>
                <a:cs typeface="+mj-cs"/>
              </a:rPr>
              <a:t>financiación…</a:t>
            </a:r>
            <a:endParaRPr lang="en-US" sz="3200" dirty="0">
              <a:solidFill>
                <a:srgbClr val="E84C22"/>
              </a:solidFill>
              <a:latin typeface="Tw Cen MT" panose="020B0602020104020603" pitchFamily="34" charset="0"/>
              <a:cs typeface="+mj-cs"/>
            </a:endParaRPr>
          </a:p>
        </p:txBody>
      </p:sp>
      <p:graphicFrame>
        <p:nvGraphicFramePr>
          <p:cNvPr id="2" name="Diagrama 1">
            <a:extLst>
              <a:ext uri="{FF2B5EF4-FFF2-40B4-BE49-F238E27FC236}">
                <a16:creationId xmlns:a16="http://schemas.microsoft.com/office/drawing/2014/main" id="{ED50F34B-1200-4D2C-A034-684893E3C1AF}"/>
              </a:ext>
            </a:extLst>
          </p:cNvPr>
          <p:cNvGraphicFramePr/>
          <p:nvPr>
            <p:extLst>
              <p:ext uri="{D42A27DB-BD31-4B8C-83A1-F6EECF244321}">
                <p14:modId xmlns:p14="http://schemas.microsoft.com/office/powerpoint/2010/main" val="507794657"/>
              </p:ext>
            </p:extLst>
          </p:nvPr>
        </p:nvGraphicFramePr>
        <p:xfrm>
          <a:off x="1645055" y="2030307"/>
          <a:ext cx="9211013" cy="4827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9660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1860AA-24CC-5740-B772-E6463C8EBBCB}"/>
              </a:ext>
            </a:extLst>
          </p:cNvPr>
          <p:cNvSpPr>
            <a:spLocks noGrp="1"/>
          </p:cNvSpPr>
          <p:nvPr>
            <p:ph type="title"/>
          </p:nvPr>
        </p:nvSpPr>
        <p:spPr>
          <a:xfrm>
            <a:off x="1482808" y="357503"/>
            <a:ext cx="10563418" cy="979641"/>
          </a:xfrm>
          <a:prstGeom prst="rect">
            <a:avLst/>
          </a:prstGeom>
        </p:spPr>
        <p:txBody>
          <a:bodyPr>
            <a:noAutofit/>
          </a:bodyPr>
          <a:lstStyle>
            <a:lvl1pPr>
              <a:lnSpc>
                <a:spcPct val="100000"/>
              </a:lnSpc>
              <a:defRPr sz="2800" b="1">
                <a:latin typeface="Calibri" panose="020F0502020204030204" pitchFamily="34" charset="0"/>
                <a:cs typeface="Calibri" panose="020F0502020204030204" pitchFamily="34" charset="0"/>
              </a:defRPr>
            </a:lvl1pPr>
          </a:lstStyle>
          <a:p>
            <a:r>
              <a:rPr lang="en-US" sz="3200" dirty="0">
                <a:solidFill>
                  <a:srgbClr val="E84C22"/>
                </a:solidFill>
                <a:latin typeface="Tw Cen MT" panose="020B0602020104020603" pitchFamily="34" charset="0"/>
                <a:cs typeface="+mj-cs"/>
              </a:rPr>
              <a:t>…</a:t>
            </a:r>
            <a:r>
              <a:rPr lang="en-US" sz="3200" dirty="0" err="1">
                <a:solidFill>
                  <a:srgbClr val="E84C22"/>
                </a:solidFill>
                <a:latin typeface="Tw Cen MT" panose="020B0602020104020603" pitchFamily="34" charset="0"/>
                <a:cs typeface="+mj-cs"/>
              </a:rPr>
              <a:t>así</a:t>
            </a:r>
            <a:r>
              <a:rPr lang="en-US" sz="3200" dirty="0">
                <a:solidFill>
                  <a:srgbClr val="E84C22"/>
                </a:solidFill>
                <a:latin typeface="Tw Cen MT" panose="020B0602020104020603" pitchFamily="34" charset="0"/>
                <a:cs typeface="+mj-cs"/>
              </a:rPr>
              <a:t> </a:t>
            </a:r>
            <a:r>
              <a:rPr lang="en-US" sz="3200" dirty="0" err="1">
                <a:solidFill>
                  <a:srgbClr val="E84C22"/>
                </a:solidFill>
                <a:latin typeface="Tw Cen MT" panose="020B0602020104020603" pitchFamily="34" charset="0"/>
                <a:cs typeface="+mj-cs"/>
              </a:rPr>
              <a:t>como</a:t>
            </a:r>
            <a:r>
              <a:rPr lang="en-US" sz="3200" dirty="0">
                <a:solidFill>
                  <a:srgbClr val="E84C22"/>
                </a:solidFill>
                <a:latin typeface="Tw Cen MT" panose="020B0602020104020603" pitchFamily="34" charset="0"/>
                <a:cs typeface="+mj-cs"/>
              </a:rPr>
              <a:t> </a:t>
            </a:r>
            <a:r>
              <a:rPr lang="en-US" sz="3200" dirty="0" err="1">
                <a:solidFill>
                  <a:srgbClr val="E84C22"/>
                </a:solidFill>
                <a:latin typeface="Tw Cen MT" panose="020B0602020104020603" pitchFamily="34" charset="0"/>
                <a:cs typeface="+mj-cs"/>
              </a:rPr>
              <a:t>el</a:t>
            </a:r>
            <a:r>
              <a:rPr lang="en-US" sz="3200" dirty="0">
                <a:solidFill>
                  <a:srgbClr val="E84C22"/>
                </a:solidFill>
                <a:latin typeface="Tw Cen MT" panose="020B0602020104020603" pitchFamily="34" charset="0"/>
                <a:cs typeface="+mj-cs"/>
              </a:rPr>
              <a:t> </a:t>
            </a:r>
            <a:r>
              <a:rPr lang="en-US" sz="3200" dirty="0" err="1">
                <a:solidFill>
                  <a:srgbClr val="E84C22"/>
                </a:solidFill>
                <a:latin typeface="Tw Cen MT" panose="020B0602020104020603" pitchFamily="34" charset="0"/>
                <a:cs typeface="+mj-cs"/>
              </a:rPr>
              <a:t>fortalecimiento</a:t>
            </a:r>
            <a:r>
              <a:rPr lang="en-US" sz="3200" dirty="0">
                <a:solidFill>
                  <a:srgbClr val="E84C22"/>
                </a:solidFill>
                <a:latin typeface="Tw Cen MT" panose="020B0602020104020603" pitchFamily="34" charset="0"/>
                <a:cs typeface="+mj-cs"/>
              </a:rPr>
              <a:t> de </a:t>
            </a:r>
            <a:r>
              <a:rPr lang="en-US" sz="3200" dirty="0" err="1">
                <a:solidFill>
                  <a:srgbClr val="E84C22"/>
                </a:solidFill>
                <a:latin typeface="Tw Cen MT" panose="020B0602020104020603" pitchFamily="34" charset="0"/>
                <a:cs typeface="+mj-cs"/>
              </a:rPr>
              <a:t>mecanismos</a:t>
            </a:r>
            <a:r>
              <a:rPr lang="en-US" sz="3200" dirty="0">
                <a:solidFill>
                  <a:srgbClr val="E84C22"/>
                </a:solidFill>
                <a:latin typeface="Tw Cen MT" panose="020B0602020104020603" pitchFamily="34" charset="0"/>
                <a:cs typeface="+mj-cs"/>
              </a:rPr>
              <a:t> que </a:t>
            </a:r>
            <a:r>
              <a:rPr lang="en-US" sz="3200" dirty="0" err="1">
                <a:solidFill>
                  <a:srgbClr val="E84C22"/>
                </a:solidFill>
                <a:latin typeface="Tw Cen MT" panose="020B0602020104020603" pitchFamily="34" charset="0"/>
                <a:cs typeface="+mj-cs"/>
              </a:rPr>
              <a:t>permitan</a:t>
            </a:r>
            <a:r>
              <a:rPr lang="en-US" sz="3200" dirty="0">
                <a:solidFill>
                  <a:srgbClr val="E84C22"/>
                </a:solidFill>
                <a:latin typeface="Tw Cen MT" panose="020B0602020104020603" pitchFamily="34" charset="0"/>
                <a:cs typeface="+mj-cs"/>
              </a:rPr>
              <a:t> acceder a los </a:t>
            </a:r>
            <a:r>
              <a:rPr lang="en-US" sz="3200" dirty="0" err="1">
                <a:solidFill>
                  <a:srgbClr val="E84C22"/>
                </a:solidFill>
                <a:latin typeface="Tw Cen MT" panose="020B0602020104020603" pitchFamily="34" charset="0"/>
                <a:cs typeface="+mj-cs"/>
              </a:rPr>
              <a:t>resultados</a:t>
            </a:r>
            <a:r>
              <a:rPr lang="en-US" sz="3200" dirty="0">
                <a:solidFill>
                  <a:srgbClr val="E84C22"/>
                </a:solidFill>
                <a:latin typeface="Tw Cen MT" panose="020B0602020104020603" pitchFamily="34" charset="0"/>
                <a:cs typeface="+mj-cs"/>
              </a:rPr>
              <a:t> de las </a:t>
            </a:r>
            <a:r>
              <a:rPr lang="en-US" sz="3200" dirty="0" err="1">
                <a:solidFill>
                  <a:srgbClr val="E84C22"/>
                </a:solidFill>
                <a:latin typeface="Tw Cen MT" panose="020B0602020104020603" pitchFamily="34" charset="0"/>
                <a:cs typeface="+mj-cs"/>
              </a:rPr>
              <a:t>evaluaciones</a:t>
            </a:r>
            <a:r>
              <a:rPr lang="en-US" sz="3200" dirty="0">
                <a:solidFill>
                  <a:srgbClr val="E84C22"/>
                </a:solidFill>
                <a:latin typeface="Tw Cen MT" panose="020B0602020104020603" pitchFamily="34" charset="0"/>
                <a:cs typeface="+mj-cs"/>
              </a:rPr>
              <a:t>..</a:t>
            </a:r>
          </a:p>
        </p:txBody>
      </p:sp>
      <p:grpSp>
        <p:nvGrpSpPr>
          <p:cNvPr id="4" name="Grupo 3">
            <a:extLst>
              <a:ext uri="{FF2B5EF4-FFF2-40B4-BE49-F238E27FC236}">
                <a16:creationId xmlns:a16="http://schemas.microsoft.com/office/drawing/2014/main" id="{377EED9B-7606-4D19-8AC4-AE346930614D}"/>
              </a:ext>
            </a:extLst>
          </p:cNvPr>
          <p:cNvGrpSpPr/>
          <p:nvPr/>
        </p:nvGrpSpPr>
        <p:grpSpPr>
          <a:xfrm>
            <a:off x="5286009" y="2345949"/>
            <a:ext cx="2526137" cy="2514827"/>
            <a:chOff x="268771" y="4457485"/>
            <a:chExt cx="2690718" cy="1831370"/>
          </a:xfrm>
        </p:grpSpPr>
        <p:sp>
          <p:nvSpPr>
            <p:cNvPr id="6" name="TextBox 52">
              <a:extLst>
                <a:ext uri="{FF2B5EF4-FFF2-40B4-BE49-F238E27FC236}">
                  <a16:creationId xmlns:a16="http://schemas.microsoft.com/office/drawing/2014/main" id="{4CD0DD09-7333-4B68-887C-8C8471D49F3D}"/>
                </a:ext>
              </a:extLst>
            </p:cNvPr>
            <p:cNvSpPr txBox="1"/>
            <p:nvPr/>
          </p:nvSpPr>
          <p:spPr>
            <a:xfrm>
              <a:off x="336996" y="4457485"/>
              <a:ext cx="2435711" cy="291372"/>
            </a:xfrm>
            <a:prstGeom prst="rect">
              <a:avLst/>
            </a:prstGeom>
            <a:noFill/>
          </p:spPr>
          <p:txBody>
            <a:bodyPr wrap="square" rtlCol="0">
              <a:spAutoFit/>
            </a:bodyPr>
            <a:lstStyle/>
            <a:p>
              <a:pPr algn="ctr"/>
              <a:r>
                <a:rPr lang="es-PY" altLang="ko-KR" sz="2000" b="1" dirty="0">
                  <a:solidFill>
                    <a:prstClr val="black"/>
                  </a:solidFill>
                  <a:latin typeface="Big Caslon"/>
                  <a:cs typeface="Arial" pitchFamily="34" charset="0"/>
                </a:rPr>
                <a:t>Repositorio</a:t>
              </a:r>
            </a:p>
          </p:txBody>
        </p:sp>
        <p:pic>
          <p:nvPicPr>
            <p:cNvPr id="7" name="Imagen 6">
              <a:extLst>
                <a:ext uri="{FF2B5EF4-FFF2-40B4-BE49-F238E27FC236}">
                  <a16:creationId xmlns:a16="http://schemas.microsoft.com/office/drawing/2014/main" id="{43D5C310-39F2-4A3F-A744-03ECC9523A10}"/>
                </a:ext>
              </a:extLst>
            </p:cNvPr>
            <p:cNvPicPr>
              <a:picLocks noChangeAspect="1"/>
            </p:cNvPicPr>
            <p:nvPr/>
          </p:nvPicPr>
          <p:blipFill>
            <a:blip r:embed="rId3"/>
            <a:stretch>
              <a:fillRect/>
            </a:stretch>
          </p:blipFill>
          <p:spPr>
            <a:xfrm>
              <a:off x="268771" y="4830852"/>
              <a:ext cx="2690718" cy="1458003"/>
            </a:xfrm>
            <a:prstGeom prst="rect">
              <a:avLst/>
            </a:prstGeom>
          </p:spPr>
        </p:pic>
      </p:grpSp>
      <p:pic>
        <p:nvPicPr>
          <p:cNvPr id="9" name="Imagen 8">
            <a:hlinkClick r:id="rId4"/>
            <a:extLst>
              <a:ext uri="{FF2B5EF4-FFF2-40B4-BE49-F238E27FC236}">
                <a16:creationId xmlns:a16="http://schemas.microsoft.com/office/drawing/2014/main" id="{F93FA8C9-47D3-44BF-8325-6434A14FE460}"/>
              </a:ext>
            </a:extLst>
          </p:cNvPr>
          <p:cNvPicPr/>
          <p:nvPr/>
        </p:nvPicPr>
        <p:blipFill rotWithShape="1">
          <a:blip r:embed="rId5"/>
          <a:srcRect l="11818" t="13170" r="12159" b="4682"/>
          <a:stretch/>
        </p:blipFill>
        <p:spPr bwMode="auto">
          <a:xfrm>
            <a:off x="45388" y="1786026"/>
            <a:ext cx="4999082" cy="3690949"/>
          </a:xfrm>
          <a:prstGeom prst="rect">
            <a:avLst/>
          </a:prstGeom>
          <a:ln>
            <a:noFill/>
          </a:ln>
          <a:extLst>
            <a:ext uri="{53640926-AAD7-44D8-BBD7-CCE9431645EC}">
              <a14:shadowObscured xmlns:a14="http://schemas.microsoft.com/office/drawing/2010/main"/>
            </a:ext>
          </a:extLst>
        </p:spPr>
      </p:pic>
      <p:pic>
        <p:nvPicPr>
          <p:cNvPr id="12" name="Imagen 11">
            <a:hlinkClick r:id="rId6"/>
            <a:extLst>
              <a:ext uri="{FF2B5EF4-FFF2-40B4-BE49-F238E27FC236}">
                <a16:creationId xmlns:a16="http://schemas.microsoft.com/office/drawing/2014/main" id="{0A634B0A-9E03-4B90-B78C-AB4C935B22F1}"/>
              </a:ext>
            </a:extLst>
          </p:cNvPr>
          <p:cNvPicPr/>
          <p:nvPr/>
        </p:nvPicPr>
        <p:blipFill rotWithShape="1">
          <a:blip r:embed="rId7"/>
          <a:srcRect l="42862" t="14110" r="24506" b="9385"/>
          <a:stretch/>
        </p:blipFill>
        <p:spPr bwMode="auto">
          <a:xfrm>
            <a:off x="8053686" y="1786026"/>
            <a:ext cx="1385752" cy="1935839"/>
          </a:xfrm>
          <a:prstGeom prst="rect">
            <a:avLst/>
          </a:prstGeom>
          <a:ln>
            <a:noFill/>
          </a:ln>
          <a:extLst>
            <a:ext uri="{53640926-AAD7-44D8-BBD7-CCE9431645EC}">
              <a14:shadowObscured xmlns:a14="http://schemas.microsoft.com/office/drawing/2010/main"/>
            </a:ext>
          </a:extLst>
        </p:spPr>
      </p:pic>
      <p:pic>
        <p:nvPicPr>
          <p:cNvPr id="11" name="Imagen 10">
            <a:hlinkClick r:id="rId6"/>
            <a:extLst>
              <a:ext uri="{FF2B5EF4-FFF2-40B4-BE49-F238E27FC236}">
                <a16:creationId xmlns:a16="http://schemas.microsoft.com/office/drawing/2014/main" id="{7A7CBCD0-BA30-4371-8FB3-E421611916A1}"/>
              </a:ext>
            </a:extLst>
          </p:cNvPr>
          <p:cNvPicPr/>
          <p:nvPr/>
        </p:nvPicPr>
        <p:blipFill rotWithShape="1">
          <a:blip r:embed="rId8"/>
          <a:srcRect l="43919" t="14423" r="26271" b="11894"/>
          <a:stretch/>
        </p:blipFill>
        <p:spPr bwMode="auto">
          <a:xfrm>
            <a:off x="8518619" y="3429000"/>
            <a:ext cx="1391266" cy="1950735"/>
          </a:xfrm>
          <a:prstGeom prst="rect">
            <a:avLst/>
          </a:prstGeom>
          <a:ln>
            <a:noFill/>
          </a:ln>
          <a:extLst>
            <a:ext uri="{53640926-AAD7-44D8-BBD7-CCE9431645EC}">
              <a14:shadowObscured xmlns:a14="http://schemas.microsoft.com/office/drawing/2010/main"/>
            </a:ext>
          </a:extLst>
        </p:spPr>
      </p:pic>
      <p:pic>
        <p:nvPicPr>
          <p:cNvPr id="13" name="Imagen 12">
            <a:hlinkClick r:id="rId6"/>
            <a:extLst>
              <a:ext uri="{FF2B5EF4-FFF2-40B4-BE49-F238E27FC236}">
                <a16:creationId xmlns:a16="http://schemas.microsoft.com/office/drawing/2014/main" id="{FA630F3A-9CA6-4901-9FA3-028AC321DA83}"/>
              </a:ext>
            </a:extLst>
          </p:cNvPr>
          <p:cNvPicPr/>
          <p:nvPr/>
        </p:nvPicPr>
        <p:blipFill rotWithShape="1">
          <a:blip r:embed="rId9"/>
          <a:srcRect l="41804" t="14736" r="24153" b="7505"/>
          <a:stretch/>
        </p:blipFill>
        <p:spPr bwMode="auto">
          <a:xfrm>
            <a:off x="10374819" y="3393052"/>
            <a:ext cx="1391267" cy="1950735"/>
          </a:xfrm>
          <a:prstGeom prst="rect">
            <a:avLst/>
          </a:prstGeom>
          <a:ln>
            <a:no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C406C8EB-A6FB-478B-B256-10413BFDEED4}"/>
              </a:ext>
            </a:extLst>
          </p:cNvPr>
          <p:cNvSpPr txBox="1"/>
          <p:nvPr/>
        </p:nvSpPr>
        <p:spPr>
          <a:xfrm>
            <a:off x="106081" y="5343787"/>
            <a:ext cx="4399721" cy="1477328"/>
          </a:xfrm>
          <a:prstGeom prst="rect">
            <a:avLst/>
          </a:prstGeom>
          <a:noFill/>
        </p:spPr>
        <p:txBody>
          <a:bodyPr wrap="square">
            <a:spAutoFit/>
          </a:bodyPr>
          <a:lstStyle/>
          <a:p>
            <a:pPr algn="ctr"/>
            <a:endParaRPr lang="es-PY" dirty="0">
              <a:hlinkClick r:id="rId4">
                <a:extLst>
                  <a:ext uri="{A12FA001-AC4F-418D-AE19-62706E023703}">
                    <ahyp:hlinkClr xmlns:ahyp="http://schemas.microsoft.com/office/drawing/2018/hyperlinkcolor" val="tx"/>
                  </a:ext>
                </a:extLst>
              </a:hlinkClick>
            </a:endParaRPr>
          </a:p>
          <a:p>
            <a:pPr algn="ctr"/>
            <a:endParaRPr lang="es-PY" dirty="0">
              <a:hlinkClick r:id="rId4">
                <a:extLst>
                  <a:ext uri="{A12FA001-AC4F-418D-AE19-62706E023703}">
                    <ahyp:hlinkClr xmlns:ahyp="http://schemas.microsoft.com/office/drawing/2018/hyperlinkcolor" val="tx"/>
                  </a:ext>
                </a:extLst>
              </a:hlinkClick>
            </a:endParaRPr>
          </a:p>
          <a:p>
            <a:pPr algn="ctr"/>
            <a:r>
              <a:rPr lang="es-PY" dirty="0">
                <a:hlinkClick r:id="rId4">
                  <a:extLst>
                    <a:ext uri="{A12FA001-AC4F-418D-AE19-62706E023703}">
                      <ahyp:hlinkClr xmlns:ahyp="http://schemas.microsoft.com/office/drawing/2018/hyperlinkcolor" val="tx"/>
                    </a:ext>
                  </a:extLst>
                </a:hlinkClick>
              </a:rPr>
              <a:t>https://ppr.hacienda.gov.py/?page_id=325</a:t>
            </a:r>
            <a:endParaRPr lang="es-PY" dirty="0"/>
          </a:p>
          <a:p>
            <a:pPr algn="ctr"/>
            <a:endParaRPr lang="es-PY" dirty="0"/>
          </a:p>
          <a:p>
            <a:pPr algn="ctr"/>
            <a:r>
              <a:rPr lang="es-PY" b="1" dirty="0">
                <a:solidFill>
                  <a:srgbClr val="002060"/>
                </a:solidFill>
              </a:rPr>
              <a:t>EVALUACIONES</a:t>
            </a:r>
          </a:p>
        </p:txBody>
      </p:sp>
      <p:sp>
        <p:nvSpPr>
          <p:cNvPr id="16" name="CuadroTexto 15">
            <a:extLst>
              <a:ext uri="{FF2B5EF4-FFF2-40B4-BE49-F238E27FC236}">
                <a16:creationId xmlns:a16="http://schemas.microsoft.com/office/drawing/2014/main" id="{AE6944C0-549F-411B-B0EE-F9F68988D21A}"/>
              </a:ext>
            </a:extLst>
          </p:cNvPr>
          <p:cNvSpPr txBox="1"/>
          <p:nvPr/>
        </p:nvSpPr>
        <p:spPr>
          <a:xfrm>
            <a:off x="7815381" y="5657671"/>
            <a:ext cx="4399721" cy="1200329"/>
          </a:xfrm>
          <a:prstGeom prst="rect">
            <a:avLst/>
          </a:prstGeom>
          <a:noFill/>
        </p:spPr>
        <p:txBody>
          <a:bodyPr wrap="square">
            <a:spAutoFit/>
          </a:bodyPr>
          <a:lstStyle/>
          <a:p>
            <a:pPr algn="ctr"/>
            <a:r>
              <a:rPr lang="es-PY" dirty="0">
                <a:hlinkClick r:id="rId6">
                  <a:extLst>
                    <a:ext uri="{A12FA001-AC4F-418D-AE19-62706E023703}">
                      <ahyp:hlinkClr xmlns:ahyp="http://schemas.microsoft.com/office/drawing/2018/hyperlinkcolor" val="tx"/>
                    </a:ext>
                  </a:extLst>
                </a:hlinkClick>
              </a:rPr>
              <a:t>https://www.hacienda.gov.py/web-presupuesto/index.php?c=339</a:t>
            </a:r>
            <a:endParaRPr lang="es-PY" dirty="0"/>
          </a:p>
          <a:p>
            <a:pPr algn="ctr"/>
            <a:endParaRPr lang="es-PY" dirty="0"/>
          </a:p>
          <a:p>
            <a:pPr algn="ctr"/>
            <a:r>
              <a:rPr lang="es-PY" b="1" dirty="0">
                <a:solidFill>
                  <a:srgbClr val="002060"/>
                </a:solidFill>
              </a:rPr>
              <a:t>MEDICIÓN DE INVERIONES</a:t>
            </a:r>
          </a:p>
        </p:txBody>
      </p:sp>
      <p:pic>
        <p:nvPicPr>
          <p:cNvPr id="10" name="Imagen 9">
            <a:hlinkClick r:id="rId6"/>
            <a:extLst>
              <a:ext uri="{FF2B5EF4-FFF2-40B4-BE49-F238E27FC236}">
                <a16:creationId xmlns:a16="http://schemas.microsoft.com/office/drawing/2014/main" id="{44007359-EC8D-4836-8810-C758E57B1E34}"/>
              </a:ext>
            </a:extLst>
          </p:cNvPr>
          <p:cNvPicPr/>
          <p:nvPr/>
        </p:nvPicPr>
        <p:blipFill rotWithShape="1">
          <a:blip r:embed="rId10"/>
          <a:srcRect l="46449" t="14808" r="29417" b="24435"/>
          <a:stretch/>
        </p:blipFill>
        <p:spPr bwMode="auto">
          <a:xfrm>
            <a:off x="9998584" y="1778141"/>
            <a:ext cx="1385751" cy="19358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7564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1860AA-24CC-5740-B772-E6463C8EBBCB}"/>
              </a:ext>
            </a:extLst>
          </p:cNvPr>
          <p:cNvSpPr>
            <a:spLocks noGrp="1"/>
          </p:cNvSpPr>
          <p:nvPr>
            <p:ph type="title"/>
          </p:nvPr>
        </p:nvSpPr>
        <p:spPr>
          <a:xfrm>
            <a:off x="2099470" y="138837"/>
            <a:ext cx="10228877" cy="1311844"/>
          </a:xfrm>
          <a:prstGeom prst="rect">
            <a:avLst/>
          </a:prstGeom>
        </p:spPr>
        <p:txBody>
          <a:bodyPr>
            <a:noAutofit/>
          </a:bodyPr>
          <a:lstStyle>
            <a:lvl1pPr>
              <a:lnSpc>
                <a:spcPct val="100000"/>
              </a:lnSpc>
              <a:defRPr sz="2800" b="1">
                <a:latin typeface="Calibri" panose="020F0502020204030204" pitchFamily="34" charset="0"/>
                <a:cs typeface="Calibri" panose="020F0502020204030204" pitchFamily="34" charset="0"/>
              </a:defRPr>
            </a:lvl1pPr>
          </a:lstStyle>
          <a:p>
            <a:r>
              <a:rPr lang="es-ES" sz="3200" dirty="0">
                <a:solidFill>
                  <a:srgbClr val="E84C22"/>
                </a:solidFill>
                <a:latin typeface="Tw Cen MT" panose="020B0602020104020603" pitchFamily="34" charset="0"/>
                <a:cs typeface="+mj-cs"/>
              </a:rPr>
              <a:t>La metodología permite alinear el total del Presupuesto Público a los ODS, con un enfoque transversal de contribución</a:t>
            </a:r>
            <a:endParaRPr lang="en-US" sz="3200" dirty="0">
              <a:solidFill>
                <a:srgbClr val="E84C22"/>
              </a:solidFill>
              <a:latin typeface="Tw Cen MT" panose="020B0602020104020603" pitchFamily="34" charset="0"/>
              <a:cs typeface="+mj-cs"/>
            </a:endParaRPr>
          </a:p>
        </p:txBody>
      </p:sp>
      <p:pic>
        <p:nvPicPr>
          <p:cNvPr id="23" name="Imagen 22">
            <a:extLst>
              <a:ext uri="{FF2B5EF4-FFF2-40B4-BE49-F238E27FC236}">
                <a16:creationId xmlns:a16="http://schemas.microsoft.com/office/drawing/2014/main" id="{FE5EF60C-CA05-4086-A5EE-01646C8F2BA4}"/>
              </a:ext>
            </a:extLst>
          </p:cNvPr>
          <p:cNvPicPr>
            <a:picLocks noChangeAspect="1"/>
          </p:cNvPicPr>
          <p:nvPr/>
        </p:nvPicPr>
        <p:blipFill rotWithShape="1">
          <a:blip r:embed="rId3"/>
          <a:srcRect l="21205" t="13771" r="46244" b="19875"/>
          <a:stretch/>
        </p:blipFill>
        <p:spPr>
          <a:xfrm>
            <a:off x="275943" y="2341680"/>
            <a:ext cx="2015458" cy="2890109"/>
          </a:xfrm>
          <a:prstGeom prst="rect">
            <a:avLst/>
          </a:prstGeom>
        </p:spPr>
      </p:pic>
      <p:grpSp>
        <p:nvGrpSpPr>
          <p:cNvPr id="24" name="Grupo 23">
            <a:extLst>
              <a:ext uri="{FF2B5EF4-FFF2-40B4-BE49-F238E27FC236}">
                <a16:creationId xmlns:a16="http://schemas.microsoft.com/office/drawing/2014/main" id="{F875DA80-FEB4-4EC9-8716-6DB348493C8D}"/>
              </a:ext>
            </a:extLst>
          </p:cNvPr>
          <p:cNvGrpSpPr/>
          <p:nvPr/>
        </p:nvGrpSpPr>
        <p:grpSpPr>
          <a:xfrm>
            <a:off x="2979748" y="1766815"/>
            <a:ext cx="8754246" cy="4810336"/>
            <a:chOff x="-21150" y="0"/>
            <a:chExt cx="6638951" cy="3574587"/>
          </a:xfrm>
        </p:grpSpPr>
        <p:grpSp>
          <p:nvGrpSpPr>
            <p:cNvPr id="25" name="Grupo 24">
              <a:extLst>
                <a:ext uri="{FF2B5EF4-FFF2-40B4-BE49-F238E27FC236}">
                  <a16:creationId xmlns:a16="http://schemas.microsoft.com/office/drawing/2014/main" id="{BFAF8BF1-26A0-4805-95F6-2FF4CC461913}"/>
                </a:ext>
              </a:extLst>
            </p:cNvPr>
            <p:cNvGrpSpPr/>
            <p:nvPr/>
          </p:nvGrpSpPr>
          <p:grpSpPr>
            <a:xfrm>
              <a:off x="-21150" y="0"/>
              <a:ext cx="6620510" cy="3053945"/>
              <a:chOff x="-21150" y="0"/>
              <a:chExt cx="6620510" cy="3053945"/>
            </a:xfrm>
          </p:grpSpPr>
          <p:graphicFrame>
            <p:nvGraphicFramePr>
              <p:cNvPr id="52" name="Gráfico 51">
                <a:extLst>
                  <a:ext uri="{FF2B5EF4-FFF2-40B4-BE49-F238E27FC236}">
                    <a16:creationId xmlns:a16="http://schemas.microsoft.com/office/drawing/2014/main" id="{7152E2AA-16BC-4B0C-8753-8D942A86F619}"/>
                  </a:ext>
                </a:extLst>
              </p:cNvPr>
              <p:cNvGraphicFramePr/>
              <p:nvPr>
                <p:extLst>
                  <p:ext uri="{D42A27DB-BD31-4B8C-83A1-F6EECF244321}">
                    <p14:modId xmlns:p14="http://schemas.microsoft.com/office/powerpoint/2010/main" val="2480472792"/>
                  </p:ext>
                </p:extLst>
              </p:nvPr>
            </p:nvGraphicFramePr>
            <p:xfrm>
              <a:off x="-21150" y="58015"/>
              <a:ext cx="6620510" cy="2995930"/>
            </p:xfrm>
            <a:graphic>
              <a:graphicData uri="http://schemas.openxmlformats.org/drawingml/2006/chart">
                <c:chart xmlns:c="http://schemas.openxmlformats.org/drawingml/2006/chart" xmlns:r="http://schemas.openxmlformats.org/officeDocument/2006/relationships" r:id="rId4"/>
              </a:graphicData>
            </a:graphic>
          </p:graphicFrame>
          <p:pic>
            <p:nvPicPr>
              <p:cNvPr id="53" name="Imagen 52">
                <a:extLst>
                  <a:ext uri="{FF2B5EF4-FFF2-40B4-BE49-F238E27FC236}">
                    <a16:creationId xmlns:a16="http://schemas.microsoft.com/office/drawing/2014/main" id="{B552BB2A-339D-4664-8A2D-E8CDF5894DE2}"/>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850" y="0"/>
                <a:ext cx="445770" cy="396240"/>
              </a:xfrm>
              <a:prstGeom prst="rect">
                <a:avLst/>
              </a:prstGeom>
            </p:spPr>
          </p:pic>
          <p:pic>
            <p:nvPicPr>
              <p:cNvPr id="54" name="Imagen 53" descr="ODS 1 - Fin de la pobreza - ODS Tembi'ura">
                <a:extLst>
                  <a:ext uri="{FF2B5EF4-FFF2-40B4-BE49-F238E27FC236}">
                    <a16:creationId xmlns:a16="http://schemas.microsoft.com/office/drawing/2014/main" id="{5C3EFEEA-9971-4938-BC52-5B16717F8EC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5211" r="7042"/>
              <a:stretch/>
            </p:blipFill>
            <p:spPr bwMode="auto">
              <a:xfrm>
                <a:off x="1082884" y="1047750"/>
                <a:ext cx="403225" cy="264160"/>
              </a:xfrm>
              <a:prstGeom prst="rect">
                <a:avLst/>
              </a:prstGeom>
              <a:noFill/>
              <a:extLst>
                <a:ext uri="{909E8E84-426E-40DD-AFC4-6F175D3DCCD1}">
                  <a14:hiddenFill xmlns:a14="http://schemas.microsoft.com/office/drawing/2010/main">
                    <a:solidFill>
                      <a:srgbClr val="FFFFFF"/>
                    </a:solidFill>
                  </a14:hiddenFill>
                </a:ext>
              </a:extLst>
            </p:spPr>
          </p:pic>
          <p:pic>
            <p:nvPicPr>
              <p:cNvPr id="55" name="Imagen 54" descr="ODS 4: Educación de calidad">
                <a:extLst>
                  <a:ext uri="{FF2B5EF4-FFF2-40B4-BE49-F238E27FC236}">
                    <a16:creationId xmlns:a16="http://schemas.microsoft.com/office/drawing/2014/main" id="{828665B2-A578-4B47-855A-8FD18A90209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9750" y="1104900"/>
                <a:ext cx="458470" cy="234950"/>
              </a:xfrm>
              <a:prstGeom prst="rect">
                <a:avLst/>
              </a:prstGeom>
              <a:noFill/>
              <a:extLst>
                <a:ext uri="{909E8E84-426E-40DD-AFC4-6F175D3DCCD1}">
                  <a14:hiddenFill xmlns:a14="http://schemas.microsoft.com/office/drawing/2010/main">
                    <a:solidFill>
                      <a:srgbClr val="FFFFFF"/>
                    </a:solidFill>
                  </a14:hiddenFill>
                </a:ext>
              </a:extLst>
            </p:spPr>
          </p:pic>
          <p:pic>
            <p:nvPicPr>
              <p:cNvPr id="56" name="Imagen 55" descr="ODS 5: Igualdad de género">
                <a:extLst>
                  <a:ext uri="{FF2B5EF4-FFF2-40B4-BE49-F238E27FC236}">
                    <a16:creationId xmlns:a16="http://schemas.microsoft.com/office/drawing/2014/main" id="{5A6ECC49-AD87-4903-8B57-4AF1D26EE6FB}"/>
                  </a:ext>
                </a:extLst>
              </p:cNvPr>
              <p:cNvPicPr>
                <a:picLocks noChangeAspect="1"/>
              </p:cNvPicPr>
              <p:nvPr/>
            </p:nvPicPr>
            <p:blipFill>
              <a:blip r:embed="rId8"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3943350" y="1857375"/>
                <a:ext cx="530225" cy="280670"/>
              </a:xfrm>
              <a:prstGeom prst="rect">
                <a:avLst/>
              </a:prstGeom>
              <a:noFill/>
              <a:extLst>
                <a:ext uri="{909E8E84-426E-40DD-AFC4-6F175D3DCCD1}">
                  <a14:hiddenFill xmlns:a14="http://schemas.microsoft.com/office/drawing/2010/main">
                    <a:solidFill>
                      <a:srgbClr val="FFFFFF"/>
                    </a:solidFill>
                  </a14:hiddenFill>
                </a:ext>
              </a:extLst>
            </p:spPr>
          </p:pic>
          <p:pic>
            <p:nvPicPr>
              <p:cNvPr id="57" name="Imagen 56" descr="ODS 8 En las ONG de red Voluntare | Corresponsables.com España">
                <a:extLst>
                  <a:ext uri="{FF2B5EF4-FFF2-40B4-BE49-F238E27FC236}">
                    <a16:creationId xmlns:a16="http://schemas.microsoft.com/office/drawing/2014/main" id="{434BC7EF-D754-420F-86BF-62A62BB7697D}"/>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3622" t="1035" r="16536"/>
              <a:stretch/>
            </p:blipFill>
            <p:spPr bwMode="auto">
              <a:xfrm>
                <a:off x="1447800" y="990600"/>
                <a:ext cx="422910" cy="299720"/>
              </a:xfrm>
              <a:prstGeom prst="rect">
                <a:avLst/>
              </a:prstGeom>
              <a:noFill/>
              <a:extLst>
                <a:ext uri="{909E8E84-426E-40DD-AFC4-6F175D3DCCD1}">
                  <a14:hiddenFill xmlns:a14="http://schemas.microsoft.com/office/drawing/2010/main">
                    <a:solidFill>
                      <a:srgbClr val="FFFFFF"/>
                    </a:solidFill>
                  </a14:hiddenFill>
                </a:ext>
              </a:extLst>
            </p:spPr>
          </p:pic>
          <p:pic>
            <p:nvPicPr>
              <p:cNvPr id="58" name="Imagen 57" descr="ODS 9 En las ONG de red Voluntare | Corresponsables.com España">
                <a:extLst>
                  <a:ext uri="{FF2B5EF4-FFF2-40B4-BE49-F238E27FC236}">
                    <a16:creationId xmlns:a16="http://schemas.microsoft.com/office/drawing/2014/main" id="{E5DAFBA2-B279-4BFC-A3A6-38136A3C4C4A}"/>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62" r="21260"/>
              <a:stretch/>
            </p:blipFill>
            <p:spPr bwMode="auto">
              <a:xfrm>
                <a:off x="2181225" y="1162050"/>
                <a:ext cx="454025" cy="345440"/>
              </a:xfrm>
              <a:prstGeom prst="rect">
                <a:avLst/>
              </a:prstGeom>
              <a:noFill/>
              <a:extLst>
                <a:ext uri="{909E8E84-426E-40DD-AFC4-6F175D3DCCD1}">
                  <a14:hiddenFill xmlns:a14="http://schemas.microsoft.com/office/drawing/2010/main">
                    <a:solidFill>
                      <a:srgbClr val="FFFFFF"/>
                    </a:solidFill>
                  </a14:hiddenFill>
                </a:ext>
              </a:extLst>
            </p:spPr>
          </p:pic>
          <p:pic>
            <p:nvPicPr>
              <p:cNvPr id="59" name="Imagen 58" descr="Objetivo 7 | Objetivos de Desarrollo Sostenible">
                <a:extLst>
                  <a:ext uri="{FF2B5EF4-FFF2-40B4-BE49-F238E27FC236}">
                    <a16:creationId xmlns:a16="http://schemas.microsoft.com/office/drawing/2014/main" id="{55BA1A91-F7E7-41CB-992A-610523AB3E0E}"/>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1390650"/>
                <a:ext cx="395605" cy="371475"/>
              </a:xfrm>
              <a:prstGeom prst="rect">
                <a:avLst/>
              </a:prstGeom>
              <a:noFill/>
              <a:extLst>
                <a:ext uri="{909E8E84-426E-40DD-AFC4-6F175D3DCCD1}">
                  <a14:hiddenFill xmlns:a14="http://schemas.microsoft.com/office/drawing/2010/main">
                    <a:solidFill>
                      <a:srgbClr val="FFFFFF"/>
                    </a:solidFill>
                  </a14:hiddenFill>
                </a:ext>
              </a:extLst>
            </p:spPr>
          </p:pic>
          <p:pic>
            <p:nvPicPr>
              <p:cNvPr id="60" name="Imagen 59" descr="ODS 10. Reducción de las Desigualdades - Eurosocial">
                <a:extLst>
                  <a:ext uri="{FF2B5EF4-FFF2-40B4-BE49-F238E27FC236}">
                    <a16:creationId xmlns:a16="http://schemas.microsoft.com/office/drawing/2014/main" id="{4C878E10-0EA8-44EE-A0C3-9FD03AB2A891}"/>
                  </a:ext>
                </a:extLst>
              </p:cNvPr>
              <p:cNvPicPr>
                <a:picLocks noChangeAspect="1"/>
              </p:cNvPicPr>
              <p:nvPr/>
            </p:nvPicPr>
            <p:blipFill>
              <a:blip r:embed="rId12" cstate="print">
                <a:clrChange>
                  <a:clrFrom>
                    <a:srgbClr val="F3F3F3"/>
                  </a:clrFrom>
                  <a:clrTo>
                    <a:srgbClr val="F3F3F3">
                      <a:alpha val="0"/>
                    </a:srgbClr>
                  </a:clrTo>
                </a:clrChange>
                <a:extLst>
                  <a:ext uri="{28A0092B-C50C-407E-A947-70E740481C1C}">
                    <a14:useLocalDpi xmlns:a14="http://schemas.microsoft.com/office/drawing/2010/main" val="0"/>
                  </a:ext>
                </a:extLst>
              </a:blip>
              <a:srcRect/>
              <a:stretch>
                <a:fillRect/>
              </a:stretch>
            </p:blipFill>
            <p:spPr bwMode="auto">
              <a:xfrm>
                <a:off x="2952750" y="1362075"/>
                <a:ext cx="423545" cy="398145"/>
              </a:xfrm>
              <a:prstGeom prst="rect">
                <a:avLst/>
              </a:prstGeom>
              <a:noFill/>
              <a:extLst>
                <a:ext uri="{909E8E84-426E-40DD-AFC4-6F175D3DCCD1}">
                  <a14:hiddenFill xmlns:a14="http://schemas.microsoft.com/office/drawing/2010/main">
                    <a:solidFill>
                      <a:srgbClr val="FFFFFF"/>
                    </a:solidFill>
                  </a14:hiddenFill>
                </a:ext>
              </a:extLst>
            </p:spPr>
          </p:pic>
          <p:pic>
            <p:nvPicPr>
              <p:cNvPr id="61" name="Imagen 60" descr="12. Producción y consumo responsables | Agenda 2030 en América Latina y el  Caribe">
                <a:extLst>
                  <a:ext uri="{FF2B5EF4-FFF2-40B4-BE49-F238E27FC236}">
                    <a16:creationId xmlns:a16="http://schemas.microsoft.com/office/drawing/2014/main" id="{B7FF7494-667D-41B3-B254-6E406ACE4643}"/>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t="39844"/>
              <a:stretch/>
            </p:blipFill>
            <p:spPr bwMode="auto">
              <a:xfrm>
                <a:off x="2543175" y="1447800"/>
                <a:ext cx="484505" cy="273685"/>
              </a:xfrm>
              <a:prstGeom prst="rect">
                <a:avLst/>
              </a:prstGeom>
              <a:noFill/>
              <a:extLst>
                <a:ext uri="{909E8E84-426E-40DD-AFC4-6F175D3DCCD1}">
                  <a14:hiddenFill xmlns:a14="http://schemas.microsoft.com/office/drawing/2010/main">
                    <a:solidFill>
                      <a:srgbClr val="FFFFFF"/>
                    </a:solidFill>
                  </a14:hiddenFill>
                </a:ext>
              </a:extLst>
            </p:spPr>
          </p:pic>
          <p:pic>
            <p:nvPicPr>
              <p:cNvPr id="62" name="Imagen 61" descr="Objetivo 2 | Objetivos de Desarrollo Sostenible">
                <a:extLst>
                  <a:ext uri="{FF2B5EF4-FFF2-40B4-BE49-F238E27FC236}">
                    <a16:creationId xmlns:a16="http://schemas.microsoft.com/office/drawing/2014/main" id="{7C3B1639-3027-4ABC-AC87-24A782F22C1E}"/>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71975" y="2000250"/>
                <a:ext cx="347345" cy="325755"/>
              </a:xfrm>
              <a:prstGeom prst="rect">
                <a:avLst/>
              </a:prstGeom>
              <a:noFill/>
              <a:extLst>
                <a:ext uri="{909E8E84-426E-40DD-AFC4-6F175D3DCCD1}">
                  <a14:hiddenFill xmlns:a14="http://schemas.microsoft.com/office/drawing/2010/main">
                    <a:solidFill>
                      <a:srgbClr val="FFFFFF"/>
                    </a:solidFill>
                  </a14:hiddenFill>
                </a:ext>
              </a:extLst>
            </p:spPr>
          </p:pic>
          <p:pic>
            <p:nvPicPr>
              <p:cNvPr id="63" name="Imagen 62" descr="6. Agua limpia y saneamiento | Agenda 2030 en América Latina y el Caribe">
                <a:extLst>
                  <a:ext uri="{FF2B5EF4-FFF2-40B4-BE49-F238E27FC236}">
                    <a16:creationId xmlns:a16="http://schemas.microsoft.com/office/drawing/2014/main" id="{90970199-F504-466C-BE0C-3CF189AA62AF}"/>
                  </a:ext>
                </a:extLst>
              </p:cNvPr>
              <p:cNvPicPr>
                <a:picLocks noChangeAspect="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63" t="32813" r="10937" b="4687"/>
              <a:stretch/>
            </p:blipFill>
            <p:spPr bwMode="auto">
              <a:xfrm>
                <a:off x="5143500" y="2228850"/>
                <a:ext cx="382905" cy="299720"/>
              </a:xfrm>
              <a:prstGeom prst="rect">
                <a:avLst/>
              </a:prstGeom>
              <a:noFill/>
              <a:extLst>
                <a:ext uri="{909E8E84-426E-40DD-AFC4-6F175D3DCCD1}">
                  <a14:hiddenFill xmlns:a14="http://schemas.microsoft.com/office/drawing/2010/main">
                    <a:solidFill>
                      <a:srgbClr val="FFFFFF"/>
                    </a:solidFill>
                  </a14:hiddenFill>
                </a:ext>
              </a:extLst>
            </p:spPr>
          </p:pic>
          <p:pic>
            <p:nvPicPr>
              <p:cNvPr id="64" name="Imagen 63" descr="Objetivo 16 | Objetivos de Desarrollo Sostenible">
                <a:extLst>
                  <a:ext uri="{FF2B5EF4-FFF2-40B4-BE49-F238E27FC236}">
                    <a16:creationId xmlns:a16="http://schemas.microsoft.com/office/drawing/2014/main" id="{EF745671-7461-4848-8BE2-CE7F9D6E31F1}"/>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4850" y="314325"/>
                <a:ext cx="464820" cy="436880"/>
              </a:xfrm>
              <a:prstGeom prst="rect">
                <a:avLst/>
              </a:prstGeom>
              <a:noFill/>
              <a:extLst>
                <a:ext uri="{909E8E84-426E-40DD-AFC4-6F175D3DCCD1}">
                  <a14:hiddenFill xmlns:a14="http://schemas.microsoft.com/office/drawing/2010/main">
                    <a:solidFill>
                      <a:srgbClr val="FFFFFF"/>
                    </a:solidFill>
                  </a14:hiddenFill>
                </a:ext>
              </a:extLst>
            </p:spPr>
          </p:pic>
          <p:pic>
            <p:nvPicPr>
              <p:cNvPr id="65" name="Imagen 64" descr="Objetivo 17 | Objetivos de Desarrollo Sostenible">
                <a:extLst>
                  <a:ext uri="{FF2B5EF4-FFF2-40B4-BE49-F238E27FC236}">
                    <a16:creationId xmlns:a16="http://schemas.microsoft.com/office/drawing/2014/main" id="{9D721093-F0CE-4A54-BBBD-4DA9B562F7F7}"/>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314700" y="1390650"/>
                <a:ext cx="374650" cy="352425"/>
              </a:xfrm>
              <a:prstGeom prst="rect">
                <a:avLst/>
              </a:prstGeom>
              <a:noFill/>
              <a:extLst>
                <a:ext uri="{909E8E84-426E-40DD-AFC4-6F175D3DCCD1}">
                  <a14:hiddenFill xmlns:a14="http://schemas.microsoft.com/office/drawing/2010/main">
                    <a:solidFill>
                      <a:srgbClr val="FFFFFF"/>
                    </a:solidFill>
                  </a14:hiddenFill>
                </a:ext>
              </a:extLst>
            </p:spPr>
          </p:pic>
          <p:pic>
            <p:nvPicPr>
              <p:cNvPr id="66" name="Imagen 65" descr="Objetivo 11 | Objetivos de Desarrollo Sostenible">
                <a:extLst>
                  <a:ext uri="{FF2B5EF4-FFF2-40B4-BE49-F238E27FC236}">
                    <a16:creationId xmlns:a16="http://schemas.microsoft.com/office/drawing/2014/main" id="{4A3B964E-F31A-4C38-89C7-6367DE90571D}"/>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2975" y="2076450"/>
                <a:ext cx="319405" cy="299720"/>
              </a:xfrm>
              <a:prstGeom prst="rect">
                <a:avLst/>
              </a:prstGeom>
              <a:noFill/>
              <a:extLst>
                <a:ext uri="{909E8E84-426E-40DD-AFC4-6F175D3DCCD1}">
                  <a14:hiddenFill xmlns:a14="http://schemas.microsoft.com/office/drawing/2010/main">
                    <a:solidFill>
                      <a:srgbClr val="FFFFFF"/>
                    </a:solidFill>
                  </a14:hiddenFill>
                </a:ext>
              </a:extLst>
            </p:spPr>
          </p:pic>
          <p:pic>
            <p:nvPicPr>
              <p:cNvPr id="67" name="Imagen 66" descr="ods 13">
                <a:extLst>
                  <a:ext uri="{FF2B5EF4-FFF2-40B4-BE49-F238E27FC236}">
                    <a16:creationId xmlns:a16="http://schemas.microsoft.com/office/drawing/2014/main" id="{9EAC90CC-5830-4EF6-9759-57D2FB51918E}"/>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10800000" flipV="1">
                <a:off x="5505450" y="2276475"/>
                <a:ext cx="305435" cy="287020"/>
              </a:xfrm>
              <a:prstGeom prst="rect">
                <a:avLst/>
              </a:prstGeom>
              <a:noFill/>
              <a:extLst>
                <a:ext uri="{909E8E84-426E-40DD-AFC4-6F175D3DCCD1}">
                  <a14:hiddenFill xmlns:a14="http://schemas.microsoft.com/office/drawing/2010/main">
                    <a:solidFill>
                      <a:srgbClr val="FFFFFF"/>
                    </a:solidFill>
                  </a14:hiddenFill>
                </a:ext>
              </a:extLst>
            </p:spPr>
          </p:pic>
          <p:pic>
            <p:nvPicPr>
              <p:cNvPr id="68" name="Imagen 67" descr="Objetivo 15 | Objetivos de Desarrollo Sostenible">
                <a:extLst>
                  <a:ext uri="{FF2B5EF4-FFF2-40B4-BE49-F238E27FC236}">
                    <a16:creationId xmlns:a16="http://schemas.microsoft.com/office/drawing/2014/main" id="{C0A433EF-79F9-4EAA-AFB9-145DF801C965}"/>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867400" y="2257425"/>
                <a:ext cx="353695" cy="332740"/>
              </a:xfrm>
              <a:prstGeom prst="rect">
                <a:avLst/>
              </a:prstGeom>
              <a:noFill/>
              <a:extLst>
                <a:ext uri="{909E8E84-426E-40DD-AFC4-6F175D3DCCD1}">
                  <a14:hiddenFill xmlns:a14="http://schemas.microsoft.com/office/drawing/2010/main">
                    <a:solidFill>
                      <a:srgbClr val="FFFFFF"/>
                    </a:solidFill>
                  </a14:hiddenFill>
                </a:ext>
              </a:extLst>
            </p:spPr>
          </p:pic>
          <p:pic>
            <p:nvPicPr>
              <p:cNvPr id="69" name="Imagen 68" descr="ODS 14: Vida submarina">
                <a:extLst>
                  <a:ext uri="{FF2B5EF4-FFF2-40B4-BE49-F238E27FC236}">
                    <a16:creationId xmlns:a16="http://schemas.microsoft.com/office/drawing/2014/main" id="{687198A4-F004-426F-986C-AC9326292C99}"/>
                  </a:ext>
                </a:extLst>
              </p:cNvPr>
              <p:cNvPicPr>
                <a:picLocks noChangeAspect="1"/>
              </p:cNvPicPr>
              <p:nvPr/>
            </p:nvPicPr>
            <p:blipFill>
              <a:blip r:embed="rId21" cstate="print">
                <a:clrChange>
                  <a:clrFrom>
                    <a:srgbClr val="FEFCFB"/>
                  </a:clrFrom>
                  <a:clrTo>
                    <a:srgbClr val="FEFCFB">
                      <a:alpha val="0"/>
                    </a:srgbClr>
                  </a:clrTo>
                </a:clrChange>
                <a:extLst>
                  <a:ext uri="{28A0092B-C50C-407E-A947-70E740481C1C}">
                    <a14:useLocalDpi xmlns:a14="http://schemas.microsoft.com/office/drawing/2010/main" val="0"/>
                  </a:ext>
                </a:extLst>
              </a:blip>
              <a:srcRect/>
              <a:stretch>
                <a:fillRect/>
              </a:stretch>
            </p:blipFill>
            <p:spPr bwMode="auto">
              <a:xfrm>
                <a:off x="6229350" y="2381250"/>
                <a:ext cx="343535" cy="1816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upo 25">
              <a:extLst>
                <a:ext uri="{FF2B5EF4-FFF2-40B4-BE49-F238E27FC236}">
                  <a16:creationId xmlns:a16="http://schemas.microsoft.com/office/drawing/2014/main" id="{2E6A45FA-61AF-4947-8CA5-2809D42024EB}"/>
                </a:ext>
              </a:extLst>
            </p:cNvPr>
            <p:cNvGrpSpPr/>
            <p:nvPr/>
          </p:nvGrpSpPr>
          <p:grpSpPr>
            <a:xfrm>
              <a:off x="342900" y="2838462"/>
              <a:ext cx="6274901" cy="736125"/>
              <a:chOff x="433576" y="3752941"/>
              <a:chExt cx="7108786" cy="605897"/>
            </a:xfrm>
          </p:grpSpPr>
          <p:sp>
            <p:nvSpPr>
              <p:cNvPr id="27" name="Rectángulo 26">
                <a:extLst>
                  <a:ext uri="{FF2B5EF4-FFF2-40B4-BE49-F238E27FC236}">
                    <a16:creationId xmlns:a16="http://schemas.microsoft.com/office/drawing/2014/main" id="{38AD69B8-3D36-438F-83C0-B0EFCD13B54C}"/>
                  </a:ext>
                </a:extLst>
              </p:cNvPr>
              <p:cNvSpPr/>
              <p:nvPr/>
            </p:nvSpPr>
            <p:spPr>
              <a:xfrm>
                <a:off x="433576" y="3776764"/>
                <a:ext cx="474096" cy="558257"/>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s-ES" sz="800" b="1" i="0" u="none" strike="noStrike" kern="0" cap="none" spc="0" normalizeH="0" baseline="0" noProof="0" dirty="0">
                    <a:ln>
                      <a:noFill/>
                    </a:ln>
                    <a:solidFill>
                      <a:srgbClr val="3F8044"/>
                    </a:solidFill>
                    <a:effectLst/>
                    <a:uLnTx/>
                    <a:uFillTx/>
                    <a:latin typeface="Big Caslon" panose="02000603090000020003" pitchFamily="2" charset="0"/>
                    <a:ea typeface="Calibri" panose="020F0502020204030204" pitchFamily="34" charset="0"/>
                    <a:cs typeface="Times New Roman" panose="02020603050405020304" pitchFamily="18" charset="0"/>
                  </a:rPr>
                  <a:t>ODS 3</a:t>
                </a:r>
                <a:endParaRPr kumimoji="0" lang="es-PY" sz="8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28" name="Rectángulo 27">
                <a:extLst>
                  <a:ext uri="{FF2B5EF4-FFF2-40B4-BE49-F238E27FC236}">
                    <a16:creationId xmlns:a16="http://schemas.microsoft.com/office/drawing/2014/main" id="{B887684C-C755-444A-AE58-E2B41D912482}"/>
                  </a:ext>
                </a:extLst>
              </p:cNvPr>
              <p:cNvSpPr/>
              <p:nvPr/>
            </p:nvSpPr>
            <p:spPr>
              <a:xfrm>
                <a:off x="822992" y="3777215"/>
                <a:ext cx="474095" cy="558257"/>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s-ES" sz="800" b="1" i="0" u="none" strike="noStrike" kern="0" cap="none" spc="0" normalizeH="0" baseline="0" noProof="0" dirty="0">
                    <a:ln>
                      <a:noFill/>
                    </a:ln>
                    <a:solidFill>
                      <a:srgbClr val="00689D"/>
                    </a:solidFill>
                    <a:effectLst/>
                    <a:uLnTx/>
                    <a:uFillTx/>
                    <a:latin typeface="Big Caslon" panose="02000603090000020003" pitchFamily="2" charset="0"/>
                    <a:ea typeface="Calibri" panose="020F0502020204030204" pitchFamily="34" charset="0"/>
                    <a:cs typeface="Times New Roman" panose="02020603050405020304" pitchFamily="18" charset="0"/>
                  </a:rPr>
                  <a:t>ODS 16</a:t>
                </a:r>
                <a:endParaRPr kumimoji="0" lang="es-PY" sz="8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37" name="Rectángulo 36">
                <a:extLst>
                  <a:ext uri="{FF2B5EF4-FFF2-40B4-BE49-F238E27FC236}">
                    <a16:creationId xmlns:a16="http://schemas.microsoft.com/office/drawing/2014/main" id="{25AF8AD9-50EF-4CA4-8CA4-3BD909E4D168}"/>
                  </a:ext>
                </a:extLst>
              </p:cNvPr>
              <p:cNvSpPr/>
              <p:nvPr/>
            </p:nvSpPr>
            <p:spPr>
              <a:xfrm>
                <a:off x="1692658" y="3773876"/>
                <a:ext cx="474096" cy="558257"/>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s-ES" sz="800" b="1" i="0" u="none" strike="noStrike" kern="0" cap="none" spc="0" normalizeH="0" baseline="0" noProof="0">
                    <a:ln>
                      <a:noFill/>
                    </a:ln>
                    <a:solidFill>
                      <a:srgbClr val="A21942"/>
                    </a:solidFill>
                    <a:effectLst/>
                    <a:uLnTx/>
                    <a:uFillTx/>
                    <a:latin typeface="Big Caslon" panose="02000603090000020003" pitchFamily="2" charset="0"/>
                    <a:ea typeface="Calibri" panose="020F0502020204030204" pitchFamily="34" charset="0"/>
                    <a:cs typeface="Times New Roman" panose="02020603050405020304" pitchFamily="18" charset="0"/>
                  </a:rPr>
                  <a:t>ODS 8</a:t>
                </a:r>
                <a:endParaRPr kumimoji="0" lang="es-PY" sz="800" b="0" i="0" u="none" strike="noStrike" kern="0" cap="none" spc="0" normalizeH="0" baseline="0" noProof="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38" name="Rectángulo 37">
                <a:extLst>
                  <a:ext uri="{FF2B5EF4-FFF2-40B4-BE49-F238E27FC236}">
                    <a16:creationId xmlns:a16="http://schemas.microsoft.com/office/drawing/2014/main" id="{20558C00-5072-4A02-9C6B-7E1AF4F86D23}"/>
                  </a:ext>
                </a:extLst>
              </p:cNvPr>
              <p:cNvSpPr/>
              <p:nvPr/>
            </p:nvSpPr>
            <p:spPr>
              <a:xfrm>
                <a:off x="1254613" y="3773143"/>
                <a:ext cx="474096" cy="558257"/>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s-ES" sz="800" b="1" i="0" u="none" strike="noStrike" kern="0" cap="none" spc="0" normalizeH="0" baseline="0" noProof="0" dirty="0">
                    <a:ln>
                      <a:noFill/>
                    </a:ln>
                    <a:solidFill>
                      <a:srgbClr val="E5241D"/>
                    </a:solidFill>
                    <a:effectLst/>
                    <a:uLnTx/>
                    <a:uFillTx/>
                    <a:latin typeface="Big Caslon" panose="02000603090000020003" pitchFamily="2" charset="0"/>
                    <a:ea typeface="Calibri" panose="020F0502020204030204" pitchFamily="34" charset="0"/>
                    <a:cs typeface="Times New Roman" panose="02020603050405020304" pitchFamily="18" charset="0"/>
                  </a:rPr>
                  <a:t>ODS 1</a:t>
                </a:r>
                <a:endParaRPr kumimoji="0" lang="es-PY" sz="8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39" name="Rectángulo 38">
                <a:extLst>
                  <a:ext uri="{FF2B5EF4-FFF2-40B4-BE49-F238E27FC236}">
                    <a16:creationId xmlns:a16="http://schemas.microsoft.com/office/drawing/2014/main" id="{3F99A53F-E910-4F74-B3DA-4DDC3EB8B683}"/>
                  </a:ext>
                </a:extLst>
              </p:cNvPr>
              <p:cNvSpPr/>
              <p:nvPr/>
            </p:nvSpPr>
            <p:spPr>
              <a:xfrm>
                <a:off x="2082384" y="3779209"/>
                <a:ext cx="474096" cy="558257"/>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s-ES" sz="800" b="1" i="0" u="none" strike="noStrike" kern="0" cap="none" spc="0" normalizeH="0" baseline="0" noProof="0" dirty="0">
                    <a:ln>
                      <a:noFill/>
                    </a:ln>
                    <a:solidFill>
                      <a:srgbClr val="C5192D"/>
                    </a:solidFill>
                    <a:effectLst/>
                    <a:uLnTx/>
                    <a:uFillTx/>
                    <a:latin typeface="Big Caslon" panose="02000603090000020003" pitchFamily="2" charset="0"/>
                    <a:ea typeface="Calibri" panose="020F0502020204030204" pitchFamily="34" charset="0"/>
                    <a:cs typeface="Times New Roman" panose="02020603050405020304" pitchFamily="18" charset="0"/>
                  </a:rPr>
                  <a:t>ODS 4</a:t>
                </a:r>
                <a:endParaRPr kumimoji="0" lang="es-PY" sz="8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40" name="Rectángulo 39">
                <a:extLst>
                  <a:ext uri="{FF2B5EF4-FFF2-40B4-BE49-F238E27FC236}">
                    <a16:creationId xmlns:a16="http://schemas.microsoft.com/office/drawing/2014/main" id="{E97ECD2D-1440-4853-A3A7-97196F1632FB}"/>
                  </a:ext>
                </a:extLst>
              </p:cNvPr>
              <p:cNvSpPr/>
              <p:nvPr/>
            </p:nvSpPr>
            <p:spPr>
              <a:xfrm>
                <a:off x="2479041" y="3779969"/>
                <a:ext cx="474096" cy="558257"/>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s-ES" sz="800" b="1" i="0" u="none" strike="noStrike" kern="0" cap="none" spc="0" normalizeH="0" baseline="0" noProof="0" dirty="0">
                    <a:ln>
                      <a:noFill/>
                    </a:ln>
                    <a:solidFill>
                      <a:srgbClr val="FD6925"/>
                    </a:solidFill>
                    <a:effectLst/>
                    <a:uLnTx/>
                    <a:uFillTx/>
                    <a:latin typeface="Big Caslon" panose="02000603090000020003" pitchFamily="2" charset="0"/>
                    <a:ea typeface="Calibri" panose="020F0502020204030204" pitchFamily="34" charset="0"/>
                    <a:cs typeface="Times New Roman" panose="02020603050405020304" pitchFamily="18" charset="0"/>
                  </a:rPr>
                  <a:t>ODS 9</a:t>
                </a:r>
                <a:endParaRPr kumimoji="0" lang="es-PY" sz="8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41" name="Rectángulo 40">
                <a:extLst>
                  <a:ext uri="{FF2B5EF4-FFF2-40B4-BE49-F238E27FC236}">
                    <a16:creationId xmlns:a16="http://schemas.microsoft.com/office/drawing/2014/main" id="{7F1F1CD4-4C22-4C10-8187-675EB474D1FA}"/>
                  </a:ext>
                </a:extLst>
              </p:cNvPr>
              <p:cNvSpPr/>
              <p:nvPr/>
            </p:nvSpPr>
            <p:spPr>
              <a:xfrm>
                <a:off x="3768007" y="3783061"/>
                <a:ext cx="474096" cy="55825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s-ES" sz="800" b="1" i="0" u="none" strike="noStrike" kern="0" cap="none" spc="0" normalizeH="0" baseline="0" noProof="0" dirty="0">
                    <a:ln>
                      <a:noFill/>
                    </a:ln>
                    <a:solidFill>
                      <a:srgbClr val="19486A"/>
                    </a:solidFill>
                    <a:effectLst/>
                    <a:uLnTx/>
                    <a:uFillTx/>
                    <a:latin typeface="Big Caslon" panose="02000603090000020003" pitchFamily="2" charset="0"/>
                    <a:ea typeface="Calibri" panose="020F0502020204030204" pitchFamily="34" charset="0"/>
                    <a:cs typeface="Times New Roman" panose="02020603050405020304" pitchFamily="18" charset="0"/>
                  </a:rPr>
                  <a:t>ODS 17</a:t>
                </a:r>
                <a:endParaRPr kumimoji="0" lang="es-PY" sz="8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42" name="Rectángulo 41">
                <a:extLst>
                  <a:ext uri="{FF2B5EF4-FFF2-40B4-BE49-F238E27FC236}">
                    <a16:creationId xmlns:a16="http://schemas.microsoft.com/office/drawing/2014/main" id="{47342A73-7B43-415F-9A01-E28EA5F8C313}"/>
                  </a:ext>
                </a:extLst>
              </p:cNvPr>
              <p:cNvSpPr/>
              <p:nvPr/>
            </p:nvSpPr>
            <p:spPr>
              <a:xfrm>
                <a:off x="3356955" y="3788139"/>
                <a:ext cx="474096" cy="55825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s-ES" sz="800" b="1" i="0" u="none" strike="noStrike" kern="0" cap="none" spc="0" normalizeH="0" baseline="0" noProof="0">
                    <a:ln>
                      <a:noFill/>
                    </a:ln>
                    <a:solidFill>
                      <a:srgbClr val="DD1367"/>
                    </a:solidFill>
                    <a:effectLst/>
                    <a:uLnTx/>
                    <a:uFillTx/>
                    <a:latin typeface="Big Caslon" panose="02000603090000020003" pitchFamily="2" charset="0"/>
                    <a:ea typeface="Calibri" panose="020F0502020204030204" pitchFamily="34" charset="0"/>
                    <a:cs typeface="Times New Roman" panose="02020603050405020304" pitchFamily="18" charset="0"/>
                  </a:rPr>
                  <a:t>ODS 10</a:t>
                </a:r>
                <a:endParaRPr kumimoji="0" lang="es-PY" sz="800" b="0" i="0" u="none" strike="noStrike" kern="0" cap="none" spc="0" normalizeH="0" baseline="0" noProof="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43" name="Rectángulo 42">
                <a:extLst>
                  <a:ext uri="{FF2B5EF4-FFF2-40B4-BE49-F238E27FC236}">
                    <a16:creationId xmlns:a16="http://schemas.microsoft.com/office/drawing/2014/main" id="{84DE4188-37CA-4190-9E73-9818895C8815}"/>
                  </a:ext>
                </a:extLst>
              </p:cNvPr>
              <p:cNvSpPr/>
              <p:nvPr/>
            </p:nvSpPr>
            <p:spPr>
              <a:xfrm>
                <a:off x="2936087" y="3789669"/>
                <a:ext cx="474096" cy="55825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s-ES" sz="800" b="1" i="0" u="none" strike="noStrike" kern="0" cap="none" spc="0" normalizeH="0" baseline="0" noProof="0" dirty="0">
                    <a:ln>
                      <a:noFill/>
                    </a:ln>
                    <a:solidFill>
                      <a:srgbClr val="BF8B2E"/>
                    </a:solidFill>
                    <a:effectLst/>
                    <a:uLnTx/>
                    <a:uFillTx/>
                    <a:latin typeface="Big Caslon" panose="02000603090000020003" pitchFamily="2" charset="0"/>
                    <a:ea typeface="Calibri" panose="020F0502020204030204" pitchFamily="34" charset="0"/>
                    <a:cs typeface="Times New Roman" panose="02020603050405020304" pitchFamily="18" charset="0"/>
                  </a:rPr>
                  <a:t>ODS 12</a:t>
                </a:r>
                <a:endParaRPr kumimoji="0" lang="es-PY" sz="8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44" name="Rectángulo 43">
                <a:extLst>
                  <a:ext uri="{FF2B5EF4-FFF2-40B4-BE49-F238E27FC236}">
                    <a16:creationId xmlns:a16="http://schemas.microsoft.com/office/drawing/2014/main" id="{9093BEA5-C0E2-4101-9463-165B5E212FA4}"/>
                  </a:ext>
                </a:extLst>
              </p:cNvPr>
              <p:cNvSpPr/>
              <p:nvPr/>
            </p:nvSpPr>
            <p:spPr>
              <a:xfrm>
                <a:off x="5043707" y="3789979"/>
                <a:ext cx="474096" cy="55825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s-ES" sz="800" b="1" i="0" u="none" strike="noStrike" kern="0" cap="none" spc="0" normalizeH="0" baseline="0" noProof="0">
                    <a:ln>
                      <a:noFill/>
                    </a:ln>
                    <a:solidFill>
                      <a:srgbClr val="DDA63A"/>
                    </a:solidFill>
                    <a:effectLst/>
                    <a:uLnTx/>
                    <a:uFillTx/>
                    <a:latin typeface="Big Caslon" panose="02000603090000020003" pitchFamily="2" charset="0"/>
                    <a:ea typeface="Calibri" panose="020F0502020204030204" pitchFamily="34" charset="0"/>
                    <a:cs typeface="Times New Roman" panose="02020603050405020304" pitchFamily="18" charset="0"/>
                  </a:rPr>
                  <a:t>ODS 2</a:t>
                </a:r>
                <a:endParaRPr kumimoji="0" lang="es-PY" sz="800" b="0" i="0" u="none" strike="noStrike" kern="0" cap="none" spc="0" normalizeH="0" baseline="0" noProof="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45" name="Rectángulo 44">
                <a:extLst>
                  <a:ext uri="{FF2B5EF4-FFF2-40B4-BE49-F238E27FC236}">
                    <a16:creationId xmlns:a16="http://schemas.microsoft.com/office/drawing/2014/main" id="{67A9DBF0-132F-4565-8420-07F01FFC18D3}"/>
                  </a:ext>
                </a:extLst>
              </p:cNvPr>
              <p:cNvSpPr/>
              <p:nvPr/>
            </p:nvSpPr>
            <p:spPr>
              <a:xfrm>
                <a:off x="4614837" y="3781278"/>
                <a:ext cx="474096" cy="55825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s-ES" sz="800" b="1" i="0" u="none" strike="noStrike" kern="0" cap="none" spc="0" normalizeH="0" baseline="0" noProof="0">
                    <a:ln>
                      <a:noFill/>
                    </a:ln>
                    <a:solidFill>
                      <a:srgbClr val="FF3A21"/>
                    </a:solidFill>
                    <a:effectLst/>
                    <a:uLnTx/>
                    <a:uFillTx/>
                    <a:latin typeface="Big Caslon" panose="02000603090000020003" pitchFamily="2" charset="0"/>
                    <a:ea typeface="Calibri" panose="020F0502020204030204" pitchFamily="34" charset="0"/>
                    <a:cs typeface="Times New Roman" panose="02020603050405020304" pitchFamily="18" charset="0"/>
                  </a:rPr>
                  <a:t>ODS 5</a:t>
                </a:r>
                <a:endParaRPr kumimoji="0" lang="es-PY" sz="800" b="0" i="0" u="none" strike="noStrike" kern="0" cap="none" spc="0" normalizeH="0" baseline="0" noProof="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46" name="Rectángulo 45">
                <a:extLst>
                  <a:ext uri="{FF2B5EF4-FFF2-40B4-BE49-F238E27FC236}">
                    <a16:creationId xmlns:a16="http://schemas.microsoft.com/office/drawing/2014/main" id="{8217C24E-27A2-49FC-9157-18B02805B2BA}"/>
                  </a:ext>
                </a:extLst>
              </p:cNvPr>
              <p:cNvSpPr/>
              <p:nvPr/>
            </p:nvSpPr>
            <p:spPr>
              <a:xfrm>
                <a:off x="4199864" y="3778292"/>
                <a:ext cx="474096" cy="55825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s-ES" sz="800" b="1" i="0" u="none" strike="noStrike" kern="0" cap="none" spc="0" normalizeH="0" baseline="0" noProof="0">
                    <a:ln>
                      <a:noFill/>
                    </a:ln>
                    <a:solidFill>
                      <a:srgbClr val="FCC30B"/>
                    </a:solidFill>
                    <a:effectLst/>
                    <a:uLnTx/>
                    <a:uFillTx/>
                    <a:latin typeface="Big Caslon" panose="02000603090000020003" pitchFamily="2" charset="0"/>
                    <a:ea typeface="Calibri" panose="020F0502020204030204" pitchFamily="34" charset="0"/>
                    <a:cs typeface="Times New Roman" panose="02020603050405020304" pitchFamily="18" charset="0"/>
                  </a:rPr>
                  <a:t>ODS 7</a:t>
                </a:r>
                <a:endParaRPr kumimoji="0" lang="es-PY" sz="800" b="0" i="0" u="none" strike="noStrike" kern="0" cap="none" spc="0" normalizeH="0" baseline="0" noProof="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47" name="Rectángulo 46">
                <a:extLst>
                  <a:ext uri="{FF2B5EF4-FFF2-40B4-BE49-F238E27FC236}">
                    <a16:creationId xmlns:a16="http://schemas.microsoft.com/office/drawing/2014/main" id="{4671C483-54E9-4CE2-AEB8-C9DDB15ECD03}"/>
                  </a:ext>
                </a:extLst>
              </p:cNvPr>
              <p:cNvSpPr/>
              <p:nvPr/>
            </p:nvSpPr>
            <p:spPr>
              <a:xfrm>
                <a:off x="5861263" y="3779721"/>
                <a:ext cx="474096" cy="55825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s-ES" sz="800" b="1" i="0" u="none" strike="noStrike" kern="0" cap="none" spc="0" normalizeH="0" baseline="0" noProof="0">
                    <a:ln>
                      <a:noFill/>
                    </a:ln>
                    <a:solidFill>
                      <a:srgbClr val="26BDE2"/>
                    </a:solidFill>
                    <a:effectLst/>
                    <a:uLnTx/>
                    <a:uFillTx/>
                    <a:latin typeface="Big Caslon" panose="02000603090000020003" pitchFamily="2" charset="0"/>
                    <a:ea typeface="Calibri" panose="020F0502020204030204" pitchFamily="34" charset="0"/>
                    <a:cs typeface="Times New Roman" panose="02020603050405020304" pitchFamily="18" charset="0"/>
                  </a:rPr>
                  <a:t>ODS 6</a:t>
                </a:r>
                <a:endParaRPr kumimoji="0" lang="es-PY" sz="800" b="0" i="0" u="none" strike="noStrike" kern="0" cap="none" spc="0" normalizeH="0" baseline="0" noProof="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48" name="Rectángulo 47">
                <a:extLst>
                  <a:ext uri="{FF2B5EF4-FFF2-40B4-BE49-F238E27FC236}">
                    <a16:creationId xmlns:a16="http://schemas.microsoft.com/office/drawing/2014/main" id="{3E3538E5-7F92-40AF-A84E-FD2BDACBB08C}"/>
                  </a:ext>
                </a:extLst>
              </p:cNvPr>
              <p:cNvSpPr/>
              <p:nvPr/>
            </p:nvSpPr>
            <p:spPr>
              <a:xfrm>
                <a:off x="5416716" y="3789669"/>
                <a:ext cx="474096" cy="55825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s-ES" sz="800" b="1" i="0" u="none" strike="noStrike" kern="0" cap="none" spc="0" normalizeH="0" baseline="0" noProof="0">
                    <a:ln>
                      <a:noFill/>
                    </a:ln>
                    <a:solidFill>
                      <a:srgbClr val="FD9D24"/>
                    </a:solidFill>
                    <a:effectLst/>
                    <a:uLnTx/>
                    <a:uFillTx/>
                    <a:latin typeface="Big Caslon" panose="02000603090000020003" pitchFamily="2" charset="0"/>
                    <a:ea typeface="Calibri" panose="020F0502020204030204" pitchFamily="34" charset="0"/>
                    <a:cs typeface="Times New Roman" panose="02020603050405020304" pitchFamily="18" charset="0"/>
                  </a:rPr>
                  <a:t>ODS 11</a:t>
                </a:r>
                <a:endParaRPr kumimoji="0" lang="es-PY" sz="800" b="0" i="0" u="none" strike="noStrike" kern="0" cap="none" spc="0" normalizeH="0" baseline="0" noProof="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49" name="Rectángulo 48">
                <a:extLst>
                  <a:ext uri="{FF2B5EF4-FFF2-40B4-BE49-F238E27FC236}">
                    <a16:creationId xmlns:a16="http://schemas.microsoft.com/office/drawing/2014/main" id="{F74142E8-709B-40D6-B8E6-3CA8C0BBA4C6}"/>
                  </a:ext>
                </a:extLst>
              </p:cNvPr>
              <p:cNvSpPr/>
              <p:nvPr/>
            </p:nvSpPr>
            <p:spPr>
              <a:xfrm>
                <a:off x="7068266" y="3784832"/>
                <a:ext cx="474096" cy="55825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s-ES" sz="800" b="1" i="0" u="none" strike="noStrike" kern="0" cap="none" spc="0" normalizeH="0" baseline="0" noProof="0" dirty="0">
                    <a:ln>
                      <a:noFill/>
                    </a:ln>
                    <a:solidFill>
                      <a:srgbClr val="0A97D9"/>
                    </a:solidFill>
                    <a:effectLst/>
                    <a:uLnTx/>
                    <a:uFillTx/>
                    <a:latin typeface="Big Caslon" panose="02000603090000020003" pitchFamily="2" charset="0"/>
                    <a:ea typeface="Calibri" panose="020F0502020204030204" pitchFamily="34" charset="0"/>
                    <a:cs typeface="Times New Roman" panose="02020603050405020304" pitchFamily="18" charset="0"/>
                  </a:rPr>
                  <a:t>ODS 14</a:t>
                </a:r>
                <a:endParaRPr kumimoji="0" lang="es-PY" sz="8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50" name="Rectángulo 49">
                <a:extLst>
                  <a:ext uri="{FF2B5EF4-FFF2-40B4-BE49-F238E27FC236}">
                    <a16:creationId xmlns:a16="http://schemas.microsoft.com/office/drawing/2014/main" id="{B06C54DA-114A-489A-A6BC-CB44FF67BB83}"/>
                  </a:ext>
                </a:extLst>
              </p:cNvPr>
              <p:cNvSpPr/>
              <p:nvPr/>
            </p:nvSpPr>
            <p:spPr>
              <a:xfrm>
                <a:off x="6703411" y="3752941"/>
                <a:ext cx="469565" cy="604822"/>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s-ES" sz="800" b="1" i="0" u="none" strike="noStrike" kern="0" cap="none" spc="0" normalizeH="0" baseline="0" noProof="0">
                    <a:ln>
                      <a:noFill/>
                    </a:ln>
                    <a:solidFill>
                      <a:srgbClr val="56C02B"/>
                    </a:solidFill>
                    <a:effectLst/>
                    <a:uLnTx/>
                    <a:uFillTx/>
                    <a:latin typeface="Big Caslon" panose="02000603090000020003" pitchFamily="2" charset="0"/>
                    <a:ea typeface="Calibri" panose="020F0502020204030204" pitchFamily="34" charset="0"/>
                    <a:cs typeface="Times New Roman" panose="02020603050405020304" pitchFamily="18" charset="0"/>
                  </a:rPr>
                  <a:t>ODS 15</a:t>
                </a:r>
                <a:endParaRPr kumimoji="0" lang="es-PY" sz="800" b="0" i="0" u="none" strike="noStrike" kern="0" cap="none" spc="0" normalizeH="0" baseline="0" noProof="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51" name="Rectángulo 50">
                <a:extLst>
                  <a:ext uri="{FF2B5EF4-FFF2-40B4-BE49-F238E27FC236}">
                    <a16:creationId xmlns:a16="http://schemas.microsoft.com/office/drawing/2014/main" id="{B48D9CF3-06D3-4100-8E15-1E4D815D6290}"/>
                  </a:ext>
                </a:extLst>
              </p:cNvPr>
              <p:cNvSpPr/>
              <p:nvPr/>
            </p:nvSpPr>
            <p:spPr>
              <a:xfrm>
                <a:off x="6257281" y="3754016"/>
                <a:ext cx="469565" cy="604822"/>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s-ES" sz="800" b="1" i="0" u="none" strike="noStrike" kern="0" cap="none" spc="0" normalizeH="0" baseline="0" noProof="0">
                    <a:ln>
                      <a:noFill/>
                    </a:ln>
                    <a:solidFill>
                      <a:srgbClr val="4F7E53"/>
                    </a:solidFill>
                    <a:effectLst/>
                    <a:uLnTx/>
                    <a:uFillTx/>
                    <a:latin typeface="Big Caslon" panose="02000603090000020003" pitchFamily="2" charset="0"/>
                    <a:ea typeface="Calibri" panose="020F0502020204030204" pitchFamily="34" charset="0"/>
                    <a:cs typeface="Times New Roman" panose="02020603050405020304" pitchFamily="18" charset="0"/>
                  </a:rPr>
                  <a:t>ODS13</a:t>
                </a:r>
                <a:endParaRPr kumimoji="0" lang="es-PY" sz="800" b="0" i="0" u="none" strike="noStrike" kern="0" cap="none" spc="0" normalizeH="0" baseline="0" noProof="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grpSp>
      </p:grpSp>
      <p:sp>
        <p:nvSpPr>
          <p:cNvPr id="70" name="Rectángulo 3">
            <a:extLst>
              <a:ext uri="{FF2B5EF4-FFF2-40B4-BE49-F238E27FC236}">
                <a16:creationId xmlns:a16="http://schemas.microsoft.com/office/drawing/2014/main" id="{E7B82852-72B4-44E3-90B8-6C94934B4384}"/>
              </a:ext>
            </a:extLst>
          </p:cNvPr>
          <p:cNvSpPr/>
          <p:nvPr/>
        </p:nvSpPr>
        <p:spPr>
          <a:xfrm>
            <a:off x="2261585" y="6392485"/>
            <a:ext cx="10109937" cy="369332"/>
          </a:xfrm>
          <a:prstGeom prst="rect">
            <a:avLst/>
          </a:prstGeom>
        </p:spPr>
        <p:txBody>
          <a:bodyPr wrap="square">
            <a:spAutoFit/>
          </a:bodyPr>
          <a:lstStyle/>
          <a:p>
            <a:pPr marL="0" marR="0" lvl="0" indent="0" algn="ctr" defTabSz="457200" rtl="0" eaLnBrk="1" fontAlgn="auto" latinLnBrk="0" hangingPunct="1">
              <a:lnSpc>
                <a:spcPct val="100000"/>
              </a:lnSpc>
              <a:spcBef>
                <a:spcPct val="0"/>
              </a:spcBef>
              <a:spcAft>
                <a:spcPts val="600"/>
              </a:spcAft>
              <a:buClrTx/>
              <a:buSzTx/>
              <a:buFontTx/>
              <a:buNone/>
              <a:tabLst/>
              <a:defRPr/>
            </a:pPr>
            <a:r>
              <a:rPr kumimoji="0" lang="es-PY" b="1" i="0" u="none" strike="noStrike" kern="0" cap="none" spc="0" normalizeH="0" baseline="0" noProof="0" dirty="0">
                <a:ln>
                  <a:noFill/>
                </a:ln>
                <a:solidFill>
                  <a:srgbClr val="002060"/>
                </a:solidFill>
                <a:effectLst/>
                <a:uLnTx/>
                <a:uFillTx/>
                <a:latin typeface="Gotham"/>
                <a:ea typeface="Open Sans" panose="020B0606030504020204" pitchFamily="34" charset="0"/>
                <a:cs typeface="Open Sans" panose="020B0606030504020204" pitchFamily="34" charset="0"/>
              </a:rPr>
              <a:t>«Aplicación de la metodología sobre PGN al cierre 2021»</a:t>
            </a:r>
          </a:p>
        </p:txBody>
      </p:sp>
      <p:graphicFrame>
        <p:nvGraphicFramePr>
          <p:cNvPr id="77" name="Diagrama 76">
            <a:extLst>
              <a:ext uri="{FF2B5EF4-FFF2-40B4-BE49-F238E27FC236}">
                <a16:creationId xmlns:a16="http://schemas.microsoft.com/office/drawing/2014/main" id="{C9A62233-6555-461D-A164-8CB2B202DB34}"/>
              </a:ext>
            </a:extLst>
          </p:cNvPr>
          <p:cNvGraphicFramePr/>
          <p:nvPr>
            <p:extLst>
              <p:ext uri="{D42A27DB-BD31-4B8C-83A1-F6EECF244321}">
                <p14:modId xmlns:p14="http://schemas.microsoft.com/office/powerpoint/2010/main" val="1495312410"/>
              </p:ext>
            </p:extLst>
          </p:nvPr>
        </p:nvGraphicFramePr>
        <p:xfrm>
          <a:off x="8866985" y="1748048"/>
          <a:ext cx="3729087" cy="194482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4" name="Flecha: a la derecha 3">
            <a:extLst>
              <a:ext uri="{FF2B5EF4-FFF2-40B4-BE49-F238E27FC236}">
                <a16:creationId xmlns:a16="http://schemas.microsoft.com/office/drawing/2014/main" id="{1E324A84-0FB6-4A43-B9C9-BC5B21F17C8B}"/>
              </a:ext>
            </a:extLst>
          </p:cNvPr>
          <p:cNvSpPr/>
          <p:nvPr/>
        </p:nvSpPr>
        <p:spPr>
          <a:xfrm>
            <a:off x="300259" y="4867341"/>
            <a:ext cx="2655173" cy="1369666"/>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1600" b="1" dirty="0">
                <a:solidFill>
                  <a:srgbClr val="002060"/>
                </a:solidFill>
                <a:latin typeface="Gotham" panose="02000604040000020004" pitchFamily="50" charset="0"/>
              </a:rPr>
              <a:t>% de Contribución PGN - ODS</a:t>
            </a:r>
          </a:p>
        </p:txBody>
      </p:sp>
    </p:spTree>
    <p:extLst>
      <p:ext uri="{BB962C8B-B14F-4D97-AF65-F5344CB8AC3E}">
        <p14:creationId xmlns:p14="http://schemas.microsoft.com/office/powerpoint/2010/main" val="1970673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1DA4F4A995BF479E9488C37B756B51" ma:contentTypeVersion="8" ma:contentTypeDescription="Create a new document." ma:contentTypeScope="" ma:versionID="79ce3b18eeea16c8e5bc0f660afbc086">
  <xsd:schema xmlns:xsd="http://www.w3.org/2001/XMLSchema" xmlns:xs="http://www.w3.org/2001/XMLSchema" xmlns:p="http://schemas.microsoft.com/office/2006/metadata/properties" xmlns:ns2="cd5ca57e-aeff-4ea7-957c-ee39e8386d27" xmlns:ns3="9d5e6f84-5843-49cc-89a8-d7ee1a915182" targetNamespace="http://schemas.microsoft.com/office/2006/metadata/properties" ma:root="true" ma:fieldsID="2c09d4a8c476afae1dfa51d3cac8b136" ns2:_="" ns3:_="">
    <xsd:import namespace="cd5ca57e-aeff-4ea7-957c-ee39e8386d27"/>
    <xsd:import namespace="9d5e6f84-5843-49cc-89a8-d7ee1a91518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5ca57e-aeff-4ea7-957c-ee39e8386d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5e6f84-5843-49cc-89a8-d7ee1a91518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228fd1-6eef-40f4-b049-6e671a314f8d}" ma:internalName="TaxCatchAll" ma:showField="CatchAllData" ma:web="9d5e6f84-5843-49cc-89a8-d7ee1a915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d5e6f84-5843-49cc-89a8-d7ee1a915182" xsi:nil="true"/>
    <lcf76f155ced4ddcb4097134ff3c332f xmlns="cd5ca57e-aeff-4ea7-957c-ee39e8386d2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6320B34-3B3D-467F-B50E-DA7CAE26A877}">
  <ds:schemaRefs>
    <ds:schemaRef ds:uri="http://schemas.microsoft.com/sharepoint/v3/contenttype/forms"/>
  </ds:schemaRefs>
</ds:datastoreItem>
</file>

<file path=customXml/itemProps2.xml><?xml version="1.0" encoding="utf-8"?>
<ds:datastoreItem xmlns:ds="http://schemas.openxmlformats.org/officeDocument/2006/customXml" ds:itemID="{7FA572D5-AF95-4426-A07E-512FDD7E4ED4}"/>
</file>

<file path=customXml/itemProps3.xml><?xml version="1.0" encoding="utf-8"?>
<ds:datastoreItem xmlns:ds="http://schemas.openxmlformats.org/officeDocument/2006/customXml" ds:itemID="{880BB25D-2FF7-4279-A760-140AD81464F0}">
  <ds:schemaRefs>
    <ds:schemaRef ds:uri="d75abbe9-4b63-46ba-acaa-ae82d37ec5f4"/>
    <ds:schemaRef ds:uri="http://schemas.openxmlformats.org/package/2006/metadata/core-properties"/>
    <ds:schemaRef ds:uri="http://schemas.microsoft.com/office/2006/documentManagement/types"/>
    <ds:schemaRef ds:uri="9d5e6f84-5843-49cc-89a8-d7ee1a915182"/>
    <ds:schemaRef ds:uri="http://purl.org/dc/terms/"/>
    <ds:schemaRef ds:uri="http://www.w3.org/XML/1998/namespace"/>
    <ds:schemaRef ds:uri="http://purl.org/dc/dcmitype/"/>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1191</TotalTime>
  <Words>2229</Words>
  <Application>Microsoft Office PowerPoint</Application>
  <PresentationFormat>Panorámica</PresentationFormat>
  <Paragraphs>184</Paragraphs>
  <Slides>13</Slides>
  <Notes>13</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13</vt:i4>
      </vt:variant>
    </vt:vector>
  </HeadingPairs>
  <TitlesOfParts>
    <vt:vector size="25" baseType="lpstr">
      <vt:lpstr>微软雅黑</vt:lpstr>
      <vt:lpstr>Arial</vt:lpstr>
      <vt:lpstr>Big Caslon</vt:lpstr>
      <vt:lpstr>Big Caslon</vt:lpstr>
      <vt:lpstr>Calibri</vt:lpstr>
      <vt:lpstr>Calibri Light</vt:lpstr>
      <vt:lpstr>Gotham</vt:lpstr>
      <vt:lpstr>Impact</vt:lpstr>
      <vt:lpstr>Trebuchet MS</vt:lpstr>
      <vt:lpstr>Tw Cen MT</vt:lpstr>
      <vt:lpstr>Wingdings</vt:lpstr>
      <vt:lpstr>Office Theme</vt:lpstr>
      <vt:lpstr>Presentación de PowerPoint</vt:lpstr>
      <vt:lpstr>Presentación de PowerPoint</vt:lpstr>
      <vt:lpstr>La aparición de la pandemia obligó a realizar fuertes ajustes presupuestarios y reorientación del gasto para atender la emergencia</vt:lpstr>
      <vt:lpstr>Lo que implicó una modificación del enfoque de evaluación</vt:lpstr>
      <vt:lpstr>Dando lugar a informes sobre el impacto de la pandemia utilizando herramientas de PpR para el seguimiento de las actividades y recursos</vt:lpstr>
      <vt:lpstr>La adopción de la Evaluación en Paraguay ha tenido mayor impulso a través de estos componentes..</vt:lpstr>
      <vt:lpstr>Avanzar en el desarrollo de la Evaluación requiere de una institucionalización que inicia con la definición y ampliación de mecanismos de financiación…</vt:lpstr>
      <vt:lpstr>…así como el fortalecimiento de mecanismos que permitan acceder a los resultados de las evaluaciones..</vt:lpstr>
      <vt:lpstr>La metodología permite alinear el total del Presupuesto Público a los ODS, con un enfoque transversal de contribución</vt:lpstr>
      <vt:lpstr>Asimismo, se construyeron plataformas de transparencia y control ciudadano</vt:lpstr>
      <vt:lpstr>Desafíos en materia de Evaluación</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Yang Cheng</dc:creator>
  <cp:lastModifiedBy>DEGP</cp:lastModifiedBy>
  <cp:revision>130</cp:revision>
  <cp:lastPrinted>2022-10-21T17:30:34Z</cp:lastPrinted>
  <dcterms:created xsi:type="dcterms:W3CDTF">2022-05-05T16:01:45Z</dcterms:created>
  <dcterms:modified xsi:type="dcterms:W3CDTF">2022-10-26T19:31:48Z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0x010100DC1DA4F4A995BF479E9488C37B756B51</vt:lpwstr>
  </property>
  <property fmtid="{D5CDD505-2E9C-101B-9397-08002B2CF9AE}" pid="3" name="MediaServiceImageTags">
    <vt:lpwstr/>
  </property>
</Properties>
</file>