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0" r:id="rId5"/>
    <p:sldId id="280" r:id="rId6"/>
    <p:sldId id="268" r:id="rId7"/>
    <p:sldId id="287" r:id="rId8"/>
    <p:sldId id="257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6176B3-9C6C-49C1-9C40-BBAB8AAF8540}" type="doc">
      <dgm:prSet loTypeId="urn:microsoft.com/office/officeart/2009/3/layout/StepUp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A24B9405-B2F1-4CE5-840F-1F9C7762A955}">
      <dgm:prSet phldrT="[Text]" custT="1"/>
      <dgm:spPr/>
      <dgm:t>
        <a:bodyPr/>
        <a:lstStyle/>
        <a:p>
          <a:r>
            <a:rPr lang="en-US" sz="1600" b="1" dirty="0">
              <a:solidFill>
                <a:srgbClr val="002060"/>
              </a:solidFill>
            </a:rPr>
            <a:t>Conventional role</a:t>
          </a:r>
        </a:p>
        <a:p>
          <a:r>
            <a:rPr lang="en-US" sz="1600" dirty="0">
              <a:solidFill>
                <a:srgbClr val="002060"/>
              </a:solidFill>
            </a:rPr>
            <a:t>Capacity building through training, advocacy, setting </a:t>
          </a:r>
          <a:r>
            <a:rPr lang="en-US" sz="1600" dirty="0" err="1">
              <a:solidFill>
                <a:srgbClr val="002060"/>
              </a:solidFill>
            </a:rPr>
            <a:t>stds</a:t>
          </a:r>
          <a:r>
            <a:rPr lang="en-US" sz="1600" dirty="0">
              <a:solidFill>
                <a:srgbClr val="002060"/>
              </a:solidFill>
            </a:rPr>
            <a:t>, Q/A…</a:t>
          </a:r>
        </a:p>
      </dgm:t>
    </dgm:pt>
    <dgm:pt modelId="{6C062637-2114-477F-9804-C7874D2C9ADB}" type="parTrans" cxnId="{067DE3ED-2BC2-4CEA-A68D-A285A3E73AE2}">
      <dgm:prSet/>
      <dgm:spPr/>
      <dgm:t>
        <a:bodyPr/>
        <a:lstStyle/>
        <a:p>
          <a:endParaRPr lang="en-CA" sz="1400">
            <a:solidFill>
              <a:srgbClr val="002060"/>
            </a:solidFill>
          </a:endParaRPr>
        </a:p>
      </dgm:t>
    </dgm:pt>
    <dgm:pt modelId="{F6559FCB-5A8D-4C4C-9E31-F89A981A4299}" type="sibTrans" cxnId="{067DE3ED-2BC2-4CEA-A68D-A285A3E73AE2}">
      <dgm:prSet/>
      <dgm:spPr/>
      <dgm:t>
        <a:bodyPr/>
        <a:lstStyle/>
        <a:p>
          <a:endParaRPr lang="en-CA" sz="1400">
            <a:solidFill>
              <a:srgbClr val="002060"/>
            </a:solidFill>
          </a:endParaRPr>
        </a:p>
      </dgm:t>
    </dgm:pt>
    <dgm:pt modelId="{9A6F4D93-AE7A-47BE-9E87-9840DB2225C9}">
      <dgm:prSet phldrT="[Text]" custT="1"/>
      <dgm:spPr/>
      <dgm:t>
        <a:bodyPr/>
        <a:lstStyle/>
        <a:p>
          <a:r>
            <a:rPr lang="en-US" sz="1600" b="1" dirty="0">
              <a:solidFill>
                <a:srgbClr val="002060"/>
              </a:solidFill>
            </a:rPr>
            <a:t>Shifted to assuming greater role in shaping and establishing national evaluation systems</a:t>
          </a:r>
          <a:r>
            <a:rPr lang="en-US" sz="1600" dirty="0">
              <a:solidFill>
                <a:srgbClr val="002060"/>
              </a:solidFill>
            </a:rPr>
            <a:t>, through:</a:t>
          </a:r>
        </a:p>
        <a:p>
          <a:r>
            <a:rPr lang="en-US" sz="1600" dirty="0">
              <a:solidFill>
                <a:srgbClr val="002060"/>
              </a:solidFill>
            </a:rPr>
            <a:t>facilitating/ catalyzing efforts to sustain result-based management practices, leveraging partnerships, </a:t>
          </a:r>
          <a:r>
            <a:rPr lang="en-US" sz="1600" dirty="0" err="1">
              <a:solidFill>
                <a:srgbClr val="002060"/>
              </a:solidFill>
            </a:rPr>
            <a:t>etc</a:t>
          </a:r>
          <a:r>
            <a:rPr lang="en-US" sz="1600" dirty="0">
              <a:solidFill>
                <a:srgbClr val="002060"/>
              </a:solidFill>
            </a:rPr>
            <a:t>…</a:t>
          </a:r>
          <a:endParaRPr lang="en-CA" sz="1600" dirty="0">
            <a:solidFill>
              <a:srgbClr val="002060"/>
            </a:solidFill>
          </a:endParaRPr>
        </a:p>
      </dgm:t>
    </dgm:pt>
    <dgm:pt modelId="{AE17574A-3E59-42BC-A4F0-6B3A4CFD1173}" type="parTrans" cxnId="{2EF594BB-9AAD-48F3-A99F-3CFEE8471B92}">
      <dgm:prSet/>
      <dgm:spPr/>
      <dgm:t>
        <a:bodyPr/>
        <a:lstStyle/>
        <a:p>
          <a:endParaRPr lang="en-CA" sz="1400">
            <a:solidFill>
              <a:srgbClr val="002060"/>
            </a:solidFill>
          </a:endParaRPr>
        </a:p>
      </dgm:t>
    </dgm:pt>
    <dgm:pt modelId="{F2BAB340-E989-4778-A1EC-598002EE90B9}" type="sibTrans" cxnId="{2EF594BB-9AAD-48F3-A99F-3CFEE8471B92}">
      <dgm:prSet/>
      <dgm:spPr/>
      <dgm:t>
        <a:bodyPr/>
        <a:lstStyle/>
        <a:p>
          <a:endParaRPr lang="en-CA" sz="1400">
            <a:solidFill>
              <a:srgbClr val="002060"/>
            </a:solidFill>
          </a:endParaRPr>
        </a:p>
      </dgm:t>
    </dgm:pt>
    <dgm:pt modelId="{4D83DA93-D91F-4335-9ABE-E0B3F5B29B9B}" type="pres">
      <dgm:prSet presAssocID="{C56176B3-9C6C-49C1-9C40-BBAB8AAF8540}" presName="rootnode" presStyleCnt="0">
        <dgm:presLayoutVars>
          <dgm:chMax/>
          <dgm:chPref/>
          <dgm:dir/>
          <dgm:animLvl val="lvl"/>
        </dgm:presLayoutVars>
      </dgm:prSet>
      <dgm:spPr/>
    </dgm:pt>
    <dgm:pt modelId="{BC7BE8B5-DED0-465A-B0D2-CB7E69D3B477}" type="pres">
      <dgm:prSet presAssocID="{A24B9405-B2F1-4CE5-840F-1F9C7762A955}" presName="composite" presStyleCnt="0"/>
      <dgm:spPr/>
    </dgm:pt>
    <dgm:pt modelId="{0413F66F-BDFB-4076-9534-C451440ACDA1}" type="pres">
      <dgm:prSet presAssocID="{A24B9405-B2F1-4CE5-840F-1F9C7762A955}" presName="LShape" presStyleLbl="alignNode1" presStyleIdx="0" presStyleCnt="3"/>
      <dgm:spPr/>
    </dgm:pt>
    <dgm:pt modelId="{8AE43A24-4713-4D1F-9AF1-D633526FC87B}" type="pres">
      <dgm:prSet presAssocID="{A24B9405-B2F1-4CE5-840F-1F9C7762A955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EB8C54D0-FABF-4B5F-99E1-DF1EB020BBEA}" type="pres">
      <dgm:prSet presAssocID="{A24B9405-B2F1-4CE5-840F-1F9C7762A955}" presName="Triangle" presStyleLbl="alignNode1" presStyleIdx="1" presStyleCnt="3"/>
      <dgm:spPr/>
    </dgm:pt>
    <dgm:pt modelId="{F006B5E9-50DB-4846-A884-6BF0006B31BA}" type="pres">
      <dgm:prSet presAssocID="{F6559FCB-5A8D-4C4C-9E31-F89A981A4299}" presName="sibTrans" presStyleCnt="0"/>
      <dgm:spPr/>
    </dgm:pt>
    <dgm:pt modelId="{5176A537-1F88-4E4B-A3EC-85F9ACE54899}" type="pres">
      <dgm:prSet presAssocID="{F6559FCB-5A8D-4C4C-9E31-F89A981A4299}" presName="space" presStyleCnt="0"/>
      <dgm:spPr/>
    </dgm:pt>
    <dgm:pt modelId="{82E3BDE3-8965-421A-BED0-1514B243F192}" type="pres">
      <dgm:prSet presAssocID="{9A6F4D93-AE7A-47BE-9E87-9840DB2225C9}" presName="composite" presStyleCnt="0"/>
      <dgm:spPr/>
    </dgm:pt>
    <dgm:pt modelId="{8155965B-EB7E-4E30-AA94-EEA7C416ABE4}" type="pres">
      <dgm:prSet presAssocID="{9A6F4D93-AE7A-47BE-9E87-9840DB2225C9}" presName="LShape" presStyleLbl="alignNode1" presStyleIdx="2" presStyleCnt="3"/>
      <dgm:spPr/>
    </dgm:pt>
    <dgm:pt modelId="{611B01DE-45C9-4DE3-B74C-D84A67EBF045}" type="pres">
      <dgm:prSet presAssocID="{9A6F4D93-AE7A-47BE-9E87-9840DB2225C9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E457C08-1F94-4BF9-936F-3656DEE7D2A3}" type="presOf" srcId="{A24B9405-B2F1-4CE5-840F-1F9C7762A955}" destId="{8AE43A24-4713-4D1F-9AF1-D633526FC87B}" srcOrd="0" destOrd="0" presId="urn:microsoft.com/office/officeart/2009/3/layout/StepUpProcess"/>
    <dgm:cxn modelId="{363A6637-2A2C-4894-8662-3CC4FA686562}" type="presOf" srcId="{9A6F4D93-AE7A-47BE-9E87-9840DB2225C9}" destId="{611B01DE-45C9-4DE3-B74C-D84A67EBF045}" srcOrd="0" destOrd="0" presId="urn:microsoft.com/office/officeart/2009/3/layout/StepUpProcess"/>
    <dgm:cxn modelId="{9368867C-099C-4152-8630-2D2002654149}" type="presOf" srcId="{C56176B3-9C6C-49C1-9C40-BBAB8AAF8540}" destId="{4D83DA93-D91F-4335-9ABE-E0B3F5B29B9B}" srcOrd="0" destOrd="0" presId="urn:microsoft.com/office/officeart/2009/3/layout/StepUpProcess"/>
    <dgm:cxn modelId="{2EF594BB-9AAD-48F3-A99F-3CFEE8471B92}" srcId="{C56176B3-9C6C-49C1-9C40-BBAB8AAF8540}" destId="{9A6F4D93-AE7A-47BE-9E87-9840DB2225C9}" srcOrd="1" destOrd="0" parTransId="{AE17574A-3E59-42BC-A4F0-6B3A4CFD1173}" sibTransId="{F2BAB340-E989-4778-A1EC-598002EE90B9}"/>
    <dgm:cxn modelId="{067DE3ED-2BC2-4CEA-A68D-A285A3E73AE2}" srcId="{C56176B3-9C6C-49C1-9C40-BBAB8AAF8540}" destId="{A24B9405-B2F1-4CE5-840F-1F9C7762A955}" srcOrd="0" destOrd="0" parTransId="{6C062637-2114-477F-9804-C7874D2C9ADB}" sibTransId="{F6559FCB-5A8D-4C4C-9E31-F89A981A4299}"/>
    <dgm:cxn modelId="{DE9F56FD-879A-4409-8500-4C49646A33E8}" type="presParOf" srcId="{4D83DA93-D91F-4335-9ABE-E0B3F5B29B9B}" destId="{BC7BE8B5-DED0-465A-B0D2-CB7E69D3B477}" srcOrd="0" destOrd="0" presId="urn:microsoft.com/office/officeart/2009/3/layout/StepUpProcess"/>
    <dgm:cxn modelId="{9DC1E5FF-F37A-4516-AE22-2B0584724164}" type="presParOf" srcId="{BC7BE8B5-DED0-465A-B0D2-CB7E69D3B477}" destId="{0413F66F-BDFB-4076-9534-C451440ACDA1}" srcOrd="0" destOrd="0" presId="urn:microsoft.com/office/officeart/2009/3/layout/StepUpProcess"/>
    <dgm:cxn modelId="{3F53E303-B93F-47BD-A4EE-656B01F08488}" type="presParOf" srcId="{BC7BE8B5-DED0-465A-B0D2-CB7E69D3B477}" destId="{8AE43A24-4713-4D1F-9AF1-D633526FC87B}" srcOrd="1" destOrd="0" presId="urn:microsoft.com/office/officeart/2009/3/layout/StepUpProcess"/>
    <dgm:cxn modelId="{B625720D-B3FB-46AE-9E22-98E4EEF6A341}" type="presParOf" srcId="{BC7BE8B5-DED0-465A-B0D2-CB7E69D3B477}" destId="{EB8C54D0-FABF-4B5F-99E1-DF1EB020BBEA}" srcOrd="2" destOrd="0" presId="urn:microsoft.com/office/officeart/2009/3/layout/StepUpProcess"/>
    <dgm:cxn modelId="{6FE16528-9265-4C38-91EE-A48E96EB8ADD}" type="presParOf" srcId="{4D83DA93-D91F-4335-9ABE-E0B3F5B29B9B}" destId="{F006B5E9-50DB-4846-A884-6BF0006B31BA}" srcOrd="1" destOrd="0" presId="urn:microsoft.com/office/officeart/2009/3/layout/StepUpProcess"/>
    <dgm:cxn modelId="{438B7987-789A-47F9-B204-EB9800C83923}" type="presParOf" srcId="{F006B5E9-50DB-4846-A884-6BF0006B31BA}" destId="{5176A537-1F88-4E4B-A3EC-85F9ACE54899}" srcOrd="0" destOrd="0" presId="urn:microsoft.com/office/officeart/2009/3/layout/StepUpProcess"/>
    <dgm:cxn modelId="{9393E005-9BB8-4D1A-85D9-840E1DBFADB2}" type="presParOf" srcId="{4D83DA93-D91F-4335-9ABE-E0B3F5B29B9B}" destId="{82E3BDE3-8965-421A-BED0-1514B243F192}" srcOrd="2" destOrd="0" presId="urn:microsoft.com/office/officeart/2009/3/layout/StepUpProcess"/>
    <dgm:cxn modelId="{1D9F8413-E5F3-4B6A-817D-0A7DBF6ED41A}" type="presParOf" srcId="{82E3BDE3-8965-421A-BED0-1514B243F192}" destId="{8155965B-EB7E-4E30-AA94-EEA7C416ABE4}" srcOrd="0" destOrd="0" presId="urn:microsoft.com/office/officeart/2009/3/layout/StepUpProcess"/>
    <dgm:cxn modelId="{A8D6B3CC-49E3-4F90-9E84-27CE825E6328}" type="presParOf" srcId="{82E3BDE3-8965-421A-BED0-1514B243F192}" destId="{611B01DE-45C9-4DE3-B74C-D84A67EBF04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816BF2-5A03-4F4B-A3DD-D3F53AE3AA3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7A873AF1-84E2-4BB1-A305-375A0CB49AD7}">
      <dgm:prSet phldrT="[Text]"/>
      <dgm:spPr/>
      <dgm:t>
        <a:bodyPr/>
        <a:lstStyle/>
        <a:p>
          <a:r>
            <a:rPr lang="en-CA" dirty="0"/>
            <a:t>NES</a:t>
          </a:r>
        </a:p>
      </dgm:t>
    </dgm:pt>
    <dgm:pt modelId="{ACD5A9F9-ACA0-4014-A5AE-129FA14394D7}" type="parTrans" cxnId="{BEDAD108-48AD-49C7-B7F0-F5403CD1C465}">
      <dgm:prSet/>
      <dgm:spPr/>
      <dgm:t>
        <a:bodyPr/>
        <a:lstStyle/>
        <a:p>
          <a:endParaRPr lang="en-CA"/>
        </a:p>
      </dgm:t>
    </dgm:pt>
    <dgm:pt modelId="{78E38ADA-7959-4141-B03E-0634529D19BC}" type="sibTrans" cxnId="{BEDAD108-48AD-49C7-B7F0-F5403CD1C465}">
      <dgm:prSet/>
      <dgm:spPr/>
      <dgm:t>
        <a:bodyPr/>
        <a:lstStyle/>
        <a:p>
          <a:endParaRPr lang="en-CA"/>
        </a:p>
      </dgm:t>
    </dgm:pt>
    <dgm:pt modelId="{A096231B-B567-4A31-AF35-2FE5F7741DDB}">
      <dgm:prSet phldrT="[Text]"/>
      <dgm:spPr/>
      <dgm:t>
        <a:bodyPr/>
        <a:lstStyle/>
        <a:p>
          <a:r>
            <a:rPr lang="en-US" altLang="ko-KR" dirty="0">
              <a:solidFill>
                <a:srgbClr val="000000"/>
              </a:solidFill>
              <a:latin typeface="Times New Roman" charset="0"/>
            </a:rPr>
            <a:t>For the national evaluation systems to be resilient, its key elements should be resilient and able to adapt and recover quickly from challenges...</a:t>
          </a:r>
          <a:endParaRPr lang="en-CA" dirty="0"/>
        </a:p>
      </dgm:t>
    </dgm:pt>
    <dgm:pt modelId="{19F963CC-BFAB-47A3-9F71-0C8B9660CCFC}" type="parTrans" cxnId="{D9C19B01-7566-4D1B-B627-FA85ED687DC8}">
      <dgm:prSet/>
      <dgm:spPr/>
      <dgm:t>
        <a:bodyPr/>
        <a:lstStyle/>
        <a:p>
          <a:endParaRPr lang="en-CA"/>
        </a:p>
      </dgm:t>
    </dgm:pt>
    <dgm:pt modelId="{9C386E36-4FC3-4A66-8719-6A1A20F887F8}" type="sibTrans" cxnId="{D9C19B01-7566-4D1B-B627-FA85ED687DC8}">
      <dgm:prSet/>
      <dgm:spPr/>
      <dgm:t>
        <a:bodyPr/>
        <a:lstStyle/>
        <a:p>
          <a:endParaRPr lang="en-CA"/>
        </a:p>
      </dgm:t>
    </dgm:pt>
    <dgm:pt modelId="{18A04324-63D9-4877-B0FC-E7354581F5DC}">
      <dgm:prSet phldrT="[Text]"/>
      <dgm:spPr/>
      <dgm:t>
        <a:bodyPr/>
        <a:lstStyle/>
        <a:p>
          <a:r>
            <a:rPr lang="en-CA" dirty="0"/>
            <a:t>NE Organizations </a:t>
          </a:r>
        </a:p>
      </dgm:t>
    </dgm:pt>
    <dgm:pt modelId="{6DB60FBC-4B06-40BE-99E6-2449B44C81B4}" type="parTrans" cxnId="{D262F1C6-36CF-4F46-A1D0-CCE065CF11D2}">
      <dgm:prSet/>
      <dgm:spPr/>
      <dgm:t>
        <a:bodyPr/>
        <a:lstStyle/>
        <a:p>
          <a:endParaRPr lang="en-CA"/>
        </a:p>
      </dgm:t>
    </dgm:pt>
    <dgm:pt modelId="{BDC1B246-C104-43ED-B1B3-64ED6DFC99A9}" type="sibTrans" cxnId="{D262F1C6-36CF-4F46-A1D0-CCE065CF11D2}">
      <dgm:prSet/>
      <dgm:spPr/>
      <dgm:t>
        <a:bodyPr/>
        <a:lstStyle/>
        <a:p>
          <a:endParaRPr lang="en-CA"/>
        </a:p>
      </dgm:t>
    </dgm:pt>
    <dgm:pt modelId="{5F3A6B3E-C27C-4749-A141-F489CC3A1F90}">
      <dgm:prSet phldrT="[Text]"/>
      <dgm:spPr/>
      <dgm:t>
        <a:bodyPr/>
        <a:lstStyle/>
        <a:p>
          <a:r>
            <a:rPr lang="en-US" altLang="ko-KR" dirty="0">
              <a:solidFill>
                <a:srgbClr val="000000"/>
              </a:solidFill>
              <a:latin typeface="Times New Roman" charset="0"/>
            </a:rPr>
            <a:t>To be resilient, NEO (VOPEs) should address both internal tensions and external challenges... </a:t>
          </a:r>
          <a:endParaRPr lang="en-CA" dirty="0"/>
        </a:p>
      </dgm:t>
    </dgm:pt>
    <dgm:pt modelId="{0FF5EED0-7043-41B1-9808-24F8EA0022E4}" type="parTrans" cxnId="{D1858991-8E4B-44B6-96FF-476223346D7A}">
      <dgm:prSet/>
      <dgm:spPr/>
      <dgm:t>
        <a:bodyPr/>
        <a:lstStyle/>
        <a:p>
          <a:endParaRPr lang="en-CA"/>
        </a:p>
      </dgm:t>
    </dgm:pt>
    <dgm:pt modelId="{ACA68413-0746-41AF-8D09-AB57FA950EE3}" type="sibTrans" cxnId="{D1858991-8E4B-44B6-96FF-476223346D7A}">
      <dgm:prSet/>
      <dgm:spPr/>
      <dgm:t>
        <a:bodyPr/>
        <a:lstStyle/>
        <a:p>
          <a:endParaRPr lang="en-CA"/>
        </a:p>
      </dgm:t>
    </dgm:pt>
    <dgm:pt modelId="{D9F565A1-9C1D-4E38-BD62-91E484E83BCD}">
      <dgm:prSet phldrT="[Text]"/>
      <dgm:spPr/>
      <dgm:t>
        <a:bodyPr/>
        <a:lstStyle/>
        <a:p>
          <a:r>
            <a:rPr lang="en-CA" dirty="0"/>
            <a:t>Internal Tensions</a:t>
          </a:r>
        </a:p>
      </dgm:t>
    </dgm:pt>
    <dgm:pt modelId="{740F311B-8362-49B9-A5F2-9B72035D8A06}" type="parTrans" cxnId="{4427CE1C-1BB4-4BF1-80E3-2420F079AF6E}">
      <dgm:prSet/>
      <dgm:spPr/>
      <dgm:t>
        <a:bodyPr/>
        <a:lstStyle/>
        <a:p>
          <a:endParaRPr lang="en-CA"/>
        </a:p>
      </dgm:t>
    </dgm:pt>
    <dgm:pt modelId="{50904561-6159-4261-A236-A18DCE9272FB}" type="sibTrans" cxnId="{4427CE1C-1BB4-4BF1-80E3-2420F079AF6E}">
      <dgm:prSet/>
      <dgm:spPr/>
      <dgm:t>
        <a:bodyPr/>
        <a:lstStyle/>
        <a:p>
          <a:endParaRPr lang="en-CA"/>
        </a:p>
      </dgm:t>
    </dgm:pt>
    <dgm:pt modelId="{DEC3B30C-E3E2-484C-9A6D-01095DA53DD6}">
      <dgm:prSet phldrT="[Text]"/>
      <dgm:spPr/>
      <dgm:t>
        <a:bodyPr/>
        <a:lstStyle/>
        <a:p>
          <a:r>
            <a:rPr lang="en-US" altLang="ko-KR" dirty="0">
              <a:solidFill>
                <a:srgbClr val="000000"/>
              </a:solidFill>
              <a:latin typeface="Times New Roman" charset="0"/>
            </a:rPr>
            <a:t>To overcome external challenges, NEO would need to start with their own intrinsic hindering tensions! </a:t>
          </a:r>
          <a:endParaRPr lang="en-CA" dirty="0"/>
        </a:p>
      </dgm:t>
    </dgm:pt>
    <dgm:pt modelId="{BF9B18F4-4DDB-45C7-A815-3D1DF98422B6}" type="parTrans" cxnId="{248CFFFC-57B9-4972-BDCA-D8FFEC84734E}">
      <dgm:prSet/>
      <dgm:spPr/>
      <dgm:t>
        <a:bodyPr/>
        <a:lstStyle/>
        <a:p>
          <a:endParaRPr lang="en-CA"/>
        </a:p>
      </dgm:t>
    </dgm:pt>
    <dgm:pt modelId="{4685B648-D9E1-4747-A1D8-A27274B60648}" type="sibTrans" cxnId="{248CFFFC-57B9-4972-BDCA-D8FFEC84734E}">
      <dgm:prSet/>
      <dgm:spPr/>
      <dgm:t>
        <a:bodyPr/>
        <a:lstStyle/>
        <a:p>
          <a:endParaRPr lang="en-CA"/>
        </a:p>
      </dgm:t>
    </dgm:pt>
    <dgm:pt modelId="{4322F43C-D5C2-42C4-9245-707C55742415}" type="pres">
      <dgm:prSet presAssocID="{38816BF2-5A03-4F4B-A3DD-D3F53AE3AA3F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242F01B8-F0F5-4AFA-A26E-27702634631D}" type="pres">
      <dgm:prSet presAssocID="{7A873AF1-84E2-4BB1-A305-375A0CB49AD7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26890994-B5BC-481F-81A2-DAAFC52B2EC2}" type="pres">
      <dgm:prSet presAssocID="{7A873AF1-84E2-4BB1-A305-375A0CB49AD7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5BCC78EF-FEA1-401A-89ED-0A94B939DAF9}" type="pres">
      <dgm:prSet presAssocID="{18A04324-63D9-4877-B0FC-E7354581F5DC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0E68377E-0C12-408C-ADB6-EBA94613C2DA}" type="pres">
      <dgm:prSet presAssocID="{18A04324-63D9-4877-B0FC-E7354581F5DC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0B283A04-E210-4E65-B71A-00740EF29AF2}" type="pres">
      <dgm:prSet presAssocID="{D9F565A1-9C1D-4E38-BD62-91E484E83BCD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5D8AC4AB-2580-4639-B1B3-D28BC2E4A569}" type="pres">
      <dgm:prSet presAssocID="{D9F565A1-9C1D-4E38-BD62-91E484E83BCD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9C19B01-7566-4D1B-B627-FA85ED687DC8}" srcId="{7A873AF1-84E2-4BB1-A305-375A0CB49AD7}" destId="{A096231B-B567-4A31-AF35-2FE5F7741DDB}" srcOrd="0" destOrd="0" parTransId="{19F963CC-BFAB-47A3-9F71-0C8B9660CCFC}" sibTransId="{9C386E36-4FC3-4A66-8719-6A1A20F887F8}"/>
    <dgm:cxn modelId="{BEDAD108-48AD-49C7-B7F0-F5403CD1C465}" srcId="{38816BF2-5A03-4F4B-A3DD-D3F53AE3AA3F}" destId="{7A873AF1-84E2-4BB1-A305-375A0CB49AD7}" srcOrd="0" destOrd="0" parTransId="{ACD5A9F9-ACA0-4014-A5AE-129FA14394D7}" sibTransId="{78E38ADA-7959-4141-B03E-0634529D19BC}"/>
    <dgm:cxn modelId="{4427CE1C-1BB4-4BF1-80E3-2420F079AF6E}" srcId="{38816BF2-5A03-4F4B-A3DD-D3F53AE3AA3F}" destId="{D9F565A1-9C1D-4E38-BD62-91E484E83BCD}" srcOrd="2" destOrd="0" parTransId="{740F311B-8362-49B9-A5F2-9B72035D8A06}" sibTransId="{50904561-6159-4261-A236-A18DCE9272FB}"/>
    <dgm:cxn modelId="{4A7C3830-6D00-459C-9C7A-38A447602176}" type="presOf" srcId="{7A873AF1-84E2-4BB1-A305-375A0CB49AD7}" destId="{242F01B8-F0F5-4AFA-A26E-27702634631D}" srcOrd="0" destOrd="0" presId="urn:microsoft.com/office/officeart/2009/3/layout/IncreasingArrowsProcess"/>
    <dgm:cxn modelId="{E5534232-FEAB-4B00-9CF2-96426A64A126}" type="presOf" srcId="{38816BF2-5A03-4F4B-A3DD-D3F53AE3AA3F}" destId="{4322F43C-D5C2-42C4-9245-707C55742415}" srcOrd="0" destOrd="0" presId="urn:microsoft.com/office/officeart/2009/3/layout/IncreasingArrowsProcess"/>
    <dgm:cxn modelId="{1436495B-B4F4-4777-83D2-6D02792C28F7}" type="presOf" srcId="{18A04324-63D9-4877-B0FC-E7354581F5DC}" destId="{5BCC78EF-FEA1-401A-89ED-0A94B939DAF9}" srcOrd="0" destOrd="0" presId="urn:microsoft.com/office/officeart/2009/3/layout/IncreasingArrowsProcess"/>
    <dgm:cxn modelId="{A695E165-EFC3-49C2-8F1B-D3492FE156D8}" type="presOf" srcId="{DEC3B30C-E3E2-484C-9A6D-01095DA53DD6}" destId="{5D8AC4AB-2580-4639-B1B3-D28BC2E4A569}" srcOrd="0" destOrd="0" presId="urn:microsoft.com/office/officeart/2009/3/layout/IncreasingArrowsProcess"/>
    <dgm:cxn modelId="{C448CF7F-87B0-41EF-8770-787A771036DC}" type="presOf" srcId="{5F3A6B3E-C27C-4749-A141-F489CC3A1F90}" destId="{0E68377E-0C12-408C-ADB6-EBA94613C2DA}" srcOrd="0" destOrd="0" presId="urn:microsoft.com/office/officeart/2009/3/layout/IncreasingArrowsProcess"/>
    <dgm:cxn modelId="{D1858991-8E4B-44B6-96FF-476223346D7A}" srcId="{18A04324-63D9-4877-B0FC-E7354581F5DC}" destId="{5F3A6B3E-C27C-4749-A141-F489CC3A1F90}" srcOrd="0" destOrd="0" parTransId="{0FF5EED0-7043-41B1-9808-24F8EA0022E4}" sibTransId="{ACA68413-0746-41AF-8D09-AB57FA950EE3}"/>
    <dgm:cxn modelId="{D262F1C6-36CF-4F46-A1D0-CCE065CF11D2}" srcId="{38816BF2-5A03-4F4B-A3DD-D3F53AE3AA3F}" destId="{18A04324-63D9-4877-B0FC-E7354581F5DC}" srcOrd="1" destOrd="0" parTransId="{6DB60FBC-4B06-40BE-99E6-2449B44C81B4}" sibTransId="{BDC1B246-C104-43ED-B1B3-64ED6DFC99A9}"/>
    <dgm:cxn modelId="{FD3A35E6-F03D-40C0-BF26-F814800E8EBA}" type="presOf" srcId="{A096231B-B567-4A31-AF35-2FE5F7741DDB}" destId="{26890994-B5BC-481F-81A2-DAAFC52B2EC2}" srcOrd="0" destOrd="0" presId="urn:microsoft.com/office/officeart/2009/3/layout/IncreasingArrowsProcess"/>
    <dgm:cxn modelId="{632869FC-4A38-43DB-BFEB-85499E80122E}" type="presOf" srcId="{D9F565A1-9C1D-4E38-BD62-91E484E83BCD}" destId="{0B283A04-E210-4E65-B71A-00740EF29AF2}" srcOrd="0" destOrd="0" presId="urn:microsoft.com/office/officeart/2009/3/layout/IncreasingArrowsProcess"/>
    <dgm:cxn modelId="{248CFFFC-57B9-4972-BDCA-D8FFEC84734E}" srcId="{D9F565A1-9C1D-4E38-BD62-91E484E83BCD}" destId="{DEC3B30C-E3E2-484C-9A6D-01095DA53DD6}" srcOrd="0" destOrd="0" parTransId="{BF9B18F4-4DDB-45C7-A815-3D1DF98422B6}" sibTransId="{4685B648-D9E1-4747-A1D8-A27274B60648}"/>
    <dgm:cxn modelId="{62F7D359-2F8E-432E-8407-370F40ADE89A}" type="presParOf" srcId="{4322F43C-D5C2-42C4-9245-707C55742415}" destId="{242F01B8-F0F5-4AFA-A26E-27702634631D}" srcOrd="0" destOrd="0" presId="urn:microsoft.com/office/officeart/2009/3/layout/IncreasingArrowsProcess"/>
    <dgm:cxn modelId="{39CA2375-D35D-4C12-B41C-21D362BE0F9D}" type="presParOf" srcId="{4322F43C-D5C2-42C4-9245-707C55742415}" destId="{26890994-B5BC-481F-81A2-DAAFC52B2EC2}" srcOrd="1" destOrd="0" presId="urn:microsoft.com/office/officeart/2009/3/layout/IncreasingArrowsProcess"/>
    <dgm:cxn modelId="{B5F35801-4D60-4038-81BB-4C939D721337}" type="presParOf" srcId="{4322F43C-D5C2-42C4-9245-707C55742415}" destId="{5BCC78EF-FEA1-401A-89ED-0A94B939DAF9}" srcOrd="2" destOrd="0" presId="urn:microsoft.com/office/officeart/2009/3/layout/IncreasingArrowsProcess"/>
    <dgm:cxn modelId="{31D98641-936A-47C7-A3FE-C95A9CFF35B3}" type="presParOf" srcId="{4322F43C-D5C2-42C4-9245-707C55742415}" destId="{0E68377E-0C12-408C-ADB6-EBA94613C2DA}" srcOrd="3" destOrd="0" presId="urn:microsoft.com/office/officeart/2009/3/layout/IncreasingArrowsProcess"/>
    <dgm:cxn modelId="{0754251E-B75D-472F-B9A9-FC43DA01FDFB}" type="presParOf" srcId="{4322F43C-D5C2-42C4-9245-707C55742415}" destId="{0B283A04-E210-4E65-B71A-00740EF29AF2}" srcOrd="4" destOrd="0" presId="urn:microsoft.com/office/officeart/2009/3/layout/IncreasingArrowsProcess"/>
    <dgm:cxn modelId="{4EA60ADA-956A-4CF2-AF88-10EE48661286}" type="presParOf" srcId="{4322F43C-D5C2-42C4-9245-707C55742415}" destId="{5D8AC4AB-2580-4639-B1B3-D28BC2E4A56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17C5CD-23A3-4321-8122-076504DCC3FA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22983AF8-2D3A-490B-A8CC-7429C0789899}">
      <dgm:prSet phldrT="[Text]"/>
      <dgm:spPr/>
      <dgm:t>
        <a:bodyPr/>
        <a:lstStyle/>
        <a:p>
          <a:r>
            <a:rPr lang="en-CA" dirty="0"/>
            <a:t>Voluntary format</a:t>
          </a:r>
        </a:p>
      </dgm:t>
    </dgm:pt>
    <dgm:pt modelId="{6FADE7CC-BB56-4899-8723-A964D0E41AF0}" type="parTrans" cxnId="{8AD143A7-850D-4EF1-BBE0-AD6645131FB0}">
      <dgm:prSet/>
      <dgm:spPr/>
      <dgm:t>
        <a:bodyPr/>
        <a:lstStyle/>
        <a:p>
          <a:endParaRPr lang="en-CA"/>
        </a:p>
      </dgm:t>
    </dgm:pt>
    <dgm:pt modelId="{F77879BF-B2DE-4383-922E-CD537B124375}" type="sibTrans" cxnId="{8AD143A7-850D-4EF1-BBE0-AD6645131FB0}">
      <dgm:prSet/>
      <dgm:spPr/>
      <dgm:t>
        <a:bodyPr/>
        <a:lstStyle/>
        <a:p>
          <a:endParaRPr lang="en-CA"/>
        </a:p>
      </dgm:t>
    </dgm:pt>
    <dgm:pt modelId="{135F859E-15E3-42D3-8B4E-5723BC5CE76B}">
      <dgm:prSet phldrT="[Text]"/>
      <dgm:spPr/>
      <dgm:t>
        <a:bodyPr/>
        <a:lstStyle/>
        <a:p>
          <a:r>
            <a:rPr lang="en-CA" dirty="0"/>
            <a:t>Capacity to deliver the Missions</a:t>
          </a:r>
        </a:p>
      </dgm:t>
    </dgm:pt>
    <dgm:pt modelId="{593E0711-7881-4C22-AE87-08AD575563F6}" type="parTrans" cxnId="{578A439E-C085-41DD-98D6-D8043AD8597D}">
      <dgm:prSet/>
      <dgm:spPr/>
      <dgm:t>
        <a:bodyPr/>
        <a:lstStyle/>
        <a:p>
          <a:endParaRPr lang="en-CA"/>
        </a:p>
      </dgm:t>
    </dgm:pt>
    <dgm:pt modelId="{1A5CAB18-5E97-41A6-A3CE-91D76AEC9D19}" type="sibTrans" cxnId="{578A439E-C085-41DD-98D6-D8043AD8597D}">
      <dgm:prSet/>
      <dgm:spPr/>
      <dgm:t>
        <a:bodyPr/>
        <a:lstStyle/>
        <a:p>
          <a:endParaRPr lang="en-CA"/>
        </a:p>
      </dgm:t>
    </dgm:pt>
    <dgm:pt modelId="{55BEDF2C-7776-442B-9634-0FA10FB8D1C7}" type="pres">
      <dgm:prSet presAssocID="{3017C5CD-23A3-4321-8122-076504DCC3FA}" presName="compositeShape" presStyleCnt="0">
        <dgm:presLayoutVars>
          <dgm:chMax val="2"/>
          <dgm:dir/>
          <dgm:resizeHandles val="exact"/>
        </dgm:presLayoutVars>
      </dgm:prSet>
      <dgm:spPr/>
    </dgm:pt>
    <dgm:pt modelId="{A012657E-54F9-4AD5-868D-10B5B1D3B816}" type="pres">
      <dgm:prSet presAssocID="{3017C5CD-23A3-4321-8122-076504DCC3FA}" presName="ribbon" presStyleLbl="node1" presStyleIdx="0" presStyleCnt="1"/>
      <dgm:spPr/>
    </dgm:pt>
    <dgm:pt modelId="{C468358E-BA27-4CFA-8092-C8B77CD04612}" type="pres">
      <dgm:prSet presAssocID="{3017C5CD-23A3-4321-8122-076504DCC3FA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DFEC782-BE80-4C99-BEE1-530B0130DE39}" type="pres">
      <dgm:prSet presAssocID="{3017C5CD-23A3-4321-8122-076504DCC3F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7EE4B71-3BA6-4B02-A13E-3BE5D8DB44B4}" type="presOf" srcId="{3017C5CD-23A3-4321-8122-076504DCC3FA}" destId="{55BEDF2C-7776-442B-9634-0FA10FB8D1C7}" srcOrd="0" destOrd="0" presId="urn:microsoft.com/office/officeart/2005/8/layout/arrow6"/>
    <dgm:cxn modelId="{578A439E-C085-41DD-98D6-D8043AD8597D}" srcId="{3017C5CD-23A3-4321-8122-076504DCC3FA}" destId="{135F859E-15E3-42D3-8B4E-5723BC5CE76B}" srcOrd="1" destOrd="0" parTransId="{593E0711-7881-4C22-AE87-08AD575563F6}" sibTransId="{1A5CAB18-5E97-41A6-A3CE-91D76AEC9D19}"/>
    <dgm:cxn modelId="{49C8FEA3-8E7B-4B9E-ABE3-290AD933A819}" type="presOf" srcId="{135F859E-15E3-42D3-8B4E-5723BC5CE76B}" destId="{3DFEC782-BE80-4C99-BEE1-530B0130DE39}" srcOrd="0" destOrd="0" presId="urn:microsoft.com/office/officeart/2005/8/layout/arrow6"/>
    <dgm:cxn modelId="{8AD143A7-850D-4EF1-BBE0-AD6645131FB0}" srcId="{3017C5CD-23A3-4321-8122-076504DCC3FA}" destId="{22983AF8-2D3A-490B-A8CC-7429C0789899}" srcOrd="0" destOrd="0" parTransId="{6FADE7CC-BB56-4899-8723-A964D0E41AF0}" sibTransId="{F77879BF-B2DE-4383-922E-CD537B124375}"/>
    <dgm:cxn modelId="{74A94CD2-B00C-4C03-B593-8AB7453BEB2A}" type="presOf" srcId="{22983AF8-2D3A-490B-A8CC-7429C0789899}" destId="{C468358E-BA27-4CFA-8092-C8B77CD04612}" srcOrd="0" destOrd="0" presId="urn:microsoft.com/office/officeart/2005/8/layout/arrow6"/>
    <dgm:cxn modelId="{43E91866-3E69-462E-8AC2-A51E5FF502E6}" type="presParOf" srcId="{55BEDF2C-7776-442B-9634-0FA10FB8D1C7}" destId="{A012657E-54F9-4AD5-868D-10B5B1D3B816}" srcOrd="0" destOrd="0" presId="urn:microsoft.com/office/officeart/2005/8/layout/arrow6"/>
    <dgm:cxn modelId="{BBC0C846-C421-42D3-8659-089A8E49FA01}" type="presParOf" srcId="{55BEDF2C-7776-442B-9634-0FA10FB8D1C7}" destId="{C468358E-BA27-4CFA-8092-C8B77CD04612}" srcOrd="1" destOrd="0" presId="urn:microsoft.com/office/officeart/2005/8/layout/arrow6"/>
    <dgm:cxn modelId="{9DEB619C-8839-4025-B159-902B92A15837}" type="presParOf" srcId="{55BEDF2C-7776-442B-9634-0FA10FB8D1C7}" destId="{3DFEC782-BE80-4C99-BEE1-530B0130DE3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7C5CD-23A3-4321-8122-076504DCC3FA}" type="doc">
      <dgm:prSet loTypeId="urn:microsoft.com/office/officeart/2005/8/layout/arrow6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CA"/>
        </a:p>
      </dgm:t>
    </dgm:pt>
    <dgm:pt modelId="{22983AF8-2D3A-490B-A8CC-7429C0789899}">
      <dgm:prSet phldrT="[Text]"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Professionals Practitioners</a:t>
          </a:r>
        </a:p>
      </dgm:t>
    </dgm:pt>
    <dgm:pt modelId="{6FADE7CC-BB56-4899-8723-A964D0E41AF0}" type="parTrans" cxnId="{8AD143A7-850D-4EF1-BBE0-AD6645131FB0}">
      <dgm:prSet/>
      <dgm:spPr/>
      <dgm:t>
        <a:bodyPr/>
        <a:lstStyle/>
        <a:p>
          <a:endParaRPr lang="en-CA">
            <a:solidFill>
              <a:schemeClr val="tx1"/>
            </a:solidFill>
          </a:endParaRPr>
        </a:p>
      </dgm:t>
    </dgm:pt>
    <dgm:pt modelId="{F77879BF-B2DE-4383-922E-CD537B124375}" type="sibTrans" cxnId="{8AD143A7-850D-4EF1-BBE0-AD6645131FB0}">
      <dgm:prSet/>
      <dgm:spPr/>
      <dgm:t>
        <a:bodyPr/>
        <a:lstStyle/>
        <a:p>
          <a:endParaRPr lang="en-CA">
            <a:solidFill>
              <a:schemeClr val="tx1"/>
            </a:solidFill>
          </a:endParaRPr>
        </a:p>
      </dgm:t>
    </dgm:pt>
    <dgm:pt modelId="{135F859E-15E3-42D3-8B4E-5723BC5CE76B}">
      <dgm:prSet phldrT="[Text]"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All those engaged in Evaluation</a:t>
          </a:r>
        </a:p>
      </dgm:t>
    </dgm:pt>
    <dgm:pt modelId="{593E0711-7881-4C22-AE87-08AD575563F6}" type="parTrans" cxnId="{578A439E-C085-41DD-98D6-D8043AD8597D}">
      <dgm:prSet/>
      <dgm:spPr/>
      <dgm:t>
        <a:bodyPr/>
        <a:lstStyle/>
        <a:p>
          <a:endParaRPr lang="en-CA">
            <a:solidFill>
              <a:schemeClr val="tx1"/>
            </a:solidFill>
          </a:endParaRPr>
        </a:p>
      </dgm:t>
    </dgm:pt>
    <dgm:pt modelId="{1A5CAB18-5E97-41A6-A3CE-91D76AEC9D19}" type="sibTrans" cxnId="{578A439E-C085-41DD-98D6-D8043AD8597D}">
      <dgm:prSet/>
      <dgm:spPr/>
      <dgm:t>
        <a:bodyPr/>
        <a:lstStyle/>
        <a:p>
          <a:endParaRPr lang="en-CA">
            <a:solidFill>
              <a:schemeClr val="tx1"/>
            </a:solidFill>
          </a:endParaRPr>
        </a:p>
      </dgm:t>
    </dgm:pt>
    <dgm:pt modelId="{55BEDF2C-7776-442B-9634-0FA10FB8D1C7}" type="pres">
      <dgm:prSet presAssocID="{3017C5CD-23A3-4321-8122-076504DCC3FA}" presName="compositeShape" presStyleCnt="0">
        <dgm:presLayoutVars>
          <dgm:chMax val="2"/>
          <dgm:dir/>
          <dgm:resizeHandles val="exact"/>
        </dgm:presLayoutVars>
      </dgm:prSet>
      <dgm:spPr/>
    </dgm:pt>
    <dgm:pt modelId="{A012657E-54F9-4AD5-868D-10B5B1D3B816}" type="pres">
      <dgm:prSet presAssocID="{3017C5CD-23A3-4321-8122-076504DCC3FA}" presName="ribbon" presStyleLbl="node1" presStyleIdx="0" presStyleCnt="1"/>
      <dgm:spPr/>
    </dgm:pt>
    <dgm:pt modelId="{C468358E-BA27-4CFA-8092-C8B77CD04612}" type="pres">
      <dgm:prSet presAssocID="{3017C5CD-23A3-4321-8122-076504DCC3FA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DFEC782-BE80-4C99-BEE1-530B0130DE39}" type="pres">
      <dgm:prSet presAssocID="{3017C5CD-23A3-4321-8122-076504DCC3F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7EE4B71-3BA6-4B02-A13E-3BE5D8DB44B4}" type="presOf" srcId="{3017C5CD-23A3-4321-8122-076504DCC3FA}" destId="{55BEDF2C-7776-442B-9634-0FA10FB8D1C7}" srcOrd="0" destOrd="0" presId="urn:microsoft.com/office/officeart/2005/8/layout/arrow6"/>
    <dgm:cxn modelId="{578A439E-C085-41DD-98D6-D8043AD8597D}" srcId="{3017C5CD-23A3-4321-8122-076504DCC3FA}" destId="{135F859E-15E3-42D3-8B4E-5723BC5CE76B}" srcOrd="1" destOrd="0" parTransId="{593E0711-7881-4C22-AE87-08AD575563F6}" sibTransId="{1A5CAB18-5E97-41A6-A3CE-91D76AEC9D19}"/>
    <dgm:cxn modelId="{49C8FEA3-8E7B-4B9E-ABE3-290AD933A819}" type="presOf" srcId="{135F859E-15E3-42D3-8B4E-5723BC5CE76B}" destId="{3DFEC782-BE80-4C99-BEE1-530B0130DE39}" srcOrd="0" destOrd="0" presId="urn:microsoft.com/office/officeart/2005/8/layout/arrow6"/>
    <dgm:cxn modelId="{8AD143A7-850D-4EF1-BBE0-AD6645131FB0}" srcId="{3017C5CD-23A3-4321-8122-076504DCC3FA}" destId="{22983AF8-2D3A-490B-A8CC-7429C0789899}" srcOrd="0" destOrd="0" parTransId="{6FADE7CC-BB56-4899-8723-A964D0E41AF0}" sibTransId="{F77879BF-B2DE-4383-922E-CD537B124375}"/>
    <dgm:cxn modelId="{74A94CD2-B00C-4C03-B593-8AB7453BEB2A}" type="presOf" srcId="{22983AF8-2D3A-490B-A8CC-7429C0789899}" destId="{C468358E-BA27-4CFA-8092-C8B77CD04612}" srcOrd="0" destOrd="0" presId="urn:microsoft.com/office/officeart/2005/8/layout/arrow6"/>
    <dgm:cxn modelId="{43E91866-3E69-462E-8AC2-A51E5FF502E6}" type="presParOf" srcId="{55BEDF2C-7776-442B-9634-0FA10FB8D1C7}" destId="{A012657E-54F9-4AD5-868D-10B5B1D3B816}" srcOrd="0" destOrd="0" presId="urn:microsoft.com/office/officeart/2005/8/layout/arrow6"/>
    <dgm:cxn modelId="{BBC0C846-C421-42D3-8659-089A8E49FA01}" type="presParOf" srcId="{55BEDF2C-7776-442B-9634-0FA10FB8D1C7}" destId="{C468358E-BA27-4CFA-8092-C8B77CD04612}" srcOrd="1" destOrd="0" presId="urn:microsoft.com/office/officeart/2005/8/layout/arrow6"/>
    <dgm:cxn modelId="{9DEB619C-8839-4025-B159-902B92A15837}" type="presParOf" srcId="{55BEDF2C-7776-442B-9634-0FA10FB8D1C7}" destId="{3DFEC782-BE80-4C99-BEE1-530B0130DE3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17C5CD-23A3-4321-8122-076504DCC3FA}" type="doc">
      <dgm:prSet loTypeId="urn:microsoft.com/office/officeart/2005/8/layout/arrow6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CA"/>
        </a:p>
      </dgm:t>
    </dgm:pt>
    <dgm:pt modelId="{22983AF8-2D3A-490B-A8CC-7429C0789899}">
      <dgm:prSet phldrT="[Text]"/>
      <dgm:spPr/>
      <dgm:t>
        <a:bodyPr/>
        <a:lstStyle/>
        <a:p>
          <a:r>
            <a:rPr lang="en-US" b="0" dirty="0"/>
            <a:t>Intermediaries (brokers) </a:t>
          </a:r>
          <a:endParaRPr lang="en-CA" b="0" dirty="0"/>
        </a:p>
      </dgm:t>
    </dgm:pt>
    <dgm:pt modelId="{6FADE7CC-BB56-4899-8723-A964D0E41AF0}" type="parTrans" cxnId="{8AD143A7-850D-4EF1-BBE0-AD6645131FB0}">
      <dgm:prSet/>
      <dgm:spPr/>
      <dgm:t>
        <a:bodyPr/>
        <a:lstStyle/>
        <a:p>
          <a:endParaRPr lang="en-CA"/>
        </a:p>
      </dgm:t>
    </dgm:pt>
    <dgm:pt modelId="{F77879BF-B2DE-4383-922E-CD537B124375}" type="sibTrans" cxnId="{8AD143A7-850D-4EF1-BBE0-AD6645131FB0}">
      <dgm:prSet/>
      <dgm:spPr/>
      <dgm:t>
        <a:bodyPr/>
        <a:lstStyle/>
        <a:p>
          <a:endParaRPr lang="en-CA"/>
        </a:p>
      </dgm:t>
    </dgm:pt>
    <dgm:pt modelId="{135F859E-15E3-42D3-8B4E-5723BC5CE76B}">
      <dgm:prSet phldrT="[Text]"/>
      <dgm:spPr/>
      <dgm:t>
        <a:bodyPr/>
        <a:lstStyle/>
        <a:p>
          <a:r>
            <a:rPr lang="en-CA" dirty="0"/>
            <a:t>Advance the Profession</a:t>
          </a:r>
        </a:p>
      </dgm:t>
    </dgm:pt>
    <dgm:pt modelId="{593E0711-7881-4C22-AE87-08AD575563F6}" type="parTrans" cxnId="{578A439E-C085-41DD-98D6-D8043AD8597D}">
      <dgm:prSet/>
      <dgm:spPr/>
      <dgm:t>
        <a:bodyPr/>
        <a:lstStyle/>
        <a:p>
          <a:endParaRPr lang="en-CA"/>
        </a:p>
      </dgm:t>
    </dgm:pt>
    <dgm:pt modelId="{1A5CAB18-5E97-41A6-A3CE-91D76AEC9D19}" type="sibTrans" cxnId="{578A439E-C085-41DD-98D6-D8043AD8597D}">
      <dgm:prSet/>
      <dgm:spPr/>
      <dgm:t>
        <a:bodyPr/>
        <a:lstStyle/>
        <a:p>
          <a:endParaRPr lang="en-CA"/>
        </a:p>
      </dgm:t>
    </dgm:pt>
    <dgm:pt modelId="{55BEDF2C-7776-442B-9634-0FA10FB8D1C7}" type="pres">
      <dgm:prSet presAssocID="{3017C5CD-23A3-4321-8122-076504DCC3FA}" presName="compositeShape" presStyleCnt="0">
        <dgm:presLayoutVars>
          <dgm:chMax val="2"/>
          <dgm:dir/>
          <dgm:resizeHandles val="exact"/>
        </dgm:presLayoutVars>
      </dgm:prSet>
      <dgm:spPr/>
    </dgm:pt>
    <dgm:pt modelId="{A012657E-54F9-4AD5-868D-10B5B1D3B816}" type="pres">
      <dgm:prSet presAssocID="{3017C5CD-23A3-4321-8122-076504DCC3FA}" presName="ribbon" presStyleLbl="node1" presStyleIdx="0" presStyleCnt="1"/>
      <dgm:spPr/>
    </dgm:pt>
    <dgm:pt modelId="{C468358E-BA27-4CFA-8092-C8B77CD04612}" type="pres">
      <dgm:prSet presAssocID="{3017C5CD-23A3-4321-8122-076504DCC3FA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DFEC782-BE80-4C99-BEE1-530B0130DE39}" type="pres">
      <dgm:prSet presAssocID="{3017C5CD-23A3-4321-8122-076504DCC3F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7EE4B71-3BA6-4B02-A13E-3BE5D8DB44B4}" type="presOf" srcId="{3017C5CD-23A3-4321-8122-076504DCC3FA}" destId="{55BEDF2C-7776-442B-9634-0FA10FB8D1C7}" srcOrd="0" destOrd="0" presId="urn:microsoft.com/office/officeart/2005/8/layout/arrow6"/>
    <dgm:cxn modelId="{578A439E-C085-41DD-98D6-D8043AD8597D}" srcId="{3017C5CD-23A3-4321-8122-076504DCC3FA}" destId="{135F859E-15E3-42D3-8B4E-5723BC5CE76B}" srcOrd="1" destOrd="0" parTransId="{593E0711-7881-4C22-AE87-08AD575563F6}" sibTransId="{1A5CAB18-5E97-41A6-A3CE-91D76AEC9D19}"/>
    <dgm:cxn modelId="{49C8FEA3-8E7B-4B9E-ABE3-290AD933A819}" type="presOf" srcId="{135F859E-15E3-42D3-8B4E-5723BC5CE76B}" destId="{3DFEC782-BE80-4C99-BEE1-530B0130DE39}" srcOrd="0" destOrd="0" presId="urn:microsoft.com/office/officeart/2005/8/layout/arrow6"/>
    <dgm:cxn modelId="{8AD143A7-850D-4EF1-BBE0-AD6645131FB0}" srcId="{3017C5CD-23A3-4321-8122-076504DCC3FA}" destId="{22983AF8-2D3A-490B-A8CC-7429C0789899}" srcOrd="0" destOrd="0" parTransId="{6FADE7CC-BB56-4899-8723-A964D0E41AF0}" sibTransId="{F77879BF-B2DE-4383-922E-CD537B124375}"/>
    <dgm:cxn modelId="{74A94CD2-B00C-4C03-B593-8AB7453BEB2A}" type="presOf" srcId="{22983AF8-2D3A-490B-A8CC-7429C0789899}" destId="{C468358E-BA27-4CFA-8092-C8B77CD04612}" srcOrd="0" destOrd="0" presId="urn:microsoft.com/office/officeart/2005/8/layout/arrow6"/>
    <dgm:cxn modelId="{43E91866-3E69-462E-8AC2-A51E5FF502E6}" type="presParOf" srcId="{55BEDF2C-7776-442B-9634-0FA10FB8D1C7}" destId="{A012657E-54F9-4AD5-868D-10B5B1D3B816}" srcOrd="0" destOrd="0" presId="urn:microsoft.com/office/officeart/2005/8/layout/arrow6"/>
    <dgm:cxn modelId="{BBC0C846-C421-42D3-8659-089A8E49FA01}" type="presParOf" srcId="{55BEDF2C-7776-442B-9634-0FA10FB8D1C7}" destId="{C468358E-BA27-4CFA-8092-C8B77CD04612}" srcOrd="1" destOrd="0" presId="urn:microsoft.com/office/officeart/2005/8/layout/arrow6"/>
    <dgm:cxn modelId="{9DEB619C-8839-4025-B159-902B92A15837}" type="presParOf" srcId="{55BEDF2C-7776-442B-9634-0FA10FB8D1C7}" destId="{3DFEC782-BE80-4C99-BEE1-530B0130DE3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3F66F-BDFB-4076-9534-C451440ACDA1}">
      <dsp:nvSpPr>
        <dsp:cNvPr id="0" name=""/>
        <dsp:cNvSpPr/>
      </dsp:nvSpPr>
      <dsp:spPr>
        <a:xfrm rot="5400000">
          <a:off x="1220693" y="247562"/>
          <a:ext cx="2000652" cy="332904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AE43A24-4713-4D1F-9AF1-D633526FC87B}">
      <dsp:nvSpPr>
        <dsp:cNvPr id="0" name=""/>
        <dsp:cNvSpPr/>
      </dsp:nvSpPr>
      <dsp:spPr>
        <a:xfrm>
          <a:off x="886734" y="1242228"/>
          <a:ext cx="3005476" cy="2634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002060"/>
              </a:solidFill>
            </a:rPr>
            <a:t>Conventional role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2060"/>
              </a:solidFill>
            </a:rPr>
            <a:t>Capacity building through training, advocacy, setting </a:t>
          </a:r>
          <a:r>
            <a:rPr lang="en-US" sz="1600" kern="1200" dirty="0" err="1">
              <a:solidFill>
                <a:srgbClr val="002060"/>
              </a:solidFill>
            </a:rPr>
            <a:t>stds</a:t>
          </a:r>
          <a:r>
            <a:rPr lang="en-US" sz="1600" kern="1200" dirty="0">
              <a:solidFill>
                <a:srgbClr val="002060"/>
              </a:solidFill>
            </a:rPr>
            <a:t>, Q/A…</a:t>
          </a:r>
        </a:p>
      </dsp:txBody>
      <dsp:txXfrm>
        <a:off x="886734" y="1242228"/>
        <a:ext cx="3005476" cy="2634476"/>
      </dsp:txXfrm>
    </dsp:sp>
    <dsp:sp modelId="{EB8C54D0-FABF-4B5F-99E1-DF1EB020BBEA}">
      <dsp:nvSpPr>
        <dsp:cNvPr id="0" name=""/>
        <dsp:cNvSpPr/>
      </dsp:nvSpPr>
      <dsp:spPr>
        <a:xfrm>
          <a:off x="3325139" y="2474"/>
          <a:ext cx="567071" cy="567071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55965B-EB7E-4E30-AA94-EEA7C416ABE4}">
      <dsp:nvSpPr>
        <dsp:cNvPr id="0" name=""/>
        <dsp:cNvSpPr/>
      </dsp:nvSpPr>
      <dsp:spPr>
        <a:xfrm rot="5400000">
          <a:off x="4899983" y="-662881"/>
          <a:ext cx="2000652" cy="332904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1B01DE-45C9-4DE3-B74C-D84A67EBF045}">
      <dsp:nvSpPr>
        <dsp:cNvPr id="0" name=""/>
        <dsp:cNvSpPr/>
      </dsp:nvSpPr>
      <dsp:spPr>
        <a:xfrm>
          <a:off x="4566024" y="331784"/>
          <a:ext cx="3005476" cy="2634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002060"/>
              </a:solidFill>
            </a:rPr>
            <a:t>Shifted to assuming greater role in shaping and establishing national evaluation systems</a:t>
          </a:r>
          <a:r>
            <a:rPr lang="en-US" sz="1600" kern="1200" dirty="0">
              <a:solidFill>
                <a:srgbClr val="002060"/>
              </a:solidFill>
            </a:rPr>
            <a:t>, through: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2060"/>
              </a:solidFill>
            </a:rPr>
            <a:t>facilitating/ catalyzing efforts to sustain result-based management practices, leveraging partnerships, </a:t>
          </a:r>
          <a:r>
            <a:rPr lang="en-US" sz="1600" kern="1200" dirty="0" err="1">
              <a:solidFill>
                <a:srgbClr val="002060"/>
              </a:solidFill>
            </a:rPr>
            <a:t>etc</a:t>
          </a:r>
          <a:r>
            <a:rPr lang="en-US" sz="1600" kern="1200" dirty="0">
              <a:solidFill>
                <a:srgbClr val="002060"/>
              </a:solidFill>
            </a:rPr>
            <a:t>…</a:t>
          </a:r>
          <a:endParaRPr lang="en-CA" sz="1600" kern="1200" dirty="0">
            <a:solidFill>
              <a:srgbClr val="002060"/>
            </a:solidFill>
          </a:endParaRPr>
        </a:p>
      </dsp:txBody>
      <dsp:txXfrm>
        <a:off x="4566024" y="331784"/>
        <a:ext cx="3005476" cy="26344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F01B8-F0F5-4AFA-A26E-27702634631D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NES</a:t>
          </a:r>
        </a:p>
      </dsp:txBody>
      <dsp:txXfrm>
        <a:off x="800340" y="334614"/>
        <a:ext cx="8590330" cy="649175"/>
      </dsp:txXfrm>
    </dsp:sp>
    <dsp:sp modelId="{26890994-B5BC-481F-81A2-DAAFC52B2EC2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>
              <a:solidFill>
                <a:srgbClr val="000000"/>
              </a:solidFill>
              <a:latin typeface="Times New Roman" charset="0"/>
            </a:rPr>
            <a:t>For the national evaluation systems to be resilient, its key elements should be resilient and able to adapt and recover quickly from challenges...</a:t>
          </a:r>
          <a:endParaRPr lang="en-CA" sz="2200" kern="1200" dirty="0"/>
        </a:p>
      </dsp:txBody>
      <dsp:txXfrm>
        <a:off x="800340" y="1011243"/>
        <a:ext cx="2745795" cy="2501103"/>
      </dsp:txXfrm>
    </dsp:sp>
    <dsp:sp modelId="{5BCC78EF-FEA1-401A-89ED-0A94B939DAF9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NE Organizations </a:t>
          </a:r>
        </a:p>
      </dsp:txBody>
      <dsp:txXfrm>
        <a:off x="3546135" y="767398"/>
        <a:ext cx="5844535" cy="649175"/>
      </dsp:txXfrm>
    </dsp:sp>
    <dsp:sp modelId="{0E68377E-0C12-408C-ADB6-EBA94613C2DA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>
              <a:solidFill>
                <a:srgbClr val="000000"/>
              </a:solidFill>
              <a:latin typeface="Times New Roman" charset="0"/>
            </a:rPr>
            <a:t>To be resilient, NEO (VOPEs) should address both internal tensions and external challenges... </a:t>
          </a:r>
          <a:endParaRPr lang="en-CA" sz="2200" kern="1200" dirty="0"/>
        </a:p>
      </dsp:txBody>
      <dsp:txXfrm>
        <a:off x="3546135" y="1444027"/>
        <a:ext cx="2745795" cy="2501103"/>
      </dsp:txXfrm>
    </dsp:sp>
    <dsp:sp modelId="{0B283A04-E210-4E65-B71A-00740EF29AF2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Internal Tensions</a:t>
          </a:r>
        </a:p>
      </dsp:txBody>
      <dsp:txXfrm>
        <a:off x="6291930" y="1200182"/>
        <a:ext cx="3098740" cy="649175"/>
      </dsp:txXfrm>
    </dsp:sp>
    <dsp:sp modelId="{5D8AC4AB-2580-4639-B1B3-D28BC2E4A569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200" kern="1200" dirty="0">
              <a:solidFill>
                <a:srgbClr val="000000"/>
              </a:solidFill>
              <a:latin typeface="Times New Roman" charset="0"/>
            </a:rPr>
            <a:t>To overcome external challenges, NEO would need to start with their own intrinsic hindering tensions! </a:t>
          </a:r>
          <a:endParaRPr lang="en-CA" sz="2200" kern="1200" dirty="0"/>
        </a:p>
      </dsp:txBody>
      <dsp:txXfrm>
        <a:off x="6291930" y="1876811"/>
        <a:ext cx="2745795" cy="2464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2657E-54F9-4AD5-868D-10B5B1D3B816}">
      <dsp:nvSpPr>
        <dsp:cNvPr id="0" name=""/>
        <dsp:cNvSpPr/>
      </dsp:nvSpPr>
      <dsp:spPr>
        <a:xfrm>
          <a:off x="959327" y="0"/>
          <a:ext cx="4623862" cy="184954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8358E-BA27-4CFA-8092-C8B77CD04612}">
      <dsp:nvSpPr>
        <dsp:cNvPr id="0" name=""/>
        <dsp:cNvSpPr/>
      </dsp:nvSpPr>
      <dsp:spPr>
        <a:xfrm>
          <a:off x="1514190" y="323670"/>
          <a:ext cx="1525874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Voluntary format</a:t>
          </a:r>
        </a:p>
      </dsp:txBody>
      <dsp:txXfrm>
        <a:off x="1514190" y="323670"/>
        <a:ext cx="1525874" cy="906277"/>
      </dsp:txXfrm>
    </dsp:sp>
    <dsp:sp modelId="{3DFEC782-BE80-4C99-BEE1-530B0130DE39}">
      <dsp:nvSpPr>
        <dsp:cNvPr id="0" name=""/>
        <dsp:cNvSpPr/>
      </dsp:nvSpPr>
      <dsp:spPr>
        <a:xfrm>
          <a:off x="3271258" y="619597"/>
          <a:ext cx="1803306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Capacity to deliver the Missions</a:t>
          </a:r>
        </a:p>
      </dsp:txBody>
      <dsp:txXfrm>
        <a:off x="3271258" y="619597"/>
        <a:ext cx="1803306" cy="9062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2657E-54F9-4AD5-868D-10B5B1D3B816}">
      <dsp:nvSpPr>
        <dsp:cNvPr id="0" name=""/>
        <dsp:cNvSpPr/>
      </dsp:nvSpPr>
      <dsp:spPr>
        <a:xfrm>
          <a:off x="959327" y="0"/>
          <a:ext cx="4623862" cy="1849545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8358E-BA27-4CFA-8092-C8B77CD04612}">
      <dsp:nvSpPr>
        <dsp:cNvPr id="0" name=""/>
        <dsp:cNvSpPr/>
      </dsp:nvSpPr>
      <dsp:spPr>
        <a:xfrm>
          <a:off x="1514190" y="323670"/>
          <a:ext cx="1525874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Professionals Practitioners</a:t>
          </a:r>
        </a:p>
      </dsp:txBody>
      <dsp:txXfrm>
        <a:off x="1514190" y="323670"/>
        <a:ext cx="1525874" cy="906277"/>
      </dsp:txXfrm>
    </dsp:sp>
    <dsp:sp modelId="{3DFEC782-BE80-4C99-BEE1-530B0130DE39}">
      <dsp:nvSpPr>
        <dsp:cNvPr id="0" name=""/>
        <dsp:cNvSpPr/>
      </dsp:nvSpPr>
      <dsp:spPr>
        <a:xfrm>
          <a:off x="3271258" y="619597"/>
          <a:ext cx="1803306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All those engaged in Evaluation</a:t>
          </a:r>
        </a:p>
      </dsp:txBody>
      <dsp:txXfrm>
        <a:off x="3271258" y="619597"/>
        <a:ext cx="1803306" cy="9062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2657E-54F9-4AD5-868D-10B5B1D3B816}">
      <dsp:nvSpPr>
        <dsp:cNvPr id="0" name=""/>
        <dsp:cNvSpPr/>
      </dsp:nvSpPr>
      <dsp:spPr>
        <a:xfrm>
          <a:off x="959327" y="0"/>
          <a:ext cx="4623862" cy="1849545"/>
        </a:xfrm>
        <a:prstGeom prst="leftRightRibb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8358E-BA27-4CFA-8092-C8B77CD04612}">
      <dsp:nvSpPr>
        <dsp:cNvPr id="0" name=""/>
        <dsp:cNvSpPr/>
      </dsp:nvSpPr>
      <dsp:spPr>
        <a:xfrm>
          <a:off x="1514190" y="323670"/>
          <a:ext cx="1525874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/>
            <a:t>Intermediaries (brokers) </a:t>
          </a:r>
          <a:endParaRPr lang="en-CA" sz="2000" b="0" kern="1200" dirty="0"/>
        </a:p>
      </dsp:txBody>
      <dsp:txXfrm>
        <a:off x="1514190" y="323670"/>
        <a:ext cx="1525874" cy="906277"/>
      </dsp:txXfrm>
    </dsp:sp>
    <dsp:sp modelId="{3DFEC782-BE80-4C99-BEE1-530B0130DE39}">
      <dsp:nvSpPr>
        <dsp:cNvPr id="0" name=""/>
        <dsp:cNvSpPr/>
      </dsp:nvSpPr>
      <dsp:spPr>
        <a:xfrm>
          <a:off x="3271258" y="619597"/>
          <a:ext cx="1803306" cy="90627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Advance the Profession</a:t>
          </a:r>
        </a:p>
      </dsp:txBody>
      <dsp:txXfrm>
        <a:off x="3271258" y="619597"/>
        <a:ext cx="1803306" cy="906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6001-010B-42BC-9557-23CC9C2604E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2C99-DB6C-4680-8419-346422F0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Resilience: </a:t>
            </a:r>
            <a:r>
              <a:rPr lang="en-US" b="1" dirty="0"/>
              <a:t>the capacity to recover quickly from challenges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3332-DB63-2E49-95D0-46B9EBE407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>
                <a:solidFill>
                  <a:srgbClr val="000000"/>
                </a:solidFill>
                <a:latin typeface="Times New Roman" charset="0"/>
              </a:rPr>
              <a:t>We should then be reflective, cognizant and critical…</a:t>
            </a:r>
            <a:endParaRPr lang="ko-KR" altLang="en-US" sz="1200" dirty="0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3332-DB63-2E49-95D0-46B9EBE407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8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54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686F9F9-2567-D669-6777-FD54B20110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B2AE97-4674-0A64-EF7A-22155FA8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6AFE5-375E-A150-AEC8-0A10EDCD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C6422C-24D6-EBE4-3B57-0A25C5DD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415B4D-02A1-FDF3-E58E-F7646D1C839E}"/>
              </a:ext>
            </a:extLst>
          </p:cNvPr>
          <p:cNvSpPr txBox="1">
            <a:spLocks/>
          </p:cNvSpPr>
          <p:nvPr/>
        </p:nvSpPr>
        <p:spPr>
          <a:xfrm>
            <a:off x="1777430" y="2603005"/>
            <a:ext cx="870221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  <a:latin typeface="Tw Cen MT" panose="020B0602020104020603" pitchFamily="34" charset="0"/>
              </a:rPr>
              <a:t>“VOPE” Intrinsic Tensions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75FE5C-0583-5B53-4FE5-77DA2E6DC081}"/>
              </a:ext>
            </a:extLst>
          </p:cNvPr>
          <p:cNvSpPr txBox="1">
            <a:spLocks/>
          </p:cNvSpPr>
          <p:nvPr/>
        </p:nvSpPr>
        <p:spPr>
          <a:xfrm>
            <a:off x="3256907" y="4203173"/>
            <a:ext cx="6352729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9193"/>
                </a:solidFill>
              </a:rPr>
              <a:t>Kassem El Saddik, Evaluation Practitioner</a:t>
            </a:r>
          </a:p>
          <a:p>
            <a:r>
              <a:rPr lang="en-US" dirty="0">
                <a:solidFill>
                  <a:srgbClr val="009193"/>
                </a:solidFill>
              </a:rPr>
              <a:t>Founding Member </a:t>
            </a:r>
            <a:r>
              <a:rPr lang="en-US" dirty="0" err="1">
                <a:solidFill>
                  <a:srgbClr val="009193"/>
                </a:solidFill>
              </a:rPr>
              <a:t>LebEval</a:t>
            </a:r>
            <a:r>
              <a:rPr lang="en-US" dirty="0">
                <a:solidFill>
                  <a:srgbClr val="009193"/>
                </a:solidFill>
              </a:rPr>
              <a:t>/ EVALMENA </a:t>
            </a:r>
          </a:p>
        </p:txBody>
      </p:sp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2"/>
            <a:ext cx="9543696" cy="15848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latin typeface="Tw Cen MT" panose="020B0602020104020603" pitchFamily="34" charset="0"/>
                <a:cs typeface="+mj-cs"/>
              </a:rPr>
              <a:t>Despite the growth in the number of registered VOPEs worldwide, many are still at early stages of development and facing serious challenges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6096000" y="2342509"/>
            <a:ext cx="5257800" cy="429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Challenged by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Tension between a “straight jacket” (blueprint) and contextual specificity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Tension in balancing interests (VOPE, stakeholders – Gov and funders)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Tension between learning brokerage and innovative service provision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Recognition by key stakeholders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40C09E64-9A86-5418-A2AC-1AD6DC810FEF}"/>
              </a:ext>
            </a:extLst>
          </p:cNvPr>
          <p:cNvSpPr txBox="1">
            <a:spLocks/>
          </p:cNvSpPr>
          <p:nvPr/>
        </p:nvSpPr>
        <p:spPr>
          <a:xfrm>
            <a:off x="395280" y="2342508"/>
            <a:ext cx="5378796" cy="429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NOEs (VOPEs) are referred to as the evaluation associations that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bring together </a:t>
            </a:r>
            <a:r>
              <a:rPr lang="en-US" sz="2400" b="1" dirty="0">
                <a:solidFill>
                  <a:srgbClr val="002060"/>
                </a:solidFill>
              </a:rPr>
              <a:t>professional evaluation practitioners </a:t>
            </a:r>
            <a:r>
              <a:rPr lang="en-US" sz="2400" dirty="0">
                <a:solidFill>
                  <a:srgbClr val="002060"/>
                </a:solidFill>
              </a:rPr>
              <a:t>to advance the profession 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intermediaries (brokers) </a:t>
            </a:r>
            <a:r>
              <a:rPr lang="en-US" sz="2400" dirty="0">
                <a:solidFill>
                  <a:srgbClr val="002060"/>
                </a:solidFill>
              </a:rPr>
              <a:t>between those who undertake (support) evaluations (supply) and those require evidence for decision-making (Demand)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Knowledge / learning brokers</a:t>
            </a:r>
          </a:p>
          <a:p>
            <a:r>
              <a:rPr lang="en-US" sz="2400" dirty="0">
                <a:solidFill>
                  <a:srgbClr val="002060"/>
                </a:solidFill>
              </a:rPr>
              <a:t>Platform for advocacy for evaluation</a:t>
            </a:r>
          </a:p>
        </p:txBody>
      </p:sp>
    </p:spTree>
    <p:extLst>
      <p:ext uri="{BB962C8B-B14F-4D97-AF65-F5344CB8AC3E}">
        <p14:creationId xmlns:p14="http://schemas.microsoft.com/office/powerpoint/2010/main" val="1362534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2"/>
            <a:ext cx="9464257" cy="11019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4000" u="sng" dirty="0">
                <a:solidFill>
                  <a:srgbClr val="FF0000"/>
                </a:solidFill>
                <a:latin typeface="Tw Cen MT" panose="020B0602020104020603" pitchFamily="34" charset="77"/>
              </a:rPr>
              <a:t>Key Observations! (recurring)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264846" y="1613181"/>
            <a:ext cx="3496639" cy="4838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The government have increasingly recognized the need for evaluation in national development processes;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BUT</a:t>
            </a:r>
            <a:r>
              <a:rPr lang="en-US" dirty="0">
                <a:solidFill>
                  <a:srgbClr val="002060"/>
                </a:solidFill>
              </a:rPr>
              <a:t>, this has not been matched with their recognition of the NEOs (VOPEs)!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E2FEBBD4-2693-E1F7-DEC3-A5F06EF2DE14}"/>
              </a:ext>
            </a:extLst>
          </p:cNvPr>
          <p:cNvSpPr txBox="1">
            <a:spLocks/>
          </p:cNvSpPr>
          <p:nvPr/>
        </p:nvSpPr>
        <p:spPr>
          <a:xfrm>
            <a:off x="4396769" y="5010812"/>
            <a:ext cx="6873412" cy="14358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rgbClr val="002060"/>
                </a:solidFill>
              </a:rPr>
              <a:t>To fulfill these roles, NEOs (VOPEs)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Should have strong institutional capacity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Should enhance their professional competencies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Can’t flourish except in a conducive enabling environment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9CA7E1B-8D1B-28DA-9114-69ED5C31B6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8508522"/>
              </p:ext>
            </p:extLst>
          </p:nvPr>
        </p:nvGraphicFramePr>
        <p:xfrm>
          <a:off x="3799154" y="1582359"/>
          <a:ext cx="8128000" cy="387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911578-782D-6847-B739-37A3628E4FA0}"/>
              </a:ext>
            </a:extLst>
          </p:cNvPr>
          <p:cNvCxnSpPr/>
          <p:nvPr/>
        </p:nvCxnSpPr>
        <p:spPr>
          <a:xfrm>
            <a:off x="3904180" y="1582359"/>
            <a:ext cx="0" cy="4864336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66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FAB86FA-02E8-0C4D-2F22-17B7E7506A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81096"/>
              </p:ext>
            </p:extLst>
          </p:nvPr>
        </p:nvGraphicFramePr>
        <p:xfrm>
          <a:off x="756004" y="128109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77116D-FF67-60B5-0E4B-7B9E0FE7FC18}"/>
              </a:ext>
            </a:extLst>
          </p:cNvPr>
          <p:cNvSpPr txBox="1"/>
          <p:nvPr/>
        </p:nvSpPr>
        <p:spPr>
          <a:xfrm>
            <a:off x="4054865" y="6154485"/>
            <a:ext cx="573640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ko-KR" sz="2000" dirty="0">
                <a:solidFill>
                  <a:srgbClr val="000000"/>
                </a:solidFill>
                <a:latin typeface="Times New Roman" charset="0"/>
              </a:rPr>
              <a:t>We should then be reflective, cognizant and critical…</a:t>
            </a:r>
            <a:endParaRPr lang="ko-KR" altLang="en-US" sz="2000" dirty="0">
              <a:latin typeface="Times New Roman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558D0F-971B-959F-4B56-62B9ADF7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372" y="312758"/>
            <a:ext cx="9795554" cy="940688"/>
          </a:xfrm>
        </p:spPr>
        <p:txBody>
          <a:bodyPr>
            <a:normAutofit fontScale="90000"/>
          </a:bodyPr>
          <a:lstStyle/>
          <a:p>
            <a:r>
              <a:rPr lang="en-CA" dirty="0"/>
              <a:t>Hypothesis: for the NES to be resilient, NEOs (VOPEs) should be resilient! </a:t>
            </a:r>
          </a:p>
        </p:txBody>
      </p:sp>
    </p:spTree>
    <p:extLst>
      <p:ext uri="{BB962C8B-B14F-4D97-AF65-F5344CB8AC3E}">
        <p14:creationId xmlns:p14="http://schemas.microsoft.com/office/powerpoint/2010/main" val="3972650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252" y="21543"/>
            <a:ext cx="10383748" cy="12680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3600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Intrinsic Tensions hinder NEOs (VOPEs) Potentials and Opportunities ahead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85B0344-D4AD-3622-0852-E33BD11E7A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8116936"/>
              </p:ext>
            </p:extLst>
          </p:nvPr>
        </p:nvGraphicFramePr>
        <p:xfrm>
          <a:off x="-18427" y="1253253"/>
          <a:ext cx="6542517" cy="1849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0ED9119-1F6D-E408-A73A-8C277EA31F77}"/>
              </a:ext>
            </a:extLst>
          </p:cNvPr>
          <p:cNvSpPr/>
          <p:nvPr/>
        </p:nvSpPr>
        <p:spPr>
          <a:xfrm>
            <a:off x="7685070" y="1623321"/>
            <a:ext cx="2897312" cy="595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Governance Structure!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E47CC65-1EAD-A814-7160-D7B580AEC4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780713"/>
              </p:ext>
            </p:extLst>
          </p:nvPr>
        </p:nvGraphicFramePr>
        <p:xfrm>
          <a:off x="-18427" y="3102798"/>
          <a:ext cx="6542517" cy="1849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1990B41-0EF1-65D2-A14A-36DED4EB769D}"/>
              </a:ext>
            </a:extLst>
          </p:cNvPr>
          <p:cNvSpPr txBox="1"/>
          <p:nvPr/>
        </p:nvSpPr>
        <p:spPr>
          <a:xfrm>
            <a:off x="7602878" y="2219222"/>
            <a:ext cx="36986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Meaningful degree of voluntary participation that can push the mandate and missions forward</a:t>
            </a:r>
            <a:endParaRPr lang="en-CA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A3AA0B-CEB7-B233-BCFA-85E0D4C5C453}"/>
              </a:ext>
            </a:extLst>
          </p:cNvPr>
          <p:cNvSpPr/>
          <p:nvPr/>
        </p:nvSpPr>
        <p:spPr>
          <a:xfrm>
            <a:off x="7685070" y="3462863"/>
            <a:ext cx="2897312" cy="59590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Membership?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36F62F-45AC-FB20-FE52-C9DD319F805F}"/>
              </a:ext>
            </a:extLst>
          </p:cNvPr>
          <p:cNvSpPr txBox="1"/>
          <p:nvPr/>
        </p:nvSpPr>
        <p:spPr>
          <a:xfrm>
            <a:off x="7602878" y="4058764"/>
            <a:ext cx="36986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Association of Evaluation Practitioners or open platform for stakeholders</a:t>
            </a:r>
            <a:endParaRPr lang="en-CA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2B12544-141A-84D1-9735-850C8347E9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2368658"/>
              </p:ext>
            </p:extLst>
          </p:nvPr>
        </p:nvGraphicFramePr>
        <p:xfrm>
          <a:off x="-18427" y="4915990"/>
          <a:ext cx="6542517" cy="1849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3AEF8AC-45FE-6730-BBED-C1E9CAC2ADDD}"/>
              </a:ext>
            </a:extLst>
          </p:cNvPr>
          <p:cNvSpPr/>
          <p:nvPr/>
        </p:nvSpPr>
        <p:spPr>
          <a:xfrm>
            <a:off x="7685070" y="5276055"/>
            <a:ext cx="2897312" cy="59590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Mandate?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A246A1-DA63-944A-F209-52BDE994AF83}"/>
              </a:ext>
            </a:extLst>
          </p:cNvPr>
          <p:cNvSpPr txBox="1"/>
          <p:nvPr/>
        </p:nvSpPr>
        <p:spPr>
          <a:xfrm>
            <a:off x="7602878" y="5871956"/>
            <a:ext cx="36986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Meaningful degree of advocacy/ political influence vs defining/ advancing the profession’s boundary!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386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4DCA8E5B-271B-67B8-645B-24E9F333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BC7521-C934-99BE-2C0B-3FB5F5AE78C8}"/>
              </a:ext>
            </a:extLst>
          </p:cNvPr>
          <p:cNvSpPr txBox="1">
            <a:spLocks/>
          </p:cNvSpPr>
          <p:nvPr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32802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BD3795-620F-4EF9-AC4F-D1662E341B10}"/>
</file>

<file path=customXml/itemProps3.xml><?xml version="1.0" encoding="utf-8"?>
<ds:datastoreItem xmlns:ds="http://schemas.openxmlformats.org/officeDocument/2006/customXml" ds:itemID="{880BB25D-2FF7-4279-A760-140AD81464F0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9d5e6f84-5843-49cc-89a8-d7ee1a915182"/>
    <ds:schemaRef ds:uri="d75abbe9-4b63-46ba-acaa-ae82d37ec5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Words>435</Words>
  <Application>Microsoft Office PowerPoint</Application>
  <PresentationFormat>Widescreen</PresentationFormat>
  <Paragraphs>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Despite the growth in the number of registered VOPEs worldwide, many are still at early stages of development and facing serious challenges</vt:lpstr>
      <vt:lpstr>Key Observations! (recurring)</vt:lpstr>
      <vt:lpstr>Hypothesis: for the NES to be resilient, NEOs (VOPEs) should be resilient! </vt:lpstr>
      <vt:lpstr>Intrinsic Tensions hinder NEOs (VOPEs) Potentials and Opportunities ahead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Kassem El Saddik</cp:lastModifiedBy>
  <cp:revision>9</cp:revision>
  <dcterms:created xsi:type="dcterms:W3CDTF">2022-05-05T16:01:45Z</dcterms:created>
  <dcterms:modified xsi:type="dcterms:W3CDTF">2022-10-27T13:09:43Z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