
<file path=[Content_Types].xml><?xml version="1.0" encoding="utf-8"?>
<Types xmlns="http://schemas.openxmlformats.org/package/2006/content-types">
  <Default Extension="png" ContentType="image/png"/>
  <Default Extension="jfif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70" r:id="rId5"/>
    <p:sldId id="265" r:id="rId6"/>
    <p:sldId id="276" r:id="rId7"/>
    <p:sldId id="277" r:id="rId8"/>
    <p:sldId id="27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193"/>
    <a:srgbClr val="005493"/>
    <a:srgbClr val="FF40FF"/>
    <a:srgbClr val="941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89"/>
  </p:normalViewPr>
  <p:slideViewPr>
    <p:cSldViewPr snapToGrid="0">
      <p:cViewPr varScale="1">
        <p:scale>
          <a:sx n="88" d="100"/>
          <a:sy n="88" d="100"/>
        </p:scale>
        <p:origin x="49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8BE08FB-858F-7B8A-289B-AE20FC5BD60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B483A5-E869-F627-F5E6-5EEED7D98C6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06001-010B-42BC-9557-23CC9C2604E7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70AB15-7B79-076E-EC55-2BD7E6042E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79B94B-3710-8DA4-286B-9478F8930E6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C52C99-DB6C-4680-8419-346422F02C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5058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101AA2-A43E-854C-944A-7F660BE93A70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9C3332-DB63-2E49-95D0-46B9EBE40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612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ADDE9BC1-1E52-1045-B142-E6A7783C46F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5354"/>
            <a:ext cx="12192000" cy="68580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C6C71-25C8-D528-9F71-38F7BF7EFFE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lang="en-US" smtClean="0">
                <a:solidFill>
                  <a:srgbClr val="009193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E62395-2598-D34F-050A-F46255566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lang="en-US">
                <a:solidFill>
                  <a:srgbClr val="009193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149E55-497F-4710-C5F6-814F637AB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lang="en-US" smtClean="0">
                <a:solidFill>
                  <a:srgbClr val="009193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281C096-E7B0-4A60-AFAF-015DE2732146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rgbClr val="009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Text&#10;&#10;Description automatically generated with medium confidence">
            <a:extLst>
              <a:ext uri="{FF2B5EF4-FFF2-40B4-BE49-F238E27FC236}">
                <a16:creationId xmlns:a16="http://schemas.microsoft.com/office/drawing/2014/main" id="{449C3A86-DBFD-BC9B-BB6A-6ADE9191A1C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84129" y="-210215"/>
            <a:ext cx="3237397" cy="1718854"/>
          </a:xfrm>
          <a:prstGeom prst="rect">
            <a:avLst/>
          </a:prstGeom>
        </p:spPr>
      </p:pic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217C473E-2A26-5893-39D9-2EEC866B49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37085" t="57282" r="21689"/>
          <a:stretch/>
        </p:blipFill>
        <p:spPr>
          <a:xfrm>
            <a:off x="3407238" y="5602952"/>
            <a:ext cx="5185531" cy="793298"/>
          </a:xfrm>
          <a:prstGeom prst="rect">
            <a:avLst/>
          </a:prstGeom>
        </p:spPr>
      </p:pic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3686F9F9-2567-D669-6777-FD54B201104B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668000" y="-5354"/>
            <a:ext cx="1313224" cy="125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844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792E5C71-3B66-E24E-9046-DD3BBDFB43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9133" y="-61006"/>
            <a:ext cx="1240050" cy="1183254"/>
          </a:xfrm>
          <a:prstGeom prst="rect">
            <a:avLst/>
          </a:prstGeom>
        </p:spPr>
      </p:pic>
      <p:pic>
        <p:nvPicPr>
          <p:cNvPr id="8" name="Picture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1529BF6E-A75C-0074-76FE-E28D397ECF9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1172" y="-182880"/>
            <a:ext cx="12192000" cy="6858000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2B168310-02C2-D379-4F51-0126C13766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8985" y="-64347"/>
            <a:ext cx="6642371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accent1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2CB15DEB-DBB3-2E31-080D-008F2DBF4C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3E87FA16-D47E-D0B9-F615-D0F2FED1AA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29CA6D0E-9FC7-6A7C-98CF-F771C1141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67296A9F-C1D0-E666-20E5-EA4896053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983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&#10;&#10;Description automatically generated with medium confidence">
            <a:extLst>
              <a:ext uri="{FF2B5EF4-FFF2-40B4-BE49-F238E27FC236}">
                <a16:creationId xmlns:a16="http://schemas.microsoft.com/office/drawing/2014/main" id="{02B22FDF-F5A2-C483-9623-EDCBBA1025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E9F392E7-9BC7-F5D5-8676-30FEA69C644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68985" y="-64347"/>
            <a:ext cx="9184815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accent1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709171A5-A134-22F7-CFF7-4DC49B8FD7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DA3C4A97-BDBE-298F-AD09-8F3403D652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4F7F03E-E246-489D-A746-D09353FCD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7EE070F8-8478-B363-499B-8C5D3F8FE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201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08A46273-E24F-EF4A-BE12-A0343F8ABC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8964" y="-58982"/>
            <a:ext cx="1389190" cy="1325563"/>
          </a:xfrm>
          <a:prstGeom prst="rect">
            <a:avLst/>
          </a:prstGeom>
        </p:spPr>
      </p:pic>
      <p:pic>
        <p:nvPicPr>
          <p:cNvPr id="11" name="Picture 10" descr="Shape&#10;&#10;Description automatically generated with medium confidence">
            <a:extLst>
              <a:ext uri="{FF2B5EF4-FFF2-40B4-BE49-F238E27FC236}">
                <a16:creationId xmlns:a16="http://schemas.microsoft.com/office/drawing/2014/main" id="{B30F48F4-487C-CE15-D0A6-D7259068525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-426720"/>
            <a:ext cx="12192000" cy="68580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A116E5EC-C9DB-EE41-9213-1DA731394CF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95792" y="18255"/>
            <a:ext cx="6157608" cy="1325563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0E26362D-FF2C-DE82-B5BF-68C7F4B6999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leveldhfsjhgsd</a:t>
            </a:r>
            <a:endParaRPr lang="en-US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19539715-47FE-4447-FD84-F1C5615A97F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3" name="Date Placeholder 4">
            <a:extLst>
              <a:ext uri="{FF2B5EF4-FFF2-40B4-BE49-F238E27FC236}">
                <a16:creationId xmlns:a16="http://schemas.microsoft.com/office/drawing/2014/main" id="{2DBC50B6-929A-5832-CC4D-4B21FA7E3D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24" name="Footer Placeholder 5">
            <a:extLst>
              <a:ext uri="{FF2B5EF4-FFF2-40B4-BE49-F238E27FC236}">
                <a16:creationId xmlns:a16="http://schemas.microsoft.com/office/drawing/2014/main" id="{7E1CBFA0-336A-4205-50BB-E96B25A05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endParaRPr lang="en-US"/>
          </a:p>
        </p:txBody>
      </p:sp>
      <p:sp>
        <p:nvSpPr>
          <p:cNvPr id="25" name="Slide Number Placeholder 6">
            <a:extLst>
              <a:ext uri="{FF2B5EF4-FFF2-40B4-BE49-F238E27FC236}">
                <a16:creationId xmlns:a16="http://schemas.microsoft.com/office/drawing/2014/main" id="{FE34E8C4-06B3-CB17-99B3-CEA641A7A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08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B1B42AB2-C871-DA81-DAEA-8625ED2BD7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3EC1364-4021-F3F5-B7B1-88ED906C1EA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accent1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Side-Title…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7ACE2FAE-5BC5-1538-5BA8-7532C8B81E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Date Placeholder 4">
            <a:extLst>
              <a:ext uri="{FF2B5EF4-FFF2-40B4-BE49-F238E27FC236}">
                <a16:creationId xmlns:a16="http://schemas.microsoft.com/office/drawing/2014/main" id="{E18BC7CF-448E-53CC-9CDF-793E3A22D6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BF38B35-BF77-B88F-B389-DBA9A591F2A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chemeClr val="accent1"/>
                </a:solidFill>
                <a:latin typeface="Tw Cen MT" panose="020B0602020104020603" pitchFamily="34" charset="0"/>
              </a:defRPr>
            </a:lvl1pPr>
            <a:lvl2pPr marL="457200" indent="0">
              <a:buNone/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TITLE…</a:t>
            </a:r>
          </a:p>
          <a:p>
            <a:pPr lvl="1"/>
            <a:r>
              <a:rPr lang="en-US"/>
              <a:t>Subtitle…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B6DB9F42-28D4-EC88-7864-01D7DCF6A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6">
            <a:extLst>
              <a:ext uri="{FF2B5EF4-FFF2-40B4-BE49-F238E27FC236}">
                <a16:creationId xmlns:a16="http://schemas.microsoft.com/office/drawing/2014/main" id="{064C876E-69CB-CDEE-B719-23B53B8CB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292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68770396-4911-2E9E-FF92-4E272C639C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51872"/>
            <a:ext cx="12190476" cy="6857143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00971A12-1313-4AC4-35B9-6E98E96D20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5FC96DF-513F-5E44-9E83-2557597DE907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24121A13-A444-97D7-E177-165B1A622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2E52820-09CF-432A-F001-8C5E05A02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pic>
        <p:nvPicPr>
          <p:cNvPr id="18" name="Picture 17" descr="Text&#10;&#10;Description automatically generated with medium confidence">
            <a:extLst>
              <a:ext uri="{FF2B5EF4-FFF2-40B4-BE49-F238E27FC236}">
                <a16:creationId xmlns:a16="http://schemas.microsoft.com/office/drawing/2014/main" id="{FE0FA4AF-F560-084D-C05D-D42F086476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033847" y="-134710"/>
            <a:ext cx="3237397" cy="1718854"/>
          </a:xfrm>
          <a:prstGeom prst="rect">
            <a:avLst/>
          </a:prstGeom>
        </p:spPr>
      </p:pic>
      <p:pic>
        <p:nvPicPr>
          <p:cNvPr id="19" name="Picture 18" descr="Text&#10;&#10;Description automatically generated">
            <a:extLst>
              <a:ext uri="{FF2B5EF4-FFF2-40B4-BE49-F238E27FC236}">
                <a16:creationId xmlns:a16="http://schemas.microsoft.com/office/drawing/2014/main" id="{EB8AA924-5DCD-E8B2-8616-740FB682474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73787" y="52729"/>
            <a:ext cx="1313224" cy="1253076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9C72E24D-36AE-FA3B-0C14-2B5AFA384DA4}"/>
              </a:ext>
            </a:extLst>
          </p:cNvPr>
          <p:cNvSpPr txBox="1">
            <a:spLocks/>
          </p:cNvSpPr>
          <p:nvPr userDrawn="1"/>
        </p:nvSpPr>
        <p:spPr>
          <a:xfrm>
            <a:off x="3205226" y="2809692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chemeClr val="accent1"/>
                </a:solidFill>
                <a:latin typeface="Tw Cen MT" panose="020B06020201040206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933929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hape&#10;&#10;Description automatically generated with medium confidence">
            <a:extLst>
              <a:ext uri="{FF2B5EF4-FFF2-40B4-BE49-F238E27FC236}">
                <a16:creationId xmlns:a16="http://schemas.microsoft.com/office/drawing/2014/main" id="{AFBE9CB2-577B-C044-403A-463732C826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F34E7223-F52B-972A-A45B-A77FC6F4BE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B485259D-2F32-6112-0640-3B1D456D7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0D65C9F-E3E3-AEBA-2AF3-BA9695616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F8D86F0-8A99-2E4A-8B73-9446CBA6DB95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rgbClr val="009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1379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E3C314FA-EE57-6CD9-9738-A18584841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C912447D-C764-BBC1-6537-153B24A47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5CCAB875-D3E7-0E02-8A84-9C93DA57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7FEB027A-B0FC-8535-7518-43C841A01172}"/>
              </a:ext>
            </a:extLst>
          </p:cNvPr>
          <p:cNvSpPr txBox="1">
            <a:spLocks/>
          </p:cNvSpPr>
          <p:nvPr userDrawn="1"/>
        </p:nvSpPr>
        <p:spPr>
          <a:xfrm>
            <a:off x="3385335" y="2603005"/>
            <a:ext cx="5421330" cy="1238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>
                <a:solidFill>
                  <a:schemeClr val="accent1"/>
                </a:solidFill>
                <a:latin typeface="Tw Cen MT" panose="020B0602020104020603" pitchFamily="34" charset="0"/>
              </a:rPr>
              <a:t>TITLE 3 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8C12748-6D43-107A-AFC5-86ABB08791C7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rgbClr val="009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Text&#10;&#10;Description automatically generated with medium confidence">
            <a:extLst>
              <a:ext uri="{FF2B5EF4-FFF2-40B4-BE49-F238E27FC236}">
                <a16:creationId xmlns:a16="http://schemas.microsoft.com/office/drawing/2014/main" id="{EF250FCB-2F13-D971-DCC0-6C2E779F25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14680"/>
            <a:ext cx="3237397" cy="1718854"/>
          </a:xfrm>
          <a:prstGeom prst="rect">
            <a:avLst/>
          </a:prstGeom>
        </p:spPr>
      </p:pic>
      <p:sp>
        <p:nvSpPr>
          <p:cNvPr id="25" name="Subtitle 2">
            <a:extLst>
              <a:ext uri="{FF2B5EF4-FFF2-40B4-BE49-F238E27FC236}">
                <a16:creationId xmlns:a16="http://schemas.microsoft.com/office/drawing/2014/main" id="{46F5D62D-6E9E-7884-B2A5-073AE38C7C6A}"/>
              </a:ext>
            </a:extLst>
          </p:cNvPr>
          <p:cNvSpPr txBox="1">
            <a:spLocks/>
          </p:cNvSpPr>
          <p:nvPr userDrawn="1"/>
        </p:nvSpPr>
        <p:spPr>
          <a:xfrm>
            <a:off x="4125484" y="4192899"/>
            <a:ext cx="5514975" cy="6248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1CADE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Subtitle</a:t>
            </a:r>
          </a:p>
        </p:txBody>
      </p:sp>
      <p:pic>
        <p:nvPicPr>
          <p:cNvPr id="26" name="Picture 2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C141033-2E7C-6D7E-4A11-00DC9E97BD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7085" t="57282" r="21689"/>
          <a:stretch/>
        </p:blipFill>
        <p:spPr>
          <a:xfrm>
            <a:off x="3352269" y="6070056"/>
            <a:ext cx="5185531" cy="793298"/>
          </a:xfrm>
          <a:prstGeom prst="rect">
            <a:avLst/>
          </a:prstGeom>
        </p:spPr>
      </p:pic>
      <p:pic>
        <p:nvPicPr>
          <p:cNvPr id="27" name="Picture 26" descr="Text&#10;&#10;Description automatically generated">
            <a:extLst>
              <a:ext uri="{FF2B5EF4-FFF2-40B4-BE49-F238E27FC236}">
                <a16:creationId xmlns:a16="http://schemas.microsoft.com/office/drawing/2014/main" id="{DBC87122-DBB3-DF8A-8F77-04757603F77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924788" y="136525"/>
            <a:ext cx="1313224" cy="125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491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E3C314FA-EE57-6CD9-9738-A18584841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5CCAB875-D3E7-0E02-8A84-9C93DA572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8C12748-6D43-107A-AFC5-86ABB08791C7}"/>
              </a:ext>
            </a:extLst>
          </p:cNvPr>
          <p:cNvCxnSpPr/>
          <p:nvPr userDrawn="1"/>
        </p:nvCxnSpPr>
        <p:spPr>
          <a:xfrm>
            <a:off x="4125484" y="3930402"/>
            <a:ext cx="3749040" cy="0"/>
          </a:xfrm>
          <a:prstGeom prst="line">
            <a:avLst/>
          </a:prstGeom>
          <a:ln w="28575">
            <a:solidFill>
              <a:srgbClr val="00919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6578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01D34FED-6882-FC40-B529-F584321E60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9133" y="-61006"/>
            <a:ext cx="1240050" cy="1183254"/>
          </a:xfrm>
          <a:prstGeom prst="rect">
            <a:avLst/>
          </a:prstGeom>
        </p:spPr>
      </p:pic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30D95E5-BAE6-77BC-3C1B-6DEFD9CEAA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3" name="Picture 12" descr="Shape&#10;&#10;Description automatically generated">
            <a:extLst>
              <a:ext uri="{FF2B5EF4-FFF2-40B4-BE49-F238E27FC236}">
                <a16:creationId xmlns:a16="http://schemas.microsoft.com/office/drawing/2014/main" id="{472E721D-0408-B337-3AAF-A39ED19072B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 descr="Shape, square&#10;&#10;Description automatically generated">
            <a:extLst>
              <a:ext uri="{FF2B5EF4-FFF2-40B4-BE49-F238E27FC236}">
                <a16:creationId xmlns:a16="http://schemas.microsoft.com/office/drawing/2014/main" id="{C1E03D6D-39C5-C16C-9ADE-835F8250909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 descr="Shape&#10;&#10;Description automatically generated with medium confidence">
            <a:extLst>
              <a:ext uri="{FF2B5EF4-FFF2-40B4-BE49-F238E27FC236}">
                <a16:creationId xmlns:a16="http://schemas.microsoft.com/office/drawing/2014/main" id="{D86897F6-C9BB-246D-7971-975C6B5031D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307F162C-307D-7560-89EC-47B30A7A3D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1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 5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5AE6BEDB-E6D1-04B5-846E-8E89EB9300E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rgbClr val="00919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Text…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24DA420E-90C3-71CA-15B2-897ED44194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6D950B74-3098-92AD-915B-74E3C8B40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75DD7BCF-9CC2-9B90-0355-5D1A85A73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615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E891626-B5B4-2C88-AE25-F2123CE547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48373"/>
            <a:ext cx="9798114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accent1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51C6435-F65D-F48F-F83E-714453ACC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3">
            <a:extLst>
              <a:ext uri="{FF2B5EF4-FFF2-40B4-BE49-F238E27FC236}">
                <a16:creationId xmlns:a16="http://schemas.microsoft.com/office/drawing/2014/main" id="{1AF1ED15-D78C-3100-631E-237B97DCE9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E4EBCE2-FFCB-5B64-00EE-C0513FEAF4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64DEF3E-9B1C-1E86-408F-8BC5DBD40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13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E5A6E-AB09-46B5-90C9-B5434B8D6B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2615" y="240307"/>
            <a:ext cx="10515600" cy="1325563"/>
          </a:xfrm>
        </p:spPr>
        <p:txBody>
          <a:bodyPr/>
          <a:lstStyle>
            <a:lvl1pPr>
              <a:defRPr>
                <a:solidFill>
                  <a:schemeClr val="accent1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8CF4B5-D781-420A-9FE4-77F957207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C96DF-513F-5E44-9E83-2557597DE907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018388-3E4F-4CD5-A7FF-ECA8F4C65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76298-BBA0-4815-AED8-AE104DDD9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71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792E5C71-3B66-E24E-9046-DD3BBDFB43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79133" y="-61006"/>
            <a:ext cx="1240050" cy="1183254"/>
          </a:xfrm>
          <a:prstGeom prst="rect">
            <a:avLst/>
          </a:prstGeom>
        </p:spPr>
      </p:pic>
      <p:pic>
        <p:nvPicPr>
          <p:cNvPr id="9" name="Picture 8" descr="Shape&#10;&#10;Description automatically generated with medium confidence">
            <a:extLst>
              <a:ext uri="{FF2B5EF4-FFF2-40B4-BE49-F238E27FC236}">
                <a16:creationId xmlns:a16="http://schemas.microsoft.com/office/drawing/2014/main" id="{51546E3B-D822-A8E4-145F-E2B2F2F783A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3297" y="0"/>
            <a:ext cx="12192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0CB11FD-6C43-E3C7-A027-B66E9DA7616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53575" y="136525"/>
            <a:ext cx="9798114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chemeClr val="accent1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D184864-52C3-2D4D-E324-C576944349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8B3E3DC9-1FC2-2659-318D-FB3AAC9260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AD2A081F-0F9B-2803-DE5C-9CEC67FD5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6D1BC84-9C53-3829-6C1D-F65E781DA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033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08A46273-E24F-EF4A-BE12-A0343F8ABC7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78964" y="-58982"/>
            <a:ext cx="1389190" cy="1325563"/>
          </a:xfrm>
          <a:prstGeom prst="rect">
            <a:avLst/>
          </a:prstGeom>
        </p:spPr>
      </p:pic>
      <p:pic>
        <p:nvPicPr>
          <p:cNvPr id="13" name="Picture 12" descr="Shape&#10;&#10;Description automatically generated with medium confidence">
            <a:extLst>
              <a:ext uri="{FF2B5EF4-FFF2-40B4-BE49-F238E27FC236}">
                <a16:creationId xmlns:a16="http://schemas.microsoft.com/office/drawing/2014/main" id="{239E24BF-7F41-8AB8-B1C8-C0C2F403E8F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BAEE97D0-A561-8471-514C-B1E02B8DDD3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95792" y="18255"/>
            <a:ext cx="6157608" cy="1325563"/>
          </a:xfrm>
        </p:spPr>
        <p:txBody>
          <a:bodyPr/>
          <a:lstStyle>
            <a:lvl1pPr>
              <a:defRPr b="1">
                <a:solidFill>
                  <a:schemeClr val="accent1"/>
                </a:solidFill>
                <a:latin typeface="Tw Cen MT" panose="020B0602020104020603" pitchFamily="34" charset="0"/>
              </a:defRPr>
            </a:lvl1pPr>
          </a:lstStyle>
          <a:p>
            <a:r>
              <a:rPr lang="en-US"/>
              <a:t>TITLE…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4B6ECFC-8B35-4E5F-2309-DD42995BC3B9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</a:t>
            </a:r>
            <a:r>
              <a:rPr lang="en-US" err="1"/>
              <a:t>leveldhfsjhgsd</a:t>
            </a:r>
            <a:endParaRPr lang="en-US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4FA5864-3182-B85B-2C46-C9524D07FB1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90F327E8-5A26-B7BF-2E3B-4C231CB11B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18" name="Footer Placeholder 5">
            <a:extLst>
              <a:ext uri="{FF2B5EF4-FFF2-40B4-BE49-F238E27FC236}">
                <a16:creationId xmlns:a16="http://schemas.microsoft.com/office/drawing/2014/main" id="{E7A6C22C-2608-5811-9F30-7205C05FB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endParaRPr lang="en-US"/>
          </a:p>
        </p:txBody>
      </p:sp>
      <p:sp>
        <p:nvSpPr>
          <p:cNvPr id="19" name="Slide Number Placeholder 6">
            <a:extLst>
              <a:ext uri="{FF2B5EF4-FFF2-40B4-BE49-F238E27FC236}">
                <a16:creationId xmlns:a16="http://schemas.microsoft.com/office/drawing/2014/main" id="{190F79EE-F108-52BB-A691-A9FD2969B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9193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9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16F326-490A-5841-8742-5FB15826DA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85933D-6CD3-A14F-A0A7-D4663CEBD4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Subtitle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07E6E-57AE-EA4C-967E-119F5AA376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C96DF-513F-5E44-9E83-2557597DE907}" type="datetimeFigureOut">
              <a:rPr lang="en-US" smtClean="0"/>
              <a:t>10/24/2022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FEC00-6437-774F-AD44-A4F06042DD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B6F4D-9188-9540-8287-CED16E2E3A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A67BC-DD03-FF45-A387-D007E712BE6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A picture containing shape&#10;&#10;Description automatically generated">
            <a:extLst>
              <a:ext uri="{FF2B5EF4-FFF2-40B4-BE49-F238E27FC236}">
                <a16:creationId xmlns:a16="http://schemas.microsoft.com/office/drawing/2014/main" id="{F1939CBE-BB3F-365E-79FA-1205BFC4A572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0" y="857"/>
            <a:ext cx="12190476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724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67" r:id="rId3"/>
    <p:sldLayoutId id="2147483661" r:id="rId4"/>
    <p:sldLayoutId id="2147483651" r:id="rId5"/>
    <p:sldLayoutId id="2147483666" r:id="rId6"/>
    <p:sldLayoutId id="2147483660" r:id="rId7"/>
    <p:sldLayoutId id="2147483650" r:id="rId8"/>
    <p:sldLayoutId id="2147483652" r:id="rId9"/>
    <p:sldLayoutId id="2147483662" r:id="rId10"/>
    <p:sldLayoutId id="2147483663" r:id="rId11"/>
    <p:sldLayoutId id="2147483664" r:id="rId12"/>
    <p:sldLayoutId id="2147483656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9193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fif"/><Relationship Id="rId2" Type="http://schemas.openxmlformats.org/officeDocument/2006/relationships/image" Target="../media/image10.jfi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1B2AE97-4674-0A64-EF7A-22155FA852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lang="en-US" smtClean="0">
                <a:solidFill>
                  <a:srgbClr val="009193"/>
                </a:solidFill>
              </a:defRPr>
            </a:lvl1pPr>
          </a:lstStyle>
          <a:p>
            <a:fld id="{C5FC96DF-513F-5E44-9E83-2557597DE907}" type="datetimeFigureOut">
              <a:rPr lang="en-US" smtClean="0"/>
              <a:pPr/>
              <a:t>10/24/2022</a:t>
            </a:fld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EEC6422C-24D6-EBE4-3B57-0A25C5DDE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lang="en-US" smtClean="0">
                <a:solidFill>
                  <a:srgbClr val="009193"/>
                </a:solidFill>
              </a:defRPr>
            </a:lvl1pPr>
          </a:lstStyle>
          <a:p>
            <a:fld id="{4C9A67BC-DD03-FF45-A387-D007E712BE67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F75FE5C-0583-5B53-4FE5-77DA2E6DC081}"/>
              </a:ext>
            </a:extLst>
          </p:cNvPr>
          <p:cNvSpPr txBox="1">
            <a:spLocks/>
          </p:cNvSpPr>
          <p:nvPr/>
        </p:nvSpPr>
        <p:spPr>
          <a:xfrm>
            <a:off x="1419225" y="3023060"/>
            <a:ext cx="9640459" cy="6248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 kern="1200">
                <a:solidFill>
                  <a:srgbClr val="1CADE4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CI" sz="2800" b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INSTITUTIONNALISATION DE L’ÉVALUATION DANS LE SECTEUR AGRICOLE : CAS DE LA COTE D’IVOIRE</a:t>
            </a:r>
            <a:endParaRPr lang="fr-CI" sz="2800" dirty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2800" dirty="0">
              <a:solidFill>
                <a:srgbClr val="009193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C4619D8-3E41-99DF-DAFF-99AD1E09CD96}"/>
              </a:ext>
            </a:extLst>
          </p:cNvPr>
          <p:cNvSpPr txBox="1"/>
          <p:nvPr/>
        </p:nvSpPr>
        <p:spPr>
          <a:xfrm>
            <a:off x="7439025" y="4922390"/>
            <a:ext cx="4667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Présenté par </a:t>
            </a:r>
            <a:r>
              <a:rPr lang="fr-FR" b="1" dirty="0"/>
              <a:t>Youssouf N’DIA</a:t>
            </a:r>
          </a:p>
          <a:p>
            <a:pPr algn="ctr"/>
            <a:r>
              <a:rPr lang="fr-FR" dirty="0"/>
              <a:t>Directeur du Contrôle du Suivi et de l’Evaluation</a:t>
            </a:r>
          </a:p>
          <a:p>
            <a:pPr algn="ctr"/>
            <a:r>
              <a:rPr lang="fr-FR" dirty="0"/>
              <a:t>Ministère du Plan et du Développement</a:t>
            </a:r>
            <a:endParaRPr lang="fr-CI" dirty="0"/>
          </a:p>
        </p:txBody>
      </p:sp>
    </p:spTree>
    <p:extLst>
      <p:ext uri="{BB962C8B-B14F-4D97-AF65-F5344CB8AC3E}">
        <p14:creationId xmlns:p14="http://schemas.microsoft.com/office/powerpoint/2010/main" val="619667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541" y="223393"/>
            <a:ext cx="6318521" cy="815886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u="sng" dirty="0" smtClean="0">
                <a:solidFill>
                  <a:srgbClr val="FF0000"/>
                </a:solidFill>
                <a:latin typeface="Tw Cen MT" panose="020B0602020104020603" pitchFamily="34" charset="77"/>
              </a:rPr>
              <a:t>I </a:t>
            </a:r>
            <a:r>
              <a:rPr lang="en-US" u="sng" dirty="0">
                <a:solidFill>
                  <a:srgbClr val="FF0000"/>
                </a:solidFill>
                <a:latin typeface="Tw Cen MT" panose="020B0602020104020603" pitchFamily="34" charset="77"/>
              </a:rPr>
              <a:t>CONTEXTE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9554F78-2B34-DCE6-9D60-2C6F45050AFE}"/>
              </a:ext>
            </a:extLst>
          </p:cNvPr>
          <p:cNvSpPr txBox="1">
            <a:spLocks/>
          </p:cNvSpPr>
          <p:nvPr/>
        </p:nvSpPr>
        <p:spPr>
          <a:xfrm>
            <a:off x="838200" y="1253330"/>
            <a:ext cx="10515600" cy="48998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Constitution Ivoirienne </a:t>
            </a:r>
            <a:r>
              <a:rPr lang="fr-FR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2016 </a:t>
            </a:r>
            <a:r>
              <a:rPr lang="fr-FR" sz="2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art. 93: </a:t>
            </a:r>
            <a:r>
              <a:rPr lang="fr-FR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é</a:t>
            </a:r>
            <a:r>
              <a:rPr lang="fr-FR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valuation 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inscrite </a:t>
            </a:r>
            <a:r>
              <a:rPr lang="fr-F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comme instrument </a:t>
            </a: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fr-F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redevabilité </a:t>
            </a: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 </a:t>
            </a:r>
            <a:r>
              <a:rPr lang="fr-F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mandat </a:t>
            </a: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 Parlement </a:t>
            </a:r>
            <a:r>
              <a:rPr lang="fr-F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d’évaluer les </a:t>
            </a: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politiques </a:t>
            </a:r>
            <a:r>
              <a:rPr lang="fr-F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publiques</a:t>
            </a:r>
            <a:endParaRPr lang="fr-CI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CA" sz="2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Commission </a:t>
            </a:r>
            <a:r>
              <a:rPr lang="fr-CA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parlementaire d’évaluation </a:t>
            </a:r>
            <a:r>
              <a:rPr lang="fr-CA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 politiques publiques </a:t>
            </a:r>
            <a:r>
              <a:rPr lang="fr-CA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mise en place à </a:t>
            </a:r>
            <a:r>
              <a:rPr lang="fr-CA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l’occasion de la 2ème législature de la 3ème République </a:t>
            </a:r>
            <a:r>
              <a:rPr lang="fr-C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fr-CA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jusqu’en 2025) </a:t>
            </a:r>
            <a:endParaRPr lang="fr-CI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Loi </a:t>
            </a:r>
            <a:r>
              <a:rPr lang="fr-FR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relative à l’évaluation des politiques </a:t>
            </a:r>
            <a:r>
              <a:rPr lang="fr-FR" sz="2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publiques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adoptée </a:t>
            </a: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</a:t>
            </a:r>
            <a:r>
              <a:rPr lang="fr-F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sept. 2022</a:t>
            </a:r>
            <a:endParaRPr lang="fr-CI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Décrets</a:t>
            </a:r>
            <a:r>
              <a:rPr lang="fr-F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portant institution des Départements de Planification, de suivi évaluation et de statistiques au sein des </a:t>
            </a:r>
            <a:r>
              <a:rPr lang="fr-F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Ministères</a:t>
            </a:r>
            <a:endParaRPr lang="fr-CI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412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4352" y="255197"/>
            <a:ext cx="9125210" cy="815886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u="sng" dirty="0">
                <a:solidFill>
                  <a:srgbClr val="FF0000"/>
                </a:solidFill>
                <a:latin typeface="Tw Cen MT" panose="020B0602020104020603" pitchFamily="34" charset="77"/>
              </a:rPr>
              <a:t>II CONDITIONS FAVORABLES  A UNE INSTITUTIONALISATION DE L’EVALUATION DANS LE SECTEUR GRICOLE 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9554F78-2B34-DCE6-9D60-2C6F45050AFE}"/>
              </a:ext>
            </a:extLst>
          </p:cNvPr>
          <p:cNvSpPr txBox="1">
            <a:spLocks/>
          </p:cNvSpPr>
          <p:nvPr/>
        </p:nvSpPr>
        <p:spPr>
          <a:xfrm>
            <a:off x="838200" y="125333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Côte d’Ivoire, </a:t>
            </a:r>
            <a:r>
              <a:rPr lang="fr-FR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pays agricole par </a:t>
            </a:r>
            <a:r>
              <a:rPr lang="fr-FR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excellence: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CI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Poids </a:t>
            </a:r>
            <a:r>
              <a:rPr lang="fr-CI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de l’agriculture dans le PIB dans les recettes d’exportation et </a:t>
            </a:r>
            <a:r>
              <a:rPr lang="fr-CI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poids </a:t>
            </a:r>
            <a:r>
              <a:rPr lang="fr-CI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des emplois que ce secteur génère. </a:t>
            </a:r>
            <a:endParaRPr lang="fr-FR" sz="2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Existence d’une Direction Générale de la Planification, des statistiques et des projets qui comprend une </a:t>
            </a:r>
            <a:r>
              <a:rPr lang="fr-FR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Direction de l’Evaluation des projets et programmes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Existence de plusieurs projets et programmes dans le domaine agricole </a:t>
            </a:r>
            <a:r>
              <a:rPr lang="fr-FR" sz="2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fr-CI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E06F67C-5FCC-38B5-0BB1-94F2F3B5ED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3770" y="223393"/>
            <a:ext cx="1776213" cy="118198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095145C-8220-F5F2-BBF5-955C3A5F09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842" y="4895850"/>
            <a:ext cx="2752725" cy="165735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7795A3E-698E-0866-A241-E366F037EA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24831" y="4742656"/>
            <a:ext cx="3310915" cy="1891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637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1701" y="223393"/>
            <a:ext cx="9125210" cy="815886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u="sng" dirty="0">
                <a:solidFill>
                  <a:srgbClr val="FF0000"/>
                </a:solidFill>
                <a:latin typeface="Tw Cen MT" panose="020B0602020104020603" pitchFamily="34" charset="77"/>
              </a:rPr>
              <a:t>FACTEURS LIMITANT LA PRATIQUE DE L’EVALUATION DANS LE SECTEUR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9554F78-2B34-DCE6-9D60-2C6F45050AFE}"/>
              </a:ext>
            </a:extLst>
          </p:cNvPr>
          <p:cNvSpPr txBox="1">
            <a:spLocks/>
          </p:cNvSpPr>
          <p:nvPr/>
        </p:nvSpPr>
        <p:spPr>
          <a:xfrm>
            <a:off x="838200" y="125333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CI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Ressources budgétaires trop limitées pour permettre un réel investissement dans </a:t>
            </a:r>
            <a:r>
              <a:rPr lang="fr-CI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l’évaluation</a:t>
            </a:r>
            <a:endParaRPr lang="fr-FR" sz="2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CI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Peu d’investissement</a:t>
            </a:r>
            <a:r>
              <a:rPr lang="fr-CI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CI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dans les Ressources Humaines pour constituer une masse critique </a:t>
            </a:r>
            <a:r>
              <a:rPr lang="fr-CI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d’évaluateurs</a:t>
            </a:r>
            <a:endParaRPr lang="fr-CI" sz="2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CI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Quasi-inexistence d’évaluations financées sur ressources de </a:t>
            </a:r>
            <a:r>
              <a:rPr lang="fr-CI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l’Etat</a:t>
            </a:r>
            <a:endParaRPr lang="fr-CI" sz="2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fr-CI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3245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0E1860AA-24CC-5740-B772-E6463C8EB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5541" y="223393"/>
            <a:ext cx="9125210" cy="815886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lnSpc>
                <a:spcPct val="100000"/>
              </a:lnSpc>
              <a:defRPr sz="2800" b="1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u="sng" dirty="0">
                <a:solidFill>
                  <a:srgbClr val="FF0000"/>
                </a:solidFill>
                <a:latin typeface="Tw Cen MT" panose="020B0602020104020603" pitchFamily="34" charset="77"/>
              </a:rPr>
              <a:t>SOLUTIONS ENVISAGEES POUR LA PRATIQUE DE L’EVALUATION DANS LE SECTEUR AGRICOLE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9554F78-2B34-DCE6-9D60-2C6F45050AFE}"/>
              </a:ext>
            </a:extLst>
          </p:cNvPr>
          <p:cNvSpPr txBox="1">
            <a:spLocks/>
          </p:cNvSpPr>
          <p:nvPr/>
        </p:nvSpPr>
        <p:spPr>
          <a:xfrm>
            <a:off x="838200" y="1253330"/>
            <a:ext cx="10515600" cy="49569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CI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Disponibilité de ressources financières</a:t>
            </a:r>
            <a:r>
              <a:rPr lang="fr-FR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pour la réalisation d’évaluation dans le </a:t>
            </a:r>
            <a:r>
              <a:rPr lang="fr-FR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secteur</a:t>
            </a:r>
            <a:endParaRPr lang="fr-FR" sz="2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CI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Renforcement des capacités des acteurs </a:t>
            </a:r>
            <a:r>
              <a:rPr lang="fr-CI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pour créer une masse critique </a:t>
            </a:r>
            <a:r>
              <a:rPr lang="fr-CI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d’évaluateurs</a:t>
            </a:r>
            <a:endParaRPr lang="fr-CI" sz="24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CI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Opérationnalisation de la </a:t>
            </a:r>
            <a:r>
              <a:rPr lang="fr-CI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Loi </a:t>
            </a:r>
            <a:r>
              <a:rPr lang="fr-CI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sur l’évaluation des politiques publiques </a:t>
            </a:r>
            <a:r>
              <a:rPr lang="fr-CI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afin d’assurer une meilleure appropriation </a:t>
            </a:r>
            <a:r>
              <a:rPr lang="fr-CI" sz="24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fr-CI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Prise de décret et d’arrêtés d’application)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CI" sz="2400" b="1" dirty="0">
                <a:latin typeface="Calibri" panose="020F0502020204030204" pitchFamily="34" charset="0"/>
                <a:cs typeface="Times New Roman" panose="02020603050405020304" pitchFamily="18" charset="0"/>
              </a:rPr>
              <a:t>Valorisation et utilisation des résultats obtenus de </a:t>
            </a:r>
            <a:r>
              <a:rPr lang="fr-CI" sz="2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l’évaluation</a:t>
            </a:r>
            <a:endParaRPr lang="fr-CI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11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1DA4F4A995BF479E9488C37B756B51" ma:contentTypeVersion="8" ma:contentTypeDescription="Create a new document." ma:contentTypeScope="" ma:versionID="79ce3b18eeea16c8e5bc0f660afbc086">
  <xsd:schema xmlns:xsd="http://www.w3.org/2001/XMLSchema" xmlns:xs="http://www.w3.org/2001/XMLSchema" xmlns:p="http://schemas.microsoft.com/office/2006/metadata/properties" xmlns:ns2="cd5ca57e-aeff-4ea7-957c-ee39e8386d27" xmlns:ns3="9d5e6f84-5843-49cc-89a8-d7ee1a915182" targetNamespace="http://schemas.microsoft.com/office/2006/metadata/properties" ma:root="true" ma:fieldsID="2c09d4a8c476afae1dfa51d3cac8b136" ns2:_="" ns3:_="">
    <xsd:import namespace="cd5ca57e-aeff-4ea7-957c-ee39e8386d27"/>
    <xsd:import namespace="9d5e6f84-5843-49cc-89a8-d7ee1a9151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5ca57e-aeff-4ea7-957c-ee39e8386d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f8ebb0a5-c57d-4c3a-bec7-8a38252dd05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5e6f84-5843-49cc-89a8-d7ee1a915182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56228fd1-6eef-40f4-b049-6e671a314f8d}" ma:internalName="TaxCatchAll" ma:showField="CatchAllData" ma:web="9d5e6f84-5843-49cc-89a8-d7ee1a91518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d5ca57e-aeff-4ea7-957c-ee39e8386d27">
      <Terms xmlns="http://schemas.microsoft.com/office/infopath/2007/PartnerControls"/>
    </lcf76f155ced4ddcb4097134ff3c332f>
    <TaxCatchAll xmlns="9d5e6f84-5843-49cc-89a8-d7ee1a915182" xsi:nil="true"/>
  </documentManagement>
</p:properties>
</file>

<file path=customXml/itemProps1.xml><?xml version="1.0" encoding="utf-8"?>
<ds:datastoreItem xmlns:ds="http://schemas.openxmlformats.org/officeDocument/2006/customXml" ds:itemID="{C40DD6F9-F150-419D-ACFC-71F2ADD9BD4E}"/>
</file>

<file path=customXml/itemProps2.xml><?xml version="1.0" encoding="utf-8"?>
<ds:datastoreItem xmlns:ds="http://schemas.openxmlformats.org/officeDocument/2006/customXml" ds:itemID="{66320B34-3B3D-467F-B50E-DA7CAE26A87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0BB25D-2FF7-4279-A760-140AD81464F0}">
  <ds:schemaRefs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4e3be297-026b-433e-a9e7-2f4cc54e0b8d"/>
    <ds:schemaRef ds:uri="886166a3-992f-4008-8de6-167e651c6089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Words>284</Words>
  <Application>Microsoft Office PowerPoint</Application>
  <PresentationFormat>Widescreen</PresentationFormat>
  <Paragraphs>25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Tw Cen MT</vt:lpstr>
      <vt:lpstr>Office Theme</vt:lpstr>
      <vt:lpstr>PowerPoint Presentation</vt:lpstr>
      <vt:lpstr>I CONTEXTE</vt:lpstr>
      <vt:lpstr>II CONDITIONS FAVORABLES  A UNE INSTITUTIONALISATION DE L’EVALUATION DANS LE SECTEUR GRICOLE </vt:lpstr>
      <vt:lpstr>FACTEURS LIMITANT LA PRATIQUE DE L’EVALUATION DANS LE SECTEUR</vt:lpstr>
      <vt:lpstr>SOLUTIONS ENVISAGEES POUR LA PRATIQUE DE L’EVALUATION DANS LE SECTEUR AGRICOLE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Yang Cheng</dc:creator>
  <cp:lastModifiedBy>Mirulla, Renata (OEDD)</cp:lastModifiedBy>
  <cp:revision>16</cp:revision>
  <dcterms:created xsi:type="dcterms:W3CDTF">2022-05-05T16:01:45Z</dcterms:created>
  <dcterms:modified xsi:type="dcterms:W3CDTF">2022-10-24T17:15:11Z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0x010100DC1DA4F4A995BF479E9488C37B756B51</vt:lpwstr>
  </property>
  <property fmtid="{D5CDD505-2E9C-101B-9397-08002B2CF9AE}" pid="3" name="MediaServiceImageTags">
    <vt:lpwstr/>
  </property>
</Properties>
</file>