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0" r:id="rId5"/>
    <p:sldId id="26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9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2AE97-4674-0A64-EF7A-22155FA8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C6422C-24D6-EBE4-3B57-0A25C5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1419225" y="3023060"/>
            <a:ext cx="9640459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I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INSTITUTIONNALISATION DE L’ÉVALUATION DANS LE SECTEUR AGRICOLE : CAS DE LA COTE D’IVOIRE</a:t>
            </a:r>
            <a:endParaRPr lang="fr-CI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009193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C4619D8-3E41-99DF-DAFF-99AD1E09CD96}"/>
              </a:ext>
            </a:extLst>
          </p:cNvPr>
          <p:cNvSpPr txBox="1"/>
          <p:nvPr/>
        </p:nvSpPr>
        <p:spPr>
          <a:xfrm>
            <a:off x="7439025" y="4922390"/>
            <a:ext cx="4667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Présenté par </a:t>
            </a:r>
            <a:r>
              <a:rPr lang="fr-FR" b="1" dirty="0"/>
              <a:t>Youssouf N’DIA</a:t>
            </a:r>
          </a:p>
          <a:p>
            <a:pPr algn="ctr"/>
            <a:r>
              <a:rPr lang="fr-FR" dirty="0"/>
              <a:t>Directeur du Contrôle du Suivi et de l’Evaluation</a:t>
            </a:r>
          </a:p>
          <a:p>
            <a:pPr algn="ctr"/>
            <a:r>
              <a:rPr lang="fr-FR" dirty="0"/>
              <a:t>Ministère du Plan et du Développement</a:t>
            </a:r>
            <a:endParaRPr lang="fr-CI" dirty="0"/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6318521" cy="81588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u="sng" dirty="0" smtClean="0">
                <a:solidFill>
                  <a:srgbClr val="FF0000"/>
                </a:solidFill>
                <a:latin typeface="Tw Cen MT" panose="020B0602020104020603" pitchFamily="34" charset="77"/>
              </a:rPr>
              <a:t>I </a:t>
            </a:r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</a:rPr>
              <a:t>CONTEXTE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38200" y="1253330"/>
            <a:ext cx="10515600" cy="4899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Constitution Ivoirienne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2016 </a:t>
            </a: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93: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valuation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inscrite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instrument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redevabilité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Parlement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d’évaluer les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politiques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publiques</a:t>
            </a: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 </a:t>
            </a:r>
            <a:r>
              <a:rPr lang="fr-C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parlementaire d’évaluation </a:t>
            </a:r>
            <a:r>
              <a:rPr lang="fr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politiques publiques </a:t>
            </a:r>
            <a:r>
              <a:rPr lang="fr-C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à </a:t>
            </a:r>
            <a:r>
              <a:rPr lang="fr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l’occasion de la 2ème législature de la 3ème République 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C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jusqu’en 2025) </a:t>
            </a: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à l’évaluation des politiques </a:t>
            </a: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publiques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adoptée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sept. 2022</a:t>
            </a: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Décrets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portant institution des Départements de Planification, de suivi évaluation et de statistiques au sein des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Ministères</a:t>
            </a: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41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352" y="255197"/>
            <a:ext cx="9125210" cy="815886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</a:rPr>
              <a:t>II CONDITIONS FAVORABLES  A UNE INSTITUTIONALISATION DE L’EVALUATION DANS LE SECTEUR GRICOLE 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Côte d’Ivoire,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 agricole par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Poids </a:t>
            </a: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de l’agriculture dans le PIB dans les recettes d’exportation et </a:t>
            </a: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poids </a:t>
            </a: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des emplois que ce secteur génère. </a:t>
            </a:r>
            <a:endParaRPr lang="fr-F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d’une Direction Générale de la Planification, des statistiques et des projets qui comprend une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Direction de l’Evaluation des projets et programmes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de plusieurs projets et programmes dans le domaine agricole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E06F67C-5FCC-38B5-0BB1-94F2F3B5E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770" y="223393"/>
            <a:ext cx="1776213" cy="118198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095145C-8220-F5F2-BBF5-955C3A5F0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42" y="4895850"/>
            <a:ext cx="2752725" cy="16573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7795A3E-698E-0866-A241-E366F037E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4831" y="4742656"/>
            <a:ext cx="3310915" cy="189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3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701" y="223393"/>
            <a:ext cx="9125210" cy="815886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</a:rPr>
              <a:t>FACTEURS LIMITANT LA PRATIQUE DE L’EVALUATION DANS LE SECTEUR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Ressources budgétaires trop limitées pour permettre un réel investissement dans </a:t>
            </a: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l’évaluation</a:t>
            </a:r>
            <a:endParaRPr lang="fr-F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Peu d’investissement</a:t>
            </a:r>
            <a:r>
              <a:rPr lang="fr-C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dans les Ressources Humaines pour constituer une masse critique </a:t>
            </a: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d’évaluateurs</a:t>
            </a:r>
            <a:endParaRPr lang="fr-CI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Quasi-inexistence d’évaluations financées sur ressources de </a:t>
            </a: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l’Etat</a:t>
            </a:r>
            <a:endParaRPr lang="fr-CI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4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125210" cy="815886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</a:rPr>
              <a:t>SOLUTIONS ENVISAGEES POUR LA PRATIQUE DE L’EVALUATION DANS LE SECTEUR AGRICOLE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38200" y="1253330"/>
            <a:ext cx="10515600" cy="4956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Disponibilité de ressources financières</a:t>
            </a:r>
            <a:r>
              <a:rPr lang="fr-F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pour la réalisation d’évaluation dans le </a:t>
            </a:r>
            <a:r>
              <a:rPr lang="fr-FR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secteur</a:t>
            </a:r>
            <a:endParaRPr lang="fr-F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Renforcement des capacités des acteurs </a:t>
            </a: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pour créer une masse critique </a:t>
            </a: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d’évaluateurs</a:t>
            </a:r>
            <a:endParaRPr lang="fr-CI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Opérationnalisation de la </a:t>
            </a:r>
            <a:r>
              <a:rPr lang="fr-CI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Loi </a:t>
            </a:r>
            <a:r>
              <a:rPr lang="fr-CI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sur l’évaluation des politiques publiques </a:t>
            </a: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afin d’assurer une meilleure appropriation </a:t>
            </a:r>
            <a:r>
              <a:rPr lang="fr-CI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C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Prise de décret et d’arrêtés d’application)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I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Valorisation et utilisation des résultats obtenus de </a:t>
            </a:r>
            <a:r>
              <a:rPr lang="fr-CI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l’évaluation</a:t>
            </a:r>
            <a:endParaRPr lang="fr-C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1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5ca57e-aeff-4ea7-957c-ee39e8386d27">
      <Terms xmlns="http://schemas.microsoft.com/office/infopath/2007/PartnerControls"/>
    </lcf76f155ced4ddcb4097134ff3c332f>
    <TaxCatchAll xmlns="9d5e6f84-5843-49cc-89a8-d7ee1a915182" xsi:nil="true"/>
  </documentManagement>
</p:properties>
</file>

<file path=customXml/itemProps1.xml><?xml version="1.0" encoding="utf-8"?>
<ds:datastoreItem xmlns:ds="http://schemas.openxmlformats.org/officeDocument/2006/customXml" ds:itemID="{C40DD6F9-F150-419D-ACFC-71F2ADD9BD4E}"/>
</file>

<file path=customXml/itemProps2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4e3be297-026b-433e-a9e7-2f4cc54e0b8d"/>
    <ds:schemaRef ds:uri="886166a3-992f-4008-8de6-167e651c608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284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I CONTEXTE</vt:lpstr>
      <vt:lpstr>II CONDITIONS FAVORABLES  A UNE INSTITUTIONALISATION DE L’EVALUATION DANS LE SECTEUR GRICOLE </vt:lpstr>
      <vt:lpstr>FACTEURS LIMITANT LA PRATIQUE DE L’EVALUATION DANS LE SECTEUR</vt:lpstr>
      <vt:lpstr>SOLUTIONS ENVISAGEES POUR LA PRATIQUE DE L’EVALUATION DANS LE SECTEUR AGRICOLE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Mirulla, Renata (OEDD)</cp:lastModifiedBy>
  <cp:revision>16</cp:revision>
  <dcterms:created xsi:type="dcterms:W3CDTF">2022-05-05T16:01:45Z</dcterms:created>
  <dcterms:modified xsi:type="dcterms:W3CDTF">2022-10-24T17:15:11Z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