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1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8" r:id="rId5"/>
    <p:sldId id="317" r:id="rId6"/>
    <p:sldId id="329" r:id="rId7"/>
    <p:sldId id="331" r:id="rId8"/>
    <p:sldId id="333" r:id="rId9"/>
    <p:sldId id="316" r:id="rId10"/>
    <p:sldId id="313" r:id="rId11"/>
    <p:sldId id="326" r:id="rId12"/>
    <p:sldId id="327" r:id="rId13"/>
    <p:sldId id="328" r:id="rId14"/>
    <p:sldId id="315" r:id="rId15"/>
    <p:sldId id="325" r:id="rId16"/>
    <p:sldId id="33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E3"/>
    <a:srgbClr val="215D81"/>
    <a:srgbClr val="3D797B"/>
    <a:srgbClr val="881534"/>
    <a:srgbClr val="3F7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0535" autoAdjust="0"/>
  </p:normalViewPr>
  <p:slideViewPr>
    <p:cSldViewPr snapToGrid="0">
      <p:cViewPr varScale="1">
        <p:scale>
          <a:sx n="86" d="100"/>
          <a:sy n="86" d="100"/>
        </p:scale>
        <p:origin x="835" y="67"/>
      </p:cViewPr>
      <p:guideLst/>
    </p:cSldViewPr>
  </p:slideViewPr>
  <p:outlineViewPr>
    <p:cViewPr>
      <p:scale>
        <a:sx n="33" d="100"/>
        <a:sy n="33" d="100"/>
      </p:scale>
      <p:origin x="0" y="-1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dp-my.sharepoint.com/personal/xiaoling_zhang_undp_org/Documents/Alice/Data%20Tables/Compiled_ERC_Master_updated%20May%2031%202022_August%20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dp-my.sharepoint.com/personal/xiaoling_zhang_undp_org/Documents/Alice/Data%20Tables/Compiled_ERC_Master_updated%20May%2031%202022_August%20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Regional Coverage for Shortlisted Reports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843494448242391E-2"/>
          <c:y val="0.10620744643336012"/>
          <c:w val="0.94431301110351518"/>
          <c:h val="0.680863242444805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Pivot!$N$4:$N$9</c:f>
              <c:strCache>
                <c:ptCount val="6"/>
                <c:pt idx="0">
                  <c:v>Europe and the Commonwealth of Independent States </c:v>
                </c:pt>
                <c:pt idx="1">
                  <c:v>Africa</c:v>
                </c:pt>
                <c:pt idx="2">
                  <c:v>Asia and the Pacific </c:v>
                </c:pt>
                <c:pt idx="3">
                  <c:v>Latin America and the Caribbean </c:v>
                </c:pt>
                <c:pt idx="4">
                  <c:v>Global</c:v>
                </c:pt>
                <c:pt idx="5">
                  <c:v>Arab States</c:v>
                </c:pt>
              </c:strCache>
            </c:strRef>
          </c:cat>
          <c:val>
            <c:numRef>
              <c:f>Pivot!$O$4:$O$9</c:f>
              <c:numCache>
                <c:formatCode>General</c:formatCode>
                <c:ptCount val="6"/>
                <c:pt idx="0">
                  <c:v>0.34693877551020408</c:v>
                </c:pt>
                <c:pt idx="1">
                  <c:v>0.18367346938775511</c:v>
                </c:pt>
                <c:pt idx="2">
                  <c:v>0.16326530612244897</c:v>
                </c:pt>
                <c:pt idx="3">
                  <c:v>0.14285714285714285</c:v>
                </c:pt>
                <c:pt idx="4">
                  <c:v>9.1836734693877556E-2</c:v>
                </c:pt>
                <c:pt idx="5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CD0-A3FF-B1623DD527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3664015"/>
        <c:axId val="1223665263"/>
      </c:barChart>
      <c:catAx>
        <c:axId val="122366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665263"/>
        <c:crosses val="autoZero"/>
        <c:auto val="1"/>
        <c:lblAlgn val="ctr"/>
        <c:lblOffset val="100"/>
        <c:noMultiLvlLbl val="0"/>
      </c:catAx>
      <c:valAx>
        <c:axId val="12236652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3664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Published</a:t>
            </a:r>
            <a:r>
              <a:rPr lang="en-US" sz="1800" baseline="0"/>
              <a:t> Year for Shortlisted Reports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Pivot!$O$20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Pivot!$N$21:$N$31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Pivot!$O$21:$O$31</c:f>
              <c:numCache>
                <c:formatCode>General</c:formatCode>
                <c:ptCount val="11"/>
                <c:pt idx="0">
                  <c:v>3.0612244897959183E-2</c:v>
                </c:pt>
                <c:pt idx="1">
                  <c:v>3.0612244897959183E-2</c:v>
                </c:pt>
                <c:pt idx="2">
                  <c:v>4.0816326530612242E-2</c:v>
                </c:pt>
                <c:pt idx="3">
                  <c:v>5.1020408163265307E-2</c:v>
                </c:pt>
                <c:pt idx="4">
                  <c:v>5.1020408163265307E-2</c:v>
                </c:pt>
                <c:pt idx="5">
                  <c:v>9.1836734693877556E-2</c:v>
                </c:pt>
                <c:pt idx="6">
                  <c:v>7.1428571428571425E-2</c:v>
                </c:pt>
                <c:pt idx="7">
                  <c:v>0.23469387755102042</c:v>
                </c:pt>
                <c:pt idx="8">
                  <c:v>0.10204081632653061</c:v>
                </c:pt>
                <c:pt idx="9">
                  <c:v>0.23469387755102042</c:v>
                </c:pt>
                <c:pt idx="10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8-4F0E-AD4B-6702634692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7611631"/>
        <c:axId val="1517607055"/>
      </c:barChart>
      <c:catAx>
        <c:axId val="151761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607055"/>
        <c:crosses val="autoZero"/>
        <c:auto val="1"/>
        <c:lblAlgn val="ctr"/>
        <c:lblOffset val="100"/>
        <c:noMultiLvlLbl val="0"/>
      </c:catAx>
      <c:valAx>
        <c:axId val="1517607055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761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7D30C-FDF0-4F4E-AADC-3D8F3502EF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C8287B-3335-4C73-A69F-53BE3D50AE59}">
      <dgm:prSet phldrT="[Text]" custT="1"/>
      <dgm:spPr/>
      <dgm:t>
        <a:bodyPr/>
        <a:lstStyle/>
        <a:p>
          <a:r>
            <a:rPr lang="en-US" sz="1700" b="1" dirty="0"/>
            <a:t>E-Governance can improve transparency &amp; accountability, expand service coverage and accessibility, and engage citizens</a:t>
          </a:r>
        </a:p>
      </dgm:t>
    </dgm:pt>
    <dgm:pt modelId="{81625B67-53F3-433C-B89D-480CF9AE284C}" type="parTrans" cxnId="{E125C19F-53D7-4D41-A6E1-4721FE7BAD0B}">
      <dgm:prSet/>
      <dgm:spPr/>
      <dgm:t>
        <a:bodyPr/>
        <a:lstStyle/>
        <a:p>
          <a:endParaRPr lang="en-US"/>
        </a:p>
      </dgm:t>
    </dgm:pt>
    <dgm:pt modelId="{D2EE2D68-C6BB-4C92-99D4-9CE52CC139BF}" type="sibTrans" cxnId="{E125C19F-53D7-4D41-A6E1-4721FE7BAD0B}">
      <dgm:prSet/>
      <dgm:spPr/>
      <dgm:t>
        <a:bodyPr/>
        <a:lstStyle/>
        <a:p>
          <a:endParaRPr lang="en-US"/>
        </a:p>
      </dgm:t>
    </dgm:pt>
    <dgm:pt modelId="{E6E498A0-5DDF-4B36-97DC-9134991921B0}">
      <dgm:prSet phldrT="[Text]" custT="1"/>
      <dgm:spPr/>
      <dgm:t>
        <a:bodyPr/>
        <a:lstStyle/>
        <a:p>
          <a:r>
            <a:rPr lang="en-US" sz="1800" b="1" dirty="0"/>
            <a:t>COVID-19 highlighted the use of e-governance tools</a:t>
          </a:r>
        </a:p>
      </dgm:t>
    </dgm:pt>
    <dgm:pt modelId="{43653983-010E-4455-A3FB-551245ECDA96}" type="parTrans" cxnId="{BE543248-804C-40FE-9AFC-D66245C8119D}">
      <dgm:prSet/>
      <dgm:spPr/>
      <dgm:t>
        <a:bodyPr/>
        <a:lstStyle/>
        <a:p>
          <a:endParaRPr lang="en-US"/>
        </a:p>
      </dgm:t>
    </dgm:pt>
    <dgm:pt modelId="{38714A1C-17AC-4593-AC44-4EE9C354CC45}" type="sibTrans" cxnId="{BE543248-804C-40FE-9AFC-D66245C8119D}">
      <dgm:prSet/>
      <dgm:spPr/>
      <dgm:t>
        <a:bodyPr/>
        <a:lstStyle/>
        <a:p>
          <a:endParaRPr lang="en-US"/>
        </a:p>
      </dgm:t>
    </dgm:pt>
    <dgm:pt modelId="{FCFE01D8-EFC5-4AFF-8F8A-59F689242A7A}">
      <dgm:prSet phldrT="[Text]" custT="1"/>
      <dgm:spPr/>
      <dgm:t>
        <a:bodyPr/>
        <a:lstStyle/>
        <a:p>
          <a:r>
            <a:rPr lang="en-US" sz="2000" b="1" dirty="0"/>
            <a:t>Digital divide can exacerbate inequalities</a:t>
          </a:r>
        </a:p>
      </dgm:t>
    </dgm:pt>
    <dgm:pt modelId="{2BB6F9CA-84C5-43F2-88EE-B4845A19F51E}" type="parTrans" cxnId="{77DB65AC-AEC0-4A03-BDB8-7FFD5A3C01D1}">
      <dgm:prSet/>
      <dgm:spPr/>
      <dgm:t>
        <a:bodyPr/>
        <a:lstStyle/>
        <a:p>
          <a:endParaRPr lang="en-US"/>
        </a:p>
      </dgm:t>
    </dgm:pt>
    <dgm:pt modelId="{A369EAA2-0460-46C2-A701-21BE1C83A80B}" type="sibTrans" cxnId="{77DB65AC-AEC0-4A03-BDB8-7FFD5A3C01D1}">
      <dgm:prSet/>
      <dgm:spPr/>
      <dgm:t>
        <a:bodyPr/>
        <a:lstStyle/>
        <a:p>
          <a:endParaRPr lang="en-US"/>
        </a:p>
      </dgm:t>
    </dgm:pt>
    <dgm:pt modelId="{80ED2AD9-F811-4693-BD5A-162001407C93}">
      <dgm:prSet phldrT="[Text]" custT="1"/>
      <dgm:spPr/>
      <dgm:t>
        <a:bodyPr/>
        <a:lstStyle/>
        <a:p>
          <a:r>
            <a:rPr lang="en-US" sz="2000" b="1" dirty="0"/>
            <a:t>Needs for e-governance remain largely unmet</a:t>
          </a:r>
        </a:p>
      </dgm:t>
    </dgm:pt>
    <dgm:pt modelId="{12CAEDD3-A664-4781-8827-16322029C6CC}" type="parTrans" cxnId="{BC60902B-95A2-429E-A0CA-F3CDD342EB2B}">
      <dgm:prSet/>
      <dgm:spPr/>
      <dgm:t>
        <a:bodyPr/>
        <a:lstStyle/>
        <a:p>
          <a:endParaRPr lang="en-US"/>
        </a:p>
      </dgm:t>
    </dgm:pt>
    <dgm:pt modelId="{C3E9F53D-E16A-494B-97DA-DD274F56A4CF}" type="sibTrans" cxnId="{BC60902B-95A2-429E-A0CA-F3CDD342EB2B}">
      <dgm:prSet/>
      <dgm:spPr/>
      <dgm:t>
        <a:bodyPr/>
        <a:lstStyle/>
        <a:p>
          <a:endParaRPr lang="en-US"/>
        </a:p>
      </dgm:t>
    </dgm:pt>
    <dgm:pt modelId="{05B75368-1808-4B06-AAB6-4E6C21319BB3}" type="pres">
      <dgm:prSet presAssocID="{A4C7D30C-FDF0-4F4E-AADC-3D8F3502EFBF}" presName="linearFlow" presStyleCnt="0">
        <dgm:presLayoutVars>
          <dgm:dir/>
          <dgm:resizeHandles val="exact"/>
        </dgm:presLayoutVars>
      </dgm:prSet>
      <dgm:spPr/>
    </dgm:pt>
    <dgm:pt modelId="{024D55A3-E480-4585-8B16-4B271D462E44}" type="pres">
      <dgm:prSet presAssocID="{4BC8287B-3335-4C73-A69F-53BE3D50AE59}" presName="composite" presStyleCnt="0"/>
      <dgm:spPr/>
    </dgm:pt>
    <dgm:pt modelId="{4424BC37-3844-40B9-9EE9-134450F584D7}" type="pres">
      <dgm:prSet presAssocID="{4BC8287B-3335-4C73-A69F-53BE3D50AE5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3203B44A-B1B7-48DA-B143-C75BF761AF47}" type="pres">
      <dgm:prSet presAssocID="{4BC8287B-3335-4C73-A69F-53BE3D50AE59}" presName="txShp" presStyleLbl="node1" presStyleIdx="0" presStyleCnt="4" custFlipVert="1" custScaleY="94571">
        <dgm:presLayoutVars>
          <dgm:bulletEnabled val="1"/>
        </dgm:presLayoutVars>
      </dgm:prSet>
      <dgm:spPr/>
    </dgm:pt>
    <dgm:pt modelId="{56888038-A326-4086-B8AC-E177949DE2F7}" type="pres">
      <dgm:prSet presAssocID="{D2EE2D68-C6BB-4C92-99D4-9CE52CC139BF}" presName="spacing" presStyleCnt="0"/>
      <dgm:spPr/>
    </dgm:pt>
    <dgm:pt modelId="{853338C4-65F9-4896-B7E3-8F626219631B}" type="pres">
      <dgm:prSet presAssocID="{E6E498A0-5DDF-4B36-97DC-9134991921B0}" presName="composite" presStyleCnt="0"/>
      <dgm:spPr/>
    </dgm:pt>
    <dgm:pt modelId="{777A4794-910E-4D81-A140-A352A6D9C969}" type="pres">
      <dgm:prSet presAssocID="{E6E498A0-5DDF-4B36-97DC-9134991921B0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Clockwise curve with solid fill"/>
        </a:ext>
      </dgm:extLst>
    </dgm:pt>
    <dgm:pt modelId="{ECE51BAD-F8A2-45BB-A86F-E1B98EE4EDF9}" type="pres">
      <dgm:prSet presAssocID="{E6E498A0-5DDF-4B36-97DC-9134991921B0}" presName="txShp" presStyleLbl="node1" presStyleIdx="1" presStyleCnt="4">
        <dgm:presLayoutVars>
          <dgm:bulletEnabled val="1"/>
        </dgm:presLayoutVars>
      </dgm:prSet>
      <dgm:spPr/>
    </dgm:pt>
    <dgm:pt modelId="{8FFD3F13-AAF5-48AC-919E-018FBD67184F}" type="pres">
      <dgm:prSet presAssocID="{38714A1C-17AC-4593-AC44-4EE9C354CC45}" presName="spacing" presStyleCnt="0"/>
      <dgm:spPr/>
    </dgm:pt>
    <dgm:pt modelId="{8A9E4152-C0AF-42E7-A712-4D205C32E1B1}" type="pres">
      <dgm:prSet presAssocID="{FCFE01D8-EFC5-4AFF-8F8A-59F689242A7A}" presName="composite" presStyleCnt="0"/>
      <dgm:spPr/>
    </dgm:pt>
    <dgm:pt modelId="{DCD72DF1-A138-429E-850D-8E944EC2BB62}" type="pres">
      <dgm:prSet presAssocID="{FCFE01D8-EFC5-4AFF-8F8A-59F689242A7A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 with solid fill"/>
        </a:ext>
      </dgm:extLst>
    </dgm:pt>
    <dgm:pt modelId="{A10DA45E-581D-4368-8503-8BB0E9FCB8E8}" type="pres">
      <dgm:prSet presAssocID="{FCFE01D8-EFC5-4AFF-8F8A-59F689242A7A}" presName="txShp" presStyleLbl="node1" presStyleIdx="2" presStyleCnt="4">
        <dgm:presLayoutVars>
          <dgm:bulletEnabled val="1"/>
        </dgm:presLayoutVars>
      </dgm:prSet>
      <dgm:spPr/>
    </dgm:pt>
    <dgm:pt modelId="{A926F7CD-CCDB-445A-81F7-F4ABE5E673EA}" type="pres">
      <dgm:prSet presAssocID="{A369EAA2-0460-46C2-A701-21BE1C83A80B}" presName="spacing" presStyleCnt="0"/>
      <dgm:spPr/>
    </dgm:pt>
    <dgm:pt modelId="{EE44667F-C51E-4A0F-8414-12F307965511}" type="pres">
      <dgm:prSet presAssocID="{80ED2AD9-F811-4693-BD5A-162001407C93}" presName="composite" presStyleCnt="0"/>
      <dgm:spPr/>
    </dgm:pt>
    <dgm:pt modelId="{79F4C883-F3DE-4BF7-A3FE-FC1B14C1503F}" type="pres">
      <dgm:prSet presAssocID="{80ED2AD9-F811-4693-BD5A-162001407C93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 with solid fill"/>
        </a:ext>
      </dgm:extLst>
    </dgm:pt>
    <dgm:pt modelId="{CB35C272-C7F4-46EE-AA3D-29D3A46EA3C0}" type="pres">
      <dgm:prSet presAssocID="{80ED2AD9-F811-4693-BD5A-162001407C93}" presName="txShp" presStyleLbl="node1" presStyleIdx="3" presStyleCnt="4">
        <dgm:presLayoutVars>
          <dgm:bulletEnabled val="1"/>
        </dgm:presLayoutVars>
      </dgm:prSet>
      <dgm:spPr/>
    </dgm:pt>
  </dgm:ptLst>
  <dgm:cxnLst>
    <dgm:cxn modelId="{BC60902B-95A2-429E-A0CA-F3CDD342EB2B}" srcId="{A4C7D30C-FDF0-4F4E-AADC-3D8F3502EFBF}" destId="{80ED2AD9-F811-4693-BD5A-162001407C93}" srcOrd="3" destOrd="0" parTransId="{12CAEDD3-A664-4781-8827-16322029C6CC}" sibTransId="{C3E9F53D-E16A-494B-97DA-DD274F56A4CF}"/>
    <dgm:cxn modelId="{736CEE31-3457-4CCE-8DFD-9E2B69A71ED7}" type="presOf" srcId="{A4C7D30C-FDF0-4F4E-AADC-3D8F3502EFBF}" destId="{05B75368-1808-4B06-AAB6-4E6C21319BB3}" srcOrd="0" destOrd="0" presId="urn:microsoft.com/office/officeart/2005/8/layout/vList3"/>
    <dgm:cxn modelId="{BE543248-804C-40FE-9AFC-D66245C8119D}" srcId="{A4C7D30C-FDF0-4F4E-AADC-3D8F3502EFBF}" destId="{E6E498A0-5DDF-4B36-97DC-9134991921B0}" srcOrd="1" destOrd="0" parTransId="{43653983-010E-4455-A3FB-551245ECDA96}" sibTransId="{38714A1C-17AC-4593-AC44-4EE9C354CC45}"/>
    <dgm:cxn modelId="{C025E39A-581F-4738-A78C-FCEF5CA187CB}" type="presOf" srcId="{4BC8287B-3335-4C73-A69F-53BE3D50AE59}" destId="{3203B44A-B1B7-48DA-B143-C75BF761AF47}" srcOrd="0" destOrd="0" presId="urn:microsoft.com/office/officeart/2005/8/layout/vList3"/>
    <dgm:cxn modelId="{E125C19F-53D7-4D41-A6E1-4721FE7BAD0B}" srcId="{A4C7D30C-FDF0-4F4E-AADC-3D8F3502EFBF}" destId="{4BC8287B-3335-4C73-A69F-53BE3D50AE59}" srcOrd="0" destOrd="0" parTransId="{81625B67-53F3-433C-B89D-480CF9AE284C}" sibTransId="{D2EE2D68-C6BB-4C92-99D4-9CE52CC139BF}"/>
    <dgm:cxn modelId="{77DB65AC-AEC0-4A03-BDB8-7FFD5A3C01D1}" srcId="{A4C7D30C-FDF0-4F4E-AADC-3D8F3502EFBF}" destId="{FCFE01D8-EFC5-4AFF-8F8A-59F689242A7A}" srcOrd="2" destOrd="0" parTransId="{2BB6F9CA-84C5-43F2-88EE-B4845A19F51E}" sibTransId="{A369EAA2-0460-46C2-A701-21BE1C83A80B}"/>
    <dgm:cxn modelId="{508172D3-D684-440E-9DF4-1FFFDAD8D55F}" type="presOf" srcId="{80ED2AD9-F811-4693-BD5A-162001407C93}" destId="{CB35C272-C7F4-46EE-AA3D-29D3A46EA3C0}" srcOrd="0" destOrd="0" presId="urn:microsoft.com/office/officeart/2005/8/layout/vList3"/>
    <dgm:cxn modelId="{E93E93E5-248C-40F3-A6C9-E4F6FB5B9D51}" type="presOf" srcId="{E6E498A0-5DDF-4B36-97DC-9134991921B0}" destId="{ECE51BAD-F8A2-45BB-A86F-E1B98EE4EDF9}" srcOrd="0" destOrd="0" presId="urn:microsoft.com/office/officeart/2005/8/layout/vList3"/>
    <dgm:cxn modelId="{0FBA3FFC-79A3-429C-AC29-527CB38B4FA8}" type="presOf" srcId="{FCFE01D8-EFC5-4AFF-8F8A-59F689242A7A}" destId="{A10DA45E-581D-4368-8503-8BB0E9FCB8E8}" srcOrd="0" destOrd="0" presId="urn:microsoft.com/office/officeart/2005/8/layout/vList3"/>
    <dgm:cxn modelId="{16A308EF-676E-4690-9104-879803019C15}" type="presParOf" srcId="{05B75368-1808-4B06-AAB6-4E6C21319BB3}" destId="{024D55A3-E480-4585-8B16-4B271D462E44}" srcOrd="0" destOrd="0" presId="urn:microsoft.com/office/officeart/2005/8/layout/vList3"/>
    <dgm:cxn modelId="{5298F988-29C8-4878-A2A7-A5BAE4A9E5D6}" type="presParOf" srcId="{024D55A3-E480-4585-8B16-4B271D462E44}" destId="{4424BC37-3844-40B9-9EE9-134450F584D7}" srcOrd="0" destOrd="0" presId="urn:microsoft.com/office/officeart/2005/8/layout/vList3"/>
    <dgm:cxn modelId="{41213A26-B0B3-4C4A-8AAD-74CACAF6A3B9}" type="presParOf" srcId="{024D55A3-E480-4585-8B16-4B271D462E44}" destId="{3203B44A-B1B7-48DA-B143-C75BF761AF47}" srcOrd="1" destOrd="0" presId="urn:microsoft.com/office/officeart/2005/8/layout/vList3"/>
    <dgm:cxn modelId="{71B1BD07-944D-443E-A2A6-A6896CA40B92}" type="presParOf" srcId="{05B75368-1808-4B06-AAB6-4E6C21319BB3}" destId="{56888038-A326-4086-B8AC-E177949DE2F7}" srcOrd="1" destOrd="0" presId="urn:microsoft.com/office/officeart/2005/8/layout/vList3"/>
    <dgm:cxn modelId="{9BCC9A8D-9D85-4F1A-8F0D-A900ECF13740}" type="presParOf" srcId="{05B75368-1808-4B06-AAB6-4E6C21319BB3}" destId="{853338C4-65F9-4896-B7E3-8F626219631B}" srcOrd="2" destOrd="0" presId="urn:microsoft.com/office/officeart/2005/8/layout/vList3"/>
    <dgm:cxn modelId="{6830424F-0C10-4562-AB3B-335011603689}" type="presParOf" srcId="{853338C4-65F9-4896-B7E3-8F626219631B}" destId="{777A4794-910E-4D81-A140-A352A6D9C969}" srcOrd="0" destOrd="0" presId="urn:microsoft.com/office/officeart/2005/8/layout/vList3"/>
    <dgm:cxn modelId="{14F4C2F7-4EC1-4383-BBBD-E906ABE9D381}" type="presParOf" srcId="{853338C4-65F9-4896-B7E3-8F626219631B}" destId="{ECE51BAD-F8A2-45BB-A86F-E1B98EE4EDF9}" srcOrd="1" destOrd="0" presId="urn:microsoft.com/office/officeart/2005/8/layout/vList3"/>
    <dgm:cxn modelId="{6F0D1497-B32E-48A7-913B-57558211ABF1}" type="presParOf" srcId="{05B75368-1808-4B06-AAB6-4E6C21319BB3}" destId="{8FFD3F13-AAF5-48AC-919E-018FBD67184F}" srcOrd="3" destOrd="0" presId="urn:microsoft.com/office/officeart/2005/8/layout/vList3"/>
    <dgm:cxn modelId="{65190F7E-197B-4FBB-8B5F-FE23818B5D02}" type="presParOf" srcId="{05B75368-1808-4B06-AAB6-4E6C21319BB3}" destId="{8A9E4152-C0AF-42E7-A712-4D205C32E1B1}" srcOrd="4" destOrd="0" presId="urn:microsoft.com/office/officeart/2005/8/layout/vList3"/>
    <dgm:cxn modelId="{7AAFED9F-97D8-48AC-BB97-DB356449265F}" type="presParOf" srcId="{8A9E4152-C0AF-42E7-A712-4D205C32E1B1}" destId="{DCD72DF1-A138-429E-850D-8E944EC2BB62}" srcOrd="0" destOrd="0" presId="urn:microsoft.com/office/officeart/2005/8/layout/vList3"/>
    <dgm:cxn modelId="{5DD5C88D-F301-49CA-86B6-257917A39548}" type="presParOf" srcId="{8A9E4152-C0AF-42E7-A712-4D205C32E1B1}" destId="{A10DA45E-581D-4368-8503-8BB0E9FCB8E8}" srcOrd="1" destOrd="0" presId="urn:microsoft.com/office/officeart/2005/8/layout/vList3"/>
    <dgm:cxn modelId="{A5FE5A3B-982C-48B1-B38D-AEA40EA7FF1D}" type="presParOf" srcId="{05B75368-1808-4B06-AAB6-4E6C21319BB3}" destId="{A926F7CD-CCDB-445A-81F7-F4ABE5E673EA}" srcOrd="5" destOrd="0" presId="urn:microsoft.com/office/officeart/2005/8/layout/vList3"/>
    <dgm:cxn modelId="{3C089B61-F3F6-4329-8B59-063659F80CC9}" type="presParOf" srcId="{05B75368-1808-4B06-AAB6-4E6C21319BB3}" destId="{EE44667F-C51E-4A0F-8414-12F307965511}" srcOrd="6" destOrd="0" presId="urn:microsoft.com/office/officeart/2005/8/layout/vList3"/>
    <dgm:cxn modelId="{190E687A-2703-45B0-AE3B-2F1EC83E1140}" type="presParOf" srcId="{EE44667F-C51E-4A0F-8414-12F307965511}" destId="{79F4C883-F3DE-4BF7-A3FE-FC1B14C1503F}" srcOrd="0" destOrd="0" presId="urn:microsoft.com/office/officeart/2005/8/layout/vList3"/>
    <dgm:cxn modelId="{A651AFB5-526A-4DE6-ABF3-EE888D181A80}" type="presParOf" srcId="{EE44667F-C51E-4A0F-8414-12F307965511}" destId="{CB35C272-C7F4-46EE-AA3D-29D3A46EA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BB200-714F-4333-973F-DB625F24A0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8406-CD9E-4B9F-9270-7435D81ED2B9}">
      <dgm:prSet phldrT="[Text]" custT="1"/>
      <dgm:spPr/>
      <dgm:t>
        <a:bodyPr/>
        <a:lstStyle/>
        <a:p>
          <a:r>
            <a:rPr lang="en-US" sz="1600" b="1" dirty="0"/>
            <a:t>Evaluations conducted in accordance with UN Evaluation Group Standards and Norms &amp; the UNDP Evaluation Policy</a:t>
          </a:r>
        </a:p>
      </dgm:t>
    </dgm:pt>
    <dgm:pt modelId="{74CCE88E-76CC-44C9-A8D5-B6B28B9F03D8}" type="parTrans" cxnId="{000EA4CF-5B13-436E-83A3-B661D6CC18DA}">
      <dgm:prSet/>
      <dgm:spPr/>
      <dgm:t>
        <a:bodyPr/>
        <a:lstStyle/>
        <a:p>
          <a:endParaRPr lang="en-US"/>
        </a:p>
      </dgm:t>
    </dgm:pt>
    <dgm:pt modelId="{95405966-B928-4CB9-A1B3-28124071CB6A}" type="sibTrans" cxnId="{000EA4CF-5B13-436E-83A3-B661D6CC18DA}">
      <dgm:prSet/>
      <dgm:spPr/>
      <dgm:t>
        <a:bodyPr/>
        <a:lstStyle/>
        <a:p>
          <a:endParaRPr lang="en-US"/>
        </a:p>
      </dgm:t>
    </dgm:pt>
    <dgm:pt modelId="{50D2D6D2-C6BF-4D05-8C10-F82E5AC54F82}">
      <dgm:prSet phldrT="[Text]" custT="1"/>
      <dgm:spPr/>
      <dgm:t>
        <a:bodyPr/>
        <a:lstStyle/>
        <a:p>
          <a:r>
            <a:rPr lang="en-US" sz="1700" b="1" dirty="0"/>
            <a:t>Around 300 project evaluations per year managed by regional bureau and country offices</a:t>
          </a:r>
        </a:p>
      </dgm:t>
    </dgm:pt>
    <dgm:pt modelId="{6BF1A451-AB47-44D6-87BE-CF25F5565EE1}" type="parTrans" cxnId="{5FD92201-8FB5-4A85-AAA1-FBC4720F6BF5}">
      <dgm:prSet/>
      <dgm:spPr/>
      <dgm:t>
        <a:bodyPr/>
        <a:lstStyle/>
        <a:p>
          <a:endParaRPr lang="en-US"/>
        </a:p>
      </dgm:t>
    </dgm:pt>
    <dgm:pt modelId="{F94EDE96-E3BE-4C35-BFE4-80E39C73BB72}" type="sibTrans" cxnId="{5FD92201-8FB5-4A85-AAA1-FBC4720F6BF5}">
      <dgm:prSet/>
      <dgm:spPr/>
      <dgm:t>
        <a:bodyPr/>
        <a:lstStyle/>
        <a:p>
          <a:endParaRPr lang="en-US"/>
        </a:p>
      </dgm:t>
    </dgm:pt>
    <dgm:pt modelId="{C791B68A-8792-4ED5-9243-E22C26D29FC9}">
      <dgm:prSet phldrT="[Text]" custT="1"/>
      <dgm:spPr/>
      <dgm:t>
        <a:bodyPr/>
        <a:lstStyle/>
        <a:p>
          <a:r>
            <a:rPr lang="en-US" sz="1700" b="1" dirty="0"/>
            <a:t>Independent country programme, thematic, and corporate evaluations managed by IEO</a:t>
          </a:r>
        </a:p>
      </dgm:t>
    </dgm:pt>
    <dgm:pt modelId="{970FCB1A-4D0A-4E3B-B8BE-AD67C674BA5F}" type="parTrans" cxnId="{25DD1443-EF95-4DA6-ABF7-53D4E1FD969B}">
      <dgm:prSet/>
      <dgm:spPr/>
      <dgm:t>
        <a:bodyPr/>
        <a:lstStyle/>
        <a:p>
          <a:endParaRPr lang="en-US"/>
        </a:p>
      </dgm:t>
    </dgm:pt>
    <dgm:pt modelId="{86F8A6A7-D416-4D96-9E4F-0E08B5716D67}" type="sibTrans" cxnId="{25DD1443-EF95-4DA6-ABF7-53D4E1FD969B}">
      <dgm:prSet/>
      <dgm:spPr/>
      <dgm:t>
        <a:bodyPr/>
        <a:lstStyle/>
        <a:p>
          <a:endParaRPr lang="en-US"/>
        </a:p>
      </dgm:t>
    </dgm:pt>
    <dgm:pt modelId="{0169E74E-A3DE-44C8-B0CD-41556ED26EE5}" type="pres">
      <dgm:prSet presAssocID="{ADEBB200-714F-4333-973F-DB625F24A0CB}" presName="linear" presStyleCnt="0">
        <dgm:presLayoutVars>
          <dgm:animLvl val="lvl"/>
          <dgm:resizeHandles val="exact"/>
        </dgm:presLayoutVars>
      </dgm:prSet>
      <dgm:spPr/>
    </dgm:pt>
    <dgm:pt modelId="{EA33FF3D-7F3A-4F39-9064-4B49F988C819}" type="pres">
      <dgm:prSet presAssocID="{5F008406-CD9E-4B9F-9270-7435D81ED2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FF4249-2BFE-494A-9534-B94CEC44D4B6}" type="pres">
      <dgm:prSet presAssocID="{95405966-B928-4CB9-A1B3-28124071CB6A}" presName="spacer" presStyleCnt="0"/>
      <dgm:spPr/>
    </dgm:pt>
    <dgm:pt modelId="{B1F996AC-21A3-438A-9790-CA9EFF480866}" type="pres">
      <dgm:prSet presAssocID="{50D2D6D2-C6BF-4D05-8C10-F82E5AC54F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ED5365-F885-42AC-9861-652FEF810991}" type="pres">
      <dgm:prSet presAssocID="{F94EDE96-E3BE-4C35-BFE4-80E39C73BB72}" presName="spacer" presStyleCnt="0"/>
      <dgm:spPr/>
    </dgm:pt>
    <dgm:pt modelId="{B4FA5B26-387E-4864-A50E-23B3F6F4BF4F}" type="pres">
      <dgm:prSet presAssocID="{C791B68A-8792-4ED5-9243-E22C26D29F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D92201-8FB5-4A85-AAA1-FBC4720F6BF5}" srcId="{ADEBB200-714F-4333-973F-DB625F24A0CB}" destId="{50D2D6D2-C6BF-4D05-8C10-F82E5AC54F82}" srcOrd="1" destOrd="0" parTransId="{6BF1A451-AB47-44D6-87BE-CF25F5565EE1}" sibTransId="{F94EDE96-E3BE-4C35-BFE4-80E39C73BB72}"/>
    <dgm:cxn modelId="{8042EC2F-5233-44DF-B1D3-9CCE2D9533DE}" type="presOf" srcId="{5F008406-CD9E-4B9F-9270-7435D81ED2B9}" destId="{EA33FF3D-7F3A-4F39-9064-4B49F988C819}" srcOrd="0" destOrd="0" presId="urn:microsoft.com/office/officeart/2005/8/layout/vList2"/>
    <dgm:cxn modelId="{52724E42-7925-46F6-8343-6C9AE045AC82}" type="presOf" srcId="{ADEBB200-714F-4333-973F-DB625F24A0CB}" destId="{0169E74E-A3DE-44C8-B0CD-41556ED26EE5}" srcOrd="0" destOrd="0" presId="urn:microsoft.com/office/officeart/2005/8/layout/vList2"/>
    <dgm:cxn modelId="{25DD1443-EF95-4DA6-ABF7-53D4E1FD969B}" srcId="{ADEBB200-714F-4333-973F-DB625F24A0CB}" destId="{C791B68A-8792-4ED5-9243-E22C26D29FC9}" srcOrd="2" destOrd="0" parTransId="{970FCB1A-4D0A-4E3B-B8BE-AD67C674BA5F}" sibTransId="{86F8A6A7-D416-4D96-9E4F-0E08B5716D67}"/>
    <dgm:cxn modelId="{8D69CFBA-5AC6-4B04-B776-0B7B670B9545}" type="presOf" srcId="{50D2D6D2-C6BF-4D05-8C10-F82E5AC54F82}" destId="{B1F996AC-21A3-438A-9790-CA9EFF480866}" srcOrd="0" destOrd="0" presId="urn:microsoft.com/office/officeart/2005/8/layout/vList2"/>
    <dgm:cxn modelId="{000EA4CF-5B13-436E-83A3-B661D6CC18DA}" srcId="{ADEBB200-714F-4333-973F-DB625F24A0CB}" destId="{5F008406-CD9E-4B9F-9270-7435D81ED2B9}" srcOrd="0" destOrd="0" parTransId="{74CCE88E-76CC-44C9-A8D5-B6B28B9F03D8}" sibTransId="{95405966-B928-4CB9-A1B3-28124071CB6A}"/>
    <dgm:cxn modelId="{F9DB3FD7-3BCB-43F1-9494-29B596938870}" type="presOf" srcId="{C791B68A-8792-4ED5-9243-E22C26D29FC9}" destId="{B4FA5B26-387E-4864-A50E-23B3F6F4BF4F}" srcOrd="0" destOrd="0" presId="urn:microsoft.com/office/officeart/2005/8/layout/vList2"/>
    <dgm:cxn modelId="{EA0B93CE-73A9-4D5B-A18A-1EF67C62435B}" type="presParOf" srcId="{0169E74E-A3DE-44C8-B0CD-41556ED26EE5}" destId="{EA33FF3D-7F3A-4F39-9064-4B49F988C819}" srcOrd="0" destOrd="0" presId="urn:microsoft.com/office/officeart/2005/8/layout/vList2"/>
    <dgm:cxn modelId="{CA6C710A-6317-41B5-91A2-B115A9CE4920}" type="presParOf" srcId="{0169E74E-A3DE-44C8-B0CD-41556ED26EE5}" destId="{B2FF4249-2BFE-494A-9534-B94CEC44D4B6}" srcOrd="1" destOrd="0" presId="urn:microsoft.com/office/officeart/2005/8/layout/vList2"/>
    <dgm:cxn modelId="{EE097256-E7F1-4A4B-8C7E-1F07673EEDA5}" type="presParOf" srcId="{0169E74E-A3DE-44C8-B0CD-41556ED26EE5}" destId="{B1F996AC-21A3-438A-9790-CA9EFF480866}" srcOrd="2" destOrd="0" presId="urn:microsoft.com/office/officeart/2005/8/layout/vList2"/>
    <dgm:cxn modelId="{B9F79D00-7337-4C58-B172-15C6DCE18F50}" type="presParOf" srcId="{0169E74E-A3DE-44C8-B0CD-41556ED26EE5}" destId="{C2ED5365-F885-42AC-9861-652FEF810991}" srcOrd="3" destOrd="0" presId="urn:microsoft.com/office/officeart/2005/8/layout/vList2"/>
    <dgm:cxn modelId="{BB7B8F07-897F-4CCE-A85A-4009F47F1DD6}" type="presParOf" srcId="{0169E74E-A3DE-44C8-B0CD-41556ED26EE5}" destId="{B4FA5B26-387E-4864-A50E-23B3F6F4BF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BB200-714F-4333-973F-DB625F24A0C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DFD50-AD42-428D-B169-CC3111927BCA}">
      <dgm:prSet phldrT="[Text]" custT="1"/>
      <dgm:spPr/>
      <dgm:t>
        <a:bodyPr/>
        <a:lstStyle/>
        <a:p>
          <a:r>
            <a:rPr lang="en-US" sz="1800" b="1" dirty="0"/>
            <a:t>Evaluations are publicly accessible on the UNDP Evaluation Resource Centre (ERC)</a:t>
          </a:r>
        </a:p>
      </dgm:t>
    </dgm:pt>
    <dgm:pt modelId="{18661413-0599-4275-AA96-0A4510C7AB8C}" type="parTrans" cxnId="{5EF2CC13-8D47-4AE3-A13F-5226B888A4BE}">
      <dgm:prSet/>
      <dgm:spPr/>
      <dgm:t>
        <a:bodyPr/>
        <a:lstStyle/>
        <a:p>
          <a:endParaRPr lang="en-US"/>
        </a:p>
      </dgm:t>
    </dgm:pt>
    <dgm:pt modelId="{953EA25C-42B9-4715-811A-F1AECE52A4CA}" type="sibTrans" cxnId="{5EF2CC13-8D47-4AE3-A13F-5226B888A4BE}">
      <dgm:prSet/>
      <dgm:spPr/>
      <dgm:t>
        <a:bodyPr/>
        <a:lstStyle/>
        <a:p>
          <a:endParaRPr lang="en-US"/>
        </a:p>
      </dgm:t>
    </dgm:pt>
    <dgm:pt modelId="{2966EF6D-4B61-49D0-A893-CE121939AE38}">
      <dgm:prSet phldrT="[Text]" custT="1"/>
      <dgm:spPr/>
      <dgm:t>
        <a:bodyPr/>
        <a:lstStyle/>
        <a:p>
          <a:r>
            <a:rPr lang="en-US" sz="1700" b="1" dirty="0"/>
            <a:t>Artificial Intelligence for Development Analytics (AIDA) was  launched in February 2022 to search and retrieve evidence from ERC</a:t>
          </a:r>
        </a:p>
      </dgm:t>
    </dgm:pt>
    <dgm:pt modelId="{22E88846-6B1E-4C62-95EB-63E364A0A39D}" type="parTrans" cxnId="{5EB35C8C-0C17-4FA5-B5D3-D83826FB8FFE}">
      <dgm:prSet/>
      <dgm:spPr/>
      <dgm:t>
        <a:bodyPr/>
        <a:lstStyle/>
        <a:p>
          <a:endParaRPr lang="en-US"/>
        </a:p>
      </dgm:t>
    </dgm:pt>
    <dgm:pt modelId="{58E634AA-E928-4A66-9A4A-D9D2827C1042}" type="sibTrans" cxnId="{5EB35C8C-0C17-4FA5-B5D3-D83826FB8FFE}">
      <dgm:prSet/>
      <dgm:spPr/>
      <dgm:t>
        <a:bodyPr/>
        <a:lstStyle/>
        <a:p>
          <a:endParaRPr lang="en-US"/>
        </a:p>
      </dgm:t>
    </dgm:pt>
    <dgm:pt modelId="{8AE54969-02A5-4081-B5FC-04163E50E557}">
      <dgm:prSet phldrT="[Text]" custT="1"/>
      <dgm:spPr/>
      <dgm:t>
        <a:bodyPr/>
        <a:lstStyle/>
        <a:p>
          <a:r>
            <a:rPr lang="en-US" sz="1800" b="1" dirty="0"/>
            <a:t>Open database with more than 5,000 evaluation reports since 2002</a:t>
          </a:r>
        </a:p>
      </dgm:t>
    </dgm:pt>
    <dgm:pt modelId="{81DDD0CD-BC13-4EF4-8399-BFE62D3792AB}" type="parTrans" cxnId="{FFC1CF16-4426-4114-BBD4-8637F181BCB8}">
      <dgm:prSet/>
      <dgm:spPr/>
      <dgm:t>
        <a:bodyPr/>
        <a:lstStyle/>
        <a:p>
          <a:endParaRPr lang="en-US"/>
        </a:p>
      </dgm:t>
    </dgm:pt>
    <dgm:pt modelId="{85313319-3B70-4533-8B97-4598CEE2103C}" type="sibTrans" cxnId="{FFC1CF16-4426-4114-BBD4-8637F181BCB8}">
      <dgm:prSet/>
      <dgm:spPr/>
      <dgm:t>
        <a:bodyPr/>
        <a:lstStyle/>
        <a:p>
          <a:endParaRPr lang="en-US"/>
        </a:p>
      </dgm:t>
    </dgm:pt>
    <dgm:pt modelId="{D43FA56C-F40A-4641-9F3B-CC90C901DDAF}">
      <dgm:prSet phldrT="[Text]" custT="1"/>
      <dgm:spPr/>
      <dgm:t>
        <a:bodyPr/>
        <a:lstStyle/>
        <a:p>
          <a:r>
            <a:rPr lang="en-US" sz="1800" b="1" dirty="0"/>
            <a:t>About 300 new evaluation reports added annually</a:t>
          </a:r>
        </a:p>
      </dgm:t>
    </dgm:pt>
    <dgm:pt modelId="{F6125AE9-BE4C-4D82-96B2-BD9326F29477}" type="parTrans" cxnId="{91164F17-E84C-4246-A21C-45CEA1404E35}">
      <dgm:prSet/>
      <dgm:spPr/>
      <dgm:t>
        <a:bodyPr/>
        <a:lstStyle/>
        <a:p>
          <a:endParaRPr lang="en-US"/>
        </a:p>
      </dgm:t>
    </dgm:pt>
    <dgm:pt modelId="{B398535E-9206-4E83-8899-035B2CF4EC8F}" type="sibTrans" cxnId="{91164F17-E84C-4246-A21C-45CEA1404E35}">
      <dgm:prSet/>
      <dgm:spPr/>
      <dgm:t>
        <a:bodyPr/>
        <a:lstStyle/>
        <a:p>
          <a:endParaRPr lang="en-US"/>
        </a:p>
      </dgm:t>
    </dgm:pt>
    <dgm:pt modelId="{EFA887BD-8153-4DAF-8564-5A217BD47235}">
      <dgm:prSet phldrT="[Text]" custT="1"/>
      <dgm:spPr/>
      <dgm:t>
        <a:bodyPr/>
        <a:lstStyle/>
        <a:p>
          <a:r>
            <a:rPr lang="en-US" sz="1800" b="1" dirty="0"/>
            <a:t>Use artificial intelligence and machine learning to extract evaluation evidence and generate evaluation insights and lessons </a:t>
          </a:r>
        </a:p>
      </dgm:t>
    </dgm:pt>
    <dgm:pt modelId="{9D34C239-F65D-4E17-8AFA-CB9E82F32FBB}" type="parTrans" cxnId="{4DB8282A-1130-457D-B75A-50FD68B33C6D}">
      <dgm:prSet/>
      <dgm:spPr/>
      <dgm:t>
        <a:bodyPr/>
        <a:lstStyle/>
        <a:p>
          <a:endParaRPr lang="en-US"/>
        </a:p>
      </dgm:t>
    </dgm:pt>
    <dgm:pt modelId="{E3DFD417-F225-4F57-8B65-554F3C88A32A}" type="sibTrans" cxnId="{4DB8282A-1130-457D-B75A-50FD68B33C6D}">
      <dgm:prSet/>
      <dgm:spPr/>
      <dgm:t>
        <a:bodyPr/>
        <a:lstStyle/>
        <a:p>
          <a:endParaRPr lang="en-US"/>
        </a:p>
      </dgm:t>
    </dgm:pt>
    <dgm:pt modelId="{635FD89A-AA23-434D-A923-165820D10622}" type="pres">
      <dgm:prSet presAssocID="{ADEBB200-714F-4333-973F-DB625F24A0CB}" presName="theList" presStyleCnt="0">
        <dgm:presLayoutVars>
          <dgm:dir/>
          <dgm:animLvl val="lvl"/>
          <dgm:resizeHandles val="exact"/>
        </dgm:presLayoutVars>
      </dgm:prSet>
      <dgm:spPr/>
    </dgm:pt>
    <dgm:pt modelId="{CC2328B4-0A8A-48C6-BC49-BD97BF1DA3CB}" type="pres">
      <dgm:prSet presAssocID="{8B8DFD50-AD42-428D-B169-CC3111927BCA}" presName="compNode" presStyleCnt="0"/>
      <dgm:spPr/>
    </dgm:pt>
    <dgm:pt modelId="{67C304AE-72BB-42A8-BA7D-A8A6F7E333B2}" type="pres">
      <dgm:prSet presAssocID="{8B8DFD50-AD42-428D-B169-CC3111927BCA}" presName="aNode" presStyleLbl="bgShp" presStyleIdx="0" presStyleCnt="2"/>
      <dgm:spPr/>
    </dgm:pt>
    <dgm:pt modelId="{5E2E5F65-9E7D-451D-8FC1-78FC2510C29C}" type="pres">
      <dgm:prSet presAssocID="{8B8DFD50-AD42-428D-B169-CC3111927BCA}" presName="textNode" presStyleLbl="bgShp" presStyleIdx="0" presStyleCnt="2"/>
      <dgm:spPr/>
    </dgm:pt>
    <dgm:pt modelId="{10B50400-0EC7-4D04-8395-821EA06F7429}" type="pres">
      <dgm:prSet presAssocID="{8B8DFD50-AD42-428D-B169-CC3111927BCA}" presName="compChildNode" presStyleCnt="0"/>
      <dgm:spPr/>
    </dgm:pt>
    <dgm:pt modelId="{9E4DE0CC-17EB-43C0-A987-3FD9C95DE4AE}" type="pres">
      <dgm:prSet presAssocID="{8B8DFD50-AD42-428D-B169-CC3111927BCA}" presName="theInnerList" presStyleCnt="0"/>
      <dgm:spPr/>
    </dgm:pt>
    <dgm:pt modelId="{E422B8DF-71EE-41D6-BF76-045808ED3260}" type="pres">
      <dgm:prSet presAssocID="{8AE54969-02A5-4081-B5FC-04163E50E557}" presName="childNode" presStyleLbl="node1" presStyleIdx="0" presStyleCnt="3" custScaleY="20294" custLinFactY="8947" custLinFactNeighborX="-230" custLinFactNeighborY="100000">
        <dgm:presLayoutVars>
          <dgm:bulletEnabled val="1"/>
        </dgm:presLayoutVars>
      </dgm:prSet>
      <dgm:spPr/>
    </dgm:pt>
    <dgm:pt modelId="{2BD2FE89-AFDF-40D1-8A9D-18ABE1498A11}" type="pres">
      <dgm:prSet presAssocID="{8AE54969-02A5-4081-B5FC-04163E50E557}" presName="aSpace2" presStyleCnt="0"/>
      <dgm:spPr/>
    </dgm:pt>
    <dgm:pt modelId="{9BF2A7C9-AC38-43E7-A245-C1CF56BF2C34}" type="pres">
      <dgm:prSet presAssocID="{D43FA56C-F40A-4641-9F3B-CC90C901DDAF}" presName="childNode" presStyleLbl="node1" presStyleIdx="1" presStyleCnt="3" custScaleY="19359" custLinFactNeighborY="87892">
        <dgm:presLayoutVars>
          <dgm:bulletEnabled val="1"/>
        </dgm:presLayoutVars>
      </dgm:prSet>
      <dgm:spPr/>
    </dgm:pt>
    <dgm:pt modelId="{6D5D2997-FD8D-4942-BA8A-19ADDB51827A}" type="pres">
      <dgm:prSet presAssocID="{8B8DFD50-AD42-428D-B169-CC3111927BCA}" presName="aSpace" presStyleCnt="0"/>
      <dgm:spPr/>
    </dgm:pt>
    <dgm:pt modelId="{2848333E-0F96-4A52-872E-9810E4286915}" type="pres">
      <dgm:prSet presAssocID="{2966EF6D-4B61-49D0-A893-CE121939AE38}" presName="compNode" presStyleCnt="0"/>
      <dgm:spPr/>
    </dgm:pt>
    <dgm:pt modelId="{DFE6CA99-05F5-45E1-B89E-6F4207ABC0D8}" type="pres">
      <dgm:prSet presAssocID="{2966EF6D-4B61-49D0-A893-CE121939AE38}" presName="aNode" presStyleLbl="bgShp" presStyleIdx="1" presStyleCnt="2" custLinFactNeighborX="-541" custLinFactNeighborY="2551"/>
      <dgm:spPr/>
    </dgm:pt>
    <dgm:pt modelId="{D2B6BEAF-1B7C-41BE-BF51-C259E1035017}" type="pres">
      <dgm:prSet presAssocID="{2966EF6D-4B61-49D0-A893-CE121939AE38}" presName="textNode" presStyleLbl="bgShp" presStyleIdx="1" presStyleCnt="2"/>
      <dgm:spPr/>
    </dgm:pt>
    <dgm:pt modelId="{72B19D4E-EEF5-4251-BB1E-4CD725074199}" type="pres">
      <dgm:prSet presAssocID="{2966EF6D-4B61-49D0-A893-CE121939AE38}" presName="compChildNode" presStyleCnt="0"/>
      <dgm:spPr/>
    </dgm:pt>
    <dgm:pt modelId="{019AB377-F1BF-422D-9225-8C48F71984E7}" type="pres">
      <dgm:prSet presAssocID="{2966EF6D-4B61-49D0-A893-CE121939AE38}" presName="theInnerList" presStyleCnt="0"/>
      <dgm:spPr/>
    </dgm:pt>
    <dgm:pt modelId="{5A5846BC-54EF-41B8-9971-CDC880764098}" type="pres">
      <dgm:prSet presAssocID="{EFA887BD-8153-4DAF-8564-5A217BD47235}" presName="childNode" presStyleLbl="node1" presStyleIdx="2" presStyleCnt="3" custScaleY="27905" custLinFactNeighborY="18255">
        <dgm:presLayoutVars>
          <dgm:bulletEnabled val="1"/>
        </dgm:presLayoutVars>
      </dgm:prSet>
      <dgm:spPr/>
    </dgm:pt>
  </dgm:ptLst>
  <dgm:cxnLst>
    <dgm:cxn modelId="{5EF2CC13-8D47-4AE3-A13F-5226B888A4BE}" srcId="{ADEBB200-714F-4333-973F-DB625F24A0CB}" destId="{8B8DFD50-AD42-428D-B169-CC3111927BCA}" srcOrd="0" destOrd="0" parTransId="{18661413-0599-4275-AA96-0A4510C7AB8C}" sibTransId="{953EA25C-42B9-4715-811A-F1AECE52A4CA}"/>
    <dgm:cxn modelId="{FFC1CF16-4426-4114-BBD4-8637F181BCB8}" srcId="{8B8DFD50-AD42-428D-B169-CC3111927BCA}" destId="{8AE54969-02A5-4081-B5FC-04163E50E557}" srcOrd="0" destOrd="0" parTransId="{81DDD0CD-BC13-4EF4-8399-BFE62D3792AB}" sibTransId="{85313319-3B70-4533-8B97-4598CEE2103C}"/>
    <dgm:cxn modelId="{91164F17-E84C-4246-A21C-45CEA1404E35}" srcId="{8B8DFD50-AD42-428D-B169-CC3111927BCA}" destId="{D43FA56C-F40A-4641-9F3B-CC90C901DDAF}" srcOrd="1" destOrd="0" parTransId="{F6125AE9-BE4C-4D82-96B2-BD9326F29477}" sibTransId="{B398535E-9206-4E83-8899-035B2CF4EC8F}"/>
    <dgm:cxn modelId="{4DB8282A-1130-457D-B75A-50FD68B33C6D}" srcId="{2966EF6D-4B61-49D0-A893-CE121939AE38}" destId="{EFA887BD-8153-4DAF-8564-5A217BD47235}" srcOrd="0" destOrd="0" parTransId="{9D34C239-F65D-4E17-8AFA-CB9E82F32FBB}" sibTransId="{E3DFD417-F225-4F57-8B65-554F3C88A32A}"/>
    <dgm:cxn modelId="{3B4D7964-0351-4DEB-B2CE-A5B3E9052BB6}" type="presOf" srcId="{ADEBB200-714F-4333-973F-DB625F24A0CB}" destId="{635FD89A-AA23-434D-A923-165820D10622}" srcOrd="0" destOrd="0" presId="urn:microsoft.com/office/officeart/2005/8/layout/lProcess2"/>
    <dgm:cxn modelId="{EBB13A59-A319-46F7-B914-BF8733122CD7}" type="presOf" srcId="{8B8DFD50-AD42-428D-B169-CC3111927BCA}" destId="{67C304AE-72BB-42A8-BA7D-A8A6F7E333B2}" srcOrd="0" destOrd="0" presId="urn:microsoft.com/office/officeart/2005/8/layout/lProcess2"/>
    <dgm:cxn modelId="{5DA17D89-BE4B-449F-8F61-11F4F812DF1A}" type="presOf" srcId="{2966EF6D-4B61-49D0-A893-CE121939AE38}" destId="{D2B6BEAF-1B7C-41BE-BF51-C259E1035017}" srcOrd="1" destOrd="0" presId="urn:microsoft.com/office/officeart/2005/8/layout/lProcess2"/>
    <dgm:cxn modelId="{5EB35C8C-0C17-4FA5-B5D3-D83826FB8FFE}" srcId="{ADEBB200-714F-4333-973F-DB625F24A0CB}" destId="{2966EF6D-4B61-49D0-A893-CE121939AE38}" srcOrd="1" destOrd="0" parTransId="{22E88846-6B1E-4C62-95EB-63E364A0A39D}" sibTransId="{58E634AA-E928-4A66-9A4A-D9D2827C1042}"/>
    <dgm:cxn modelId="{44DD85CD-2941-418D-A6C1-A84326B99ABC}" type="presOf" srcId="{EFA887BD-8153-4DAF-8564-5A217BD47235}" destId="{5A5846BC-54EF-41B8-9971-CDC880764098}" srcOrd="0" destOrd="0" presId="urn:microsoft.com/office/officeart/2005/8/layout/lProcess2"/>
    <dgm:cxn modelId="{FF3F3EE8-4A77-4FC3-A5CC-44E8767E8B78}" type="presOf" srcId="{8AE54969-02A5-4081-B5FC-04163E50E557}" destId="{E422B8DF-71EE-41D6-BF76-045808ED3260}" srcOrd="0" destOrd="0" presId="urn:microsoft.com/office/officeart/2005/8/layout/lProcess2"/>
    <dgm:cxn modelId="{946292FA-CA46-4234-A5C5-C786705B900B}" type="presOf" srcId="{D43FA56C-F40A-4641-9F3B-CC90C901DDAF}" destId="{9BF2A7C9-AC38-43E7-A245-C1CF56BF2C34}" srcOrd="0" destOrd="0" presId="urn:microsoft.com/office/officeart/2005/8/layout/lProcess2"/>
    <dgm:cxn modelId="{CD9928FD-C2C3-436C-BC5B-58E53028CFBA}" type="presOf" srcId="{2966EF6D-4B61-49D0-A893-CE121939AE38}" destId="{DFE6CA99-05F5-45E1-B89E-6F4207ABC0D8}" srcOrd="0" destOrd="0" presId="urn:microsoft.com/office/officeart/2005/8/layout/lProcess2"/>
    <dgm:cxn modelId="{638F57FE-794A-4820-955A-AD8FA255FDE6}" type="presOf" srcId="{8B8DFD50-AD42-428D-B169-CC3111927BCA}" destId="{5E2E5F65-9E7D-451D-8FC1-78FC2510C29C}" srcOrd="1" destOrd="0" presId="urn:microsoft.com/office/officeart/2005/8/layout/lProcess2"/>
    <dgm:cxn modelId="{446F4E65-96CC-49B0-B967-EA34340FAB07}" type="presParOf" srcId="{635FD89A-AA23-434D-A923-165820D10622}" destId="{CC2328B4-0A8A-48C6-BC49-BD97BF1DA3CB}" srcOrd="0" destOrd="0" presId="urn:microsoft.com/office/officeart/2005/8/layout/lProcess2"/>
    <dgm:cxn modelId="{0305E27A-90BB-4961-AB5E-4AA2A77BA1A8}" type="presParOf" srcId="{CC2328B4-0A8A-48C6-BC49-BD97BF1DA3CB}" destId="{67C304AE-72BB-42A8-BA7D-A8A6F7E333B2}" srcOrd="0" destOrd="0" presId="urn:microsoft.com/office/officeart/2005/8/layout/lProcess2"/>
    <dgm:cxn modelId="{54077DAB-2B97-4DBA-9088-6A9AA8C95B64}" type="presParOf" srcId="{CC2328B4-0A8A-48C6-BC49-BD97BF1DA3CB}" destId="{5E2E5F65-9E7D-451D-8FC1-78FC2510C29C}" srcOrd="1" destOrd="0" presId="urn:microsoft.com/office/officeart/2005/8/layout/lProcess2"/>
    <dgm:cxn modelId="{ED7CA41F-5B44-4C0F-9F52-23E0894D92A5}" type="presParOf" srcId="{CC2328B4-0A8A-48C6-BC49-BD97BF1DA3CB}" destId="{10B50400-0EC7-4D04-8395-821EA06F7429}" srcOrd="2" destOrd="0" presId="urn:microsoft.com/office/officeart/2005/8/layout/lProcess2"/>
    <dgm:cxn modelId="{60CEFD55-5B7E-440B-8B78-095EFC9E1FF2}" type="presParOf" srcId="{10B50400-0EC7-4D04-8395-821EA06F7429}" destId="{9E4DE0CC-17EB-43C0-A987-3FD9C95DE4AE}" srcOrd="0" destOrd="0" presId="urn:microsoft.com/office/officeart/2005/8/layout/lProcess2"/>
    <dgm:cxn modelId="{8204B794-052A-4775-8859-21D140D1CCC2}" type="presParOf" srcId="{9E4DE0CC-17EB-43C0-A987-3FD9C95DE4AE}" destId="{E422B8DF-71EE-41D6-BF76-045808ED3260}" srcOrd="0" destOrd="0" presId="urn:microsoft.com/office/officeart/2005/8/layout/lProcess2"/>
    <dgm:cxn modelId="{0A1FF806-8400-4637-931F-FC900BEEC2A7}" type="presParOf" srcId="{9E4DE0CC-17EB-43C0-A987-3FD9C95DE4AE}" destId="{2BD2FE89-AFDF-40D1-8A9D-18ABE1498A11}" srcOrd="1" destOrd="0" presId="urn:microsoft.com/office/officeart/2005/8/layout/lProcess2"/>
    <dgm:cxn modelId="{FC3967BB-9559-4109-9598-8C30BBDD9849}" type="presParOf" srcId="{9E4DE0CC-17EB-43C0-A987-3FD9C95DE4AE}" destId="{9BF2A7C9-AC38-43E7-A245-C1CF56BF2C34}" srcOrd="2" destOrd="0" presId="urn:microsoft.com/office/officeart/2005/8/layout/lProcess2"/>
    <dgm:cxn modelId="{79C83529-3783-4FF3-B914-6F5320725CAD}" type="presParOf" srcId="{635FD89A-AA23-434D-A923-165820D10622}" destId="{6D5D2997-FD8D-4942-BA8A-19ADDB51827A}" srcOrd="1" destOrd="0" presId="urn:microsoft.com/office/officeart/2005/8/layout/lProcess2"/>
    <dgm:cxn modelId="{CB734D83-EA50-4019-A23B-CE7E4754BE97}" type="presParOf" srcId="{635FD89A-AA23-434D-A923-165820D10622}" destId="{2848333E-0F96-4A52-872E-9810E4286915}" srcOrd="2" destOrd="0" presId="urn:microsoft.com/office/officeart/2005/8/layout/lProcess2"/>
    <dgm:cxn modelId="{C5E25C03-BF48-46DE-B119-265F6B4CAF5F}" type="presParOf" srcId="{2848333E-0F96-4A52-872E-9810E4286915}" destId="{DFE6CA99-05F5-45E1-B89E-6F4207ABC0D8}" srcOrd="0" destOrd="0" presId="urn:microsoft.com/office/officeart/2005/8/layout/lProcess2"/>
    <dgm:cxn modelId="{39DC8B5E-4BAC-4161-A336-0624FA03B255}" type="presParOf" srcId="{2848333E-0F96-4A52-872E-9810E4286915}" destId="{D2B6BEAF-1B7C-41BE-BF51-C259E1035017}" srcOrd="1" destOrd="0" presId="urn:microsoft.com/office/officeart/2005/8/layout/lProcess2"/>
    <dgm:cxn modelId="{2E84A911-7818-4C43-BC43-D0DC9D6A343A}" type="presParOf" srcId="{2848333E-0F96-4A52-872E-9810E4286915}" destId="{72B19D4E-EEF5-4251-BB1E-4CD725074199}" srcOrd="2" destOrd="0" presId="urn:microsoft.com/office/officeart/2005/8/layout/lProcess2"/>
    <dgm:cxn modelId="{BB4B313D-4935-4C63-BC4E-15866A8B3324}" type="presParOf" srcId="{72B19D4E-EEF5-4251-BB1E-4CD725074199}" destId="{019AB377-F1BF-422D-9225-8C48F71984E7}" srcOrd="0" destOrd="0" presId="urn:microsoft.com/office/officeart/2005/8/layout/lProcess2"/>
    <dgm:cxn modelId="{ACEE130B-FB56-4240-B5E8-9D849AD1AC65}" type="presParOf" srcId="{019AB377-F1BF-422D-9225-8C48F71984E7}" destId="{5A5846BC-54EF-41B8-9971-CDC88076409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8E880-3EA9-44D6-955F-07B696CEEE25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8484122D-969E-4546-965A-8E78A14983ED}">
      <dgm:prSet phldrT="[Text]"/>
      <dgm:spPr/>
      <dgm:t>
        <a:bodyPr/>
        <a:lstStyle/>
        <a:p>
          <a:r>
            <a:rPr lang="en-US" b="1" dirty="0"/>
            <a:t>Sampling</a:t>
          </a:r>
        </a:p>
      </dgm:t>
    </dgm:pt>
    <dgm:pt modelId="{6A4F437B-C53E-4EBC-93C7-A932ECF47654}" type="parTrans" cxnId="{57A8101A-E35C-4BF0-9E14-B51A59F6B14F}">
      <dgm:prSet/>
      <dgm:spPr/>
      <dgm:t>
        <a:bodyPr/>
        <a:lstStyle/>
        <a:p>
          <a:endParaRPr lang="en-US"/>
        </a:p>
      </dgm:t>
    </dgm:pt>
    <dgm:pt modelId="{963D2C12-7328-4010-A4FC-59D6F5532007}" type="sibTrans" cxnId="{57A8101A-E35C-4BF0-9E14-B51A59F6B14F}">
      <dgm:prSet/>
      <dgm:spPr/>
      <dgm:t>
        <a:bodyPr/>
        <a:lstStyle/>
        <a:p>
          <a:endParaRPr lang="en-US"/>
        </a:p>
      </dgm:t>
    </dgm:pt>
    <dgm:pt modelId="{A952753C-E481-424A-BE7F-EA50B0594B5F}">
      <dgm:prSet phldrT="[Text]"/>
      <dgm:spPr/>
      <dgm:t>
        <a:bodyPr/>
        <a:lstStyle/>
        <a:p>
          <a:r>
            <a:rPr lang="en-US" b="1" dirty="0"/>
            <a:t>Additional Sampling</a:t>
          </a:r>
        </a:p>
      </dgm:t>
    </dgm:pt>
    <dgm:pt modelId="{892D8D35-9929-433A-9733-73EA1C0C4787}" type="parTrans" cxnId="{81C58133-B7A7-4319-A65D-6BDFDED5B882}">
      <dgm:prSet/>
      <dgm:spPr/>
      <dgm:t>
        <a:bodyPr/>
        <a:lstStyle/>
        <a:p>
          <a:endParaRPr lang="en-US"/>
        </a:p>
      </dgm:t>
    </dgm:pt>
    <dgm:pt modelId="{45EDD798-5AE8-4397-90FA-F3FCDEF844D3}" type="sibTrans" cxnId="{81C58133-B7A7-4319-A65D-6BDFDED5B882}">
      <dgm:prSet/>
      <dgm:spPr/>
      <dgm:t>
        <a:bodyPr/>
        <a:lstStyle/>
        <a:p>
          <a:endParaRPr lang="en-US"/>
        </a:p>
      </dgm:t>
    </dgm:pt>
    <dgm:pt modelId="{5280C307-5AAF-4483-9D60-72D36D537D3A}">
      <dgm:prSet phldrT="[Text]"/>
      <dgm:spPr/>
      <dgm:t>
        <a:bodyPr/>
        <a:lstStyle/>
        <a:p>
          <a:r>
            <a:rPr lang="en-US" b="1" dirty="0"/>
            <a:t>Coding</a:t>
          </a:r>
        </a:p>
      </dgm:t>
    </dgm:pt>
    <dgm:pt modelId="{C278511E-613B-46B4-AE9F-E2704C48F5E8}" type="parTrans" cxnId="{B60CDBA2-0FCB-4D19-882C-B87860080248}">
      <dgm:prSet/>
      <dgm:spPr/>
      <dgm:t>
        <a:bodyPr/>
        <a:lstStyle/>
        <a:p>
          <a:endParaRPr lang="en-US"/>
        </a:p>
      </dgm:t>
    </dgm:pt>
    <dgm:pt modelId="{F8A9CCB8-8169-44CA-97DE-3ABDF1CA82B1}" type="sibTrans" cxnId="{B60CDBA2-0FCB-4D19-882C-B87860080248}">
      <dgm:prSet/>
      <dgm:spPr/>
      <dgm:t>
        <a:bodyPr/>
        <a:lstStyle/>
        <a:p>
          <a:endParaRPr lang="en-US"/>
        </a:p>
      </dgm:t>
    </dgm:pt>
    <dgm:pt modelId="{38CCD750-0B5A-4A9B-AFA5-C4D81960C64B}">
      <dgm:prSet phldrT="[Text]"/>
      <dgm:spPr/>
      <dgm:t>
        <a:bodyPr/>
        <a:lstStyle/>
        <a:p>
          <a:r>
            <a:rPr lang="en-US" b="1" dirty="0"/>
            <a:t>Analysis</a:t>
          </a:r>
        </a:p>
      </dgm:t>
    </dgm:pt>
    <dgm:pt modelId="{DB49DF12-6B88-4DAB-9DE8-1D14D6FD2289}" type="parTrans" cxnId="{FE4BAA08-D291-4CD8-8B72-778A727E5CB9}">
      <dgm:prSet/>
      <dgm:spPr/>
      <dgm:t>
        <a:bodyPr/>
        <a:lstStyle/>
        <a:p>
          <a:endParaRPr lang="en-US"/>
        </a:p>
      </dgm:t>
    </dgm:pt>
    <dgm:pt modelId="{2B6E71FB-D8AE-4E23-BC9B-2B39CA510DE7}" type="sibTrans" cxnId="{FE4BAA08-D291-4CD8-8B72-778A727E5CB9}">
      <dgm:prSet/>
      <dgm:spPr/>
      <dgm:t>
        <a:bodyPr/>
        <a:lstStyle/>
        <a:p>
          <a:endParaRPr lang="en-US"/>
        </a:p>
      </dgm:t>
    </dgm:pt>
    <dgm:pt modelId="{B48B713D-E0B2-4608-8D2C-87B7E1C9B7BA}" type="pres">
      <dgm:prSet presAssocID="{70F8E880-3EA9-44D6-955F-07B696CEEE25}" presName="Name0" presStyleCnt="0">
        <dgm:presLayoutVars>
          <dgm:dir/>
          <dgm:animLvl val="lvl"/>
          <dgm:resizeHandles val="exact"/>
        </dgm:presLayoutVars>
      </dgm:prSet>
      <dgm:spPr/>
    </dgm:pt>
    <dgm:pt modelId="{5B95BC23-F996-493A-9C44-00888B2CC678}" type="pres">
      <dgm:prSet presAssocID="{8484122D-969E-4546-965A-8E78A14983ED}" presName="parTxOnly" presStyleLbl="node1" presStyleIdx="0" presStyleCnt="4" custScaleY="92606">
        <dgm:presLayoutVars>
          <dgm:chMax val="0"/>
          <dgm:chPref val="0"/>
          <dgm:bulletEnabled val="1"/>
        </dgm:presLayoutVars>
      </dgm:prSet>
      <dgm:spPr/>
    </dgm:pt>
    <dgm:pt modelId="{850BA596-3E0F-410D-BA60-CB49BBC6A3F2}" type="pres">
      <dgm:prSet presAssocID="{963D2C12-7328-4010-A4FC-59D6F5532007}" presName="parTxOnlySpace" presStyleCnt="0"/>
      <dgm:spPr/>
    </dgm:pt>
    <dgm:pt modelId="{31D40EBD-1344-4F7F-8D8B-065FEEAC57E2}" type="pres">
      <dgm:prSet presAssocID="{A952753C-E481-424A-BE7F-EA50B0594B5F}" presName="parTxOnly" presStyleLbl="node1" presStyleIdx="1" presStyleCnt="4" custScaleY="92606">
        <dgm:presLayoutVars>
          <dgm:chMax val="0"/>
          <dgm:chPref val="0"/>
          <dgm:bulletEnabled val="1"/>
        </dgm:presLayoutVars>
      </dgm:prSet>
      <dgm:spPr/>
    </dgm:pt>
    <dgm:pt modelId="{0B3C19DD-57CD-497C-8FD7-3F29D3B137B0}" type="pres">
      <dgm:prSet presAssocID="{45EDD798-5AE8-4397-90FA-F3FCDEF844D3}" presName="parTxOnlySpace" presStyleCnt="0"/>
      <dgm:spPr/>
    </dgm:pt>
    <dgm:pt modelId="{CAD6CD05-192E-4699-ADD4-474CF19E15FB}" type="pres">
      <dgm:prSet presAssocID="{5280C307-5AAF-4483-9D60-72D36D537D3A}" presName="parTxOnly" presStyleLbl="node1" presStyleIdx="2" presStyleCnt="4" custScaleY="92606" custLinFactNeighborY="1538">
        <dgm:presLayoutVars>
          <dgm:chMax val="0"/>
          <dgm:chPref val="0"/>
          <dgm:bulletEnabled val="1"/>
        </dgm:presLayoutVars>
      </dgm:prSet>
      <dgm:spPr/>
    </dgm:pt>
    <dgm:pt modelId="{DD4C9811-AA86-4FF4-BD70-CD4E4BA96133}" type="pres">
      <dgm:prSet presAssocID="{F8A9CCB8-8169-44CA-97DE-3ABDF1CA82B1}" presName="parTxOnlySpace" presStyleCnt="0"/>
      <dgm:spPr/>
    </dgm:pt>
    <dgm:pt modelId="{EFEDF477-DCF5-4D2C-9151-22499C06D77A}" type="pres">
      <dgm:prSet presAssocID="{38CCD750-0B5A-4A9B-AFA5-C4D81960C64B}" presName="parTxOnly" presStyleLbl="node1" presStyleIdx="3" presStyleCnt="4" custScaleY="92606">
        <dgm:presLayoutVars>
          <dgm:chMax val="0"/>
          <dgm:chPref val="0"/>
          <dgm:bulletEnabled val="1"/>
        </dgm:presLayoutVars>
      </dgm:prSet>
      <dgm:spPr/>
    </dgm:pt>
  </dgm:ptLst>
  <dgm:cxnLst>
    <dgm:cxn modelId="{FE4BAA08-D291-4CD8-8B72-778A727E5CB9}" srcId="{70F8E880-3EA9-44D6-955F-07B696CEEE25}" destId="{38CCD750-0B5A-4A9B-AFA5-C4D81960C64B}" srcOrd="3" destOrd="0" parTransId="{DB49DF12-6B88-4DAB-9DE8-1D14D6FD2289}" sibTransId="{2B6E71FB-D8AE-4E23-BC9B-2B39CA510DE7}"/>
    <dgm:cxn modelId="{57A8101A-E35C-4BF0-9E14-B51A59F6B14F}" srcId="{70F8E880-3EA9-44D6-955F-07B696CEEE25}" destId="{8484122D-969E-4546-965A-8E78A14983ED}" srcOrd="0" destOrd="0" parTransId="{6A4F437B-C53E-4EBC-93C7-A932ECF47654}" sibTransId="{963D2C12-7328-4010-A4FC-59D6F5532007}"/>
    <dgm:cxn modelId="{871AAD20-49AA-48D2-9C7D-A93E79EA2FBA}" type="presOf" srcId="{38CCD750-0B5A-4A9B-AFA5-C4D81960C64B}" destId="{EFEDF477-DCF5-4D2C-9151-22499C06D77A}" srcOrd="0" destOrd="0" presId="urn:microsoft.com/office/officeart/2005/8/layout/chevron1"/>
    <dgm:cxn modelId="{81C58133-B7A7-4319-A65D-6BDFDED5B882}" srcId="{70F8E880-3EA9-44D6-955F-07B696CEEE25}" destId="{A952753C-E481-424A-BE7F-EA50B0594B5F}" srcOrd="1" destOrd="0" parTransId="{892D8D35-9929-433A-9733-73EA1C0C4787}" sibTransId="{45EDD798-5AE8-4397-90FA-F3FCDEF844D3}"/>
    <dgm:cxn modelId="{31154D41-0724-4DC6-B9E0-CF4F0FAAC49A}" type="presOf" srcId="{A952753C-E481-424A-BE7F-EA50B0594B5F}" destId="{31D40EBD-1344-4F7F-8D8B-065FEEAC57E2}" srcOrd="0" destOrd="0" presId="urn:microsoft.com/office/officeart/2005/8/layout/chevron1"/>
    <dgm:cxn modelId="{B60CDBA2-0FCB-4D19-882C-B87860080248}" srcId="{70F8E880-3EA9-44D6-955F-07B696CEEE25}" destId="{5280C307-5AAF-4483-9D60-72D36D537D3A}" srcOrd="2" destOrd="0" parTransId="{C278511E-613B-46B4-AE9F-E2704C48F5E8}" sibTransId="{F8A9CCB8-8169-44CA-97DE-3ABDF1CA82B1}"/>
    <dgm:cxn modelId="{CED117B8-1C51-4F6A-926B-F20554CFA40D}" type="presOf" srcId="{5280C307-5AAF-4483-9D60-72D36D537D3A}" destId="{CAD6CD05-192E-4699-ADD4-474CF19E15FB}" srcOrd="0" destOrd="0" presId="urn:microsoft.com/office/officeart/2005/8/layout/chevron1"/>
    <dgm:cxn modelId="{C0394EBE-242A-400E-84FA-948C28C87B90}" type="presOf" srcId="{8484122D-969E-4546-965A-8E78A14983ED}" destId="{5B95BC23-F996-493A-9C44-00888B2CC678}" srcOrd="0" destOrd="0" presId="urn:microsoft.com/office/officeart/2005/8/layout/chevron1"/>
    <dgm:cxn modelId="{D4A74ADC-433C-4B01-95A3-2F9CF0009323}" type="presOf" srcId="{70F8E880-3EA9-44D6-955F-07B696CEEE25}" destId="{B48B713D-E0B2-4608-8D2C-87B7E1C9B7BA}" srcOrd="0" destOrd="0" presId="urn:microsoft.com/office/officeart/2005/8/layout/chevron1"/>
    <dgm:cxn modelId="{7BE0D6AD-CF35-4160-BC93-3FFC2F50875E}" type="presParOf" srcId="{B48B713D-E0B2-4608-8D2C-87B7E1C9B7BA}" destId="{5B95BC23-F996-493A-9C44-00888B2CC678}" srcOrd="0" destOrd="0" presId="urn:microsoft.com/office/officeart/2005/8/layout/chevron1"/>
    <dgm:cxn modelId="{68913DD7-9012-41BA-AA7D-DEEF56B54342}" type="presParOf" srcId="{B48B713D-E0B2-4608-8D2C-87B7E1C9B7BA}" destId="{850BA596-3E0F-410D-BA60-CB49BBC6A3F2}" srcOrd="1" destOrd="0" presId="urn:microsoft.com/office/officeart/2005/8/layout/chevron1"/>
    <dgm:cxn modelId="{6B056DDB-37BE-4A4C-BBBD-3C26F07CC451}" type="presParOf" srcId="{B48B713D-E0B2-4608-8D2C-87B7E1C9B7BA}" destId="{31D40EBD-1344-4F7F-8D8B-065FEEAC57E2}" srcOrd="2" destOrd="0" presId="urn:microsoft.com/office/officeart/2005/8/layout/chevron1"/>
    <dgm:cxn modelId="{5874C45B-D745-4240-8EB8-D38B33ADE83F}" type="presParOf" srcId="{B48B713D-E0B2-4608-8D2C-87B7E1C9B7BA}" destId="{0B3C19DD-57CD-497C-8FD7-3F29D3B137B0}" srcOrd="3" destOrd="0" presId="urn:microsoft.com/office/officeart/2005/8/layout/chevron1"/>
    <dgm:cxn modelId="{CE6501CA-F2E7-48C8-8452-B35F0BF6EEA9}" type="presParOf" srcId="{B48B713D-E0B2-4608-8D2C-87B7E1C9B7BA}" destId="{CAD6CD05-192E-4699-ADD4-474CF19E15FB}" srcOrd="4" destOrd="0" presId="urn:microsoft.com/office/officeart/2005/8/layout/chevron1"/>
    <dgm:cxn modelId="{FDBD5180-7F6C-40B5-BF35-B7693BB4F6D4}" type="presParOf" srcId="{B48B713D-E0B2-4608-8D2C-87B7E1C9B7BA}" destId="{DD4C9811-AA86-4FF4-BD70-CD4E4BA96133}" srcOrd="5" destOrd="0" presId="urn:microsoft.com/office/officeart/2005/8/layout/chevron1"/>
    <dgm:cxn modelId="{354A4507-A2E6-4294-A59B-B9A723A1C5F5}" type="presParOf" srcId="{B48B713D-E0B2-4608-8D2C-87B7E1C9B7BA}" destId="{EFEDF477-DCF5-4D2C-9151-22499C06D7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959D4-C649-4A48-BD95-78475BFEEC9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C0170-0168-40AA-A43D-F2FA8F7EB12C}">
      <dgm:prSet phldrT="[Text]"/>
      <dgm:spPr/>
      <dgm:t>
        <a:bodyPr/>
        <a:lstStyle/>
        <a:p>
          <a:r>
            <a:rPr lang="en-US" dirty="0"/>
            <a:t>Coding result</a:t>
          </a:r>
        </a:p>
      </dgm:t>
    </dgm:pt>
    <dgm:pt modelId="{C2EAD156-29AA-433C-B32B-FD679F06F4A7}" type="parTrans" cxnId="{2E082546-E50D-43C6-BCD1-E325A6334971}">
      <dgm:prSet/>
      <dgm:spPr/>
      <dgm:t>
        <a:bodyPr/>
        <a:lstStyle/>
        <a:p>
          <a:endParaRPr lang="en-US"/>
        </a:p>
      </dgm:t>
    </dgm:pt>
    <dgm:pt modelId="{E4AB9515-E611-4EC7-8289-CA2A1CC0CF5A}" type="sibTrans" cxnId="{2E082546-E50D-43C6-BCD1-E325A6334971}">
      <dgm:prSet/>
      <dgm:spPr/>
      <dgm:t>
        <a:bodyPr/>
        <a:lstStyle/>
        <a:p>
          <a:endParaRPr lang="en-US"/>
        </a:p>
      </dgm:t>
    </dgm:pt>
    <dgm:pt modelId="{9950E052-135C-429E-AB58-F2CCA5A4F009}">
      <dgm:prSet phldrT="[Text]" custT="1"/>
      <dgm:spPr/>
      <dgm:t>
        <a:bodyPr/>
        <a:lstStyle/>
        <a:p>
          <a:r>
            <a:rPr lang="en-US" sz="1400" dirty="0"/>
            <a:t>AIDA</a:t>
          </a:r>
          <a:endParaRPr lang="en-US" sz="1300" dirty="0"/>
        </a:p>
      </dgm:t>
    </dgm:pt>
    <dgm:pt modelId="{90C78A5D-5336-40A1-8056-D5547168715E}" type="parTrans" cxnId="{23503FC3-CF5B-4EA9-859B-27D3E9749CEF}">
      <dgm:prSet/>
      <dgm:spPr/>
      <dgm:t>
        <a:bodyPr/>
        <a:lstStyle/>
        <a:p>
          <a:endParaRPr lang="en-US"/>
        </a:p>
      </dgm:t>
    </dgm:pt>
    <dgm:pt modelId="{235DA42C-4996-447B-85BA-93D157E25D4B}" type="sibTrans" cxnId="{23503FC3-CF5B-4EA9-859B-27D3E9749CEF}">
      <dgm:prSet/>
      <dgm:spPr/>
      <dgm:t>
        <a:bodyPr/>
        <a:lstStyle/>
        <a:p>
          <a:endParaRPr lang="en-US"/>
        </a:p>
      </dgm:t>
    </dgm:pt>
    <dgm:pt modelId="{62757B5C-6FAD-4A4F-8257-AD8D50D58431}" type="pres">
      <dgm:prSet presAssocID="{796959D4-C649-4A48-BD95-78475BFEEC9A}" presName="cycle" presStyleCnt="0">
        <dgm:presLayoutVars>
          <dgm:dir/>
          <dgm:resizeHandles val="exact"/>
        </dgm:presLayoutVars>
      </dgm:prSet>
      <dgm:spPr/>
    </dgm:pt>
    <dgm:pt modelId="{1B0FBB75-8867-4270-911B-D57FC27977D5}" type="pres">
      <dgm:prSet presAssocID="{431C0170-0168-40AA-A43D-F2FA8F7EB12C}" presName="dummy" presStyleCnt="0"/>
      <dgm:spPr/>
    </dgm:pt>
    <dgm:pt modelId="{E9B6EA12-F164-40F6-8E54-8833541B9B10}" type="pres">
      <dgm:prSet presAssocID="{431C0170-0168-40AA-A43D-F2FA8F7EB12C}" presName="node" presStyleLbl="revTx" presStyleIdx="0" presStyleCnt="2">
        <dgm:presLayoutVars>
          <dgm:bulletEnabled val="1"/>
        </dgm:presLayoutVars>
      </dgm:prSet>
      <dgm:spPr/>
    </dgm:pt>
    <dgm:pt modelId="{689E3175-665E-4AD7-AEA6-BADA3FB4748E}" type="pres">
      <dgm:prSet presAssocID="{E4AB9515-E611-4EC7-8289-CA2A1CC0CF5A}" presName="sibTrans" presStyleLbl="node1" presStyleIdx="0" presStyleCnt="2"/>
      <dgm:spPr/>
    </dgm:pt>
    <dgm:pt modelId="{D20F150E-F5D3-4B8B-B2EB-E5484A9FBA00}" type="pres">
      <dgm:prSet presAssocID="{9950E052-135C-429E-AB58-F2CCA5A4F009}" presName="dummy" presStyleCnt="0"/>
      <dgm:spPr/>
    </dgm:pt>
    <dgm:pt modelId="{15BA996F-59EC-4CEC-A568-F59E235B65AF}" type="pres">
      <dgm:prSet presAssocID="{9950E052-135C-429E-AB58-F2CCA5A4F009}" presName="node" presStyleLbl="revTx" presStyleIdx="1" presStyleCnt="2">
        <dgm:presLayoutVars>
          <dgm:bulletEnabled val="1"/>
        </dgm:presLayoutVars>
      </dgm:prSet>
      <dgm:spPr/>
    </dgm:pt>
    <dgm:pt modelId="{BFBB1DFB-C718-481B-84AE-248550B7E5EF}" type="pres">
      <dgm:prSet presAssocID="{235DA42C-4996-447B-85BA-93D157E25D4B}" presName="sibTrans" presStyleLbl="node1" presStyleIdx="1" presStyleCnt="2"/>
      <dgm:spPr/>
    </dgm:pt>
  </dgm:ptLst>
  <dgm:cxnLst>
    <dgm:cxn modelId="{DB44A822-500C-4E6F-8B56-7487A12CF55E}" type="presOf" srcId="{9950E052-135C-429E-AB58-F2CCA5A4F009}" destId="{15BA996F-59EC-4CEC-A568-F59E235B65AF}" srcOrd="0" destOrd="0" presId="urn:microsoft.com/office/officeart/2005/8/layout/cycle1"/>
    <dgm:cxn modelId="{D45D913A-FCB6-4E6C-B35C-BA7EFCC03638}" type="presOf" srcId="{796959D4-C649-4A48-BD95-78475BFEEC9A}" destId="{62757B5C-6FAD-4A4F-8257-AD8D50D58431}" srcOrd="0" destOrd="0" presId="urn:microsoft.com/office/officeart/2005/8/layout/cycle1"/>
    <dgm:cxn modelId="{2E082546-E50D-43C6-BCD1-E325A6334971}" srcId="{796959D4-C649-4A48-BD95-78475BFEEC9A}" destId="{431C0170-0168-40AA-A43D-F2FA8F7EB12C}" srcOrd="0" destOrd="0" parTransId="{C2EAD156-29AA-433C-B32B-FD679F06F4A7}" sibTransId="{E4AB9515-E611-4EC7-8289-CA2A1CC0CF5A}"/>
    <dgm:cxn modelId="{428BA04C-CD8B-4D2A-90DA-32FC6A232DB1}" type="presOf" srcId="{235DA42C-4996-447B-85BA-93D157E25D4B}" destId="{BFBB1DFB-C718-481B-84AE-248550B7E5EF}" srcOrd="0" destOrd="0" presId="urn:microsoft.com/office/officeart/2005/8/layout/cycle1"/>
    <dgm:cxn modelId="{7825234D-2EB6-46DC-A47C-8DD44E9C945B}" type="presOf" srcId="{E4AB9515-E611-4EC7-8289-CA2A1CC0CF5A}" destId="{689E3175-665E-4AD7-AEA6-BADA3FB4748E}" srcOrd="0" destOrd="0" presId="urn:microsoft.com/office/officeart/2005/8/layout/cycle1"/>
    <dgm:cxn modelId="{DE487972-5EA7-4D18-8348-1D3C4ACD11D4}" type="presOf" srcId="{431C0170-0168-40AA-A43D-F2FA8F7EB12C}" destId="{E9B6EA12-F164-40F6-8E54-8833541B9B10}" srcOrd="0" destOrd="0" presId="urn:microsoft.com/office/officeart/2005/8/layout/cycle1"/>
    <dgm:cxn modelId="{23503FC3-CF5B-4EA9-859B-27D3E9749CEF}" srcId="{796959D4-C649-4A48-BD95-78475BFEEC9A}" destId="{9950E052-135C-429E-AB58-F2CCA5A4F009}" srcOrd="1" destOrd="0" parTransId="{90C78A5D-5336-40A1-8056-D5547168715E}" sibTransId="{235DA42C-4996-447B-85BA-93D157E25D4B}"/>
    <dgm:cxn modelId="{17E4B023-A1D1-47DC-9DF1-AC15AFD04FAD}" type="presParOf" srcId="{62757B5C-6FAD-4A4F-8257-AD8D50D58431}" destId="{1B0FBB75-8867-4270-911B-D57FC27977D5}" srcOrd="0" destOrd="0" presId="urn:microsoft.com/office/officeart/2005/8/layout/cycle1"/>
    <dgm:cxn modelId="{9AFB3786-13E9-4EA7-92C7-ED1311AFD50C}" type="presParOf" srcId="{62757B5C-6FAD-4A4F-8257-AD8D50D58431}" destId="{E9B6EA12-F164-40F6-8E54-8833541B9B10}" srcOrd="1" destOrd="0" presId="urn:microsoft.com/office/officeart/2005/8/layout/cycle1"/>
    <dgm:cxn modelId="{10497F55-BCE1-4C97-B785-C64775DF12E3}" type="presParOf" srcId="{62757B5C-6FAD-4A4F-8257-AD8D50D58431}" destId="{689E3175-665E-4AD7-AEA6-BADA3FB4748E}" srcOrd="2" destOrd="0" presId="urn:microsoft.com/office/officeart/2005/8/layout/cycle1"/>
    <dgm:cxn modelId="{45635F8C-F57A-4B3D-81BB-F3C09DB51AE1}" type="presParOf" srcId="{62757B5C-6FAD-4A4F-8257-AD8D50D58431}" destId="{D20F150E-F5D3-4B8B-B2EB-E5484A9FBA00}" srcOrd="3" destOrd="0" presId="urn:microsoft.com/office/officeart/2005/8/layout/cycle1"/>
    <dgm:cxn modelId="{3FDDF113-ED20-459E-BB80-4149D84C9155}" type="presParOf" srcId="{62757B5C-6FAD-4A4F-8257-AD8D50D58431}" destId="{15BA996F-59EC-4CEC-A568-F59E235B65AF}" srcOrd="4" destOrd="0" presId="urn:microsoft.com/office/officeart/2005/8/layout/cycle1"/>
    <dgm:cxn modelId="{79A979E8-F79F-466A-BB1F-AE25F79DF8E8}" type="presParOf" srcId="{62757B5C-6FAD-4A4F-8257-AD8D50D58431}" destId="{BFBB1DFB-C718-481B-84AE-248550B7E5EF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7FE28-7DD9-48AC-B1E9-04ACDF918867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32A06AD9-72F2-47EC-A7A9-397968EC6DAB}">
      <dgm:prSet phldrT="[Text]"/>
      <dgm:spPr/>
      <dgm:t>
        <a:bodyPr/>
        <a:lstStyle/>
        <a:p>
          <a:r>
            <a:rPr lang="en-US" dirty="0"/>
            <a:t>Lack of information</a:t>
          </a:r>
        </a:p>
      </dgm:t>
    </dgm:pt>
    <dgm:pt modelId="{4C545E7D-787E-4282-A141-DD00FE675D1D}" type="parTrans" cxnId="{826F9AF5-39CE-4625-965E-99202B376B0E}">
      <dgm:prSet/>
      <dgm:spPr/>
      <dgm:t>
        <a:bodyPr/>
        <a:lstStyle/>
        <a:p>
          <a:endParaRPr lang="en-US"/>
        </a:p>
      </dgm:t>
    </dgm:pt>
    <dgm:pt modelId="{4F5BE747-0B9F-4F6E-9F52-A031527E30DB}" type="sibTrans" cxnId="{826F9AF5-39CE-4625-965E-99202B376B0E}">
      <dgm:prSet/>
      <dgm:spPr/>
      <dgm:t>
        <a:bodyPr/>
        <a:lstStyle/>
        <a:p>
          <a:endParaRPr lang="en-US"/>
        </a:p>
      </dgm:t>
    </dgm:pt>
    <dgm:pt modelId="{DB6DF7BA-0B11-4774-9999-06EE50257B06}">
      <dgm:prSet phldrT="[Text]"/>
      <dgm:spPr/>
      <dgm:t>
        <a:bodyPr/>
        <a:lstStyle/>
        <a:p>
          <a:r>
            <a:rPr lang="en-US" dirty="0"/>
            <a:t>Low confidence</a:t>
          </a:r>
        </a:p>
      </dgm:t>
    </dgm:pt>
    <dgm:pt modelId="{27D0B824-471A-4644-A370-06289EE91CD2}" type="parTrans" cxnId="{03936483-51B0-48FE-8300-934511D7D8E4}">
      <dgm:prSet/>
      <dgm:spPr/>
      <dgm:t>
        <a:bodyPr/>
        <a:lstStyle/>
        <a:p>
          <a:endParaRPr lang="en-US"/>
        </a:p>
      </dgm:t>
    </dgm:pt>
    <dgm:pt modelId="{2B4FAAD4-3E91-486D-91F1-45FEF6F46B1B}" type="sibTrans" cxnId="{03936483-51B0-48FE-8300-934511D7D8E4}">
      <dgm:prSet/>
      <dgm:spPr/>
      <dgm:t>
        <a:bodyPr/>
        <a:lstStyle/>
        <a:p>
          <a:endParaRPr lang="en-US"/>
        </a:p>
      </dgm:t>
    </dgm:pt>
    <dgm:pt modelId="{4A3B9AB0-0EE3-4B54-BD18-4802F24FD43C}">
      <dgm:prSet phldrT="[Text]"/>
      <dgm:spPr/>
      <dgm:t>
        <a:bodyPr/>
        <a:lstStyle/>
        <a:p>
          <a:r>
            <a:rPr lang="en-US" dirty="0"/>
            <a:t>Limited usage</a:t>
          </a:r>
        </a:p>
      </dgm:t>
    </dgm:pt>
    <dgm:pt modelId="{591D9B15-6B86-45E1-9C93-E44E6EB885B9}" type="parTrans" cxnId="{E3D59D53-EAA7-4393-A96A-C99013E24F52}">
      <dgm:prSet/>
      <dgm:spPr/>
      <dgm:t>
        <a:bodyPr/>
        <a:lstStyle/>
        <a:p>
          <a:endParaRPr lang="en-US"/>
        </a:p>
      </dgm:t>
    </dgm:pt>
    <dgm:pt modelId="{6BCBBE80-E2E8-4B15-B301-B94ACA288AA9}" type="sibTrans" cxnId="{E3D59D53-EAA7-4393-A96A-C99013E24F52}">
      <dgm:prSet/>
      <dgm:spPr/>
      <dgm:t>
        <a:bodyPr/>
        <a:lstStyle/>
        <a:p>
          <a:endParaRPr lang="en-US"/>
        </a:p>
      </dgm:t>
    </dgm:pt>
    <dgm:pt modelId="{D3334B41-C5F8-4B3C-BCE9-286023E37BF2}" type="pres">
      <dgm:prSet presAssocID="{30D7FE28-7DD9-48AC-B1E9-04ACDF918867}" presName="Name0" presStyleCnt="0">
        <dgm:presLayoutVars>
          <dgm:dir/>
          <dgm:resizeHandles val="exact"/>
        </dgm:presLayoutVars>
      </dgm:prSet>
      <dgm:spPr/>
    </dgm:pt>
    <dgm:pt modelId="{72A093C3-1D4F-4D43-AF20-CE9F7DABCF31}" type="pres">
      <dgm:prSet presAssocID="{32A06AD9-72F2-47EC-A7A9-397968EC6DAB}" presName="node" presStyleLbl="node1" presStyleIdx="0" presStyleCnt="3">
        <dgm:presLayoutVars>
          <dgm:bulletEnabled val="1"/>
        </dgm:presLayoutVars>
      </dgm:prSet>
      <dgm:spPr/>
    </dgm:pt>
    <dgm:pt modelId="{6A9EBA64-1773-4EE4-B174-DC3AAE76CDDA}" type="pres">
      <dgm:prSet presAssocID="{4F5BE747-0B9F-4F6E-9F52-A031527E30DB}" presName="sibTrans" presStyleLbl="sibTrans2D1" presStyleIdx="0" presStyleCnt="2"/>
      <dgm:spPr/>
    </dgm:pt>
    <dgm:pt modelId="{F378848A-286E-4E93-B376-54ABA7E20658}" type="pres">
      <dgm:prSet presAssocID="{4F5BE747-0B9F-4F6E-9F52-A031527E30DB}" presName="connectorText" presStyleLbl="sibTrans2D1" presStyleIdx="0" presStyleCnt="2"/>
      <dgm:spPr/>
    </dgm:pt>
    <dgm:pt modelId="{8B31908E-7C01-4848-AC97-7067DBF7288A}" type="pres">
      <dgm:prSet presAssocID="{DB6DF7BA-0B11-4774-9999-06EE50257B06}" presName="node" presStyleLbl="node1" presStyleIdx="1" presStyleCnt="3">
        <dgm:presLayoutVars>
          <dgm:bulletEnabled val="1"/>
        </dgm:presLayoutVars>
      </dgm:prSet>
      <dgm:spPr/>
    </dgm:pt>
    <dgm:pt modelId="{4AE8C2E8-D343-460D-8613-94EFC2AD98AD}" type="pres">
      <dgm:prSet presAssocID="{2B4FAAD4-3E91-486D-91F1-45FEF6F46B1B}" presName="sibTrans" presStyleLbl="sibTrans2D1" presStyleIdx="1" presStyleCnt="2"/>
      <dgm:spPr/>
    </dgm:pt>
    <dgm:pt modelId="{D0C3664E-0B0F-4A7B-85D3-876DB7AA25F5}" type="pres">
      <dgm:prSet presAssocID="{2B4FAAD4-3E91-486D-91F1-45FEF6F46B1B}" presName="connectorText" presStyleLbl="sibTrans2D1" presStyleIdx="1" presStyleCnt="2"/>
      <dgm:spPr/>
    </dgm:pt>
    <dgm:pt modelId="{2878B5C5-99CB-468F-9C0C-64C2ED73C0A9}" type="pres">
      <dgm:prSet presAssocID="{4A3B9AB0-0EE3-4B54-BD18-4802F24FD43C}" presName="node" presStyleLbl="node1" presStyleIdx="2" presStyleCnt="3">
        <dgm:presLayoutVars>
          <dgm:bulletEnabled val="1"/>
        </dgm:presLayoutVars>
      </dgm:prSet>
      <dgm:spPr/>
    </dgm:pt>
  </dgm:ptLst>
  <dgm:cxnLst>
    <dgm:cxn modelId="{E97B732B-DB1A-4520-A1F4-CBD5413AAFB5}" type="presOf" srcId="{2B4FAAD4-3E91-486D-91F1-45FEF6F46B1B}" destId="{D0C3664E-0B0F-4A7B-85D3-876DB7AA25F5}" srcOrd="1" destOrd="0" presId="urn:microsoft.com/office/officeart/2005/8/layout/process1"/>
    <dgm:cxn modelId="{1D19B23E-F0F6-4D5B-BE7D-314E6D88FBA9}" type="presOf" srcId="{4F5BE747-0B9F-4F6E-9F52-A031527E30DB}" destId="{6A9EBA64-1773-4EE4-B174-DC3AAE76CDDA}" srcOrd="0" destOrd="0" presId="urn:microsoft.com/office/officeart/2005/8/layout/process1"/>
    <dgm:cxn modelId="{B1F17E50-2068-4D5F-8680-B535BF36DC57}" type="presOf" srcId="{DB6DF7BA-0B11-4774-9999-06EE50257B06}" destId="{8B31908E-7C01-4848-AC97-7067DBF7288A}" srcOrd="0" destOrd="0" presId="urn:microsoft.com/office/officeart/2005/8/layout/process1"/>
    <dgm:cxn modelId="{DADA6A72-1621-4758-A277-00398EC2F812}" type="presOf" srcId="{2B4FAAD4-3E91-486D-91F1-45FEF6F46B1B}" destId="{4AE8C2E8-D343-460D-8613-94EFC2AD98AD}" srcOrd="0" destOrd="0" presId="urn:microsoft.com/office/officeart/2005/8/layout/process1"/>
    <dgm:cxn modelId="{E3D59D53-EAA7-4393-A96A-C99013E24F52}" srcId="{30D7FE28-7DD9-48AC-B1E9-04ACDF918867}" destId="{4A3B9AB0-0EE3-4B54-BD18-4802F24FD43C}" srcOrd="2" destOrd="0" parTransId="{591D9B15-6B86-45E1-9C93-E44E6EB885B9}" sibTransId="{6BCBBE80-E2E8-4B15-B301-B94ACA288AA9}"/>
    <dgm:cxn modelId="{03936483-51B0-48FE-8300-934511D7D8E4}" srcId="{30D7FE28-7DD9-48AC-B1E9-04ACDF918867}" destId="{DB6DF7BA-0B11-4774-9999-06EE50257B06}" srcOrd="1" destOrd="0" parTransId="{27D0B824-471A-4644-A370-06289EE91CD2}" sibTransId="{2B4FAAD4-3E91-486D-91F1-45FEF6F46B1B}"/>
    <dgm:cxn modelId="{7F5B40C1-967F-449A-B36D-2A941B195681}" type="presOf" srcId="{32A06AD9-72F2-47EC-A7A9-397968EC6DAB}" destId="{72A093C3-1D4F-4D43-AF20-CE9F7DABCF31}" srcOrd="0" destOrd="0" presId="urn:microsoft.com/office/officeart/2005/8/layout/process1"/>
    <dgm:cxn modelId="{0C8F7DC5-030D-452E-B984-E707541B0DE9}" type="presOf" srcId="{4F5BE747-0B9F-4F6E-9F52-A031527E30DB}" destId="{F378848A-286E-4E93-B376-54ABA7E20658}" srcOrd="1" destOrd="0" presId="urn:microsoft.com/office/officeart/2005/8/layout/process1"/>
    <dgm:cxn modelId="{2AFD21E2-DF0A-4874-ACF4-996DE8D6C3B7}" type="presOf" srcId="{30D7FE28-7DD9-48AC-B1E9-04ACDF918867}" destId="{D3334B41-C5F8-4B3C-BCE9-286023E37BF2}" srcOrd="0" destOrd="0" presId="urn:microsoft.com/office/officeart/2005/8/layout/process1"/>
    <dgm:cxn modelId="{F4A757F4-7CCA-4A24-8033-968952440035}" type="presOf" srcId="{4A3B9AB0-0EE3-4B54-BD18-4802F24FD43C}" destId="{2878B5C5-99CB-468F-9C0C-64C2ED73C0A9}" srcOrd="0" destOrd="0" presId="urn:microsoft.com/office/officeart/2005/8/layout/process1"/>
    <dgm:cxn modelId="{826F9AF5-39CE-4625-965E-99202B376B0E}" srcId="{30D7FE28-7DD9-48AC-B1E9-04ACDF918867}" destId="{32A06AD9-72F2-47EC-A7A9-397968EC6DAB}" srcOrd="0" destOrd="0" parTransId="{4C545E7D-787E-4282-A141-DD00FE675D1D}" sibTransId="{4F5BE747-0B9F-4F6E-9F52-A031527E30DB}"/>
    <dgm:cxn modelId="{6D9C52C3-E85B-41B9-BB6B-61D4F4745A51}" type="presParOf" srcId="{D3334B41-C5F8-4B3C-BCE9-286023E37BF2}" destId="{72A093C3-1D4F-4D43-AF20-CE9F7DABCF31}" srcOrd="0" destOrd="0" presId="urn:microsoft.com/office/officeart/2005/8/layout/process1"/>
    <dgm:cxn modelId="{8244CFB1-C724-4C86-9920-70724214B060}" type="presParOf" srcId="{D3334B41-C5F8-4B3C-BCE9-286023E37BF2}" destId="{6A9EBA64-1773-4EE4-B174-DC3AAE76CDDA}" srcOrd="1" destOrd="0" presId="urn:microsoft.com/office/officeart/2005/8/layout/process1"/>
    <dgm:cxn modelId="{E4A645D5-7E71-4137-8EAC-3EA8EDAA9AB2}" type="presParOf" srcId="{6A9EBA64-1773-4EE4-B174-DC3AAE76CDDA}" destId="{F378848A-286E-4E93-B376-54ABA7E20658}" srcOrd="0" destOrd="0" presId="urn:microsoft.com/office/officeart/2005/8/layout/process1"/>
    <dgm:cxn modelId="{1210788C-1ADA-47CA-8D27-2640E544D846}" type="presParOf" srcId="{D3334B41-C5F8-4B3C-BCE9-286023E37BF2}" destId="{8B31908E-7C01-4848-AC97-7067DBF7288A}" srcOrd="2" destOrd="0" presId="urn:microsoft.com/office/officeart/2005/8/layout/process1"/>
    <dgm:cxn modelId="{CCC18245-D573-4DC6-8EEF-80EBC23E2D3B}" type="presParOf" srcId="{D3334B41-C5F8-4B3C-BCE9-286023E37BF2}" destId="{4AE8C2E8-D343-460D-8613-94EFC2AD98AD}" srcOrd="3" destOrd="0" presId="urn:microsoft.com/office/officeart/2005/8/layout/process1"/>
    <dgm:cxn modelId="{68BE850E-2754-4619-9037-51D7C77F3966}" type="presParOf" srcId="{4AE8C2E8-D343-460D-8613-94EFC2AD98AD}" destId="{D0C3664E-0B0F-4A7B-85D3-876DB7AA25F5}" srcOrd="0" destOrd="0" presId="urn:microsoft.com/office/officeart/2005/8/layout/process1"/>
    <dgm:cxn modelId="{CB6B3E4E-CACC-4B45-8E93-D7AB9C3CD38A}" type="presParOf" srcId="{D3334B41-C5F8-4B3C-BCE9-286023E37BF2}" destId="{2878B5C5-99CB-468F-9C0C-64C2ED73C0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D7FE28-7DD9-48AC-B1E9-04ACDF918867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94AB8AE2-EA7E-4C8F-A3BC-81E8D1BC5E32}">
      <dgm:prSet phldrT="[Text]"/>
      <dgm:spPr/>
      <dgm:t>
        <a:bodyPr/>
        <a:lstStyle/>
        <a:p>
          <a:r>
            <a:rPr lang="en-US" dirty="0"/>
            <a:t>Unsatisfactory revenue generation</a:t>
          </a:r>
        </a:p>
      </dgm:t>
    </dgm:pt>
    <dgm:pt modelId="{8F758A18-2936-4AD4-8B74-15E1003B9F75}" type="parTrans" cxnId="{EBF99120-43FA-41C3-B29A-9624143C928E}">
      <dgm:prSet/>
      <dgm:spPr/>
      <dgm:t>
        <a:bodyPr/>
        <a:lstStyle/>
        <a:p>
          <a:endParaRPr lang="en-US"/>
        </a:p>
      </dgm:t>
    </dgm:pt>
    <dgm:pt modelId="{AC2A851B-CB5B-4D6C-A9D3-088BBB51ACC7}" type="sibTrans" cxnId="{EBF99120-43FA-41C3-B29A-9624143C928E}">
      <dgm:prSet/>
      <dgm:spPr/>
      <dgm:t>
        <a:bodyPr/>
        <a:lstStyle/>
        <a:p>
          <a:endParaRPr lang="en-US"/>
        </a:p>
      </dgm:t>
    </dgm:pt>
    <dgm:pt modelId="{DDEE9911-FC97-4ED0-B6FD-84BDE5C8BD7D}">
      <dgm:prSet phldrT="[Text]"/>
      <dgm:spPr/>
      <dgm:t>
        <a:bodyPr/>
        <a:lstStyle/>
        <a:p>
          <a:r>
            <a:rPr lang="en-US" dirty="0"/>
            <a:t>Sustainability at risk</a:t>
          </a:r>
        </a:p>
      </dgm:t>
    </dgm:pt>
    <dgm:pt modelId="{65A31A90-5CD4-43BB-95B8-F5E7BE0741F7}" type="parTrans" cxnId="{E278409E-4F9D-493D-89EF-31CC37CC5C6C}">
      <dgm:prSet/>
      <dgm:spPr/>
      <dgm:t>
        <a:bodyPr/>
        <a:lstStyle/>
        <a:p>
          <a:endParaRPr lang="en-US"/>
        </a:p>
      </dgm:t>
    </dgm:pt>
    <dgm:pt modelId="{8527DB27-9DDB-4444-B3AB-F099086D1B6D}" type="sibTrans" cxnId="{E278409E-4F9D-493D-89EF-31CC37CC5C6C}">
      <dgm:prSet/>
      <dgm:spPr/>
      <dgm:t>
        <a:bodyPr/>
        <a:lstStyle/>
        <a:p>
          <a:endParaRPr lang="en-US"/>
        </a:p>
      </dgm:t>
    </dgm:pt>
    <dgm:pt modelId="{D3334B41-C5F8-4B3C-BCE9-286023E37BF2}" type="pres">
      <dgm:prSet presAssocID="{30D7FE28-7DD9-48AC-B1E9-04ACDF918867}" presName="Name0" presStyleCnt="0">
        <dgm:presLayoutVars>
          <dgm:dir/>
          <dgm:resizeHandles val="exact"/>
        </dgm:presLayoutVars>
      </dgm:prSet>
      <dgm:spPr/>
    </dgm:pt>
    <dgm:pt modelId="{043A6184-4F0D-4195-A27E-EABB193F833D}" type="pres">
      <dgm:prSet presAssocID="{94AB8AE2-EA7E-4C8F-A3BC-81E8D1BC5E32}" presName="node" presStyleLbl="node1" presStyleIdx="0" presStyleCnt="2">
        <dgm:presLayoutVars>
          <dgm:bulletEnabled val="1"/>
        </dgm:presLayoutVars>
      </dgm:prSet>
      <dgm:spPr/>
    </dgm:pt>
    <dgm:pt modelId="{FCC2C9B2-CEF4-405E-91FC-1BE52D28BBF2}" type="pres">
      <dgm:prSet presAssocID="{AC2A851B-CB5B-4D6C-A9D3-088BBB51ACC7}" presName="sibTrans" presStyleLbl="sibTrans2D1" presStyleIdx="0" presStyleCnt="1"/>
      <dgm:spPr/>
    </dgm:pt>
    <dgm:pt modelId="{C0EBFAE1-EA7D-4B22-8C18-99C40E660DA9}" type="pres">
      <dgm:prSet presAssocID="{AC2A851B-CB5B-4D6C-A9D3-088BBB51ACC7}" presName="connectorText" presStyleLbl="sibTrans2D1" presStyleIdx="0" presStyleCnt="1"/>
      <dgm:spPr/>
    </dgm:pt>
    <dgm:pt modelId="{9B447745-6A1D-4F17-BDBF-B735D681BC90}" type="pres">
      <dgm:prSet presAssocID="{DDEE9911-FC97-4ED0-B6FD-84BDE5C8BD7D}" presName="node" presStyleLbl="node1" presStyleIdx="1" presStyleCnt="2">
        <dgm:presLayoutVars>
          <dgm:bulletEnabled val="1"/>
        </dgm:presLayoutVars>
      </dgm:prSet>
      <dgm:spPr/>
    </dgm:pt>
  </dgm:ptLst>
  <dgm:cxnLst>
    <dgm:cxn modelId="{EBF99120-43FA-41C3-B29A-9624143C928E}" srcId="{30D7FE28-7DD9-48AC-B1E9-04ACDF918867}" destId="{94AB8AE2-EA7E-4C8F-A3BC-81E8D1BC5E32}" srcOrd="0" destOrd="0" parTransId="{8F758A18-2936-4AD4-8B74-15E1003B9F75}" sibTransId="{AC2A851B-CB5B-4D6C-A9D3-088BBB51ACC7}"/>
    <dgm:cxn modelId="{F7B28D5F-03B7-4E3A-9B68-8852BBA736D7}" type="presOf" srcId="{AC2A851B-CB5B-4D6C-A9D3-088BBB51ACC7}" destId="{FCC2C9B2-CEF4-405E-91FC-1BE52D28BBF2}" srcOrd="0" destOrd="0" presId="urn:microsoft.com/office/officeart/2005/8/layout/process1"/>
    <dgm:cxn modelId="{F93FCB47-2EC7-450C-9735-CD7DF26A6A2A}" type="presOf" srcId="{AC2A851B-CB5B-4D6C-A9D3-088BBB51ACC7}" destId="{C0EBFAE1-EA7D-4B22-8C18-99C40E660DA9}" srcOrd="1" destOrd="0" presId="urn:microsoft.com/office/officeart/2005/8/layout/process1"/>
    <dgm:cxn modelId="{393AEA56-6489-4AF0-8D3E-356B993459EA}" type="presOf" srcId="{DDEE9911-FC97-4ED0-B6FD-84BDE5C8BD7D}" destId="{9B447745-6A1D-4F17-BDBF-B735D681BC90}" srcOrd="0" destOrd="0" presId="urn:microsoft.com/office/officeart/2005/8/layout/process1"/>
    <dgm:cxn modelId="{E278409E-4F9D-493D-89EF-31CC37CC5C6C}" srcId="{30D7FE28-7DD9-48AC-B1E9-04ACDF918867}" destId="{DDEE9911-FC97-4ED0-B6FD-84BDE5C8BD7D}" srcOrd="1" destOrd="0" parTransId="{65A31A90-5CD4-43BB-95B8-F5E7BE0741F7}" sibTransId="{8527DB27-9DDB-4444-B3AB-F099086D1B6D}"/>
    <dgm:cxn modelId="{2AFD21E2-DF0A-4874-ACF4-996DE8D6C3B7}" type="presOf" srcId="{30D7FE28-7DD9-48AC-B1E9-04ACDF918867}" destId="{D3334B41-C5F8-4B3C-BCE9-286023E37BF2}" srcOrd="0" destOrd="0" presId="urn:microsoft.com/office/officeart/2005/8/layout/process1"/>
    <dgm:cxn modelId="{D77475EF-A7AC-415F-99B3-2E40B1D36F68}" type="presOf" srcId="{94AB8AE2-EA7E-4C8F-A3BC-81E8D1BC5E32}" destId="{043A6184-4F0D-4195-A27E-EABB193F833D}" srcOrd="0" destOrd="0" presId="urn:microsoft.com/office/officeart/2005/8/layout/process1"/>
    <dgm:cxn modelId="{F33C6067-F00A-4F56-89B6-9A827EAC92BE}" type="presParOf" srcId="{D3334B41-C5F8-4B3C-BCE9-286023E37BF2}" destId="{043A6184-4F0D-4195-A27E-EABB193F833D}" srcOrd="0" destOrd="0" presId="urn:microsoft.com/office/officeart/2005/8/layout/process1"/>
    <dgm:cxn modelId="{8739D2D6-3BCD-400D-8C80-4E609865DF86}" type="presParOf" srcId="{D3334B41-C5F8-4B3C-BCE9-286023E37BF2}" destId="{FCC2C9B2-CEF4-405E-91FC-1BE52D28BBF2}" srcOrd="1" destOrd="0" presId="urn:microsoft.com/office/officeart/2005/8/layout/process1"/>
    <dgm:cxn modelId="{DEAF3A01-5499-413E-A47D-310E0926EEFD}" type="presParOf" srcId="{FCC2C9B2-CEF4-405E-91FC-1BE52D28BBF2}" destId="{C0EBFAE1-EA7D-4B22-8C18-99C40E660DA9}" srcOrd="0" destOrd="0" presId="urn:microsoft.com/office/officeart/2005/8/layout/process1"/>
    <dgm:cxn modelId="{6A73569B-A46F-4E06-BA0A-BCCDB2DA290E}" type="presParOf" srcId="{D3334B41-C5F8-4B3C-BCE9-286023E37BF2}" destId="{9B447745-6A1D-4F17-BDBF-B735D681BC9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B44A-B1B7-48DA-B143-C75BF761AF47}">
      <dsp:nvSpPr>
        <dsp:cNvPr id="0" name=""/>
        <dsp:cNvSpPr/>
      </dsp:nvSpPr>
      <dsp:spPr>
        <a:xfrm rot="10800000" flipV="1">
          <a:off x="1540759" y="25507"/>
          <a:ext cx="5298249" cy="7801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78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E-Governance can improve transparency &amp; accountability, expand service coverage and accessibility, and engage citizens</a:t>
          </a:r>
        </a:p>
      </dsp:txBody>
      <dsp:txXfrm rot="10800000">
        <a:off x="1735800" y="25507"/>
        <a:ext cx="5103208" cy="780166"/>
      </dsp:txXfrm>
    </dsp:sp>
    <dsp:sp modelId="{4424BC37-3844-40B9-9EE9-134450F584D7}">
      <dsp:nvSpPr>
        <dsp:cNvPr id="0" name=""/>
        <dsp:cNvSpPr/>
      </dsp:nvSpPr>
      <dsp:spPr>
        <a:xfrm>
          <a:off x="1128283" y="3114"/>
          <a:ext cx="824953" cy="8249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51BAD-F8A2-45BB-A86F-E1B98EE4EDF9}">
      <dsp:nvSpPr>
        <dsp:cNvPr id="0" name=""/>
        <dsp:cNvSpPr/>
      </dsp:nvSpPr>
      <dsp:spPr>
        <a:xfrm rot="10800000">
          <a:off x="1540759" y="1074321"/>
          <a:ext cx="5298249" cy="824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78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COVID-19 highlighted the use of e-governance tools</a:t>
          </a:r>
        </a:p>
      </dsp:txBody>
      <dsp:txXfrm rot="10800000">
        <a:off x="1746997" y="1074321"/>
        <a:ext cx="5092011" cy="824953"/>
      </dsp:txXfrm>
    </dsp:sp>
    <dsp:sp modelId="{777A4794-910E-4D81-A140-A352A6D9C969}">
      <dsp:nvSpPr>
        <dsp:cNvPr id="0" name=""/>
        <dsp:cNvSpPr/>
      </dsp:nvSpPr>
      <dsp:spPr>
        <a:xfrm>
          <a:off x="1128283" y="1074321"/>
          <a:ext cx="824953" cy="8249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DA45E-581D-4368-8503-8BB0E9FCB8E8}">
      <dsp:nvSpPr>
        <dsp:cNvPr id="0" name=""/>
        <dsp:cNvSpPr/>
      </dsp:nvSpPr>
      <dsp:spPr>
        <a:xfrm rot="10800000">
          <a:off x="1540759" y="2145529"/>
          <a:ext cx="5298249" cy="824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78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Digital divide can exacerbate inequalities</a:t>
          </a:r>
        </a:p>
      </dsp:txBody>
      <dsp:txXfrm rot="10800000">
        <a:off x="1746997" y="2145529"/>
        <a:ext cx="5092011" cy="824953"/>
      </dsp:txXfrm>
    </dsp:sp>
    <dsp:sp modelId="{DCD72DF1-A138-429E-850D-8E944EC2BB62}">
      <dsp:nvSpPr>
        <dsp:cNvPr id="0" name=""/>
        <dsp:cNvSpPr/>
      </dsp:nvSpPr>
      <dsp:spPr>
        <a:xfrm>
          <a:off x="1128283" y="2145529"/>
          <a:ext cx="824953" cy="82495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5C272-C7F4-46EE-AA3D-29D3A46EA3C0}">
      <dsp:nvSpPr>
        <dsp:cNvPr id="0" name=""/>
        <dsp:cNvSpPr/>
      </dsp:nvSpPr>
      <dsp:spPr>
        <a:xfrm rot="10800000">
          <a:off x="1540759" y="3216737"/>
          <a:ext cx="5298249" cy="824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78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Needs for e-governance remain largely unmet</a:t>
          </a:r>
        </a:p>
      </dsp:txBody>
      <dsp:txXfrm rot="10800000">
        <a:off x="1746997" y="3216737"/>
        <a:ext cx="5092011" cy="824953"/>
      </dsp:txXfrm>
    </dsp:sp>
    <dsp:sp modelId="{79F4C883-F3DE-4BF7-A3FE-FC1B14C1503F}">
      <dsp:nvSpPr>
        <dsp:cNvPr id="0" name=""/>
        <dsp:cNvSpPr/>
      </dsp:nvSpPr>
      <dsp:spPr>
        <a:xfrm>
          <a:off x="1128283" y="3216737"/>
          <a:ext cx="824953" cy="82495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3FF3D-7F3A-4F39-9064-4B49F988C819}">
      <dsp:nvSpPr>
        <dsp:cNvPr id="0" name=""/>
        <dsp:cNvSpPr/>
      </dsp:nvSpPr>
      <dsp:spPr>
        <a:xfrm>
          <a:off x="0" y="275314"/>
          <a:ext cx="51286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Evaluations conducted in accordance with UN Evaluation Group Standards and Norms &amp; the UNDP Evaluation Policy</a:t>
          </a:r>
        </a:p>
      </dsp:txBody>
      <dsp:txXfrm>
        <a:off x="59399" y="334713"/>
        <a:ext cx="5009828" cy="1098002"/>
      </dsp:txXfrm>
    </dsp:sp>
    <dsp:sp modelId="{B1F996AC-21A3-438A-9790-CA9EFF480866}">
      <dsp:nvSpPr>
        <dsp:cNvPr id="0" name=""/>
        <dsp:cNvSpPr/>
      </dsp:nvSpPr>
      <dsp:spPr>
        <a:xfrm>
          <a:off x="0" y="1679314"/>
          <a:ext cx="51286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Around 300 project evaluations per year managed by regional bureau and country offices</a:t>
          </a:r>
        </a:p>
      </dsp:txBody>
      <dsp:txXfrm>
        <a:off x="59399" y="1738713"/>
        <a:ext cx="5009828" cy="1098002"/>
      </dsp:txXfrm>
    </dsp:sp>
    <dsp:sp modelId="{B4FA5B26-387E-4864-A50E-23B3F6F4BF4F}">
      <dsp:nvSpPr>
        <dsp:cNvPr id="0" name=""/>
        <dsp:cNvSpPr/>
      </dsp:nvSpPr>
      <dsp:spPr>
        <a:xfrm>
          <a:off x="0" y="3083314"/>
          <a:ext cx="51286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Independent country programme, thematic, and corporate evaluations managed by IEO</a:t>
          </a:r>
        </a:p>
      </dsp:txBody>
      <dsp:txXfrm>
        <a:off x="59399" y="3142713"/>
        <a:ext cx="5009828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04AE-72BB-42A8-BA7D-A8A6F7E333B2}">
      <dsp:nvSpPr>
        <dsp:cNvPr id="0" name=""/>
        <dsp:cNvSpPr/>
      </dsp:nvSpPr>
      <dsp:spPr>
        <a:xfrm>
          <a:off x="5459" y="0"/>
          <a:ext cx="5252231" cy="54756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Evaluations are publicly accessible on the UNDP Evaluation Resource Centre (ERC)</a:t>
          </a:r>
        </a:p>
      </dsp:txBody>
      <dsp:txXfrm>
        <a:off x="5459" y="0"/>
        <a:ext cx="5252231" cy="1642684"/>
      </dsp:txXfrm>
    </dsp:sp>
    <dsp:sp modelId="{E422B8DF-71EE-41D6-BF76-045808ED3260}">
      <dsp:nvSpPr>
        <dsp:cNvPr id="0" name=""/>
        <dsp:cNvSpPr/>
      </dsp:nvSpPr>
      <dsp:spPr>
        <a:xfrm>
          <a:off x="521019" y="3308821"/>
          <a:ext cx="4201785" cy="72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Open database with more than 5,000 evaluation reports since 2002</a:t>
          </a:r>
        </a:p>
      </dsp:txBody>
      <dsp:txXfrm>
        <a:off x="542174" y="3329976"/>
        <a:ext cx="4159475" cy="679983"/>
      </dsp:txXfrm>
    </dsp:sp>
    <dsp:sp modelId="{9BF2A7C9-AC38-43E7-A245-C1CF56BF2C34}">
      <dsp:nvSpPr>
        <dsp:cNvPr id="0" name=""/>
        <dsp:cNvSpPr/>
      </dsp:nvSpPr>
      <dsp:spPr>
        <a:xfrm>
          <a:off x="530683" y="4193941"/>
          <a:ext cx="4201785" cy="68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About 300 new evaluation reports added annually</a:t>
          </a:r>
        </a:p>
      </dsp:txBody>
      <dsp:txXfrm>
        <a:off x="550864" y="4214122"/>
        <a:ext cx="4161423" cy="648653"/>
      </dsp:txXfrm>
    </dsp:sp>
    <dsp:sp modelId="{DFE6CA99-05F5-45E1-B89E-6F4207ABC0D8}">
      <dsp:nvSpPr>
        <dsp:cNvPr id="0" name=""/>
        <dsp:cNvSpPr/>
      </dsp:nvSpPr>
      <dsp:spPr>
        <a:xfrm>
          <a:off x="5623194" y="0"/>
          <a:ext cx="5252231" cy="54756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Artificial Intelligence for Development Analytics (AIDA) was  launched in February 2022 to search and retrieve evidence from ERC</a:t>
          </a:r>
        </a:p>
      </dsp:txBody>
      <dsp:txXfrm>
        <a:off x="5623194" y="0"/>
        <a:ext cx="5252231" cy="1642684"/>
      </dsp:txXfrm>
    </dsp:sp>
    <dsp:sp modelId="{5A5846BC-54EF-41B8-9971-CDC880764098}">
      <dsp:nvSpPr>
        <dsp:cNvPr id="0" name=""/>
        <dsp:cNvSpPr/>
      </dsp:nvSpPr>
      <dsp:spPr>
        <a:xfrm>
          <a:off x="6176831" y="3575391"/>
          <a:ext cx="4201785" cy="993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Use artificial intelligence and machine learning to extract evaluation evidence and generate evaluation insights and lessons </a:t>
          </a:r>
        </a:p>
      </dsp:txBody>
      <dsp:txXfrm>
        <a:off x="6205920" y="3604480"/>
        <a:ext cx="4143607" cy="935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5BC23-F996-493A-9C44-00888B2CC678}">
      <dsp:nvSpPr>
        <dsp:cNvPr id="0" name=""/>
        <dsp:cNvSpPr/>
      </dsp:nvSpPr>
      <dsp:spPr>
        <a:xfrm>
          <a:off x="5140" y="24969"/>
          <a:ext cx="2992174" cy="625468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Sampling</a:t>
          </a:r>
        </a:p>
      </dsp:txBody>
      <dsp:txXfrm>
        <a:off x="317874" y="24969"/>
        <a:ext cx="2366706" cy="625468"/>
      </dsp:txXfrm>
    </dsp:sp>
    <dsp:sp modelId="{31D40EBD-1344-4F7F-8D8B-065FEEAC57E2}">
      <dsp:nvSpPr>
        <dsp:cNvPr id="0" name=""/>
        <dsp:cNvSpPr/>
      </dsp:nvSpPr>
      <dsp:spPr>
        <a:xfrm>
          <a:off x="2698097" y="0"/>
          <a:ext cx="2992174" cy="675408"/>
        </a:xfrm>
        <a:prstGeom prst="chevron">
          <a:avLst/>
        </a:prstGeom>
        <a:solidFill>
          <a:schemeClr val="accent1">
            <a:shade val="50000"/>
            <a:hueOff val="152853"/>
            <a:satOff val="-3977"/>
            <a:lumOff val="22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Additional Sampling</a:t>
          </a:r>
        </a:p>
      </dsp:txBody>
      <dsp:txXfrm>
        <a:off x="3035801" y="0"/>
        <a:ext cx="2316766" cy="675408"/>
      </dsp:txXfrm>
    </dsp:sp>
    <dsp:sp modelId="{CAD6CD05-192E-4699-ADD4-474CF19E15FB}">
      <dsp:nvSpPr>
        <dsp:cNvPr id="0" name=""/>
        <dsp:cNvSpPr/>
      </dsp:nvSpPr>
      <dsp:spPr>
        <a:xfrm>
          <a:off x="5391054" y="0"/>
          <a:ext cx="2992174" cy="675408"/>
        </a:xfrm>
        <a:prstGeom prst="chevron">
          <a:avLst/>
        </a:prstGeom>
        <a:solidFill>
          <a:schemeClr val="accent1">
            <a:shade val="50000"/>
            <a:hueOff val="305706"/>
            <a:satOff val="-7954"/>
            <a:lumOff val="45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Coding</a:t>
          </a:r>
        </a:p>
      </dsp:txBody>
      <dsp:txXfrm>
        <a:off x="5728758" y="0"/>
        <a:ext cx="2316766" cy="675408"/>
      </dsp:txXfrm>
    </dsp:sp>
    <dsp:sp modelId="{EFEDF477-DCF5-4D2C-9151-22499C06D77A}">
      <dsp:nvSpPr>
        <dsp:cNvPr id="0" name=""/>
        <dsp:cNvSpPr/>
      </dsp:nvSpPr>
      <dsp:spPr>
        <a:xfrm>
          <a:off x="8084012" y="0"/>
          <a:ext cx="2992174" cy="675408"/>
        </a:xfrm>
        <a:prstGeom prst="chevron">
          <a:avLst/>
        </a:prstGeom>
        <a:solidFill>
          <a:schemeClr val="accent1">
            <a:shade val="50000"/>
            <a:hueOff val="152853"/>
            <a:satOff val="-3977"/>
            <a:lumOff val="22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Analysis</a:t>
          </a:r>
        </a:p>
      </dsp:txBody>
      <dsp:txXfrm>
        <a:off x="8421716" y="0"/>
        <a:ext cx="2316766" cy="675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EA12-F164-40F6-8E54-8833541B9B10}">
      <dsp:nvSpPr>
        <dsp:cNvPr id="0" name=""/>
        <dsp:cNvSpPr/>
      </dsp:nvSpPr>
      <dsp:spPr>
        <a:xfrm>
          <a:off x="856004" y="369525"/>
          <a:ext cx="523438" cy="5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Coding result</a:t>
          </a:r>
        </a:p>
      </dsp:txBody>
      <dsp:txXfrm>
        <a:off x="856004" y="369525"/>
        <a:ext cx="523438" cy="523438"/>
      </dsp:txXfrm>
    </dsp:sp>
    <dsp:sp modelId="{689E3175-665E-4AD7-AEA6-BADA3FB4748E}">
      <dsp:nvSpPr>
        <dsp:cNvPr id="0" name=""/>
        <dsp:cNvSpPr/>
      </dsp:nvSpPr>
      <dsp:spPr>
        <a:xfrm>
          <a:off x="151366" y="92778"/>
          <a:ext cx="1076933" cy="1076933"/>
        </a:xfrm>
        <a:prstGeom prst="circularArrow">
          <a:avLst>
            <a:gd name="adj1" fmla="val 9478"/>
            <a:gd name="adj2" fmla="val 684507"/>
            <a:gd name="adj3" fmla="val 7852960"/>
            <a:gd name="adj4" fmla="val 2262533"/>
            <a:gd name="adj5" fmla="val 11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A996F-59EC-4CEC-A568-F59E235B65AF}">
      <dsp:nvSpPr>
        <dsp:cNvPr id="0" name=""/>
        <dsp:cNvSpPr/>
      </dsp:nvSpPr>
      <dsp:spPr>
        <a:xfrm>
          <a:off x="224" y="369525"/>
          <a:ext cx="523438" cy="5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AIDA</a:t>
          </a:r>
          <a:endParaRPr lang="en-US" sz="1300" kern="1200" dirty="0"/>
        </a:p>
      </dsp:txBody>
      <dsp:txXfrm>
        <a:off x="224" y="369525"/>
        <a:ext cx="523438" cy="523438"/>
      </dsp:txXfrm>
    </dsp:sp>
    <dsp:sp modelId="{BFBB1DFB-C718-481B-84AE-248550B7E5EF}">
      <dsp:nvSpPr>
        <dsp:cNvPr id="0" name=""/>
        <dsp:cNvSpPr/>
      </dsp:nvSpPr>
      <dsp:spPr>
        <a:xfrm>
          <a:off x="151366" y="92778"/>
          <a:ext cx="1076933" cy="1076933"/>
        </a:xfrm>
        <a:prstGeom prst="circularArrow">
          <a:avLst>
            <a:gd name="adj1" fmla="val 9478"/>
            <a:gd name="adj2" fmla="val 684507"/>
            <a:gd name="adj3" fmla="val 18652960"/>
            <a:gd name="adj4" fmla="val 13062533"/>
            <a:gd name="adj5" fmla="val 11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93C3-1D4F-4D43-AF20-CE9F7DABCF31}">
      <dsp:nvSpPr>
        <dsp:cNvPr id="0" name=""/>
        <dsp:cNvSpPr/>
      </dsp:nvSpPr>
      <dsp:spPr>
        <a:xfrm>
          <a:off x="4145" y="964163"/>
          <a:ext cx="1238957" cy="743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Lack of information</a:t>
          </a:r>
        </a:p>
      </dsp:txBody>
      <dsp:txXfrm>
        <a:off x="25918" y="985936"/>
        <a:ext cx="1195411" cy="699828"/>
      </dsp:txXfrm>
    </dsp:sp>
    <dsp:sp modelId="{6A9EBA64-1773-4EE4-B174-DC3AAE76CDDA}">
      <dsp:nvSpPr>
        <dsp:cNvPr id="0" name=""/>
        <dsp:cNvSpPr/>
      </dsp:nvSpPr>
      <dsp:spPr>
        <a:xfrm>
          <a:off x="1366998" y="1182219"/>
          <a:ext cx="262658" cy="307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66998" y="1243671"/>
        <a:ext cx="183861" cy="184357"/>
      </dsp:txXfrm>
    </dsp:sp>
    <dsp:sp modelId="{8B31908E-7C01-4848-AC97-7067DBF7288A}">
      <dsp:nvSpPr>
        <dsp:cNvPr id="0" name=""/>
        <dsp:cNvSpPr/>
      </dsp:nvSpPr>
      <dsp:spPr>
        <a:xfrm>
          <a:off x="1738685" y="964163"/>
          <a:ext cx="1238957" cy="743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 confidence</a:t>
          </a:r>
        </a:p>
      </dsp:txBody>
      <dsp:txXfrm>
        <a:off x="1760458" y="985936"/>
        <a:ext cx="1195411" cy="699828"/>
      </dsp:txXfrm>
    </dsp:sp>
    <dsp:sp modelId="{4AE8C2E8-D343-460D-8613-94EFC2AD98AD}">
      <dsp:nvSpPr>
        <dsp:cNvPr id="0" name=""/>
        <dsp:cNvSpPr/>
      </dsp:nvSpPr>
      <dsp:spPr>
        <a:xfrm>
          <a:off x="3101538" y="1182219"/>
          <a:ext cx="262658" cy="307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01538" y="1243671"/>
        <a:ext cx="183861" cy="184357"/>
      </dsp:txXfrm>
    </dsp:sp>
    <dsp:sp modelId="{2878B5C5-99CB-468F-9C0C-64C2ED73C0A9}">
      <dsp:nvSpPr>
        <dsp:cNvPr id="0" name=""/>
        <dsp:cNvSpPr/>
      </dsp:nvSpPr>
      <dsp:spPr>
        <a:xfrm>
          <a:off x="3473225" y="964163"/>
          <a:ext cx="1238957" cy="743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Limited usage</a:t>
          </a:r>
        </a:p>
      </dsp:txBody>
      <dsp:txXfrm>
        <a:off x="3494998" y="985936"/>
        <a:ext cx="1195411" cy="6998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A6184-4F0D-4195-A27E-EABB193F833D}">
      <dsp:nvSpPr>
        <dsp:cNvPr id="0" name=""/>
        <dsp:cNvSpPr/>
      </dsp:nvSpPr>
      <dsp:spPr>
        <a:xfrm>
          <a:off x="642" y="717818"/>
          <a:ext cx="1371063" cy="861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Unsatisfactory revenue generation</a:t>
          </a:r>
        </a:p>
      </dsp:txBody>
      <dsp:txXfrm>
        <a:off x="25866" y="743042"/>
        <a:ext cx="1320615" cy="810751"/>
      </dsp:txXfrm>
    </dsp:sp>
    <dsp:sp modelId="{FCC2C9B2-CEF4-405E-91FC-1BE52D28BBF2}">
      <dsp:nvSpPr>
        <dsp:cNvPr id="0" name=""/>
        <dsp:cNvSpPr/>
      </dsp:nvSpPr>
      <dsp:spPr>
        <a:xfrm>
          <a:off x="1508812" y="978406"/>
          <a:ext cx="290665" cy="340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08812" y="1046411"/>
        <a:ext cx="203466" cy="204013"/>
      </dsp:txXfrm>
    </dsp:sp>
    <dsp:sp modelId="{9B447745-6A1D-4F17-BDBF-B735D681BC90}">
      <dsp:nvSpPr>
        <dsp:cNvPr id="0" name=""/>
        <dsp:cNvSpPr/>
      </dsp:nvSpPr>
      <dsp:spPr>
        <a:xfrm>
          <a:off x="1920131" y="717818"/>
          <a:ext cx="1371063" cy="861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Sustainability at risk</a:t>
          </a:r>
        </a:p>
      </dsp:txBody>
      <dsp:txXfrm>
        <a:off x="1945355" y="743042"/>
        <a:ext cx="1320615" cy="81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11/1/2022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923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39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6200" marR="7874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834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512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629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66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9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52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2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4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1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70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483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9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C03169-F232-4270-94CE-17A6CD82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503" y="324586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972" y="5250494"/>
            <a:ext cx="4142828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50456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2"/>
            <a:ext cx="5460114" cy="466571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1"/>
            <a:ext cx="5460114" cy="46657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251871" cy="43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527873"/>
            <a:ext cx="9035966" cy="500213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5F015-F0D9-43BA-B18E-088CA6E93DA3}"/>
              </a:ext>
            </a:extLst>
          </p:cNvPr>
          <p:cNvSpPr/>
          <p:nvPr userDrawn="1"/>
        </p:nvSpPr>
        <p:spPr>
          <a:xfrm>
            <a:off x="11270974" y="6248399"/>
            <a:ext cx="745435" cy="5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0670008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11566"/>
            <a:ext cx="10670009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7582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6A16D06-4C74-4FB1-BB34-5DD7B5A4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75249" r="88099" b="23856"/>
          <a:stretch/>
        </p:blipFill>
        <p:spPr>
          <a:xfrm>
            <a:off x="432000" y="975286"/>
            <a:ext cx="1180161" cy="117895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A759588-14EA-4F12-95C3-12C5FDA0A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1" t="79849" r="56511" b="18054"/>
          <a:stretch/>
        </p:blipFill>
        <p:spPr>
          <a:xfrm>
            <a:off x="2935573" y="977906"/>
            <a:ext cx="1179576" cy="115274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4DFCAF2-6C27-43E0-B7DB-3D1A6C2A2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80157" r="66474" b="17805"/>
          <a:stretch/>
        </p:blipFill>
        <p:spPr>
          <a:xfrm>
            <a:off x="1684079" y="975285"/>
            <a:ext cx="1179576" cy="1178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8B0A2-5697-400E-963E-8A280463135B}"/>
              </a:ext>
            </a:extLst>
          </p:cNvPr>
          <p:cNvSpPr txBox="1">
            <a:spLocks/>
          </p:cNvSpPr>
          <p:nvPr userDrawn="1"/>
        </p:nvSpPr>
        <p:spPr>
          <a:xfrm>
            <a:off x="11527828" y="6225906"/>
            <a:ext cx="464344" cy="400188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i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3" r:id="rId3"/>
    <p:sldLayoutId id="2147483658" r:id="rId4"/>
    <p:sldLayoutId id="2147483665" r:id="rId5"/>
    <p:sldLayoutId id="2147483666" r:id="rId6"/>
    <p:sldLayoutId id="2147483659" r:id="rId7"/>
    <p:sldLayoutId id="2147483664" r:id="rId8"/>
    <p:sldLayoutId id="2147483656" r:id="rId9"/>
    <p:sldLayoutId id="2147483657" r:id="rId10"/>
    <p:sldLayoutId id="2147483667" r:id="rId11"/>
    <p:sldLayoutId id="2147483668" r:id="rId12"/>
    <p:sldLayoutId id="2147483650" r:id="rId13"/>
    <p:sldLayoutId id="2147483652" r:id="rId14"/>
    <p:sldLayoutId id="2147483670" r:id="rId15"/>
    <p:sldLayoutId id="2147483673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25C6E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31.pn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11" Type="http://schemas.microsoft.com/office/2007/relationships/diagramDrawing" Target="../diagrams/drawing6.xml"/><Relationship Id="rId5" Type="http://schemas.openxmlformats.org/officeDocument/2006/relationships/image" Target="../media/image33.png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32.sv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undp.org/ieo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18" Type="http://schemas.openxmlformats.org/officeDocument/2006/relationships/image" Target="../media/image25.svg"/><Relationship Id="rId26" Type="http://schemas.microsoft.com/office/2007/relationships/diagramDrawing" Target="../diagrams/drawing5.xml"/><Relationship Id="rId3" Type="http://schemas.openxmlformats.org/officeDocument/2006/relationships/diagramData" Target="../diagrams/data4.xml"/><Relationship Id="rId21" Type="http://schemas.openxmlformats.org/officeDocument/2006/relationships/image" Target="../media/image28.svg"/><Relationship Id="rId7" Type="http://schemas.microsoft.com/office/2007/relationships/diagramDrawing" Target="../diagrams/drawing4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24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2.svg"/><Relationship Id="rId23" Type="http://schemas.openxmlformats.org/officeDocument/2006/relationships/diagramLayout" Target="../diagrams/layout5.xml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svg"/><Relationship Id="rId14" Type="http://schemas.openxmlformats.org/officeDocument/2006/relationships/image" Target="../media/image21.png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BDDEB021-C098-4A0C-BCA7-7200A19500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544" r="21544"/>
          <a:stretch>
            <a:fillRect/>
          </a:stretch>
        </p:blipFill>
        <p:spPr>
          <a:xfrm>
            <a:off x="0" y="17756"/>
            <a:ext cx="10655455" cy="6858000"/>
          </a:xfr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0179E5C2-4794-4406-ADAB-44B73EDE4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1310" y="2866237"/>
            <a:ext cx="4705225" cy="39917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3EF07-8A1D-43B2-88BD-DC5B08BA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381" y="3100086"/>
            <a:ext cx="3736494" cy="1656393"/>
          </a:xfrm>
          <a:noFill/>
          <a:ln>
            <a:noFill/>
          </a:ln>
        </p:spPr>
        <p:txBody>
          <a:bodyPr/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LESSONS LEARNED FROM UNDP SUPPORT TO E-GOVERNANCE:</a:t>
            </a:r>
            <a:b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+mn-ea"/>
                <a:cs typeface="+mn-cs"/>
              </a:rPr>
            </a:br>
            <a:br>
              <a:rPr 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0D55DA-6079-4777-A1DB-30938361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745" y="4865568"/>
            <a:ext cx="3061765" cy="1238629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RAPID EVIDENCE ASSESSMENT OF EVALUATIONS FROM  THE LAST DECADE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60AF56-A38D-4CFC-B645-A574F88F1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971" y="185058"/>
            <a:ext cx="3124200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8B66C6-1C03-4AB8-A22A-32322E0A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000" kern="1200" dirty="0">
                <a:latin typeface="+mj-lt"/>
                <a:ea typeface="+mj-ea"/>
                <a:cs typeface="+mj-cs"/>
              </a:rPr>
              <a:t>One-stop-shops</a:t>
            </a:r>
          </a:p>
        </p:txBody>
      </p:sp>
      <p:pic>
        <p:nvPicPr>
          <p:cNvPr id="27" name="Graphic 26" descr="Information outline">
            <a:extLst>
              <a:ext uri="{FF2B5EF4-FFF2-40B4-BE49-F238E27FC236}">
                <a16:creationId xmlns:a16="http://schemas.microsoft.com/office/drawing/2014/main" id="{29EFA467-5A99-70EC-8F26-2AFE124C2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611" y="2622685"/>
            <a:ext cx="914400" cy="914400"/>
          </a:xfrm>
          <a:prstGeom prst="rect">
            <a:avLst/>
          </a:prstGeom>
        </p:spPr>
      </p:pic>
      <p:pic>
        <p:nvPicPr>
          <p:cNvPr id="29" name="Graphic 28" descr="Coins outline">
            <a:extLst>
              <a:ext uri="{FF2B5EF4-FFF2-40B4-BE49-F238E27FC236}">
                <a16:creationId xmlns:a16="http://schemas.microsoft.com/office/drawing/2014/main" id="{F3110B55-6D79-B8DE-C9A6-87B922DC4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1409" y="3771103"/>
            <a:ext cx="914400" cy="914400"/>
          </a:xfrm>
          <a:prstGeom prst="rect">
            <a:avLst/>
          </a:prstGeom>
        </p:spPr>
      </p:pic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E3950BAC-089B-784D-DF7A-C99D5D863AF9}"/>
              </a:ext>
            </a:extLst>
          </p:cNvPr>
          <p:cNvSpPr txBox="1">
            <a:spLocks/>
          </p:cNvSpPr>
          <p:nvPr/>
        </p:nvSpPr>
        <p:spPr>
          <a:xfrm>
            <a:off x="1308014" y="3496575"/>
            <a:ext cx="2071797" cy="432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Challenges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606C2378-E129-D6C9-48FA-6FC9E592B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90253"/>
              </p:ext>
            </p:extLst>
          </p:nvPr>
        </p:nvGraphicFramePr>
        <p:xfrm>
          <a:off x="3987800" y="1730097"/>
          <a:ext cx="4716328" cy="267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7B5656E-C391-453D-4559-75812CFCF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8800"/>
              </p:ext>
            </p:extLst>
          </p:nvPr>
        </p:nvGraphicFramePr>
        <p:xfrm>
          <a:off x="4994408" y="3079885"/>
          <a:ext cx="3291838" cy="229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0E16C90-DD13-5600-83C2-B600AC9FA271}"/>
              </a:ext>
            </a:extLst>
          </p:cNvPr>
          <p:cNvSpPr txBox="1">
            <a:spLocks/>
          </p:cNvSpPr>
          <p:nvPr/>
        </p:nvSpPr>
        <p:spPr>
          <a:xfrm>
            <a:off x="432000" y="1374497"/>
            <a:ext cx="10528100" cy="812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One-stop-shops, combining digital technology with human/physical interface, can reduce time and cost and reinforce localized public service delivery in rural and remote areas.</a:t>
            </a:r>
          </a:p>
          <a:p>
            <a:pPr algn="just"/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Country </a:t>
            </a:r>
            <a:r>
              <a:rPr lang="en-US" dirty="0"/>
              <a:t>examples</a:t>
            </a: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: Bangladesh, Georgia, Serbia, Bhutan, Moldova, Laos</a:t>
            </a:r>
          </a:p>
        </p:txBody>
      </p:sp>
    </p:spTree>
    <p:extLst>
      <p:ext uri="{BB962C8B-B14F-4D97-AF65-F5344CB8AC3E}">
        <p14:creationId xmlns:p14="http://schemas.microsoft.com/office/powerpoint/2010/main" val="179750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2026-A387-42B9-B3D6-A0123FEB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/>
              <a:t>E-governance for public administration reform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37CF36-8EBF-47B8-A0F2-116627D07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52399"/>
            <a:ext cx="9804200" cy="261320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Transforming public administration requires both modernization and reform, where introduction of technology and capacity is accompanied by updated regulation and changes in the work culture.</a:t>
            </a:r>
          </a:p>
          <a:p>
            <a:pPr>
              <a:spcAft>
                <a:spcPts val="600"/>
              </a:spcAft>
            </a:pPr>
            <a:r>
              <a:rPr lang="en-US" dirty="0"/>
              <a:t>Laws and regulations to set up data sharing and protection requirements and procedures (e.g. Montenegro, Serbia), or </a:t>
            </a:r>
            <a:r>
              <a:rPr lang="en-US" dirty="0" err="1"/>
              <a:t>MoUs</a:t>
            </a:r>
            <a:r>
              <a:rPr lang="en-US" dirty="0"/>
              <a:t> (e.g. Malawi)</a:t>
            </a:r>
          </a:p>
          <a:p>
            <a:pPr>
              <a:spcAft>
                <a:spcPts val="600"/>
              </a:spcAft>
            </a:pPr>
            <a:r>
              <a:rPr lang="en-US" dirty="0"/>
              <a:t>Cultural change (e.g. Moldova, Bangladesh)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1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2026-A387-42B9-B3D6-A0123FEB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 dirty="0"/>
              <a:t>E-participation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DD7F1-E932-6FB3-1B33-50171A133615}"/>
              </a:ext>
            </a:extLst>
          </p:cNvPr>
          <p:cNvSpPr txBox="1"/>
          <p:nvPr/>
        </p:nvSpPr>
        <p:spPr>
          <a:xfrm>
            <a:off x="343100" y="1452823"/>
            <a:ext cx="10993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tools can promote open government initiatives and facilitate citizens’ participation in the decision-making process.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7D26574-96F5-E0FF-00D6-9B5D7629B732}"/>
              </a:ext>
            </a:extLst>
          </p:cNvPr>
          <p:cNvSpPr txBox="1">
            <a:spLocks/>
          </p:cNvSpPr>
          <p:nvPr/>
        </p:nvSpPr>
        <p:spPr>
          <a:xfrm>
            <a:off x="432000" y="3656756"/>
            <a:ext cx="2128538" cy="9144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Local governance: </a:t>
            </a:r>
            <a:r>
              <a:rPr lang="en-US" dirty="0"/>
              <a:t>planning, budgeting, public service  (e.g. Ukraine, Bosnia and Herzegovina)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9" name="Graphic 8" descr="Court outline">
            <a:extLst>
              <a:ext uri="{FF2B5EF4-FFF2-40B4-BE49-F238E27FC236}">
                <a16:creationId xmlns:a16="http://schemas.microsoft.com/office/drawing/2014/main" id="{DD1F7798-9496-3270-4CB7-E2D6F503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3738" y="2718530"/>
            <a:ext cx="914400" cy="914400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1191DD2-7671-B8B3-03F1-A2EB100DA87A}"/>
              </a:ext>
            </a:extLst>
          </p:cNvPr>
          <p:cNvSpPr txBox="1">
            <a:spLocks/>
          </p:cNvSpPr>
          <p:nvPr/>
        </p:nvSpPr>
        <p:spPr>
          <a:xfrm>
            <a:off x="3400422" y="3655571"/>
            <a:ext cx="1798120" cy="76993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Legislation: </a:t>
            </a:r>
            <a:r>
              <a:rPr lang="en-US" dirty="0"/>
              <a:t>e-parliament (e.g. Bhutan, Armenia, Ukraine, Serbia) </a:t>
            </a:r>
          </a:p>
          <a:p>
            <a:pPr algn="just"/>
            <a:endParaRPr lang="en-US" sz="1600" dirty="0"/>
          </a:p>
          <a:p>
            <a:pPr algn="just"/>
            <a:endParaRPr lang="en-US" dirty="0"/>
          </a:p>
        </p:txBody>
      </p:sp>
      <p:pic>
        <p:nvPicPr>
          <p:cNvPr id="16" name="Graphic 15" descr="Customer review outline">
            <a:extLst>
              <a:ext uri="{FF2B5EF4-FFF2-40B4-BE49-F238E27FC236}">
                <a16:creationId xmlns:a16="http://schemas.microsoft.com/office/drawing/2014/main" id="{89FEDC28-040A-E668-A7D7-0D36DB0A2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0243" y="2741171"/>
            <a:ext cx="914400" cy="914400"/>
          </a:xfrm>
          <a:prstGeom prst="rect">
            <a:avLst/>
          </a:prstGeom>
        </p:spPr>
      </p:pic>
      <p:pic>
        <p:nvPicPr>
          <p:cNvPr id="18" name="Graphic 17" descr="List outline">
            <a:extLst>
              <a:ext uri="{FF2B5EF4-FFF2-40B4-BE49-F238E27FC236}">
                <a16:creationId xmlns:a16="http://schemas.microsoft.com/office/drawing/2014/main" id="{A284BC83-C8B2-0D54-9918-7F99F0BED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0794" y="2741171"/>
            <a:ext cx="914400" cy="914400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14C1F00-ED68-DE7E-EC3C-B831EC6AEE92}"/>
              </a:ext>
            </a:extLst>
          </p:cNvPr>
          <p:cNvSpPr txBox="1">
            <a:spLocks/>
          </p:cNvSpPr>
          <p:nvPr/>
        </p:nvSpPr>
        <p:spPr>
          <a:xfrm>
            <a:off x="6096000" y="3656755"/>
            <a:ext cx="2019138" cy="9144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Election: </a:t>
            </a:r>
            <a:r>
              <a:rPr lang="en-US" dirty="0"/>
              <a:t>voter registration system, voter engagement (e.g. Haiti)</a:t>
            </a:r>
          </a:p>
          <a:p>
            <a:pPr algn="just"/>
            <a:endParaRPr lang="en-US" sz="1600" dirty="0"/>
          </a:p>
          <a:p>
            <a:pPr algn="just"/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EF58CC-B772-A727-721C-72ACB4D29406}"/>
              </a:ext>
            </a:extLst>
          </p:cNvPr>
          <p:cNvSpPr txBox="1">
            <a:spLocks/>
          </p:cNvSpPr>
          <p:nvPr/>
        </p:nvSpPr>
        <p:spPr>
          <a:xfrm>
            <a:off x="8897447" y="3656756"/>
            <a:ext cx="2319992" cy="21348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Citizen engagement: </a:t>
            </a:r>
            <a:r>
              <a:rPr lang="en-US" dirty="0"/>
              <a:t>feedback on public service and transparency (e.g. Moldova, Georgia, Uzbekistan)</a:t>
            </a:r>
          </a:p>
          <a:p>
            <a:pPr algn="just"/>
            <a:endParaRPr lang="en-US" sz="1600" dirty="0"/>
          </a:p>
          <a:p>
            <a:pPr algn="just"/>
            <a:endParaRPr lang="en-US" dirty="0"/>
          </a:p>
        </p:txBody>
      </p:sp>
      <p:pic>
        <p:nvPicPr>
          <p:cNvPr id="24" name="Graphic 23" descr="Blueprint outline">
            <a:extLst>
              <a:ext uri="{FF2B5EF4-FFF2-40B4-BE49-F238E27FC236}">
                <a16:creationId xmlns:a16="http://schemas.microsoft.com/office/drawing/2014/main" id="{862D32D1-B805-E7AB-56B5-7B4FDF925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069" y="26931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2026-A387-42B9-B3D6-A0123FEB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 dirty="0"/>
              <a:t>Twofold implications for 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DD7F1-E932-6FB3-1B33-50171A133615}"/>
              </a:ext>
            </a:extLst>
          </p:cNvPr>
          <p:cNvSpPr txBox="1"/>
          <p:nvPr/>
        </p:nvSpPr>
        <p:spPr>
          <a:xfrm>
            <a:off x="6096000" y="1532772"/>
            <a:ext cx="57964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2nd, (digitalized) M&amp;E system can also be part of the e-governance architecture of a country, and therefore should also consider how systems can facilitate the access, inclusion and participation – three key issues of citizen engagement - as highlighted in the lessons. </a:t>
            </a:r>
          </a:p>
        </p:txBody>
      </p:sp>
      <p:pic>
        <p:nvPicPr>
          <p:cNvPr id="4" name="Graphic 3" descr="Podium outline">
            <a:extLst>
              <a:ext uri="{FF2B5EF4-FFF2-40B4-BE49-F238E27FC236}">
                <a16:creationId xmlns:a16="http://schemas.microsoft.com/office/drawing/2014/main" id="{5ABBC1D7-CA53-8F3B-6617-590E3C024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1019" y="3429000"/>
            <a:ext cx="2768819" cy="2768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B5BE5-C249-77EB-F5D3-2CF43BD30AFB}"/>
              </a:ext>
            </a:extLst>
          </p:cNvPr>
          <p:cNvSpPr txBox="1"/>
          <p:nvPr/>
        </p:nvSpPr>
        <p:spPr>
          <a:xfrm>
            <a:off x="9692638" y="5182742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CBD14-832A-4C2E-22C0-705E32CDE1A2}"/>
              </a:ext>
            </a:extLst>
          </p:cNvPr>
          <p:cNvSpPr txBox="1"/>
          <p:nvPr/>
        </p:nvSpPr>
        <p:spPr>
          <a:xfrm>
            <a:off x="6899133" y="4813410"/>
            <a:ext cx="103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021B7-AB55-2199-2D0B-FC836A122C97}"/>
              </a:ext>
            </a:extLst>
          </p:cNvPr>
          <p:cNvSpPr txBox="1"/>
          <p:nvPr/>
        </p:nvSpPr>
        <p:spPr>
          <a:xfrm>
            <a:off x="8765429" y="3285633"/>
            <a:ext cx="147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Participation</a:t>
            </a:r>
          </a:p>
        </p:txBody>
      </p:sp>
      <p:pic>
        <p:nvPicPr>
          <p:cNvPr id="12" name="Graphic 11" descr="Clipboard Mixed outline">
            <a:extLst>
              <a:ext uri="{FF2B5EF4-FFF2-40B4-BE49-F238E27FC236}">
                <a16:creationId xmlns:a16="http://schemas.microsoft.com/office/drawing/2014/main" id="{DAC77C85-EDD5-F059-43AD-43A567C3C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172" y="3285633"/>
            <a:ext cx="3017518" cy="3017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40D5A9-47C7-7DC1-277C-FF05AAE532C2}"/>
              </a:ext>
            </a:extLst>
          </p:cNvPr>
          <p:cNvSpPr txBox="1"/>
          <p:nvPr/>
        </p:nvSpPr>
        <p:spPr>
          <a:xfrm>
            <a:off x="432001" y="1610622"/>
            <a:ext cx="53940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1st, national monitoring and evaluation systems need to take into consideration the advancements and trends in e-governance, and develop adequate approaches and processes for them.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8011D-3790-5A30-5862-90C868D5AABD}"/>
              </a:ext>
            </a:extLst>
          </p:cNvPr>
          <p:cNvSpPr txBox="1"/>
          <p:nvPr/>
        </p:nvSpPr>
        <p:spPr>
          <a:xfrm>
            <a:off x="2440641" y="4138817"/>
            <a:ext cx="2011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Interoperability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 privacy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Accessibility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Inclusivity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9785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5000"/>
          </a:blip>
          <a:srcRect/>
          <a:stretch/>
        </p:blipFill>
        <p:spPr>
          <a:xfrm>
            <a:off x="1" y="0"/>
            <a:ext cx="10655455" cy="6857999"/>
          </a:xfr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57730" y="2373397"/>
            <a:ext cx="5645099" cy="4500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174" y="3090229"/>
            <a:ext cx="3309258" cy="914401"/>
          </a:xfrm>
          <a:noFill/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25C6E3"/>
                </a:solidFill>
              </a:rPr>
              <a:t>Thank 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00868" y="4335849"/>
            <a:ext cx="3521514" cy="288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Xiaoling.zhang@undp.org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C57303-01C7-416D-B3B1-17DF7964D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47" y="126712"/>
            <a:ext cx="2836928" cy="12158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5B95-8D33-11AA-1BA0-265C119AB9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BB5D164-89FF-C096-97DC-D4FAD662DD98}"/>
              </a:ext>
            </a:extLst>
          </p:cNvPr>
          <p:cNvSpPr txBox="1">
            <a:spLocks/>
          </p:cNvSpPr>
          <p:nvPr/>
        </p:nvSpPr>
        <p:spPr>
          <a:xfrm>
            <a:off x="2000868" y="4721462"/>
            <a:ext cx="3521514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hlinkClick r:id="rId5"/>
              </a:rPr>
              <a:t>www.undp.org/ieo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00BE4F-8F30-9A4F-2E10-0056792EC5B8}"/>
              </a:ext>
            </a:extLst>
          </p:cNvPr>
          <p:cNvGraphicFramePr/>
          <p:nvPr/>
        </p:nvGraphicFramePr>
        <p:xfrm>
          <a:off x="-610726" y="1731154"/>
          <a:ext cx="7967292" cy="404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9D58211-1C1A-11CA-2070-C467F0CD69C7}"/>
              </a:ext>
            </a:extLst>
          </p:cNvPr>
          <p:cNvGrpSpPr/>
          <p:nvPr/>
        </p:nvGrpSpPr>
        <p:grpSpPr>
          <a:xfrm>
            <a:off x="6399300" y="3044534"/>
            <a:ext cx="5325356" cy="1200329"/>
            <a:chOff x="6246899" y="944575"/>
            <a:chExt cx="5325356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B40837-1AD3-9D3A-384F-33551DFFE4DF}"/>
                </a:ext>
              </a:extLst>
            </p:cNvPr>
            <p:cNvSpPr txBox="1"/>
            <p:nvPr/>
          </p:nvSpPr>
          <p:spPr>
            <a:xfrm>
              <a:off x="6695455" y="944575"/>
              <a:ext cx="4876800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UNDP’s support to digital transformation emphasizes the whole-of-society approach, connecting people, business, government, regulation, and infrastructure.</a:t>
              </a:r>
            </a:p>
          </p:txBody>
        </p:sp>
        <p:sp>
          <p:nvSpPr>
            <p:cNvPr id="14" name="Oval 13" descr="Cycle with people with solid fill">
              <a:extLst>
                <a:ext uri="{FF2B5EF4-FFF2-40B4-BE49-F238E27FC236}">
                  <a16:creationId xmlns:a16="http://schemas.microsoft.com/office/drawing/2014/main" id="{6F84E31D-937F-0439-4D6A-BB4F908EA8FC}"/>
                </a:ext>
              </a:extLst>
            </p:cNvPr>
            <p:cNvSpPr/>
            <p:nvPr/>
          </p:nvSpPr>
          <p:spPr>
            <a:xfrm>
              <a:off x="6246899" y="1055202"/>
              <a:ext cx="856587" cy="894740"/>
            </a:xfrm>
            <a:prstGeom prst="ellipse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7157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at UNDP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B2C8BF-A88C-8C26-C4AE-51B9A7551C11}"/>
              </a:ext>
            </a:extLst>
          </p:cNvPr>
          <p:cNvGraphicFramePr/>
          <p:nvPr/>
        </p:nvGraphicFramePr>
        <p:xfrm>
          <a:off x="6602165" y="1676225"/>
          <a:ext cx="5128626" cy="457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1.jpeg">
            <a:extLst>
              <a:ext uri="{FF2B5EF4-FFF2-40B4-BE49-F238E27FC236}">
                <a16:creationId xmlns:a16="http://schemas.microsoft.com/office/drawing/2014/main" id="{2D57D0E3-84BE-0859-03E0-D84D2C0D812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635" y="1501880"/>
            <a:ext cx="6051260" cy="49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at UNDP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B2C8BF-A88C-8C26-C4AE-51B9A7551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194802"/>
              </p:ext>
            </p:extLst>
          </p:nvPr>
        </p:nvGraphicFramePr>
        <p:xfrm>
          <a:off x="546100" y="1242686"/>
          <a:ext cx="10909300" cy="547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3C5D58A-F3C6-307E-A610-22CAD1D73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024" y="2539521"/>
            <a:ext cx="3147952" cy="17789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C0668-A86E-1C3C-FD5D-C0B5728A5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424" y="2539521"/>
            <a:ext cx="3147952" cy="17789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153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1AC38FC-484A-69B8-0615-CCE79B156C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0582761"/>
              </p:ext>
            </p:extLst>
          </p:nvPr>
        </p:nvGraphicFramePr>
        <p:xfrm>
          <a:off x="650009" y="5527965"/>
          <a:ext cx="11081327" cy="67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7B91562-62A6-415A-C86A-B139CE3B83F9}"/>
              </a:ext>
            </a:extLst>
          </p:cNvPr>
          <p:cNvSpPr txBox="1">
            <a:spLocks/>
          </p:cNvSpPr>
          <p:nvPr/>
        </p:nvSpPr>
        <p:spPr>
          <a:xfrm>
            <a:off x="1163582" y="2154868"/>
            <a:ext cx="2144945" cy="4510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7663" indent="-219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5C6E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Search in AIDA &amp; ERC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3F5AAE-1908-6AB4-BB2B-E5B60BD291A7}"/>
              </a:ext>
            </a:extLst>
          </p:cNvPr>
          <p:cNvGrpSpPr/>
          <p:nvPr/>
        </p:nvGrpSpPr>
        <p:grpSpPr>
          <a:xfrm>
            <a:off x="650009" y="1530584"/>
            <a:ext cx="2083332" cy="513573"/>
            <a:chOff x="254624" y="1355371"/>
            <a:chExt cx="2083332" cy="513573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2F2852B-288C-99D4-7DBB-1475490BF586}"/>
                </a:ext>
              </a:extLst>
            </p:cNvPr>
            <p:cNvSpPr txBox="1">
              <a:spLocks/>
            </p:cNvSpPr>
            <p:nvPr/>
          </p:nvSpPr>
          <p:spPr>
            <a:xfrm>
              <a:off x="768198" y="1417909"/>
              <a:ext cx="1569758" cy="451035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347663" indent="-2190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5C6E3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Keywords list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3CDDD2-6703-A4B0-3F61-6E5199C63AA8}"/>
                </a:ext>
              </a:extLst>
            </p:cNvPr>
            <p:cNvSpPr/>
            <p:nvPr/>
          </p:nvSpPr>
          <p:spPr>
            <a:xfrm>
              <a:off x="254624" y="1355371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38" name="Graphic 37" descr="List with solid fill">
              <a:extLst>
                <a:ext uri="{FF2B5EF4-FFF2-40B4-BE49-F238E27FC236}">
                  <a16:creationId xmlns:a16="http://schemas.microsoft.com/office/drawing/2014/main" id="{9EB67087-D35B-DBC2-B4E7-1089E33AB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6327" y="1453136"/>
              <a:ext cx="330166" cy="330166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34F46C-4163-B997-8B1E-A750EE327B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519" y="2723237"/>
            <a:ext cx="2144945" cy="113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D4F23BB-11AC-8C9A-24A9-15CB360D5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179" y="3191925"/>
            <a:ext cx="2121821" cy="119177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B7339DE-A62B-0B86-1926-25058782AD0D}"/>
              </a:ext>
            </a:extLst>
          </p:cNvPr>
          <p:cNvSpPr txBox="1">
            <a:spLocks/>
          </p:cNvSpPr>
          <p:nvPr/>
        </p:nvSpPr>
        <p:spPr>
          <a:xfrm>
            <a:off x="4364848" y="1808502"/>
            <a:ext cx="1569758" cy="8555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7663" indent="-219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5C6E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Search in project-evaluation linkage database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CA90CE-F0E4-CF8A-CBAD-65C314D68300}"/>
              </a:ext>
            </a:extLst>
          </p:cNvPr>
          <p:cNvGrpSpPr/>
          <p:nvPr/>
        </p:nvGrpSpPr>
        <p:grpSpPr>
          <a:xfrm>
            <a:off x="647900" y="2128610"/>
            <a:ext cx="513573" cy="513573"/>
            <a:chOff x="802409" y="1682984"/>
            <a:chExt cx="513573" cy="51357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4B70EA1-33B0-1AE5-BD1A-D348A10F2E56}"/>
                </a:ext>
              </a:extLst>
            </p:cNvPr>
            <p:cNvSpPr/>
            <p:nvPr/>
          </p:nvSpPr>
          <p:spPr>
            <a:xfrm>
              <a:off x="802409" y="1682984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56" name="Graphic 55" descr="Magnifying glass with solid fill">
              <a:extLst>
                <a:ext uri="{FF2B5EF4-FFF2-40B4-BE49-F238E27FC236}">
                  <a16:creationId xmlns:a16="http://schemas.microsoft.com/office/drawing/2014/main" id="{06FD3A0F-DB36-2679-999E-816F0DCA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894112" y="1780749"/>
              <a:ext cx="330166" cy="330166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13837AD-0C39-7292-B222-31640B419A0C}"/>
              </a:ext>
            </a:extLst>
          </p:cNvPr>
          <p:cNvGrpSpPr/>
          <p:nvPr/>
        </p:nvGrpSpPr>
        <p:grpSpPr>
          <a:xfrm>
            <a:off x="647899" y="4674178"/>
            <a:ext cx="2085442" cy="513573"/>
            <a:chOff x="647899" y="4674178"/>
            <a:chExt cx="2085442" cy="513573"/>
          </a:xfrm>
        </p:grpSpPr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547A4966-4A76-3E68-87DA-C15D5FBE9C75}"/>
                </a:ext>
              </a:extLst>
            </p:cNvPr>
            <p:cNvSpPr txBox="1">
              <a:spLocks/>
            </p:cNvSpPr>
            <p:nvPr/>
          </p:nvSpPr>
          <p:spPr>
            <a:xfrm>
              <a:off x="1163583" y="4705448"/>
              <a:ext cx="1569758" cy="451035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347663" indent="-2190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5C6E3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Shortlisting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4CB647-9C78-9575-BFF6-094D3191B7D8}"/>
                </a:ext>
              </a:extLst>
            </p:cNvPr>
            <p:cNvGrpSpPr/>
            <p:nvPr/>
          </p:nvGrpSpPr>
          <p:grpSpPr>
            <a:xfrm>
              <a:off x="647899" y="4674178"/>
              <a:ext cx="513573" cy="513573"/>
              <a:chOff x="802409" y="1682984"/>
              <a:chExt cx="513573" cy="51357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96E036-C372-C23E-1DEE-5AF8BC790A95}"/>
                  </a:ext>
                </a:extLst>
              </p:cNvPr>
              <p:cNvSpPr/>
              <p:nvPr/>
            </p:nvSpPr>
            <p:spPr>
              <a:xfrm>
                <a:off x="802409" y="1682984"/>
                <a:ext cx="513573" cy="51357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pic>
            <p:nvPicPr>
              <p:cNvPr id="59" name="Graphic 58" descr="Filter with solid fill">
                <a:extLst>
                  <a:ext uri="{FF2B5EF4-FFF2-40B4-BE49-F238E27FC236}">
                    <a16:creationId xmlns:a16="http://schemas.microsoft.com/office/drawing/2014/main" id="{3D060C41-8A16-B737-3AF2-0B2B053A7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894112" y="1780749"/>
                <a:ext cx="330166" cy="330166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EF578DE-0A8A-658E-29C8-2351C53981EC}"/>
              </a:ext>
            </a:extLst>
          </p:cNvPr>
          <p:cNvGrpSpPr/>
          <p:nvPr/>
        </p:nvGrpSpPr>
        <p:grpSpPr>
          <a:xfrm>
            <a:off x="3790201" y="1960183"/>
            <a:ext cx="513573" cy="513573"/>
            <a:chOff x="802409" y="1682984"/>
            <a:chExt cx="513573" cy="51357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78D956D-8184-CB3E-2148-E9FD0A215CF3}"/>
                </a:ext>
              </a:extLst>
            </p:cNvPr>
            <p:cNvSpPr/>
            <p:nvPr/>
          </p:nvSpPr>
          <p:spPr>
            <a:xfrm>
              <a:off x="802409" y="1682984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62" name="Graphic 61" descr="Magnifying glass with solid fill">
              <a:extLst>
                <a:ext uri="{FF2B5EF4-FFF2-40B4-BE49-F238E27FC236}">
                  <a16:creationId xmlns:a16="http://schemas.microsoft.com/office/drawing/2014/main" id="{C8254323-6934-9AD3-A66E-656627F6F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894112" y="1780749"/>
              <a:ext cx="330166" cy="330166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B627F5B3-F8E8-B026-AAA9-FBBD03D767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6999" y="2726540"/>
            <a:ext cx="1982543" cy="123511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BE35E3B-936F-85CB-A3D7-6E2CFF765D34}"/>
              </a:ext>
            </a:extLst>
          </p:cNvPr>
          <p:cNvSpPr txBox="1">
            <a:spLocks/>
          </p:cNvSpPr>
          <p:nvPr/>
        </p:nvSpPr>
        <p:spPr>
          <a:xfrm>
            <a:off x="4386290" y="4602256"/>
            <a:ext cx="1569758" cy="77640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7663" indent="-219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5C6E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Filtering &amp; Shortlisting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35B31E9-AEF2-240B-BD4C-FE42CFEB4488}"/>
              </a:ext>
            </a:extLst>
          </p:cNvPr>
          <p:cNvGrpSpPr/>
          <p:nvPr/>
        </p:nvGrpSpPr>
        <p:grpSpPr>
          <a:xfrm>
            <a:off x="3851275" y="4680845"/>
            <a:ext cx="513573" cy="513573"/>
            <a:chOff x="802409" y="1682984"/>
            <a:chExt cx="513573" cy="51357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A88B50-A001-F407-BA05-9CF3B1FDE682}"/>
                </a:ext>
              </a:extLst>
            </p:cNvPr>
            <p:cNvSpPr/>
            <p:nvPr/>
          </p:nvSpPr>
          <p:spPr>
            <a:xfrm>
              <a:off x="802409" y="1682984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69" name="Graphic 68" descr="Filter with solid fill">
              <a:extLst>
                <a:ext uri="{FF2B5EF4-FFF2-40B4-BE49-F238E27FC236}">
                  <a16:creationId xmlns:a16="http://schemas.microsoft.com/office/drawing/2014/main" id="{1FD1A047-22E3-637A-A0ED-93CF5ADC7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894112" y="1780749"/>
              <a:ext cx="330166" cy="330166"/>
            </a:xfrm>
            <a:prstGeom prst="rect">
              <a:avLst/>
            </a:prstGeom>
          </p:spPr>
        </p:pic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65145473-419A-52F6-3FE1-90D069F29403}"/>
              </a:ext>
            </a:extLst>
          </p:cNvPr>
          <p:cNvSpPr txBox="1">
            <a:spLocks/>
          </p:cNvSpPr>
          <p:nvPr/>
        </p:nvSpPr>
        <p:spPr>
          <a:xfrm>
            <a:off x="7143651" y="2047250"/>
            <a:ext cx="1569758" cy="705823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7663" indent="-219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5C6E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Deductive &amp; Inductive Coding on NVIVO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310FBD-97CE-C30F-EFE3-6023AB357FD7}"/>
              </a:ext>
            </a:extLst>
          </p:cNvPr>
          <p:cNvGrpSpPr/>
          <p:nvPr/>
        </p:nvGrpSpPr>
        <p:grpSpPr>
          <a:xfrm>
            <a:off x="6569004" y="2107848"/>
            <a:ext cx="513573" cy="466885"/>
            <a:chOff x="802409" y="1682984"/>
            <a:chExt cx="513573" cy="51357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BE898F9-016F-FB1B-B9FF-43ECD3593254}"/>
                </a:ext>
              </a:extLst>
            </p:cNvPr>
            <p:cNvSpPr/>
            <p:nvPr/>
          </p:nvSpPr>
          <p:spPr>
            <a:xfrm>
              <a:off x="802409" y="1682984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74" name="Graphic 73" descr="Table with solid fill">
              <a:extLst>
                <a:ext uri="{FF2B5EF4-FFF2-40B4-BE49-F238E27FC236}">
                  <a16:creationId xmlns:a16="http://schemas.microsoft.com/office/drawing/2014/main" id="{18A231CB-D6A8-0B26-F6FE-F2FE5A875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894112" y="1780749"/>
              <a:ext cx="330166" cy="330166"/>
            </a:xfrm>
            <a:prstGeom prst="rect">
              <a:avLst/>
            </a:prstGeom>
          </p:spPr>
        </p:pic>
      </p:grpSp>
      <p:pic>
        <p:nvPicPr>
          <p:cNvPr id="1026" name="Picture 2" descr="How to approach thematic analysis | Qualitative Data Analysis Research Best  Practices">
            <a:extLst>
              <a:ext uri="{FF2B5EF4-FFF2-40B4-BE49-F238E27FC236}">
                <a16:creationId xmlns:a16="http://schemas.microsoft.com/office/drawing/2014/main" id="{C890B56C-BAB6-EE53-11D7-BC4E3317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50" y="2726223"/>
            <a:ext cx="1982542" cy="1235431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01D7DFB-CC70-9B2E-79E3-0A294BF298BE}"/>
              </a:ext>
            </a:extLst>
          </p:cNvPr>
          <p:cNvSpPr txBox="1">
            <a:spLocks/>
          </p:cNvSpPr>
          <p:nvPr/>
        </p:nvSpPr>
        <p:spPr>
          <a:xfrm>
            <a:off x="9802084" y="4460804"/>
            <a:ext cx="1569758" cy="9305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7663" indent="-219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5C6E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Rapid Evidence Assessment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BD8513-9979-F1AA-3F82-5B48BD7A05C7}"/>
              </a:ext>
            </a:extLst>
          </p:cNvPr>
          <p:cNvGrpSpPr/>
          <p:nvPr/>
        </p:nvGrpSpPr>
        <p:grpSpPr>
          <a:xfrm>
            <a:off x="9227437" y="4533349"/>
            <a:ext cx="513573" cy="513573"/>
            <a:chOff x="802409" y="1682984"/>
            <a:chExt cx="513573" cy="51357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17C3E1-F844-3C56-A793-D2BDDFEB7B59}"/>
                </a:ext>
              </a:extLst>
            </p:cNvPr>
            <p:cNvSpPr/>
            <p:nvPr/>
          </p:nvSpPr>
          <p:spPr>
            <a:xfrm>
              <a:off x="802409" y="1682984"/>
              <a:ext cx="513573" cy="513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78" name="Graphic 77" descr="Scientific Thought with solid fill">
              <a:extLst>
                <a:ext uri="{FF2B5EF4-FFF2-40B4-BE49-F238E27FC236}">
                  <a16:creationId xmlns:a16="http://schemas.microsoft.com/office/drawing/2014/main" id="{7EE3B076-60FA-A653-1C85-AF8F8750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894112" y="1780749"/>
              <a:ext cx="330166" cy="330166"/>
            </a:xfrm>
            <a:prstGeom prst="rect">
              <a:avLst/>
            </a:prstGeom>
          </p:spPr>
        </p:pic>
      </p:grpSp>
      <p:graphicFrame>
        <p:nvGraphicFramePr>
          <p:cNvPr id="79" name="Diagram 78">
            <a:extLst>
              <a:ext uri="{FF2B5EF4-FFF2-40B4-BE49-F238E27FC236}">
                <a16:creationId xmlns:a16="http://schemas.microsoft.com/office/drawing/2014/main" id="{33657DDB-2C4E-2F46-32FE-8DD45A5E142E}"/>
              </a:ext>
            </a:extLst>
          </p:cNvPr>
          <p:cNvGraphicFramePr/>
          <p:nvPr/>
        </p:nvGraphicFramePr>
        <p:xfrm>
          <a:off x="6823488" y="4166699"/>
          <a:ext cx="1379667" cy="126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0698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29E3-E81F-59F3-E628-EAA81ABBB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260" y="1381539"/>
            <a:ext cx="10458617" cy="4572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Sample: 98 UNDP evaluation reports (2012-2022) in English, French and Spanish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FDB6C6-3FAD-620E-15FB-B6F84CAF1F50}"/>
              </a:ext>
            </a:extLst>
          </p:cNvPr>
          <p:cNvGraphicFramePr>
            <a:graphicFrameLocks/>
          </p:cNvGraphicFramePr>
          <p:nvPr/>
        </p:nvGraphicFramePr>
        <p:xfrm>
          <a:off x="432000" y="1962308"/>
          <a:ext cx="5177968" cy="50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B22F4B-3CC5-3AAA-F72B-C90088105DE1}"/>
              </a:ext>
            </a:extLst>
          </p:cNvPr>
          <p:cNvGraphicFramePr>
            <a:graphicFrameLocks/>
          </p:cNvGraphicFramePr>
          <p:nvPr/>
        </p:nvGraphicFramePr>
        <p:xfrm>
          <a:off x="5904000" y="1962308"/>
          <a:ext cx="5840740" cy="431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206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B77396D-6B97-0698-2613-64A0D615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8" y="2086587"/>
            <a:ext cx="5551462" cy="2623065"/>
          </a:xfrm>
          <a:prstGeom prst="rect">
            <a:avLst/>
          </a:prstGeom>
          <a:noFill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0D7ED6E-4D74-4737-B272-110CF7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668052" cy="4320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C4204A22-C691-47C8-9DD9-92B33B848FE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518787" y="647071"/>
            <a:ext cx="5058288" cy="33076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15D81"/>
                </a:solidFill>
              </a:rPr>
              <a:t>Inclusive e-services</a:t>
            </a: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Lesson 1 </a:t>
            </a:r>
            <a:r>
              <a:rPr lang="en-US" sz="1600" dirty="0"/>
              <a:t>E-governance solutions can enhance interoperability and efficiency of public service delivery and promote service continuity as evidenced during the COVID-19 pandemic. </a:t>
            </a: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Lesson 2 </a:t>
            </a:r>
            <a:r>
              <a:rPr lang="en-US" sz="1600" dirty="0"/>
              <a:t>Making digital public services accessible and inclusive for vulnerable and underserved populations requires targeted interventions adapted to their specific needs and capacities.</a:t>
            </a: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Lesson 3 </a:t>
            </a:r>
            <a:r>
              <a:rPr lang="en-US" sz="1600" dirty="0"/>
              <a:t>One-stop-shops, combining digital technology with human/physical interface, can reduce time and cost and reinforce localized public service delivery in rural and remote areas.</a:t>
            </a:r>
          </a:p>
          <a:p>
            <a:pPr algn="just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795BE8-ADF1-4B2A-CA7B-D82C47C21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8787" y="4159861"/>
            <a:ext cx="5058288" cy="248181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215D81"/>
                </a:solidFill>
              </a:rPr>
              <a:t>Public administration reform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Lesson 4 </a:t>
            </a:r>
            <a:r>
              <a:rPr lang="en-US" sz="1600" dirty="0"/>
              <a:t>Transforming public administration requires both modernization and reform, where introduction of technology and capacity is accompanied by updated regulation and changes in the work culture. 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Lesson 5 </a:t>
            </a:r>
            <a:r>
              <a:rPr lang="en-US" sz="1600" dirty="0"/>
              <a:t>Digital tools can promote open government initiatives and facilitate citizens’ participation in the decision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347473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9A0D-6000-4F95-A415-E5B7962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Interoperability, efficiency and continuity: public service delivery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A927F-C2D3-4057-8AA1-B879ED3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4518" y="1791853"/>
            <a:ext cx="3182964" cy="4398963"/>
          </a:xfrm>
        </p:spPr>
        <p:txBody>
          <a:bodyPr/>
          <a:lstStyle/>
          <a:p>
            <a:r>
              <a:rPr lang="en-US" b="1" dirty="0"/>
              <a:t>E-records and documentation management system</a:t>
            </a:r>
          </a:p>
          <a:p>
            <a:r>
              <a:rPr lang="en-US" dirty="0"/>
              <a:t>Improve efficiency and transparency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Country examples: Bangladesh, Tajikistan, Uzbekistan, Moldova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05C0FA-98A4-4886-AFA6-CE917B952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91854"/>
            <a:ext cx="3708784" cy="4398963"/>
          </a:xfrm>
        </p:spPr>
        <p:txBody>
          <a:bodyPr/>
          <a:lstStyle/>
          <a:p>
            <a:r>
              <a:rPr lang="en-US" b="1" dirty="0"/>
              <a:t>Digital registry</a:t>
            </a:r>
          </a:p>
          <a:p>
            <a:r>
              <a:rPr lang="en-US" dirty="0"/>
              <a:t>Improve interoperability  and efficiency</a:t>
            </a:r>
          </a:p>
          <a:p>
            <a:r>
              <a:rPr lang="en-US" dirty="0"/>
              <a:t>Support Covid-19 emergency responses</a:t>
            </a:r>
          </a:p>
          <a:p>
            <a:endParaRPr lang="en-US" dirty="0"/>
          </a:p>
          <a:p>
            <a:r>
              <a:rPr lang="en-US" dirty="0"/>
              <a:t>Country examples: Montenegro, Argentina, Malawi, Tajikistan, Bosnia and Herzegovina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7FC3B2B-CD86-30AE-545F-1477E398695B}"/>
              </a:ext>
            </a:extLst>
          </p:cNvPr>
          <p:cNvSpPr txBox="1">
            <a:spLocks/>
          </p:cNvSpPr>
          <p:nvPr/>
        </p:nvSpPr>
        <p:spPr>
          <a:xfrm>
            <a:off x="8051216" y="1791853"/>
            <a:ext cx="3182964" cy="439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Technology (e.g. Zoom license, APPs)</a:t>
            </a:r>
          </a:p>
          <a:p>
            <a:r>
              <a:rPr lang="en-US" dirty="0"/>
              <a:t>Ensure business continuity during COVID-19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Country examples: Nepal, Peru, Zambia, Uganda, South Sudan</a:t>
            </a:r>
          </a:p>
        </p:txBody>
      </p:sp>
    </p:spTree>
    <p:extLst>
      <p:ext uri="{BB962C8B-B14F-4D97-AF65-F5344CB8AC3E}">
        <p14:creationId xmlns:p14="http://schemas.microsoft.com/office/powerpoint/2010/main" val="238140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9A0D-6000-4F95-A415-E5B79625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en-US" sz="3000"/>
              <a:t>Accessibility and e-inclusion: adapt to specific needs and capacities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05C0FA-98A4-4886-AFA6-CE917B95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>
            <a:normAutofit/>
          </a:bodyPr>
          <a:lstStyle/>
          <a:p>
            <a:r>
              <a:rPr lang="en-US" b="1" dirty="0"/>
              <a:t>Unequal access to e-services</a:t>
            </a:r>
          </a:p>
          <a:p>
            <a:r>
              <a:rPr lang="en-US" dirty="0"/>
              <a:t>Groups lacking digital literacy</a:t>
            </a:r>
          </a:p>
          <a:p>
            <a:r>
              <a:rPr lang="en-US" dirty="0"/>
              <a:t>Persons with disabilities</a:t>
            </a:r>
          </a:p>
          <a:p>
            <a:r>
              <a:rPr lang="en-US" dirty="0"/>
              <a:t>Rural and remote communities</a:t>
            </a:r>
          </a:p>
          <a:p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28D1A2-F8E9-EF6A-B7C1-285F20D9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0" y="3091149"/>
            <a:ext cx="6174800" cy="308740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4A927F-C2D3-4057-8AA1-B879ED35946B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14016" y="1512000"/>
            <a:ext cx="4745984" cy="4679250"/>
          </a:xfrm>
        </p:spPr>
        <p:txBody>
          <a:bodyPr>
            <a:normAutofit/>
          </a:bodyPr>
          <a:lstStyle/>
          <a:p>
            <a:r>
              <a:rPr lang="en-US" b="1" dirty="0"/>
              <a:t>Good practices</a:t>
            </a:r>
          </a:p>
          <a:p>
            <a:r>
              <a:rPr lang="en-US" dirty="0"/>
              <a:t>Accessibility mapping (e.g. Kazakhstan) </a:t>
            </a:r>
          </a:p>
          <a:p>
            <a:r>
              <a:rPr lang="en-US" dirty="0"/>
              <a:t>Apps with features for persons with hearing/speech and/or visual disabilities  during Covid-19 (e.g. Egypt, Belarus)</a:t>
            </a:r>
          </a:p>
          <a:p>
            <a:r>
              <a:rPr lang="en-US" dirty="0"/>
              <a:t>Call </a:t>
            </a:r>
            <a:r>
              <a:rPr lang="en-US" dirty="0" err="1"/>
              <a:t>centres</a:t>
            </a:r>
            <a:r>
              <a:rPr lang="en-US" dirty="0"/>
              <a:t> /local agents for groups and communities lacking digital literacy (e.g. Serbia, Pacific islands)</a:t>
            </a:r>
          </a:p>
          <a:p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7FC3B2B-CD86-30AE-545F-1477E398695B}"/>
              </a:ext>
            </a:extLst>
          </p:cNvPr>
          <p:cNvSpPr txBox="1">
            <a:spLocks/>
          </p:cNvSpPr>
          <p:nvPr/>
        </p:nvSpPr>
        <p:spPr>
          <a:xfrm>
            <a:off x="8051216" y="1229518"/>
            <a:ext cx="3182964" cy="439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4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8540BABC-DB48-4D09-BE44-42B51D90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ca57e-aeff-4ea7-957c-ee39e8386d27"/>
    <ds:schemaRef ds:uri="9d5e6f84-5843-49cc-89a8-d7ee1a915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1FE8A-8F15-409F-AF62-619C69C0D537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5b18546-d2d9-4772-b115-0bba739c21ad"/>
    <ds:schemaRef ds:uri="http://schemas.microsoft.com/office/2006/metadata/properties"/>
    <ds:schemaRef ds:uri="http://schemas.openxmlformats.org/package/2006/metadata/core-properties"/>
    <ds:schemaRef ds:uri="9d5e6f84-5843-49cc-89a8-d7ee1a915182"/>
    <ds:schemaRef ds:uri="http://purl.org/dc/dcmitype/"/>
    <ds:schemaRef ds:uri="cd5ca57e-aeff-4ea7-957c-ee39e8386d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889</Words>
  <Application>Microsoft Office PowerPoint</Application>
  <PresentationFormat>Widescreen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Corbel</vt:lpstr>
      <vt:lpstr>Courier New</vt:lpstr>
      <vt:lpstr>Myriad Pro</vt:lpstr>
      <vt:lpstr>Times New Roman</vt:lpstr>
      <vt:lpstr>Wingdings</vt:lpstr>
      <vt:lpstr>Office Theme</vt:lpstr>
      <vt:lpstr>LESSONS LEARNED FROM UNDP SUPPORT TO E-GOVERNANCE:  </vt:lpstr>
      <vt:lpstr>Context</vt:lpstr>
      <vt:lpstr>Evaluation at UNDP</vt:lpstr>
      <vt:lpstr>Evaluation at UNDP</vt:lpstr>
      <vt:lpstr>Methodology</vt:lpstr>
      <vt:lpstr>Methodology</vt:lpstr>
      <vt:lpstr>Lessons Learned</vt:lpstr>
      <vt:lpstr>Interoperability, efficiency and continuity: public service delivery</vt:lpstr>
      <vt:lpstr>Accessibility and e-inclusion: adapt to specific needs and capacities</vt:lpstr>
      <vt:lpstr>One-stop-shops</vt:lpstr>
      <vt:lpstr>E-governance for public administration reform</vt:lpstr>
      <vt:lpstr>E-participation</vt:lpstr>
      <vt:lpstr>Twofold implications for NES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checklist</dc:title>
  <dc:creator/>
  <cp:lastModifiedBy/>
  <cp:revision>2</cp:revision>
  <dcterms:created xsi:type="dcterms:W3CDTF">2020-05-15T00:35:42Z</dcterms:created>
  <dcterms:modified xsi:type="dcterms:W3CDTF">2022-11-01T14:21:55Z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