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9.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18.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14.xml" ContentType="application/vnd.openxmlformats-officedocument.presentationml.slide+xml"/>
  <Override PartName="/ppt/slides/slide19.xml" ContentType="application/vnd.openxmlformats-officedocument.presentationml.slide+xml"/>
  <Override PartName="/ppt/slides/slide15.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25.xml" ContentType="application/vnd.openxmlformats-officedocument.presentationml.notesSlid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notesSlides/notesSlide8.xml" ContentType="application/vnd.openxmlformats-officedocument.presentationml.notesSlide+xml"/>
  <Override PartName="/ppt/slideLayouts/slideLayout100.xml" ContentType="application/vnd.openxmlformats-officedocument.presentationml.slideLayout+xml"/>
  <Override PartName="/ppt/slideLayouts/slideLayout99.xml" ContentType="application/vnd.openxmlformats-officedocument.presentationml.slideLayout+xml"/>
  <Override PartName="/ppt/slideLayouts/slideLayout98.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notesSlides/notesSlide17.xml" ContentType="application/vnd.openxmlformats-officedocument.presentationml.notesSlide+xml"/>
  <Override PartName="/ppt/slideMasters/slideMaster2.xml" ContentType="application/vnd.openxmlformats-officedocument.presentationml.slideMaster+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slideMasters/slideMaster7.xml" ContentType="application/vnd.openxmlformats-officedocument.presentationml.slideMaster+xml"/>
  <Override PartName="/ppt/notesSlides/notesSlide18.xml" ContentType="application/vnd.openxmlformats-officedocument.presentationml.notesSlide+xml"/>
  <Override PartName="/ppt/slideMasters/slideMaster8.xml" ContentType="application/vnd.openxmlformats-officedocument.presentationml.slideMaster+xml"/>
  <Override PartName="/ppt/notesSlides/notesSlide23.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4.xml" ContentType="application/vnd.openxmlformats-officedocument.presentationml.notesSlide+xml"/>
  <Override PartName="/ppt/notesSlides/notesSlide19.xml" ContentType="application/vnd.openxmlformats-officedocument.presentationml.notesSlide+xml"/>
  <Override PartName="/ppt/slideMasters/slideMaster9.xml" ContentType="application/vnd.openxmlformats-officedocument.presentationml.slideMaster+xml"/>
  <Override PartName="/ppt/notesSlides/notesSlide13.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Layouts/slideLayout85.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86.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77.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68.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0.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7.xml" ContentType="application/vnd.openxmlformats-officedocument.theme+xml"/>
  <Override PartName="/ppt/charts/chart2.xml" ContentType="application/vnd.openxmlformats-officedocument.drawingml.chart+xml"/>
  <Override PartName="/ppt/charts/style2.xml" ContentType="application/vnd.ms-office.chartstyle+xml"/>
  <Override PartName="/ppt/diagrams/layout4.xml" ContentType="application/vnd.openxmlformats-officedocument.drawingml.diagramLayout+xml"/>
  <Override PartName="/ppt/charts/colors2.xml" ContentType="application/vnd.ms-office.chartcolorstyle+xml"/>
  <Override PartName="/ppt/diagrams/layout5.xml" ContentType="application/vnd.openxmlformats-officedocument.drawingml.diagramLayout+xml"/>
  <Override PartName="/ppt/diagrams/quickStyle5.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10.xml" ContentType="application/vnd.openxmlformats-officedocument.theme+xml"/>
  <Override PartName="/ppt/diagrams/quickStyle7.xml" ContentType="application/vnd.openxmlformats-officedocument.drawingml.diagramStyle+xml"/>
  <Override PartName="/ppt/diagrams/layout7.xml" ContentType="application/vnd.openxmlformats-officedocument.drawingml.diagramLayout+xml"/>
  <Override PartName="/ppt/diagrams/drawing6.xml" ContentType="application/vnd.ms-office.drawingml.diagramDrawing+xml"/>
  <Override PartName="/ppt/diagrams/colors5.xml" ContentType="application/vnd.openxmlformats-officedocument.drawingml.diagramColors+xml"/>
  <Override PartName="/ppt/diagrams/drawing5.xml" ContentType="application/vnd.ms-office.drawingml.diagramDrawing+xml"/>
  <Override PartName="/ppt/theme/theme8.xml" ContentType="application/vnd.openxmlformats-officedocument.theme+xml"/>
  <Override PartName="/ppt/theme/theme9.xml" ContentType="application/vnd.openxmlformats-officedocument.theme+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charts/colors1.xml" ContentType="application/vnd.ms-office.chartcolorstyl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4.xml" ContentType="application/vnd.openxmlformats-officedocument.theme+xml"/>
  <Override PartName="/ppt/theme/theme5.xml" ContentType="application/vnd.openxmlformats-officedocument.theme+xml"/>
  <Override PartName="/ppt/charts/style1.xml" ContentType="application/vnd.ms-office.chartstyle+xml"/>
  <Override PartName="/ppt/charts/chart1.xml" ContentType="application/vnd.openxmlformats-officedocument.drawingml.chart+xml"/>
  <Override PartName="/ppt/theme/theme3.xml" ContentType="application/vnd.openxmlformats-officedocument.theme+xml"/>
  <Override PartName="/ppt/diagrams/layout2.xml" ContentType="application/vnd.openxmlformats-officedocument.drawingml.diagramLayout+xml"/>
  <Override PartName="/ppt/diagrams/quickStyle2.xml" ContentType="application/vnd.openxmlformats-officedocument.drawingml.diagramStyle+xml"/>
  <Override PartName="/ppt/notesMasters/notesMaster1.xml" ContentType="application/vnd.openxmlformats-officedocument.presentationml.notesMaster+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6.xml" ContentType="application/vnd.openxmlformats-officedocument.theme+xml"/>
  <Override PartName="/ppt/diagrams/colors2.xml" ContentType="application/vnd.openxmlformats-officedocument.drawingml.diagramColors+xml"/>
  <Override PartName="/ppt/diagrams/drawing2.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charts/colors7.xml" ContentType="application/vnd.ms-office.chartcolorstyle+xml"/>
  <Override PartName="/ppt/charts/chart7.xml" ContentType="application/vnd.openxmlformats-officedocument.drawingml.chart+xml"/>
  <Override PartName="/ppt/charts/style7.xml" ContentType="application/vnd.ms-office.chart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olors4.xml" ContentType="application/vnd.ms-office.chartcolorstyle+xml"/>
  <Override PartName="/ppt/charts/style4.xml" ContentType="application/vnd.ms-office.chart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6.xml" ContentType="application/vnd.ms-office.chartstyle+xml"/>
  <Override PartName="/ppt/charts/chart6.xml" ContentType="application/vnd.openxmlformats-officedocument.drawingml.chart+xml"/>
  <Override PartName="/ppt/media/image56.jpg" ContentType="image/jpg"/>
  <Override PartName="/ppt/media/image57.jpg" ContentType="image/jpg"/>
  <Override PartName="/ppt/charts/colors6.xml" ContentType="application/vnd.ms-office.chartcolorstyl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83" r:id="rId4"/>
    <p:sldMasterId id="2147483703" r:id="rId5"/>
    <p:sldMasterId id="2147483712" r:id="rId6"/>
    <p:sldMasterId id="2147483739" r:id="rId7"/>
    <p:sldMasterId id="2147483749" r:id="rId8"/>
    <p:sldMasterId id="2147483758" r:id="rId9"/>
  </p:sldMasterIdLst>
  <p:notesMasterIdLst>
    <p:notesMasterId r:id="rId35"/>
  </p:notesMasterIdLst>
  <p:sldIdLst>
    <p:sldId id="274" r:id="rId10"/>
    <p:sldId id="268" r:id="rId11"/>
    <p:sldId id="500" r:id="rId12"/>
    <p:sldId id="510" r:id="rId13"/>
    <p:sldId id="293" r:id="rId14"/>
    <p:sldId id="320" r:id="rId15"/>
    <p:sldId id="1255" r:id="rId16"/>
    <p:sldId id="1184" r:id="rId17"/>
    <p:sldId id="1237" r:id="rId18"/>
    <p:sldId id="386" r:id="rId19"/>
    <p:sldId id="382" r:id="rId20"/>
    <p:sldId id="387" r:id="rId21"/>
    <p:sldId id="507" r:id="rId22"/>
    <p:sldId id="339" r:id="rId23"/>
    <p:sldId id="390" r:id="rId24"/>
    <p:sldId id="10087" r:id="rId25"/>
    <p:sldId id="2147470284" r:id="rId26"/>
    <p:sldId id="2147470285" r:id="rId27"/>
    <p:sldId id="1401" r:id="rId28"/>
    <p:sldId id="346" r:id="rId29"/>
    <p:sldId id="351" r:id="rId30"/>
    <p:sldId id="321" r:id="rId31"/>
    <p:sldId id="1402" r:id="rId32"/>
    <p:sldId id="269" r:id="rId33"/>
    <p:sldId id="2147470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7660" autoAdjust="0"/>
  </p:normalViewPr>
  <p:slideViewPr>
    <p:cSldViewPr snapToGrid="0">
      <p:cViewPr varScale="1">
        <p:scale>
          <a:sx n="85" d="100"/>
          <a:sy n="85" d="100"/>
        </p:scale>
        <p:origin x="228" y="90"/>
      </p:cViewPr>
      <p:guideLst/>
    </p:cSldViewPr>
  </p:slideViewPr>
  <p:notesTextViewPr>
    <p:cViewPr>
      <p:scale>
        <a:sx n="1" d="1"/>
        <a:sy n="1" d="1"/>
      </p:scale>
      <p:origin x="0" y="0"/>
    </p:cViewPr>
  </p:notesTextViewPr>
  <p:sorterViewPr>
    <p:cViewPr>
      <p:scale>
        <a:sx n="100" d="100"/>
        <a:sy n="100" d="100"/>
      </p:scale>
      <p:origin x="0" y="-96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40"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Roomi%20Aziz\Desktop\P2i%20Analytics\Data%20Sheet%20All%20upto%2026th%20April.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Roomi%20Aziz\Desktop\P2i%20Analytics\Data%20Sheet%20All%20upto%2026th%20April.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74860699389897E-2"/>
          <c:y val="0.26076292394470468"/>
          <c:w val="0.95555801068583657"/>
          <c:h val="0.60194654146248772"/>
        </c:manualLayout>
      </c:layout>
      <c:barChart>
        <c:barDir val="col"/>
        <c:grouping val="stacked"/>
        <c:varyColors val="0"/>
        <c:ser>
          <c:idx val="0"/>
          <c:order val="0"/>
          <c:tx>
            <c:strRef>
              <c:f>Pakistan!$D$1</c:f>
              <c:strCache>
                <c:ptCount val="1"/>
                <c:pt idx="0">
                  <c:v>Daily Cases</c:v>
                </c:pt>
              </c:strCache>
            </c:strRef>
          </c:tx>
          <c:spPr>
            <a:solidFill>
              <a:schemeClr val="accent3">
                <a:lumMod val="60000"/>
                <a:lumOff val="40000"/>
              </a:schemeClr>
            </a:solidFill>
            <a:ln>
              <a:noFill/>
            </a:ln>
            <a:effectLst/>
          </c:spPr>
          <c:invertIfNegative val="0"/>
          <c:cat>
            <c:strRef>
              <c:f>Pakistan!$C$53:$C$114</c:f>
              <c:strCache>
                <c:ptCount val="62"/>
                <c:pt idx="0">
                  <c:v>2020-02-20</c:v>
                </c:pt>
                <c:pt idx="1">
                  <c:v>2020-02-21</c:v>
                </c:pt>
                <c:pt idx="2">
                  <c:v>2020-02-22</c:v>
                </c:pt>
                <c:pt idx="3">
                  <c:v>2020-02-23</c:v>
                </c:pt>
                <c:pt idx="4">
                  <c:v>2020-02-24</c:v>
                </c:pt>
                <c:pt idx="5">
                  <c:v>2020-02-25</c:v>
                </c:pt>
                <c:pt idx="6">
                  <c:v>2020-02-26</c:v>
                </c:pt>
                <c:pt idx="7">
                  <c:v>2020-02-27</c:v>
                </c:pt>
                <c:pt idx="8">
                  <c:v>2020-02-28</c:v>
                </c:pt>
                <c:pt idx="9">
                  <c:v>2020-02-29</c:v>
                </c:pt>
                <c:pt idx="10">
                  <c:v>2020-03-01</c:v>
                </c:pt>
                <c:pt idx="11">
                  <c:v>2020-03-02</c:v>
                </c:pt>
                <c:pt idx="12">
                  <c:v>2020-03-04</c:v>
                </c:pt>
                <c:pt idx="13">
                  <c:v>2020-03-07</c:v>
                </c:pt>
                <c:pt idx="14">
                  <c:v>2020-03-10</c:v>
                </c:pt>
                <c:pt idx="15">
                  <c:v>2020-03-11</c:v>
                </c:pt>
                <c:pt idx="16">
                  <c:v>2020-03-12</c:v>
                </c:pt>
                <c:pt idx="17">
                  <c:v>2020-03-13</c:v>
                </c:pt>
                <c:pt idx="18">
                  <c:v>2020-03-14</c:v>
                </c:pt>
                <c:pt idx="19">
                  <c:v>2020-03-15</c:v>
                </c:pt>
                <c:pt idx="20">
                  <c:v>2020-03-16</c:v>
                </c:pt>
                <c:pt idx="21">
                  <c:v>2020-03-17</c:v>
                </c:pt>
                <c:pt idx="22">
                  <c:v>2020-03-18</c:v>
                </c:pt>
                <c:pt idx="23">
                  <c:v>2020-03-19</c:v>
                </c:pt>
                <c:pt idx="24">
                  <c:v>2020-03-20</c:v>
                </c:pt>
                <c:pt idx="25">
                  <c:v>2020-03-21</c:v>
                </c:pt>
                <c:pt idx="26">
                  <c:v>2020-03-22</c:v>
                </c:pt>
                <c:pt idx="27">
                  <c:v>2020-03-23</c:v>
                </c:pt>
                <c:pt idx="28">
                  <c:v>2020-03-24</c:v>
                </c:pt>
                <c:pt idx="29">
                  <c:v>2020-03-25</c:v>
                </c:pt>
                <c:pt idx="30">
                  <c:v>2020-03-26</c:v>
                </c:pt>
                <c:pt idx="31">
                  <c:v>2020-03-27</c:v>
                </c:pt>
                <c:pt idx="32">
                  <c:v>2020-03-28</c:v>
                </c:pt>
                <c:pt idx="33">
                  <c:v>2020-03-29</c:v>
                </c:pt>
                <c:pt idx="34">
                  <c:v>2020-03-30</c:v>
                </c:pt>
                <c:pt idx="35">
                  <c:v>2020-03-31</c:v>
                </c:pt>
                <c:pt idx="36">
                  <c:v>2020-04-01</c:v>
                </c:pt>
                <c:pt idx="37">
                  <c:v>2020-04-02</c:v>
                </c:pt>
                <c:pt idx="38">
                  <c:v>2020-04-03</c:v>
                </c:pt>
                <c:pt idx="39">
                  <c:v>2020-04-04</c:v>
                </c:pt>
                <c:pt idx="40">
                  <c:v>2020-04-05</c:v>
                </c:pt>
                <c:pt idx="41">
                  <c:v>2020-04-06</c:v>
                </c:pt>
                <c:pt idx="42">
                  <c:v>2020-04-07</c:v>
                </c:pt>
                <c:pt idx="43">
                  <c:v>2020-04-08</c:v>
                </c:pt>
                <c:pt idx="44">
                  <c:v>2020-04-09</c:v>
                </c:pt>
                <c:pt idx="45">
                  <c:v>2020-04-10</c:v>
                </c:pt>
                <c:pt idx="46">
                  <c:v>2020-04-11</c:v>
                </c:pt>
                <c:pt idx="47">
                  <c:v>2020-04-12</c:v>
                </c:pt>
                <c:pt idx="48">
                  <c:v>2020-04-13</c:v>
                </c:pt>
                <c:pt idx="49">
                  <c:v>2020-04-14</c:v>
                </c:pt>
                <c:pt idx="50">
                  <c:v>2020-04-15</c:v>
                </c:pt>
                <c:pt idx="51">
                  <c:v>2020-04-16</c:v>
                </c:pt>
                <c:pt idx="52">
                  <c:v>2020-04-17</c:v>
                </c:pt>
                <c:pt idx="53">
                  <c:v>2020-04-18</c:v>
                </c:pt>
                <c:pt idx="54">
                  <c:v>2020-04-19</c:v>
                </c:pt>
                <c:pt idx="55">
                  <c:v>2020-04-20</c:v>
                </c:pt>
                <c:pt idx="56">
                  <c:v>2020-04-21</c:v>
                </c:pt>
                <c:pt idx="57">
                  <c:v>2020-04-22</c:v>
                </c:pt>
                <c:pt idx="58">
                  <c:v>2020-04-23</c:v>
                </c:pt>
                <c:pt idx="59">
                  <c:v>2020-04-24</c:v>
                </c:pt>
                <c:pt idx="60">
                  <c:v>2020-04-25</c:v>
                </c:pt>
                <c:pt idx="61">
                  <c:v>2020-04-26</c:v>
                </c:pt>
              </c:strCache>
            </c:strRef>
          </c:cat>
          <c:val>
            <c:numRef>
              <c:f>Pakistan!$D$53:$D$114</c:f>
              <c:numCache>
                <c:formatCode>0</c:formatCode>
                <c:ptCount val="62"/>
                <c:pt idx="0">
                  <c:v>0</c:v>
                </c:pt>
                <c:pt idx="1">
                  <c:v>0</c:v>
                </c:pt>
                <c:pt idx="2">
                  <c:v>0</c:v>
                </c:pt>
                <c:pt idx="3">
                  <c:v>0</c:v>
                </c:pt>
                <c:pt idx="4">
                  <c:v>0</c:v>
                </c:pt>
                <c:pt idx="5">
                  <c:v>0</c:v>
                </c:pt>
                <c:pt idx="6">
                  <c:v>0</c:v>
                </c:pt>
                <c:pt idx="7">
                  <c:v>0.4</c:v>
                </c:pt>
                <c:pt idx="8">
                  <c:v>0.4</c:v>
                </c:pt>
                <c:pt idx="9">
                  <c:v>0.4</c:v>
                </c:pt>
                <c:pt idx="10">
                  <c:v>0.8</c:v>
                </c:pt>
                <c:pt idx="11">
                  <c:v>0.8</c:v>
                </c:pt>
                <c:pt idx="12">
                  <c:v>0.6</c:v>
                </c:pt>
                <c:pt idx="13">
                  <c:v>0.8</c:v>
                </c:pt>
                <c:pt idx="14">
                  <c:v>2.8</c:v>
                </c:pt>
                <c:pt idx="15">
                  <c:v>2.4</c:v>
                </c:pt>
                <c:pt idx="16">
                  <c:v>3.2</c:v>
                </c:pt>
                <c:pt idx="17">
                  <c:v>3.2</c:v>
                </c:pt>
                <c:pt idx="18">
                  <c:v>3</c:v>
                </c:pt>
                <c:pt idx="19">
                  <c:v>2.8</c:v>
                </c:pt>
                <c:pt idx="20">
                  <c:v>3</c:v>
                </c:pt>
                <c:pt idx="21">
                  <c:v>33.4</c:v>
                </c:pt>
                <c:pt idx="22">
                  <c:v>33.200000000000003</c:v>
                </c:pt>
                <c:pt idx="23">
                  <c:v>56.2</c:v>
                </c:pt>
                <c:pt idx="24">
                  <c:v>89.6</c:v>
                </c:pt>
                <c:pt idx="25">
                  <c:v>92.8</c:v>
                </c:pt>
                <c:pt idx="26">
                  <c:v>91.8</c:v>
                </c:pt>
                <c:pt idx="27">
                  <c:v>119.4</c:v>
                </c:pt>
                <c:pt idx="28">
                  <c:v>117</c:v>
                </c:pt>
                <c:pt idx="29">
                  <c:v>102.6</c:v>
                </c:pt>
                <c:pt idx="30">
                  <c:v>112.4</c:v>
                </c:pt>
                <c:pt idx="31">
                  <c:v>110.2</c:v>
                </c:pt>
                <c:pt idx="32">
                  <c:v>82.6</c:v>
                </c:pt>
                <c:pt idx="33">
                  <c:v>104.2</c:v>
                </c:pt>
                <c:pt idx="34">
                  <c:v>107</c:v>
                </c:pt>
                <c:pt idx="35">
                  <c:v>113.6</c:v>
                </c:pt>
                <c:pt idx="36">
                  <c:v>168.4</c:v>
                </c:pt>
                <c:pt idx="37">
                  <c:v>218.8</c:v>
                </c:pt>
                <c:pt idx="38">
                  <c:v>176.6</c:v>
                </c:pt>
                <c:pt idx="39">
                  <c:v>153</c:v>
                </c:pt>
                <c:pt idx="40">
                  <c:v>165</c:v>
                </c:pt>
                <c:pt idx="41">
                  <c:v>247.6</c:v>
                </c:pt>
                <c:pt idx="42">
                  <c:v>314.60000000000002</c:v>
                </c:pt>
                <c:pt idx="43">
                  <c:v>356.2</c:v>
                </c:pt>
                <c:pt idx="44">
                  <c:v>406.2</c:v>
                </c:pt>
                <c:pt idx="45">
                  <c:v>430.2</c:v>
                </c:pt>
                <c:pt idx="46">
                  <c:v>302.2</c:v>
                </c:pt>
                <c:pt idx="47">
                  <c:v>234.8</c:v>
                </c:pt>
                <c:pt idx="48">
                  <c:v>260.39999999999998</c:v>
                </c:pt>
                <c:pt idx="49">
                  <c:v>278.8</c:v>
                </c:pt>
                <c:pt idx="50">
                  <c:v>277.39999999999998</c:v>
                </c:pt>
                <c:pt idx="51">
                  <c:v>343.4</c:v>
                </c:pt>
                <c:pt idx="52">
                  <c:v>397.4</c:v>
                </c:pt>
                <c:pt idx="53">
                  <c:v>421.4</c:v>
                </c:pt>
                <c:pt idx="54">
                  <c:v>455.4</c:v>
                </c:pt>
                <c:pt idx="55">
                  <c:v>486</c:v>
                </c:pt>
                <c:pt idx="56">
                  <c:v>542.20000000000005</c:v>
                </c:pt>
                <c:pt idx="57">
                  <c:v>544.79999999999995</c:v>
                </c:pt>
                <c:pt idx="58">
                  <c:v>453.6</c:v>
                </c:pt>
                <c:pt idx="59">
                  <c:v>632.4</c:v>
                </c:pt>
                <c:pt idx="60">
                  <c:v>704.4</c:v>
                </c:pt>
                <c:pt idx="61">
                  <c:v>701.4</c:v>
                </c:pt>
              </c:numCache>
            </c:numRef>
          </c:val>
          <c:extLst>
            <c:ext xmlns:c16="http://schemas.microsoft.com/office/drawing/2014/chart" uri="{C3380CC4-5D6E-409C-BE32-E72D297353CC}">
              <c16:uniqueId val="{00000000-A427-4A8B-939D-F021D224F810}"/>
            </c:ext>
          </c:extLst>
        </c:ser>
        <c:ser>
          <c:idx val="1"/>
          <c:order val="1"/>
          <c:tx>
            <c:strRef>
              <c:f>Pakistan!$E$1</c:f>
              <c:strCache>
                <c:ptCount val="1"/>
                <c:pt idx="0">
                  <c:v>Daily Deaths</c:v>
                </c:pt>
              </c:strCache>
            </c:strRef>
          </c:tx>
          <c:spPr>
            <a:solidFill>
              <a:schemeClr val="bg2">
                <a:lumMod val="25000"/>
              </a:schemeClr>
            </a:solidFill>
            <a:ln>
              <a:noFill/>
            </a:ln>
            <a:effectLst/>
          </c:spPr>
          <c:invertIfNegative val="0"/>
          <c:cat>
            <c:strRef>
              <c:f>Pakistan!$C$53:$C$114</c:f>
              <c:strCache>
                <c:ptCount val="62"/>
                <c:pt idx="0">
                  <c:v>2020-02-20</c:v>
                </c:pt>
                <c:pt idx="1">
                  <c:v>2020-02-21</c:v>
                </c:pt>
                <c:pt idx="2">
                  <c:v>2020-02-22</c:v>
                </c:pt>
                <c:pt idx="3">
                  <c:v>2020-02-23</c:v>
                </c:pt>
                <c:pt idx="4">
                  <c:v>2020-02-24</c:v>
                </c:pt>
                <c:pt idx="5">
                  <c:v>2020-02-25</c:v>
                </c:pt>
                <c:pt idx="6">
                  <c:v>2020-02-26</c:v>
                </c:pt>
                <c:pt idx="7">
                  <c:v>2020-02-27</c:v>
                </c:pt>
                <c:pt idx="8">
                  <c:v>2020-02-28</c:v>
                </c:pt>
                <c:pt idx="9">
                  <c:v>2020-02-29</c:v>
                </c:pt>
                <c:pt idx="10">
                  <c:v>2020-03-01</c:v>
                </c:pt>
                <c:pt idx="11">
                  <c:v>2020-03-02</c:v>
                </c:pt>
                <c:pt idx="12">
                  <c:v>2020-03-04</c:v>
                </c:pt>
                <c:pt idx="13">
                  <c:v>2020-03-07</c:v>
                </c:pt>
                <c:pt idx="14">
                  <c:v>2020-03-10</c:v>
                </c:pt>
                <c:pt idx="15">
                  <c:v>2020-03-11</c:v>
                </c:pt>
                <c:pt idx="16">
                  <c:v>2020-03-12</c:v>
                </c:pt>
                <c:pt idx="17">
                  <c:v>2020-03-13</c:v>
                </c:pt>
                <c:pt idx="18">
                  <c:v>2020-03-14</c:v>
                </c:pt>
                <c:pt idx="19">
                  <c:v>2020-03-15</c:v>
                </c:pt>
                <c:pt idx="20">
                  <c:v>2020-03-16</c:v>
                </c:pt>
                <c:pt idx="21">
                  <c:v>2020-03-17</c:v>
                </c:pt>
                <c:pt idx="22">
                  <c:v>2020-03-18</c:v>
                </c:pt>
                <c:pt idx="23">
                  <c:v>2020-03-19</c:v>
                </c:pt>
                <c:pt idx="24">
                  <c:v>2020-03-20</c:v>
                </c:pt>
                <c:pt idx="25">
                  <c:v>2020-03-21</c:v>
                </c:pt>
                <c:pt idx="26">
                  <c:v>2020-03-22</c:v>
                </c:pt>
                <c:pt idx="27">
                  <c:v>2020-03-23</c:v>
                </c:pt>
                <c:pt idx="28">
                  <c:v>2020-03-24</c:v>
                </c:pt>
                <c:pt idx="29">
                  <c:v>2020-03-25</c:v>
                </c:pt>
                <c:pt idx="30">
                  <c:v>2020-03-26</c:v>
                </c:pt>
                <c:pt idx="31">
                  <c:v>2020-03-27</c:v>
                </c:pt>
                <c:pt idx="32">
                  <c:v>2020-03-28</c:v>
                </c:pt>
                <c:pt idx="33">
                  <c:v>2020-03-29</c:v>
                </c:pt>
                <c:pt idx="34">
                  <c:v>2020-03-30</c:v>
                </c:pt>
                <c:pt idx="35">
                  <c:v>2020-03-31</c:v>
                </c:pt>
                <c:pt idx="36">
                  <c:v>2020-04-01</c:v>
                </c:pt>
                <c:pt idx="37">
                  <c:v>2020-04-02</c:v>
                </c:pt>
                <c:pt idx="38">
                  <c:v>2020-04-03</c:v>
                </c:pt>
                <c:pt idx="39">
                  <c:v>2020-04-04</c:v>
                </c:pt>
                <c:pt idx="40">
                  <c:v>2020-04-05</c:v>
                </c:pt>
                <c:pt idx="41">
                  <c:v>2020-04-06</c:v>
                </c:pt>
                <c:pt idx="42">
                  <c:v>2020-04-07</c:v>
                </c:pt>
                <c:pt idx="43">
                  <c:v>2020-04-08</c:v>
                </c:pt>
                <c:pt idx="44">
                  <c:v>2020-04-09</c:v>
                </c:pt>
                <c:pt idx="45">
                  <c:v>2020-04-10</c:v>
                </c:pt>
                <c:pt idx="46">
                  <c:v>2020-04-11</c:v>
                </c:pt>
                <c:pt idx="47">
                  <c:v>2020-04-12</c:v>
                </c:pt>
                <c:pt idx="48">
                  <c:v>2020-04-13</c:v>
                </c:pt>
                <c:pt idx="49">
                  <c:v>2020-04-14</c:v>
                </c:pt>
                <c:pt idx="50">
                  <c:v>2020-04-15</c:v>
                </c:pt>
                <c:pt idx="51">
                  <c:v>2020-04-16</c:v>
                </c:pt>
                <c:pt idx="52">
                  <c:v>2020-04-17</c:v>
                </c:pt>
                <c:pt idx="53">
                  <c:v>2020-04-18</c:v>
                </c:pt>
                <c:pt idx="54">
                  <c:v>2020-04-19</c:v>
                </c:pt>
                <c:pt idx="55">
                  <c:v>2020-04-20</c:v>
                </c:pt>
                <c:pt idx="56">
                  <c:v>2020-04-21</c:v>
                </c:pt>
                <c:pt idx="57">
                  <c:v>2020-04-22</c:v>
                </c:pt>
                <c:pt idx="58">
                  <c:v>2020-04-23</c:v>
                </c:pt>
                <c:pt idx="59">
                  <c:v>2020-04-24</c:v>
                </c:pt>
                <c:pt idx="60">
                  <c:v>2020-04-25</c:v>
                </c:pt>
                <c:pt idx="61">
                  <c:v>2020-04-26</c:v>
                </c:pt>
              </c:strCache>
            </c:strRef>
          </c:cat>
          <c:val>
            <c:numRef>
              <c:f>Pakistan!$E$53:$E$114</c:f>
              <c:numCache>
                <c:formatCode>0</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0.4</c:v>
                </c:pt>
                <c:pt idx="25">
                  <c:v>0.6</c:v>
                </c:pt>
                <c:pt idx="26">
                  <c:v>0.6</c:v>
                </c:pt>
                <c:pt idx="27">
                  <c:v>1</c:v>
                </c:pt>
                <c:pt idx="28">
                  <c:v>1.2</c:v>
                </c:pt>
                <c:pt idx="29">
                  <c:v>1</c:v>
                </c:pt>
                <c:pt idx="30">
                  <c:v>1</c:v>
                </c:pt>
                <c:pt idx="31">
                  <c:v>1.2</c:v>
                </c:pt>
                <c:pt idx="32">
                  <c:v>0.8</c:v>
                </c:pt>
                <c:pt idx="33">
                  <c:v>1</c:v>
                </c:pt>
                <c:pt idx="34">
                  <c:v>1.2</c:v>
                </c:pt>
                <c:pt idx="35">
                  <c:v>2</c:v>
                </c:pt>
                <c:pt idx="36">
                  <c:v>3.4</c:v>
                </c:pt>
                <c:pt idx="37">
                  <c:v>4.4000000000000004</c:v>
                </c:pt>
                <c:pt idx="38">
                  <c:v>4</c:v>
                </c:pt>
                <c:pt idx="39">
                  <c:v>3.6</c:v>
                </c:pt>
                <c:pt idx="40">
                  <c:v>3.4</c:v>
                </c:pt>
                <c:pt idx="41">
                  <c:v>4.8</c:v>
                </c:pt>
                <c:pt idx="42">
                  <c:v>4.5999999999999996</c:v>
                </c:pt>
                <c:pt idx="43">
                  <c:v>5.4</c:v>
                </c:pt>
                <c:pt idx="44">
                  <c:v>6.4</c:v>
                </c:pt>
                <c:pt idx="45">
                  <c:v>6.2</c:v>
                </c:pt>
                <c:pt idx="46">
                  <c:v>4.2</c:v>
                </c:pt>
                <c:pt idx="47">
                  <c:v>6.4</c:v>
                </c:pt>
                <c:pt idx="48">
                  <c:v>7</c:v>
                </c:pt>
                <c:pt idx="49">
                  <c:v>6.6</c:v>
                </c:pt>
                <c:pt idx="50">
                  <c:v>8.1999999999999993</c:v>
                </c:pt>
                <c:pt idx="51">
                  <c:v>10.6</c:v>
                </c:pt>
                <c:pt idx="52">
                  <c:v>9.8000000000000007</c:v>
                </c:pt>
                <c:pt idx="53">
                  <c:v>10</c:v>
                </c:pt>
                <c:pt idx="54">
                  <c:v>12.6</c:v>
                </c:pt>
                <c:pt idx="55">
                  <c:v>13.8</c:v>
                </c:pt>
                <c:pt idx="56">
                  <c:v>13.6</c:v>
                </c:pt>
                <c:pt idx="57">
                  <c:v>14.8</c:v>
                </c:pt>
                <c:pt idx="58">
                  <c:v>13.2</c:v>
                </c:pt>
                <c:pt idx="59">
                  <c:v>15.6</c:v>
                </c:pt>
                <c:pt idx="60">
                  <c:v>15.4</c:v>
                </c:pt>
                <c:pt idx="61">
                  <c:v>15.4</c:v>
                </c:pt>
              </c:numCache>
            </c:numRef>
          </c:val>
          <c:extLst>
            <c:ext xmlns:c16="http://schemas.microsoft.com/office/drawing/2014/chart" uri="{C3380CC4-5D6E-409C-BE32-E72D297353CC}">
              <c16:uniqueId val="{00000001-A427-4A8B-939D-F021D224F810}"/>
            </c:ext>
          </c:extLst>
        </c:ser>
        <c:dLbls>
          <c:showLegendKey val="0"/>
          <c:showVal val="0"/>
          <c:showCatName val="0"/>
          <c:showSerName val="0"/>
          <c:showPercent val="0"/>
          <c:showBubbleSize val="0"/>
        </c:dLbls>
        <c:gapWidth val="31"/>
        <c:overlap val="100"/>
        <c:axId val="988262288"/>
        <c:axId val="849972864"/>
      </c:barChart>
      <c:catAx>
        <c:axId val="98826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700" b="0" i="0" u="none" strike="noStrike" kern="1200" baseline="0">
                <a:solidFill>
                  <a:schemeClr val="bg1">
                    <a:lumMod val="50000"/>
                  </a:schemeClr>
                </a:solidFill>
                <a:latin typeface="+mn-lt"/>
                <a:ea typeface="+mn-ea"/>
                <a:cs typeface="+mn-cs"/>
              </a:defRPr>
            </a:pPr>
            <a:endParaRPr lang="en-US"/>
          </a:p>
        </c:txPr>
        <c:crossAx val="849972864"/>
        <c:crosses val="autoZero"/>
        <c:auto val="1"/>
        <c:lblAlgn val="ctr"/>
        <c:lblOffset val="100"/>
        <c:noMultiLvlLbl val="0"/>
      </c:catAx>
      <c:valAx>
        <c:axId val="8499728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3">
                    <a:lumMod val="75000"/>
                  </a:schemeClr>
                </a:solidFill>
                <a:latin typeface="+mn-lt"/>
                <a:ea typeface="+mn-ea"/>
                <a:cs typeface="+mn-cs"/>
              </a:defRPr>
            </a:pPr>
            <a:endParaRPr lang="en-US"/>
          </a:p>
        </c:txPr>
        <c:crossAx val="988262288"/>
        <c:crosses val="autoZero"/>
        <c:crossBetween val="between"/>
      </c:valAx>
      <c:spPr>
        <a:noFill/>
        <a:ln>
          <a:noFill/>
        </a:ln>
        <a:effectLst/>
      </c:spPr>
    </c:plotArea>
    <c:legend>
      <c:legendPos val="t"/>
      <c:layout>
        <c:manualLayout>
          <c:xMode val="edge"/>
          <c:yMode val="edge"/>
          <c:x val="2.5891384918335356E-2"/>
          <c:y val="9.2263508516614412E-2"/>
          <c:w val="0.14322958578352091"/>
          <c:h val="5.30968189328459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074860699389897E-2"/>
          <c:y val="0.26076292394470468"/>
          <c:w val="0.95555801068583657"/>
          <c:h val="0.60194654146248772"/>
        </c:manualLayout>
      </c:layout>
      <c:barChart>
        <c:barDir val="col"/>
        <c:grouping val="stacked"/>
        <c:varyColors val="0"/>
        <c:ser>
          <c:idx val="0"/>
          <c:order val="0"/>
          <c:tx>
            <c:strRef>
              <c:f>Pakistan!$D$1</c:f>
              <c:strCache>
                <c:ptCount val="1"/>
                <c:pt idx="0">
                  <c:v>Daily Cases</c:v>
                </c:pt>
              </c:strCache>
            </c:strRef>
          </c:tx>
          <c:spPr>
            <a:solidFill>
              <a:schemeClr val="accent3">
                <a:lumMod val="60000"/>
                <a:lumOff val="40000"/>
              </a:schemeClr>
            </a:solidFill>
            <a:ln>
              <a:noFill/>
            </a:ln>
            <a:effectLst/>
          </c:spPr>
          <c:invertIfNegative val="0"/>
          <c:cat>
            <c:strRef>
              <c:f>Pakistan!$C$53:$C$114</c:f>
              <c:strCache>
                <c:ptCount val="62"/>
                <c:pt idx="0">
                  <c:v>2020-02-20</c:v>
                </c:pt>
                <c:pt idx="1">
                  <c:v>2020-02-21</c:v>
                </c:pt>
                <c:pt idx="2">
                  <c:v>2020-02-22</c:v>
                </c:pt>
                <c:pt idx="3">
                  <c:v>2020-02-23</c:v>
                </c:pt>
                <c:pt idx="4">
                  <c:v>2020-02-24</c:v>
                </c:pt>
                <c:pt idx="5">
                  <c:v>2020-02-25</c:v>
                </c:pt>
                <c:pt idx="6">
                  <c:v>2020-02-26</c:v>
                </c:pt>
                <c:pt idx="7">
                  <c:v>2020-02-27</c:v>
                </c:pt>
                <c:pt idx="8">
                  <c:v>2020-02-28</c:v>
                </c:pt>
                <c:pt idx="9">
                  <c:v>2020-02-29</c:v>
                </c:pt>
                <c:pt idx="10">
                  <c:v>2020-03-01</c:v>
                </c:pt>
                <c:pt idx="11">
                  <c:v>2020-03-02</c:v>
                </c:pt>
                <c:pt idx="12">
                  <c:v>2020-03-04</c:v>
                </c:pt>
                <c:pt idx="13">
                  <c:v>2020-03-07</c:v>
                </c:pt>
                <c:pt idx="14">
                  <c:v>2020-03-10</c:v>
                </c:pt>
                <c:pt idx="15">
                  <c:v>2020-03-11</c:v>
                </c:pt>
                <c:pt idx="16">
                  <c:v>2020-03-12</c:v>
                </c:pt>
                <c:pt idx="17">
                  <c:v>2020-03-13</c:v>
                </c:pt>
                <c:pt idx="18">
                  <c:v>2020-03-14</c:v>
                </c:pt>
                <c:pt idx="19">
                  <c:v>2020-03-15</c:v>
                </c:pt>
                <c:pt idx="20">
                  <c:v>2020-03-16</c:v>
                </c:pt>
                <c:pt idx="21">
                  <c:v>2020-03-17</c:v>
                </c:pt>
                <c:pt idx="22">
                  <c:v>2020-03-18</c:v>
                </c:pt>
                <c:pt idx="23">
                  <c:v>2020-03-19</c:v>
                </c:pt>
                <c:pt idx="24">
                  <c:v>2020-03-20</c:v>
                </c:pt>
                <c:pt idx="25">
                  <c:v>2020-03-21</c:v>
                </c:pt>
                <c:pt idx="26">
                  <c:v>2020-03-22</c:v>
                </c:pt>
                <c:pt idx="27">
                  <c:v>2020-03-23</c:v>
                </c:pt>
                <c:pt idx="28">
                  <c:v>2020-03-24</c:v>
                </c:pt>
                <c:pt idx="29">
                  <c:v>2020-03-25</c:v>
                </c:pt>
                <c:pt idx="30">
                  <c:v>2020-03-26</c:v>
                </c:pt>
                <c:pt idx="31">
                  <c:v>2020-03-27</c:v>
                </c:pt>
                <c:pt idx="32">
                  <c:v>2020-03-28</c:v>
                </c:pt>
                <c:pt idx="33">
                  <c:v>2020-03-29</c:v>
                </c:pt>
                <c:pt idx="34">
                  <c:v>2020-03-30</c:v>
                </c:pt>
                <c:pt idx="35">
                  <c:v>2020-03-31</c:v>
                </c:pt>
                <c:pt idx="36">
                  <c:v>2020-04-01</c:v>
                </c:pt>
                <c:pt idx="37">
                  <c:v>2020-04-02</c:v>
                </c:pt>
                <c:pt idx="38">
                  <c:v>2020-04-03</c:v>
                </c:pt>
                <c:pt idx="39">
                  <c:v>2020-04-04</c:v>
                </c:pt>
                <c:pt idx="40">
                  <c:v>2020-04-05</c:v>
                </c:pt>
                <c:pt idx="41">
                  <c:v>2020-04-06</c:v>
                </c:pt>
                <c:pt idx="42">
                  <c:v>2020-04-07</c:v>
                </c:pt>
                <c:pt idx="43">
                  <c:v>2020-04-08</c:v>
                </c:pt>
                <c:pt idx="44">
                  <c:v>2020-04-09</c:v>
                </c:pt>
                <c:pt idx="45">
                  <c:v>2020-04-10</c:v>
                </c:pt>
                <c:pt idx="46">
                  <c:v>2020-04-11</c:v>
                </c:pt>
                <c:pt idx="47">
                  <c:v>2020-04-12</c:v>
                </c:pt>
                <c:pt idx="48">
                  <c:v>2020-04-13</c:v>
                </c:pt>
                <c:pt idx="49">
                  <c:v>2020-04-14</c:v>
                </c:pt>
                <c:pt idx="50">
                  <c:v>2020-04-15</c:v>
                </c:pt>
                <c:pt idx="51">
                  <c:v>2020-04-16</c:v>
                </c:pt>
                <c:pt idx="52">
                  <c:v>2020-04-17</c:v>
                </c:pt>
                <c:pt idx="53">
                  <c:v>2020-04-18</c:v>
                </c:pt>
                <c:pt idx="54">
                  <c:v>2020-04-19</c:v>
                </c:pt>
                <c:pt idx="55">
                  <c:v>2020-04-20</c:v>
                </c:pt>
                <c:pt idx="56">
                  <c:v>2020-04-21</c:v>
                </c:pt>
                <c:pt idx="57">
                  <c:v>2020-04-22</c:v>
                </c:pt>
                <c:pt idx="58">
                  <c:v>2020-04-23</c:v>
                </c:pt>
                <c:pt idx="59">
                  <c:v>2020-04-24</c:v>
                </c:pt>
                <c:pt idx="60">
                  <c:v>2020-04-25</c:v>
                </c:pt>
                <c:pt idx="61">
                  <c:v>2020-04-26</c:v>
                </c:pt>
              </c:strCache>
            </c:strRef>
          </c:cat>
          <c:val>
            <c:numRef>
              <c:f>Pakistan!$D$53:$D$114</c:f>
              <c:numCache>
                <c:formatCode>0</c:formatCode>
                <c:ptCount val="62"/>
                <c:pt idx="0">
                  <c:v>0</c:v>
                </c:pt>
                <c:pt idx="1">
                  <c:v>0</c:v>
                </c:pt>
                <c:pt idx="2">
                  <c:v>0</c:v>
                </c:pt>
                <c:pt idx="3">
                  <c:v>0</c:v>
                </c:pt>
                <c:pt idx="4">
                  <c:v>0</c:v>
                </c:pt>
                <c:pt idx="5">
                  <c:v>0</c:v>
                </c:pt>
                <c:pt idx="6">
                  <c:v>0</c:v>
                </c:pt>
                <c:pt idx="7">
                  <c:v>0.4</c:v>
                </c:pt>
                <c:pt idx="8">
                  <c:v>0.4</c:v>
                </c:pt>
                <c:pt idx="9">
                  <c:v>0.4</c:v>
                </c:pt>
                <c:pt idx="10">
                  <c:v>0.8</c:v>
                </c:pt>
                <c:pt idx="11">
                  <c:v>0.8</c:v>
                </c:pt>
                <c:pt idx="12">
                  <c:v>0.6</c:v>
                </c:pt>
                <c:pt idx="13">
                  <c:v>0.8</c:v>
                </c:pt>
                <c:pt idx="14">
                  <c:v>2.8</c:v>
                </c:pt>
                <c:pt idx="15">
                  <c:v>2.4</c:v>
                </c:pt>
                <c:pt idx="16">
                  <c:v>3.2</c:v>
                </c:pt>
                <c:pt idx="17">
                  <c:v>3.2</c:v>
                </c:pt>
                <c:pt idx="18">
                  <c:v>3</c:v>
                </c:pt>
                <c:pt idx="19">
                  <c:v>2.8</c:v>
                </c:pt>
                <c:pt idx="20">
                  <c:v>3</c:v>
                </c:pt>
                <c:pt idx="21">
                  <c:v>33.4</c:v>
                </c:pt>
                <c:pt idx="22">
                  <c:v>33.200000000000003</c:v>
                </c:pt>
                <c:pt idx="23">
                  <c:v>56.2</c:v>
                </c:pt>
                <c:pt idx="24">
                  <c:v>89.6</c:v>
                </c:pt>
                <c:pt idx="25">
                  <c:v>92.8</c:v>
                </c:pt>
                <c:pt idx="26">
                  <c:v>91.8</c:v>
                </c:pt>
                <c:pt idx="27">
                  <c:v>119.4</c:v>
                </c:pt>
                <c:pt idx="28">
                  <c:v>117</c:v>
                </c:pt>
                <c:pt idx="29">
                  <c:v>102.6</c:v>
                </c:pt>
                <c:pt idx="30">
                  <c:v>112.4</c:v>
                </c:pt>
                <c:pt idx="31">
                  <c:v>110.2</c:v>
                </c:pt>
                <c:pt idx="32">
                  <c:v>82.6</c:v>
                </c:pt>
                <c:pt idx="33">
                  <c:v>104.2</c:v>
                </c:pt>
                <c:pt idx="34">
                  <c:v>107</c:v>
                </c:pt>
                <c:pt idx="35">
                  <c:v>113.6</c:v>
                </c:pt>
                <c:pt idx="36">
                  <c:v>168.4</c:v>
                </c:pt>
                <c:pt idx="37">
                  <c:v>218.8</c:v>
                </c:pt>
                <c:pt idx="38">
                  <c:v>176.6</c:v>
                </c:pt>
                <c:pt idx="39">
                  <c:v>153</c:v>
                </c:pt>
                <c:pt idx="40">
                  <c:v>165</c:v>
                </c:pt>
                <c:pt idx="41">
                  <c:v>247.6</c:v>
                </c:pt>
                <c:pt idx="42">
                  <c:v>314.60000000000002</c:v>
                </c:pt>
                <c:pt idx="43">
                  <c:v>356.2</c:v>
                </c:pt>
                <c:pt idx="44">
                  <c:v>406.2</c:v>
                </c:pt>
                <c:pt idx="45">
                  <c:v>430.2</c:v>
                </c:pt>
                <c:pt idx="46">
                  <c:v>302.2</c:v>
                </c:pt>
                <c:pt idx="47">
                  <c:v>234.8</c:v>
                </c:pt>
                <c:pt idx="48">
                  <c:v>260.39999999999998</c:v>
                </c:pt>
                <c:pt idx="49">
                  <c:v>278.8</c:v>
                </c:pt>
                <c:pt idx="50">
                  <c:v>277.39999999999998</c:v>
                </c:pt>
                <c:pt idx="51">
                  <c:v>343.4</c:v>
                </c:pt>
                <c:pt idx="52">
                  <c:v>397.4</c:v>
                </c:pt>
                <c:pt idx="53">
                  <c:v>421.4</c:v>
                </c:pt>
                <c:pt idx="54">
                  <c:v>455.4</c:v>
                </c:pt>
                <c:pt idx="55">
                  <c:v>486</c:v>
                </c:pt>
                <c:pt idx="56">
                  <c:v>542.20000000000005</c:v>
                </c:pt>
                <c:pt idx="57">
                  <c:v>544.79999999999995</c:v>
                </c:pt>
                <c:pt idx="58">
                  <c:v>453.6</c:v>
                </c:pt>
                <c:pt idx="59">
                  <c:v>632.4</c:v>
                </c:pt>
                <c:pt idx="60">
                  <c:v>704.4</c:v>
                </c:pt>
                <c:pt idx="61">
                  <c:v>701.4</c:v>
                </c:pt>
              </c:numCache>
            </c:numRef>
          </c:val>
          <c:extLst>
            <c:ext xmlns:c16="http://schemas.microsoft.com/office/drawing/2014/chart" uri="{C3380CC4-5D6E-409C-BE32-E72D297353CC}">
              <c16:uniqueId val="{00000000-A427-4A8B-939D-F021D224F810}"/>
            </c:ext>
          </c:extLst>
        </c:ser>
        <c:ser>
          <c:idx val="1"/>
          <c:order val="1"/>
          <c:tx>
            <c:strRef>
              <c:f>Pakistan!$E$1</c:f>
              <c:strCache>
                <c:ptCount val="1"/>
                <c:pt idx="0">
                  <c:v>Daily Deaths</c:v>
                </c:pt>
              </c:strCache>
            </c:strRef>
          </c:tx>
          <c:spPr>
            <a:solidFill>
              <a:schemeClr val="bg2">
                <a:lumMod val="25000"/>
              </a:schemeClr>
            </a:solidFill>
            <a:ln>
              <a:noFill/>
            </a:ln>
            <a:effectLst/>
          </c:spPr>
          <c:invertIfNegative val="0"/>
          <c:cat>
            <c:strRef>
              <c:f>Pakistan!$C$53:$C$114</c:f>
              <c:strCache>
                <c:ptCount val="62"/>
                <c:pt idx="0">
                  <c:v>2020-02-20</c:v>
                </c:pt>
                <c:pt idx="1">
                  <c:v>2020-02-21</c:v>
                </c:pt>
                <c:pt idx="2">
                  <c:v>2020-02-22</c:v>
                </c:pt>
                <c:pt idx="3">
                  <c:v>2020-02-23</c:v>
                </c:pt>
                <c:pt idx="4">
                  <c:v>2020-02-24</c:v>
                </c:pt>
                <c:pt idx="5">
                  <c:v>2020-02-25</c:v>
                </c:pt>
                <c:pt idx="6">
                  <c:v>2020-02-26</c:v>
                </c:pt>
                <c:pt idx="7">
                  <c:v>2020-02-27</c:v>
                </c:pt>
                <c:pt idx="8">
                  <c:v>2020-02-28</c:v>
                </c:pt>
                <c:pt idx="9">
                  <c:v>2020-02-29</c:v>
                </c:pt>
                <c:pt idx="10">
                  <c:v>2020-03-01</c:v>
                </c:pt>
                <c:pt idx="11">
                  <c:v>2020-03-02</c:v>
                </c:pt>
                <c:pt idx="12">
                  <c:v>2020-03-04</c:v>
                </c:pt>
                <c:pt idx="13">
                  <c:v>2020-03-07</c:v>
                </c:pt>
                <c:pt idx="14">
                  <c:v>2020-03-10</c:v>
                </c:pt>
                <c:pt idx="15">
                  <c:v>2020-03-11</c:v>
                </c:pt>
                <c:pt idx="16">
                  <c:v>2020-03-12</c:v>
                </c:pt>
                <c:pt idx="17">
                  <c:v>2020-03-13</c:v>
                </c:pt>
                <c:pt idx="18">
                  <c:v>2020-03-14</c:v>
                </c:pt>
                <c:pt idx="19">
                  <c:v>2020-03-15</c:v>
                </c:pt>
                <c:pt idx="20">
                  <c:v>2020-03-16</c:v>
                </c:pt>
                <c:pt idx="21">
                  <c:v>2020-03-17</c:v>
                </c:pt>
                <c:pt idx="22">
                  <c:v>2020-03-18</c:v>
                </c:pt>
                <c:pt idx="23">
                  <c:v>2020-03-19</c:v>
                </c:pt>
                <c:pt idx="24">
                  <c:v>2020-03-20</c:v>
                </c:pt>
                <c:pt idx="25">
                  <c:v>2020-03-21</c:v>
                </c:pt>
                <c:pt idx="26">
                  <c:v>2020-03-22</c:v>
                </c:pt>
                <c:pt idx="27">
                  <c:v>2020-03-23</c:v>
                </c:pt>
                <c:pt idx="28">
                  <c:v>2020-03-24</c:v>
                </c:pt>
                <c:pt idx="29">
                  <c:v>2020-03-25</c:v>
                </c:pt>
                <c:pt idx="30">
                  <c:v>2020-03-26</c:v>
                </c:pt>
                <c:pt idx="31">
                  <c:v>2020-03-27</c:v>
                </c:pt>
                <c:pt idx="32">
                  <c:v>2020-03-28</c:v>
                </c:pt>
                <c:pt idx="33">
                  <c:v>2020-03-29</c:v>
                </c:pt>
                <c:pt idx="34">
                  <c:v>2020-03-30</c:v>
                </c:pt>
                <c:pt idx="35">
                  <c:v>2020-03-31</c:v>
                </c:pt>
                <c:pt idx="36">
                  <c:v>2020-04-01</c:v>
                </c:pt>
                <c:pt idx="37">
                  <c:v>2020-04-02</c:v>
                </c:pt>
                <c:pt idx="38">
                  <c:v>2020-04-03</c:v>
                </c:pt>
                <c:pt idx="39">
                  <c:v>2020-04-04</c:v>
                </c:pt>
                <c:pt idx="40">
                  <c:v>2020-04-05</c:v>
                </c:pt>
                <c:pt idx="41">
                  <c:v>2020-04-06</c:v>
                </c:pt>
                <c:pt idx="42">
                  <c:v>2020-04-07</c:v>
                </c:pt>
                <c:pt idx="43">
                  <c:v>2020-04-08</c:v>
                </c:pt>
                <c:pt idx="44">
                  <c:v>2020-04-09</c:v>
                </c:pt>
                <c:pt idx="45">
                  <c:v>2020-04-10</c:v>
                </c:pt>
                <c:pt idx="46">
                  <c:v>2020-04-11</c:v>
                </c:pt>
                <c:pt idx="47">
                  <c:v>2020-04-12</c:v>
                </c:pt>
                <c:pt idx="48">
                  <c:v>2020-04-13</c:v>
                </c:pt>
                <c:pt idx="49">
                  <c:v>2020-04-14</c:v>
                </c:pt>
                <c:pt idx="50">
                  <c:v>2020-04-15</c:v>
                </c:pt>
                <c:pt idx="51">
                  <c:v>2020-04-16</c:v>
                </c:pt>
                <c:pt idx="52">
                  <c:v>2020-04-17</c:v>
                </c:pt>
                <c:pt idx="53">
                  <c:v>2020-04-18</c:v>
                </c:pt>
                <c:pt idx="54">
                  <c:v>2020-04-19</c:v>
                </c:pt>
                <c:pt idx="55">
                  <c:v>2020-04-20</c:v>
                </c:pt>
                <c:pt idx="56">
                  <c:v>2020-04-21</c:v>
                </c:pt>
                <c:pt idx="57">
                  <c:v>2020-04-22</c:v>
                </c:pt>
                <c:pt idx="58">
                  <c:v>2020-04-23</c:v>
                </c:pt>
                <c:pt idx="59">
                  <c:v>2020-04-24</c:v>
                </c:pt>
                <c:pt idx="60">
                  <c:v>2020-04-25</c:v>
                </c:pt>
                <c:pt idx="61">
                  <c:v>2020-04-26</c:v>
                </c:pt>
              </c:strCache>
            </c:strRef>
          </c:cat>
          <c:val>
            <c:numRef>
              <c:f>Pakistan!$E$53:$E$114</c:f>
              <c:numCache>
                <c:formatCode>0</c:formatCode>
                <c:ptCount val="62"/>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0.4</c:v>
                </c:pt>
                <c:pt idx="25">
                  <c:v>0.6</c:v>
                </c:pt>
                <c:pt idx="26">
                  <c:v>0.6</c:v>
                </c:pt>
                <c:pt idx="27">
                  <c:v>1</c:v>
                </c:pt>
                <c:pt idx="28">
                  <c:v>1.2</c:v>
                </c:pt>
                <c:pt idx="29">
                  <c:v>1</c:v>
                </c:pt>
                <c:pt idx="30">
                  <c:v>1</c:v>
                </c:pt>
                <c:pt idx="31">
                  <c:v>1.2</c:v>
                </c:pt>
                <c:pt idx="32">
                  <c:v>0.8</c:v>
                </c:pt>
                <c:pt idx="33">
                  <c:v>1</c:v>
                </c:pt>
                <c:pt idx="34">
                  <c:v>1.2</c:v>
                </c:pt>
                <c:pt idx="35">
                  <c:v>2</c:v>
                </c:pt>
                <c:pt idx="36">
                  <c:v>3.4</c:v>
                </c:pt>
                <c:pt idx="37">
                  <c:v>4.4000000000000004</c:v>
                </c:pt>
                <c:pt idx="38">
                  <c:v>4</c:v>
                </c:pt>
                <c:pt idx="39">
                  <c:v>3.6</c:v>
                </c:pt>
                <c:pt idx="40">
                  <c:v>3.4</c:v>
                </c:pt>
                <c:pt idx="41">
                  <c:v>4.8</c:v>
                </c:pt>
                <c:pt idx="42">
                  <c:v>4.5999999999999996</c:v>
                </c:pt>
                <c:pt idx="43">
                  <c:v>5.4</c:v>
                </c:pt>
                <c:pt idx="44">
                  <c:v>6.4</c:v>
                </c:pt>
                <c:pt idx="45">
                  <c:v>6.2</c:v>
                </c:pt>
                <c:pt idx="46">
                  <c:v>4.2</c:v>
                </c:pt>
                <c:pt idx="47">
                  <c:v>6.4</c:v>
                </c:pt>
                <c:pt idx="48">
                  <c:v>7</c:v>
                </c:pt>
                <c:pt idx="49">
                  <c:v>6.6</c:v>
                </c:pt>
                <c:pt idx="50">
                  <c:v>8.1999999999999993</c:v>
                </c:pt>
                <c:pt idx="51">
                  <c:v>10.6</c:v>
                </c:pt>
                <c:pt idx="52">
                  <c:v>9.8000000000000007</c:v>
                </c:pt>
                <c:pt idx="53">
                  <c:v>10</c:v>
                </c:pt>
                <c:pt idx="54">
                  <c:v>12.6</c:v>
                </c:pt>
                <c:pt idx="55">
                  <c:v>13.8</c:v>
                </c:pt>
                <c:pt idx="56">
                  <c:v>13.6</c:v>
                </c:pt>
                <c:pt idx="57">
                  <c:v>14.8</c:v>
                </c:pt>
                <c:pt idx="58">
                  <c:v>13.2</c:v>
                </c:pt>
                <c:pt idx="59">
                  <c:v>15.6</c:v>
                </c:pt>
                <c:pt idx="60">
                  <c:v>15.4</c:v>
                </c:pt>
                <c:pt idx="61">
                  <c:v>15.4</c:v>
                </c:pt>
              </c:numCache>
            </c:numRef>
          </c:val>
          <c:extLst>
            <c:ext xmlns:c16="http://schemas.microsoft.com/office/drawing/2014/chart" uri="{C3380CC4-5D6E-409C-BE32-E72D297353CC}">
              <c16:uniqueId val="{00000001-A427-4A8B-939D-F021D224F810}"/>
            </c:ext>
          </c:extLst>
        </c:ser>
        <c:dLbls>
          <c:showLegendKey val="0"/>
          <c:showVal val="0"/>
          <c:showCatName val="0"/>
          <c:showSerName val="0"/>
          <c:showPercent val="0"/>
          <c:showBubbleSize val="0"/>
        </c:dLbls>
        <c:gapWidth val="31"/>
        <c:overlap val="100"/>
        <c:axId val="988262288"/>
        <c:axId val="849972864"/>
      </c:barChart>
      <c:catAx>
        <c:axId val="98826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700" b="0" i="0" u="none" strike="noStrike" kern="1200" baseline="0">
                <a:solidFill>
                  <a:schemeClr val="bg1">
                    <a:lumMod val="50000"/>
                  </a:schemeClr>
                </a:solidFill>
                <a:latin typeface="+mn-lt"/>
                <a:ea typeface="+mn-ea"/>
                <a:cs typeface="+mn-cs"/>
              </a:defRPr>
            </a:pPr>
            <a:endParaRPr lang="en-US"/>
          </a:p>
        </c:txPr>
        <c:crossAx val="849972864"/>
        <c:crosses val="autoZero"/>
        <c:auto val="1"/>
        <c:lblAlgn val="ctr"/>
        <c:lblOffset val="100"/>
        <c:noMultiLvlLbl val="0"/>
      </c:catAx>
      <c:valAx>
        <c:axId val="84997286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accent3">
                    <a:lumMod val="75000"/>
                  </a:schemeClr>
                </a:solidFill>
                <a:latin typeface="+mn-lt"/>
                <a:ea typeface="+mn-ea"/>
                <a:cs typeface="+mn-cs"/>
              </a:defRPr>
            </a:pPr>
            <a:endParaRPr lang="en-US"/>
          </a:p>
        </c:txPr>
        <c:crossAx val="988262288"/>
        <c:crosses val="autoZero"/>
        <c:crossBetween val="between"/>
      </c:valAx>
      <c:spPr>
        <a:noFill/>
        <a:ln>
          <a:noFill/>
        </a:ln>
        <a:effectLst/>
      </c:spPr>
    </c:plotArea>
    <c:legend>
      <c:legendPos val="t"/>
      <c:layout>
        <c:manualLayout>
          <c:xMode val="edge"/>
          <c:yMode val="edge"/>
          <c:x val="2.5891384918335356E-2"/>
          <c:y val="9.2263508516614412E-2"/>
          <c:w val="0.14322958578352091"/>
          <c:h val="5.309681893284596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385408345695915E-2"/>
          <c:y val="8.1346718996163053E-2"/>
          <c:w val="0.89183850659971853"/>
          <c:h val="0.6638304050367384"/>
        </c:manualLayout>
      </c:layout>
      <c:areaChart>
        <c:grouping val="percentStacked"/>
        <c:varyColors val="0"/>
        <c:ser>
          <c:idx val="0"/>
          <c:order val="0"/>
          <c:tx>
            <c:strRef>
              <c:f>Sheet1!$F$1</c:f>
              <c:strCache>
                <c:ptCount val="1"/>
                <c:pt idx="0">
                  <c:v>2019</c:v>
                </c:pt>
              </c:strCache>
            </c:strRef>
          </c:tx>
          <c:spPr>
            <a:solidFill>
              <a:schemeClr val="accent6"/>
            </a:solidFill>
            <a:ln>
              <a:noFill/>
            </a:ln>
            <a:effectLst/>
          </c:spPr>
          <c:cat>
            <c:strRef>
              <c:f>Sheet1!$A$2:$A$11</c:f>
              <c:strCache>
                <c:ptCount val="10"/>
                <c:pt idx="0">
                  <c:v>Penta3 Immunization coverage</c:v>
                </c:pt>
                <c:pt idx="1">
                  <c:v>Skilled Birth Attendance</c:v>
                </c:pt>
                <c:pt idx="2">
                  <c:v>Maternal Mortality Ratio</c:v>
                </c:pt>
                <c:pt idx="3">
                  <c:v>Tuberculosis effective treatment </c:v>
                </c:pt>
                <c:pt idx="4">
                  <c:v>Under 5 Mortality Rate</c:v>
                </c:pt>
                <c:pt idx="5">
                  <c:v>Universal Health Coverage Index</c:v>
                </c:pt>
                <c:pt idx="6">
                  <c:v>Family Planning demand satisfied with modern method</c:v>
                </c:pt>
                <c:pt idx="7">
                  <c:v>Essential Health Workforce Density</c:v>
                </c:pt>
                <c:pt idx="8">
                  <c:v>Total Health Expenditure as % of GDP</c:v>
                </c:pt>
                <c:pt idx="9">
                  <c:v>Hospital Beds Density </c:v>
                </c:pt>
              </c:strCache>
            </c:strRef>
          </c:cat>
          <c:val>
            <c:numRef>
              <c:f>Sheet1!$F$2:$F$11</c:f>
              <c:numCache>
                <c:formatCode>General</c:formatCode>
                <c:ptCount val="10"/>
                <c:pt idx="0">
                  <c:v>75</c:v>
                </c:pt>
                <c:pt idx="1">
                  <c:v>71</c:v>
                </c:pt>
                <c:pt idx="2">
                  <c:v>186</c:v>
                </c:pt>
                <c:pt idx="3">
                  <c:v>54.9</c:v>
                </c:pt>
                <c:pt idx="4">
                  <c:v>67</c:v>
                </c:pt>
                <c:pt idx="5">
                  <c:v>47.21</c:v>
                </c:pt>
                <c:pt idx="6">
                  <c:v>49</c:v>
                </c:pt>
                <c:pt idx="7">
                  <c:v>1.65</c:v>
                </c:pt>
                <c:pt idx="8">
                  <c:v>3.2</c:v>
                </c:pt>
                <c:pt idx="9">
                  <c:v>6.2</c:v>
                </c:pt>
              </c:numCache>
            </c:numRef>
          </c:val>
          <c:extLst>
            <c:ext xmlns:c16="http://schemas.microsoft.com/office/drawing/2014/chart" uri="{C3380CC4-5D6E-409C-BE32-E72D297353CC}">
              <c16:uniqueId val="{00000000-8124-4CB6-8F62-BB3047EEBD84}"/>
            </c:ext>
          </c:extLst>
        </c:ser>
        <c:ser>
          <c:idx val="1"/>
          <c:order val="1"/>
          <c:tx>
            <c:strRef>
              <c:f>Sheet1!$G$1</c:f>
              <c:strCache>
                <c:ptCount val="1"/>
                <c:pt idx="0">
                  <c:v>Gap to Meet for 2030</c:v>
                </c:pt>
              </c:strCache>
            </c:strRef>
          </c:tx>
          <c:spPr>
            <a:solidFill>
              <a:schemeClr val="accent5"/>
            </a:solidFill>
            <a:ln>
              <a:noFill/>
            </a:ln>
            <a:effectLst/>
          </c:spPr>
          <c:cat>
            <c:strRef>
              <c:f>Sheet1!$A$2:$A$11</c:f>
              <c:strCache>
                <c:ptCount val="10"/>
                <c:pt idx="0">
                  <c:v>Penta3 Immunization coverage</c:v>
                </c:pt>
                <c:pt idx="1">
                  <c:v>Skilled Birth Attendance</c:v>
                </c:pt>
                <c:pt idx="2">
                  <c:v>Maternal Mortality Ratio</c:v>
                </c:pt>
                <c:pt idx="3">
                  <c:v>Tuberculosis effective treatment </c:v>
                </c:pt>
                <c:pt idx="4">
                  <c:v>Under 5 Mortality Rate</c:v>
                </c:pt>
                <c:pt idx="5">
                  <c:v>Universal Health Coverage Index</c:v>
                </c:pt>
                <c:pt idx="6">
                  <c:v>Family Planning demand satisfied with modern method</c:v>
                </c:pt>
                <c:pt idx="7">
                  <c:v>Essential Health Workforce Density</c:v>
                </c:pt>
                <c:pt idx="8">
                  <c:v>Total Health Expenditure as % of GDP</c:v>
                </c:pt>
                <c:pt idx="9">
                  <c:v>Hospital Beds Density </c:v>
                </c:pt>
              </c:strCache>
            </c:strRef>
          </c:cat>
          <c:val>
            <c:numRef>
              <c:f>Sheet1!$G$2:$G$11</c:f>
              <c:numCache>
                <c:formatCode>General</c:formatCode>
                <c:ptCount val="10"/>
                <c:pt idx="0">
                  <c:v>20</c:v>
                </c:pt>
                <c:pt idx="1">
                  <c:v>19</c:v>
                </c:pt>
                <c:pt idx="2">
                  <c:v>116</c:v>
                </c:pt>
                <c:pt idx="3">
                  <c:v>35.1</c:v>
                </c:pt>
                <c:pt idx="4">
                  <c:v>42</c:v>
                </c:pt>
                <c:pt idx="5">
                  <c:v>32.79</c:v>
                </c:pt>
                <c:pt idx="6">
                  <c:v>46</c:v>
                </c:pt>
                <c:pt idx="7">
                  <c:v>2.8000000000000003</c:v>
                </c:pt>
                <c:pt idx="8">
                  <c:v>5.8</c:v>
                </c:pt>
                <c:pt idx="9">
                  <c:v>11.8</c:v>
                </c:pt>
              </c:numCache>
            </c:numRef>
          </c:val>
          <c:extLst>
            <c:ext xmlns:c16="http://schemas.microsoft.com/office/drawing/2014/chart" uri="{C3380CC4-5D6E-409C-BE32-E72D297353CC}">
              <c16:uniqueId val="{00000001-8124-4CB6-8F62-BB3047EEBD84}"/>
            </c:ext>
          </c:extLst>
        </c:ser>
        <c:dLbls>
          <c:showLegendKey val="0"/>
          <c:showVal val="0"/>
          <c:showCatName val="0"/>
          <c:showSerName val="0"/>
          <c:showPercent val="0"/>
          <c:showBubbleSize val="0"/>
        </c:dLbls>
        <c:dropLines>
          <c:spPr>
            <a:ln w="9525" cap="flat" cmpd="sng" algn="ctr">
              <a:solidFill>
                <a:schemeClr val="tx1">
                  <a:lumMod val="35000"/>
                  <a:lumOff val="65000"/>
                </a:schemeClr>
              </a:solidFill>
              <a:round/>
            </a:ln>
            <a:effectLst/>
          </c:spPr>
        </c:dropLines>
        <c:axId val="213915215"/>
        <c:axId val="213905231"/>
      </c:areaChart>
      <c:catAx>
        <c:axId val="2139152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905231"/>
        <c:crosses val="autoZero"/>
        <c:auto val="1"/>
        <c:lblAlgn val="ctr"/>
        <c:lblOffset val="100"/>
        <c:noMultiLvlLbl val="0"/>
      </c:catAx>
      <c:valAx>
        <c:axId val="2139052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13915215"/>
        <c:crosses val="autoZero"/>
        <c:crossBetween val="midCat"/>
      </c:valAx>
      <c:spPr>
        <a:noFill/>
        <a:ln>
          <a:noFill/>
        </a:ln>
        <a:effectLst/>
      </c:spPr>
    </c:plotArea>
    <c:legend>
      <c:legendPos val="t"/>
      <c:layout>
        <c:manualLayout>
          <c:xMode val="edge"/>
          <c:yMode val="edge"/>
          <c:x val="0.35874588088383225"/>
          <c:y val="4.6444134654345928E-3"/>
          <c:w val="0.25607652017066146"/>
          <c:h val="5.256762924268998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bg2">
                <a:lumMod val="90000"/>
              </a:schemeClr>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Punjab</c:v>
                </c:pt>
                <c:pt idx="1">
                  <c:v>Sindh</c:v>
                </c:pt>
                <c:pt idx="2">
                  <c:v>KP</c:v>
                </c:pt>
                <c:pt idx="3">
                  <c:v>Baluchistan</c:v>
                </c:pt>
                <c:pt idx="4">
                  <c:v>ICT</c:v>
                </c:pt>
                <c:pt idx="5">
                  <c:v>GB</c:v>
                </c:pt>
                <c:pt idx="6">
                  <c:v>AJK</c:v>
                </c:pt>
                <c:pt idx="7">
                  <c:v>Pakistan</c:v>
                </c:pt>
              </c:strCache>
            </c:strRef>
          </c:cat>
          <c:val>
            <c:numRef>
              <c:f>Sheet1!$B$2:$B$9</c:f>
              <c:numCache>
                <c:formatCode>General</c:formatCode>
                <c:ptCount val="8"/>
                <c:pt idx="0">
                  <c:v>48.03</c:v>
                </c:pt>
                <c:pt idx="1">
                  <c:v>47.95</c:v>
                </c:pt>
                <c:pt idx="2">
                  <c:v>45.87</c:v>
                </c:pt>
                <c:pt idx="3">
                  <c:v>35.409999999999997</c:v>
                </c:pt>
                <c:pt idx="4">
                  <c:v>50.49</c:v>
                </c:pt>
                <c:pt idx="5">
                  <c:v>44.63</c:v>
                </c:pt>
                <c:pt idx="6">
                  <c:v>47.7</c:v>
                </c:pt>
                <c:pt idx="7">
                  <c:v>47.21</c:v>
                </c:pt>
              </c:numCache>
            </c:numRef>
          </c:val>
          <c:extLst>
            <c:ext xmlns:c16="http://schemas.microsoft.com/office/drawing/2014/chart" uri="{C3380CC4-5D6E-409C-BE32-E72D297353CC}">
              <c16:uniqueId val="{00000000-6809-41E5-958F-7F747B917E08}"/>
            </c:ext>
          </c:extLst>
        </c:ser>
        <c:dLbls>
          <c:dLblPos val="inEnd"/>
          <c:showLegendKey val="0"/>
          <c:showVal val="1"/>
          <c:showCatName val="0"/>
          <c:showSerName val="0"/>
          <c:showPercent val="0"/>
          <c:showBubbleSize val="0"/>
        </c:dLbls>
        <c:gapWidth val="51"/>
        <c:overlap val="-27"/>
        <c:axId val="1531152384"/>
        <c:axId val="1531156128"/>
      </c:barChart>
      <c:catAx>
        <c:axId val="1531152384"/>
        <c:scaling>
          <c:orientation val="minMax"/>
        </c:scaling>
        <c:delete val="1"/>
        <c:axPos val="b"/>
        <c:numFmt formatCode="General" sourceLinked="1"/>
        <c:majorTickMark val="none"/>
        <c:minorTickMark val="none"/>
        <c:tickLblPos val="nextTo"/>
        <c:crossAx val="1531156128"/>
        <c:crosses val="autoZero"/>
        <c:auto val="1"/>
        <c:lblAlgn val="ctr"/>
        <c:lblOffset val="100"/>
        <c:noMultiLvlLbl val="0"/>
      </c:catAx>
      <c:valAx>
        <c:axId val="1531156128"/>
        <c:scaling>
          <c:orientation val="minMax"/>
          <c:max val="51"/>
          <c:min val="30"/>
        </c:scaling>
        <c:delete val="1"/>
        <c:axPos val="l"/>
        <c:numFmt formatCode="General" sourceLinked="1"/>
        <c:majorTickMark val="out"/>
        <c:minorTickMark val="none"/>
        <c:tickLblPos val="nextTo"/>
        <c:crossAx val="1531152384"/>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BHUs</c:v>
                </c:pt>
              </c:strCache>
            </c:strRef>
          </c:tx>
          <c:spPr>
            <a:ln w="57150" cap="rnd">
              <a:solidFill>
                <a:schemeClr val="accent1"/>
              </a:solidFill>
              <a:round/>
            </a:ln>
            <a:effectLst/>
          </c:spPr>
          <c:marker>
            <c:symbol val="circle"/>
            <c:size val="6"/>
            <c:spPr>
              <a:solidFill>
                <a:schemeClr val="lt1"/>
              </a:solidFill>
              <a:ln w="57150">
                <a:solidFill>
                  <a:schemeClr val="accent1"/>
                </a:solidFill>
                <a:round/>
              </a:ln>
              <a:effectLst/>
            </c:spPr>
          </c:marker>
          <c:cat>
            <c:numRef>
              <c:f>Sheet1!$A$2:$A$20</c:f>
              <c:numCache>
                <c:formatCode>mmm\-yy</c:formatCode>
                <c:ptCount val="19"/>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numCache>
            </c:numRef>
          </c:cat>
          <c:val>
            <c:numRef>
              <c:f>Sheet1!$B$2:$B$20</c:f>
              <c:numCache>
                <c:formatCode>General</c:formatCode>
                <c:ptCount val="19"/>
                <c:pt idx="0">
                  <c:v>2100</c:v>
                </c:pt>
                <c:pt idx="1">
                  <c:v>8500</c:v>
                </c:pt>
                <c:pt idx="2">
                  <c:v>13400</c:v>
                </c:pt>
                <c:pt idx="3">
                  <c:v>15000</c:v>
                </c:pt>
                <c:pt idx="4">
                  <c:v>17500</c:v>
                </c:pt>
                <c:pt idx="5">
                  <c:v>13300</c:v>
                </c:pt>
                <c:pt idx="6">
                  <c:v>15400</c:v>
                </c:pt>
                <c:pt idx="7">
                  <c:v>15300</c:v>
                </c:pt>
                <c:pt idx="8">
                  <c:v>15500</c:v>
                </c:pt>
                <c:pt idx="9">
                  <c:v>21000</c:v>
                </c:pt>
                <c:pt idx="10">
                  <c:v>21200</c:v>
                </c:pt>
                <c:pt idx="11">
                  <c:v>23000</c:v>
                </c:pt>
                <c:pt idx="12">
                  <c:v>22500</c:v>
                </c:pt>
                <c:pt idx="13">
                  <c:v>25400</c:v>
                </c:pt>
                <c:pt idx="14">
                  <c:v>24500</c:v>
                </c:pt>
                <c:pt idx="15">
                  <c:v>25500</c:v>
                </c:pt>
                <c:pt idx="16">
                  <c:v>24000</c:v>
                </c:pt>
                <c:pt idx="17">
                  <c:v>25000</c:v>
                </c:pt>
                <c:pt idx="18">
                  <c:v>27000</c:v>
                </c:pt>
              </c:numCache>
            </c:numRef>
          </c:val>
          <c:smooth val="0"/>
          <c:extLst>
            <c:ext xmlns:c16="http://schemas.microsoft.com/office/drawing/2014/chart" uri="{C3380CC4-5D6E-409C-BE32-E72D297353CC}">
              <c16:uniqueId val="{00000000-D6B6-443F-B064-1CB441B23770}"/>
            </c:ext>
          </c:extLst>
        </c:ser>
        <c:ser>
          <c:idx val="1"/>
          <c:order val="1"/>
          <c:tx>
            <c:strRef>
              <c:f>Sheet1!$C$1</c:f>
              <c:strCache>
                <c:ptCount val="1"/>
                <c:pt idx="0">
                  <c:v>RHCs</c:v>
                </c:pt>
              </c:strCache>
            </c:strRef>
          </c:tx>
          <c:spPr>
            <a:ln w="57150" cap="rnd">
              <a:solidFill>
                <a:schemeClr val="accent3">
                  <a:lumMod val="50000"/>
                </a:schemeClr>
              </a:solidFill>
              <a:round/>
            </a:ln>
            <a:effectLst/>
          </c:spPr>
          <c:marker>
            <c:symbol val="circle"/>
            <c:size val="6"/>
            <c:spPr>
              <a:solidFill>
                <a:schemeClr val="lt1"/>
              </a:solidFill>
              <a:ln w="57150">
                <a:solidFill>
                  <a:schemeClr val="accent3">
                    <a:lumMod val="50000"/>
                  </a:schemeClr>
                </a:solidFill>
                <a:round/>
              </a:ln>
              <a:effectLst/>
            </c:spPr>
          </c:marker>
          <c:cat>
            <c:numRef>
              <c:f>Sheet1!$A$2:$A$20</c:f>
              <c:numCache>
                <c:formatCode>mmm\-yy</c:formatCode>
                <c:ptCount val="19"/>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numCache>
            </c:numRef>
          </c:cat>
          <c:val>
            <c:numRef>
              <c:f>Sheet1!$C$2:$C$20</c:f>
              <c:numCache>
                <c:formatCode>General</c:formatCode>
                <c:ptCount val="19"/>
                <c:pt idx="0">
                  <c:v>200</c:v>
                </c:pt>
                <c:pt idx="1">
                  <c:v>1200</c:v>
                </c:pt>
                <c:pt idx="2">
                  <c:v>2800</c:v>
                </c:pt>
                <c:pt idx="3">
                  <c:v>3300</c:v>
                </c:pt>
                <c:pt idx="4">
                  <c:v>4000</c:v>
                </c:pt>
                <c:pt idx="5">
                  <c:v>3100</c:v>
                </c:pt>
                <c:pt idx="6">
                  <c:v>3500</c:v>
                </c:pt>
                <c:pt idx="7">
                  <c:v>3700</c:v>
                </c:pt>
                <c:pt idx="8">
                  <c:v>3900</c:v>
                </c:pt>
                <c:pt idx="9">
                  <c:v>5800</c:v>
                </c:pt>
                <c:pt idx="10">
                  <c:v>5900</c:v>
                </c:pt>
                <c:pt idx="11">
                  <c:v>6300</c:v>
                </c:pt>
                <c:pt idx="12">
                  <c:v>6100</c:v>
                </c:pt>
                <c:pt idx="13">
                  <c:v>6900</c:v>
                </c:pt>
                <c:pt idx="14">
                  <c:v>6700</c:v>
                </c:pt>
                <c:pt idx="15">
                  <c:v>6700</c:v>
                </c:pt>
                <c:pt idx="16">
                  <c:v>6100</c:v>
                </c:pt>
                <c:pt idx="17">
                  <c:v>6800</c:v>
                </c:pt>
                <c:pt idx="18">
                  <c:v>6900</c:v>
                </c:pt>
              </c:numCache>
            </c:numRef>
          </c:val>
          <c:smooth val="0"/>
          <c:extLst>
            <c:ext xmlns:c16="http://schemas.microsoft.com/office/drawing/2014/chart" uri="{C3380CC4-5D6E-409C-BE32-E72D297353CC}">
              <c16:uniqueId val="{00000001-D6B6-443F-B064-1CB441B23770}"/>
            </c:ext>
          </c:extLst>
        </c:ser>
        <c:ser>
          <c:idx val="2"/>
          <c:order val="2"/>
          <c:tx>
            <c:strRef>
              <c:f>Sheet1!$D$1</c:f>
              <c:strCache>
                <c:ptCount val="1"/>
                <c:pt idx="0">
                  <c:v>THQ/DHQs</c:v>
                </c:pt>
              </c:strCache>
            </c:strRef>
          </c:tx>
          <c:spPr>
            <a:ln w="57150" cap="rnd">
              <a:solidFill>
                <a:schemeClr val="accent3"/>
              </a:solidFill>
              <a:round/>
            </a:ln>
            <a:effectLst/>
          </c:spPr>
          <c:marker>
            <c:symbol val="circle"/>
            <c:size val="6"/>
            <c:spPr>
              <a:solidFill>
                <a:schemeClr val="lt1"/>
              </a:solidFill>
              <a:ln w="57150">
                <a:solidFill>
                  <a:schemeClr val="accent3"/>
                </a:solidFill>
                <a:round/>
              </a:ln>
              <a:effectLst/>
            </c:spPr>
          </c:marker>
          <c:cat>
            <c:numRef>
              <c:f>Sheet1!$A$2:$A$20</c:f>
              <c:numCache>
                <c:formatCode>mmm\-yy</c:formatCode>
                <c:ptCount val="19"/>
                <c:pt idx="0">
                  <c:v>42887</c:v>
                </c:pt>
                <c:pt idx="1">
                  <c:v>42917</c:v>
                </c:pt>
                <c:pt idx="2">
                  <c:v>42948</c:v>
                </c:pt>
                <c:pt idx="3">
                  <c:v>42979</c:v>
                </c:pt>
                <c:pt idx="4">
                  <c:v>43009</c:v>
                </c:pt>
                <c:pt idx="5">
                  <c:v>43040</c:v>
                </c:pt>
                <c:pt idx="6">
                  <c:v>43070</c:v>
                </c:pt>
                <c:pt idx="7">
                  <c:v>43101</c:v>
                </c:pt>
                <c:pt idx="8">
                  <c:v>43132</c:v>
                </c:pt>
                <c:pt idx="9">
                  <c:v>43160</c:v>
                </c:pt>
                <c:pt idx="10">
                  <c:v>43191</c:v>
                </c:pt>
                <c:pt idx="11">
                  <c:v>43221</c:v>
                </c:pt>
                <c:pt idx="12">
                  <c:v>43252</c:v>
                </c:pt>
                <c:pt idx="13">
                  <c:v>43282</c:v>
                </c:pt>
                <c:pt idx="14">
                  <c:v>43313</c:v>
                </c:pt>
                <c:pt idx="15">
                  <c:v>43344</c:v>
                </c:pt>
                <c:pt idx="16">
                  <c:v>43374</c:v>
                </c:pt>
                <c:pt idx="17">
                  <c:v>43405</c:v>
                </c:pt>
                <c:pt idx="18">
                  <c:v>43435</c:v>
                </c:pt>
              </c:numCache>
            </c:numRef>
          </c:cat>
          <c:val>
            <c:numRef>
              <c:f>Sheet1!$D$2:$D$20</c:f>
              <c:numCache>
                <c:formatCode>General</c:formatCode>
                <c:ptCount val="19"/>
                <c:pt idx="0">
                  <c:v>600</c:v>
                </c:pt>
                <c:pt idx="1">
                  <c:v>2600</c:v>
                </c:pt>
                <c:pt idx="2">
                  <c:v>4100</c:v>
                </c:pt>
                <c:pt idx="3">
                  <c:v>3700</c:v>
                </c:pt>
                <c:pt idx="4">
                  <c:v>3700</c:v>
                </c:pt>
                <c:pt idx="5">
                  <c:v>3200</c:v>
                </c:pt>
                <c:pt idx="6">
                  <c:v>3900</c:v>
                </c:pt>
                <c:pt idx="7">
                  <c:v>3900</c:v>
                </c:pt>
                <c:pt idx="8">
                  <c:v>4000</c:v>
                </c:pt>
                <c:pt idx="9">
                  <c:v>5700</c:v>
                </c:pt>
                <c:pt idx="10">
                  <c:v>6300</c:v>
                </c:pt>
                <c:pt idx="11">
                  <c:v>7000</c:v>
                </c:pt>
                <c:pt idx="12">
                  <c:v>6700</c:v>
                </c:pt>
                <c:pt idx="13">
                  <c:v>7300</c:v>
                </c:pt>
                <c:pt idx="14">
                  <c:v>7000</c:v>
                </c:pt>
                <c:pt idx="15">
                  <c:v>6600</c:v>
                </c:pt>
                <c:pt idx="16">
                  <c:v>6300</c:v>
                </c:pt>
                <c:pt idx="17">
                  <c:v>5900</c:v>
                </c:pt>
                <c:pt idx="18">
                  <c:v>6200</c:v>
                </c:pt>
              </c:numCache>
            </c:numRef>
          </c:val>
          <c:smooth val="0"/>
          <c:extLst>
            <c:ext xmlns:c16="http://schemas.microsoft.com/office/drawing/2014/chart" uri="{C3380CC4-5D6E-409C-BE32-E72D297353CC}">
              <c16:uniqueId val="{00000002-D6B6-443F-B064-1CB441B23770}"/>
            </c:ext>
          </c:extLst>
        </c:ser>
        <c:dLbls>
          <c:showLegendKey val="0"/>
          <c:showVal val="0"/>
          <c:showCatName val="0"/>
          <c:showSerName val="0"/>
          <c:showPercent val="0"/>
          <c:showBubbleSize val="0"/>
        </c:dLbls>
        <c:marker val="1"/>
        <c:smooth val="0"/>
        <c:axId val="1630122584"/>
        <c:axId val="1630128816"/>
      </c:lineChart>
      <c:dateAx>
        <c:axId val="1630122584"/>
        <c:scaling>
          <c:orientation val="minMax"/>
        </c:scaling>
        <c:delete val="0"/>
        <c:axPos val="b"/>
        <c:numFmt formatCode="mmm\-yy"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1630128816"/>
        <c:crosses val="autoZero"/>
        <c:auto val="1"/>
        <c:lblOffset val="100"/>
        <c:baseTimeUnit val="months"/>
      </c:dateAx>
      <c:valAx>
        <c:axId val="1630128816"/>
        <c:scaling>
          <c:orientation val="minMax"/>
        </c:scaling>
        <c:delete val="0"/>
        <c:axPos val="l"/>
        <c:majorGridlines>
          <c:spPr>
            <a:ln w="9525" cap="flat" cmpd="sng" algn="ctr">
              <a:solidFill>
                <a:schemeClr val="dk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1630122584"/>
        <c:crosses val="autoZero"/>
        <c:crossBetween val="between"/>
      </c:valAx>
      <c:spPr>
        <a:pattFill prst="ltDnDiag">
          <a:fgClr>
            <a:schemeClr val="dk1">
              <a:lumMod val="15000"/>
              <a:lumOff val="85000"/>
            </a:schemeClr>
          </a:fgClr>
          <a:bgClr>
            <a:schemeClr val="lt1"/>
          </a:bgClr>
        </a:patt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lt1"/>
    </a:solidFill>
    <a:ln w="9525" cap="flat" cmpd="sng" algn="ctr">
      <a:solidFill>
        <a:schemeClr val="accent3"/>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465909435134601E-2"/>
          <c:y val="2.8126711722548801E-2"/>
          <c:w val="0.86910555492539843"/>
          <c:h val="0.83605281807980902"/>
        </c:manualLayout>
      </c:layout>
      <c:lineChart>
        <c:grouping val="standard"/>
        <c:varyColors val="0"/>
        <c:ser>
          <c:idx val="0"/>
          <c:order val="0"/>
          <c:tx>
            <c:strRef>
              <c:f>Sheet1!$B$1</c:f>
              <c:strCache>
                <c:ptCount val="1"/>
                <c:pt idx="0">
                  <c:v>24/7 BHU</c:v>
                </c:pt>
              </c:strCache>
            </c:strRef>
          </c:tx>
          <c:spPr>
            <a:ln w="57150" cap="rnd">
              <a:solidFill>
                <a:schemeClr val="accent3">
                  <a:lumMod val="75000"/>
                </a:schemeClr>
              </a:solidFill>
              <a:round/>
            </a:ln>
            <a:effectLst/>
          </c:spPr>
          <c:marker>
            <c:symbol val="circle"/>
            <c:size val="6"/>
            <c:spPr>
              <a:solidFill>
                <a:schemeClr val="lt1"/>
              </a:solidFill>
              <a:ln w="57150">
                <a:solidFill>
                  <a:schemeClr val="accent3">
                    <a:lumMod val="75000"/>
                  </a:schemeClr>
                </a:solidFill>
                <a:round/>
              </a:ln>
              <a:effectLst/>
            </c:spPr>
          </c:marker>
          <c:dPt>
            <c:idx val="0"/>
            <c:marker>
              <c:symbol val="circle"/>
              <c:size val="6"/>
              <c:spPr>
                <a:solidFill>
                  <a:schemeClr val="lt1"/>
                </a:solidFill>
                <a:ln w="57150">
                  <a:solidFill>
                    <a:schemeClr val="accent3">
                      <a:lumMod val="75000"/>
                    </a:schemeClr>
                  </a:solidFill>
                  <a:round/>
                </a:ln>
                <a:effectLst/>
              </c:spPr>
            </c:marker>
            <c:bubble3D val="0"/>
            <c:spPr>
              <a:ln w="57150" cap="rnd">
                <a:solidFill>
                  <a:schemeClr val="accent3">
                    <a:lumMod val="75000"/>
                  </a:schemeClr>
                </a:solidFill>
                <a:round/>
              </a:ln>
              <a:effectLst/>
            </c:spPr>
            <c:extLst>
              <c:ext xmlns:c16="http://schemas.microsoft.com/office/drawing/2014/chart" uri="{C3380CC4-5D6E-409C-BE32-E72D297353CC}">
                <c16:uniqueId val="{00000001-B1D2-4113-A776-826DEA3162C6}"/>
              </c:ext>
            </c:extLst>
          </c:dPt>
          <c:dPt>
            <c:idx val="9"/>
            <c:marker>
              <c:symbol val="circle"/>
              <c:size val="6"/>
              <c:spPr>
                <a:solidFill>
                  <a:schemeClr val="lt1"/>
                </a:solidFill>
                <a:ln w="57150">
                  <a:solidFill>
                    <a:schemeClr val="accent3">
                      <a:lumMod val="75000"/>
                    </a:schemeClr>
                  </a:solidFill>
                  <a:round/>
                </a:ln>
                <a:effectLst/>
              </c:spPr>
            </c:marker>
            <c:bubble3D val="0"/>
            <c:spPr>
              <a:ln w="57150" cap="rnd">
                <a:solidFill>
                  <a:schemeClr val="accent3">
                    <a:lumMod val="75000"/>
                  </a:schemeClr>
                </a:solidFill>
                <a:round/>
              </a:ln>
              <a:effectLst/>
            </c:spPr>
            <c:extLst>
              <c:ext xmlns:c16="http://schemas.microsoft.com/office/drawing/2014/chart" uri="{C3380CC4-5D6E-409C-BE32-E72D297353CC}">
                <c16:uniqueId val="{00000003-B1D2-4113-A776-826DEA3162C6}"/>
              </c:ext>
            </c:extLst>
          </c:dPt>
          <c:dPt>
            <c:idx val="10"/>
            <c:marker>
              <c:symbol val="circle"/>
              <c:size val="6"/>
              <c:spPr>
                <a:solidFill>
                  <a:schemeClr val="lt1"/>
                </a:solidFill>
                <a:ln w="57150">
                  <a:solidFill>
                    <a:schemeClr val="accent3">
                      <a:lumMod val="75000"/>
                    </a:schemeClr>
                  </a:solidFill>
                  <a:round/>
                </a:ln>
                <a:effectLst/>
              </c:spPr>
            </c:marker>
            <c:bubble3D val="0"/>
            <c:spPr>
              <a:ln w="57150" cap="rnd">
                <a:solidFill>
                  <a:schemeClr val="accent3">
                    <a:lumMod val="75000"/>
                  </a:schemeClr>
                </a:solidFill>
                <a:round/>
              </a:ln>
              <a:effectLst/>
            </c:spPr>
            <c:extLst>
              <c:ext xmlns:c16="http://schemas.microsoft.com/office/drawing/2014/chart" uri="{C3380CC4-5D6E-409C-BE32-E72D297353CC}">
                <c16:uniqueId val="{00000005-B1D2-4113-A776-826DEA3162C6}"/>
              </c:ext>
            </c:extLst>
          </c:dPt>
          <c:dPt>
            <c:idx val="14"/>
            <c:marker>
              <c:symbol val="circle"/>
              <c:size val="6"/>
              <c:spPr>
                <a:solidFill>
                  <a:schemeClr val="lt1"/>
                </a:solidFill>
                <a:ln w="57150">
                  <a:solidFill>
                    <a:schemeClr val="accent3">
                      <a:lumMod val="75000"/>
                    </a:schemeClr>
                  </a:solidFill>
                  <a:round/>
                </a:ln>
                <a:effectLst/>
              </c:spPr>
            </c:marker>
            <c:bubble3D val="0"/>
            <c:spPr>
              <a:ln w="57150" cap="rnd">
                <a:solidFill>
                  <a:schemeClr val="accent3">
                    <a:lumMod val="75000"/>
                  </a:schemeClr>
                </a:solidFill>
                <a:round/>
              </a:ln>
              <a:effectLst/>
            </c:spPr>
            <c:extLst>
              <c:ext xmlns:c16="http://schemas.microsoft.com/office/drawing/2014/chart" uri="{C3380CC4-5D6E-409C-BE32-E72D297353CC}">
                <c16:uniqueId val="{00000007-B1D2-4113-A776-826DEA3162C6}"/>
              </c:ext>
            </c:extLst>
          </c:dPt>
          <c:dPt>
            <c:idx val="15"/>
            <c:marker>
              <c:symbol val="circle"/>
              <c:size val="6"/>
              <c:spPr>
                <a:solidFill>
                  <a:schemeClr val="lt1"/>
                </a:solidFill>
                <a:ln w="57150">
                  <a:solidFill>
                    <a:schemeClr val="accent3">
                      <a:lumMod val="75000"/>
                    </a:schemeClr>
                  </a:solidFill>
                  <a:round/>
                </a:ln>
                <a:effectLst/>
              </c:spPr>
            </c:marker>
            <c:bubble3D val="0"/>
            <c:spPr>
              <a:ln w="57150" cap="rnd">
                <a:solidFill>
                  <a:schemeClr val="accent3">
                    <a:lumMod val="75000"/>
                  </a:schemeClr>
                </a:solidFill>
                <a:round/>
              </a:ln>
              <a:effectLst/>
            </c:spPr>
            <c:extLst>
              <c:ext xmlns:c16="http://schemas.microsoft.com/office/drawing/2014/chart" uri="{C3380CC4-5D6E-409C-BE32-E72D297353CC}">
                <c16:uniqueId val="{00000009-B1D2-4113-A776-826DEA3162C6}"/>
              </c:ext>
            </c:extLst>
          </c:dPt>
          <c:dPt>
            <c:idx val="16"/>
            <c:marker>
              <c:symbol val="circle"/>
              <c:size val="6"/>
              <c:spPr>
                <a:solidFill>
                  <a:schemeClr val="lt1"/>
                </a:solidFill>
                <a:ln w="57150">
                  <a:solidFill>
                    <a:schemeClr val="accent3">
                      <a:lumMod val="75000"/>
                    </a:schemeClr>
                  </a:solidFill>
                  <a:round/>
                </a:ln>
                <a:effectLst/>
              </c:spPr>
            </c:marker>
            <c:bubble3D val="0"/>
            <c:spPr>
              <a:ln w="57150" cap="rnd">
                <a:solidFill>
                  <a:schemeClr val="accent3">
                    <a:lumMod val="75000"/>
                  </a:schemeClr>
                </a:solidFill>
                <a:round/>
              </a:ln>
              <a:effectLst/>
            </c:spPr>
            <c:extLst>
              <c:ext xmlns:c16="http://schemas.microsoft.com/office/drawing/2014/chart" uri="{C3380CC4-5D6E-409C-BE32-E72D297353CC}">
                <c16:uniqueId val="{0000000B-B1D2-4113-A776-826DEA3162C6}"/>
              </c:ext>
            </c:extLst>
          </c:dPt>
          <c:dPt>
            <c:idx val="17"/>
            <c:marker>
              <c:symbol val="circle"/>
              <c:size val="6"/>
              <c:spPr>
                <a:solidFill>
                  <a:schemeClr val="lt1"/>
                </a:solidFill>
                <a:ln w="57150">
                  <a:solidFill>
                    <a:schemeClr val="accent3">
                      <a:lumMod val="75000"/>
                    </a:schemeClr>
                  </a:solidFill>
                  <a:round/>
                </a:ln>
                <a:effectLst/>
              </c:spPr>
            </c:marker>
            <c:bubble3D val="0"/>
            <c:spPr>
              <a:ln w="57150" cap="rnd">
                <a:solidFill>
                  <a:schemeClr val="accent3">
                    <a:lumMod val="75000"/>
                  </a:schemeClr>
                </a:solidFill>
                <a:round/>
              </a:ln>
              <a:effectLst/>
            </c:spPr>
            <c:extLst>
              <c:ext xmlns:c16="http://schemas.microsoft.com/office/drawing/2014/chart" uri="{C3380CC4-5D6E-409C-BE32-E72D297353CC}">
                <c16:uniqueId val="{0000000D-B1D2-4113-A776-826DEA3162C6}"/>
              </c:ext>
            </c:extLst>
          </c:dPt>
          <c:cat>
            <c:strRef>
              <c:f>Sheet1!$A$2:$A$40</c:f>
              <c:strCache>
                <c:ptCount val="39"/>
                <c:pt idx="0">
                  <c:v>Baseline</c:v>
                </c:pt>
                <c:pt idx="1">
                  <c:v>Nov-14</c:v>
                </c:pt>
                <c:pt idx="2">
                  <c:v>Dec-14</c:v>
                </c:pt>
                <c:pt idx="3">
                  <c:v>Jan-15</c:v>
                </c:pt>
                <c:pt idx="4">
                  <c:v>Feb-15</c:v>
                </c:pt>
                <c:pt idx="5">
                  <c:v>Mar-15</c:v>
                </c:pt>
                <c:pt idx="6">
                  <c:v>Apr-15</c:v>
                </c:pt>
                <c:pt idx="7">
                  <c:v>May-15</c:v>
                </c:pt>
                <c:pt idx="8">
                  <c:v>Jun-15</c:v>
                </c:pt>
                <c:pt idx="9">
                  <c:v>Jul-15</c:v>
                </c:pt>
                <c:pt idx="10">
                  <c:v>Aug-15</c:v>
                </c:pt>
                <c:pt idx="11">
                  <c:v>Sep-15</c:v>
                </c:pt>
                <c:pt idx="12">
                  <c:v>Oct-15</c:v>
                </c:pt>
                <c:pt idx="13">
                  <c:v>Nov-15</c:v>
                </c:pt>
                <c:pt idx="14">
                  <c:v>Dec-15</c:v>
                </c:pt>
                <c:pt idx="15">
                  <c:v>Jan-16</c:v>
                </c:pt>
                <c:pt idx="16">
                  <c:v>Feb-16</c:v>
                </c:pt>
                <c:pt idx="17">
                  <c:v>Mar-16</c:v>
                </c:pt>
                <c:pt idx="18">
                  <c:v>Apr-16</c:v>
                </c:pt>
                <c:pt idx="19">
                  <c:v>May-16</c:v>
                </c:pt>
                <c:pt idx="20">
                  <c:v>Jun-16</c:v>
                </c:pt>
                <c:pt idx="21">
                  <c:v>Jul-16</c:v>
                </c:pt>
                <c:pt idx="22">
                  <c:v>Aug-16</c:v>
                </c:pt>
                <c:pt idx="23">
                  <c:v>Sep-16</c:v>
                </c:pt>
                <c:pt idx="24">
                  <c:v>Oct-16</c:v>
                </c:pt>
                <c:pt idx="25">
                  <c:v>Nov-16</c:v>
                </c:pt>
                <c:pt idx="26">
                  <c:v>Dec-16</c:v>
                </c:pt>
                <c:pt idx="27">
                  <c:v>Jan-17</c:v>
                </c:pt>
                <c:pt idx="28">
                  <c:v>Feb-17</c:v>
                </c:pt>
                <c:pt idx="29">
                  <c:v>Mar-17</c:v>
                </c:pt>
                <c:pt idx="30">
                  <c:v>Apr-17</c:v>
                </c:pt>
                <c:pt idx="31">
                  <c:v>May-17</c:v>
                </c:pt>
                <c:pt idx="32">
                  <c:v>Jun-17</c:v>
                </c:pt>
                <c:pt idx="33">
                  <c:v>Jul-17</c:v>
                </c:pt>
                <c:pt idx="34">
                  <c:v>Aug-17</c:v>
                </c:pt>
                <c:pt idx="35">
                  <c:v>Sep-17</c:v>
                </c:pt>
                <c:pt idx="36">
                  <c:v>Oct-17</c:v>
                </c:pt>
                <c:pt idx="37">
                  <c:v>Nov-17</c:v>
                </c:pt>
                <c:pt idx="38">
                  <c:v>Dec-17</c:v>
                </c:pt>
              </c:strCache>
            </c:strRef>
          </c:cat>
          <c:val>
            <c:numRef>
              <c:f>Sheet1!$B$2:$B$40</c:f>
              <c:numCache>
                <c:formatCode>General</c:formatCode>
                <c:ptCount val="39"/>
                <c:pt idx="0" formatCode="0.0&quot;k&quot;">
                  <c:v>3.7</c:v>
                </c:pt>
                <c:pt idx="1">
                  <c:v>4.2</c:v>
                </c:pt>
                <c:pt idx="2">
                  <c:v>4.5</c:v>
                </c:pt>
                <c:pt idx="3">
                  <c:v>4.5</c:v>
                </c:pt>
                <c:pt idx="4">
                  <c:v>4.8</c:v>
                </c:pt>
                <c:pt idx="5">
                  <c:v>5.5</c:v>
                </c:pt>
                <c:pt idx="6">
                  <c:v>5.3</c:v>
                </c:pt>
                <c:pt idx="7">
                  <c:v>10.199999999999999</c:v>
                </c:pt>
                <c:pt idx="8">
                  <c:v>14.3</c:v>
                </c:pt>
                <c:pt idx="9">
                  <c:v>18</c:v>
                </c:pt>
                <c:pt idx="10">
                  <c:v>22</c:v>
                </c:pt>
                <c:pt idx="11">
                  <c:v>22.9</c:v>
                </c:pt>
                <c:pt idx="12">
                  <c:v>25.3</c:v>
                </c:pt>
                <c:pt idx="13">
                  <c:v>27.9</c:v>
                </c:pt>
                <c:pt idx="14" formatCode="0.0&quot;k&quot;">
                  <c:v>26.1</c:v>
                </c:pt>
                <c:pt idx="15" formatCode="0.0&quot;k&quot;">
                  <c:v>28.3</c:v>
                </c:pt>
                <c:pt idx="16" formatCode="0.0&quot;k&quot;">
                  <c:v>29.4</c:v>
                </c:pt>
                <c:pt idx="17" formatCode="0.0&quot;k&quot;">
                  <c:v>29.8</c:v>
                </c:pt>
                <c:pt idx="18" formatCode="0.0&quot;k&quot;">
                  <c:v>29.2</c:v>
                </c:pt>
                <c:pt idx="19" formatCode="0.0&quot;k&quot;">
                  <c:v>30</c:v>
                </c:pt>
                <c:pt idx="20" formatCode="0.0&quot;k&quot;">
                  <c:v>33.200000000000003</c:v>
                </c:pt>
                <c:pt idx="21" formatCode="0.0&quot;k&quot;">
                  <c:v>35.4</c:v>
                </c:pt>
                <c:pt idx="22" formatCode="0.0&quot;k&quot;">
                  <c:v>36</c:v>
                </c:pt>
                <c:pt idx="23" formatCode="0.0&quot;k&quot;">
                  <c:v>35.299999999999997</c:v>
                </c:pt>
                <c:pt idx="24" formatCode="0.0&quot;k&quot;">
                  <c:v>36.799999999999997</c:v>
                </c:pt>
                <c:pt idx="25" formatCode="0.0&quot;k&quot;">
                  <c:v>38.200000000000003</c:v>
                </c:pt>
                <c:pt idx="26" formatCode="0.0&quot;k&quot;">
                  <c:v>38.1</c:v>
                </c:pt>
                <c:pt idx="27" formatCode="0.0&quot;k&quot;">
                  <c:v>34.4</c:v>
                </c:pt>
                <c:pt idx="28" formatCode="0.0&quot;k&quot;">
                  <c:v>31.9</c:v>
                </c:pt>
                <c:pt idx="29" formatCode="0.0&quot;k&quot;">
                  <c:v>32.299999999999997</c:v>
                </c:pt>
                <c:pt idx="30" formatCode="0.0&quot;k&quot;">
                  <c:v>29.2</c:v>
                </c:pt>
                <c:pt idx="31" formatCode="0.0&quot;k&quot;">
                  <c:v>34.200000000000003</c:v>
                </c:pt>
                <c:pt idx="32" formatCode="0.0&quot;k&quot;">
                  <c:v>35.799999999999997</c:v>
                </c:pt>
                <c:pt idx="33" formatCode="0.0&quot;k&quot;">
                  <c:v>40.6</c:v>
                </c:pt>
                <c:pt idx="34" formatCode="0.0&quot;k&quot;">
                  <c:v>42.3</c:v>
                </c:pt>
                <c:pt idx="35" formatCode="0.0&quot;k&quot;">
                  <c:v>40.700000000000003</c:v>
                </c:pt>
                <c:pt idx="36" formatCode="0.0&quot;k&quot;">
                  <c:v>39</c:v>
                </c:pt>
                <c:pt idx="37" formatCode="0.0&quot;k&quot;">
                  <c:v>37.6</c:v>
                </c:pt>
                <c:pt idx="38" formatCode="0.0&quot;k&quot;">
                  <c:v>36.700000000000003</c:v>
                </c:pt>
              </c:numCache>
            </c:numRef>
          </c:val>
          <c:smooth val="0"/>
          <c:extLst>
            <c:ext xmlns:c16="http://schemas.microsoft.com/office/drawing/2014/chart" uri="{C3380CC4-5D6E-409C-BE32-E72D297353CC}">
              <c16:uniqueId val="{0000000E-B1D2-4113-A776-826DEA3162C6}"/>
            </c:ext>
          </c:extLst>
        </c:ser>
        <c:dLbls>
          <c:showLegendKey val="0"/>
          <c:showVal val="0"/>
          <c:showCatName val="0"/>
          <c:showSerName val="0"/>
          <c:showPercent val="0"/>
          <c:showBubbleSize val="0"/>
        </c:dLbls>
        <c:marker val="1"/>
        <c:smooth val="0"/>
        <c:axId val="515819344"/>
        <c:axId val="515824192"/>
      </c:lineChart>
      <c:dateAx>
        <c:axId val="515819344"/>
        <c:scaling>
          <c:orientation val="minMax"/>
        </c:scaling>
        <c:delete val="0"/>
        <c:axPos val="b"/>
        <c:majorGridlines>
          <c:spPr>
            <a:ln w="9525" cap="flat" cmpd="sng" algn="ctr">
              <a:solidFill>
                <a:schemeClr val="dk1">
                  <a:lumMod val="15000"/>
                  <a:lumOff val="85000"/>
                </a:schemeClr>
              </a:solidFill>
              <a:round/>
            </a:ln>
            <a:effectLst/>
          </c:spPr>
        </c:majorGridlines>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dk1">
                    <a:lumMod val="65000"/>
                    <a:lumOff val="35000"/>
                  </a:schemeClr>
                </a:solidFill>
                <a:latin typeface="+mn-lt"/>
                <a:ea typeface="+mn-ea"/>
                <a:cs typeface="+mn-cs"/>
              </a:defRPr>
            </a:pPr>
            <a:endParaRPr lang="en-US"/>
          </a:p>
        </c:txPr>
        <c:crossAx val="515824192"/>
        <c:crosses val="autoZero"/>
        <c:auto val="0"/>
        <c:lblOffset val="100"/>
        <c:baseTimeUnit val="months"/>
      </c:dateAx>
      <c:valAx>
        <c:axId val="515824192"/>
        <c:scaling>
          <c:orientation val="minMax"/>
          <c:max val="45"/>
          <c:min val="0"/>
        </c:scaling>
        <c:delete val="0"/>
        <c:axPos val="l"/>
        <c:majorGridlines>
          <c:spPr>
            <a:ln w="9525" cap="flat" cmpd="sng" algn="ctr">
              <a:solidFill>
                <a:schemeClr val="dk1">
                  <a:lumMod val="15000"/>
                  <a:lumOff val="85000"/>
                </a:schemeClr>
              </a:solidFill>
              <a:round/>
            </a:ln>
            <a:effectLst/>
          </c:spPr>
        </c:majorGridlines>
        <c:numFmt formatCode="0.0&quot;k&quot;"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crossAx val="515819344"/>
        <c:crosses val="autoZero"/>
        <c:crossBetween val="between"/>
      </c:valAx>
      <c:spPr>
        <a:pattFill prst="ltDnDiag">
          <a:fgClr>
            <a:schemeClr val="dk1">
              <a:lumMod val="15000"/>
              <a:lumOff val="85000"/>
            </a:schemeClr>
          </a:fgClr>
          <a:bgClr>
            <a:schemeClr val="lt1"/>
          </a:bgClr>
        </a:pattFill>
        <a:ln>
          <a:noFill/>
        </a:ln>
        <a:effectLst/>
      </c:spPr>
    </c:plotArea>
    <c:plotVisOnly val="1"/>
    <c:dispBlanksAs val="gap"/>
    <c:showDLblsOverMax val="0"/>
  </c:chart>
  <c:spPr>
    <a:solidFill>
      <a:schemeClr val="lt1"/>
    </a:solidFill>
    <a:ln w="9525" cap="flat" cmpd="sng" algn="ctr">
      <a:solidFill>
        <a:schemeClr val="accent3"/>
      </a:solid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radarChart>
        <c:radarStyle val="filled"/>
        <c:varyColors val="0"/>
        <c:ser>
          <c:idx val="0"/>
          <c:order val="0"/>
          <c:spPr>
            <a:solidFill>
              <a:schemeClr val="accent3"/>
            </a:solidFill>
            <a:ln w="76200">
              <a:noFill/>
            </a:ln>
            <a:effectLst/>
          </c:spPr>
          <c:dLbls>
            <c:delete val="1"/>
          </c:dLbls>
          <c:cat>
            <c:strRef>
              <c:f>Sheet3!$A$1:$A$18</c:f>
              <c:strCache>
                <c:ptCount val="18"/>
                <c:pt idx="0">
                  <c:v>policy/infrastructure/system/governance</c:v>
                </c:pt>
                <c:pt idx="1">
                  <c:v>quality education </c:v>
                </c:pt>
                <c:pt idx="2">
                  <c:v>scholarship/ fee reduction</c:v>
                </c:pt>
                <c:pt idx="3">
                  <c:v>merit/ anti-corruption</c:v>
                </c:pt>
                <c:pt idx="4">
                  <c:v>awareness/training/ workshop/seminar/course/skill building</c:v>
                </c:pt>
                <c:pt idx="5">
                  <c:v>job/employment</c:v>
                </c:pt>
                <c:pt idx="6">
                  <c:v>internship/placement/volunteer</c:v>
                </c:pt>
                <c:pt idx="7">
                  <c:v>business/enterpreneurship/loan/fund/money/cash/financial support/land</c:v>
                </c:pt>
                <c:pt idx="8">
                  <c:v>innovation/science/research/data/technology</c:v>
                </c:pt>
                <c:pt idx="9">
                  <c:v>digital/online/internet access</c:v>
                </c:pt>
                <c:pt idx="10">
                  <c:v>higher/tehnical/vocational education</c:v>
                </c:pt>
                <c:pt idx="11">
                  <c:v>platform/mentorship/counseling/career advice</c:v>
                </c:pt>
                <c:pt idx="12">
                  <c:v>gender equality/ women/ girl inclusion</c:v>
                </c:pt>
                <c:pt idx="13">
                  <c:v>peace/security</c:v>
                </c:pt>
                <c:pt idx="14">
                  <c:v>mental health</c:v>
                </c:pt>
                <c:pt idx="15">
                  <c:v>poor/poverty reduction</c:v>
                </c:pt>
                <c:pt idx="16">
                  <c:v>COVID/coronovirus recovery</c:v>
                </c:pt>
                <c:pt idx="17">
                  <c:v>Vulnerable groups inclusion (disabled, rural, transgender, refugee)</c:v>
                </c:pt>
              </c:strCache>
            </c:strRef>
          </c:cat>
          <c:val>
            <c:numRef>
              <c:f>Sheet3!$K$1:$K$18</c:f>
              <c:numCache>
                <c:formatCode>General</c:formatCode>
                <c:ptCount val="18"/>
                <c:pt idx="0">
                  <c:v>3741</c:v>
                </c:pt>
                <c:pt idx="1">
                  <c:v>7436</c:v>
                </c:pt>
                <c:pt idx="2">
                  <c:v>3197</c:v>
                </c:pt>
                <c:pt idx="3">
                  <c:v>1648</c:v>
                </c:pt>
                <c:pt idx="4">
                  <c:v>6337</c:v>
                </c:pt>
                <c:pt idx="5">
                  <c:v>14841</c:v>
                </c:pt>
                <c:pt idx="6">
                  <c:v>914</c:v>
                </c:pt>
                <c:pt idx="7">
                  <c:v>4861</c:v>
                </c:pt>
                <c:pt idx="8">
                  <c:v>1669</c:v>
                </c:pt>
                <c:pt idx="9">
                  <c:v>1582</c:v>
                </c:pt>
                <c:pt idx="10">
                  <c:v>2766</c:v>
                </c:pt>
                <c:pt idx="11">
                  <c:v>1859</c:v>
                </c:pt>
                <c:pt idx="12">
                  <c:v>617</c:v>
                </c:pt>
                <c:pt idx="13">
                  <c:v>271</c:v>
                </c:pt>
                <c:pt idx="14">
                  <c:v>329</c:v>
                </c:pt>
                <c:pt idx="15">
                  <c:v>1192</c:v>
                </c:pt>
                <c:pt idx="16">
                  <c:v>431</c:v>
                </c:pt>
                <c:pt idx="17">
                  <c:v>118</c:v>
                </c:pt>
              </c:numCache>
            </c:numRef>
          </c:val>
          <c:extLst>
            <c:ext xmlns:c16="http://schemas.microsoft.com/office/drawing/2014/chart" uri="{C3380CC4-5D6E-409C-BE32-E72D297353CC}">
              <c16:uniqueId val="{00000012-0278-422B-AF82-DC172937388B}"/>
            </c:ext>
          </c:extLst>
        </c:ser>
        <c:dLbls>
          <c:showLegendKey val="0"/>
          <c:showVal val="1"/>
          <c:showCatName val="0"/>
          <c:showSerName val="0"/>
          <c:showPercent val="0"/>
          <c:showBubbleSize val="0"/>
        </c:dLbls>
        <c:axId val="1461022431"/>
        <c:axId val="1461035743"/>
      </c:radarChart>
      <c:catAx>
        <c:axId val="146102243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461035743"/>
        <c:crosses val="autoZero"/>
        <c:auto val="1"/>
        <c:lblAlgn val="ctr"/>
        <c:lblOffset val="100"/>
        <c:noMultiLvlLbl val="0"/>
      </c:catAx>
      <c:valAx>
        <c:axId val="1461035743"/>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j-lt"/>
                <a:ea typeface="+mn-ea"/>
                <a:cs typeface="+mn-cs"/>
              </a:defRPr>
            </a:pPr>
            <a:endParaRPr lang="en-US"/>
          </a:p>
        </c:txPr>
        <c:crossAx val="146102243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latin typeface="+mj-l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6.xml><?xml version="1.0" encoding="utf-8"?>
<cs:chartStyle xmlns:cs="http://schemas.microsoft.com/office/drawing/2012/chartStyle" xmlns:a="http://schemas.openxmlformats.org/drawingml/2006/main" id="303">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ap="none" spc="0" normalizeH="0" baseline="0"/>
  </cs:categoryAxis>
  <cs:chartArea>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spPr>
      <a:pattFill prst="ltDnDiag">
        <a:fgClr>
          <a:schemeClr val="dk1">
            <a:lumMod val="15000"/>
            <a:lumOff val="85000"/>
          </a:schemeClr>
        </a:fgClr>
        <a:bgClr>
          <a:schemeClr val="lt1"/>
        </a:bgClr>
      </a:pattFill>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pattFill prst="ltDnDiag">
        <a:fgClr>
          <a:schemeClr val="dk1">
            <a:lumMod val="15000"/>
            <a:lumOff val="85000"/>
          </a:schemeClr>
        </a:fgClr>
        <a:bgClr>
          <a:schemeClr val="lt1"/>
        </a:bgClr>
      </a:pattFill>
    </cs:spPr>
  </cs:plotArea>
  <cs:plotArea3D>
    <cs:lnRef idx="0"/>
    <cs:fillRef idx="0"/>
    <cs:effectRef idx="0"/>
    <cs:fontRef idx="minor">
      <a:schemeClr val="dk1"/>
    </cs:fontRef>
    <cs:spPr>
      <a:solidFill>
        <a:schemeClr val="lt1"/>
      </a:solidFill>
    </cs:spPr>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cap="none"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spPr>
      <a:pattFill prst="ltDnDiag">
        <a:fgClr>
          <a:schemeClr val="dk1">
            <a:lumMod val="15000"/>
            <a:lumOff val="85000"/>
          </a:schemeClr>
        </a:fgClr>
        <a:bgClr>
          <a:schemeClr val="lt1"/>
        </a:bgClr>
      </a:pattFill>
    </cs:spPr>
  </cs:wall>
</cs:chartStyle>
</file>

<file path=ppt/charts/style7.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DE3D39-8247-4DD6-A4A4-FBA1641BE9D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3E7A22D4-040C-402E-813E-6A538913BF98}">
      <dgm:prSet phldrT="[Text]"/>
      <dgm:spPr>
        <a:solidFill>
          <a:schemeClr val="accent3">
            <a:lumMod val="20000"/>
            <a:lumOff val="80000"/>
          </a:schemeClr>
        </a:solidFill>
        <a:ln w="19050">
          <a:solidFill>
            <a:schemeClr val="tx1"/>
          </a:solidFill>
        </a:ln>
      </dgm:spPr>
      <dgm:t>
        <a:bodyPr/>
        <a:lstStyle/>
        <a:p>
          <a:r>
            <a:rPr lang="en-US" dirty="0"/>
            <a:t> </a:t>
          </a:r>
        </a:p>
      </dgm:t>
    </dgm:pt>
    <dgm:pt modelId="{34B79349-0F1E-4D7B-81FC-54792BACD4EE}" type="parTrans" cxnId="{72639D18-81A0-4CAF-A043-5316DD3DC869}">
      <dgm:prSet/>
      <dgm:spPr/>
      <dgm:t>
        <a:bodyPr/>
        <a:lstStyle/>
        <a:p>
          <a:endParaRPr lang="en-US"/>
        </a:p>
      </dgm:t>
    </dgm:pt>
    <dgm:pt modelId="{53EDAC78-2BA7-4E0C-AE29-07A001700D10}" type="sibTrans" cxnId="{72639D18-81A0-4CAF-A043-5316DD3DC869}">
      <dgm:prSet/>
      <dgm:spPr>
        <a:ln>
          <a:noFill/>
        </a:ln>
      </dgm:spPr>
      <dgm:t>
        <a:bodyPr/>
        <a:lstStyle/>
        <a:p>
          <a:endParaRPr lang="en-US"/>
        </a:p>
      </dgm:t>
    </dgm:pt>
    <dgm:pt modelId="{8997CA63-8157-4DBC-9B86-13BBB8C2A02D}">
      <dgm:prSet phldrT="[Text]"/>
      <dgm:spPr>
        <a:solidFill>
          <a:schemeClr val="accent3">
            <a:lumMod val="20000"/>
            <a:lumOff val="80000"/>
          </a:schemeClr>
        </a:solidFill>
        <a:ln w="19050">
          <a:solidFill>
            <a:schemeClr val="tx1"/>
          </a:solidFill>
        </a:ln>
      </dgm:spPr>
      <dgm:t>
        <a:bodyPr/>
        <a:lstStyle/>
        <a:p>
          <a:r>
            <a:rPr lang="en-US" dirty="0"/>
            <a:t> </a:t>
          </a:r>
        </a:p>
      </dgm:t>
    </dgm:pt>
    <dgm:pt modelId="{F497276F-5E7C-4BC6-B57C-8EF1E074C692}" type="parTrans" cxnId="{2D0E77CA-B763-49F7-B186-DAFC411153F1}">
      <dgm:prSet/>
      <dgm:spPr/>
      <dgm:t>
        <a:bodyPr/>
        <a:lstStyle/>
        <a:p>
          <a:endParaRPr lang="en-US"/>
        </a:p>
      </dgm:t>
    </dgm:pt>
    <dgm:pt modelId="{956C4970-818E-47E0-9E2C-A9E3366229F8}" type="sibTrans" cxnId="{2D0E77CA-B763-49F7-B186-DAFC411153F1}">
      <dgm:prSet/>
      <dgm:spPr>
        <a:ln>
          <a:noFill/>
        </a:ln>
      </dgm:spPr>
      <dgm:t>
        <a:bodyPr/>
        <a:lstStyle/>
        <a:p>
          <a:endParaRPr lang="en-US"/>
        </a:p>
      </dgm:t>
    </dgm:pt>
    <dgm:pt modelId="{2575F157-6D64-49B0-973D-4E5B8047CA05}">
      <dgm:prSet phldrT="[Text]"/>
      <dgm:spPr>
        <a:solidFill>
          <a:schemeClr val="accent3">
            <a:lumMod val="20000"/>
            <a:lumOff val="80000"/>
          </a:schemeClr>
        </a:solidFill>
        <a:ln w="19050">
          <a:solidFill>
            <a:schemeClr val="tx1"/>
          </a:solidFill>
        </a:ln>
      </dgm:spPr>
      <dgm:t>
        <a:bodyPr/>
        <a:lstStyle/>
        <a:p>
          <a:r>
            <a:rPr lang="en-US" dirty="0"/>
            <a:t> </a:t>
          </a:r>
        </a:p>
      </dgm:t>
    </dgm:pt>
    <dgm:pt modelId="{3EE5C855-0D48-4D5D-B102-DA5461497126}" type="parTrans" cxnId="{8608C150-1D18-42BB-A372-BD1D1D99E98F}">
      <dgm:prSet/>
      <dgm:spPr/>
      <dgm:t>
        <a:bodyPr/>
        <a:lstStyle/>
        <a:p>
          <a:endParaRPr lang="en-US"/>
        </a:p>
      </dgm:t>
    </dgm:pt>
    <dgm:pt modelId="{420ED0C6-3735-43D5-A505-00AD9ADEF000}" type="sibTrans" cxnId="{8608C150-1D18-42BB-A372-BD1D1D99E98F}">
      <dgm:prSet/>
      <dgm:spPr>
        <a:ln>
          <a:noFill/>
        </a:ln>
      </dgm:spPr>
      <dgm:t>
        <a:bodyPr/>
        <a:lstStyle/>
        <a:p>
          <a:endParaRPr lang="en-US"/>
        </a:p>
      </dgm:t>
    </dgm:pt>
    <dgm:pt modelId="{B03F8FE3-D0F4-42AA-B5F8-87B458A1A75A}">
      <dgm:prSet phldrT="[Text]"/>
      <dgm:spPr>
        <a:solidFill>
          <a:schemeClr val="accent3">
            <a:lumMod val="20000"/>
            <a:lumOff val="80000"/>
          </a:schemeClr>
        </a:solidFill>
        <a:ln w="19050">
          <a:solidFill>
            <a:schemeClr val="tx1"/>
          </a:solidFill>
        </a:ln>
      </dgm:spPr>
      <dgm:t>
        <a:bodyPr/>
        <a:lstStyle/>
        <a:p>
          <a:r>
            <a:rPr lang="en-US" dirty="0"/>
            <a:t> </a:t>
          </a:r>
        </a:p>
      </dgm:t>
    </dgm:pt>
    <dgm:pt modelId="{591D7231-EE3A-4589-AF6F-F9A02AAE3A7F}" type="parTrans" cxnId="{2396BC62-8CFE-4CA1-A3C3-2C30E8EDC40F}">
      <dgm:prSet/>
      <dgm:spPr/>
      <dgm:t>
        <a:bodyPr/>
        <a:lstStyle/>
        <a:p>
          <a:endParaRPr lang="en-US"/>
        </a:p>
      </dgm:t>
    </dgm:pt>
    <dgm:pt modelId="{4AD41EB6-FF12-4C29-9ACA-F8661B7C969B}" type="sibTrans" cxnId="{2396BC62-8CFE-4CA1-A3C3-2C30E8EDC40F}">
      <dgm:prSet/>
      <dgm:spPr>
        <a:ln>
          <a:noFill/>
        </a:ln>
      </dgm:spPr>
      <dgm:t>
        <a:bodyPr/>
        <a:lstStyle/>
        <a:p>
          <a:endParaRPr lang="en-US"/>
        </a:p>
      </dgm:t>
    </dgm:pt>
    <dgm:pt modelId="{17714C90-6244-4940-A790-421DF523D3F4}">
      <dgm:prSet phldrT="[Text]"/>
      <dgm:spPr>
        <a:solidFill>
          <a:schemeClr val="accent3">
            <a:lumMod val="20000"/>
            <a:lumOff val="80000"/>
          </a:schemeClr>
        </a:solidFill>
        <a:ln w="19050">
          <a:solidFill>
            <a:schemeClr val="tx1"/>
          </a:solidFill>
        </a:ln>
      </dgm:spPr>
      <dgm:t>
        <a:bodyPr/>
        <a:lstStyle/>
        <a:p>
          <a:r>
            <a:rPr lang="en-US" dirty="0"/>
            <a:t> </a:t>
          </a:r>
        </a:p>
      </dgm:t>
    </dgm:pt>
    <dgm:pt modelId="{339F8860-B460-481A-9C47-6CE9C12335F2}" type="parTrans" cxnId="{3458D3B7-484F-42D2-BE8F-CE0E7911980F}">
      <dgm:prSet/>
      <dgm:spPr/>
      <dgm:t>
        <a:bodyPr/>
        <a:lstStyle/>
        <a:p>
          <a:endParaRPr lang="en-US"/>
        </a:p>
      </dgm:t>
    </dgm:pt>
    <dgm:pt modelId="{EB96FB91-2AFD-466C-B487-69E62BD83B8E}" type="sibTrans" cxnId="{3458D3B7-484F-42D2-BE8F-CE0E7911980F}">
      <dgm:prSet/>
      <dgm:spPr>
        <a:ln>
          <a:noFill/>
        </a:ln>
      </dgm:spPr>
      <dgm:t>
        <a:bodyPr/>
        <a:lstStyle/>
        <a:p>
          <a:endParaRPr lang="en-US"/>
        </a:p>
      </dgm:t>
    </dgm:pt>
    <dgm:pt modelId="{918854C1-D5AC-45F9-B1A1-C6CF6D13C111}">
      <dgm:prSet phldrT="[Text]"/>
      <dgm:spPr>
        <a:solidFill>
          <a:schemeClr val="accent3">
            <a:lumMod val="20000"/>
            <a:lumOff val="80000"/>
          </a:schemeClr>
        </a:solidFill>
        <a:ln w="19050">
          <a:solidFill>
            <a:schemeClr val="tx1"/>
          </a:solidFill>
        </a:ln>
      </dgm:spPr>
      <dgm:t>
        <a:bodyPr/>
        <a:lstStyle/>
        <a:p>
          <a:r>
            <a:rPr lang="en-US" dirty="0"/>
            <a:t> </a:t>
          </a:r>
        </a:p>
      </dgm:t>
    </dgm:pt>
    <dgm:pt modelId="{81AAF087-14F1-4A45-B284-FE201F8985B6}" type="parTrans" cxnId="{2688191E-1C2C-4705-8D88-8449FAA45FB5}">
      <dgm:prSet/>
      <dgm:spPr/>
      <dgm:t>
        <a:bodyPr/>
        <a:lstStyle/>
        <a:p>
          <a:endParaRPr lang="en-US"/>
        </a:p>
      </dgm:t>
    </dgm:pt>
    <dgm:pt modelId="{9AE9DABE-A978-4628-A9C2-E63A8940345F}" type="sibTrans" cxnId="{2688191E-1C2C-4705-8D88-8449FAA45FB5}">
      <dgm:prSet/>
      <dgm:spPr>
        <a:ln>
          <a:noFill/>
        </a:ln>
      </dgm:spPr>
      <dgm:t>
        <a:bodyPr/>
        <a:lstStyle/>
        <a:p>
          <a:endParaRPr lang="en-US"/>
        </a:p>
      </dgm:t>
    </dgm:pt>
    <dgm:pt modelId="{6270AF04-D008-4768-9455-20A169771AFE}">
      <dgm:prSet phldrT="[Text]"/>
      <dgm:spPr>
        <a:solidFill>
          <a:schemeClr val="accent3">
            <a:lumMod val="20000"/>
            <a:lumOff val="80000"/>
          </a:schemeClr>
        </a:solidFill>
        <a:ln w="19050">
          <a:solidFill>
            <a:schemeClr val="tx1"/>
          </a:solidFill>
        </a:ln>
      </dgm:spPr>
      <dgm:t>
        <a:bodyPr/>
        <a:lstStyle/>
        <a:p>
          <a:r>
            <a:rPr lang="en-US" dirty="0"/>
            <a:t> </a:t>
          </a:r>
        </a:p>
      </dgm:t>
    </dgm:pt>
    <dgm:pt modelId="{392134DB-B32D-4663-9017-98AF14DF6D42}" type="parTrans" cxnId="{675228B5-0482-41E6-B829-561D3AC35E32}">
      <dgm:prSet/>
      <dgm:spPr/>
      <dgm:t>
        <a:bodyPr/>
        <a:lstStyle/>
        <a:p>
          <a:endParaRPr lang="en-US"/>
        </a:p>
      </dgm:t>
    </dgm:pt>
    <dgm:pt modelId="{D7271A16-1CD6-4F5B-BCD1-C6168CEB99B7}" type="sibTrans" cxnId="{675228B5-0482-41E6-B829-561D3AC35E32}">
      <dgm:prSet/>
      <dgm:spPr>
        <a:ln>
          <a:noFill/>
        </a:ln>
      </dgm:spPr>
      <dgm:t>
        <a:bodyPr/>
        <a:lstStyle/>
        <a:p>
          <a:endParaRPr lang="en-US"/>
        </a:p>
      </dgm:t>
    </dgm:pt>
    <dgm:pt modelId="{AB3606AB-6864-4746-A7BC-7C49B2EDE81F}">
      <dgm:prSet phldrT="[Text]"/>
      <dgm:spPr>
        <a:solidFill>
          <a:schemeClr val="accent3">
            <a:lumMod val="20000"/>
            <a:lumOff val="80000"/>
          </a:schemeClr>
        </a:solidFill>
        <a:ln w="19050">
          <a:solidFill>
            <a:schemeClr val="tx1"/>
          </a:solidFill>
        </a:ln>
      </dgm:spPr>
      <dgm:t>
        <a:bodyPr/>
        <a:lstStyle/>
        <a:p>
          <a:r>
            <a:rPr lang="en-US" dirty="0"/>
            <a:t> </a:t>
          </a:r>
        </a:p>
      </dgm:t>
    </dgm:pt>
    <dgm:pt modelId="{BDE320CD-4C08-42EC-B167-8147714A15FA}" type="parTrans" cxnId="{5F8D84A8-4D42-43CF-97D9-C3C82BCC5BA0}">
      <dgm:prSet/>
      <dgm:spPr/>
      <dgm:t>
        <a:bodyPr/>
        <a:lstStyle/>
        <a:p>
          <a:endParaRPr lang="en-US"/>
        </a:p>
      </dgm:t>
    </dgm:pt>
    <dgm:pt modelId="{DD3CDECE-873E-434C-A507-0292A928170E}" type="sibTrans" cxnId="{5F8D84A8-4D42-43CF-97D9-C3C82BCC5BA0}">
      <dgm:prSet/>
      <dgm:spPr>
        <a:ln>
          <a:noFill/>
        </a:ln>
      </dgm:spPr>
      <dgm:t>
        <a:bodyPr/>
        <a:lstStyle/>
        <a:p>
          <a:endParaRPr lang="en-US"/>
        </a:p>
      </dgm:t>
    </dgm:pt>
    <dgm:pt modelId="{48CDA704-EAC2-4A53-8C8C-8B73120EC7F9}">
      <dgm:prSet phldrT="[Text]"/>
      <dgm:spPr>
        <a:solidFill>
          <a:schemeClr val="accent3">
            <a:lumMod val="20000"/>
            <a:lumOff val="80000"/>
          </a:schemeClr>
        </a:solidFill>
        <a:ln w="19050">
          <a:solidFill>
            <a:schemeClr val="tx1"/>
          </a:solidFill>
        </a:ln>
      </dgm:spPr>
      <dgm:t>
        <a:bodyPr/>
        <a:lstStyle/>
        <a:p>
          <a:r>
            <a:rPr lang="en-US" dirty="0"/>
            <a:t> </a:t>
          </a:r>
        </a:p>
      </dgm:t>
    </dgm:pt>
    <dgm:pt modelId="{31364BA3-DC7C-4D84-A2B0-F89C5CF49700}" type="parTrans" cxnId="{6812D206-03D9-41A3-8435-6A9FDADB8C33}">
      <dgm:prSet/>
      <dgm:spPr/>
      <dgm:t>
        <a:bodyPr/>
        <a:lstStyle/>
        <a:p>
          <a:endParaRPr lang="en-US"/>
        </a:p>
      </dgm:t>
    </dgm:pt>
    <dgm:pt modelId="{269E9B96-F740-4046-B466-71F6964457AD}" type="sibTrans" cxnId="{6812D206-03D9-41A3-8435-6A9FDADB8C33}">
      <dgm:prSet/>
      <dgm:spPr>
        <a:ln>
          <a:noFill/>
        </a:ln>
      </dgm:spPr>
      <dgm:t>
        <a:bodyPr/>
        <a:lstStyle/>
        <a:p>
          <a:endParaRPr lang="en-US"/>
        </a:p>
      </dgm:t>
    </dgm:pt>
    <dgm:pt modelId="{9FFF5B26-2EE4-4C3A-9703-C51C7A78A1AD}">
      <dgm:prSet phldrT="[Text]"/>
      <dgm:spPr>
        <a:solidFill>
          <a:schemeClr val="accent3">
            <a:lumMod val="20000"/>
            <a:lumOff val="80000"/>
          </a:schemeClr>
        </a:solidFill>
        <a:ln w="19050">
          <a:solidFill>
            <a:schemeClr val="tx1"/>
          </a:solidFill>
        </a:ln>
      </dgm:spPr>
      <dgm:t>
        <a:bodyPr/>
        <a:lstStyle/>
        <a:p>
          <a:r>
            <a:rPr lang="en-US" dirty="0"/>
            <a:t> </a:t>
          </a:r>
        </a:p>
      </dgm:t>
    </dgm:pt>
    <dgm:pt modelId="{74128CAB-E1B0-4EFD-96D3-4158E15CFB3D}" type="parTrans" cxnId="{50315A48-99AF-4AEF-BDBD-379CF187CDD0}">
      <dgm:prSet/>
      <dgm:spPr/>
      <dgm:t>
        <a:bodyPr/>
        <a:lstStyle/>
        <a:p>
          <a:endParaRPr lang="en-US"/>
        </a:p>
      </dgm:t>
    </dgm:pt>
    <dgm:pt modelId="{A6218230-58DA-465A-92EC-12E243258E32}" type="sibTrans" cxnId="{50315A48-99AF-4AEF-BDBD-379CF187CDD0}">
      <dgm:prSet/>
      <dgm:spPr>
        <a:ln>
          <a:noFill/>
        </a:ln>
      </dgm:spPr>
      <dgm:t>
        <a:bodyPr/>
        <a:lstStyle/>
        <a:p>
          <a:endParaRPr lang="en-US"/>
        </a:p>
      </dgm:t>
    </dgm:pt>
    <dgm:pt modelId="{BC34BB6C-F80E-4D6C-A711-D54A1F627F96}">
      <dgm:prSet phldrT="[Text]"/>
      <dgm:spPr>
        <a:solidFill>
          <a:schemeClr val="accent3">
            <a:lumMod val="20000"/>
            <a:lumOff val="80000"/>
          </a:schemeClr>
        </a:solidFill>
        <a:ln w="19050">
          <a:solidFill>
            <a:schemeClr val="tx1"/>
          </a:solidFill>
        </a:ln>
      </dgm:spPr>
      <dgm:t>
        <a:bodyPr/>
        <a:lstStyle/>
        <a:p>
          <a:endParaRPr lang="en-US" dirty="0"/>
        </a:p>
      </dgm:t>
    </dgm:pt>
    <dgm:pt modelId="{D6C30FA2-4438-4C96-9900-7E26574F07B9}" type="parTrans" cxnId="{F65FEE0B-88FC-4872-B385-225019A94A68}">
      <dgm:prSet/>
      <dgm:spPr/>
      <dgm:t>
        <a:bodyPr/>
        <a:lstStyle/>
        <a:p>
          <a:endParaRPr lang="en-US"/>
        </a:p>
      </dgm:t>
    </dgm:pt>
    <dgm:pt modelId="{9FEF643F-BBCC-448B-8F0F-AF01C87DEAED}" type="sibTrans" cxnId="{F65FEE0B-88FC-4872-B385-225019A94A68}">
      <dgm:prSet/>
      <dgm:spPr>
        <a:ln>
          <a:noFill/>
        </a:ln>
      </dgm:spPr>
      <dgm:t>
        <a:bodyPr/>
        <a:lstStyle/>
        <a:p>
          <a:endParaRPr lang="en-US"/>
        </a:p>
      </dgm:t>
    </dgm:pt>
    <dgm:pt modelId="{E2E8971A-2A54-4ABA-913E-05F71AC3F503}">
      <dgm:prSet phldrT="[Text]"/>
      <dgm:spPr>
        <a:solidFill>
          <a:schemeClr val="accent3">
            <a:lumMod val="20000"/>
            <a:lumOff val="80000"/>
          </a:schemeClr>
        </a:solidFill>
        <a:ln w="19050">
          <a:solidFill>
            <a:schemeClr val="tx1"/>
          </a:solidFill>
        </a:ln>
      </dgm:spPr>
      <dgm:t>
        <a:bodyPr/>
        <a:lstStyle/>
        <a:p>
          <a:r>
            <a:rPr lang="en-US" dirty="0"/>
            <a:t> </a:t>
          </a:r>
        </a:p>
      </dgm:t>
    </dgm:pt>
    <dgm:pt modelId="{2E9527E6-2058-47AB-A306-D71D2AB80781}" type="parTrans" cxnId="{ACD7491C-393D-42A3-8C3A-4492E951D2EB}">
      <dgm:prSet/>
      <dgm:spPr/>
      <dgm:t>
        <a:bodyPr/>
        <a:lstStyle/>
        <a:p>
          <a:endParaRPr lang="en-US"/>
        </a:p>
      </dgm:t>
    </dgm:pt>
    <dgm:pt modelId="{C77D189C-4297-4D54-B3B1-F78A91E9A1B1}" type="sibTrans" cxnId="{ACD7491C-393D-42A3-8C3A-4492E951D2EB}">
      <dgm:prSet/>
      <dgm:spPr>
        <a:ln>
          <a:noFill/>
        </a:ln>
      </dgm:spPr>
      <dgm:t>
        <a:bodyPr/>
        <a:lstStyle/>
        <a:p>
          <a:endParaRPr lang="en-US"/>
        </a:p>
      </dgm:t>
    </dgm:pt>
    <dgm:pt modelId="{1C12DBD2-B734-4866-87E7-B274A847F2D4}">
      <dgm:prSet phldrT="[Text]"/>
      <dgm:spPr>
        <a:solidFill>
          <a:schemeClr val="accent3">
            <a:lumMod val="20000"/>
            <a:lumOff val="80000"/>
          </a:schemeClr>
        </a:solidFill>
        <a:ln w="19050">
          <a:solidFill>
            <a:schemeClr val="tx1"/>
          </a:solidFill>
        </a:ln>
      </dgm:spPr>
      <dgm:t>
        <a:bodyPr/>
        <a:lstStyle/>
        <a:p>
          <a:r>
            <a:rPr lang="en-US" dirty="0"/>
            <a:t> </a:t>
          </a:r>
        </a:p>
      </dgm:t>
    </dgm:pt>
    <dgm:pt modelId="{538E89B7-68B9-40C9-B81C-26CBBB1DA255}" type="parTrans" cxnId="{A9335525-18C7-4D81-8021-9734CCE4F54F}">
      <dgm:prSet/>
      <dgm:spPr/>
      <dgm:t>
        <a:bodyPr/>
        <a:lstStyle/>
        <a:p>
          <a:endParaRPr lang="en-US"/>
        </a:p>
      </dgm:t>
    </dgm:pt>
    <dgm:pt modelId="{4EB6E462-097D-4C86-AEBA-6840DDBF221C}" type="sibTrans" cxnId="{A9335525-18C7-4D81-8021-9734CCE4F54F}">
      <dgm:prSet/>
      <dgm:spPr>
        <a:ln>
          <a:noFill/>
        </a:ln>
      </dgm:spPr>
      <dgm:t>
        <a:bodyPr/>
        <a:lstStyle/>
        <a:p>
          <a:endParaRPr lang="en-US"/>
        </a:p>
      </dgm:t>
    </dgm:pt>
    <dgm:pt modelId="{33D4AA11-B0CF-4428-B469-C2BC007D5806}">
      <dgm:prSet phldrT="[Text]"/>
      <dgm:spPr>
        <a:solidFill>
          <a:schemeClr val="accent3">
            <a:lumMod val="20000"/>
            <a:lumOff val="80000"/>
          </a:schemeClr>
        </a:solidFill>
        <a:ln w="19050">
          <a:solidFill>
            <a:schemeClr val="tx1"/>
          </a:solidFill>
        </a:ln>
      </dgm:spPr>
      <dgm:t>
        <a:bodyPr/>
        <a:lstStyle/>
        <a:p>
          <a:r>
            <a:rPr lang="en-US" dirty="0"/>
            <a:t> </a:t>
          </a:r>
        </a:p>
      </dgm:t>
    </dgm:pt>
    <dgm:pt modelId="{2B444D33-3D8C-4AF2-889A-3887D825C002}" type="parTrans" cxnId="{69519FD8-AD08-4EB1-A752-3F9D958B5526}">
      <dgm:prSet/>
      <dgm:spPr/>
      <dgm:t>
        <a:bodyPr/>
        <a:lstStyle/>
        <a:p>
          <a:endParaRPr lang="en-US"/>
        </a:p>
      </dgm:t>
    </dgm:pt>
    <dgm:pt modelId="{0CBA0648-DEAA-4C3E-8CDB-46727D027C32}" type="sibTrans" cxnId="{69519FD8-AD08-4EB1-A752-3F9D958B5526}">
      <dgm:prSet/>
      <dgm:spPr>
        <a:ln>
          <a:noFill/>
        </a:ln>
      </dgm:spPr>
      <dgm:t>
        <a:bodyPr/>
        <a:lstStyle/>
        <a:p>
          <a:endParaRPr lang="en-US"/>
        </a:p>
      </dgm:t>
    </dgm:pt>
    <dgm:pt modelId="{F3A3C8B3-B3EE-4E9D-B78D-E42C12E0C653}">
      <dgm:prSet phldrT="[Text]"/>
      <dgm:spPr>
        <a:solidFill>
          <a:schemeClr val="accent3">
            <a:lumMod val="20000"/>
            <a:lumOff val="80000"/>
          </a:schemeClr>
        </a:solidFill>
        <a:ln w="19050">
          <a:solidFill>
            <a:schemeClr val="tx1"/>
          </a:solidFill>
        </a:ln>
      </dgm:spPr>
      <dgm:t>
        <a:bodyPr/>
        <a:lstStyle/>
        <a:p>
          <a:r>
            <a:rPr lang="en-US" dirty="0"/>
            <a:t> </a:t>
          </a:r>
        </a:p>
      </dgm:t>
    </dgm:pt>
    <dgm:pt modelId="{2E590415-30CF-496A-AAB2-34F3B63FE9CC}" type="parTrans" cxnId="{7B6D6ED0-FF57-4155-8E49-BFB3E128B5A2}">
      <dgm:prSet/>
      <dgm:spPr/>
      <dgm:t>
        <a:bodyPr/>
        <a:lstStyle/>
        <a:p>
          <a:endParaRPr lang="en-US"/>
        </a:p>
      </dgm:t>
    </dgm:pt>
    <dgm:pt modelId="{E6964377-40D2-42F2-85D3-5E6E6E6A8A47}" type="sibTrans" cxnId="{7B6D6ED0-FF57-4155-8E49-BFB3E128B5A2}">
      <dgm:prSet/>
      <dgm:spPr>
        <a:ln>
          <a:noFill/>
        </a:ln>
      </dgm:spPr>
      <dgm:t>
        <a:bodyPr/>
        <a:lstStyle/>
        <a:p>
          <a:endParaRPr lang="en-US"/>
        </a:p>
      </dgm:t>
    </dgm:pt>
    <dgm:pt modelId="{70F32757-BC69-4851-825A-E14510F5DA86}">
      <dgm:prSet phldrT="[Text]"/>
      <dgm:spPr>
        <a:solidFill>
          <a:schemeClr val="accent3">
            <a:lumMod val="20000"/>
            <a:lumOff val="80000"/>
          </a:schemeClr>
        </a:solidFill>
        <a:ln w="19050">
          <a:solidFill>
            <a:schemeClr val="tx1"/>
          </a:solidFill>
        </a:ln>
      </dgm:spPr>
      <dgm:t>
        <a:bodyPr/>
        <a:lstStyle/>
        <a:p>
          <a:r>
            <a:rPr lang="en-US" dirty="0"/>
            <a:t> </a:t>
          </a:r>
        </a:p>
      </dgm:t>
    </dgm:pt>
    <dgm:pt modelId="{C7FE1A44-8877-46C7-992A-C041C20BD858}" type="parTrans" cxnId="{FFF61C85-BF47-4E2A-BD3F-59C40EE79F28}">
      <dgm:prSet/>
      <dgm:spPr/>
      <dgm:t>
        <a:bodyPr/>
        <a:lstStyle/>
        <a:p>
          <a:endParaRPr lang="en-US"/>
        </a:p>
      </dgm:t>
    </dgm:pt>
    <dgm:pt modelId="{6F28D23C-720A-485C-8869-A8DE831565D5}" type="sibTrans" cxnId="{FFF61C85-BF47-4E2A-BD3F-59C40EE79F28}">
      <dgm:prSet/>
      <dgm:spPr>
        <a:ln>
          <a:noFill/>
        </a:ln>
      </dgm:spPr>
      <dgm:t>
        <a:bodyPr/>
        <a:lstStyle/>
        <a:p>
          <a:endParaRPr lang="en-US"/>
        </a:p>
      </dgm:t>
    </dgm:pt>
    <dgm:pt modelId="{890FA516-9F68-4854-B338-4C9C631220D9}">
      <dgm:prSet phldrT="[Text]"/>
      <dgm:spPr>
        <a:solidFill>
          <a:schemeClr val="accent3">
            <a:lumMod val="20000"/>
            <a:lumOff val="80000"/>
          </a:schemeClr>
        </a:solidFill>
        <a:ln w="19050">
          <a:solidFill>
            <a:schemeClr val="tx1"/>
          </a:solidFill>
        </a:ln>
      </dgm:spPr>
      <dgm:t>
        <a:bodyPr/>
        <a:lstStyle/>
        <a:p>
          <a:r>
            <a:rPr lang="en-US" dirty="0"/>
            <a:t> </a:t>
          </a:r>
        </a:p>
      </dgm:t>
    </dgm:pt>
    <dgm:pt modelId="{7B7D438E-6AAC-463F-9401-907F109416B3}" type="parTrans" cxnId="{BFB1947D-316C-4169-A5CB-4EC0ACF436BD}">
      <dgm:prSet/>
      <dgm:spPr/>
      <dgm:t>
        <a:bodyPr/>
        <a:lstStyle/>
        <a:p>
          <a:endParaRPr lang="en-US"/>
        </a:p>
      </dgm:t>
    </dgm:pt>
    <dgm:pt modelId="{C4CF0444-7DEF-4BE1-BC49-7A7471D343CF}" type="sibTrans" cxnId="{BFB1947D-316C-4169-A5CB-4EC0ACF436BD}">
      <dgm:prSet/>
      <dgm:spPr>
        <a:ln>
          <a:noFill/>
        </a:ln>
      </dgm:spPr>
      <dgm:t>
        <a:bodyPr/>
        <a:lstStyle/>
        <a:p>
          <a:endParaRPr lang="en-US"/>
        </a:p>
      </dgm:t>
    </dgm:pt>
    <dgm:pt modelId="{52DE726E-8653-480A-9C4F-9A254E0F0342}">
      <dgm:prSet phldrT="[Text]"/>
      <dgm:spPr>
        <a:solidFill>
          <a:schemeClr val="accent3">
            <a:lumMod val="20000"/>
            <a:lumOff val="80000"/>
          </a:schemeClr>
        </a:solidFill>
        <a:ln w="19050">
          <a:solidFill>
            <a:schemeClr val="tx1"/>
          </a:solidFill>
        </a:ln>
      </dgm:spPr>
      <dgm:t>
        <a:bodyPr/>
        <a:lstStyle/>
        <a:p>
          <a:r>
            <a:rPr lang="en-US" dirty="0"/>
            <a:t> </a:t>
          </a:r>
        </a:p>
      </dgm:t>
    </dgm:pt>
    <dgm:pt modelId="{4A0B1B0A-28E1-48E3-AABB-610F716D6A80}" type="parTrans" cxnId="{E55792BD-92D5-494A-9998-11769CD468FD}">
      <dgm:prSet/>
      <dgm:spPr/>
      <dgm:t>
        <a:bodyPr/>
        <a:lstStyle/>
        <a:p>
          <a:endParaRPr lang="en-US"/>
        </a:p>
      </dgm:t>
    </dgm:pt>
    <dgm:pt modelId="{0FA1F7B2-183A-492F-B0F0-6D24378D4697}" type="sibTrans" cxnId="{E55792BD-92D5-494A-9998-11769CD468FD}">
      <dgm:prSet/>
      <dgm:spPr>
        <a:ln>
          <a:noFill/>
        </a:ln>
      </dgm:spPr>
      <dgm:t>
        <a:bodyPr/>
        <a:lstStyle/>
        <a:p>
          <a:endParaRPr lang="en-US"/>
        </a:p>
      </dgm:t>
    </dgm:pt>
    <dgm:pt modelId="{D8D182CF-916D-4785-840D-7E2F0F3E10CA}" type="pres">
      <dgm:prSet presAssocID="{73DE3D39-8247-4DD6-A4A4-FBA1641BE9DE}" presName="cycle" presStyleCnt="0">
        <dgm:presLayoutVars>
          <dgm:dir/>
          <dgm:resizeHandles val="exact"/>
        </dgm:presLayoutVars>
      </dgm:prSet>
      <dgm:spPr/>
      <dgm:t>
        <a:bodyPr/>
        <a:lstStyle/>
        <a:p>
          <a:endParaRPr lang="en-US"/>
        </a:p>
      </dgm:t>
    </dgm:pt>
    <dgm:pt modelId="{3C8DE8D6-13AA-4EC1-BFA7-96690414A7F2}" type="pres">
      <dgm:prSet presAssocID="{3E7A22D4-040C-402E-813E-6A538913BF98}" presName="node" presStyleLbl="node1" presStyleIdx="0" presStyleCnt="18" custScaleX="53581" custScaleY="82433">
        <dgm:presLayoutVars>
          <dgm:bulletEnabled val="1"/>
        </dgm:presLayoutVars>
      </dgm:prSet>
      <dgm:spPr/>
      <dgm:t>
        <a:bodyPr/>
        <a:lstStyle/>
        <a:p>
          <a:endParaRPr lang="en-US"/>
        </a:p>
      </dgm:t>
    </dgm:pt>
    <dgm:pt modelId="{F9798922-2A7C-4FF9-B846-DFE5BEA846DC}" type="pres">
      <dgm:prSet presAssocID="{3E7A22D4-040C-402E-813E-6A538913BF98}" presName="spNode" presStyleCnt="0"/>
      <dgm:spPr/>
    </dgm:pt>
    <dgm:pt modelId="{375C4478-36DF-4E13-A7B2-D448A9290269}" type="pres">
      <dgm:prSet presAssocID="{53EDAC78-2BA7-4E0C-AE29-07A001700D10}" presName="sibTrans" presStyleLbl="sibTrans1D1" presStyleIdx="0" presStyleCnt="18"/>
      <dgm:spPr/>
      <dgm:t>
        <a:bodyPr/>
        <a:lstStyle/>
        <a:p>
          <a:endParaRPr lang="en-US"/>
        </a:p>
      </dgm:t>
    </dgm:pt>
    <dgm:pt modelId="{1A5A87E6-97F4-478B-9707-4EC67EF0A5E5}" type="pres">
      <dgm:prSet presAssocID="{BC34BB6C-F80E-4D6C-A711-D54A1F627F96}" presName="node" presStyleLbl="node1" presStyleIdx="1" presStyleCnt="18" custScaleX="53581" custScaleY="82433">
        <dgm:presLayoutVars>
          <dgm:bulletEnabled val="1"/>
        </dgm:presLayoutVars>
      </dgm:prSet>
      <dgm:spPr/>
      <dgm:t>
        <a:bodyPr/>
        <a:lstStyle/>
        <a:p>
          <a:endParaRPr lang="en-US"/>
        </a:p>
      </dgm:t>
    </dgm:pt>
    <dgm:pt modelId="{5295CD47-B4B8-4281-9EA7-7CB7EFC60346}" type="pres">
      <dgm:prSet presAssocID="{BC34BB6C-F80E-4D6C-A711-D54A1F627F96}" presName="spNode" presStyleCnt="0"/>
      <dgm:spPr/>
    </dgm:pt>
    <dgm:pt modelId="{DAB788F5-C346-4FD6-97F9-8C14FFD6D110}" type="pres">
      <dgm:prSet presAssocID="{9FEF643F-BBCC-448B-8F0F-AF01C87DEAED}" presName="sibTrans" presStyleLbl="sibTrans1D1" presStyleIdx="1" presStyleCnt="18"/>
      <dgm:spPr/>
      <dgm:t>
        <a:bodyPr/>
        <a:lstStyle/>
        <a:p>
          <a:endParaRPr lang="en-US"/>
        </a:p>
      </dgm:t>
    </dgm:pt>
    <dgm:pt modelId="{718BAD66-BCA8-4189-BE94-73F8618607B8}" type="pres">
      <dgm:prSet presAssocID="{8997CA63-8157-4DBC-9B86-13BBB8C2A02D}" presName="node" presStyleLbl="node1" presStyleIdx="2" presStyleCnt="18" custScaleX="53581" custScaleY="82433">
        <dgm:presLayoutVars>
          <dgm:bulletEnabled val="1"/>
        </dgm:presLayoutVars>
      </dgm:prSet>
      <dgm:spPr/>
      <dgm:t>
        <a:bodyPr/>
        <a:lstStyle/>
        <a:p>
          <a:endParaRPr lang="en-US"/>
        </a:p>
      </dgm:t>
    </dgm:pt>
    <dgm:pt modelId="{4A0FECBB-BBC1-43F1-A6D8-61294A6394E2}" type="pres">
      <dgm:prSet presAssocID="{8997CA63-8157-4DBC-9B86-13BBB8C2A02D}" presName="spNode" presStyleCnt="0"/>
      <dgm:spPr/>
    </dgm:pt>
    <dgm:pt modelId="{E1A5BC31-F7C4-4E3B-AF83-00E935F6785D}" type="pres">
      <dgm:prSet presAssocID="{956C4970-818E-47E0-9E2C-A9E3366229F8}" presName="sibTrans" presStyleLbl="sibTrans1D1" presStyleIdx="2" presStyleCnt="18"/>
      <dgm:spPr/>
      <dgm:t>
        <a:bodyPr/>
        <a:lstStyle/>
        <a:p>
          <a:endParaRPr lang="en-US"/>
        </a:p>
      </dgm:t>
    </dgm:pt>
    <dgm:pt modelId="{56D00E13-8E8A-44DA-B62B-0A5E844B19F9}" type="pres">
      <dgm:prSet presAssocID="{2575F157-6D64-49B0-973D-4E5B8047CA05}" presName="node" presStyleLbl="node1" presStyleIdx="3" presStyleCnt="18" custScaleX="53581" custScaleY="82433">
        <dgm:presLayoutVars>
          <dgm:bulletEnabled val="1"/>
        </dgm:presLayoutVars>
      </dgm:prSet>
      <dgm:spPr/>
      <dgm:t>
        <a:bodyPr/>
        <a:lstStyle/>
        <a:p>
          <a:endParaRPr lang="en-US"/>
        </a:p>
      </dgm:t>
    </dgm:pt>
    <dgm:pt modelId="{F21F8F39-8501-4613-97D0-44B9F858BB71}" type="pres">
      <dgm:prSet presAssocID="{2575F157-6D64-49B0-973D-4E5B8047CA05}" presName="spNode" presStyleCnt="0"/>
      <dgm:spPr/>
    </dgm:pt>
    <dgm:pt modelId="{83E94738-3E66-4182-AA34-7A2C86A1F31C}" type="pres">
      <dgm:prSet presAssocID="{420ED0C6-3735-43D5-A505-00AD9ADEF000}" presName="sibTrans" presStyleLbl="sibTrans1D1" presStyleIdx="3" presStyleCnt="18"/>
      <dgm:spPr/>
      <dgm:t>
        <a:bodyPr/>
        <a:lstStyle/>
        <a:p>
          <a:endParaRPr lang="en-US"/>
        </a:p>
      </dgm:t>
    </dgm:pt>
    <dgm:pt modelId="{9D1C57D9-A4CE-4E64-9026-45DBE5509A9D}" type="pres">
      <dgm:prSet presAssocID="{B03F8FE3-D0F4-42AA-B5F8-87B458A1A75A}" presName="node" presStyleLbl="node1" presStyleIdx="4" presStyleCnt="18" custScaleX="53581" custScaleY="82433">
        <dgm:presLayoutVars>
          <dgm:bulletEnabled val="1"/>
        </dgm:presLayoutVars>
      </dgm:prSet>
      <dgm:spPr/>
      <dgm:t>
        <a:bodyPr/>
        <a:lstStyle/>
        <a:p>
          <a:endParaRPr lang="en-US"/>
        </a:p>
      </dgm:t>
    </dgm:pt>
    <dgm:pt modelId="{354D5D01-1670-4689-AA28-4760E83CFD0D}" type="pres">
      <dgm:prSet presAssocID="{B03F8FE3-D0F4-42AA-B5F8-87B458A1A75A}" presName="spNode" presStyleCnt="0"/>
      <dgm:spPr/>
    </dgm:pt>
    <dgm:pt modelId="{437E4A50-9BE5-4C1B-9E60-63CDD5528DC0}" type="pres">
      <dgm:prSet presAssocID="{4AD41EB6-FF12-4C29-9ACA-F8661B7C969B}" presName="sibTrans" presStyleLbl="sibTrans1D1" presStyleIdx="4" presStyleCnt="18"/>
      <dgm:spPr/>
      <dgm:t>
        <a:bodyPr/>
        <a:lstStyle/>
        <a:p>
          <a:endParaRPr lang="en-US"/>
        </a:p>
      </dgm:t>
    </dgm:pt>
    <dgm:pt modelId="{34CF3C57-9B57-4B1E-87E7-9829333C4E0D}" type="pres">
      <dgm:prSet presAssocID="{17714C90-6244-4940-A790-421DF523D3F4}" presName="node" presStyleLbl="node1" presStyleIdx="5" presStyleCnt="18" custScaleX="53581" custScaleY="82433">
        <dgm:presLayoutVars>
          <dgm:bulletEnabled val="1"/>
        </dgm:presLayoutVars>
      </dgm:prSet>
      <dgm:spPr/>
      <dgm:t>
        <a:bodyPr/>
        <a:lstStyle/>
        <a:p>
          <a:endParaRPr lang="en-US"/>
        </a:p>
      </dgm:t>
    </dgm:pt>
    <dgm:pt modelId="{E5F7BDFF-045F-464F-8E64-7B248E4EC6F5}" type="pres">
      <dgm:prSet presAssocID="{17714C90-6244-4940-A790-421DF523D3F4}" presName="spNode" presStyleCnt="0"/>
      <dgm:spPr/>
    </dgm:pt>
    <dgm:pt modelId="{A1032525-83DE-4E24-B4E2-5F761B6A39C3}" type="pres">
      <dgm:prSet presAssocID="{EB96FB91-2AFD-466C-B487-69E62BD83B8E}" presName="sibTrans" presStyleLbl="sibTrans1D1" presStyleIdx="5" presStyleCnt="18"/>
      <dgm:spPr/>
      <dgm:t>
        <a:bodyPr/>
        <a:lstStyle/>
        <a:p>
          <a:endParaRPr lang="en-US"/>
        </a:p>
      </dgm:t>
    </dgm:pt>
    <dgm:pt modelId="{EAC72FA2-1F83-451E-A81B-8BD20CA1A53D}" type="pres">
      <dgm:prSet presAssocID="{918854C1-D5AC-45F9-B1A1-C6CF6D13C111}" presName="node" presStyleLbl="node1" presStyleIdx="6" presStyleCnt="18" custScaleX="53581" custScaleY="82433">
        <dgm:presLayoutVars>
          <dgm:bulletEnabled val="1"/>
        </dgm:presLayoutVars>
      </dgm:prSet>
      <dgm:spPr/>
      <dgm:t>
        <a:bodyPr/>
        <a:lstStyle/>
        <a:p>
          <a:endParaRPr lang="en-US"/>
        </a:p>
      </dgm:t>
    </dgm:pt>
    <dgm:pt modelId="{E77DE6C5-9146-4493-9CBF-8C82243E2010}" type="pres">
      <dgm:prSet presAssocID="{918854C1-D5AC-45F9-B1A1-C6CF6D13C111}" presName="spNode" presStyleCnt="0"/>
      <dgm:spPr/>
    </dgm:pt>
    <dgm:pt modelId="{66612AEC-4BE1-46A7-BA9F-67E030F094E6}" type="pres">
      <dgm:prSet presAssocID="{9AE9DABE-A978-4628-A9C2-E63A8940345F}" presName="sibTrans" presStyleLbl="sibTrans1D1" presStyleIdx="6" presStyleCnt="18"/>
      <dgm:spPr/>
      <dgm:t>
        <a:bodyPr/>
        <a:lstStyle/>
        <a:p>
          <a:endParaRPr lang="en-US"/>
        </a:p>
      </dgm:t>
    </dgm:pt>
    <dgm:pt modelId="{97A8A15F-2450-43F2-B7F5-AE134AB91874}" type="pres">
      <dgm:prSet presAssocID="{6270AF04-D008-4768-9455-20A169771AFE}" presName="node" presStyleLbl="node1" presStyleIdx="7" presStyleCnt="18" custScaleX="53581" custScaleY="82433">
        <dgm:presLayoutVars>
          <dgm:bulletEnabled val="1"/>
        </dgm:presLayoutVars>
      </dgm:prSet>
      <dgm:spPr/>
      <dgm:t>
        <a:bodyPr/>
        <a:lstStyle/>
        <a:p>
          <a:endParaRPr lang="en-US"/>
        </a:p>
      </dgm:t>
    </dgm:pt>
    <dgm:pt modelId="{AACBAFAA-CE9D-444C-804C-1123A22BBECC}" type="pres">
      <dgm:prSet presAssocID="{6270AF04-D008-4768-9455-20A169771AFE}" presName="spNode" presStyleCnt="0"/>
      <dgm:spPr/>
    </dgm:pt>
    <dgm:pt modelId="{05060C64-7A27-4A26-8C68-C2218E15FA03}" type="pres">
      <dgm:prSet presAssocID="{D7271A16-1CD6-4F5B-BCD1-C6168CEB99B7}" presName="sibTrans" presStyleLbl="sibTrans1D1" presStyleIdx="7" presStyleCnt="18"/>
      <dgm:spPr/>
      <dgm:t>
        <a:bodyPr/>
        <a:lstStyle/>
        <a:p>
          <a:endParaRPr lang="en-US"/>
        </a:p>
      </dgm:t>
    </dgm:pt>
    <dgm:pt modelId="{C2CD1057-9C8B-4747-B28F-2E4648A5F2B9}" type="pres">
      <dgm:prSet presAssocID="{AB3606AB-6864-4746-A7BC-7C49B2EDE81F}" presName="node" presStyleLbl="node1" presStyleIdx="8" presStyleCnt="18" custScaleX="53581" custScaleY="82433">
        <dgm:presLayoutVars>
          <dgm:bulletEnabled val="1"/>
        </dgm:presLayoutVars>
      </dgm:prSet>
      <dgm:spPr/>
      <dgm:t>
        <a:bodyPr/>
        <a:lstStyle/>
        <a:p>
          <a:endParaRPr lang="en-US"/>
        </a:p>
      </dgm:t>
    </dgm:pt>
    <dgm:pt modelId="{FEDD55E4-C65F-456C-A515-44DFC1B96402}" type="pres">
      <dgm:prSet presAssocID="{AB3606AB-6864-4746-A7BC-7C49B2EDE81F}" presName="spNode" presStyleCnt="0"/>
      <dgm:spPr/>
    </dgm:pt>
    <dgm:pt modelId="{70A2FFEF-EFBD-4D01-82DD-6CC3AAABE698}" type="pres">
      <dgm:prSet presAssocID="{DD3CDECE-873E-434C-A507-0292A928170E}" presName="sibTrans" presStyleLbl="sibTrans1D1" presStyleIdx="8" presStyleCnt="18"/>
      <dgm:spPr/>
      <dgm:t>
        <a:bodyPr/>
        <a:lstStyle/>
        <a:p>
          <a:endParaRPr lang="en-US"/>
        </a:p>
      </dgm:t>
    </dgm:pt>
    <dgm:pt modelId="{630710CC-B4AD-4111-8534-AEA65ACABD8D}" type="pres">
      <dgm:prSet presAssocID="{48CDA704-EAC2-4A53-8C8C-8B73120EC7F9}" presName="node" presStyleLbl="node1" presStyleIdx="9" presStyleCnt="18" custScaleX="53581" custScaleY="82433">
        <dgm:presLayoutVars>
          <dgm:bulletEnabled val="1"/>
        </dgm:presLayoutVars>
      </dgm:prSet>
      <dgm:spPr/>
      <dgm:t>
        <a:bodyPr/>
        <a:lstStyle/>
        <a:p>
          <a:endParaRPr lang="en-US"/>
        </a:p>
      </dgm:t>
    </dgm:pt>
    <dgm:pt modelId="{EBCF3D44-43E9-491C-BCB2-23649A1608D1}" type="pres">
      <dgm:prSet presAssocID="{48CDA704-EAC2-4A53-8C8C-8B73120EC7F9}" presName="spNode" presStyleCnt="0"/>
      <dgm:spPr/>
    </dgm:pt>
    <dgm:pt modelId="{D74379A9-C3F5-43EC-BC90-9669BDEEF974}" type="pres">
      <dgm:prSet presAssocID="{269E9B96-F740-4046-B466-71F6964457AD}" presName="sibTrans" presStyleLbl="sibTrans1D1" presStyleIdx="9" presStyleCnt="18"/>
      <dgm:spPr/>
      <dgm:t>
        <a:bodyPr/>
        <a:lstStyle/>
        <a:p>
          <a:endParaRPr lang="en-US"/>
        </a:p>
      </dgm:t>
    </dgm:pt>
    <dgm:pt modelId="{1C5100C6-6337-4EAB-AD6A-A7E893E1DCFC}" type="pres">
      <dgm:prSet presAssocID="{9FFF5B26-2EE4-4C3A-9703-C51C7A78A1AD}" presName="node" presStyleLbl="node1" presStyleIdx="10" presStyleCnt="18" custScaleX="53581" custScaleY="82433">
        <dgm:presLayoutVars>
          <dgm:bulletEnabled val="1"/>
        </dgm:presLayoutVars>
      </dgm:prSet>
      <dgm:spPr/>
      <dgm:t>
        <a:bodyPr/>
        <a:lstStyle/>
        <a:p>
          <a:endParaRPr lang="en-US"/>
        </a:p>
      </dgm:t>
    </dgm:pt>
    <dgm:pt modelId="{4B450777-63F9-407E-9F76-078243D94921}" type="pres">
      <dgm:prSet presAssocID="{9FFF5B26-2EE4-4C3A-9703-C51C7A78A1AD}" presName="spNode" presStyleCnt="0"/>
      <dgm:spPr/>
    </dgm:pt>
    <dgm:pt modelId="{026D1854-49E9-42C2-B3BC-FCF0BBA0F84D}" type="pres">
      <dgm:prSet presAssocID="{A6218230-58DA-465A-92EC-12E243258E32}" presName="sibTrans" presStyleLbl="sibTrans1D1" presStyleIdx="10" presStyleCnt="18"/>
      <dgm:spPr/>
      <dgm:t>
        <a:bodyPr/>
        <a:lstStyle/>
        <a:p>
          <a:endParaRPr lang="en-US"/>
        </a:p>
      </dgm:t>
    </dgm:pt>
    <dgm:pt modelId="{F8A95A94-059D-4CB3-AD8A-8175AC7BE035}" type="pres">
      <dgm:prSet presAssocID="{E2E8971A-2A54-4ABA-913E-05F71AC3F503}" presName="node" presStyleLbl="node1" presStyleIdx="11" presStyleCnt="18" custScaleX="53581" custScaleY="82433">
        <dgm:presLayoutVars>
          <dgm:bulletEnabled val="1"/>
        </dgm:presLayoutVars>
      </dgm:prSet>
      <dgm:spPr/>
      <dgm:t>
        <a:bodyPr/>
        <a:lstStyle/>
        <a:p>
          <a:endParaRPr lang="en-US"/>
        </a:p>
      </dgm:t>
    </dgm:pt>
    <dgm:pt modelId="{363A233F-DD90-44CE-9F12-FE2B4ED2A09E}" type="pres">
      <dgm:prSet presAssocID="{E2E8971A-2A54-4ABA-913E-05F71AC3F503}" presName="spNode" presStyleCnt="0"/>
      <dgm:spPr/>
    </dgm:pt>
    <dgm:pt modelId="{8A72D01A-5440-43FC-BA7B-0D2DFD28D0C1}" type="pres">
      <dgm:prSet presAssocID="{C77D189C-4297-4D54-B3B1-F78A91E9A1B1}" presName="sibTrans" presStyleLbl="sibTrans1D1" presStyleIdx="11" presStyleCnt="18"/>
      <dgm:spPr/>
      <dgm:t>
        <a:bodyPr/>
        <a:lstStyle/>
        <a:p>
          <a:endParaRPr lang="en-US"/>
        </a:p>
      </dgm:t>
    </dgm:pt>
    <dgm:pt modelId="{66FAA58E-CA20-4C2A-B5A7-E1DAEA74C493}" type="pres">
      <dgm:prSet presAssocID="{1C12DBD2-B734-4866-87E7-B274A847F2D4}" presName="node" presStyleLbl="node1" presStyleIdx="12" presStyleCnt="18" custScaleX="53581" custScaleY="82433">
        <dgm:presLayoutVars>
          <dgm:bulletEnabled val="1"/>
        </dgm:presLayoutVars>
      </dgm:prSet>
      <dgm:spPr/>
      <dgm:t>
        <a:bodyPr/>
        <a:lstStyle/>
        <a:p>
          <a:endParaRPr lang="en-US"/>
        </a:p>
      </dgm:t>
    </dgm:pt>
    <dgm:pt modelId="{7CBF6CEC-4FCD-41C7-B12E-FD2FCBA9AE7B}" type="pres">
      <dgm:prSet presAssocID="{1C12DBD2-B734-4866-87E7-B274A847F2D4}" presName="spNode" presStyleCnt="0"/>
      <dgm:spPr/>
    </dgm:pt>
    <dgm:pt modelId="{4E57721A-9220-431E-8CA6-B49CBE572022}" type="pres">
      <dgm:prSet presAssocID="{4EB6E462-097D-4C86-AEBA-6840DDBF221C}" presName="sibTrans" presStyleLbl="sibTrans1D1" presStyleIdx="12" presStyleCnt="18"/>
      <dgm:spPr/>
      <dgm:t>
        <a:bodyPr/>
        <a:lstStyle/>
        <a:p>
          <a:endParaRPr lang="en-US"/>
        </a:p>
      </dgm:t>
    </dgm:pt>
    <dgm:pt modelId="{17C5FEDE-41ED-472C-BE14-6F9FA3C21235}" type="pres">
      <dgm:prSet presAssocID="{33D4AA11-B0CF-4428-B469-C2BC007D5806}" presName="node" presStyleLbl="node1" presStyleIdx="13" presStyleCnt="18" custScaleX="53581" custScaleY="82433">
        <dgm:presLayoutVars>
          <dgm:bulletEnabled val="1"/>
        </dgm:presLayoutVars>
      </dgm:prSet>
      <dgm:spPr/>
      <dgm:t>
        <a:bodyPr/>
        <a:lstStyle/>
        <a:p>
          <a:endParaRPr lang="en-US"/>
        </a:p>
      </dgm:t>
    </dgm:pt>
    <dgm:pt modelId="{4BEA5FBB-76A4-4E5A-A061-9F658A1589D0}" type="pres">
      <dgm:prSet presAssocID="{33D4AA11-B0CF-4428-B469-C2BC007D5806}" presName="spNode" presStyleCnt="0"/>
      <dgm:spPr/>
    </dgm:pt>
    <dgm:pt modelId="{0E76ED97-EBA3-47E6-A21E-0B07216AED61}" type="pres">
      <dgm:prSet presAssocID="{0CBA0648-DEAA-4C3E-8CDB-46727D027C32}" presName="sibTrans" presStyleLbl="sibTrans1D1" presStyleIdx="13" presStyleCnt="18"/>
      <dgm:spPr/>
      <dgm:t>
        <a:bodyPr/>
        <a:lstStyle/>
        <a:p>
          <a:endParaRPr lang="en-US"/>
        </a:p>
      </dgm:t>
    </dgm:pt>
    <dgm:pt modelId="{4C6A85D5-7FF9-4EC6-AA8B-FFF0F55C475F}" type="pres">
      <dgm:prSet presAssocID="{F3A3C8B3-B3EE-4E9D-B78D-E42C12E0C653}" presName="node" presStyleLbl="node1" presStyleIdx="14" presStyleCnt="18" custScaleX="53581" custScaleY="82433">
        <dgm:presLayoutVars>
          <dgm:bulletEnabled val="1"/>
        </dgm:presLayoutVars>
      </dgm:prSet>
      <dgm:spPr/>
      <dgm:t>
        <a:bodyPr/>
        <a:lstStyle/>
        <a:p>
          <a:endParaRPr lang="en-US"/>
        </a:p>
      </dgm:t>
    </dgm:pt>
    <dgm:pt modelId="{84D78181-FF7D-404A-A3F5-4F7964BCE1D9}" type="pres">
      <dgm:prSet presAssocID="{F3A3C8B3-B3EE-4E9D-B78D-E42C12E0C653}" presName="spNode" presStyleCnt="0"/>
      <dgm:spPr/>
    </dgm:pt>
    <dgm:pt modelId="{E9C0D3BC-5B5F-45B2-B2B6-612B5F77220B}" type="pres">
      <dgm:prSet presAssocID="{E6964377-40D2-42F2-85D3-5E6E6E6A8A47}" presName="sibTrans" presStyleLbl="sibTrans1D1" presStyleIdx="14" presStyleCnt="18"/>
      <dgm:spPr/>
      <dgm:t>
        <a:bodyPr/>
        <a:lstStyle/>
        <a:p>
          <a:endParaRPr lang="en-US"/>
        </a:p>
      </dgm:t>
    </dgm:pt>
    <dgm:pt modelId="{C7A675FA-8765-468C-9665-6CB00583115C}" type="pres">
      <dgm:prSet presAssocID="{70F32757-BC69-4851-825A-E14510F5DA86}" presName="node" presStyleLbl="node1" presStyleIdx="15" presStyleCnt="18" custScaleX="53581" custScaleY="82433">
        <dgm:presLayoutVars>
          <dgm:bulletEnabled val="1"/>
        </dgm:presLayoutVars>
      </dgm:prSet>
      <dgm:spPr/>
      <dgm:t>
        <a:bodyPr/>
        <a:lstStyle/>
        <a:p>
          <a:endParaRPr lang="en-US"/>
        </a:p>
      </dgm:t>
    </dgm:pt>
    <dgm:pt modelId="{340DBB92-B561-48A1-94F7-F508EF131ED5}" type="pres">
      <dgm:prSet presAssocID="{70F32757-BC69-4851-825A-E14510F5DA86}" presName="spNode" presStyleCnt="0"/>
      <dgm:spPr/>
    </dgm:pt>
    <dgm:pt modelId="{B7B6913B-5075-4A9A-ACA8-0C01FD80C384}" type="pres">
      <dgm:prSet presAssocID="{6F28D23C-720A-485C-8869-A8DE831565D5}" presName="sibTrans" presStyleLbl="sibTrans1D1" presStyleIdx="15" presStyleCnt="18"/>
      <dgm:spPr/>
      <dgm:t>
        <a:bodyPr/>
        <a:lstStyle/>
        <a:p>
          <a:endParaRPr lang="en-US"/>
        </a:p>
      </dgm:t>
    </dgm:pt>
    <dgm:pt modelId="{21D0EBCE-1A1C-4E7A-B7D8-29772EBA00D9}" type="pres">
      <dgm:prSet presAssocID="{890FA516-9F68-4854-B338-4C9C631220D9}" presName="node" presStyleLbl="node1" presStyleIdx="16" presStyleCnt="18" custScaleX="53581" custScaleY="82433">
        <dgm:presLayoutVars>
          <dgm:bulletEnabled val="1"/>
        </dgm:presLayoutVars>
      </dgm:prSet>
      <dgm:spPr/>
      <dgm:t>
        <a:bodyPr/>
        <a:lstStyle/>
        <a:p>
          <a:endParaRPr lang="en-US"/>
        </a:p>
      </dgm:t>
    </dgm:pt>
    <dgm:pt modelId="{66E55C65-F9FD-4FF7-B3C6-01CE22495528}" type="pres">
      <dgm:prSet presAssocID="{890FA516-9F68-4854-B338-4C9C631220D9}" presName="spNode" presStyleCnt="0"/>
      <dgm:spPr/>
    </dgm:pt>
    <dgm:pt modelId="{3AE4E569-7F3B-4C11-ACF6-DC2F630696F4}" type="pres">
      <dgm:prSet presAssocID="{C4CF0444-7DEF-4BE1-BC49-7A7471D343CF}" presName="sibTrans" presStyleLbl="sibTrans1D1" presStyleIdx="16" presStyleCnt="18"/>
      <dgm:spPr/>
      <dgm:t>
        <a:bodyPr/>
        <a:lstStyle/>
        <a:p>
          <a:endParaRPr lang="en-US"/>
        </a:p>
      </dgm:t>
    </dgm:pt>
    <dgm:pt modelId="{B301296A-B55A-4175-9BD5-9614ACE9F5E1}" type="pres">
      <dgm:prSet presAssocID="{52DE726E-8653-480A-9C4F-9A254E0F0342}" presName="node" presStyleLbl="node1" presStyleIdx="17" presStyleCnt="18" custScaleX="53581" custScaleY="82433">
        <dgm:presLayoutVars>
          <dgm:bulletEnabled val="1"/>
        </dgm:presLayoutVars>
      </dgm:prSet>
      <dgm:spPr/>
      <dgm:t>
        <a:bodyPr/>
        <a:lstStyle/>
        <a:p>
          <a:endParaRPr lang="en-US"/>
        </a:p>
      </dgm:t>
    </dgm:pt>
    <dgm:pt modelId="{ADD16255-F159-4DFD-96E2-1543B5105D16}" type="pres">
      <dgm:prSet presAssocID="{52DE726E-8653-480A-9C4F-9A254E0F0342}" presName="spNode" presStyleCnt="0"/>
      <dgm:spPr/>
    </dgm:pt>
    <dgm:pt modelId="{86644252-7B2D-4EDE-AAFA-205F2AE23E9F}" type="pres">
      <dgm:prSet presAssocID="{0FA1F7B2-183A-492F-B0F0-6D24378D4697}" presName="sibTrans" presStyleLbl="sibTrans1D1" presStyleIdx="17" presStyleCnt="18"/>
      <dgm:spPr/>
      <dgm:t>
        <a:bodyPr/>
        <a:lstStyle/>
        <a:p>
          <a:endParaRPr lang="en-US"/>
        </a:p>
      </dgm:t>
    </dgm:pt>
  </dgm:ptLst>
  <dgm:cxnLst>
    <dgm:cxn modelId="{ACD7491C-393D-42A3-8C3A-4492E951D2EB}" srcId="{73DE3D39-8247-4DD6-A4A4-FBA1641BE9DE}" destId="{E2E8971A-2A54-4ABA-913E-05F71AC3F503}" srcOrd="11" destOrd="0" parTransId="{2E9527E6-2058-47AB-A306-D71D2AB80781}" sibTransId="{C77D189C-4297-4D54-B3B1-F78A91E9A1B1}"/>
    <dgm:cxn modelId="{179B6990-23D1-469D-B92E-45784A1D3849}" type="presOf" srcId="{0FA1F7B2-183A-492F-B0F0-6D24378D4697}" destId="{86644252-7B2D-4EDE-AAFA-205F2AE23E9F}" srcOrd="0" destOrd="0" presId="urn:microsoft.com/office/officeart/2005/8/layout/cycle5"/>
    <dgm:cxn modelId="{4167D222-B0A2-4F9F-9220-9B598A4809FC}" type="presOf" srcId="{DD3CDECE-873E-434C-A507-0292A928170E}" destId="{70A2FFEF-EFBD-4D01-82DD-6CC3AAABE698}" srcOrd="0" destOrd="0" presId="urn:microsoft.com/office/officeart/2005/8/layout/cycle5"/>
    <dgm:cxn modelId="{2396BC62-8CFE-4CA1-A3C3-2C30E8EDC40F}" srcId="{73DE3D39-8247-4DD6-A4A4-FBA1641BE9DE}" destId="{B03F8FE3-D0F4-42AA-B5F8-87B458A1A75A}" srcOrd="4" destOrd="0" parTransId="{591D7231-EE3A-4589-AF6F-F9A02AAE3A7F}" sibTransId="{4AD41EB6-FF12-4C29-9ACA-F8661B7C969B}"/>
    <dgm:cxn modelId="{A9335525-18C7-4D81-8021-9734CCE4F54F}" srcId="{73DE3D39-8247-4DD6-A4A4-FBA1641BE9DE}" destId="{1C12DBD2-B734-4866-87E7-B274A847F2D4}" srcOrd="12" destOrd="0" parTransId="{538E89B7-68B9-40C9-B81C-26CBBB1DA255}" sibTransId="{4EB6E462-097D-4C86-AEBA-6840DDBF221C}"/>
    <dgm:cxn modelId="{69519FD8-AD08-4EB1-A752-3F9D958B5526}" srcId="{73DE3D39-8247-4DD6-A4A4-FBA1641BE9DE}" destId="{33D4AA11-B0CF-4428-B469-C2BC007D5806}" srcOrd="13" destOrd="0" parTransId="{2B444D33-3D8C-4AF2-889A-3887D825C002}" sibTransId="{0CBA0648-DEAA-4C3E-8CDB-46727D027C32}"/>
    <dgm:cxn modelId="{12DF1840-2AEB-4DDF-8C43-8EDA41668983}" type="presOf" srcId="{73DE3D39-8247-4DD6-A4A4-FBA1641BE9DE}" destId="{D8D182CF-916D-4785-840D-7E2F0F3E10CA}" srcOrd="0" destOrd="0" presId="urn:microsoft.com/office/officeart/2005/8/layout/cycle5"/>
    <dgm:cxn modelId="{4A68BCA4-8BD1-4061-96FB-F3B3E9CED9A0}" type="presOf" srcId="{9AE9DABE-A978-4628-A9C2-E63A8940345F}" destId="{66612AEC-4BE1-46A7-BA9F-67E030F094E6}" srcOrd="0" destOrd="0" presId="urn:microsoft.com/office/officeart/2005/8/layout/cycle5"/>
    <dgm:cxn modelId="{AF66BAA0-6D88-427F-AB94-7EBEBCD1F005}" type="presOf" srcId="{53EDAC78-2BA7-4E0C-AE29-07A001700D10}" destId="{375C4478-36DF-4E13-A7B2-D448A9290269}" srcOrd="0" destOrd="0" presId="urn:microsoft.com/office/officeart/2005/8/layout/cycle5"/>
    <dgm:cxn modelId="{2C5A05C1-EE0C-4970-B2BC-8556A9667B03}" type="presOf" srcId="{AB3606AB-6864-4746-A7BC-7C49B2EDE81F}" destId="{C2CD1057-9C8B-4747-B28F-2E4648A5F2B9}" srcOrd="0" destOrd="0" presId="urn:microsoft.com/office/officeart/2005/8/layout/cycle5"/>
    <dgm:cxn modelId="{463B2C40-7CB8-4ED7-827F-0E8F00849C2B}" type="presOf" srcId="{70F32757-BC69-4851-825A-E14510F5DA86}" destId="{C7A675FA-8765-468C-9665-6CB00583115C}" srcOrd="0" destOrd="0" presId="urn:microsoft.com/office/officeart/2005/8/layout/cycle5"/>
    <dgm:cxn modelId="{72639D18-81A0-4CAF-A043-5316DD3DC869}" srcId="{73DE3D39-8247-4DD6-A4A4-FBA1641BE9DE}" destId="{3E7A22D4-040C-402E-813E-6A538913BF98}" srcOrd="0" destOrd="0" parTransId="{34B79349-0F1E-4D7B-81FC-54792BACD4EE}" sibTransId="{53EDAC78-2BA7-4E0C-AE29-07A001700D10}"/>
    <dgm:cxn modelId="{DA1399CE-CC21-4BAA-8756-E40727E102C2}" type="presOf" srcId="{956C4970-818E-47E0-9E2C-A9E3366229F8}" destId="{E1A5BC31-F7C4-4E3B-AF83-00E935F6785D}" srcOrd="0" destOrd="0" presId="urn:microsoft.com/office/officeart/2005/8/layout/cycle5"/>
    <dgm:cxn modelId="{8608C150-1D18-42BB-A372-BD1D1D99E98F}" srcId="{73DE3D39-8247-4DD6-A4A4-FBA1641BE9DE}" destId="{2575F157-6D64-49B0-973D-4E5B8047CA05}" srcOrd="3" destOrd="0" parTransId="{3EE5C855-0D48-4D5D-B102-DA5461497126}" sibTransId="{420ED0C6-3735-43D5-A505-00AD9ADEF000}"/>
    <dgm:cxn modelId="{2688191E-1C2C-4705-8D88-8449FAA45FB5}" srcId="{73DE3D39-8247-4DD6-A4A4-FBA1641BE9DE}" destId="{918854C1-D5AC-45F9-B1A1-C6CF6D13C111}" srcOrd="6" destOrd="0" parTransId="{81AAF087-14F1-4A45-B284-FE201F8985B6}" sibTransId="{9AE9DABE-A978-4628-A9C2-E63A8940345F}"/>
    <dgm:cxn modelId="{FFF61C85-BF47-4E2A-BD3F-59C40EE79F28}" srcId="{73DE3D39-8247-4DD6-A4A4-FBA1641BE9DE}" destId="{70F32757-BC69-4851-825A-E14510F5DA86}" srcOrd="15" destOrd="0" parTransId="{C7FE1A44-8877-46C7-992A-C041C20BD858}" sibTransId="{6F28D23C-720A-485C-8869-A8DE831565D5}"/>
    <dgm:cxn modelId="{ED263B14-2889-4DF8-85F7-B0E32C22595A}" type="presOf" srcId="{C77D189C-4297-4D54-B3B1-F78A91E9A1B1}" destId="{8A72D01A-5440-43FC-BA7B-0D2DFD28D0C1}" srcOrd="0" destOrd="0" presId="urn:microsoft.com/office/officeart/2005/8/layout/cycle5"/>
    <dgm:cxn modelId="{FBD145DE-1574-4C6D-8B42-9195ADB9BC2A}" type="presOf" srcId="{48CDA704-EAC2-4A53-8C8C-8B73120EC7F9}" destId="{630710CC-B4AD-4111-8534-AEA65ACABD8D}" srcOrd="0" destOrd="0" presId="urn:microsoft.com/office/officeart/2005/8/layout/cycle5"/>
    <dgm:cxn modelId="{9A670495-E654-471B-A8F5-D1C51AAFDC32}" type="presOf" srcId="{3E7A22D4-040C-402E-813E-6A538913BF98}" destId="{3C8DE8D6-13AA-4EC1-BFA7-96690414A7F2}" srcOrd="0" destOrd="0" presId="urn:microsoft.com/office/officeart/2005/8/layout/cycle5"/>
    <dgm:cxn modelId="{714659CC-3941-4807-938F-4772BD064893}" type="presOf" srcId="{33D4AA11-B0CF-4428-B469-C2BC007D5806}" destId="{17C5FEDE-41ED-472C-BE14-6F9FA3C21235}" srcOrd="0" destOrd="0" presId="urn:microsoft.com/office/officeart/2005/8/layout/cycle5"/>
    <dgm:cxn modelId="{675228B5-0482-41E6-B829-561D3AC35E32}" srcId="{73DE3D39-8247-4DD6-A4A4-FBA1641BE9DE}" destId="{6270AF04-D008-4768-9455-20A169771AFE}" srcOrd="7" destOrd="0" parTransId="{392134DB-B32D-4663-9017-98AF14DF6D42}" sibTransId="{D7271A16-1CD6-4F5B-BCD1-C6168CEB99B7}"/>
    <dgm:cxn modelId="{9BE9DB40-7A4A-4853-ADC2-7021F1B62DC8}" type="presOf" srcId="{C4CF0444-7DEF-4BE1-BC49-7A7471D343CF}" destId="{3AE4E569-7F3B-4C11-ACF6-DC2F630696F4}" srcOrd="0" destOrd="0" presId="urn:microsoft.com/office/officeart/2005/8/layout/cycle5"/>
    <dgm:cxn modelId="{F024FDB4-6908-464F-BDCD-28E04C9CF8CC}" type="presOf" srcId="{2575F157-6D64-49B0-973D-4E5B8047CA05}" destId="{56D00E13-8E8A-44DA-B62B-0A5E844B19F9}" srcOrd="0" destOrd="0" presId="urn:microsoft.com/office/officeart/2005/8/layout/cycle5"/>
    <dgm:cxn modelId="{7B6D6ED0-FF57-4155-8E49-BFB3E128B5A2}" srcId="{73DE3D39-8247-4DD6-A4A4-FBA1641BE9DE}" destId="{F3A3C8B3-B3EE-4E9D-B78D-E42C12E0C653}" srcOrd="14" destOrd="0" parTransId="{2E590415-30CF-496A-AAB2-34F3B63FE9CC}" sibTransId="{E6964377-40D2-42F2-85D3-5E6E6E6A8A47}"/>
    <dgm:cxn modelId="{A7F0FAA9-EBC1-4EFC-A988-FB386540344D}" type="presOf" srcId="{E2E8971A-2A54-4ABA-913E-05F71AC3F503}" destId="{F8A95A94-059D-4CB3-AD8A-8175AC7BE035}" srcOrd="0" destOrd="0" presId="urn:microsoft.com/office/officeart/2005/8/layout/cycle5"/>
    <dgm:cxn modelId="{EAD92B1D-D3DF-4CE3-9B7A-C88C59C49423}" type="presOf" srcId="{B03F8FE3-D0F4-42AA-B5F8-87B458A1A75A}" destId="{9D1C57D9-A4CE-4E64-9026-45DBE5509A9D}" srcOrd="0" destOrd="0" presId="urn:microsoft.com/office/officeart/2005/8/layout/cycle5"/>
    <dgm:cxn modelId="{E55792BD-92D5-494A-9998-11769CD468FD}" srcId="{73DE3D39-8247-4DD6-A4A4-FBA1641BE9DE}" destId="{52DE726E-8653-480A-9C4F-9A254E0F0342}" srcOrd="17" destOrd="0" parTransId="{4A0B1B0A-28E1-48E3-AABB-610F716D6A80}" sibTransId="{0FA1F7B2-183A-492F-B0F0-6D24378D4697}"/>
    <dgm:cxn modelId="{3458D3B7-484F-42D2-BE8F-CE0E7911980F}" srcId="{73DE3D39-8247-4DD6-A4A4-FBA1641BE9DE}" destId="{17714C90-6244-4940-A790-421DF523D3F4}" srcOrd="5" destOrd="0" parTransId="{339F8860-B460-481A-9C47-6CE9C12335F2}" sibTransId="{EB96FB91-2AFD-466C-B487-69E62BD83B8E}"/>
    <dgm:cxn modelId="{7B10BE05-C01E-4F8E-BA06-8B9C35C36E7A}" type="presOf" srcId="{17714C90-6244-4940-A790-421DF523D3F4}" destId="{34CF3C57-9B57-4B1E-87E7-9829333C4E0D}" srcOrd="0" destOrd="0" presId="urn:microsoft.com/office/officeart/2005/8/layout/cycle5"/>
    <dgm:cxn modelId="{49493E7E-9241-4113-8025-03B11CF43F8F}" type="presOf" srcId="{EB96FB91-2AFD-466C-B487-69E62BD83B8E}" destId="{A1032525-83DE-4E24-B4E2-5F761B6A39C3}" srcOrd="0" destOrd="0" presId="urn:microsoft.com/office/officeart/2005/8/layout/cycle5"/>
    <dgm:cxn modelId="{E9FD2954-444F-42B4-B3DA-9B000CC5521D}" type="presOf" srcId="{E6964377-40D2-42F2-85D3-5E6E6E6A8A47}" destId="{E9C0D3BC-5B5F-45B2-B2B6-612B5F77220B}" srcOrd="0" destOrd="0" presId="urn:microsoft.com/office/officeart/2005/8/layout/cycle5"/>
    <dgm:cxn modelId="{4276A4A3-8BAE-49F0-90AF-9EC633A5ED92}" type="presOf" srcId="{BC34BB6C-F80E-4D6C-A711-D54A1F627F96}" destId="{1A5A87E6-97F4-478B-9707-4EC67EF0A5E5}" srcOrd="0" destOrd="0" presId="urn:microsoft.com/office/officeart/2005/8/layout/cycle5"/>
    <dgm:cxn modelId="{54E2AB75-A461-4B31-96B6-411289DA98D6}" type="presOf" srcId="{918854C1-D5AC-45F9-B1A1-C6CF6D13C111}" destId="{EAC72FA2-1F83-451E-A81B-8BD20CA1A53D}" srcOrd="0" destOrd="0" presId="urn:microsoft.com/office/officeart/2005/8/layout/cycle5"/>
    <dgm:cxn modelId="{FDA0188B-A595-4C01-B438-5ED9A8FF9C37}" type="presOf" srcId="{9FEF643F-BBCC-448B-8F0F-AF01C87DEAED}" destId="{DAB788F5-C346-4FD6-97F9-8C14FFD6D110}" srcOrd="0" destOrd="0" presId="urn:microsoft.com/office/officeart/2005/8/layout/cycle5"/>
    <dgm:cxn modelId="{C3049BEC-AEB5-4713-A688-C52E505188B1}" type="presOf" srcId="{52DE726E-8653-480A-9C4F-9A254E0F0342}" destId="{B301296A-B55A-4175-9BD5-9614ACE9F5E1}" srcOrd="0" destOrd="0" presId="urn:microsoft.com/office/officeart/2005/8/layout/cycle5"/>
    <dgm:cxn modelId="{13DC7E62-D305-4CFF-9749-FDCB441B1119}" type="presOf" srcId="{4AD41EB6-FF12-4C29-9ACA-F8661B7C969B}" destId="{437E4A50-9BE5-4C1B-9E60-63CDD5528DC0}" srcOrd="0" destOrd="0" presId="urn:microsoft.com/office/officeart/2005/8/layout/cycle5"/>
    <dgm:cxn modelId="{425DB86D-D5B6-4327-97CE-CBD6B996568D}" type="presOf" srcId="{269E9B96-F740-4046-B466-71F6964457AD}" destId="{D74379A9-C3F5-43EC-BC90-9669BDEEF974}" srcOrd="0" destOrd="0" presId="urn:microsoft.com/office/officeart/2005/8/layout/cycle5"/>
    <dgm:cxn modelId="{BFB1947D-316C-4169-A5CB-4EC0ACF436BD}" srcId="{73DE3D39-8247-4DD6-A4A4-FBA1641BE9DE}" destId="{890FA516-9F68-4854-B338-4C9C631220D9}" srcOrd="16" destOrd="0" parTransId="{7B7D438E-6AAC-463F-9401-907F109416B3}" sibTransId="{C4CF0444-7DEF-4BE1-BC49-7A7471D343CF}"/>
    <dgm:cxn modelId="{F436ECEB-C1AA-4C11-8862-D5117027C7CC}" type="presOf" srcId="{8997CA63-8157-4DBC-9B86-13BBB8C2A02D}" destId="{718BAD66-BCA8-4189-BE94-73F8618607B8}" srcOrd="0" destOrd="0" presId="urn:microsoft.com/office/officeart/2005/8/layout/cycle5"/>
    <dgm:cxn modelId="{F88DD323-1319-43C0-816D-93690F9C8685}" type="presOf" srcId="{6270AF04-D008-4768-9455-20A169771AFE}" destId="{97A8A15F-2450-43F2-B7F5-AE134AB91874}" srcOrd="0" destOrd="0" presId="urn:microsoft.com/office/officeart/2005/8/layout/cycle5"/>
    <dgm:cxn modelId="{AFF557F5-0266-4792-AA00-4637FDBCD4BF}" type="presOf" srcId="{420ED0C6-3735-43D5-A505-00AD9ADEF000}" destId="{83E94738-3E66-4182-AA34-7A2C86A1F31C}" srcOrd="0" destOrd="0" presId="urn:microsoft.com/office/officeart/2005/8/layout/cycle5"/>
    <dgm:cxn modelId="{8ECFAD2A-C39E-4991-8645-ED06B2970BCF}" type="presOf" srcId="{1C12DBD2-B734-4866-87E7-B274A847F2D4}" destId="{66FAA58E-CA20-4C2A-B5A7-E1DAEA74C493}" srcOrd="0" destOrd="0" presId="urn:microsoft.com/office/officeart/2005/8/layout/cycle5"/>
    <dgm:cxn modelId="{0C3A5655-D37F-4FC6-8FBD-EF21EFD67A3F}" type="presOf" srcId="{A6218230-58DA-465A-92EC-12E243258E32}" destId="{026D1854-49E9-42C2-B3BC-FCF0BBA0F84D}" srcOrd="0" destOrd="0" presId="urn:microsoft.com/office/officeart/2005/8/layout/cycle5"/>
    <dgm:cxn modelId="{2CD91482-A005-432B-9CDA-21C1A10FDD6D}" type="presOf" srcId="{4EB6E462-097D-4C86-AEBA-6840DDBF221C}" destId="{4E57721A-9220-431E-8CA6-B49CBE572022}" srcOrd="0" destOrd="0" presId="urn:microsoft.com/office/officeart/2005/8/layout/cycle5"/>
    <dgm:cxn modelId="{2D0E77CA-B763-49F7-B186-DAFC411153F1}" srcId="{73DE3D39-8247-4DD6-A4A4-FBA1641BE9DE}" destId="{8997CA63-8157-4DBC-9B86-13BBB8C2A02D}" srcOrd="2" destOrd="0" parTransId="{F497276F-5E7C-4BC6-B57C-8EF1E074C692}" sibTransId="{956C4970-818E-47E0-9E2C-A9E3366229F8}"/>
    <dgm:cxn modelId="{A35B867A-B0A8-4BB1-B184-3F053E9205CB}" type="presOf" srcId="{890FA516-9F68-4854-B338-4C9C631220D9}" destId="{21D0EBCE-1A1C-4E7A-B7D8-29772EBA00D9}" srcOrd="0" destOrd="0" presId="urn:microsoft.com/office/officeart/2005/8/layout/cycle5"/>
    <dgm:cxn modelId="{5F8D84A8-4D42-43CF-97D9-C3C82BCC5BA0}" srcId="{73DE3D39-8247-4DD6-A4A4-FBA1641BE9DE}" destId="{AB3606AB-6864-4746-A7BC-7C49B2EDE81F}" srcOrd="8" destOrd="0" parTransId="{BDE320CD-4C08-42EC-B167-8147714A15FA}" sibTransId="{DD3CDECE-873E-434C-A507-0292A928170E}"/>
    <dgm:cxn modelId="{B0AE9818-7942-4942-A01B-2B76B2C28DF9}" type="presOf" srcId="{D7271A16-1CD6-4F5B-BCD1-C6168CEB99B7}" destId="{05060C64-7A27-4A26-8C68-C2218E15FA03}" srcOrd="0" destOrd="0" presId="urn:microsoft.com/office/officeart/2005/8/layout/cycle5"/>
    <dgm:cxn modelId="{6AB4394B-A411-46CF-B424-D9B2C346D64C}" type="presOf" srcId="{9FFF5B26-2EE4-4C3A-9703-C51C7A78A1AD}" destId="{1C5100C6-6337-4EAB-AD6A-A7E893E1DCFC}" srcOrd="0" destOrd="0" presId="urn:microsoft.com/office/officeart/2005/8/layout/cycle5"/>
    <dgm:cxn modelId="{6812D206-03D9-41A3-8435-6A9FDADB8C33}" srcId="{73DE3D39-8247-4DD6-A4A4-FBA1641BE9DE}" destId="{48CDA704-EAC2-4A53-8C8C-8B73120EC7F9}" srcOrd="9" destOrd="0" parTransId="{31364BA3-DC7C-4D84-A2B0-F89C5CF49700}" sibTransId="{269E9B96-F740-4046-B466-71F6964457AD}"/>
    <dgm:cxn modelId="{0B35E277-846C-4343-9947-F0E57D11263C}" type="presOf" srcId="{6F28D23C-720A-485C-8869-A8DE831565D5}" destId="{B7B6913B-5075-4A9A-ACA8-0C01FD80C384}" srcOrd="0" destOrd="0" presId="urn:microsoft.com/office/officeart/2005/8/layout/cycle5"/>
    <dgm:cxn modelId="{F65FEE0B-88FC-4872-B385-225019A94A68}" srcId="{73DE3D39-8247-4DD6-A4A4-FBA1641BE9DE}" destId="{BC34BB6C-F80E-4D6C-A711-D54A1F627F96}" srcOrd="1" destOrd="0" parTransId="{D6C30FA2-4438-4C96-9900-7E26574F07B9}" sibTransId="{9FEF643F-BBCC-448B-8F0F-AF01C87DEAED}"/>
    <dgm:cxn modelId="{9B92C9FE-0A17-4F01-8874-0377882B4541}" type="presOf" srcId="{0CBA0648-DEAA-4C3E-8CDB-46727D027C32}" destId="{0E76ED97-EBA3-47E6-A21E-0B07216AED61}" srcOrd="0" destOrd="0" presId="urn:microsoft.com/office/officeart/2005/8/layout/cycle5"/>
    <dgm:cxn modelId="{50315A48-99AF-4AEF-BDBD-379CF187CDD0}" srcId="{73DE3D39-8247-4DD6-A4A4-FBA1641BE9DE}" destId="{9FFF5B26-2EE4-4C3A-9703-C51C7A78A1AD}" srcOrd="10" destOrd="0" parTransId="{74128CAB-E1B0-4EFD-96D3-4158E15CFB3D}" sibTransId="{A6218230-58DA-465A-92EC-12E243258E32}"/>
    <dgm:cxn modelId="{4DFC5709-E827-4599-AE2C-BDF0948254B3}" type="presOf" srcId="{F3A3C8B3-B3EE-4E9D-B78D-E42C12E0C653}" destId="{4C6A85D5-7FF9-4EC6-AA8B-FFF0F55C475F}" srcOrd="0" destOrd="0" presId="urn:microsoft.com/office/officeart/2005/8/layout/cycle5"/>
    <dgm:cxn modelId="{FF39B66F-6D68-4D6E-BAD2-79D31A925123}" type="presParOf" srcId="{D8D182CF-916D-4785-840D-7E2F0F3E10CA}" destId="{3C8DE8D6-13AA-4EC1-BFA7-96690414A7F2}" srcOrd="0" destOrd="0" presId="urn:microsoft.com/office/officeart/2005/8/layout/cycle5"/>
    <dgm:cxn modelId="{DE85CD31-FAD2-43AF-83C8-8252DFDACE55}" type="presParOf" srcId="{D8D182CF-916D-4785-840D-7E2F0F3E10CA}" destId="{F9798922-2A7C-4FF9-B846-DFE5BEA846DC}" srcOrd="1" destOrd="0" presId="urn:microsoft.com/office/officeart/2005/8/layout/cycle5"/>
    <dgm:cxn modelId="{07B0670E-5AEE-431E-8AE1-310C73FAEA55}" type="presParOf" srcId="{D8D182CF-916D-4785-840D-7E2F0F3E10CA}" destId="{375C4478-36DF-4E13-A7B2-D448A9290269}" srcOrd="2" destOrd="0" presId="urn:microsoft.com/office/officeart/2005/8/layout/cycle5"/>
    <dgm:cxn modelId="{71CD65C0-88B0-4EDB-B6C5-9A0CD306124B}" type="presParOf" srcId="{D8D182CF-916D-4785-840D-7E2F0F3E10CA}" destId="{1A5A87E6-97F4-478B-9707-4EC67EF0A5E5}" srcOrd="3" destOrd="0" presId="urn:microsoft.com/office/officeart/2005/8/layout/cycle5"/>
    <dgm:cxn modelId="{D906D280-DDDB-4AEB-9B92-4B3F16F6B2CC}" type="presParOf" srcId="{D8D182CF-916D-4785-840D-7E2F0F3E10CA}" destId="{5295CD47-B4B8-4281-9EA7-7CB7EFC60346}" srcOrd="4" destOrd="0" presId="urn:microsoft.com/office/officeart/2005/8/layout/cycle5"/>
    <dgm:cxn modelId="{3FAEC7EE-399C-4153-B67C-88C6FCF63A99}" type="presParOf" srcId="{D8D182CF-916D-4785-840D-7E2F0F3E10CA}" destId="{DAB788F5-C346-4FD6-97F9-8C14FFD6D110}" srcOrd="5" destOrd="0" presId="urn:microsoft.com/office/officeart/2005/8/layout/cycle5"/>
    <dgm:cxn modelId="{F54C7BE9-532E-4AAA-961A-1A146F7A3934}" type="presParOf" srcId="{D8D182CF-916D-4785-840D-7E2F0F3E10CA}" destId="{718BAD66-BCA8-4189-BE94-73F8618607B8}" srcOrd="6" destOrd="0" presId="urn:microsoft.com/office/officeart/2005/8/layout/cycle5"/>
    <dgm:cxn modelId="{AA010E7E-8157-4385-92A2-4AE4CE57A844}" type="presParOf" srcId="{D8D182CF-916D-4785-840D-7E2F0F3E10CA}" destId="{4A0FECBB-BBC1-43F1-A6D8-61294A6394E2}" srcOrd="7" destOrd="0" presId="urn:microsoft.com/office/officeart/2005/8/layout/cycle5"/>
    <dgm:cxn modelId="{0D7CCAE7-DAED-4E87-9455-A6C15D0F1BC7}" type="presParOf" srcId="{D8D182CF-916D-4785-840D-7E2F0F3E10CA}" destId="{E1A5BC31-F7C4-4E3B-AF83-00E935F6785D}" srcOrd="8" destOrd="0" presId="urn:microsoft.com/office/officeart/2005/8/layout/cycle5"/>
    <dgm:cxn modelId="{F43EAFAD-61D3-48F4-B804-1E5CDEDC3F72}" type="presParOf" srcId="{D8D182CF-916D-4785-840D-7E2F0F3E10CA}" destId="{56D00E13-8E8A-44DA-B62B-0A5E844B19F9}" srcOrd="9" destOrd="0" presId="urn:microsoft.com/office/officeart/2005/8/layout/cycle5"/>
    <dgm:cxn modelId="{63E91294-D9EF-43B5-8868-371849D4461E}" type="presParOf" srcId="{D8D182CF-916D-4785-840D-7E2F0F3E10CA}" destId="{F21F8F39-8501-4613-97D0-44B9F858BB71}" srcOrd="10" destOrd="0" presId="urn:microsoft.com/office/officeart/2005/8/layout/cycle5"/>
    <dgm:cxn modelId="{FCD7B6EE-FE1A-4A58-8DF3-E7EDA79A51AE}" type="presParOf" srcId="{D8D182CF-916D-4785-840D-7E2F0F3E10CA}" destId="{83E94738-3E66-4182-AA34-7A2C86A1F31C}" srcOrd="11" destOrd="0" presId="urn:microsoft.com/office/officeart/2005/8/layout/cycle5"/>
    <dgm:cxn modelId="{E40D73E0-BB3C-42ED-9AEC-F7D7847466CE}" type="presParOf" srcId="{D8D182CF-916D-4785-840D-7E2F0F3E10CA}" destId="{9D1C57D9-A4CE-4E64-9026-45DBE5509A9D}" srcOrd="12" destOrd="0" presId="urn:microsoft.com/office/officeart/2005/8/layout/cycle5"/>
    <dgm:cxn modelId="{92F95158-4196-473B-A59E-1423EA62A920}" type="presParOf" srcId="{D8D182CF-916D-4785-840D-7E2F0F3E10CA}" destId="{354D5D01-1670-4689-AA28-4760E83CFD0D}" srcOrd="13" destOrd="0" presId="urn:microsoft.com/office/officeart/2005/8/layout/cycle5"/>
    <dgm:cxn modelId="{2DF632AA-A615-4C2C-B956-7EB348D62DDF}" type="presParOf" srcId="{D8D182CF-916D-4785-840D-7E2F0F3E10CA}" destId="{437E4A50-9BE5-4C1B-9E60-63CDD5528DC0}" srcOrd="14" destOrd="0" presId="urn:microsoft.com/office/officeart/2005/8/layout/cycle5"/>
    <dgm:cxn modelId="{8D5B5BEE-30C4-4EA8-90A4-339A9FBB01C1}" type="presParOf" srcId="{D8D182CF-916D-4785-840D-7E2F0F3E10CA}" destId="{34CF3C57-9B57-4B1E-87E7-9829333C4E0D}" srcOrd="15" destOrd="0" presId="urn:microsoft.com/office/officeart/2005/8/layout/cycle5"/>
    <dgm:cxn modelId="{137C2CC0-7184-49E5-8A58-BDBFA32FE38C}" type="presParOf" srcId="{D8D182CF-916D-4785-840D-7E2F0F3E10CA}" destId="{E5F7BDFF-045F-464F-8E64-7B248E4EC6F5}" srcOrd="16" destOrd="0" presId="urn:microsoft.com/office/officeart/2005/8/layout/cycle5"/>
    <dgm:cxn modelId="{70B788F0-A9D8-4870-AF35-8544D56DA8A1}" type="presParOf" srcId="{D8D182CF-916D-4785-840D-7E2F0F3E10CA}" destId="{A1032525-83DE-4E24-B4E2-5F761B6A39C3}" srcOrd="17" destOrd="0" presId="urn:microsoft.com/office/officeart/2005/8/layout/cycle5"/>
    <dgm:cxn modelId="{2CD0CB3E-29D7-4936-9053-EE6CB18F07A1}" type="presParOf" srcId="{D8D182CF-916D-4785-840D-7E2F0F3E10CA}" destId="{EAC72FA2-1F83-451E-A81B-8BD20CA1A53D}" srcOrd="18" destOrd="0" presId="urn:microsoft.com/office/officeart/2005/8/layout/cycle5"/>
    <dgm:cxn modelId="{E80306B4-DCD4-49C9-AAAA-2681AA7EDB7E}" type="presParOf" srcId="{D8D182CF-916D-4785-840D-7E2F0F3E10CA}" destId="{E77DE6C5-9146-4493-9CBF-8C82243E2010}" srcOrd="19" destOrd="0" presId="urn:microsoft.com/office/officeart/2005/8/layout/cycle5"/>
    <dgm:cxn modelId="{9E616B23-4F98-45BC-8492-C3F42F016293}" type="presParOf" srcId="{D8D182CF-916D-4785-840D-7E2F0F3E10CA}" destId="{66612AEC-4BE1-46A7-BA9F-67E030F094E6}" srcOrd="20" destOrd="0" presId="urn:microsoft.com/office/officeart/2005/8/layout/cycle5"/>
    <dgm:cxn modelId="{94FCA3FE-9329-4693-BDB7-793028613AF8}" type="presParOf" srcId="{D8D182CF-916D-4785-840D-7E2F0F3E10CA}" destId="{97A8A15F-2450-43F2-B7F5-AE134AB91874}" srcOrd="21" destOrd="0" presId="urn:microsoft.com/office/officeart/2005/8/layout/cycle5"/>
    <dgm:cxn modelId="{2C29D914-2215-4A34-8B38-B0B8B7466DA0}" type="presParOf" srcId="{D8D182CF-916D-4785-840D-7E2F0F3E10CA}" destId="{AACBAFAA-CE9D-444C-804C-1123A22BBECC}" srcOrd="22" destOrd="0" presId="urn:microsoft.com/office/officeart/2005/8/layout/cycle5"/>
    <dgm:cxn modelId="{24AE2EA6-8486-43A3-95AE-B3B366EE12BD}" type="presParOf" srcId="{D8D182CF-916D-4785-840D-7E2F0F3E10CA}" destId="{05060C64-7A27-4A26-8C68-C2218E15FA03}" srcOrd="23" destOrd="0" presId="urn:microsoft.com/office/officeart/2005/8/layout/cycle5"/>
    <dgm:cxn modelId="{F4A867F7-2A59-4A82-834F-6B3ADB88752F}" type="presParOf" srcId="{D8D182CF-916D-4785-840D-7E2F0F3E10CA}" destId="{C2CD1057-9C8B-4747-B28F-2E4648A5F2B9}" srcOrd="24" destOrd="0" presId="urn:microsoft.com/office/officeart/2005/8/layout/cycle5"/>
    <dgm:cxn modelId="{F633C838-78AE-4DD5-BC41-8746F032B48F}" type="presParOf" srcId="{D8D182CF-916D-4785-840D-7E2F0F3E10CA}" destId="{FEDD55E4-C65F-456C-A515-44DFC1B96402}" srcOrd="25" destOrd="0" presId="urn:microsoft.com/office/officeart/2005/8/layout/cycle5"/>
    <dgm:cxn modelId="{00632B46-7AF8-4186-973D-4E34D2A7F6A0}" type="presParOf" srcId="{D8D182CF-916D-4785-840D-7E2F0F3E10CA}" destId="{70A2FFEF-EFBD-4D01-82DD-6CC3AAABE698}" srcOrd="26" destOrd="0" presId="urn:microsoft.com/office/officeart/2005/8/layout/cycle5"/>
    <dgm:cxn modelId="{EF716AB8-55F2-4E19-8479-4E8D03B508D4}" type="presParOf" srcId="{D8D182CF-916D-4785-840D-7E2F0F3E10CA}" destId="{630710CC-B4AD-4111-8534-AEA65ACABD8D}" srcOrd="27" destOrd="0" presId="urn:microsoft.com/office/officeart/2005/8/layout/cycle5"/>
    <dgm:cxn modelId="{399BF779-41D6-4F91-94F3-940866B745A8}" type="presParOf" srcId="{D8D182CF-916D-4785-840D-7E2F0F3E10CA}" destId="{EBCF3D44-43E9-491C-BCB2-23649A1608D1}" srcOrd="28" destOrd="0" presId="urn:microsoft.com/office/officeart/2005/8/layout/cycle5"/>
    <dgm:cxn modelId="{33FF0B50-E211-4B0F-AFB6-1E6E467FC258}" type="presParOf" srcId="{D8D182CF-916D-4785-840D-7E2F0F3E10CA}" destId="{D74379A9-C3F5-43EC-BC90-9669BDEEF974}" srcOrd="29" destOrd="0" presId="urn:microsoft.com/office/officeart/2005/8/layout/cycle5"/>
    <dgm:cxn modelId="{BE108844-D229-4A4B-8B2B-BBE8AC9D3160}" type="presParOf" srcId="{D8D182CF-916D-4785-840D-7E2F0F3E10CA}" destId="{1C5100C6-6337-4EAB-AD6A-A7E893E1DCFC}" srcOrd="30" destOrd="0" presId="urn:microsoft.com/office/officeart/2005/8/layout/cycle5"/>
    <dgm:cxn modelId="{CFC0CA3D-967C-43D5-B577-5B22C61F5A4E}" type="presParOf" srcId="{D8D182CF-916D-4785-840D-7E2F0F3E10CA}" destId="{4B450777-63F9-407E-9F76-078243D94921}" srcOrd="31" destOrd="0" presId="urn:microsoft.com/office/officeart/2005/8/layout/cycle5"/>
    <dgm:cxn modelId="{E1F917D3-BB9C-4071-8738-89FC4FB5AB0D}" type="presParOf" srcId="{D8D182CF-916D-4785-840D-7E2F0F3E10CA}" destId="{026D1854-49E9-42C2-B3BC-FCF0BBA0F84D}" srcOrd="32" destOrd="0" presId="urn:microsoft.com/office/officeart/2005/8/layout/cycle5"/>
    <dgm:cxn modelId="{934D63D7-81AE-43CB-A3ED-617BE4E1CDFC}" type="presParOf" srcId="{D8D182CF-916D-4785-840D-7E2F0F3E10CA}" destId="{F8A95A94-059D-4CB3-AD8A-8175AC7BE035}" srcOrd="33" destOrd="0" presId="urn:microsoft.com/office/officeart/2005/8/layout/cycle5"/>
    <dgm:cxn modelId="{2E6EB2C7-E79B-4EB6-A1B8-D09650E13F77}" type="presParOf" srcId="{D8D182CF-916D-4785-840D-7E2F0F3E10CA}" destId="{363A233F-DD90-44CE-9F12-FE2B4ED2A09E}" srcOrd="34" destOrd="0" presId="urn:microsoft.com/office/officeart/2005/8/layout/cycle5"/>
    <dgm:cxn modelId="{47F99A2A-B630-4618-ABB0-2B5BB5803579}" type="presParOf" srcId="{D8D182CF-916D-4785-840D-7E2F0F3E10CA}" destId="{8A72D01A-5440-43FC-BA7B-0D2DFD28D0C1}" srcOrd="35" destOrd="0" presId="urn:microsoft.com/office/officeart/2005/8/layout/cycle5"/>
    <dgm:cxn modelId="{91616745-EB0C-4D60-8D29-5127D9803F06}" type="presParOf" srcId="{D8D182CF-916D-4785-840D-7E2F0F3E10CA}" destId="{66FAA58E-CA20-4C2A-B5A7-E1DAEA74C493}" srcOrd="36" destOrd="0" presId="urn:microsoft.com/office/officeart/2005/8/layout/cycle5"/>
    <dgm:cxn modelId="{290D9CD3-9357-41A5-BCF1-C29EBE6A4C4C}" type="presParOf" srcId="{D8D182CF-916D-4785-840D-7E2F0F3E10CA}" destId="{7CBF6CEC-4FCD-41C7-B12E-FD2FCBA9AE7B}" srcOrd="37" destOrd="0" presId="urn:microsoft.com/office/officeart/2005/8/layout/cycle5"/>
    <dgm:cxn modelId="{4134AF6F-92E3-44B8-B50F-75F7A64022AC}" type="presParOf" srcId="{D8D182CF-916D-4785-840D-7E2F0F3E10CA}" destId="{4E57721A-9220-431E-8CA6-B49CBE572022}" srcOrd="38" destOrd="0" presId="urn:microsoft.com/office/officeart/2005/8/layout/cycle5"/>
    <dgm:cxn modelId="{4EA29587-8EDD-4FB8-AE83-24F10DB57ECE}" type="presParOf" srcId="{D8D182CF-916D-4785-840D-7E2F0F3E10CA}" destId="{17C5FEDE-41ED-472C-BE14-6F9FA3C21235}" srcOrd="39" destOrd="0" presId="urn:microsoft.com/office/officeart/2005/8/layout/cycle5"/>
    <dgm:cxn modelId="{96387CE2-6C19-40B0-918F-09F373378702}" type="presParOf" srcId="{D8D182CF-916D-4785-840D-7E2F0F3E10CA}" destId="{4BEA5FBB-76A4-4E5A-A061-9F658A1589D0}" srcOrd="40" destOrd="0" presId="urn:microsoft.com/office/officeart/2005/8/layout/cycle5"/>
    <dgm:cxn modelId="{124129AC-99D6-4B7C-9BCD-65381609A9D7}" type="presParOf" srcId="{D8D182CF-916D-4785-840D-7E2F0F3E10CA}" destId="{0E76ED97-EBA3-47E6-A21E-0B07216AED61}" srcOrd="41" destOrd="0" presId="urn:microsoft.com/office/officeart/2005/8/layout/cycle5"/>
    <dgm:cxn modelId="{631CD6C3-5B62-499F-8AA6-18ED93C41B3C}" type="presParOf" srcId="{D8D182CF-916D-4785-840D-7E2F0F3E10CA}" destId="{4C6A85D5-7FF9-4EC6-AA8B-FFF0F55C475F}" srcOrd="42" destOrd="0" presId="urn:microsoft.com/office/officeart/2005/8/layout/cycle5"/>
    <dgm:cxn modelId="{86D09980-36DB-452F-858D-DC336ACE02A7}" type="presParOf" srcId="{D8D182CF-916D-4785-840D-7E2F0F3E10CA}" destId="{84D78181-FF7D-404A-A3F5-4F7964BCE1D9}" srcOrd="43" destOrd="0" presId="urn:microsoft.com/office/officeart/2005/8/layout/cycle5"/>
    <dgm:cxn modelId="{E9275A06-A003-441A-A919-6555110CEBB6}" type="presParOf" srcId="{D8D182CF-916D-4785-840D-7E2F0F3E10CA}" destId="{E9C0D3BC-5B5F-45B2-B2B6-612B5F77220B}" srcOrd="44" destOrd="0" presId="urn:microsoft.com/office/officeart/2005/8/layout/cycle5"/>
    <dgm:cxn modelId="{6DB63028-BE9A-47DA-8A20-D133148D9A17}" type="presParOf" srcId="{D8D182CF-916D-4785-840D-7E2F0F3E10CA}" destId="{C7A675FA-8765-468C-9665-6CB00583115C}" srcOrd="45" destOrd="0" presId="urn:microsoft.com/office/officeart/2005/8/layout/cycle5"/>
    <dgm:cxn modelId="{CC42292D-E7C0-47C6-A99C-DB2B02B4DAE1}" type="presParOf" srcId="{D8D182CF-916D-4785-840D-7E2F0F3E10CA}" destId="{340DBB92-B561-48A1-94F7-F508EF131ED5}" srcOrd="46" destOrd="0" presId="urn:microsoft.com/office/officeart/2005/8/layout/cycle5"/>
    <dgm:cxn modelId="{9E7F20CF-2187-473A-AE00-8D1D179B6412}" type="presParOf" srcId="{D8D182CF-916D-4785-840D-7E2F0F3E10CA}" destId="{B7B6913B-5075-4A9A-ACA8-0C01FD80C384}" srcOrd="47" destOrd="0" presId="urn:microsoft.com/office/officeart/2005/8/layout/cycle5"/>
    <dgm:cxn modelId="{58D5FEB7-E7FD-4A24-AAE5-3727652E68A2}" type="presParOf" srcId="{D8D182CF-916D-4785-840D-7E2F0F3E10CA}" destId="{21D0EBCE-1A1C-4E7A-B7D8-29772EBA00D9}" srcOrd="48" destOrd="0" presId="urn:microsoft.com/office/officeart/2005/8/layout/cycle5"/>
    <dgm:cxn modelId="{939EAB3F-98EC-4440-A092-527F8FBD6734}" type="presParOf" srcId="{D8D182CF-916D-4785-840D-7E2F0F3E10CA}" destId="{66E55C65-F9FD-4FF7-B3C6-01CE22495528}" srcOrd="49" destOrd="0" presId="urn:microsoft.com/office/officeart/2005/8/layout/cycle5"/>
    <dgm:cxn modelId="{0B53A3E7-A169-493D-9E03-F2FD5083D816}" type="presParOf" srcId="{D8D182CF-916D-4785-840D-7E2F0F3E10CA}" destId="{3AE4E569-7F3B-4C11-ACF6-DC2F630696F4}" srcOrd="50" destOrd="0" presId="urn:microsoft.com/office/officeart/2005/8/layout/cycle5"/>
    <dgm:cxn modelId="{8D7056EF-E648-41DE-8469-41522CB7A757}" type="presParOf" srcId="{D8D182CF-916D-4785-840D-7E2F0F3E10CA}" destId="{B301296A-B55A-4175-9BD5-9614ACE9F5E1}" srcOrd="51" destOrd="0" presId="urn:microsoft.com/office/officeart/2005/8/layout/cycle5"/>
    <dgm:cxn modelId="{3D60CC3A-C8DE-49F8-8E5F-A393F71210D4}" type="presParOf" srcId="{D8D182CF-916D-4785-840D-7E2F0F3E10CA}" destId="{ADD16255-F159-4DFD-96E2-1543B5105D16}" srcOrd="52" destOrd="0" presId="urn:microsoft.com/office/officeart/2005/8/layout/cycle5"/>
    <dgm:cxn modelId="{D29C1980-B4A1-4FBC-8C73-3CB86BCD2C43}" type="presParOf" srcId="{D8D182CF-916D-4785-840D-7E2F0F3E10CA}" destId="{86644252-7B2D-4EDE-AAFA-205F2AE23E9F}" srcOrd="5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0092D7-030C-4919-86EF-3ECB847EFAF1}"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en-US"/>
        </a:p>
      </dgm:t>
    </dgm:pt>
    <dgm:pt modelId="{1AEE741F-293F-4D10-94CD-C8CE34DF2C11}">
      <dgm:prSet phldrT="[Text]" phldr="0" custT="1"/>
      <dgm:spPr>
        <a:solidFill>
          <a:schemeClr val="bg1"/>
        </a:solidFill>
        <a:ln w="57150">
          <a:solidFill>
            <a:schemeClr val="accent2"/>
          </a:solidFill>
        </a:ln>
      </dgm:spPr>
      <dgm:t>
        <a:bodyPr/>
        <a:lstStyle/>
        <a:p>
          <a:endParaRPr lang="en-US" sz="1000" dirty="0"/>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w="57150">
          <a:noFill/>
        </a:ln>
      </dgm:spPr>
      <dgm:t>
        <a:bodyPr/>
        <a:lstStyle/>
        <a:p>
          <a:endParaRPr lang="en-US" sz="2400"/>
        </a:p>
      </dgm:t>
    </dgm:pt>
    <dgm:pt modelId="{2B813FFD-FE31-41FB-A5FD-BAFFA7E9BE0A}">
      <dgm:prSet phldrT="[Text]" phldr="0" custT="1"/>
      <dgm:spPr>
        <a:solidFill>
          <a:schemeClr val="bg1"/>
        </a:solidFill>
        <a:ln w="57150">
          <a:solidFill>
            <a:schemeClr val="accent2"/>
          </a:solidFill>
        </a:ln>
      </dgm:spPr>
      <dgm:t>
        <a:bodyPr/>
        <a:lstStyle/>
        <a:p>
          <a:endParaRPr lang="en-US" sz="1000" dirty="0"/>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w="57150">
          <a:noFill/>
        </a:ln>
      </dgm:spPr>
      <dgm:t>
        <a:bodyPr/>
        <a:lstStyle/>
        <a:p>
          <a:endParaRPr lang="en-US" sz="2400"/>
        </a:p>
      </dgm:t>
    </dgm:pt>
    <dgm:pt modelId="{C4F5D958-3A2C-44D8-8259-F8D137ED8D6B}">
      <dgm:prSet phldrT="[Text]" phldr="0" custT="1"/>
      <dgm:spPr>
        <a:solidFill>
          <a:schemeClr val="bg1"/>
        </a:solidFill>
        <a:ln w="57150">
          <a:solidFill>
            <a:schemeClr val="accent2"/>
          </a:solidFill>
        </a:ln>
      </dgm:spPr>
      <dgm:t>
        <a:bodyPr/>
        <a:lstStyle/>
        <a:p>
          <a:endParaRPr lang="en-US" sz="1000" dirty="0"/>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w="57150">
          <a:noFill/>
        </a:ln>
      </dgm:spPr>
      <dgm:t>
        <a:bodyPr/>
        <a:lstStyle/>
        <a:p>
          <a:endParaRPr lang="en-US" sz="2400"/>
        </a:p>
      </dgm:t>
    </dgm:pt>
    <dgm:pt modelId="{A183620C-09E2-4087-A80D-934CDB19BC91}">
      <dgm:prSet phldrT="[Text]" phldr="0" custT="1"/>
      <dgm:spPr>
        <a:solidFill>
          <a:schemeClr val="bg1"/>
        </a:solidFill>
        <a:ln w="57150">
          <a:solidFill>
            <a:schemeClr val="accent2"/>
          </a:solidFill>
        </a:ln>
      </dgm:spPr>
      <dgm:t>
        <a:bodyPr/>
        <a:lstStyle/>
        <a:p>
          <a:endParaRPr lang="en-US" sz="1000" dirty="0"/>
        </a:p>
      </dgm:t>
    </dgm:pt>
    <dgm:pt modelId="{A84196E2-0CC8-4360-B5D4-1E51B8215462}" type="parTrans" cxnId="{35DF3C6D-028C-4898-9C58-B861C92957B7}">
      <dgm:prSet/>
      <dgm:spPr/>
      <dgm:t>
        <a:bodyPr/>
        <a:lstStyle/>
        <a:p>
          <a:endParaRPr lang="en-US"/>
        </a:p>
      </dgm:t>
    </dgm:pt>
    <dgm:pt modelId="{E07522D7-76CE-4060-AD53-5436058641DE}" type="sibTrans" cxnId="{35DF3C6D-028C-4898-9C58-B861C92957B7}">
      <dgm:prSet/>
      <dgm:spPr>
        <a:noFill/>
        <a:ln w="57150">
          <a:noFill/>
        </a:ln>
      </dgm:spPr>
      <dgm:t>
        <a:bodyPr/>
        <a:lstStyle/>
        <a:p>
          <a:endParaRPr lang="en-US"/>
        </a:p>
      </dgm:t>
    </dgm:pt>
    <dgm:pt modelId="{1D6CA2D9-3BC2-4765-822B-C6A22A79ED82}">
      <dgm:prSet phldrT="[Text]" phldr="0" custT="1"/>
      <dgm:spPr>
        <a:solidFill>
          <a:schemeClr val="bg1"/>
        </a:solidFill>
        <a:ln w="57150">
          <a:solidFill>
            <a:schemeClr val="accent2"/>
          </a:solidFill>
        </a:ln>
      </dgm:spPr>
      <dgm:t>
        <a:bodyPr/>
        <a:lstStyle/>
        <a:p>
          <a:endParaRPr lang="en-US" sz="1000" dirty="0"/>
        </a:p>
      </dgm:t>
    </dgm:pt>
    <dgm:pt modelId="{D6176B0B-C6A1-4DAF-8F92-1821BE4CC666}" type="parTrans" cxnId="{B3D717BA-135C-45D8-909B-6084BFDBC0E0}">
      <dgm:prSet/>
      <dgm:spPr/>
      <dgm:t>
        <a:bodyPr/>
        <a:lstStyle/>
        <a:p>
          <a:endParaRPr lang="en-US"/>
        </a:p>
      </dgm:t>
    </dgm:pt>
    <dgm:pt modelId="{3C56DB19-68D4-4FCE-94CE-50AE7C9586C6}" type="sibTrans" cxnId="{B3D717BA-135C-45D8-909B-6084BFDBC0E0}">
      <dgm:prSet/>
      <dgm:spPr>
        <a:noFill/>
        <a:ln w="57150">
          <a:noFill/>
        </a:ln>
      </dgm:spPr>
      <dgm:t>
        <a:bodyPr/>
        <a:lstStyle/>
        <a:p>
          <a:endParaRPr lang="en-US"/>
        </a:p>
      </dgm:t>
    </dgm:pt>
    <dgm:pt modelId="{BD263381-7623-4344-9D2E-7C75BD98AC68}">
      <dgm:prSet phldrT="[Text]" phldr="0" custT="1"/>
      <dgm:spPr>
        <a:solidFill>
          <a:schemeClr val="bg1"/>
        </a:solidFill>
        <a:ln w="57150">
          <a:solidFill>
            <a:schemeClr val="accent2"/>
          </a:solidFill>
        </a:ln>
      </dgm:spPr>
      <dgm:t>
        <a:bodyPr/>
        <a:lstStyle/>
        <a:p>
          <a:endParaRPr lang="en-US" sz="1000" dirty="0"/>
        </a:p>
      </dgm:t>
    </dgm:pt>
    <dgm:pt modelId="{4195CB74-9B2D-4EA8-933B-903D9D53E1E4}" type="parTrans" cxnId="{634A65F5-2493-4E77-9B9B-8448730C1ADA}">
      <dgm:prSet/>
      <dgm:spPr/>
      <dgm:t>
        <a:bodyPr/>
        <a:lstStyle/>
        <a:p>
          <a:endParaRPr lang="en-US"/>
        </a:p>
      </dgm:t>
    </dgm:pt>
    <dgm:pt modelId="{C21EEA5D-3A9B-49D9-BF8A-8904635CD2BD}" type="sibTrans" cxnId="{634A65F5-2493-4E77-9B9B-8448730C1ADA}">
      <dgm:prSet/>
      <dgm:spPr>
        <a:noFill/>
        <a:ln w="57150">
          <a:noFill/>
        </a:ln>
      </dgm:spPr>
      <dgm:t>
        <a:bodyPr/>
        <a:lstStyle/>
        <a:p>
          <a:endParaRPr lang="en-US"/>
        </a:p>
      </dgm:t>
    </dgm:pt>
    <dgm:pt modelId="{6F213BA3-1F38-445D-BFF7-E3C748A322A0}">
      <dgm:prSet phldrT="[Text]" phldr="0" custT="1"/>
      <dgm:spPr>
        <a:solidFill>
          <a:schemeClr val="bg1"/>
        </a:solidFill>
        <a:ln w="57150">
          <a:solidFill>
            <a:schemeClr val="accent2"/>
          </a:solidFill>
        </a:ln>
      </dgm:spPr>
      <dgm:t>
        <a:bodyPr/>
        <a:lstStyle/>
        <a:p>
          <a:endParaRPr lang="en-US" sz="1000" dirty="0"/>
        </a:p>
      </dgm:t>
    </dgm:pt>
    <dgm:pt modelId="{14A55C49-03E7-4555-A34C-EFD38BD59B09}" type="parTrans" cxnId="{15ADB95E-3EB5-467C-A256-033A6D4371FE}">
      <dgm:prSet/>
      <dgm:spPr/>
      <dgm:t>
        <a:bodyPr/>
        <a:lstStyle/>
        <a:p>
          <a:endParaRPr lang="en-US"/>
        </a:p>
      </dgm:t>
    </dgm:pt>
    <dgm:pt modelId="{AAFE24C0-DDF8-4BA4-A2B0-BBD0FFE8B0D7}" type="sibTrans" cxnId="{15ADB95E-3EB5-467C-A256-033A6D4371FE}">
      <dgm:prSet/>
      <dgm:spPr>
        <a:noFill/>
        <a:ln w="57150">
          <a:noFill/>
        </a:ln>
      </dgm:spPr>
      <dgm:t>
        <a:bodyPr/>
        <a:lstStyle/>
        <a:p>
          <a:endParaRPr lang="en-US"/>
        </a:p>
      </dgm:t>
    </dgm:pt>
    <dgm:pt modelId="{49EF352C-2524-4496-9C44-FD914803EDB1}">
      <dgm:prSet phldrT="[Text]" phldr="0" custT="1"/>
      <dgm:spPr>
        <a:solidFill>
          <a:schemeClr val="bg1"/>
        </a:solidFill>
        <a:ln w="57150">
          <a:solidFill>
            <a:schemeClr val="accent2"/>
          </a:solidFill>
        </a:ln>
      </dgm:spPr>
      <dgm:t>
        <a:bodyPr/>
        <a:lstStyle/>
        <a:p>
          <a:endParaRPr lang="en-US" sz="1000" dirty="0"/>
        </a:p>
      </dgm:t>
    </dgm:pt>
    <dgm:pt modelId="{C71A7446-7522-4759-AED3-4A8A66A4EFE0}" type="parTrans" cxnId="{BE379DB2-84AC-4F5B-A632-42B45FDC7682}">
      <dgm:prSet/>
      <dgm:spPr/>
      <dgm:t>
        <a:bodyPr/>
        <a:lstStyle/>
        <a:p>
          <a:endParaRPr lang="en-US"/>
        </a:p>
      </dgm:t>
    </dgm:pt>
    <dgm:pt modelId="{3AEB74D7-616F-4152-B9E5-6C3083508E80}" type="sibTrans" cxnId="{BE379DB2-84AC-4F5B-A632-42B45FDC7682}">
      <dgm:prSet/>
      <dgm:spPr>
        <a:noFill/>
        <a:ln w="57150">
          <a:noFill/>
        </a:ln>
      </dgm:spPr>
      <dgm:t>
        <a:bodyPr/>
        <a:lstStyle/>
        <a:p>
          <a:endParaRPr lang="en-US"/>
        </a:p>
      </dgm:t>
    </dgm:pt>
    <dgm:pt modelId="{59C0FA8C-563E-4940-8D42-3B49238F5868}">
      <dgm:prSet phldrT="[Text]" phldr="0" custT="1"/>
      <dgm:spPr>
        <a:solidFill>
          <a:schemeClr val="bg1"/>
        </a:solidFill>
        <a:ln w="57150">
          <a:solidFill>
            <a:schemeClr val="accent2"/>
          </a:solidFill>
        </a:ln>
      </dgm:spPr>
      <dgm:t>
        <a:bodyPr/>
        <a:lstStyle/>
        <a:p>
          <a:endParaRPr lang="en-US" sz="1000" dirty="0"/>
        </a:p>
      </dgm:t>
    </dgm:pt>
    <dgm:pt modelId="{558E54D3-0309-4CF9-9065-6EBB665C681C}" type="parTrans" cxnId="{7CE287FF-4556-4487-9178-CABCDB3FB39F}">
      <dgm:prSet/>
      <dgm:spPr/>
      <dgm:t>
        <a:bodyPr/>
        <a:lstStyle/>
        <a:p>
          <a:endParaRPr lang="en-US"/>
        </a:p>
      </dgm:t>
    </dgm:pt>
    <dgm:pt modelId="{E99A73E5-E58C-49C7-BBF3-7F2461D80559}" type="sibTrans" cxnId="{7CE287FF-4556-4487-9178-CABCDB3FB39F}">
      <dgm:prSet/>
      <dgm:spPr>
        <a:noFill/>
        <a:ln w="57150">
          <a:noFill/>
        </a:ln>
      </dgm:spPr>
      <dgm:t>
        <a:bodyPr/>
        <a:lstStyle/>
        <a:p>
          <a:endParaRPr lang="en-US"/>
        </a:p>
      </dgm:t>
    </dgm:pt>
    <dgm:pt modelId="{7749AAB6-1278-45C5-9C7B-EDF7C9E08F55}">
      <dgm:prSet phldrT="[Text]" phldr="0" custT="1"/>
      <dgm:spPr>
        <a:solidFill>
          <a:schemeClr val="bg1"/>
        </a:solidFill>
        <a:ln w="57150">
          <a:solidFill>
            <a:schemeClr val="accent2"/>
          </a:solidFill>
        </a:ln>
      </dgm:spPr>
      <dgm:t>
        <a:bodyPr/>
        <a:lstStyle/>
        <a:p>
          <a:endParaRPr lang="en-US" sz="1000" dirty="0"/>
        </a:p>
      </dgm:t>
    </dgm:pt>
    <dgm:pt modelId="{17DA8576-A1A0-4855-B4D1-1FE14A434A5B}" type="parTrans" cxnId="{B3C4FE27-3660-4D97-B0C1-345DDDE2F5E8}">
      <dgm:prSet/>
      <dgm:spPr/>
      <dgm:t>
        <a:bodyPr/>
        <a:lstStyle/>
        <a:p>
          <a:endParaRPr lang="en-US"/>
        </a:p>
      </dgm:t>
    </dgm:pt>
    <dgm:pt modelId="{EF1DDE6B-BA57-4AFE-8091-13A275011A7C}" type="sibTrans" cxnId="{B3C4FE27-3660-4D97-B0C1-345DDDE2F5E8}">
      <dgm:prSet/>
      <dgm:spPr>
        <a:noFill/>
        <a:ln w="57150">
          <a:noFill/>
        </a:ln>
      </dgm:spPr>
      <dgm:t>
        <a:bodyPr/>
        <a:lstStyle/>
        <a:p>
          <a:endParaRPr lang="en-US"/>
        </a:p>
      </dgm:t>
    </dgm:pt>
    <dgm:pt modelId="{092A2C41-2E7B-4E5F-8FC2-4921D8C37176}" type="pres">
      <dgm:prSet presAssocID="{C00092D7-030C-4919-86EF-3ECB847EFAF1}" presName="cycle" presStyleCnt="0">
        <dgm:presLayoutVars>
          <dgm:dir/>
          <dgm:resizeHandles val="exact"/>
        </dgm:presLayoutVars>
      </dgm:prSet>
      <dgm:spPr/>
      <dgm:t>
        <a:bodyPr/>
        <a:lstStyle/>
        <a:p>
          <a:endParaRPr lang="en-US"/>
        </a:p>
      </dgm:t>
    </dgm:pt>
    <dgm:pt modelId="{5C1F1AF8-914F-4759-A748-77DFD69EEF3F}" type="pres">
      <dgm:prSet presAssocID="{2B813FFD-FE31-41FB-A5FD-BAFFA7E9BE0A}" presName="node" presStyleLbl="node1" presStyleIdx="0" presStyleCnt="10">
        <dgm:presLayoutVars>
          <dgm:bulletEnabled val="1"/>
        </dgm:presLayoutVars>
      </dgm:prSet>
      <dgm:spPr/>
      <dgm:t>
        <a:bodyPr/>
        <a:lstStyle/>
        <a:p>
          <a:endParaRPr lang="en-US"/>
        </a:p>
      </dgm:t>
    </dgm:pt>
    <dgm:pt modelId="{4EC9A85A-44E3-400D-AE23-D20223617941}" type="pres">
      <dgm:prSet presAssocID="{A49BDF9C-5AE8-4995-9FDF-03A8A9A80194}" presName="sibTrans" presStyleLbl="sibTrans2D1" presStyleIdx="0" presStyleCnt="10"/>
      <dgm:spPr/>
      <dgm:t>
        <a:bodyPr/>
        <a:lstStyle/>
        <a:p>
          <a:endParaRPr lang="en-US"/>
        </a:p>
      </dgm:t>
    </dgm:pt>
    <dgm:pt modelId="{F8621690-D5C2-403F-9C82-B38B0D8E242B}" type="pres">
      <dgm:prSet presAssocID="{A49BDF9C-5AE8-4995-9FDF-03A8A9A80194}" presName="connectorText" presStyleLbl="sibTrans2D1" presStyleIdx="0" presStyleCnt="10"/>
      <dgm:spPr/>
      <dgm:t>
        <a:bodyPr/>
        <a:lstStyle/>
        <a:p>
          <a:endParaRPr lang="en-US"/>
        </a:p>
      </dgm:t>
    </dgm:pt>
    <dgm:pt modelId="{EC4070D9-8766-4E33-97C2-80F1DCAFA3BA}" type="pres">
      <dgm:prSet presAssocID="{59C0FA8C-563E-4940-8D42-3B49238F5868}" presName="node" presStyleLbl="node1" presStyleIdx="1" presStyleCnt="10">
        <dgm:presLayoutVars>
          <dgm:bulletEnabled val="1"/>
        </dgm:presLayoutVars>
      </dgm:prSet>
      <dgm:spPr/>
      <dgm:t>
        <a:bodyPr/>
        <a:lstStyle/>
        <a:p>
          <a:endParaRPr lang="en-US"/>
        </a:p>
      </dgm:t>
    </dgm:pt>
    <dgm:pt modelId="{342FBB6F-5CBE-4B6D-B3C6-EC1B5581F24A}" type="pres">
      <dgm:prSet presAssocID="{E99A73E5-E58C-49C7-BBF3-7F2461D80559}" presName="sibTrans" presStyleLbl="sibTrans2D1" presStyleIdx="1" presStyleCnt="10"/>
      <dgm:spPr/>
      <dgm:t>
        <a:bodyPr/>
        <a:lstStyle/>
        <a:p>
          <a:endParaRPr lang="en-US"/>
        </a:p>
      </dgm:t>
    </dgm:pt>
    <dgm:pt modelId="{D663F4D0-8B52-47F1-A61F-0BA11C8C3839}" type="pres">
      <dgm:prSet presAssocID="{E99A73E5-E58C-49C7-BBF3-7F2461D80559}" presName="connectorText" presStyleLbl="sibTrans2D1" presStyleIdx="1" presStyleCnt="10"/>
      <dgm:spPr/>
      <dgm:t>
        <a:bodyPr/>
        <a:lstStyle/>
        <a:p>
          <a:endParaRPr lang="en-US"/>
        </a:p>
      </dgm:t>
    </dgm:pt>
    <dgm:pt modelId="{356D0483-B634-47E0-8E30-4A921D18B550}" type="pres">
      <dgm:prSet presAssocID="{7749AAB6-1278-45C5-9C7B-EDF7C9E08F55}" presName="node" presStyleLbl="node1" presStyleIdx="2" presStyleCnt="10">
        <dgm:presLayoutVars>
          <dgm:bulletEnabled val="1"/>
        </dgm:presLayoutVars>
      </dgm:prSet>
      <dgm:spPr/>
      <dgm:t>
        <a:bodyPr/>
        <a:lstStyle/>
        <a:p>
          <a:endParaRPr lang="en-US"/>
        </a:p>
      </dgm:t>
    </dgm:pt>
    <dgm:pt modelId="{9486A7BF-1C05-46F4-9D9A-6AE472FEF985}" type="pres">
      <dgm:prSet presAssocID="{EF1DDE6B-BA57-4AFE-8091-13A275011A7C}" presName="sibTrans" presStyleLbl="sibTrans2D1" presStyleIdx="2" presStyleCnt="10"/>
      <dgm:spPr/>
      <dgm:t>
        <a:bodyPr/>
        <a:lstStyle/>
        <a:p>
          <a:endParaRPr lang="en-US"/>
        </a:p>
      </dgm:t>
    </dgm:pt>
    <dgm:pt modelId="{C5C93F86-9672-4A23-889D-1333180FA491}" type="pres">
      <dgm:prSet presAssocID="{EF1DDE6B-BA57-4AFE-8091-13A275011A7C}" presName="connectorText" presStyleLbl="sibTrans2D1" presStyleIdx="2" presStyleCnt="10"/>
      <dgm:spPr/>
      <dgm:t>
        <a:bodyPr/>
        <a:lstStyle/>
        <a:p>
          <a:endParaRPr lang="en-US"/>
        </a:p>
      </dgm:t>
    </dgm:pt>
    <dgm:pt modelId="{3A1B6955-9245-4D91-A83B-97D003F893AE}" type="pres">
      <dgm:prSet presAssocID="{1D6CA2D9-3BC2-4765-822B-C6A22A79ED82}" presName="node" presStyleLbl="node1" presStyleIdx="3" presStyleCnt="10">
        <dgm:presLayoutVars>
          <dgm:bulletEnabled val="1"/>
        </dgm:presLayoutVars>
      </dgm:prSet>
      <dgm:spPr/>
      <dgm:t>
        <a:bodyPr/>
        <a:lstStyle/>
        <a:p>
          <a:endParaRPr lang="en-US"/>
        </a:p>
      </dgm:t>
    </dgm:pt>
    <dgm:pt modelId="{B88DFC0B-D8BE-4E5B-9FDA-676B27E3A2C0}" type="pres">
      <dgm:prSet presAssocID="{3C56DB19-68D4-4FCE-94CE-50AE7C9586C6}" presName="sibTrans" presStyleLbl="sibTrans2D1" presStyleIdx="3" presStyleCnt="10"/>
      <dgm:spPr/>
      <dgm:t>
        <a:bodyPr/>
        <a:lstStyle/>
        <a:p>
          <a:endParaRPr lang="en-US"/>
        </a:p>
      </dgm:t>
    </dgm:pt>
    <dgm:pt modelId="{070A35CA-1616-4796-B007-6720E6D26D32}" type="pres">
      <dgm:prSet presAssocID="{3C56DB19-68D4-4FCE-94CE-50AE7C9586C6}" presName="connectorText" presStyleLbl="sibTrans2D1" presStyleIdx="3" presStyleCnt="10"/>
      <dgm:spPr/>
      <dgm:t>
        <a:bodyPr/>
        <a:lstStyle/>
        <a:p>
          <a:endParaRPr lang="en-US"/>
        </a:p>
      </dgm:t>
    </dgm:pt>
    <dgm:pt modelId="{106E07A6-7EC0-4A62-870E-D4C38BE62ED0}" type="pres">
      <dgm:prSet presAssocID="{BD263381-7623-4344-9D2E-7C75BD98AC68}" presName="node" presStyleLbl="node1" presStyleIdx="4" presStyleCnt="10">
        <dgm:presLayoutVars>
          <dgm:bulletEnabled val="1"/>
        </dgm:presLayoutVars>
      </dgm:prSet>
      <dgm:spPr/>
      <dgm:t>
        <a:bodyPr/>
        <a:lstStyle/>
        <a:p>
          <a:endParaRPr lang="en-US"/>
        </a:p>
      </dgm:t>
    </dgm:pt>
    <dgm:pt modelId="{50CA424E-FA69-4898-A16E-17D14B95CA32}" type="pres">
      <dgm:prSet presAssocID="{C21EEA5D-3A9B-49D9-BF8A-8904635CD2BD}" presName="sibTrans" presStyleLbl="sibTrans2D1" presStyleIdx="4" presStyleCnt="10"/>
      <dgm:spPr/>
      <dgm:t>
        <a:bodyPr/>
        <a:lstStyle/>
        <a:p>
          <a:endParaRPr lang="en-US"/>
        </a:p>
      </dgm:t>
    </dgm:pt>
    <dgm:pt modelId="{39C44FC1-AB8A-43FE-B206-379C0BA3E8CF}" type="pres">
      <dgm:prSet presAssocID="{C21EEA5D-3A9B-49D9-BF8A-8904635CD2BD}" presName="connectorText" presStyleLbl="sibTrans2D1" presStyleIdx="4" presStyleCnt="10"/>
      <dgm:spPr/>
      <dgm:t>
        <a:bodyPr/>
        <a:lstStyle/>
        <a:p>
          <a:endParaRPr lang="en-US"/>
        </a:p>
      </dgm:t>
    </dgm:pt>
    <dgm:pt modelId="{ED9DCD85-6046-4420-ACA3-AB169D3D8BD9}" type="pres">
      <dgm:prSet presAssocID="{6F213BA3-1F38-445D-BFF7-E3C748A322A0}" presName="node" presStyleLbl="node1" presStyleIdx="5" presStyleCnt="10">
        <dgm:presLayoutVars>
          <dgm:bulletEnabled val="1"/>
        </dgm:presLayoutVars>
      </dgm:prSet>
      <dgm:spPr/>
      <dgm:t>
        <a:bodyPr/>
        <a:lstStyle/>
        <a:p>
          <a:endParaRPr lang="en-US"/>
        </a:p>
      </dgm:t>
    </dgm:pt>
    <dgm:pt modelId="{999A91C9-80AD-4D60-B15A-D44BD494B6DB}" type="pres">
      <dgm:prSet presAssocID="{AAFE24C0-DDF8-4BA4-A2B0-BBD0FFE8B0D7}" presName="sibTrans" presStyleLbl="sibTrans2D1" presStyleIdx="5" presStyleCnt="10"/>
      <dgm:spPr/>
      <dgm:t>
        <a:bodyPr/>
        <a:lstStyle/>
        <a:p>
          <a:endParaRPr lang="en-US"/>
        </a:p>
      </dgm:t>
    </dgm:pt>
    <dgm:pt modelId="{47F26E0F-AE51-4756-B3CF-527F19B7DBFB}" type="pres">
      <dgm:prSet presAssocID="{AAFE24C0-DDF8-4BA4-A2B0-BBD0FFE8B0D7}" presName="connectorText" presStyleLbl="sibTrans2D1" presStyleIdx="5" presStyleCnt="10"/>
      <dgm:spPr/>
      <dgm:t>
        <a:bodyPr/>
        <a:lstStyle/>
        <a:p>
          <a:endParaRPr lang="en-US"/>
        </a:p>
      </dgm:t>
    </dgm:pt>
    <dgm:pt modelId="{82EC43FB-CB1A-4A20-9EAE-8A71A9B2D7D3}" type="pres">
      <dgm:prSet presAssocID="{49EF352C-2524-4496-9C44-FD914803EDB1}" presName="node" presStyleLbl="node1" presStyleIdx="6" presStyleCnt="10">
        <dgm:presLayoutVars>
          <dgm:bulletEnabled val="1"/>
        </dgm:presLayoutVars>
      </dgm:prSet>
      <dgm:spPr/>
      <dgm:t>
        <a:bodyPr/>
        <a:lstStyle/>
        <a:p>
          <a:endParaRPr lang="en-US"/>
        </a:p>
      </dgm:t>
    </dgm:pt>
    <dgm:pt modelId="{4DA7311D-5B42-4D31-BEC2-9DA88965B828}" type="pres">
      <dgm:prSet presAssocID="{3AEB74D7-616F-4152-B9E5-6C3083508E80}" presName="sibTrans" presStyleLbl="sibTrans2D1" presStyleIdx="6" presStyleCnt="10"/>
      <dgm:spPr/>
      <dgm:t>
        <a:bodyPr/>
        <a:lstStyle/>
        <a:p>
          <a:endParaRPr lang="en-US"/>
        </a:p>
      </dgm:t>
    </dgm:pt>
    <dgm:pt modelId="{21CAB309-3C2F-4315-8362-3A5EEF2CB075}" type="pres">
      <dgm:prSet presAssocID="{3AEB74D7-616F-4152-B9E5-6C3083508E80}" presName="connectorText" presStyleLbl="sibTrans2D1" presStyleIdx="6" presStyleCnt="10"/>
      <dgm:spPr/>
      <dgm:t>
        <a:bodyPr/>
        <a:lstStyle/>
        <a:p>
          <a:endParaRPr lang="en-US"/>
        </a:p>
      </dgm:t>
    </dgm:pt>
    <dgm:pt modelId="{F5046237-8D74-4512-B8B5-70825F778194}" type="pres">
      <dgm:prSet presAssocID="{1AEE741F-293F-4D10-94CD-C8CE34DF2C11}" presName="node" presStyleLbl="node1" presStyleIdx="7" presStyleCnt="10">
        <dgm:presLayoutVars>
          <dgm:bulletEnabled val="1"/>
        </dgm:presLayoutVars>
      </dgm:prSet>
      <dgm:spPr/>
      <dgm:t>
        <a:bodyPr/>
        <a:lstStyle/>
        <a:p>
          <a:endParaRPr lang="en-US"/>
        </a:p>
      </dgm:t>
    </dgm:pt>
    <dgm:pt modelId="{1FE5FD67-F351-495F-890F-453CE313FD89}" type="pres">
      <dgm:prSet presAssocID="{C5CC43A1-7AC2-40D3-B653-9B05B6CAC614}" presName="sibTrans" presStyleLbl="sibTrans2D1" presStyleIdx="7" presStyleCnt="10"/>
      <dgm:spPr/>
      <dgm:t>
        <a:bodyPr/>
        <a:lstStyle/>
        <a:p>
          <a:endParaRPr lang="en-US"/>
        </a:p>
      </dgm:t>
    </dgm:pt>
    <dgm:pt modelId="{40AF14C9-7B12-408C-B16B-42507010470D}" type="pres">
      <dgm:prSet presAssocID="{C5CC43A1-7AC2-40D3-B653-9B05B6CAC614}" presName="connectorText" presStyleLbl="sibTrans2D1" presStyleIdx="7" presStyleCnt="10"/>
      <dgm:spPr/>
      <dgm:t>
        <a:bodyPr/>
        <a:lstStyle/>
        <a:p>
          <a:endParaRPr lang="en-US"/>
        </a:p>
      </dgm:t>
    </dgm:pt>
    <dgm:pt modelId="{54070751-CC10-4CC5-AA83-BAC5DB49CFFE}" type="pres">
      <dgm:prSet presAssocID="{C4F5D958-3A2C-44D8-8259-F8D137ED8D6B}" presName="node" presStyleLbl="node1" presStyleIdx="8" presStyleCnt="10">
        <dgm:presLayoutVars>
          <dgm:bulletEnabled val="1"/>
        </dgm:presLayoutVars>
      </dgm:prSet>
      <dgm:spPr/>
      <dgm:t>
        <a:bodyPr/>
        <a:lstStyle/>
        <a:p>
          <a:endParaRPr lang="en-US"/>
        </a:p>
      </dgm:t>
    </dgm:pt>
    <dgm:pt modelId="{DBE2881E-D518-468A-968C-DE8EFDBCAB9C}" type="pres">
      <dgm:prSet presAssocID="{BF113A69-99F2-4FCC-816A-2E70E2F4878E}" presName="sibTrans" presStyleLbl="sibTrans2D1" presStyleIdx="8" presStyleCnt="10"/>
      <dgm:spPr/>
      <dgm:t>
        <a:bodyPr/>
        <a:lstStyle/>
        <a:p>
          <a:endParaRPr lang="en-US"/>
        </a:p>
      </dgm:t>
    </dgm:pt>
    <dgm:pt modelId="{93B7A6C9-A343-4CBA-91E0-8EAEC4CD0E8B}" type="pres">
      <dgm:prSet presAssocID="{BF113A69-99F2-4FCC-816A-2E70E2F4878E}" presName="connectorText" presStyleLbl="sibTrans2D1" presStyleIdx="8" presStyleCnt="10"/>
      <dgm:spPr/>
      <dgm:t>
        <a:bodyPr/>
        <a:lstStyle/>
        <a:p>
          <a:endParaRPr lang="en-US"/>
        </a:p>
      </dgm:t>
    </dgm:pt>
    <dgm:pt modelId="{BE5C1CA8-D7AB-4A35-B3BA-7AC3FA8BD888}" type="pres">
      <dgm:prSet presAssocID="{A183620C-09E2-4087-A80D-934CDB19BC91}" presName="node" presStyleLbl="node1" presStyleIdx="9" presStyleCnt="10">
        <dgm:presLayoutVars>
          <dgm:bulletEnabled val="1"/>
        </dgm:presLayoutVars>
      </dgm:prSet>
      <dgm:spPr/>
      <dgm:t>
        <a:bodyPr/>
        <a:lstStyle/>
        <a:p>
          <a:endParaRPr lang="en-US"/>
        </a:p>
      </dgm:t>
    </dgm:pt>
    <dgm:pt modelId="{4EC6DF4E-8F84-43C1-B37F-38BB87F8547C}" type="pres">
      <dgm:prSet presAssocID="{E07522D7-76CE-4060-AD53-5436058641DE}" presName="sibTrans" presStyleLbl="sibTrans2D1" presStyleIdx="9" presStyleCnt="10"/>
      <dgm:spPr/>
      <dgm:t>
        <a:bodyPr/>
        <a:lstStyle/>
        <a:p>
          <a:endParaRPr lang="en-US"/>
        </a:p>
      </dgm:t>
    </dgm:pt>
    <dgm:pt modelId="{3BC75E8A-6C34-4181-98F2-D50B068EDA9E}" type="pres">
      <dgm:prSet presAssocID="{E07522D7-76CE-4060-AD53-5436058641DE}" presName="connectorText" presStyleLbl="sibTrans2D1" presStyleIdx="9" presStyleCnt="10"/>
      <dgm:spPr/>
      <dgm:t>
        <a:bodyPr/>
        <a:lstStyle/>
        <a:p>
          <a:endParaRPr lang="en-US"/>
        </a:p>
      </dgm:t>
    </dgm:pt>
  </dgm:ptLst>
  <dgm:cxnLst>
    <dgm:cxn modelId="{E3F2B3F1-AB99-4B73-94CA-1B9D8C172B0F}" type="presOf" srcId="{BF113A69-99F2-4FCC-816A-2E70E2F4878E}" destId="{93B7A6C9-A343-4CBA-91E0-8EAEC4CD0E8B}" srcOrd="1" destOrd="0" presId="urn:microsoft.com/office/officeart/2005/8/layout/cycle2"/>
    <dgm:cxn modelId="{B3D717BA-135C-45D8-909B-6084BFDBC0E0}" srcId="{C00092D7-030C-4919-86EF-3ECB847EFAF1}" destId="{1D6CA2D9-3BC2-4765-822B-C6A22A79ED82}" srcOrd="3" destOrd="0" parTransId="{D6176B0B-C6A1-4DAF-8F92-1821BE4CC666}" sibTransId="{3C56DB19-68D4-4FCE-94CE-50AE7C9586C6}"/>
    <dgm:cxn modelId="{0137B17B-E68D-4D29-BFDA-A7258D8B6C6F}" type="presOf" srcId="{C5CC43A1-7AC2-40D3-B653-9B05B6CAC614}" destId="{40AF14C9-7B12-408C-B16B-42507010470D}" srcOrd="1" destOrd="0" presId="urn:microsoft.com/office/officeart/2005/8/layout/cycle2"/>
    <dgm:cxn modelId="{D805A792-E360-4E08-A360-8F7806648EC2}" type="presOf" srcId="{A183620C-09E2-4087-A80D-934CDB19BC91}" destId="{BE5C1CA8-D7AB-4A35-B3BA-7AC3FA8BD888}" srcOrd="0" destOrd="0" presId="urn:microsoft.com/office/officeart/2005/8/layout/cycle2"/>
    <dgm:cxn modelId="{70186507-4DC9-438D-8E14-0065359DD36B}" type="presOf" srcId="{E99A73E5-E58C-49C7-BBF3-7F2461D80559}" destId="{D663F4D0-8B52-47F1-A61F-0BA11C8C3839}" srcOrd="1" destOrd="0" presId="urn:microsoft.com/office/officeart/2005/8/layout/cycle2"/>
    <dgm:cxn modelId="{1BF594FB-BE7E-430C-8B6F-93D115BF68A2}" srcId="{C00092D7-030C-4919-86EF-3ECB847EFAF1}" destId="{C4F5D958-3A2C-44D8-8259-F8D137ED8D6B}" srcOrd="8" destOrd="0" parTransId="{90D9E510-A385-47E6-9A1C-4D420671A997}" sibTransId="{BF113A69-99F2-4FCC-816A-2E70E2F4878E}"/>
    <dgm:cxn modelId="{98158F9B-9D09-4C3C-9FA3-14C829DC38C0}" type="presOf" srcId="{6F213BA3-1F38-445D-BFF7-E3C748A322A0}" destId="{ED9DCD85-6046-4420-ACA3-AB169D3D8BD9}" srcOrd="0" destOrd="0" presId="urn:microsoft.com/office/officeart/2005/8/layout/cycle2"/>
    <dgm:cxn modelId="{06759ACE-AECC-4CB6-895E-F32057C39D7F}" type="presOf" srcId="{3AEB74D7-616F-4152-B9E5-6C3083508E80}" destId="{21CAB309-3C2F-4315-8362-3A5EEF2CB075}" srcOrd="1" destOrd="0" presId="urn:microsoft.com/office/officeart/2005/8/layout/cycle2"/>
    <dgm:cxn modelId="{B5FE9086-56CB-4B45-8A76-AE045DD15F7F}" type="presOf" srcId="{C4F5D958-3A2C-44D8-8259-F8D137ED8D6B}" destId="{54070751-CC10-4CC5-AA83-BAC5DB49CFFE}" srcOrd="0" destOrd="0" presId="urn:microsoft.com/office/officeart/2005/8/layout/cycle2"/>
    <dgm:cxn modelId="{634A65F5-2493-4E77-9B9B-8448730C1ADA}" srcId="{C00092D7-030C-4919-86EF-3ECB847EFAF1}" destId="{BD263381-7623-4344-9D2E-7C75BD98AC68}" srcOrd="4" destOrd="0" parTransId="{4195CB74-9B2D-4EA8-933B-903D9D53E1E4}" sibTransId="{C21EEA5D-3A9B-49D9-BF8A-8904635CD2BD}"/>
    <dgm:cxn modelId="{13493F1E-088A-4335-B300-A081C405CC9C}" type="presOf" srcId="{BF113A69-99F2-4FCC-816A-2E70E2F4878E}" destId="{DBE2881E-D518-468A-968C-DE8EFDBCAB9C}" srcOrd="0" destOrd="0" presId="urn:microsoft.com/office/officeart/2005/8/layout/cycle2"/>
    <dgm:cxn modelId="{7F804995-810A-468B-AD55-C28FC1CC65E7}" type="presOf" srcId="{1D6CA2D9-3BC2-4765-822B-C6A22A79ED82}" destId="{3A1B6955-9245-4D91-A83B-97D003F893AE}" srcOrd="0" destOrd="0" presId="urn:microsoft.com/office/officeart/2005/8/layout/cycle2"/>
    <dgm:cxn modelId="{6854FC5F-58BC-403E-81C2-97CA1EC17C77}" type="presOf" srcId="{AAFE24C0-DDF8-4BA4-A2B0-BBD0FFE8B0D7}" destId="{47F26E0F-AE51-4756-B3CF-527F19B7DBFB}" srcOrd="1" destOrd="0" presId="urn:microsoft.com/office/officeart/2005/8/layout/cycle2"/>
    <dgm:cxn modelId="{0AE60A34-41A5-4A5F-8E55-DD7E057E60EB}" type="presOf" srcId="{C21EEA5D-3A9B-49D9-BF8A-8904635CD2BD}" destId="{50CA424E-FA69-4898-A16E-17D14B95CA32}" srcOrd="0" destOrd="0" presId="urn:microsoft.com/office/officeart/2005/8/layout/cycle2"/>
    <dgm:cxn modelId="{031CFCBC-384E-4268-A560-01C5332BBC22}" type="presOf" srcId="{BD263381-7623-4344-9D2E-7C75BD98AC68}" destId="{106E07A6-7EC0-4A62-870E-D4C38BE62ED0}" srcOrd="0" destOrd="0" presId="urn:microsoft.com/office/officeart/2005/8/layout/cycle2"/>
    <dgm:cxn modelId="{2F8ABA5D-8733-4F7F-B43A-72000AE3D0F1}" type="presOf" srcId="{C5CC43A1-7AC2-40D3-B653-9B05B6CAC614}" destId="{1FE5FD67-F351-495F-890F-453CE313FD89}" srcOrd="0" destOrd="0" presId="urn:microsoft.com/office/officeart/2005/8/layout/cycle2"/>
    <dgm:cxn modelId="{8B12ABFF-0DA3-455C-81D5-DCA87D48DC2E}" type="presOf" srcId="{AAFE24C0-DDF8-4BA4-A2B0-BBD0FFE8B0D7}" destId="{999A91C9-80AD-4D60-B15A-D44BD494B6DB}" srcOrd="0" destOrd="0" presId="urn:microsoft.com/office/officeart/2005/8/layout/cycle2"/>
    <dgm:cxn modelId="{7CE287FF-4556-4487-9178-CABCDB3FB39F}" srcId="{C00092D7-030C-4919-86EF-3ECB847EFAF1}" destId="{59C0FA8C-563E-4940-8D42-3B49238F5868}" srcOrd="1" destOrd="0" parTransId="{558E54D3-0309-4CF9-9065-6EBB665C681C}" sibTransId="{E99A73E5-E58C-49C7-BBF3-7F2461D80559}"/>
    <dgm:cxn modelId="{2CEFCADF-72FC-4AB2-AE76-6CACE7F5D1A3}" srcId="{C00092D7-030C-4919-86EF-3ECB847EFAF1}" destId="{2B813FFD-FE31-41FB-A5FD-BAFFA7E9BE0A}" srcOrd="0" destOrd="0" parTransId="{27C42396-E4C3-4617-8DDE-27897DC2D5B6}" sibTransId="{A49BDF9C-5AE8-4995-9FDF-03A8A9A80194}"/>
    <dgm:cxn modelId="{D0733D86-9F52-4228-A326-789C54E233A1}" type="presOf" srcId="{3AEB74D7-616F-4152-B9E5-6C3083508E80}" destId="{4DA7311D-5B42-4D31-BEC2-9DA88965B828}" srcOrd="0" destOrd="0" presId="urn:microsoft.com/office/officeart/2005/8/layout/cycle2"/>
    <dgm:cxn modelId="{8B16617C-F4B8-4E11-8779-D703F817C42D}" type="presOf" srcId="{EF1DDE6B-BA57-4AFE-8091-13A275011A7C}" destId="{C5C93F86-9672-4A23-889D-1333180FA491}" srcOrd="1" destOrd="0" presId="urn:microsoft.com/office/officeart/2005/8/layout/cycle2"/>
    <dgm:cxn modelId="{15ADB95E-3EB5-467C-A256-033A6D4371FE}" srcId="{C00092D7-030C-4919-86EF-3ECB847EFAF1}" destId="{6F213BA3-1F38-445D-BFF7-E3C748A322A0}" srcOrd="5" destOrd="0" parTransId="{14A55C49-03E7-4555-A34C-EFD38BD59B09}" sibTransId="{AAFE24C0-DDF8-4BA4-A2B0-BBD0FFE8B0D7}"/>
    <dgm:cxn modelId="{BE379DB2-84AC-4F5B-A632-42B45FDC7682}" srcId="{C00092D7-030C-4919-86EF-3ECB847EFAF1}" destId="{49EF352C-2524-4496-9C44-FD914803EDB1}" srcOrd="6" destOrd="0" parTransId="{C71A7446-7522-4759-AED3-4A8A66A4EFE0}" sibTransId="{3AEB74D7-616F-4152-B9E5-6C3083508E80}"/>
    <dgm:cxn modelId="{05D74A5E-C013-482D-BB88-DE0DB4DF085A}" type="presOf" srcId="{E07522D7-76CE-4060-AD53-5436058641DE}" destId="{4EC6DF4E-8F84-43C1-B37F-38BB87F8547C}" srcOrd="0" destOrd="0" presId="urn:microsoft.com/office/officeart/2005/8/layout/cycle2"/>
    <dgm:cxn modelId="{AD2C9044-4175-4F6F-9A5F-2D8CE90D4B63}" type="presOf" srcId="{E99A73E5-E58C-49C7-BBF3-7F2461D80559}" destId="{342FBB6F-5CBE-4B6D-B3C6-EC1B5581F24A}" srcOrd="0" destOrd="0" presId="urn:microsoft.com/office/officeart/2005/8/layout/cycle2"/>
    <dgm:cxn modelId="{B708CC05-26B6-4E29-90A0-A2AA67A6926A}" type="presOf" srcId="{49EF352C-2524-4496-9C44-FD914803EDB1}" destId="{82EC43FB-CB1A-4A20-9EAE-8A71A9B2D7D3}" srcOrd="0" destOrd="0" presId="urn:microsoft.com/office/officeart/2005/8/layout/cycle2"/>
    <dgm:cxn modelId="{AFA8C3B8-4A2E-40C2-B3B5-3D8DAD43D06F}" type="presOf" srcId="{EF1DDE6B-BA57-4AFE-8091-13A275011A7C}" destId="{9486A7BF-1C05-46F4-9D9A-6AE472FEF985}" srcOrd="0" destOrd="0" presId="urn:microsoft.com/office/officeart/2005/8/layout/cycle2"/>
    <dgm:cxn modelId="{BCA1FEAF-23CC-4BFD-B46E-ED6DD4D2EB8A}" type="presOf" srcId="{C21EEA5D-3A9B-49D9-BF8A-8904635CD2BD}" destId="{39C44FC1-AB8A-43FE-B206-379C0BA3E8CF}" srcOrd="1" destOrd="0" presId="urn:microsoft.com/office/officeart/2005/8/layout/cycle2"/>
    <dgm:cxn modelId="{CE93C6EA-82C5-4880-8308-17063E4BB496}" type="presOf" srcId="{C00092D7-030C-4919-86EF-3ECB847EFAF1}" destId="{092A2C41-2E7B-4E5F-8FC2-4921D8C37176}" srcOrd="0" destOrd="0" presId="urn:microsoft.com/office/officeart/2005/8/layout/cycle2"/>
    <dgm:cxn modelId="{EF9F4952-F290-4A61-B8F9-2C425BC19C1A}" srcId="{C00092D7-030C-4919-86EF-3ECB847EFAF1}" destId="{1AEE741F-293F-4D10-94CD-C8CE34DF2C11}" srcOrd="7" destOrd="0" parTransId="{FC784C4E-B36F-4549-99A4-7A93A783DD44}" sibTransId="{C5CC43A1-7AC2-40D3-B653-9B05B6CAC614}"/>
    <dgm:cxn modelId="{08E30F1A-5688-4576-9B6F-87C6831E6B3A}" type="presOf" srcId="{E07522D7-76CE-4060-AD53-5436058641DE}" destId="{3BC75E8A-6C34-4181-98F2-D50B068EDA9E}" srcOrd="1" destOrd="0" presId="urn:microsoft.com/office/officeart/2005/8/layout/cycle2"/>
    <dgm:cxn modelId="{35DF3C6D-028C-4898-9C58-B861C92957B7}" srcId="{C00092D7-030C-4919-86EF-3ECB847EFAF1}" destId="{A183620C-09E2-4087-A80D-934CDB19BC91}" srcOrd="9" destOrd="0" parTransId="{A84196E2-0CC8-4360-B5D4-1E51B8215462}" sibTransId="{E07522D7-76CE-4060-AD53-5436058641DE}"/>
    <dgm:cxn modelId="{D896C34A-8F08-4B1E-B5D6-BDB53FD1A400}" type="presOf" srcId="{59C0FA8C-563E-4940-8D42-3B49238F5868}" destId="{EC4070D9-8766-4E33-97C2-80F1DCAFA3BA}" srcOrd="0" destOrd="0" presId="urn:microsoft.com/office/officeart/2005/8/layout/cycle2"/>
    <dgm:cxn modelId="{B3C4FE27-3660-4D97-B0C1-345DDDE2F5E8}" srcId="{C00092D7-030C-4919-86EF-3ECB847EFAF1}" destId="{7749AAB6-1278-45C5-9C7B-EDF7C9E08F55}" srcOrd="2" destOrd="0" parTransId="{17DA8576-A1A0-4855-B4D1-1FE14A434A5B}" sibTransId="{EF1DDE6B-BA57-4AFE-8091-13A275011A7C}"/>
    <dgm:cxn modelId="{9233F0D5-1FF5-40E0-BD1B-8F8771C4EC50}" type="presOf" srcId="{1AEE741F-293F-4D10-94CD-C8CE34DF2C11}" destId="{F5046237-8D74-4512-B8B5-70825F778194}" srcOrd="0" destOrd="0" presId="urn:microsoft.com/office/officeart/2005/8/layout/cycle2"/>
    <dgm:cxn modelId="{56FC7338-F3EC-4119-B214-EC5F42AF9DA9}" type="presOf" srcId="{3C56DB19-68D4-4FCE-94CE-50AE7C9586C6}" destId="{B88DFC0B-D8BE-4E5B-9FDA-676B27E3A2C0}" srcOrd="0" destOrd="0" presId="urn:microsoft.com/office/officeart/2005/8/layout/cycle2"/>
    <dgm:cxn modelId="{EF3BFE8D-89A8-4A1B-AA39-1891CAA6E3AB}" type="presOf" srcId="{2B813FFD-FE31-41FB-A5FD-BAFFA7E9BE0A}" destId="{5C1F1AF8-914F-4759-A748-77DFD69EEF3F}" srcOrd="0" destOrd="0" presId="urn:microsoft.com/office/officeart/2005/8/layout/cycle2"/>
    <dgm:cxn modelId="{38F23C65-463B-4055-A9B4-D09E4DD6BD16}" type="presOf" srcId="{7749AAB6-1278-45C5-9C7B-EDF7C9E08F55}" destId="{356D0483-B634-47E0-8E30-4A921D18B550}" srcOrd="0" destOrd="0" presId="urn:microsoft.com/office/officeart/2005/8/layout/cycle2"/>
    <dgm:cxn modelId="{56CE56B7-F8E6-4E61-96B8-2FAC6694FD38}" type="presOf" srcId="{A49BDF9C-5AE8-4995-9FDF-03A8A9A80194}" destId="{4EC9A85A-44E3-400D-AE23-D20223617941}" srcOrd="0" destOrd="0" presId="urn:microsoft.com/office/officeart/2005/8/layout/cycle2"/>
    <dgm:cxn modelId="{F6863CDA-5026-4140-8683-88B412AC630A}" type="presOf" srcId="{A49BDF9C-5AE8-4995-9FDF-03A8A9A80194}" destId="{F8621690-D5C2-403F-9C82-B38B0D8E242B}" srcOrd="1" destOrd="0" presId="urn:microsoft.com/office/officeart/2005/8/layout/cycle2"/>
    <dgm:cxn modelId="{1718114B-E9AC-44E6-8D68-347C63D2BE0B}" type="presOf" srcId="{3C56DB19-68D4-4FCE-94CE-50AE7C9586C6}" destId="{070A35CA-1616-4796-B007-6720E6D26D32}" srcOrd="1" destOrd="0" presId="urn:microsoft.com/office/officeart/2005/8/layout/cycle2"/>
    <dgm:cxn modelId="{6568F17A-6EB8-4F1D-AADA-BFF7135E5B29}" type="presParOf" srcId="{092A2C41-2E7B-4E5F-8FC2-4921D8C37176}" destId="{5C1F1AF8-914F-4759-A748-77DFD69EEF3F}" srcOrd="0" destOrd="0" presId="urn:microsoft.com/office/officeart/2005/8/layout/cycle2"/>
    <dgm:cxn modelId="{973AF01F-DF55-4CD3-8740-C86B8AA32040}" type="presParOf" srcId="{092A2C41-2E7B-4E5F-8FC2-4921D8C37176}" destId="{4EC9A85A-44E3-400D-AE23-D20223617941}" srcOrd="1" destOrd="0" presId="urn:microsoft.com/office/officeart/2005/8/layout/cycle2"/>
    <dgm:cxn modelId="{FC9C3406-027E-4B73-AC6C-B8DEDF81F7F7}" type="presParOf" srcId="{4EC9A85A-44E3-400D-AE23-D20223617941}" destId="{F8621690-D5C2-403F-9C82-B38B0D8E242B}" srcOrd="0" destOrd="0" presId="urn:microsoft.com/office/officeart/2005/8/layout/cycle2"/>
    <dgm:cxn modelId="{EFB11F5B-FC39-4987-849A-B3A5E30E3615}" type="presParOf" srcId="{092A2C41-2E7B-4E5F-8FC2-4921D8C37176}" destId="{EC4070D9-8766-4E33-97C2-80F1DCAFA3BA}" srcOrd="2" destOrd="0" presId="urn:microsoft.com/office/officeart/2005/8/layout/cycle2"/>
    <dgm:cxn modelId="{4ED85D47-33BD-40D7-B348-FBE81EE70D80}" type="presParOf" srcId="{092A2C41-2E7B-4E5F-8FC2-4921D8C37176}" destId="{342FBB6F-5CBE-4B6D-B3C6-EC1B5581F24A}" srcOrd="3" destOrd="0" presId="urn:microsoft.com/office/officeart/2005/8/layout/cycle2"/>
    <dgm:cxn modelId="{1D9737A0-8CB8-4FC7-A508-3E9B906136BF}" type="presParOf" srcId="{342FBB6F-5CBE-4B6D-B3C6-EC1B5581F24A}" destId="{D663F4D0-8B52-47F1-A61F-0BA11C8C3839}" srcOrd="0" destOrd="0" presId="urn:microsoft.com/office/officeart/2005/8/layout/cycle2"/>
    <dgm:cxn modelId="{13F289F3-52B9-44D3-811C-1D4EA2443AA0}" type="presParOf" srcId="{092A2C41-2E7B-4E5F-8FC2-4921D8C37176}" destId="{356D0483-B634-47E0-8E30-4A921D18B550}" srcOrd="4" destOrd="0" presId="urn:microsoft.com/office/officeart/2005/8/layout/cycle2"/>
    <dgm:cxn modelId="{F37FDE20-9E1D-499F-B287-CCFE0FC13127}" type="presParOf" srcId="{092A2C41-2E7B-4E5F-8FC2-4921D8C37176}" destId="{9486A7BF-1C05-46F4-9D9A-6AE472FEF985}" srcOrd="5" destOrd="0" presId="urn:microsoft.com/office/officeart/2005/8/layout/cycle2"/>
    <dgm:cxn modelId="{133FABF3-9EEF-4B6F-B1B6-0239BF1517E4}" type="presParOf" srcId="{9486A7BF-1C05-46F4-9D9A-6AE472FEF985}" destId="{C5C93F86-9672-4A23-889D-1333180FA491}" srcOrd="0" destOrd="0" presId="urn:microsoft.com/office/officeart/2005/8/layout/cycle2"/>
    <dgm:cxn modelId="{1D99C185-4B35-485D-BA4F-BDFCCD2625FA}" type="presParOf" srcId="{092A2C41-2E7B-4E5F-8FC2-4921D8C37176}" destId="{3A1B6955-9245-4D91-A83B-97D003F893AE}" srcOrd="6" destOrd="0" presId="urn:microsoft.com/office/officeart/2005/8/layout/cycle2"/>
    <dgm:cxn modelId="{172D96C0-B077-44AF-9974-1CD530EB6E61}" type="presParOf" srcId="{092A2C41-2E7B-4E5F-8FC2-4921D8C37176}" destId="{B88DFC0B-D8BE-4E5B-9FDA-676B27E3A2C0}" srcOrd="7" destOrd="0" presId="urn:microsoft.com/office/officeart/2005/8/layout/cycle2"/>
    <dgm:cxn modelId="{75E14831-903E-43D4-BDA3-A6B56DCAE950}" type="presParOf" srcId="{B88DFC0B-D8BE-4E5B-9FDA-676B27E3A2C0}" destId="{070A35CA-1616-4796-B007-6720E6D26D32}" srcOrd="0" destOrd="0" presId="urn:microsoft.com/office/officeart/2005/8/layout/cycle2"/>
    <dgm:cxn modelId="{7D5CB647-BDED-4D63-8862-3A4465B9E1CD}" type="presParOf" srcId="{092A2C41-2E7B-4E5F-8FC2-4921D8C37176}" destId="{106E07A6-7EC0-4A62-870E-D4C38BE62ED0}" srcOrd="8" destOrd="0" presId="urn:microsoft.com/office/officeart/2005/8/layout/cycle2"/>
    <dgm:cxn modelId="{BDBF8D15-069C-4E34-A666-B2351DEC4FFF}" type="presParOf" srcId="{092A2C41-2E7B-4E5F-8FC2-4921D8C37176}" destId="{50CA424E-FA69-4898-A16E-17D14B95CA32}" srcOrd="9" destOrd="0" presId="urn:microsoft.com/office/officeart/2005/8/layout/cycle2"/>
    <dgm:cxn modelId="{60ACDB93-B95C-4752-9EEE-E54A036F5BBB}" type="presParOf" srcId="{50CA424E-FA69-4898-A16E-17D14B95CA32}" destId="{39C44FC1-AB8A-43FE-B206-379C0BA3E8CF}" srcOrd="0" destOrd="0" presId="urn:microsoft.com/office/officeart/2005/8/layout/cycle2"/>
    <dgm:cxn modelId="{2D5037C4-38F0-468F-93C9-A7B927BE7619}" type="presParOf" srcId="{092A2C41-2E7B-4E5F-8FC2-4921D8C37176}" destId="{ED9DCD85-6046-4420-ACA3-AB169D3D8BD9}" srcOrd="10" destOrd="0" presId="urn:microsoft.com/office/officeart/2005/8/layout/cycle2"/>
    <dgm:cxn modelId="{BC32576B-D53B-4DD9-AFFD-2821881F3263}" type="presParOf" srcId="{092A2C41-2E7B-4E5F-8FC2-4921D8C37176}" destId="{999A91C9-80AD-4D60-B15A-D44BD494B6DB}" srcOrd="11" destOrd="0" presId="urn:microsoft.com/office/officeart/2005/8/layout/cycle2"/>
    <dgm:cxn modelId="{A3BB6E7D-B07A-4C19-951A-8D56415D6F97}" type="presParOf" srcId="{999A91C9-80AD-4D60-B15A-D44BD494B6DB}" destId="{47F26E0F-AE51-4756-B3CF-527F19B7DBFB}" srcOrd="0" destOrd="0" presId="urn:microsoft.com/office/officeart/2005/8/layout/cycle2"/>
    <dgm:cxn modelId="{F54A4C61-1CE9-4549-BCD4-3C5642291B62}" type="presParOf" srcId="{092A2C41-2E7B-4E5F-8FC2-4921D8C37176}" destId="{82EC43FB-CB1A-4A20-9EAE-8A71A9B2D7D3}" srcOrd="12" destOrd="0" presId="urn:microsoft.com/office/officeart/2005/8/layout/cycle2"/>
    <dgm:cxn modelId="{2B5D5890-90FE-43C6-8924-F892386ECC5E}" type="presParOf" srcId="{092A2C41-2E7B-4E5F-8FC2-4921D8C37176}" destId="{4DA7311D-5B42-4D31-BEC2-9DA88965B828}" srcOrd="13" destOrd="0" presId="urn:microsoft.com/office/officeart/2005/8/layout/cycle2"/>
    <dgm:cxn modelId="{28DC2F56-343D-4135-B86A-B58D35122088}" type="presParOf" srcId="{4DA7311D-5B42-4D31-BEC2-9DA88965B828}" destId="{21CAB309-3C2F-4315-8362-3A5EEF2CB075}" srcOrd="0" destOrd="0" presId="urn:microsoft.com/office/officeart/2005/8/layout/cycle2"/>
    <dgm:cxn modelId="{48C9B2F4-C698-4F0B-AF9C-D5F34D1EB35E}" type="presParOf" srcId="{092A2C41-2E7B-4E5F-8FC2-4921D8C37176}" destId="{F5046237-8D74-4512-B8B5-70825F778194}" srcOrd="14" destOrd="0" presId="urn:microsoft.com/office/officeart/2005/8/layout/cycle2"/>
    <dgm:cxn modelId="{FA617787-DD6B-43E9-8574-DD074F5B36A3}" type="presParOf" srcId="{092A2C41-2E7B-4E5F-8FC2-4921D8C37176}" destId="{1FE5FD67-F351-495F-890F-453CE313FD89}" srcOrd="15" destOrd="0" presId="urn:microsoft.com/office/officeart/2005/8/layout/cycle2"/>
    <dgm:cxn modelId="{586AE3CB-1648-4A8E-85C8-D0C174880C7D}" type="presParOf" srcId="{1FE5FD67-F351-495F-890F-453CE313FD89}" destId="{40AF14C9-7B12-408C-B16B-42507010470D}" srcOrd="0" destOrd="0" presId="urn:microsoft.com/office/officeart/2005/8/layout/cycle2"/>
    <dgm:cxn modelId="{BAD5E414-1A2A-483C-BBB2-61AAA1BC02C5}" type="presParOf" srcId="{092A2C41-2E7B-4E5F-8FC2-4921D8C37176}" destId="{54070751-CC10-4CC5-AA83-BAC5DB49CFFE}" srcOrd="16" destOrd="0" presId="urn:microsoft.com/office/officeart/2005/8/layout/cycle2"/>
    <dgm:cxn modelId="{B82BC322-4AB1-4C2E-8660-29FD5590300B}" type="presParOf" srcId="{092A2C41-2E7B-4E5F-8FC2-4921D8C37176}" destId="{DBE2881E-D518-468A-968C-DE8EFDBCAB9C}" srcOrd="17" destOrd="0" presId="urn:microsoft.com/office/officeart/2005/8/layout/cycle2"/>
    <dgm:cxn modelId="{2495B685-F88A-4DDA-99F6-78F05F61C16D}" type="presParOf" srcId="{DBE2881E-D518-468A-968C-DE8EFDBCAB9C}" destId="{93B7A6C9-A343-4CBA-91E0-8EAEC4CD0E8B}" srcOrd="0" destOrd="0" presId="urn:microsoft.com/office/officeart/2005/8/layout/cycle2"/>
    <dgm:cxn modelId="{4C7AC2D6-6222-4F8F-924B-701A114D0528}" type="presParOf" srcId="{092A2C41-2E7B-4E5F-8FC2-4921D8C37176}" destId="{BE5C1CA8-D7AB-4A35-B3BA-7AC3FA8BD888}" srcOrd="18" destOrd="0" presId="urn:microsoft.com/office/officeart/2005/8/layout/cycle2"/>
    <dgm:cxn modelId="{ED694A4F-96C7-486C-BAE2-FD3D6793D913}" type="presParOf" srcId="{092A2C41-2E7B-4E5F-8FC2-4921D8C37176}" destId="{4EC6DF4E-8F84-43C1-B37F-38BB87F8547C}" srcOrd="19" destOrd="0" presId="urn:microsoft.com/office/officeart/2005/8/layout/cycle2"/>
    <dgm:cxn modelId="{60E733E8-CE87-42FB-B9BA-884D815302D1}" type="presParOf" srcId="{4EC6DF4E-8F84-43C1-B37F-38BB87F8547C}" destId="{3BC75E8A-6C34-4181-98F2-D50B068EDA9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0092D7-030C-4919-86EF-3ECB847EFAF1}" type="doc">
      <dgm:prSet loTypeId="urn:microsoft.com/office/officeart/2005/8/layout/cycle5" loCatId="cycle" qsTypeId="urn:microsoft.com/office/officeart/2005/8/quickstyle/simple1" qsCatId="simple" csTypeId="urn:microsoft.com/office/officeart/2005/8/colors/accent3_4" csCatId="accent3" phldr="1"/>
      <dgm:spPr/>
      <dgm:t>
        <a:bodyPr/>
        <a:lstStyle/>
        <a:p>
          <a:endParaRPr lang="en-US"/>
        </a:p>
      </dgm:t>
    </dgm:pt>
    <dgm:pt modelId="{A45C6392-F46A-41A6-8337-D48E0261EC22}">
      <dgm:prSet phldrT="[Text]" phldr="0" custT="1"/>
      <dgm:spPr>
        <a:noFill/>
        <a:ln>
          <a:noFill/>
        </a:ln>
      </dgm:spPr>
      <dgm:t>
        <a:bodyPr/>
        <a:lstStyle/>
        <a:p>
          <a:r>
            <a:rPr lang="en-US" sz="1000" dirty="0">
              <a:solidFill>
                <a:schemeClr val="tx1">
                  <a:lumMod val="85000"/>
                  <a:lumOff val="15000"/>
                </a:schemeClr>
              </a:solidFill>
            </a:rPr>
            <a:t>Demographic Dividend</a:t>
          </a:r>
        </a:p>
      </dgm:t>
    </dgm:pt>
    <dgm:pt modelId="{DD230697-EDBF-4A8D-89C5-D851A263126A}" type="parTrans" cxnId="{EB09776A-8C75-47D7-8D18-75A87B92B78D}">
      <dgm:prSet/>
      <dgm:spPr/>
      <dgm:t>
        <a:bodyPr/>
        <a:lstStyle/>
        <a:p>
          <a:endParaRPr lang="en-US" sz="2400"/>
        </a:p>
      </dgm:t>
    </dgm:pt>
    <dgm:pt modelId="{FDD79B59-2361-416A-9F83-2DFB3A47D6D8}" type="sibTrans" cxnId="{EB09776A-8C75-47D7-8D18-75A87B92B78D}">
      <dgm:prSet/>
      <dgm:spPr>
        <a:noFill/>
        <a:ln>
          <a:noFill/>
        </a:ln>
      </dgm:spPr>
      <dgm:t>
        <a:bodyPr/>
        <a:lstStyle/>
        <a:p>
          <a:endParaRPr lang="en-US" sz="2400">
            <a:solidFill>
              <a:schemeClr val="tx1">
                <a:lumMod val="85000"/>
                <a:lumOff val="15000"/>
              </a:schemeClr>
            </a:solidFill>
          </a:endParaRPr>
        </a:p>
      </dgm:t>
    </dgm:pt>
    <dgm:pt modelId="{1AEE741F-293F-4D10-94CD-C8CE34DF2C11}">
      <dgm:prSet phldrT="[Text]" phldr="0" custT="1"/>
      <dgm:spPr>
        <a:noFill/>
        <a:ln>
          <a:noFill/>
        </a:ln>
      </dgm:spPr>
      <dgm:t>
        <a:bodyPr/>
        <a:lstStyle/>
        <a:p>
          <a:r>
            <a:rPr lang="en-US" sz="1000" dirty="0">
              <a:solidFill>
                <a:schemeClr val="tx1">
                  <a:lumMod val="85000"/>
                  <a:lumOff val="15000"/>
                </a:schemeClr>
              </a:solidFill>
            </a:rPr>
            <a:t>FPRH</a:t>
          </a:r>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a:noFill/>
        </a:ln>
      </dgm:spPr>
      <dgm:t>
        <a:bodyPr/>
        <a:lstStyle/>
        <a:p>
          <a:endParaRPr lang="en-US" sz="2400">
            <a:solidFill>
              <a:schemeClr val="tx1">
                <a:lumMod val="85000"/>
                <a:lumOff val="15000"/>
              </a:schemeClr>
            </a:solidFill>
          </a:endParaRPr>
        </a:p>
      </dgm:t>
    </dgm:pt>
    <dgm:pt modelId="{5C69BF93-A21B-4183-A685-6197DED5CC33}">
      <dgm:prSet phldrT="[Text]" phldr="0" custT="1"/>
      <dgm:spPr>
        <a:noFill/>
        <a:ln>
          <a:noFill/>
        </a:ln>
      </dgm:spPr>
      <dgm:t>
        <a:bodyPr/>
        <a:lstStyle/>
        <a:p>
          <a:r>
            <a:rPr lang="en-US" sz="1000" dirty="0">
              <a:solidFill>
                <a:schemeClr val="tx1">
                  <a:lumMod val="85000"/>
                  <a:lumOff val="15000"/>
                </a:schemeClr>
              </a:solidFill>
            </a:rPr>
            <a:t>Gender</a:t>
          </a:r>
        </a:p>
      </dgm:t>
    </dgm:pt>
    <dgm:pt modelId="{B64DF453-2467-431E-AE7A-25C3A148EF06}" type="parTrans" cxnId="{9A735D17-5886-415E-841D-422BE58045AB}">
      <dgm:prSet/>
      <dgm:spPr/>
      <dgm:t>
        <a:bodyPr/>
        <a:lstStyle/>
        <a:p>
          <a:endParaRPr lang="en-US" sz="2400"/>
        </a:p>
      </dgm:t>
    </dgm:pt>
    <dgm:pt modelId="{F269FF5F-E4C8-4231-9D05-FC45A76C409D}" type="sibTrans" cxnId="{9A735D17-5886-415E-841D-422BE58045AB}">
      <dgm:prSet/>
      <dgm:spPr>
        <a:noFill/>
        <a:ln>
          <a:noFill/>
        </a:ln>
      </dgm:spPr>
      <dgm:t>
        <a:bodyPr/>
        <a:lstStyle/>
        <a:p>
          <a:endParaRPr lang="en-US" sz="2400">
            <a:solidFill>
              <a:schemeClr val="tx1">
                <a:lumMod val="85000"/>
                <a:lumOff val="15000"/>
              </a:schemeClr>
            </a:solidFill>
          </a:endParaRPr>
        </a:p>
      </dgm:t>
    </dgm:pt>
    <dgm:pt modelId="{B26B2AAA-3B04-41AF-A88F-3E75A941B688}">
      <dgm:prSet phldrT="[Text]" phldr="0" custT="1"/>
      <dgm:spPr>
        <a:noFill/>
        <a:ln>
          <a:noFill/>
        </a:ln>
      </dgm:spPr>
      <dgm:t>
        <a:bodyPr/>
        <a:lstStyle/>
        <a:p>
          <a:r>
            <a:rPr lang="en-US" sz="1000" dirty="0">
              <a:solidFill>
                <a:schemeClr val="tx1">
                  <a:lumMod val="85000"/>
                  <a:lumOff val="15000"/>
                </a:schemeClr>
              </a:solidFill>
            </a:rPr>
            <a:t>School Education</a:t>
          </a:r>
        </a:p>
      </dgm:t>
    </dgm:pt>
    <dgm:pt modelId="{EB4E9FC3-EE38-43A7-A142-B27D956015E5}" type="parTrans" cxnId="{D2331FAB-6960-40E4-A201-91DD71877ED3}">
      <dgm:prSet/>
      <dgm:spPr/>
      <dgm:t>
        <a:bodyPr/>
        <a:lstStyle/>
        <a:p>
          <a:endParaRPr lang="en-US" sz="2400"/>
        </a:p>
      </dgm:t>
    </dgm:pt>
    <dgm:pt modelId="{06390B6D-A27B-4F76-86CB-B3D2AA66C0EA}" type="sibTrans" cxnId="{D2331FAB-6960-40E4-A201-91DD71877ED3}">
      <dgm:prSet/>
      <dgm:spPr>
        <a:noFill/>
        <a:ln>
          <a:noFill/>
        </a:ln>
      </dgm:spPr>
      <dgm:t>
        <a:bodyPr/>
        <a:lstStyle/>
        <a:p>
          <a:endParaRPr lang="en-US" sz="2400">
            <a:solidFill>
              <a:schemeClr val="tx1">
                <a:lumMod val="85000"/>
                <a:lumOff val="15000"/>
              </a:schemeClr>
            </a:solidFill>
          </a:endParaRPr>
        </a:p>
      </dgm:t>
    </dgm:pt>
    <dgm:pt modelId="{2B813FFD-FE31-41FB-A5FD-BAFFA7E9BE0A}">
      <dgm:prSet phldrT="[Text]" phldr="0" custT="1"/>
      <dgm:spPr>
        <a:noFill/>
        <a:ln>
          <a:noFill/>
        </a:ln>
      </dgm:spPr>
      <dgm:t>
        <a:bodyPr/>
        <a:lstStyle/>
        <a:p>
          <a:r>
            <a:rPr lang="en-US" sz="1000" dirty="0">
              <a:solidFill>
                <a:schemeClr val="tx1">
                  <a:lumMod val="85000"/>
                  <a:lumOff val="15000"/>
                </a:schemeClr>
              </a:solidFill>
            </a:rPr>
            <a:t>Higher Education &amp; Vocational Training</a:t>
          </a:r>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a:noFill/>
        </a:ln>
      </dgm:spPr>
      <dgm:t>
        <a:bodyPr/>
        <a:lstStyle/>
        <a:p>
          <a:endParaRPr lang="en-US" sz="2400">
            <a:solidFill>
              <a:schemeClr val="tx1">
                <a:lumMod val="85000"/>
                <a:lumOff val="15000"/>
              </a:schemeClr>
            </a:solidFill>
          </a:endParaRPr>
        </a:p>
      </dgm:t>
    </dgm:pt>
    <dgm:pt modelId="{6776E3C3-140E-4A18-A23C-05DF80590833}">
      <dgm:prSet phldrT="[Text]" phldr="0" custT="1"/>
      <dgm:spPr>
        <a:noFill/>
        <a:ln>
          <a:noFill/>
        </a:ln>
      </dgm:spPr>
      <dgm:t>
        <a:bodyPr/>
        <a:lstStyle/>
        <a:p>
          <a:r>
            <a:rPr lang="en-US" sz="1000" dirty="0">
              <a:solidFill>
                <a:schemeClr val="tx1">
                  <a:lumMod val="85000"/>
                  <a:lumOff val="15000"/>
                </a:schemeClr>
              </a:solidFill>
            </a:rPr>
            <a:t>Employment</a:t>
          </a:r>
        </a:p>
      </dgm:t>
    </dgm:pt>
    <dgm:pt modelId="{46EAF4B1-9409-4733-BD21-AE4EF50B9477}" type="parTrans" cxnId="{32931137-557C-440B-BDD7-ECA82A402395}">
      <dgm:prSet/>
      <dgm:spPr/>
      <dgm:t>
        <a:bodyPr/>
        <a:lstStyle/>
        <a:p>
          <a:endParaRPr lang="en-US" sz="2400"/>
        </a:p>
      </dgm:t>
    </dgm:pt>
    <dgm:pt modelId="{42A287CF-59FE-47EF-9EA3-3005E666812C}" type="sibTrans" cxnId="{32931137-557C-440B-BDD7-ECA82A402395}">
      <dgm:prSet/>
      <dgm:spPr>
        <a:noFill/>
        <a:ln>
          <a:noFill/>
        </a:ln>
      </dgm:spPr>
      <dgm:t>
        <a:bodyPr/>
        <a:lstStyle/>
        <a:p>
          <a:endParaRPr lang="en-US" sz="2400">
            <a:solidFill>
              <a:schemeClr val="tx1">
                <a:lumMod val="85000"/>
                <a:lumOff val="15000"/>
              </a:schemeClr>
            </a:solidFill>
          </a:endParaRPr>
        </a:p>
      </dgm:t>
    </dgm:pt>
    <dgm:pt modelId="{DA7AF2DF-6ACD-4E53-BEC7-2DF827784ABA}">
      <dgm:prSet phldrT="[Text]" phldr="0" custT="1"/>
      <dgm:spPr>
        <a:noFill/>
        <a:ln>
          <a:noFill/>
        </a:ln>
      </dgm:spPr>
      <dgm:t>
        <a:bodyPr/>
        <a:lstStyle/>
        <a:p>
          <a:r>
            <a:rPr lang="en-US" sz="1000" dirty="0">
              <a:solidFill>
                <a:schemeClr val="tx1">
                  <a:lumMod val="85000"/>
                  <a:lumOff val="15000"/>
                </a:schemeClr>
              </a:solidFill>
            </a:rPr>
            <a:t>Health &amp; Disability</a:t>
          </a:r>
        </a:p>
      </dgm:t>
    </dgm:pt>
    <dgm:pt modelId="{A1617787-78CC-4819-A6A8-D1E9346A3ABC}" type="parTrans" cxnId="{6ED10176-7FD3-48A9-B9E3-6F0F9C674EE6}">
      <dgm:prSet/>
      <dgm:spPr/>
      <dgm:t>
        <a:bodyPr/>
        <a:lstStyle/>
        <a:p>
          <a:endParaRPr lang="en-US" sz="2400"/>
        </a:p>
      </dgm:t>
    </dgm:pt>
    <dgm:pt modelId="{E6F2BC4F-1BAD-40B5-BF66-FF82821AE299}" type="sibTrans" cxnId="{6ED10176-7FD3-48A9-B9E3-6F0F9C674EE6}">
      <dgm:prSet/>
      <dgm:spPr>
        <a:noFill/>
        <a:ln>
          <a:noFill/>
        </a:ln>
      </dgm:spPr>
      <dgm:t>
        <a:bodyPr/>
        <a:lstStyle/>
        <a:p>
          <a:endParaRPr lang="en-US" sz="2400">
            <a:solidFill>
              <a:schemeClr val="tx1">
                <a:lumMod val="85000"/>
                <a:lumOff val="15000"/>
              </a:schemeClr>
            </a:solidFill>
          </a:endParaRPr>
        </a:p>
      </dgm:t>
    </dgm:pt>
    <dgm:pt modelId="{C4F5D958-3A2C-44D8-8259-F8D137ED8D6B}">
      <dgm:prSet phldrT="[Text]" phldr="0" custT="1"/>
      <dgm:spPr>
        <a:noFill/>
        <a:ln>
          <a:noFill/>
        </a:ln>
      </dgm:spPr>
      <dgm:t>
        <a:bodyPr/>
        <a:lstStyle/>
        <a:p>
          <a:r>
            <a:rPr lang="en-US" sz="1000" dirty="0">
              <a:solidFill>
                <a:schemeClr val="tx1">
                  <a:lumMod val="85000"/>
                  <a:lumOff val="15000"/>
                </a:schemeClr>
              </a:solidFill>
            </a:rPr>
            <a:t>Social Inclusion, Peace &amp; Security</a:t>
          </a:r>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a:noFill/>
        </a:ln>
      </dgm:spPr>
      <dgm:t>
        <a:bodyPr/>
        <a:lstStyle/>
        <a:p>
          <a:endParaRPr lang="en-US" sz="2400">
            <a:solidFill>
              <a:schemeClr val="tx1">
                <a:lumMod val="85000"/>
                <a:lumOff val="15000"/>
              </a:schemeClr>
            </a:solidFill>
          </a:endParaRPr>
        </a:p>
      </dgm:t>
    </dgm:pt>
    <dgm:pt modelId="{417FF5C4-819A-49F0-BBDC-FE26DC8BA209}">
      <dgm:prSet phldrT="[Text]" phldr="0" custT="1"/>
      <dgm:spPr>
        <a:noFill/>
        <a:ln>
          <a:noFill/>
        </a:ln>
      </dgm:spPr>
      <dgm:t>
        <a:bodyPr/>
        <a:lstStyle/>
        <a:p>
          <a:r>
            <a:rPr lang="en-US" sz="1000" dirty="0">
              <a:solidFill>
                <a:schemeClr val="tx1">
                  <a:lumMod val="85000"/>
                  <a:lumOff val="15000"/>
                </a:schemeClr>
              </a:solidFill>
            </a:rPr>
            <a:t>Digital Access</a:t>
          </a:r>
        </a:p>
      </dgm:t>
    </dgm:pt>
    <dgm:pt modelId="{071758DB-597F-43B9-8FFC-84927165CF10}" type="parTrans" cxnId="{44CD6ADC-1D60-4597-AD77-36DD4CCAD9C3}">
      <dgm:prSet/>
      <dgm:spPr/>
      <dgm:t>
        <a:bodyPr/>
        <a:lstStyle/>
        <a:p>
          <a:endParaRPr lang="en-US" sz="2400"/>
        </a:p>
      </dgm:t>
    </dgm:pt>
    <dgm:pt modelId="{5CDF4E1D-42B1-4A4E-95F9-FBBDAA8900D0}" type="sibTrans" cxnId="{44CD6ADC-1D60-4597-AD77-36DD4CCAD9C3}">
      <dgm:prSet/>
      <dgm:spPr>
        <a:noFill/>
        <a:ln>
          <a:noFill/>
        </a:ln>
      </dgm:spPr>
      <dgm:t>
        <a:bodyPr/>
        <a:lstStyle/>
        <a:p>
          <a:endParaRPr lang="en-US" sz="2400">
            <a:solidFill>
              <a:schemeClr val="tx1">
                <a:lumMod val="85000"/>
                <a:lumOff val="15000"/>
              </a:schemeClr>
            </a:solidFill>
          </a:endParaRPr>
        </a:p>
      </dgm:t>
    </dgm:pt>
    <dgm:pt modelId="{DD73E4D9-2D5C-44D8-9403-B91891D5513A}">
      <dgm:prSet phldrT="[Text]" phldr="0" custT="1"/>
      <dgm:spPr>
        <a:noFill/>
        <a:ln>
          <a:noFill/>
        </a:ln>
      </dgm:spPr>
      <dgm:t>
        <a:bodyPr/>
        <a:lstStyle/>
        <a:p>
          <a:r>
            <a:rPr lang="en-US" sz="1000" dirty="0">
              <a:solidFill>
                <a:schemeClr val="tx1">
                  <a:lumMod val="85000"/>
                  <a:lumOff val="15000"/>
                </a:schemeClr>
              </a:solidFill>
            </a:rPr>
            <a:t>Political Participation</a:t>
          </a:r>
        </a:p>
      </dgm:t>
    </dgm:pt>
    <dgm:pt modelId="{30B219A7-123B-4F18-9BAC-AD849C75B92A}" type="parTrans" cxnId="{F16A4F6D-E793-4676-9AE0-19CD5CF40B2D}">
      <dgm:prSet/>
      <dgm:spPr/>
      <dgm:t>
        <a:bodyPr/>
        <a:lstStyle/>
        <a:p>
          <a:endParaRPr lang="en-US" sz="2400"/>
        </a:p>
      </dgm:t>
    </dgm:pt>
    <dgm:pt modelId="{F37F2659-49A4-4940-A5D1-BBC0C28BAB32}" type="sibTrans" cxnId="{F16A4F6D-E793-4676-9AE0-19CD5CF40B2D}">
      <dgm:prSet/>
      <dgm:spPr>
        <a:noFill/>
        <a:ln>
          <a:noFill/>
        </a:ln>
      </dgm:spPr>
      <dgm:t>
        <a:bodyPr/>
        <a:lstStyle/>
        <a:p>
          <a:endParaRPr lang="en-US" sz="2400">
            <a:solidFill>
              <a:schemeClr val="tx1">
                <a:lumMod val="85000"/>
                <a:lumOff val="15000"/>
              </a:schemeClr>
            </a:solidFill>
          </a:endParaRPr>
        </a:p>
      </dgm:t>
    </dgm:pt>
    <dgm:pt modelId="{EA939A54-6D72-4223-8FCD-EA6551E0B832}" type="pres">
      <dgm:prSet presAssocID="{C00092D7-030C-4919-86EF-3ECB847EFAF1}" presName="cycle" presStyleCnt="0">
        <dgm:presLayoutVars>
          <dgm:dir/>
          <dgm:resizeHandles val="exact"/>
        </dgm:presLayoutVars>
      </dgm:prSet>
      <dgm:spPr/>
      <dgm:t>
        <a:bodyPr/>
        <a:lstStyle/>
        <a:p>
          <a:endParaRPr lang="en-US"/>
        </a:p>
      </dgm:t>
    </dgm:pt>
    <dgm:pt modelId="{B2C165B8-8903-4A5E-AD2E-2FEABD2FF93B}" type="pres">
      <dgm:prSet presAssocID="{A45C6392-F46A-41A6-8337-D48E0261EC22}" presName="node" presStyleLbl="node1" presStyleIdx="0" presStyleCnt="10" custScaleX="171118">
        <dgm:presLayoutVars>
          <dgm:bulletEnabled val="1"/>
        </dgm:presLayoutVars>
      </dgm:prSet>
      <dgm:spPr/>
      <dgm:t>
        <a:bodyPr/>
        <a:lstStyle/>
        <a:p>
          <a:endParaRPr lang="en-US"/>
        </a:p>
      </dgm:t>
    </dgm:pt>
    <dgm:pt modelId="{8F59CA69-FCC9-46C4-BF42-62772208DE40}" type="pres">
      <dgm:prSet presAssocID="{A45C6392-F46A-41A6-8337-D48E0261EC22}" presName="spNode" presStyleCnt="0"/>
      <dgm:spPr/>
    </dgm:pt>
    <dgm:pt modelId="{42492E09-79CF-45F1-A775-A0D90B4B3137}" type="pres">
      <dgm:prSet presAssocID="{FDD79B59-2361-416A-9F83-2DFB3A47D6D8}" presName="sibTrans" presStyleLbl="sibTrans1D1" presStyleIdx="0" presStyleCnt="10" custScaleX="2000000"/>
      <dgm:spPr/>
      <dgm:t>
        <a:bodyPr/>
        <a:lstStyle/>
        <a:p>
          <a:endParaRPr lang="en-US"/>
        </a:p>
      </dgm:t>
    </dgm:pt>
    <dgm:pt modelId="{ED938F74-F74F-42E1-B5B0-ACC0A165738B}" type="pres">
      <dgm:prSet presAssocID="{DA7AF2DF-6ACD-4E53-BEC7-2DF827784ABA}" presName="node" presStyleLbl="node1" presStyleIdx="1" presStyleCnt="10" custScaleX="171118">
        <dgm:presLayoutVars>
          <dgm:bulletEnabled val="1"/>
        </dgm:presLayoutVars>
      </dgm:prSet>
      <dgm:spPr/>
      <dgm:t>
        <a:bodyPr/>
        <a:lstStyle/>
        <a:p>
          <a:endParaRPr lang="en-US"/>
        </a:p>
      </dgm:t>
    </dgm:pt>
    <dgm:pt modelId="{635E8BAA-B9C9-4B7D-AF0F-E205EE0FA987}" type="pres">
      <dgm:prSet presAssocID="{DA7AF2DF-6ACD-4E53-BEC7-2DF827784ABA}" presName="spNode" presStyleCnt="0"/>
      <dgm:spPr/>
    </dgm:pt>
    <dgm:pt modelId="{738C7062-0434-4AA1-8335-A006D57197AC}" type="pres">
      <dgm:prSet presAssocID="{E6F2BC4F-1BAD-40B5-BF66-FF82821AE299}" presName="sibTrans" presStyleLbl="sibTrans1D1" presStyleIdx="1" presStyleCnt="10" custScaleX="2000000"/>
      <dgm:spPr/>
      <dgm:t>
        <a:bodyPr/>
        <a:lstStyle/>
        <a:p>
          <a:endParaRPr lang="en-US"/>
        </a:p>
      </dgm:t>
    </dgm:pt>
    <dgm:pt modelId="{BCBF4329-87E7-4FF7-B637-9FC7BBF95933}" type="pres">
      <dgm:prSet presAssocID="{6776E3C3-140E-4A18-A23C-05DF80590833}" presName="node" presStyleLbl="node1" presStyleIdx="2" presStyleCnt="10" custScaleX="171118">
        <dgm:presLayoutVars>
          <dgm:bulletEnabled val="1"/>
        </dgm:presLayoutVars>
      </dgm:prSet>
      <dgm:spPr/>
      <dgm:t>
        <a:bodyPr/>
        <a:lstStyle/>
        <a:p>
          <a:endParaRPr lang="en-US"/>
        </a:p>
      </dgm:t>
    </dgm:pt>
    <dgm:pt modelId="{7DDDC89F-A492-4FD6-A39C-24D4E2164A55}" type="pres">
      <dgm:prSet presAssocID="{6776E3C3-140E-4A18-A23C-05DF80590833}" presName="spNode" presStyleCnt="0"/>
      <dgm:spPr/>
    </dgm:pt>
    <dgm:pt modelId="{71DCA490-A6ED-4A7D-AB19-D82C90A96F56}" type="pres">
      <dgm:prSet presAssocID="{42A287CF-59FE-47EF-9EA3-3005E666812C}" presName="sibTrans" presStyleLbl="sibTrans1D1" presStyleIdx="2" presStyleCnt="10" custScaleX="2000000"/>
      <dgm:spPr/>
      <dgm:t>
        <a:bodyPr/>
        <a:lstStyle/>
        <a:p>
          <a:endParaRPr lang="en-US"/>
        </a:p>
      </dgm:t>
    </dgm:pt>
    <dgm:pt modelId="{E3AECA73-9193-444C-8CF9-6371CBE9C121}" type="pres">
      <dgm:prSet presAssocID="{B26B2AAA-3B04-41AF-A88F-3E75A941B688}" presName="node" presStyleLbl="node1" presStyleIdx="3" presStyleCnt="10" custScaleX="129112">
        <dgm:presLayoutVars>
          <dgm:bulletEnabled val="1"/>
        </dgm:presLayoutVars>
      </dgm:prSet>
      <dgm:spPr/>
      <dgm:t>
        <a:bodyPr/>
        <a:lstStyle/>
        <a:p>
          <a:endParaRPr lang="en-US"/>
        </a:p>
      </dgm:t>
    </dgm:pt>
    <dgm:pt modelId="{F211D715-8F2C-46FE-A5A0-36D79F18C6D7}" type="pres">
      <dgm:prSet presAssocID="{B26B2AAA-3B04-41AF-A88F-3E75A941B688}" presName="spNode" presStyleCnt="0"/>
      <dgm:spPr/>
    </dgm:pt>
    <dgm:pt modelId="{2FAEE332-5F76-4DE1-ADFF-E2E19C54CB42}" type="pres">
      <dgm:prSet presAssocID="{06390B6D-A27B-4F76-86CB-B3D2AA66C0EA}" presName="sibTrans" presStyleLbl="sibTrans1D1" presStyleIdx="3" presStyleCnt="10" custScaleX="2000000"/>
      <dgm:spPr/>
      <dgm:t>
        <a:bodyPr/>
        <a:lstStyle/>
        <a:p>
          <a:endParaRPr lang="en-US"/>
        </a:p>
      </dgm:t>
    </dgm:pt>
    <dgm:pt modelId="{B5D7857B-9D43-48FC-8687-D3059492E722}" type="pres">
      <dgm:prSet presAssocID="{2B813FFD-FE31-41FB-A5FD-BAFFA7E9BE0A}" presName="node" presStyleLbl="node1" presStyleIdx="4" presStyleCnt="10" custScaleX="171118">
        <dgm:presLayoutVars>
          <dgm:bulletEnabled val="1"/>
        </dgm:presLayoutVars>
      </dgm:prSet>
      <dgm:spPr/>
      <dgm:t>
        <a:bodyPr/>
        <a:lstStyle/>
        <a:p>
          <a:endParaRPr lang="en-US"/>
        </a:p>
      </dgm:t>
    </dgm:pt>
    <dgm:pt modelId="{2AE6B0AE-14D0-4A5C-9E8F-E4576F287DC9}" type="pres">
      <dgm:prSet presAssocID="{2B813FFD-FE31-41FB-A5FD-BAFFA7E9BE0A}" presName="spNode" presStyleCnt="0"/>
      <dgm:spPr/>
    </dgm:pt>
    <dgm:pt modelId="{2F936D6F-3E96-42FD-8482-D0F262088A11}" type="pres">
      <dgm:prSet presAssocID="{A49BDF9C-5AE8-4995-9FDF-03A8A9A80194}" presName="sibTrans" presStyleLbl="sibTrans1D1" presStyleIdx="4" presStyleCnt="10" custScaleX="2000000"/>
      <dgm:spPr/>
      <dgm:t>
        <a:bodyPr/>
        <a:lstStyle/>
        <a:p>
          <a:endParaRPr lang="en-US"/>
        </a:p>
      </dgm:t>
    </dgm:pt>
    <dgm:pt modelId="{795D8BA0-0EB7-40CE-8193-4BB4DF5E79D5}" type="pres">
      <dgm:prSet presAssocID="{1AEE741F-293F-4D10-94CD-C8CE34DF2C11}" presName="node" presStyleLbl="node1" presStyleIdx="5" presStyleCnt="10" custScaleX="171118">
        <dgm:presLayoutVars>
          <dgm:bulletEnabled val="1"/>
        </dgm:presLayoutVars>
      </dgm:prSet>
      <dgm:spPr/>
      <dgm:t>
        <a:bodyPr/>
        <a:lstStyle/>
        <a:p>
          <a:endParaRPr lang="en-US"/>
        </a:p>
      </dgm:t>
    </dgm:pt>
    <dgm:pt modelId="{AA17451C-9526-4704-B127-BA57FEA9D997}" type="pres">
      <dgm:prSet presAssocID="{1AEE741F-293F-4D10-94CD-C8CE34DF2C11}" presName="spNode" presStyleCnt="0"/>
      <dgm:spPr/>
    </dgm:pt>
    <dgm:pt modelId="{C67AD5F8-A97C-4099-951B-83B0E0A54990}" type="pres">
      <dgm:prSet presAssocID="{C5CC43A1-7AC2-40D3-B653-9B05B6CAC614}" presName="sibTrans" presStyleLbl="sibTrans1D1" presStyleIdx="5" presStyleCnt="10" custScaleX="2000000"/>
      <dgm:spPr/>
      <dgm:t>
        <a:bodyPr/>
        <a:lstStyle/>
        <a:p>
          <a:endParaRPr lang="en-US"/>
        </a:p>
      </dgm:t>
    </dgm:pt>
    <dgm:pt modelId="{0B8E3D40-0393-473F-9B43-13F748D9BA8A}" type="pres">
      <dgm:prSet presAssocID="{5C69BF93-A21B-4183-A685-6197DED5CC33}" presName="node" presStyleLbl="node1" presStyleIdx="6" presStyleCnt="10" custScaleX="171118">
        <dgm:presLayoutVars>
          <dgm:bulletEnabled val="1"/>
        </dgm:presLayoutVars>
      </dgm:prSet>
      <dgm:spPr/>
      <dgm:t>
        <a:bodyPr/>
        <a:lstStyle/>
        <a:p>
          <a:endParaRPr lang="en-US"/>
        </a:p>
      </dgm:t>
    </dgm:pt>
    <dgm:pt modelId="{CCA56B2F-A44F-4DEE-90B0-724FCC3D52D1}" type="pres">
      <dgm:prSet presAssocID="{5C69BF93-A21B-4183-A685-6197DED5CC33}" presName="spNode" presStyleCnt="0"/>
      <dgm:spPr/>
    </dgm:pt>
    <dgm:pt modelId="{CA4BA2A2-4778-4A2A-B3E7-28FB65F17E08}" type="pres">
      <dgm:prSet presAssocID="{F269FF5F-E4C8-4231-9D05-FC45A76C409D}" presName="sibTrans" presStyleLbl="sibTrans1D1" presStyleIdx="6" presStyleCnt="10" custScaleX="2000000"/>
      <dgm:spPr/>
      <dgm:t>
        <a:bodyPr/>
        <a:lstStyle/>
        <a:p>
          <a:endParaRPr lang="en-US"/>
        </a:p>
      </dgm:t>
    </dgm:pt>
    <dgm:pt modelId="{14B45A82-C004-41B9-ADB8-A268A2C5FF7B}" type="pres">
      <dgm:prSet presAssocID="{C4F5D958-3A2C-44D8-8259-F8D137ED8D6B}" presName="node" presStyleLbl="node1" presStyleIdx="7" presStyleCnt="10" custScaleX="171118">
        <dgm:presLayoutVars>
          <dgm:bulletEnabled val="1"/>
        </dgm:presLayoutVars>
      </dgm:prSet>
      <dgm:spPr/>
      <dgm:t>
        <a:bodyPr/>
        <a:lstStyle/>
        <a:p>
          <a:endParaRPr lang="en-US"/>
        </a:p>
      </dgm:t>
    </dgm:pt>
    <dgm:pt modelId="{63354835-137E-47D6-9868-FFD14E2B2883}" type="pres">
      <dgm:prSet presAssocID="{C4F5D958-3A2C-44D8-8259-F8D137ED8D6B}" presName="spNode" presStyleCnt="0"/>
      <dgm:spPr/>
    </dgm:pt>
    <dgm:pt modelId="{80EA2D69-ED0E-41C9-9482-599B56E5AD2A}" type="pres">
      <dgm:prSet presAssocID="{BF113A69-99F2-4FCC-816A-2E70E2F4878E}" presName="sibTrans" presStyleLbl="sibTrans1D1" presStyleIdx="7" presStyleCnt="10" custScaleX="2000000"/>
      <dgm:spPr/>
      <dgm:t>
        <a:bodyPr/>
        <a:lstStyle/>
        <a:p>
          <a:endParaRPr lang="en-US"/>
        </a:p>
      </dgm:t>
    </dgm:pt>
    <dgm:pt modelId="{15AA5BE5-A2A4-4F41-AEBE-4DCC32CA7A5B}" type="pres">
      <dgm:prSet presAssocID="{417FF5C4-819A-49F0-BBDC-FE26DC8BA209}" presName="node" presStyleLbl="node1" presStyleIdx="8" presStyleCnt="10" custScaleX="171118">
        <dgm:presLayoutVars>
          <dgm:bulletEnabled val="1"/>
        </dgm:presLayoutVars>
      </dgm:prSet>
      <dgm:spPr/>
      <dgm:t>
        <a:bodyPr/>
        <a:lstStyle/>
        <a:p>
          <a:endParaRPr lang="en-US"/>
        </a:p>
      </dgm:t>
    </dgm:pt>
    <dgm:pt modelId="{101E8FCD-45EB-4997-8B66-3ABFB3A9F529}" type="pres">
      <dgm:prSet presAssocID="{417FF5C4-819A-49F0-BBDC-FE26DC8BA209}" presName="spNode" presStyleCnt="0"/>
      <dgm:spPr/>
    </dgm:pt>
    <dgm:pt modelId="{B4A74685-9588-4020-BC79-09B57DD5F652}" type="pres">
      <dgm:prSet presAssocID="{5CDF4E1D-42B1-4A4E-95F9-FBBDAA8900D0}" presName="sibTrans" presStyleLbl="sibTrans1D1" presStyleIdx="8" presStyleCnt="10" custScaleX="2000000"/>
      <dgm:spPr/>
      <dgm:t>
        <a:bodyPr/>
        <a:lstStyle/>
        <a:p>
          <a:endParaRPr lang="en-US"/>
        </a:p>
      </dgm:t>
    </dgm:pt>
    <dgm:pt modelId="{2D85F702-DFBA-418E-9209-E2C926BEC576}" type="pres">
      <dgm:prSet presAssocID="{DD73E4D9-2D5C-44D8-9403-B91891D5513A}" presName="node" presStyleLbl="node1" presStyleIdx="9" presStyleCnt="10" custScaleX="171118">
        <dgm:presLayoutVars>
          <dgm:bulletEnabled val="1"/>
        </dgm:presLayoutVars>
      </dgm:prSet>
      <dgm:spPr/>
      <dgm:t>
        <a:bodyPr/>
        <a:lstStyle/>
        <a:p>
          <a:endParaRPr lang="en-US"/>
        </a:p>
      </dgm:t>
    </dgm:pt>
    <dgm:pt modelId="{99110041-671E-495F-A717-020A98AB8D51}" type="pres">
      <dgm:prSet presAssocID="{DD73E4D9-2D5C-44D8-9403-B91891D5513A}" presName="spNode" presStyleCnt="0"/>
      <dgm:spPr/>
    </dgm:pt>
    <dgm:pt modelId="{7C68FC9A-67BC-4714-BC09-5B6A3503E290}" type="pres">
      <dgm:prSet presAssocID="{F37F2659-49A4-4940-A5D1-BBC0C28BAB32}" presName="sibTrans" presStyleLbl="sibTrans1D1" presStyleIdx="9" presStyleCnt="10" custScaleX="2000000"/>
      <dgm:spPr/>
      <dgm:t>
        <a:bodyPr/>
        <a:lstStyle/>
        <a:p>
          <a:endParaRPr lang="en-US"/>
        </a:p>
      </dgm:t>
    </dgm:pt>
  </dgm:ptLst>
  <dgm:cxnLst>
    <dgm:cxn modelId="{AC4133CB-8B6B-4DFB-9172-A9E2F50D64EF}" type="presOf" srcId="{C5CC43A1-7AC2-40D3-B653-9B05B6CAC614}" destId="{C67AD5F8-A97C-4099-951B-83B0E0A54990}" srcOrd="0" destOrd="0" presId="urn:microsoft.com/office/officeart/2005/8/layout/cycle5"/>
    <dgm:cxn modelId="{C826AD13-1E16-43A6-896C-46C4FF8DF0BB}" type="presOf" srcId="{F269FF5F-E4C8-4231-9D05-FC45A76C409D}" destId="{CA4BA2A2-4778-4A2A-B3E7-28FB65F17E08}" srcOrd="0" destOrd="0" presId="urn:microsoft.com/office/officeart/2005/8/layout/cycle5"/>
    <dgm:cxn modelId="{AE75CDCA-E8CA-458F-A4FD-D82684A5BF5D}" type="presOf" srcId="{417FF5C4-819A-49F0-BBDC-FE26DC8BA209}" destId="{15AA5BE5-A2A4-4F41-AEBE-4DCC32CA7A5B}" srcOrd="0" destOrd="0" presId="urn:microsoft.com/office/officeart/2005/8/layout/cycle5"/>
    <dgm:cxn modelId="{2B97EE1F-CD6F-407F-9A77-B22FA996C7FC}" type="presOf" srcId="{1AEE741F-293F-4D10-94CD-C8CE34DF2C11}" destId="{795D8BA0-0EB7-40CE-8193-4BB4DF5E79D5}" srcOrd="0" destOrd="0" presId="urn:microsoft.com/office/officeart/2005/8/layout/cycle5"/>
    <dgm:cxn modelId="{0D46ED45-8832-4486-B439-1BDB7AE7B9B1}" type="presOf" srcId="{E6F2BC4F-1BAD-40B5-BF66-FF82821AE299}" destId="{738C7062-0434-4AA1-8335-A006D57197AC}" srcOrd="0" destOrd="0" presId="urn:microsoft.com/office/officeart/2005/8/layout/cycle5"/>
    <dgm:cxn modelId="{32931137-557C-440B-BDD7-ECA82A402395}" srcId="{C00092D7-030C-4919-86EF-3ECB847EFAF1}" destId="{6776E3C3-140E-4A18-A23C-05DF80590833}" srcOrd="2" destOrd="0" parTransId="{46EAF4B1-9409-4733-BD21-AE4EF50B9477}" sibTransId="{42A287CF-59FE-47EF-9EA3-3005E666812C}"/>
    <dgm:cxn modelId="{53DB39FE-26D0-4AD3-B4B4-0EC3769611B1}" type="presOf" srcId="{06390B6D-A27B-4F76-86CB-B3D2AA66C0EA}" destId="{2FAEE332-5F76-4DE1-ADFF-E2E19C54CB42}" srcOrd="0" destOrd="0" presId="urn:microsoft.com/office/officeart/2005/8/layout/cycle5"/>
    <dgm:cxn modelId="{822965DF-669E-40F5-B0E3-3D0BA8B8D272}" type="presOf" srcId="{6776E3C3-140E-4A18-A23C-05DF80590833}" destId="{BCBF4329-87E7-4FF7-B637-9FC7BBF95933}" srcOrd="0" destOrd="0" presId="urn:microsoft.com/office/officeart/2005/8/layout/cycle5"/>
    <dgm:cxn modelId="{EDDE0C91-547C-43E4-AD60-A8C67ED4EDED}" type="presOf" srcId="{A45C6392-F46A-41A6-8337-D48E0261EC22}" destId="{B2C165B8-8903-4A5E-AD2E-2FEABD2FF93B}" srcOrd="0" destOrd="0" presId="urn:microsoft.com/office/officeart/2005/8/layout/cycle5"/>
    <dgm:cxn modelId="{9A735D17-5886-415E-841D-422BE58045AB}" srcId="{C00092D7-030C-4919-86EF-3ECB847EFAF1}" destId="{5C69BF93-A21B-4183-A685-6197DED5CC33}" srcOrd="6" destOrd="0" parTransId="{B64DF453-2467-431E-AE7A-25C3A148EF06}" sibTransId="{F269FF5F-E4C8-4231-9D05-FC45A76C409D}"/>
    <dgm:cxn modelId="{EEF8A25C-1158-432B-9CA2-79824D65A643}" type="presOf" srcId="{C4F5D958-3A2C-44D8-8259-F8D137ED8D6B}" destId="{14B45A82-C004-41B9-ADB8-A268A2C5FF7B}" srcOrd="0" destOrd="0" presId="urn:microsoft.com/office/officeart/2005/8/layout/cycle5"/>
    <dgm:cxn modelId="{EF9F4952-F290-4A61-B8F9-2C425BC19C1A}" srcId="{C00092D7-030C-4919-86EF-3ECB847EFAF1}" destId="{1AEE741F-293F-4D10-94CD-C8CE34DF2C11}" srcOrd="5" destOrd="0" parTransId="{FC784C4E-B36F-4549-99A4-7A93A783DD44}" sibTransId="{C5CC43A1-7AC2-40D3-B653-9B05B6CAC614}"/>
    <dgm:cxn modelId="{432735CB-066D-4E65-9F71-1E33D8EA36FE}" type="presOf" srcId="{A49BDF9C-5AE8-4995-9FDF-03A8A9A80194}" destId="{2F936D6F-3E96-42FD-8482-D0F262088A11}" srcOrd="0" destOrd="0" presId="urn:microsoft.com/office/officeart/2005/8/layout/cycle5"/>
    <dgm:cxn modelId="{2BEFD66E-00AE-46B0-A6CD-C17C036C8A77}" type="presOf" srcId="{DD73E4D9-2D5C-44D8-9403-B91891D5513A}" destId="{2D85F702-DFBA-418E-9209-E2C926BEC576}" srcOrd="0" destOrd="0" presId="urn:microsoft.com/office/officeart/2005/8/layout/cycle5"/>
    <dgm:cxn modelId="{3E93AB4A-187D-46F0-92CF-64C46751FF8D}" type="presOf" srcId="{B26B2AAA-3B04-41AF-A88F-3E75A941B688}" destId="{E3AECA73-9193-444C-8CF9-6371CBE9C121}" srcOrd="0" destOrd="0" presId="urn:microsoft.com/office/officeart/2005/8/layout/cycle5"/>
    <dgm:cxn modelId="{44CD6ADC-1D60-4597-AD77-36DD4CCAD9C3}" srcId="{C00092D7-030C-4919-86EF-3ECB847EFAF1}" destId="{417FF5C4-819A-49F0-BBDC-FE26DC8BA209}" srcOrd="8" destOrd="0" parTransId="{071758DB-597F-43B9-8FFC-84927165CF10}" sibTransId="{5CDF4E1D-42B1-4A4E-95F9-FBBDAA8900D0}"/>
    <dgm:cxn modelId="{1782FEF2-3301-41A6-9CF3-49BB5E14973B}" type="presOf" srcId="{5C69BF93-A21B-4183-A685-6197DED5CC33}" destId="{0B8E3D40-0393-473F-9B43-13F748D9BA8A}" srcOrd="0" destOrd="0" presId="urn:microsoft.com/office/officeart/2005/8/layout/cycle5"/>
    <dgm:cxn modelId="{2CEFCADF-72FC-4AB2-AE76-6CACE7F5D1A3}" srcId="{C00092D7-030C-4919-86EF-3ECB847EFAF1}" destId="{2B813FFD-FE31-41FB-A5FD-BAFFA7E9BE0A}" srcOrd="4" destOrd="0" parTransId="{27C42396-E4C3-4617-8DDE-27897DC2D5B6}" sibTransId="{A49BDF9C-5AE8-4995-9FDF-03A8A9A80194}"/>
    <dgm:cxn modelId="{1BF594FB-BE7E-430C-8B6F-93D115BF68A2}" srcId="{C00092D7-030C-4919-86EF-3ECB847EFAF1}" destId="{C4F5D958-3A2C-44D8-8259-F8D137ED8D6B}" srcOrd="7" destOrd="0" parTransId="{90D9E510-A385-47E6-9A1C-4D420671A997}" sibTransId="{BF113A69-99F2-4FCC-816A-2E70E2F4878E}"/>
    <dgm:cxn modelId="{F1831F65-450C-4E80-AEC2-1FAD0379366E}" type="presOf" srcId="{C00092D7-030C-4919-86EF-3ECB847EFAF1}" destId="{EA939A54-6D72-4223-8FCD-EA6551E0B832}" srcOrd="0" destOrd="0" presId="urn:microsoft.com/office/officeart/2005/8/layout/cycle5"/>
    <dgm:cxn modelId="{1F48B694-14CF-40CA-83D4-78A05AC0490A}" type="presOf" srcId="{BF113A69-99F2-4FCC-816A-2E70E2F4878E}" destId="{80EA2D69-ED0E-41C9-9482-599B56E5AD2A}" srcOrd="0" destOrd="0" presId="urn:microsoft.com/office/officeart/2005/8/layout/cycle5"/>
    <dgm:cxn modelId="{2567AD19-EF74-4552-99B1-5E721ECA2299}" type="presOf" srcId="{FDD79B59-2361-416A-9F83-2DFB3A47D6D8}" destId="{42492E09-79CF-45F1-A775-A0D90B4B3137}" srcOrd="0" destOrd="0" presId="urn:microsoft.com/office/officeart/2005/8/layout/cycle5"/>
    <dgm:cxn modelId="{F16A4F6D-E793-4676-9AE0-19CD5CF40B2D}" srcId="{C00092D7-030C-4919-86EF-3ECB847EFAF1}" destId="{DD73E4D9-2D5C-44D8-9403-B91891D5513A}" srcOrd="9" destOrd="0" parTransId="{30B219A7-123B-4F18-9BAC-AD849C75B92A}" sibTransId="{F37F2659-49A4-4940-A5D1-BBC0C28BAB32}"/>
    <dgm:cxn modelId="{3B1D4A6C-D2C9-4AAD-86F9-FBCDA33E5751}" type="presOf" srcId="{F37F2659-49A4-4940-A5D1-BBC0C28BAB32}" destId="{7C68FC9A-67BC-4714-BC09-5B6A3503E290}" srcOrd="0" destOrd="0" presId="urn:microsoft.com/office/officeart/2005/8/layout/cycle5"/>
    <dgm:cxn modelId="{1F60A7A5-AE2C-4BDC-AF2D-9B1D46C43255}" type="presOf" srcId="{42A287CF-59FE-47EF-9EA3-3005E666812C}" destId="{71DCA490-A6ED-4A7D-AB19-D82C90A96F56}" srcOrd="0" destOrd="0" presId="urn:microsoft.com/office/officeart/2005/8/layout/cycle5"/>
    <dgm:cxn modelId="{D2331FAB-6960-40E4-A201-91DD71877ED3}" srcId="{C00092D7-030C-4919-86EF-3ECB847EFAF1}" destId="{B26B2AAA-3B04-41AF-A88F-3E75A941B688}" srcOrd="3" destOrd="0" parTransId="{EB4E9FC3-EE38-43A7-A142-B27D956015E5}" sibTransId="{06390B6D-A27B-4F76-86CB-B3D2AA66C0EA}"/>
    <dgm:cxn modelId="{9AB54DC8-DF2C-4D26-9546-88807E449559}" type="presOf" srcId="{5CDF4E1D-42B1-4A4E-95F9-FBBDAA8900D0}" destId="{B4A74685-9588-4020-BC79-09B57DD5F652}" srcOrd="0" destOrd="0" presId="urn:microsoft.com/office/officeart/2005/8/layout/cycle5"/>
    <dgm:cxn modelId="{EB09776A-8C75-47D7-8D18-75A87B92B78D}" srcId="{C00092D7-030C-4919-86EF-3ECB847EFAF1}" destId="{A45C6392-F46A-41A6-8337-D48E0261EC22}" srcOrd="0" destOrd="0" parTransId="{DD230697-EDBF-4A8D-89C5-D851A263126A}" sibTransId="{FDD79B59-2361-416A-9F83-2DFB3A47D6D8}"/>
    <dgm:cxn modelId="{396FA419-6CA5-457B-8705-F9F68B3EC1E6}" type="presOf" srcId="{DA7AF2DF-6ACD-4E53-BEC7-2DF827784ABA}" destId="{ED938F74-F74F-42E1-B5B0-ACC0A165738B}" srcOrd="0" destOrd="0" presId="urn:microsoft.com/office/officeart/2005/8/layout/cycle5"/>
    <dgm:cxn modelId="{6ED10176-7FD3-48A9-B9E3-6F0F9C674EE6}" srcId="{C00092D7-030C-4919-86EF-3ECB847EFAF1}" destId="{DA7AF2DF-6ACD-4E53-BEC7-2DF827784ABA}" srcOrd="1" destOrd="0" parTransId="{A1617787-78CC-4819-A6A8-D1E9346A3ABC}" sibTransId="{E6F2BC4F-1BAD-40B5-BF66-FF82821AE299}"/>
    <dgm:cxn modelId="{5769C552-9E98-49C5-9F70-7A699BAE5EC7}" type="presOf" srcId="{2B813FFD-FE31-41FB-A5FD-BAFFA7E9BE0A}" destId="{B5D7857B-9D43-48FC-8687-D3059492E722}" srcOrd="0" destOrd="0" presId="urn:microsoft.com/office/officeart/2005/8/layout/cycle5"/>
    <dgm:cxn modelId="{B8E386D8-1F49-46F9-9A09-69CE1620B650}" type="presParOf" srcId="{EA939A54-6D72-4223-8FCD-EA6551E0B832}" destId="{B2C165B8-8903-4A5E-AD2E-2FEABD2FF93B}" srcOrd="0" destOrd="0" presId="urn:microsoft.com/office/officeart/2005/8/layout/cycle5"/>
    <dgm:cxn modelId="{AE2D36A1-A864-4C8A-BADB-59910DB3E2B2}" type="presParOf" srcId="{EA939A54-6D72-4223-8FCD-EA6551E0B832}" destId="{8F59CA69-FCC9-46C4-BF42-62772208DE40}" srcOrd="1" destOrd="0" presId="urn:microsoft.com/office/officeart/2005/8/layout/cycle5"/>
    <dgm:cxn modelId="{C95A9BE1-A081-47D5-83DB-76B81F1EAABB}" type="presParOf" srcId="{EA939A54-6D72-4223-8FCD-EA6551E0B832}" destId="{42492E09-79CF-45F1-A775-A0D90B4B3137}" srcOrd="2" destOrd="0" presId="urn:microsoft.com/office/officeart/2005/8/layout/cycle5"/>
    <dgm:cxn modelId="{A6861425-1FF2-42D1-AA38-8CB5370703ED}" type="presParOf" srcId="{EA939A54-6D72-4223-8FCD-EA6551E0B832}" destId="{ED938F74-F74F-42E1-B5B0-ACC0A165738B}" srcOrd="3" destOrd="0" presId="urn:microsoft.com/office/officeart/2005/8/layout/cycle5"/>
    <dgm:cxn modelId="{4819DEA8-9549-459A-A1F6-446451BE71BB}" type="presParOf" srcId="{EA939A54-6D72-4223-8FCD-EA6551E0B832}" destId="{635E8BAA-B9C9-4B7D-AF0F-E205EE0FA987}" srcOrd="4" destOrd="0" presId="urn:microsoft.com/office/officeart/2005/8/layout/cycle5"/>
    <dgm:cxn modelId="{9B250676-763D-46BA-88BC-2510209DA03C}" type="presParOf" srcId="{EA939A54-6D72-4223-8FCD-EA6551E0B832}" destId="{738C7062-0434-4AA1-8335-A006D57197AC}" srcOrd="5" destOrd="0" presId="urn:microsoft.com/office/officeart/2005/8/layout/cycle5"/>
    <dgm:cxn modelId="{41AB529A-B26B-42FF-92D4-1ED075F166A4}" type="presParOf" srcId="{EA939A54-6D72-4223-8FCD-EA6551E0B832}" destId="{BCBF4329-87E7-4FF7-B637-9FC7BBF95933}" srcOrd="6" destOrd="0" presId="urn:microsoft.com/office/officeart/2005/8/layout/cycle5"/>
    <dgm:cxn modelId="{F902ACC7-0C7E-4E45-8DDE-BA1CC507642E}" type="presParOf" srcId="{EA939A54-6D72-4223-8FCD-EA6551E0B832}" destId="{7DDDC89F-A492-4FD6-A39C-24D4E2164A55}" srcOrd="7" destOrd="0" presId="urn:microsoft.com/office/officeart/2005/8/layout/cycle5"/>
    <dgm:cxn modelId="{5636286E-C956-4CC0-96B8-2F99E64878F1}" type="presParOf" srcId="{EA939A54-6D72-4223-8FCD-EA6551E0B832}" destId="{71DCA490-A6ED-4A7D-AB19-D82C90A96F56}" srcOrd="8" destOrd="0" presId="urn:microsoft.com/office/officeart/2005/8/layout/cycle5"/>
    <dgm:cxn modelId="{D6EFF4F8-2857-4C3E-9391-5B289189F933}" type="presParOf" srcId="{EA939A54-6D72-4223-8FCD-EA6551E0B832}" destId="{E3AECA73-9193-444C-8CF9-6371CBE9C121}" srcOrd="9" destOrd="0" presId="urn:microsoft.com/office/officeart/2005/8/layout/cycle5"/>
    <dgm:cxn modelId="{4F838FD4-AF45-427A-A689-8B88DDA4D18F}" type="presParOf" srcId="{EA939A54-6D72-4223-8FCD-EA6551E0B832}" destId="{F211D715-8F2C-46FE-A5A0-36D79F18C6D7}" srcOrd="10" destOrd="0" presId="urn:microsoft.com/office/officeart/2005/8/layout/cycle5"/>
    <dgm:cxn modelId="{ED84BDFF-D3FC-413A-A33A-8A0012399ECE}" type="presParOf" srcId="{EA939A54-6D72-4223-8FCD-EA6551E0B832}" destId="{2FAEE332-5F76-4DE1-ADFF-E2E19C54CB42}" srcOrd="11" destOrd="0" presId="urn:microsoft.com/office/officeart/2005/8/layout/cycle5"/>
    <dgm:cxn modelId="{9F79703E-9077-4769-8282-2D19A2B99817}" type="presParOf" srcId="{EA939A54-6D72-4223-8FCD-EA6551E0B832}" destId="{B5D7857B-9D43-48FC-8687-D3059492E722}" srcOrd="12" destOrd="0" presId="urn:microsoft.com/office/officeart/2005/8/layout/cycle5"/>
    <dgm:cxn modelId="{184D1894-36D5-4CD8-AAD2-108845E48B91}" type="presParOf" srcId="{EA939A54-6D72-4223-8FCD-EA6551E0B832}" destId="{2AE6B0AE-14D0-4A5C-9E8F-E4576F287DC9}" srcOrd="13" destOrd="0" presId="urn:microsoft.com/office/officeart/2005/8/layout/cycle5"/>
    <dgm:cxn modelId="{71879695-9A74-4C77-AC7A-66461604B53C}" type="presParOf" srcId="{EA939A54-6D72-4223-8FCD-EA6551E0B832}" destId="{2F936D6F-3E96-42FD-8482-D0F262088A11}" srcOrd="14" destOrd="0" presId="urn:microsoft.com/office/officeart/2005/8/layout/cycle5"/>
    <dgm:cxn modelId="{CA3230D1-5911-452F-A466-C0FB6F4BC311}" type="presParOf" srcId="{EA939A54-6D72-4223-8FCD-EA6551E0B832}" destId="{795D8BA0-0EB7-40CE-8193-4BB4DF5E79D5}" srcOrd="15" destOrd="0" presId="urn:microsoft.com/office/officeart/2005/8/layout/cycle5"/>
    <dgm:cxn modelId="{5C35442D-64D3-4390-BE60-03788A642364}" type="presParOf" srcId="{EA939A54-6D72-4223-8FCD-EA6551E0B832}" destId="{AA17451C-9526-4704-B127-BA57FEA9D997}" srcOrd="16" destOrd="0" presId="urn:microsoft.com/office/officeart/2005/8/layout/cycle5"/>
    <dgm:cxn modelId="{12B016E8-C610-4D5E-B12E-28D495085F12}" type="presParOf" srcId="{EA939A54-6D72-4223-8FCD-EA6551E0B832}" destId="{C67AD5F8-A97C-4099-951B-83B0E0A54990}" srcOrd="17" destOrd="0" presId="urn:microsoft.com/office/officeart/2005/8/layout/cycle5"/>
    <dgm:cxn modelId="{85781D8C-E416-4CE8-A7F0-38D86A4A5BBA}" type="presParOf" srcId="{EA939A54-6D72-4223-8FCD-EA6551E0B832}" destId="{0B8E3D40-0393-473F-9B43-13F748D9BA8A}" srcOrd="18" destOrd="0" presId="urn:microsoft.com/office/officeart/2005/8/layout/cycle5"/>
    <dgm:cxn modelId="{55B0C98B-02F6-48F1-97E0-067E09AC34F5}" type="presParOf" srcId="{EA939A54-6D72-4223-8FCD-EA6551E0B832}" destId="{CCA56B2F-A44F-4DEE-90B0-724FCC3D52D1}" srcOrd="19" destOrd="0" presId="urn:microsoft.com/office/officeart/2005/8/layout/cycle5"/>
    <dgm:cxn modelId="{85BC7D46-A396-4B4E-B31D-DEBEF4E733AD}" type="presParOf" srcId="{EA939A54-6D72-4223-8FCD-EA6551E0B832}" destId="{CA4BA2A2-4778-4A2A-B3E7-28FB65F17E08}" srcOrd="20" destOrd="0" presId="urn:microsoft.com/office/officeart/2005/8/layout/cycle5"/>
    <dgm:cxn modelId="{F054DE6A-3CEC-4760-B946-BF14DF3DC54D}" type="presParOf" srcId="{EA939A54-6D72-4223-8FCD-EA6551E0B832}" destId="{14B45A82-C004-41B9-ADB8-A268A2C5FF7B}" srcOrd="21" destOrd="0" presId="urn:microsoft.com/office/officeart/2005/8/layout/cycle5"/>
    <dgm:cxn modelId="{3A8A166A-4416-4959-9E31-5028781EF246}" type="presParOf" srcId="{EA939A54-6D72-4223-8FCD-EA6551E0B832}" destId="{63354835-137E-47D6-9868-FFD14E2B2883}" srcOrd="22" destOrd="0" presId="urn:microsoft.com/office/officeart/2005/8/layout/cycle5"/>
    <dgm:cxn modelId="{B427BA25-9DCD-4AB0-AD01-D1667FC647B9}" type="presParOf" srcId="{EA939A54-6D72-4223-8FCD-EA6551E0B832}" destId="{80EA2D69-ED0E-41C9-9482-599B56E5AD2A}" srcOrd="23" destOrd="0" presId="urn:microsoft.com/office/officeart/2005/8/layout/cycle5"/>
    <dgm:cxn modelId="{C875A456-9D19-4272-8FBC-869FCB960FCB}" type="presParOf" srcId="{EA939A54-6D72-4223-8FCD-EA6551E0B832}" destId="{15AA5BE5-A2A4-4F41-AEBE-4DCC32CA7A5B}" srcOrd="24" destOrd="0" presId="urn:microsoft.com/office/officeart/2005/8/layout/cycle5"/>
    <dgm:cxn modelId="{B369FA0B-8235-4A50-BF0C-FDA6ECE25985}" type="presParOf" srcId="{EA939A54-6D72-4223-8FCD-EA6551E0B832}" destId="{101E8FCD-45EB-4997-8B66-3ABFB3A9F529}" srcOrd="25" destOrd="0" presId="urn:microsoft.com/office/officeart/2005/8/layout/cycle5"/>
    <dgm:cxn modelId="{ECEE96B5-F94D-4D40-A7EE-CD967B7AE453}" type="presParOf" srcId="{EA939A54-6D72-4223-8FCD-EA6551E0B832}" destId="{B4A74685-9588-4020-BC79-09B57DD5F652}" srcOrd="26" destOrd="0" presId="urn:microsoft.com/office/officeart/2005/8/layout/cycle5"/>
    <dgm:cxn modelId="{61FCE3F2-9A39-4623-AEF9-17C313D1918E}" type="presParOf" srcId="{EA939A54-6D72-4223-8FCD-EA6551E0B832}" destId="{2D85F702-DFBA-418E-9209-E2C926BEC576}" srcOrd="27" destOrd="0" presId="urn:microsoft.com/office/officeart/2005/8/layout/cycle5"/>
    <dgm:cxn modelId="{474EB04D-E599-4EEC-81F6-F87298296ECD}" type="presParOf" srcId="{EA939A54-6D72-4223-8FCD-EA6551E0B832}" destId="{99110041-671E-495F-A717-020A98AB8D51}" srcOrd="28" destOrd="0" presId="urn:microsoft.com/office/officeart/2005/8/layout/cycle5"/>
    <dgm:cxn modelId="{7E5E5009-7B1C-4F40-8223-136CF5436BE0}" type="presParOf" srcId="{EA939A54-6D72-4223-8FCD-EA6551E0B832}" destId="{7C68FC9A-67BC-4714-BC09-5B6A3503E290}" srcOrd="29" destOrd="0" presId="urn:microsoft.com/office/officeart/2005/8/layout/cycle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693BE33-08B7-4F76-9409-A737F20B3F89}" type="doc">
      <dgm:prSet loTypeId="urn:microsoft.com/office/officeart/2005/8/layout/default" loCatId="list" qsTypeId="urn:microsoft.com/office/officeart/2005/8/quickstyle/simple1" qsCatId="simple" csTypeId="urn:microsoft.com/office/officeart/2005/8/colors/accent3_5" csCatId="accent3" phldr="1"/>
      <dgm:spPr/>
      <dgm:t>
        <a:bodyPr/>
        <a:lstStyle/>
        <a:p>
          <a:endParaRPr lang="en-GB"/>
        </a:p>
      </dgm:t>
    </dgm:pt>
    <dgm:pt modelId="{0D89BC10-D583-436C-A749-107D61D26320}">
      <dgm:prSet phldrT="[Text]"/>
      <dgm:spPr>
        <a:solidFill>
          <a:schemeClr val="bg1">
            <a:lumMod val="75000"/>
          </a:schemeClr>
        </a:solidFill>
      </dgm:spPr>
      <dgm:t>
        <a:bodyPr/>
        <a:lstStyle/>
        <a:p>
          <a:r>
            <a:rPr lang="en-US"/>
            <a:t>Section I Introduction</a:t>
          </a:r>
          <a:endParaRPr lang="en-GB"/>
        </a:p>
      </dgm:t>
    </dgm:pt>
    <dgm:pt modelId="{7954A289-C5F9-4DA4-A677-536A4DD8D2BB}" type="parTrans" cxnId="{E0D6EA86-1570-4EC9-888E-868B54C9DE79}">
      <dgm:prSet/>
      <dgm:spPr/>
      <dgm:t>
        <a:bodyPr/>
        <a:lstStyle/>
        <a:p>
          <a:endParaRPr lang="en-GB"/>
        </a:p>
      </dgm:t>
    </dgm:pt>
    <dgm:pt modelId="{10DCA328-2117-4682-A750-A0B3460E32FE}" type="sibTrans" cxnId="{E0D6EA86-1570-4EC9-888E-868B54C9DE79}">
      <dgm:prSet/>
      <dgm:spPr/>
      <dgm:t>
        <a:bodyPr/>
        <a:lstStyle/>
        <a:p>
          <a:endParaRPr lang="en-GB"/>
        </a:p>
      </dgm:t>
    </dgm:pt>
    <dgm:pt modelId="{E71AB601-621C-40CE-8DC5-00E148916D91}">
      <dgm:prSet/>
      <dgm:spPr>
        <a:solidFill>
          <a:schemeClr val="bg1">
            <a:lumMod val="75000"/>
          </a:schemeClr>
        </a:solidFill>
      </dgm:spPr>
      <dgm:t>
        <a:bodyPr/>
        <a:lstStyle/>
        <a:p>
          <a:r>
            <a:rPr lang="en-US"/>
            <a:t>Section II Setting the Context</a:t>
          </a:r>
          <a:endParaRPr lang="en-US" dirty="0"/>
        </a:p>
      </dgm:t>
    </dgm:pt>
    <dgm:pt modelId="{CE00ED52-001C-4F1B-A850-71E9424C6DD7}" type="parTrans" cxnId="{424B4373-E056-4CFF-8E7B-F6CE93D87122}">
      <dgm:prSet/>
      <dgm:spPr/>
      <dgm:t>
        <a:bodyPr/>
        <a:lstStyle/>
        <a:p>
          <a:endParaRPr lang="en-GB"/>
        </a:p>
      </dgm:t>
    </dgm:pt>
    <dgm:pt modelId="{D6B214E9-E6EF-4889-812C-5C7CDF74E138}" type="sibTrans" cxnId="{424B4373-E056-4CFF-8E7B-F6CE93D87122}">
      <dgm:prSet/>
      <dgm:spPr/>
      <dgm:t>
        <a:bodyPr/>
        <a:lstStyle/>
        <a:p>
          <a:endParaRPr lang="en-GB"/>
        </a:p>
      </dgm:t>
    </dgm:pt>
    <dgm:pt modelId="{8215E05A-A5B9-47DE-B25B-2825DEAD9DB2}">
      <dgm:prSet/>
      <dgm:spPr>
        <a:solidFill>
          <a:schemeClr val="bg1">
            <a:lumMod val="75000"/>
          </a:schemeClr>
        </a:solidFill>
      </dgm:spPr>
      <dgm:t>
        <a:bodyPr/>
        <a:lstStyle/>
        <a:p>
          <a:r>
            <a:rPr lang="en-US"/>
            <a:t>Section III Health Systems Structure in Punjab</a:t>
          </a:r>
          <a:endParaRPr lang="en-US" dirty="0"/>
        </a:p>
      </dgm:t>
    </dgm:pt>
    <dgm:pt modelId="{07BFEDF2-914B-4AD7-B3A6-B7912ECA55A0}" type="parTrans" cxnId="{D033CEBF-90CB-492E-B986-B8EF42AE6215}">
      <dgm:prSet/>
      <dgm:spPr/>
      <dgm:t>
        <a:bodyPr/>
        <a:lstStyle/>
        <a:p>
          <a:endParaRPr lang="en-GB"/>
        </a:p>
      </dgm:t>
    </dgm:pt>
    <dgm:pt modelId="{D7B3DF59-D999-41B0-91B7-7BF72EC4221A}" type="sibTrans" cxnId="{D033CEBF-90CB-492E-B986-B8EF42AE6215}">
      <dgm:prSet/>
      <dgm:spPr/>
      <dgm:t>
        <a:bodyPr/>
        <a:lstStyle/>
        <a:p>
          <a:endParaRPr lang="en-GB"/>
        </a:p>
      </dgm:t>
    </dgm:pt>
    <dgm:pt modelId="{003FB886-09E9-49E0-B345-9B735F76C9EE}">
      <dgm:prSet/>
      <dgm:spPr>
        <a:solidFill>
          <a:schemeClr val="bg1">
            <a:lumMod val="75000"/>
          </a:schemeClr>
        </a:solidFill>
      </dgm:spPr>
      <dgm:t>
        <a:bodyPr/>
        <a:lstStyle/>
        <a:p>
          <a:r>
            <a:rPr lang="en-US"/>
            <a:t>Section IV Human Resource for Health in Punjab</a:t>
          </a:r>
          <a:endParaRPr lang="en-US" dirty="0"/>
        </a:p>
      </dgm:t>
    </dgm:pt>
    <dgm:pt modelId="{987FD996-0830-469E-AA85-D2BAEA6373D6}" type="parTrans" cxnId="{4F70C961-639E-4D07-891B-07EFEDA4D1C2}">
      <dgm:prSet/>
      <dgm:spPr/>
      <dgm:t>
        <a:bodyPr/>
        <a:lstStyle/>
        <a:p>
          <a:endParaRPr lang="en-GB"/>
        </a:p>
      </dgm:t>
    </dgm:pt>
    <dgm:pt modelId="{F1516C27-6965-4544-BF92-92F46E40BEAC}" type="sibTrans" cxnId="{4F70C961-639E-4D07-891B-07EFEDA4D1C2}">
      <dgm:prSet/>
      <dgm:spPr/>
      <dgm:t>
        <a:bodyPr/>
        <a:lstStyle/>
        <a:p>
          <a:endParaRPr lang="en-GB"/>
        </a:p>
      </dgm:t>
    </dgm:pt>
    <dgm:pt modelId="{EC599AB4-8B35-4264-9291-07F324554AC1}">
      <dgm:prSet/>
      <dgm:spPr>
        <a:solidFill>
          <a:schemeClr val="bg1">
            <a:lumMod val="75000"/>
          </a:schemeClr>
        </a:solidFill>
      </dgm:spPr>
      <dgm:t>
        <a:bodyPr/>
        <a:lstStyle/>
        <a:p>
          <a:r>
            <a:rPr lang="en-US"/>
            <a:t>Section V HRH Gaps, Forecasts and Influencers</a:t>
          </a:r>
          <a:endParaRPr lang="en-GB" dirty="0"/>
        </a:p>
      </dgm:t>
    </dgm:pt>
    <dgm:pt modelId="{502BE6DC-6F79-4CE4-B5BD-AFB622400397}" type="parTrans" cxnId="{15842C2C-B800-470E-98CE-D4B55EC92931}">
      <dgm:prSet/>
      <dgm:spPr/>
      <dgm:t>
        <a:bodyPr/>
        <a:lstStyle/>
        <a:p>
          <a:endParaRPr lang="en-GB"/>
        </a:p>
      </dgm:t>
    </dgm:pt>
    <dgm:pt modelId="{8CB517A2-E0B0-4AEA-8577-6C5B0A25B16E}" type="sibTrans" cxnId="{15842C2C-B800-470E-98CE-D4B55EC92931}">
      <dgm:prSet/>
      <dgm:spPr/>
      <dgm:t>
        <a:bodyPr/>
        <a:lstStyle/>
        <a:p>
          <a:endParaRPr lang="en-GB"/>
        </a:p>
      </dgm:t>
    </dgm:pt>
    <dgm:pt modelId="{0B24B0A0-EF8D-4B0A-95C7-2EE968337A04}" type="pres">
      <dgm:prSet presAssocID="{3693BE33-08B7-4F76-9409-A737F20B3F89}" presName="diagram" presStyleCnt="0">
        <dgm:presLayoutVars>
          <dgm:dir/>
          <dgm:resizeHandles val="exact"/>
        </dgm:presLayoutVars>
      </dgm:prSet>
      <dgm:spPr/>
      <dgm:t>
        <a:bodyPr/>
        <a:lstStyle/>
        <a:p>
          <a:endParaRPr lang="en-US"/>
        </a:p>
      </dgm:t>
    </dgm:pt>
    <dgm:pt modelId="{CC91714D-A7E0-42A7-B407-C51B25E9BC33}" type="pres">
      <dgm:prSet presAssocID="{0D89BC10-D583-436C-A749-107D61D26320}" presName="node" presStyleLbl="node1" presStyleIdx="0" presStyleCnt="5">
        <dgm:presLayoutVars>
          <dgm:bulletEnabled val="1"/>
        </dgm:presLayoutVars>
      </dgm:prSet>
      <dgm:spPr/>
      <dgm:t>
        <a:bodyPr/>
        <a:lstStyle/>
        <a:p>
          <a:endParaRPr lang="en-US"/>
        </a:p>
      </dgm:t>
    </dgm:pt>
    <dgm:pt modelId="{BA4DB837-2DA4-462E-AE53-1BF58981D26D}" type="pres">
      <dgm:prSet presAssocID="{10DCA328-2117-4682-A750-A0B3460E32FE}" presName="sibTrans" presStyleCnt="0"/>
      <dgm:spPr/>
    </dgm:pt>
    <dgm:pt modelId="{59D5A6B5-7DD1-4CE1-A7B1-DB1E63774D0C}" type="pres">
      <dgm:prSet presAssocID="{E71AB601-621C-40CE-8DC5-00E148916D91}" presName="node" presStyleLbl="node1" presStyleIdx="1" presStyleCnt="5">
        <dgm:presLayoutVars>
          <dgm:bulletEnabled val="1"/>
        </dgm:presLayoutVars>
      </dgm:prSet>
      <dgm:spPr/>
      <dgm:t>
        <a:bodyPr/>
        <a:lstStyle/>
        <a:p>
          <a:endParaRPr lang="en-US"/>
        </a:p>
      </dgm:t>
    </dgm:pt>
    <dgm:pt modelId="{760A5BAE-F30B-43CF-8482-23A5BD480617}" type="pres">
      <dgm:prSet presAssocID="{D6B214E9-E6EF-4889-812C-5C7CDF74E138}" presName="sibTrans" presStyleCnt="0"/>
      <dgm:spPr/>
    </dgm:pt>
    <dgm:pt modelId="{67E5392B-A186-423C-9EFB-0D0C93DD0A7B}" type="pres">
      <dgm:prSet presAssocID="{8215E05A-A5B9-47DE-B25B-2825DEAD9DB2}" presName="node" presStyleLbl="node1" presStyleIdx="2" presStyleCnt="5">
        <dgm:presLayoutVars>
          <dgm:bulletEnabled val="1"/>
        </dgm:presLayoutVars>
      </dgm:prSet>
      <dgm:spPr/>
      <dgm:t>
        <a:bodyPr/>
        <a:lstStyle/>
        <a:p>
          <a:endParaRPr lang="en-US"/>
        </a:p>
      </dgm:t>
    </dgm:pt>
    <dgm:pt modelId="{0C568695-C17F-4505-9CF2-6AFBC6B4FBCC}" type="pres">
      <dgm:prSet presAssocID="{D7B3DF59-D999-41B0-91B7-7BF72EC4221A}" presName="sibTrans" presStyleCnt="0"/>
      <dgm:spPr/>
    </dgm:pt>
    <dgm:pt modelId="{A6BDAB16-C3F2-42B4-A24E-FA75E705ECBC}" type="pres">
      <dgm:prSet presAssocID="{003FB886-09E9-49E0-B345-9B735F76C9EE}" presName="node" presStyleLbl="node1" presStyleIdx="3" presStyleCnt="5">
        <dgm:presLayoutVars>
          <dgm:bulletEnabled val="1"/>
        </dgm:presLayoutVars>
      </dgm:prSet>
      <dgm:spPr/>
      <dgm:t>
        <a:bodyPr/>
        <a:lstStyle/>
        <a:p>
          <a:endParaRPr lang="en-US"/>
        </a:p>
      </dgm:t>
    </dgm:pt>
    <dgm:pt modelId="{4D18B55A-4206-4E21-BD6C-6BE5DA68F2C4}" type="pres">
      <dgm:prSet presAssocID="{F1516C27-6965-4544-BF92-92F46E40BEAC}" presName="sibTrans" presStyleCnt="0"/>
      <dgm:spPr/>
    </dgm:pt>
    <dgm:pt modelId="{8F0AC5FC-D532-4F4C-9F23-60C301686C50}" type="pres">
      <dgm:prSet presAssocID="{EC599AB4-8B35-4264-9291-07F324554AC1}" presName="node" presStyleLbl="node1" presStyleIdx="4" presStyleCnt="5">
        <dgm:presLayoutVars>
          <dgm:bulletEnabled val="1"/>
        </dgm:presLayoutVars>
      </dgm:prSet>
      <dgm:spPr/>
      <dgm:t>
        <a:bodyPr/>
        <a:lstStyle/>
        <a:p>
          <a:endParaRPr lang="en-US"/>
        </a:p>
      </dgm:t>
    </dgm:pt>
  </dgm:ptLst>
  <dgm:cxnLst>
    <dgm:cxn modelId="{424B4373-E056-4CFF-8E7B-F6CE93D87122}" srcId="{3693BE33-08B7-4F76-9409-A737F20B3F89}" destId="{E71AB601-621C-40CE-8DC5-00E148916D91}" srcOrd="1" destOrd="0" parTransId="{CE00ED52-001C-4F1B-A850-71E9424C6DD7}" sibTransId="{D6B214E9-E6EF-4889-812C-5C7CDF74E138}"/>
    <dgm:cxn modelId="{15842C2C-B800-470E-98CE-D4B55EC92931}" srcId="{3693BE33-08B7-4F76-9409-A737F20B3F89}" destId="{EC599AB4-8B35-4264-9291-07F324554AC1}" srcOrd="4" destOrd="0" parTransId="{502BE6DC-6F79-4CE4-B5BD-AFB622400397}" sibTransId="{8CB517A2-E0B0-4AEA-8577-6C5B0A25B16E}"/>
    <dgm:cxn modelId="{57583A2F-9FE7-4EDE-BB6C-E36FC8F8E110}" type="presOf" srcId="{E71AB601-621C-40CE-8DC5-00E148916D91}" destId="{59D5A6B5-7DD1-4CE1-A7B1-DB1E63774D0C}" srcOrd="0" destOrd="0" presId="urn:microsoft.com/office/officeart/2005/8/layout/default"/>
    <dgm:cxn modelId="{FCCD98E5-886C-40AF-85C1-FD6513DFB5AF}" type="presOf" srcId="{8215E05A-A5B9-47DE-B25B-2825DEAD9DB2}" destId="{67E5392B-A186-423C-9EFB-0D0C93DD0A7B}" srcOrd="0" destOrd="0" presId="urn:microsoft.com/office/officeart/2005/8/layout/default"/>
    <dgm:cxn modelId="{E0D6EA86-1570-4EC9-888E-868B54C9DE79}" srcId="{3693BE33-08B7-4F76-9409-A737F20B3F89}" destId="{0D89BC10-D583-436C-A749-107D61D26320}" srcOrd="0" destOrd="0" parTransId="{7954A289-C5F9-4DA4-A677-536A4DD8D2BB}" sibTransId="{10DCA328-2117-4682-A750-A0B3460E32FE}"/>
    <dgm:cxn modelId="{B7C89D0C-85A1-4DC4-AEA4-ABC555D0377F}" type="presOf" srcId="{EC599AB4-8B35-4264-9291-07F324554AC1}" destId="{8F0AC5FC-D532-4F4C-9F23-60C301686C50}" srcOrd="0" destOrd="0" presId="urn:microsoft.com/office/officeart/2005/8/layout/default"/>
    <dgm:cxn modelId="{09C3FB4D-DE13-4E4B-B3EA-129EBE951029}" type="presOf" srcId="{0D89BC10-D583-436C-A749-107D61D26320}" destId="{CC91714D-A7E0-42A7-B407-C51B25E9BC33}" srcOrd="0" destOrd="0" presId="urn:microsoft.com/office/officeart/2005/8/layout/default"/>
    <dgm:cxn modelId="{CE0363E3-E852-4AEE-8C81-A62E0B036538}" type="presOf" srcId="{003FB886-09E9-49E0-B345-9B735F76C9EE}" destId="{A6BDAB16-C3F2-42B4-A24E-FA75E705ECBC}" srcOrd="0" destOrd="0" presId="urn:microsoft.com/office/officeart/2005/8/layout/default"/>
    <dgm:cxn modelId="{4F70C961-639E-4D07-891B-07EFEDA4D1C2}" srcId="{3693BE33-08B7-4F76-9409-A737F20B3F89}" destId="{003FB886-09E9-49E0-B345-9B735F76C9EE}" srcOrd="3" destOrd="0" parTransId="{987FD996-0830-469E-AA85-D2BAEA6373D6}" sibTransId="{F1516C27-6965-4544-BF92-92F46E40BEAC}"/>
    <dgm:cxn modelId="{C3F97437-5847-4A1E-A80B-53319912A604}" type="presOf" srcId="{3693BE33-08B7-4F76-9409-A737F20B3F89}" destId="{0B24B0A0-EF8D-4B0A-95C7-2EE968337A04}" srcOrd="0" destOrd="0" presId="urn:microsoft.com/office/officeart/2005/8/layout/default"/>
    <dgm:cxn modelId="{D033CEBF-90CB-492E-B986-B8EF42AE6215}" srcId="{3693BE33-08B7-4F76-9409-A737F20B3F89}" destId="{8215E05A-A5B9-47DE-B25B-2825DEAD9DB2}" srcOrd="2" destOrd="0" parTransId="{07BFEDF2-914B-4AD7-B3A6-B7912ECA55A0}" sibTransId="{D7B3DF59-D999-41B0-91B7-7BF72EC4221A}"/>
    <dgm:cxn modelId="{347A8C1D-B649-4A92-AFD0-BED3F5475CCA}" type="presParOf" srcId="{0B24B0A0-EF8D-4B0A-95C7-2EE968337A04}" destId="{CC91714D-A7E0-42A7-B407-C51B25E9BC33}" srcOrd="0" destOrd="0" presId="urn:microsoft.com/office/officeart/2005/8/layout/default"/>
    <dgm:cxn modelId="{C5466491-1DE9-4211-B57F-C91FABAB9611}" type="presParOf" srcId="{0B24B0A0-EF8D-4B0A-95C7-2EE968337A04}" destId="{BA4DB837-2DA4-462E-AE53-1BF58981D26D}" srcOrd="1" destOrd="0" presId="urn:microsoft.com/office/officeart/2005/8/layout/default"/>
    <dgm:cxn modelId="{B73FE7DB-0A5B-4ED2-A67E-F1FAE3C43A03}" type="presParOf" srcId="{0B24B0A0-EF8D-4B0A-95C7-2EE968337A04}" destId="{59D5A6B5-7DD1-4CE1-A7B1-DB1E63774D0C}" srcOrd="2" destOrd="0" presId="urn:microsoft.com/office/officeart/2005/8/layout/default"/>
    <dgm:cxn modelId="{F3D14F1B-A679-4A4C-8FCA-3341287C223A}" type="presParOf" srcId="{0B24B0A0-EF8D-4B0A-95C7-2EE968337A04}" destId="{760A5BAE-F30B-43CF-8482-23A5BD480617}" srcOrd="3" destOrd="0" presId="urn:microsoft.com/office/officeart/2005/8/layout/default"/>
    <dgm:cxn modelId="{AA35BA27-426F-43B0-8791-2F775C9E30DA}" type="presParOf" srcId="{0B24B0A0-EF8D-4B0A-95C7-2EE968337A04}" destId="{67E5392B-A186-423C-9EFB-0D0C93DD0A7B}" srcOrd="4" destOrd="0" presId="urn:microsoft.com/office/officeart/2005/8/layout/default"/>
    <dgm:cxn modelId="{1DB60461-8F87-455D-AA7C-AF669EEA6BB2}" type="presParOf" srcId="{0B24B0A0-EF8D-4B0A-95C7-2EE968337A04}" destId="{0C568695-C17F-4505-9CF2-6AFBC6B4FBCC}" srcOrd="5" destOrd="0" presId="urn:microsoft.com/office/officeart/2005/8/layout/default"/>
    <dgm:cxn modelId="{D0B1001A-3A67-4036-BCEB-0CACCD1C8AB7}" type="presParOf" srcId="{0B24B0A0-EF8D-4B0A-95C7-2EE968337A04}" destId="{A6BDAB16-C3F2-42B4-A24E-FA75E705ECBC}" srcOrd="6" destOrd="0" presId="urn:microsoft.com/office/officeart/2005/8/layout/default"/>
    <dgm:cxn modelId="{C8D805F7-D9A8-49BA-BE9D-2646AE2ED292}" type="presParOf" srcId="{0B24B0A0-EF8D-4B0A-95C7-2EE968337A04}" destId="{4D18B55A-4206-4E21-BD6C-6BE5DA68F2C4}" srcOrd="7" destOrd="0" presId="urn:microsoft.com/office/officeart/2005/8/layout/default"/>
    <dgm:cxn modelId="{53D65DA5-FFEF-4D91-BD98-90DE8FD1C77A}" type="presParOf" srcId="{0B24B0A0-EF8D-4B0A-95C7-2EE968337A04}" destId="{8F0AC5FC-D532-4F4C-9F23-60C301686C50}"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DE3D39-8247-4DD6-A4A4-FBA1641BE9DE}"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3E7A22D4-040C-402E-813E-6A538913BF98}">
      <dgm:prSet phldrT="[Text]"/>
      <dgm:spPr>
        <a:solidFill>
          <a:schemeClr val="accent3">
            <a:lumMod val="20000"/>
            <a:lumOff val="80000"/>
          </a:schemeClr>
        </a:solidFill>
        <a:ln w="19050">
          <a:solidFill>
            <a:schemeClr val="tx1"/>
          </a:solidFill>
        </a:ln>
      </dgm:spPr>
      <dgm:t>
        <a:bodyPr/>
        <a:lstStyle/>
        <a:p>
          <a:r>
            <a:rPr lang="en-US" dirty="0"/>
            <a:t> </a:t>
          </a:r>
        </a:p>
      </dgm:t>
    </dgm:pt>
    <dgm:pt modelId="{34B79349-0F1E-4D7B-81FC-54792BACD4EE}" type="parTrans" cxnId="{72639D18-81A0-4CAF-A043-5316DD3DC869}">
      <dgm:prSet/>
      <dgm:spPr/>
      <dgm:t>
        <a:bodyPr/>
        <a:lstStyle/>
        <a:p>
          <a:endParaRPr lang="en-US"/>
        </a:p>
      </dgm:t>
    </dgm:pt>
    <dgm:pt modelId="{53EDAC78-2BA7-4E0C-AE29-07A001700D10}" type="sibTrans" cxnId="{72639D18-81A0-4CAF-A043-5316DD3DC869}">
      <dgm:prSet/>
      <dgm:spPr>
        <a:ln>
          <a:noFill/>
        </a:ln>
      </dgm:spPr>
      <dgm:t>
        <a:bodyPr/>
        <a:lstStyle/>
        <a:p>
          <a:endParaRPr lang="en-US"/>
        </a:p>
      </dgm:t>
    </dgm:pt>
    <dgm:pt modelId="{8997CA63-8157-4DBC-9B86-13BBB8C2A02D}">
      <dgm:prSet phldrT="[Text]"/>
      <dgm:spPr>
        <a:solidFill>
          <a:schemeClr val="accent3">
            <a:lumMod val="20000"/>
            <a:lumOff val="80000"/>
          </a:schemeClr>
        </a:solidFill>
        <a:ln w="19050">
          <a:solidFill>
            <a:schemeClr val="tx1"/>
          </a:solidFill>
        </a:ln>
      </dgm:spPr>
      <dgm:t>
        <a:bodyPr/>
        <a:lstStyle/>
        <a:p>
          <a:r>
            <a:rPr lang="en-US" dirty="0"/>
            <a:t> </a:t>
          </a:r>
        </a:p>
      </dgm:t>
    </dgm:pt>
    <dgm:pt modelId="{F497276F-5E7C-4BC6-B57C-8EF1E074C692}" type="parTrans" cxnId="{2D0E77CA-B763-49F7-B186-DAFC411153F1}">
      <dgm:prSet/>
      <dgm:spPr/>
      <dgm:t>
        <a:bodyPr/>
        <a:lstStyle/>
        <a:p>
          <a:endParaRPr lang="en-US"/>
        </a:p>
      </dgm:t>
    </dgm:pt>
    <dgm:pt modelId="{956C4970-818E-47E0-9E2C-A9E3366229F8}" type="sibTrans" cxnId="{2D0E77CA-B763-49F7-B186-DAFC411153F1}">
      <dgm:prSet/>
      <dgm:spPr>
        <a:ln>
          <a:noFill/>
        </a:ln>
      </dgm:spPr>
      <dgm:t>
        <a:bodyPr/>
        <a:lstStyle/>
        <a:p>
          <a:endParaRPr lang="en-US"/>
        </a:p>
      </dgm:t>
    </dgm:pt>
    <dgm:pt modelId="{2575F157-6D64-49B0-973D-4E5B8047CA05}">
      <dgm:prSet phldrT="[Text]"/>
      <dgm:spPr>
        <a:solidFill>
          <a:schemeClr val="accent3">
            <a:lumMod val="20000"/>
            <a:lumOff val="80000"/>
          </a:schemeClr>
        </a:solidFill>
        <a:ln w="19050">
          <a:solidFill>
            <a:schemeClr val="tx1"/>
          </a:solidFill>
        </a:ln>
      </dgm:spPr>
      <dgm:t>
        <a:bodyPr/>
        <a:lstStyle/>
        <a:p>
          <a:r>
            <a:rPr lang="en-US" dirty="0"/>
            <a:t> </a:t>
          </a:r>
        </a:p>
      </dgm:t>
    </dgm:pt>
    <dgm:pt modelId="{3EE5C855-0D48-4D5D-B102-DA5461497126}" type="parTrans" cxnId="{8608C150-1D18-42BB-A372-BD1D1D99E98F}">
      <dgm:prSet/>
      <dgm:spPr/>
      <dgm:t>
        <a:bodyPr/>
        <a:lstStyle/>
        <a:p>
          <a:endParaRPr lang="en-US"/>
        </a:p>
      </dgm:t>
    </dgm:pt>
    <dgm:pt modelId="{420ED0C6-3735-43D5-A505-00AD9ADEF000}" type="sibTrans" cxnId="{8608C150-1D18-42BB-A372-BD1D1D99E98F}">
      <dgm:prSet/>
      <dgm:spPr>
        <a:ln>
          <a:noFill/>
        </a:ln>
      </dgm:spPr>
      <dgm:t>
        <a:bodyPr/>
        <a:lstStyle/>
        <a:p>
          <a:endParaRPr lang="en-US"/>
        </a:p>
      </dgm:t>
    </dgm:pt>
    <dgm:pt modelId="{B03F8FE3-D0F4-42AA-B5F8-87B458A1A75A}">
      <dgm:prSet phldrT="[Text]"/>
      <dgm:spPr>
        <a:solidFill>
          <a:schemeClr val="accent3">
            <a:lumMod val="20000"/>
            <a:lumOff val="80000"/>
          </a:schemeClr>
        </a:solidFill>
        <a:ln w="19050">
          <a:solidFill>
            <a:schemeClr val="tx1"/>
          </a:solidFill>
        </a:ln>
      </dgm:spPr>
      <dgm:t>
        <a:bodyPr/>
        <a:lstStyle/>
        <a:p>
          <a:r>
            <a:rPr lang="en-US" dirty="0"/>
            <a:t> </a:t>
          </a:r>
        </a:p>
      </dgm:t>
    </dgm:pt>
    <dgm:pt modelId="{591D7231-EE3A-4589-AF6F-F9A02AAE3A7F}" type="parTrans" cxnId="{2396BC62-8CFE-4CA1-A3C3-2C30E8EDC40F}">
      <dgm:prSet/>
      <dgm:spPr/>
      <dgm:t>
        <a:bodyPr/>
        <a:lstStyle/>
        <a:p>
          <a:endParaRPr lang="en-US"/>
        </a:p>
      </dgm:t>
    </dgm:pt>
    <dgm:pt modelId="{4AD41EB6-FF12-4C29-9ACA-F8661B7C969B}" type="sibTrans" cxnId="{2396BC62-8CFE-4CA1-A3C3-2C30E8EDC40F}">
      <dgm:prSet/>
      <dgm:spPr>
        <a:ln>
          <a:noFill/>
        </a:ln>
      </dgm:spPr>
      <dgm:t>
        <a:bodyPr/>
        <a:lstStyle/>
        <a:p>
          <a:endParaRPr lang="en-US"/>
        </a:p>
      </dgm:t>
    </dgm:pt>
    <dgm:pt modelId="{17714C90-6244-4940-A790-421DF523D3F4}">
      <dgm:prSet phldrT="[Text]"/>
      <dgm:spPr>
        <a:solidFill>
          <a:schemeClr val="accent3">
            <a:lumMod val="20000"/>
            <a:lumOff val="80000"/>
          </a:schemeClr>
        </a:solidFill>
        <a:ln w="19050">
          <a:solidFill>
            <a:schemeClr val="tx1"/>
          </a:solidFill>
        </a:ln>
      </dgm:spPr>
      <dgm:t>
        <a:bodyPr/>
        <a:lstStyle/>
        <a:p>
          <a:r>
            <a:rPr lang="en-US" dirty="0"/>
            <a:t> </a:t>
          </a:r>
        </a:p>
      </dgm:t>
    </dgm:pt>
    <dgm:pt modelId="{339F8860-B460-481A-9C47-6CE9C12335F2}" type="parTrans" cxnId="{3458D3B7-484F-42D2-BE8F-CE0E7911980F}">
      <dgm:prSet/>
      <dgm:spPr/>
      <dgm:t>
        <a:bodyPr/>
        <a:lstStyle/>
        <a:p>
          <a:endParaRPr lang="en-US"/>
        </a:p>
      </dgm:t>
    </dgm:pt>
    <dgm:pt modelId="{EB96FB91-2AFD-466C-B487-69E62BD83B8E}" type="sibTrans" cxnId="{3458D3B7-484F-42D2-BE8F-CE0E7911980F}">
      <dgm:prSet/>
      <dgm:spPr>
        <a:ln>
          <a:noFill/>
        </a:ln>
      </dgm:spPr>
      <dgm:t>
        <a:bodyPr/>
        <a:lstStyle/>
        <a:p>
          <a:endParaRPr lang="en-US"/>
        </a:p>
      </dgm:t>
    </dgm:pt>
    <dgm:pt modelId="{918854C1-D5AC-45F9-B1A1-C6CF6D13C111}">
      <dgm:prSet phldrT="[Text]"/>
      <dgm:spPr>
        <a:solidFill>
          <a:schemeClr val="accent3">
            <a:lumMod val="20000"/>
            <a:lumOff val="80000"/>
          </a:schemeClr>
        </a:solidFill>
        <a:ln w="19050">
          <a:solidFill>
            <a:schemeClr val="tx1"/>
          </a:solidFill>
        </a:ln>
      </dgm:spPr>
      <dgm:t>
        <a:bodyPr/>
        <a:lstStyle/>
        <a:p>
          <a:r>
            <a:rPr lang="en-US" dirty="0"/>
            <a:t> </a:t>
          </a:r>
        </a:p>
      </dgm:t>
    </dgm:pt>
    <dgm:pt modelId="{81AAF087-14F1-4A45-B284-FE201F8985B6}" type="parTrans" cxnId="{2688191E-1C2C-4705-8D88-8449FAA45FB5}">
      <dgm:prSet/>
      <dgm:spPr/>
      <dgm:t>
        <a:bodyPr/>
        <a:lstStyle/>
        <a:p>
          <a:endParaRPr lang="en-US"/>
        </a:p>
      </dgm:t>
    </dgm:pt>
    <dgm:pt modelId="{9AE9DABE-A978-4628-A9C2-E63A8940345F}" type="sibTrans" cxnId="{2688191E-1C2C-4705-8D88-8449FAA45FB5}">
      <dgm:prSet/>
      <dgm:spPr>
        <a:ln>
          <a:noFill/>
        </a:ln>
      </dgm:spPr>
      <dgm:t>
        <a:bodyPr/>
        <a:lstStyle/>
        <a:p>
          <a:endParaRPr lang="en-US"/>
        </a:p>
      </dgm:t>
    </dgm:pt>
    <dgm:pt modelId="{6270AF04-D008-4768-9455-20A169771AFE}">
      <dgm:prSet phldrT="[Text]"/>
      <dgm:spPr>
        <a:solidFill>
          <a:schemeClr val="accent3">
            <a:lumMod val="20000"/>
            <a:lumOff val="80000"/>
          </a:schemeClr>
        </a:solidFill>
        <a:ln w="19050">
          <a:solidFill>
            <a:schemeClr val="tx1"/>
          </a:solidFill>
        </a:ln>
      </dgm:spPr>
      <dgm:t>
        <a:bodyPr/>
        <a:lstStyle/>
        <a:p>
          <a:r>
            <a:rPr lang="en-US" dirty="0"/>
            <a:t> </a:t>
          </a:r>
        </a:p>
      </dgm:t>
    </dgm:pt>
    <dgm:pt modelId="{392134DB-B32D-4663-9017-98AF14DF6D42}" type="parTrans" cxnId="{675228B5-0482-41E6-B829-561D3AC35E32}">
      <dgm:prSet/>
      <dgm:spPr/>
      <dgm:t>
        <a:bodyPr/>
        <a:lstStyle/>
        <a:p>
          <a:endParaRPr lang="en-US"/>
        </a:p>
      </dgm:t>
    </dgm:pt>
    <dgm:pt modelId="{D7271A16-1CD6-4F5B-BCD1-C6168CEB99B7}" type="sibTrans" cxnId="{675228B5-0482-41E6-B829-561D3AC35E32}">
      <dgm:prSet/>
      <dgm:spPr>
        <a:ln>
          <a:noFill/>
        </a:ln>
      </dgm:spPr>
      <dgm:t>
        <a:bodyPr/>
        <a:lstStyle/>
        <a:p>
          <a:endParaRPr lang="en-US"/>
        </a:p>
      </dgm:t>
    </dgm:pt>
    <dgm:pt modelId="{AB3606AB-6864-4746-A7BC-7C49B2EDE81F}">
      <dgm:prSet phldrT="[Text]"/>
      <dgm:spPr>
        <a:solidFill>
          <a:schemeClr val="accent3">
            <a:lumMod val="20000"/>
            <a:lumOff val="80000"/>
          </a:schemeClr>
        </a:solidFill>
        <a:ln w="19050">
          <a:solidFill>
            <a:schemeClr val="tx1"/>
          </a:solidFill>
        </a:ln>
      </dgm:spPr>
      <dgm:t>
        <a:bodyPr/>
        <a:lstStyle/>
        <a:p>
          <a:r>
            <a:rPr lang="en-US" dirty="0"/>
            <a:t> </a:t>
          </a:r>
        </a:p>
      </dgm:t>
    </dgm:pt>
    <dgm:pt modelId="{BDE320CD-4C08-42EC-B167-8147714A15FA}" type="parTrans" cxnId="{5F8D84A8-4D42-43CF-97D9-C3C82BCC5BA0}">
      <dgm:prSet/>
      <dgm:spPr/>
      <dgm:t>
        <a:bodyPr/>
        <a:lstStyle/>
        <a:p>
          <a:endParaRPr lang="en-US"/>
        </a:p>
      </dgm:t>
    </dgm:pt>
    <dgm:pt modelId="{DD3CDECE-873E-434C-A507-0292A928170E}" type="sibTrans" cxnId="{5F8D84A8-4D42-43CF-97D9-C3C82BCC5BA0}">
      <dgm:prSet/>
      <dgm:spPr>
        <a:ln>
          <a:noFill/>
        </a:ln>
      </dgm:spPr>
      <dgm:t>
        <a:bodyPr/>
        <a:lstStyle/>
        <a:p>
          <a:endParaRPr lang="en-US"/>
        </a:p>
      </dgm:t>
    </dgm:pt>
    <dgm:pt modelId="{48CDA704-EAC2-4A53-8C8C-8B73120EC7F9}">
      <dgm:prSet phldrT="[Text]"/>
      <dgm:spPr>
        <a:solidFill>
          <a:schemeClr val="accent3">
            <a:lumMod val="20000"/>
            <a:lumOff val="80000"/>
          </a:schemeClr>
        </a:solidFill>
        <a:ln w="19050">
          <a:solidFill>
            <a:schemeClr val="tx1"/>
          </a:solidFill>
        </a:ln>
      </dgm:spPr>
      <dgm:t>
        <a:bodyPr/>
        <a:lstStyle/>
        <a:p>
          <a:r>
            <a:rPr lang="en-US" dirty="0"/>
            <a:t> </a:t>
          </a:r>
        </a:p>
      </dgm:t>
    </dgm:pt>
    <dgm:pt modelId="{31364BA3-DC7C-4D84-A2B0-F89C5CF49700}" type="parTrans" cxnId="{6812D206-03D9-41A3-8435-6A9FDADB8C33}">
      <dgm:prSet/>
      <dgm:spPr/>
      <dgm:t>
        <a:bodyPr/>
        <a:lstStyle/>
        <a:p>
          <a:endParaRPr lang="en-US"/>
        </a:p>
      </dgm:t>
    </dgm:pt>
    <dgm:pt modelId="{269E9B96-F740-4046-B466-71F6964457AD}" type="sibTrans" cxnId="{6812D206-03D9-41A3-8435-6A9FDADB8C33}">
      <dgm:prSet/>
      <dgm:spPr>
        <a:ln>
          <a:noFill/>
        </a:ln>
      </dgm:spPr>
      <dgm:t>
        <a:bodyPr/>
        <a:lstStyle/>
        <a:p>
          <a:endParaRPr lang="en-US"/>
        </a:p>
      </dgm:t>
    </dgm:pt>
    <dgm:pt modelId="{9FFF5B26-2EE4-4C3A-9703-C51C7A78A1AD}">
      <dgm:prSet phldrT="[Text]"/>
      <dgm:spPr>
        <a:solidFill>
          <a:schemeClr val="accent3">
            <a:lumMod val="20000"/>
            <a:lumOff val="80000"/>
          </a:schemeClr>
        </a:solidFill>
        <a:ln w="19050">
          <a:solidFill>
            <a:schemeClr val="tx1"/>
          </a:solidFill>
        </a:ln>
      </dgm:spPr>
      <dgm:t>
        <a:bodyPr/>
        <a:lstStyle/>
        <a:p>
          <a:r>
            <a:rPr lang="en-US" dirty="0"/>
            <a:t> </a:t>
          </a:r>
        </a:p>
      </dgm:t>
    </dgm:pt>
    <dgm:pt modelId="{74128CAB-E1B0-4EFD-96D3-4158E15CFB3D}" type="parTrans" cxnId="{50315A48-99AF-4AEF-BDBD-379CF187CDD0}">
      <dgm:prSet/>
      <dgm:spPr/>
      <dgm:t>
        <a:bodyPr/>
        <a:lstStyle/>
        <a:p>
          <a:endParaRPr lang="en-US"/>
        </a:p>
      </dgm:t>
    </dgm:pt>
    <dgm:pt modelId="{A6218230-58DA-465A-92EC-12E243258E32}" type="sibTrans" cxnId="{50315A48-99AF-4AEF-BDBD-379CF187CDD0}">
      <dgm:prSet/>
      <dgm:spPr>
        <a:ln>
          <a:noFill/>
        </a:ln>
      </dgm:spPr>
      <dgm:t>
        <a:bodyPr/>
        <a:lstStyle/>
        <a:p>
          <a:endParaRPr lang="en-US"/>
        </a:p>
      </dgm:t>
    </dgm:pt>
    <dgm:pt modelId="{BC34BB6C-F80E-4D6C-A711-D54A1F627F96}">
      <dgm:prSet phldrT="[Text]"/>
      <dgm:spPr>
        <a:solidFill>
          <a:schemeClr val="accent3">
            <a:lumMod val="20000"/>
            <a:lumOff val="80000"/>
          </a:schemeClr>
        </a:solidFill>
        <a:ln w="19050">
          <a:solidFill>
            <a:schemeClr val="tx1"/>
          </a:solidFill>
        </a:ln>
      </dgm:spPr>
      <dgm:t>
        <a:bodyPr/>
        <a:lstStyle/>
        <a:p>
          <a:endParaRPr lang="en-US" dirty="0"/>
        </a:p>
      </dgm:t>
    </dgm:pt>
    <dgm:pt modelId="{D6C30FA2-4438-4C96-9900-7E26574F07B9}" type="parTrans" cxnId="{F65FEE0B-88FC-4872-B385-225019A94A68}">
      <dgm:prSet/>
      <dgm:spPr/>
      <dgm:t>
        <a:bodyPr/>
        <a:lstStyle/>
        <a:p>
          <a:endParaRPr lang="en-US"/>
        </a:p>
      </dgm:t>
    </dgm:pt>
    <dgm:pt modelId="{9FEF643F-BBCC-448B-8F0F-AF01C87DEAED}" type="sibTrans" cxnId="{F65FEE0B-88FC-4872-B385-225019A94A68}">
      <dgm:prSet/>
      <dgm:spPr>
        <a:ln>
          <a:noFill/>
        </a:ln>
      </dgm:spPr>
      <dgm:t>
        <a:bodyPr/>
        <a:lstStyle/>
        <a:p>
          <a:endParaRPr lang="en-US"/>
        </a:p>
      </dgm:t>
    </dgm:pt>
    <dgm:pt modelId="{E2E8971A-2A54-4ABA-913E-05F71AC3F503}">
      <dgm:prSet phldrT="[Text]"/>
      <dgm:spPr>
        <a:solidFill>
          <a:schemeClr val="accent3">
            <a:lumMod val="20000"/>
            <a:lumOff val="80000"/>
          </a:schemeClr>
        </a:solidFill>
        <a:ln w="19050">
          <a:solidFill>
            <a:schemeClr val="tx1"/>
          </a:solidFill>
        </a:ln>
      </dgm:spPr>
      <dgm:t>
        <a:bodyPr/>
        <a:lstStyle/>
        <a:p>
          <a:r>
            <a:rPr lang="en-US" dirty="0"/>
            <a:t> </a:t>
          </a:r>
        </a:p>
      </dgm:t>
    </dgm:pt>
    <dgm:pt modelId="{2E9527E6-2058-47AB-A306-D71D2AB80781}" type="parTrans" cxnId="{ACD7491C-393D-42A3-8C3A-4492E951D2EB}">
      <dgm:prSet/>
      <dgm:spPr/>
      <dgm:t>
        <a:bodyPr/>
        <a:lstStyle/>
        <a:p>
          <a:endParaRPr lang="en-US"/>
        </a:p>
      </dgm:t>
    </dgm:pt>
    <dgm:pt modelId="{C77D189C-4297-4D54-B3B1-F78A91E9A1B1}" type="sibTrans" cxnId="{ACD7491C-393D-42A3-8C3A-4492E951D2EB}">
      <dgm:prSet/>
      <dgm:spPr>
        <a:ln>
          <a:noFill/>
        </a:ln>
      </dgm:spPr>
      <dgm:t>
        <a:bodyPr/>
        <a:lstStyle/>
        <a:p>
          <a:endParaRPr lang="en-US"/>
        </a:p>
      </dgm:t>
    </dgm:pt>
    <dgm:pt modelId="{1C12DBD2-B734-4866-87E7-B274A847F2D4}">
      <dgm:prSet phldrT="[Text]"/>
      <dgm:spPr>
        <a:solidFill>
          <a:schemeClr val="accent3">
            <a:lumMod val="20000"/>
            <a:lumOff val="80000"/>
          </a:schemeClr>
        </a:solidFill>
        <a:ln w="19050">
          <a:solidFill>
            <a:schemeClr val="tx1"/>
          </a:solidFill>
        </a:ln>
      </dgm:spPr>
      <dgm:t>
        <a:bodyPr/>
        <a:lstStyle/>
        <a:p>
          <a:r>
            <a:rPr lang="en-US" dirty="0"/>
            <a:t> </a:t>
          </a:r>
        </a:p>
      </dgm:t>
    </dgm:pt>
    <dgm:pt modelId="{538E89B7-68B9-40C9-B81C-26CBBB1DA255}" type="parTrans" cxnId="{A9335525-18C7-4D81-8021-9734CCE4F54F}">
      <dgm:prSet/>
      <dgm:spPr/>
      <dgm:t>
        <a:bodyPr/>
        <a:lstStyle/>
        <a:p>
          <a:endParaRPr lang="en-US"/>
        </a:p>
      </dgm:t>
    </dgm:pt>
    <dgm:pt modelId="{4EB6E462-097D-4C86-AEBA-6840DDBF221C}" type="sibTrans" cxnId="{A9335525-18C7-4D81-8021-9734CCE4F54F}">
      <dgm:prSet/>
      <dgm:spPr>
        <a:ln>
          <a:noFill/>
        </a:ln>
      </dgm:spPr>
      <dgm:t>
        <a:bodyPr/>
        <a:lstStyle/>
        <a:p>
          <a:endParaRPr lang="en-US"/>
        </a:p>
      </dgm:t>
    </dgm:pt>
    <dgm:pt modelId="{33D4AA11-B0CF-4428-B469-C2BC007D5806}">
      <dgm:prSet phldrT="[Text]"/>
      <dgm:spPr>
        <a:solidFill>
          <a:schemeClr val="accent3">
            <a:lumMod val="20000"/>
            <a:lumOff val="80000"/>
          </a:schemeClr>
        </a:solidFill>
        <a:ln w="19050">
          <a:solidFill>
            <a:schemeClr val="tx1"/>
          </a:solidFill>
        </a:ln>
      </dgm:spPr>
      <dgm:t>
        <a:bodyPr/>
        <a:lstStyle/>
        <a:p>
          <a:r>
            <a:rPr lang="en-US" dirty="0"/>
            <a:t> </a:t>
          </a:r>
        </a:p>
      </dgm:t>
    </dgm:pt>
    <dgm:pt modelId="{2B444D33-3D8C-4AF2-889A-3887D825C002}" type="parTrans" cxnId="{69519FD8-AD08-4EB1-A752-3F9D958B5526}">
      <dgm:prSet/>
      <dgm:spPr/>
      <dgm:t>
        <a:bodyPr/>
        <a:lstStyle/>
        <a:p>
          <a:endParaRPr lang="en-US"/>
        </a:p>
      </dgm:t>
    </dgm:pt>
    <dgm:pt modelId="{0CBA0648-DEAA-4C3E-8CDB-46727D027C32}" type="sibTrans" cxnId="{69519FD8-AD08-4EB1-A752-3F9D958B5526}">
      <dgm:prSet/>
      <dgm:spPr>
        <a:ln>
          <a:noFill/>
        </a:ln>
      </dgm:spPr>
      <dgm:t>
        <a:bodyPr/>
        <a:lstStyle/>
        <a:p>
          <a:endParaRPr lang="en-US"/>
        </a:p>
      </dgm:t>
    </dgm:pt>
    <dgm:pt modelId="{F3A3C8B3-B3EE-4E9D-B78D-E42C12E0C653}">
      <dgm:prSet phldrT="[Text]"/>
      <dgm:spPr>
        <a:solidFill>
          <a:schemeClr val="accent3">
            <a:lumMod val="20000"/>
            <a:lumOff val="80000"/>
          </a:schemeClr>
        </a:solidFill>
        <a:ln w="19050">
          <a:solidFill>
            <a:schemeClr val="tx1"/>
          </a:solidFill>
        </a:ln>
      </dgm:spPr>
      <dgm:t>
        <a:bodyPr/>
        <a:lstStyle/>
        <a:p>
          <a:r>
            <a:rPr lang="en-US" dirty="0"/>
            <a:t> </a:t>
          </a:r>
        </a:p>
      </dgm:t>
    </dgm:pt>
    <dgm:pt modelId="{2E590415-30CF-496A-AAB2-34F3B63FE9CC}" type="parTrans" cxnId="{7B6D6ED0-FF57-4155-8E49-BFB3E128B5A2}">
      <dgm:prSet/>
      <dgm:spPr/>
      <dgm:t>
        <a:bodyPr/>
        <a:lstStyle/>
        <a:p>
          <a:endParaRPr lang="en-US"/>
        </a:p>
      </dgm:t>
    </dgm:pt>
    <dgm:pt modelId="{E6964377-40D2-42F2-85D3-5E6E6E6A8A47}" type="sibTrans" cxnId="{7B6D6ED0-FF57-4155-8E49-BFB3E128B5A2}">
      <dgm:prSet/>
      <dgm:spPr>
        <a:ln>
          <a:noFill/>
        </a:ln>
      </dgm:spPr>
      <dgm:t>
        <a:bodyPr/>
        <a:lstStyle/>
        <a:p>
          <a:endParaRPr lang="en-US"/>
        </a:p>
      </dgm:t>
    </dgm:pt>
    <dgm:pt modelId="{70F32757-BC69-4851-825A-E14510F5DA86}">
      <dgm:prSet phldrT="[Text]"/>
      <dgm:spPr>
        <a:solidFill>
          <a:schemeClr val="accent3">
            <a:lumMod val="20000"/>
            <a:lumOff val="80000"/>
          </a:schemeClr>
        </a:solidFill>
        <a:ln w="19050">
          <a:solidFill>
            <a:schemeClr val="tx1"/>
          </a:solidFill>
        </a:ln>
      </dgm:spPr>
      <dgm:t>
        <a:bodyPr/>
        <a:lstStyle/>
        <a:p>
          <a:r>
            <a:rPr lang="en-US" dirty="0"/>
            <a:t> </a:t>
          </a:r>
        </a:p>
      </dgm:t>
    </dgm:pt>
    <dgm:pt modelId="{C7FE1A44-8877-46C7-992A-C041C20BD858}" type="parTrans" cxnId="{FFF61C85-BF47-4E2A-BD3F-59C40EE79F28}">
      <dgm:prSet/>
      <dgm:spPr/>
      <dgm:t>
        <a:bodyPr/>
        <a:lstStyle/>
        <a:p>
          <a:endParaRPr lang="en-US"/>
        </a:p>
      </dgm:t>
    </dgm:pt>
    <dgm:pt modelId="{6F28D23C-720A-485C-8869-A8DE831565D5}" type="sibTrans" cxnId="{FFF61C85-BF47-4E2A-BD3F-59C40EE79F28}">
      <dgm:prSet/>
      <dgm:spPr>
        <a:ln>
          <a:noFill/>
        </a:ln>
      </dgm:spPr>
      <dgm:t>
        <a:bodyPr/>
        <a:lstStyle/>
        <a:p>
          <a:endParaRPr lang="en-US"/>
        </a:p>
      </dgm:t>
    </dgm:pt>
    <dgm:pt modelId="{890FA516-9F68-4854-B338-4C9C631220D9}">
      <dgm:prSet phldrT="[Text]"/>
      <dgm:spPr>
        <a:solidFill>
          <a:schemeClr val="accent3">
            <a:lumMod val="20000"/>
            <a:lumOff val="80000"/>
          </a:schemeClr>
        </a:solidFill>
        <a:ln w="19050">
          <a:solidFill>
            <a:schemeClr val="tx1"/>
          </a:solidFill>
        </a:ln>
      </dgm:spPr>
      <dgm:t>
        <a:bodyPr/>
        <a:lstStyle/>
        <a:p>
          <a:r>
            <a:rPr lang="en-US" dirty="0"/>
            <a:t> </a:t>
          </a:r>
        </a:p>
      </dgm:t>
    </dgm:pt>
    <dgm:pt modelId="{7B7D438E-6AAC-463F-9401-907F109416B3}" type="parTrans" cxnId="{BFB1947D-316C-4169-A5CB-4EC0ACF436BD}">
      <dgm:prSet/>
      <dgm:spPr/>
      <dgm:t>
        <a:bodyPr/>
        <a:lstStyle/>
        <a:p>
          <a:endParaRPr lang="en-US"/>
        </a:p>
      </dgm:t>
    </dgm:pt>
    <dgm:pt modelId="{C4CF0444-7DEF-4BE1-BC49-7A7471D343CF}" type="sibTrans" cxnId="{BFB1947D-316C-4169-A5CB-4EC0ACF436BD}">
      <dgm:prSet/>
      <dgm:spPr>
        <a:ln>
          <a:noFill/>
        </a:ln>
      </dgm:spPr>
      <dgm:t>
        <a:bodyPr/>
        <a:lstStyle/>
        <a:p>
          <a:endParaRPr lang="en-US"/>
        </a:p>
      </dgm:t>
    </dgm:pt>
    <dgm:pt modelId="{52DE726E-8653-480A-9C4F-9A254E0F0342}">
      <dgm:prSet phldrT="[Text]"/>
      <dgm:spPr>
        <a:solidFill>
          <a:schemeClr val="accent3">
            <a:lumMod val="20000"/>
            <a:lumOff val="80000"/>
          </a:schemeClr>
        </a:solidFill>
        <a:ln w="19050">
          <a:solidFill>
            <a:schemeClr val="tx1"/>
          </a:solidFill>
        </a:ln>
      </dgm:spPr>
      <dgm:t>
        <a:bodyPr/>
        <a:lstStyle/>
        <a:p>
          <a:r>
            <a:rPr lang="en-US" dirty="0"/>
            <a:t> </a:t>
          </a:r>
        </a:p>
      </dgm:t>
    </dgm:pt>
    <dgm:pt modelId="{4A0B1B0A-28E1-48E3-AABB-610F716D6A80}" type="parTrans" cxnId="{E55792BD-92D5-494A-9998-11769CD468FD}">
      <dgm:prSet/>
      <dgm:spPr/>
      <dgm:t>
        <a:bodyPr/>
        <a:lstStyle/>
        <a:p>
          <a:endParaRPr lang="en-US"/>
        </a:p>
      </dgm:t>
    </dgm:pt>
    <dgm:pt modelId="{0FA1F7B2-183A-492F-B0F0-6D24378D4697}" type="sibTrans" cxnId="{E55792BD-92D5-494A-9998-11769CD468FD}">
      <dgm:prSet/>
      <dgm:spPr>
        <a:ln>
          <a:noFill/>
        </a:ln>
      </dgm:spPr>
      <dgm:t>
        <a:bodyPr/>
        <a:lstStyle/>
        <a:p>
          <a:endParaRPr lang="en-US"/>
        </a:p>
      </dgm:t>
    </dgm:pt>
    <dgm:pt modelId="{D8D182CF-916D-4785-840D-7E2F0F3E10CA}" type="pres">
      <dgm:prSet presAssocID="{73DE3D39-8247-4DD6-A4A4-FBA1641BE9DE}" presName="cycle" presStyleCnt="0">
        <dgm:presLayoutVars>
          <dgm:dir/>
          <dgm:resizeHandles val="exact"/>
        </dgm:presLayoutVars>
      </dgm:prSet>
      <dgm:spPr/>
      <dgm:t>
        <a:bodyPr/>
        <a:lstStyle/>
        <a:p>
          <a:endParaRPr lang="en-US"/>
        </a:p>
      </dgm:t>
    </dgm:pt>
    <dgm:pt modelId="{3C8DE8D6-13AA-4EC1-BFA7-96690414A7F2}" type="pres">
      <dgm:prSet presAssocID="{3E7A22D4-040C-402E-813E-6A538913BF98}" presName="node" presStyleLbl="node1" presStyleIdx="0" presStyleCnt="18" custScaleX="53581" custScaleY="82433">
        <dgm:presLayoutVars>
          <dgm:bulletEnabled val="1"/>
        </dgm:presLayoutVars>
      </dgm:prSet>
      <dgm:spPr/>
      <dgm:t>
        <a:bodyPr/>
        <a:lstStyle/>
        <a:p>
          <a:endParaRPr lang="en-US"/>
        </a:p>
      </dgm:t>
    </dgm:pt>
    <dgm:pt modelId="{F9798922-2A7C-4FF9-B846-DFE5BEA846DC}" type="pres">
      <dgm:prSet presAssocID="{3E7A22D4-040C-402E-813E-6A538913BF98}" presName="spNode" presStyleCnt="0"/>
      <dgm:spPr/>
    </dgm:pt>
    <dgm:pt modelId="{375C4478-36DF-4E13-A7B2-D448A9290269}" type="pres">
      <dgm:prSet presAssocID="{53EDAC78-2BA7-4E0C-AE29-07A001700D10}" presName="sibTrans" presStyleLbl="sibTrans1D1" presStyleIdx="0" presStyleCnt="18"/>
      <dgm:spPr/>
      <dgm:t>
        <a:bodyPr/>
        <a:lstStyle/>
        <a:p>
          <a:endParaRPr lang="en-US"/>
        </a:p>
      </dgm:t>
    </dgm:pt>
    <dgm:pt modelId="{1A5A87E6-97F4-478B-9707-4EC67EF0A5E5}" type="pres">
      <dgm:prSet presAssocID="{BC34BB6C-F80E-4D6C-A711-D54A1F627F96}" presName="node" presStyleLbl="node1" presStyleIdx="1" presStyleCnt="18" custScaleX="53581" custScaleY="82433">
        <dgm:presLayoutVars>
          <dgm:bulletEnabled val="1"/>
        </dgm:presLayoutVars>
      </dgm:prSet>
      <dgm:spPr/>
      <dgm:t>
        <a:bodyPr/>
        <a:lstStyle/>
        <a:p>
          <a:endParaRPr lang="en-US"/>
        </a:p>
      </dgm:t>
    </dgm:pt>
    <dgm:pt modelId="{5295CD47-B4B8-4281-9EA7-7CB7EFC60346}" type="pres">
      <dgm:prSet presAssocID="{BC34BB6C-F80E-4D6C-A711-D54A1F627F96}" presName="spNode" presStyleCnt="0"/>
      <dgm:spPr/>
    </dgm:pt>
    <dgm:pt modelId="{DAB788F5-C346-4FD6-97F9-8C14FFD6D110}" type="pres">
      <dgm:prSet presAssocID="{9FEF643F-BBCC-448B-8F0F-AF01C87DEAED}" presName="sibTrans" presStyleLbl="sibTrans1D1" presStyleIdx="1" presStyleCnt="18"/>
      <dgm:spPr/>
      <dgm:t>
        <a:bodyPr/>
        <a:lstStyle/>
        <a:p>
          <a:endParaRPr lang="en-US"/>
        </a:p>
      </dgm:t>
    </dgm:pt>
    <dgm:pt modelId="{718BAD66-BCA8-4189-BE94-73F8618607B8}" type="pres">
      <dgm:prSet presAssocID="{8997CA63-8157-4DBC-9B86-13BBB8C2A02D}" presName="node" presStyleLbl="node1" presStyleIdx="2" presStyleCnt="18" custScaleX="53581" custScaleY="82433">
        <dgm:presLayoutVars>
          <dgm:bulletEnabled val="1"/>
        </dgm:presLayoutVars>
      </dgm:prSet>
      <dgm:spPr/>
      <dgm:t>
        <a:bodyPr/>
        <a:lstStyle/>
        <a:p>
          <a:endParaRPr lang="en-US"/>
        </a:p>
      </dgm:t>
    </dgm:pt>
    <dgm:pt modelId="{4A0FECBB-BBC1-43F1-A6D8-61294A6394E2}" type="pres">
      <dgm:prSet presAssocID="{8997CA63-8157-4DBC-9B86-13BBB8C2A02D}" presName="spNode" presStyleCnt="0"/>
      <dgm:spPr/>
    </dgm:pt>
    <dgm:pt modelId="{E1A5BC31-F7C4-4E3B-AF83-00E935F6785D}" type="pres">
      <dgm:prSet presAssocID="{956C4970-818E-47E0-9E2C-A9E3366229F8}" presName="sibTrans" presStyleLbl="sibTrans1D1" presStyleIdx="2" presStyleCnt="18"/>
      <dgm:spPr/>
      <dgm:t>
        <a:bodyPr/>
        <a:lstStyle/>
        <a:p>
          <a:endParaRPr lang="en-US"/>
        </a:p>
      </dgm:t>
    </dgm:pt>
    <dgm:pt modelId="{56D00E13-8E8A-44DA-B62B-0A5E844B19F9}" type="pres">
      <dgm:prSet presAssocID="{2575F157-6D64-49B0-973D-4E5B8047CA05}" presName="node" presStyleLbl="node1" presStyleIdx="3" presStyleCnt="18" custScaleX="53581" custScaleY="82433">
        <dgm:presLayoutVars>
          <dgm:bulletEnabled val="1"/>
        </dgm:presLayoutVars>
      </dgm:prSet>
      <dgm:spPr/>
      <dgm:t>
        <a:bodyPr/>
        <a:lstStyle/>
        <a:p>
          <a:endParaRPr lang="en-US"/>
        </a:p>
      </dgm:t>
    </dgm:pt>
    <dgm:pt modelId="{F21F8F39-8501-4613-97D0-44B9F858BB71}" type="pres">
      <dgm:prSet presAssocID="{2575F157-6D64-49B0-973D-4E5B8047CA05}" presName="spNode" presStyleCnt="0"/>
      <dgm:spPr/>
    </dgm:pt>
    <dgm:pt modelId="{83E94738-3E66-4182-AA34-7A2C86A1F31C}" type="pres">
      <dgm:prSet presAssocID="{420ED0C6-3735-43D5-A505-00AD9ADEF000}" presName="sibTrans" presStyleLbl="sibTrans1D1" presStyleIdx="3" presStyleCnt="18"/>
      <dgm:spPr/>
      <dgm:t>
        <a:bodyPr/>
        <a:lstStyle/>
        <a:p>
          <a:endParaRPr lang="en-US"/>
        </a:p>
      </dgm:t>
    </dgm:pt>
    <dgm:pt modelId="{9D1C57D9-A4CE-4E64-9026-45DBE5509A9D}" type="pres">
      <dgm:prSet presAssocID="{B03F8FE3-D0F4-42AA-B5F8-87B458A1A75A}" presName="node" presStyleLbl="node1" presStyleIdx="4" presStyleCnt="18" custScaleX="53581" custScaleY="82433">
        <dgm:presLayoutVars>
          <dgm:bulletEnabled val="1"/>
        </dgm:presLayoutVars>
      </dgm:prSet>
      <dgm:spPr/>
      <dgm:t>
        <a:bodyPr/>
        <a:lstStyle/>
        <a:p>
          <a:endParaRPr lang="en-US"/>
        </a:p>
      </dgm:t>
    </dgm:pt>
    <dgm:pt modelId="{354D5D01-1670-4689-AA28-4760E83CFD0D}" type="pres">
      <dgm:prSet presAssocID="{B03F8FE3-D0F4-42AA-B5F8-87B458A1A75A}" presName="spNode" presStyleCnt="0"/>
      <dgm:spPr/>
    </dgm:pt>
    <dgm:pt modelId="{437E4A50-9BE5-4C1B-9E60-63CDD5528DC0}" type="pres">
      <dgm:prSet presAssocID="{4AD41EB6-FF12-4C29-9ACA-F8661B7C969B}" presName="sibTrans" presStyleLbl="sibTrans1D1" presStyleIdx="4" presStyleCnt="18"/>
      <dgm:spPr/>
      <dgm:t>
        <a:bodyPr/>
        <a:lstStyle/>
        <a:p>
          <a:endParaRPr lang="en-US"/>
        </a:p>
      </dgm:t>
    </dgm:pt>
    <dgm:pt modelId="{34CF3C57-9B57-4B1E-87E7-9829333C4E0D}" type="pres">
      <dgm:prSet presAssocID="{17714C90-6244-4940-A790-421DF523D3F4}" presName="node" presStyleLbl="node1" presStyleIdx="5" presStyleCnt="18" custScaleX="53581" custScaleY="82433">
        <dgm:presLayoutVars>
          <dgm:bulletEnabled val="1"/>
        </dgm:presLayoutVars>
      </dgm:prSet>
      <dgm:spPr/>
      <dgm:t>
        <a:bodyPr/>
        <a:lstStyle/>
        <a:p>
          <a:endParaRPr lang="en-US"/>
        </a:p>
      </dgm:t>
    </dgm:pt>
    <dgm:pt modelId="{E5F7BDFF-045F-464F-8E64-7B248E4EC6F5}" type="pres">
      <dgm:prSet presAssocID="{17714C90-6244-4940-A790-421DF523D3F4}" presName="spNode" presStyleCnt="0"/>
      <dgm:spPr/>
    </dgm:pt>
    <dgm:pt modelId="{A1032525-83DE-4E24-B4E2-5F761B6A39C3}" type="pres">
      <dgm:prSet presAssocID="{EB96FB91-2AFD-466C-B487-69E62BD83B8E}" presName="sibTrans" presStyleLbl="sibTrans1D1" presStyleIdx="5" presStyleCnt="18"/>
      <dgm:spPr/>
      <dgm:t>
        <a:bodyPr/>
        <a:lstStyle/>
        <a:p>
          <a:endParaRPr lang="en-US"/>
        </a:p>
      </dgm:t>
    </dgm:pt>
    <dgm:pt modelId="{EAC72FA2-1F83-451E-A81B-8BD20CA1A53D}" type="pres">
      <dgm:prSet presAssocID="{918854C1-D5AC-45F9-B1A1-C6CF6D13C111}" presName="node" presStyleLbl="node1" presStyleIdx="6" presStyleCnt="18" custScaleX="53581" custScaleY="82433">
        <dgm:presLayoutVars>
          <dgm:bulletEnabled val="1"/>
        </dgm:presLayoutVars>
      </dgm:prSet>
      <dgm:spPr/>
      <dgm:t>
        <a:bodyPr/>
        <a:lstStyle/>
        <a:p>
          <a:endParaRPr lang="en-US"/>
        </a:p>
      </dgm:t>
    </dgm:pt>
    <dgm:pt modelId="{E77DE6C5-9146-4493-9CBF-8C82243E2010}" type="pres">
      <dgm:prSet presAssocID="{918854C1-D5AC-45F9-B1A1-C6CF6D13C111}" presName="spNode" presStyleCnt="0"/>
      <dgm:spPr/>
    </dgm:pt>
    <dgm:pt modelId="{66612AEC-4BE1-46A7-BA9F-67E030F094E6}" type="pres">
      <dgm:prSet presAssocID="{9AE9DABE-A978-4628-A9C2-E63A8940345F}" presName="sibTrans" presStyleLbl="sibTrans1D1" presStyleIdx="6" presStyleCnt="18"/>
      <dgm:spPr/>
      <dgm:t>
        <a:bodyPr/>
        <a:lstStyle/>
        <a:p>
          <a:endParaRPr lang="en-US"/>
        </a:p>
      </dgm:t>
    </dgm:pt>
    <dgm:pt modelId="{97A8A15F-2450-43F2-B7F5-AE134AB91874}" type="pres">
      <dgm:prSet presAssocID="{6270AF04-D008-4768-9455-20A169771AFE}" presName="node" presStyleLbl="node1" presStyleIdx="7" presStyleCnt="18" custScaleX="53581" custScaleY="82433">
        <dgm:presLayoutVars>
          <dgm:bulletEnabled val="1"/>
        </dgm:presLayoutVars>
      </dgm:prSet>
      <dgm:spPr/>
      <dgm:t>
        <a:bodyPr/>
        <a:lstStyle/>
        <a:p>
          <a:endParaRPr lang="en-US"/>
        </a:p>
      </dgm:t>
    </dgm:pt>
    <dgm:pt modelId="{AACBAFAA-CE9D-444C-804C-1123A22BBECC}" type="pres">
      <dgm:prSet presAssocID="{6270AF04-D008-4768-9455-20A169771AFE}" presName="spNode" presStyleCnt="0"/>
      <dgm:spPr/>
    </dgm:pt>
    <dgm:pt modelId="{05060C64-7A27-4A26-8C68-C2218E15FA03}" type="pres">
      <dgm:prSet presAssocID="{D7271A16-1CD6-4F5B-BCD1-C6168CEB99B7}" presName="sibTrans" presStyleLbl="sibTrans1D1" presStyleIdx="7" presStyleCnt="18"/>
      <dgm:spPr/>
      <dgm:t>
        <a:bodyPr/>
        <a:lstStyle/>
        <a:p>
          <a:endParaRPr lang="en-US"/>
        </a:p>
      </dgm:t>
    </dgm:pt>
    <dgm:pt modelId="{C2CD1057-9C8B-4747-B28F-2E4648A5F2B9}" type="pres">
      <dgm:prSet presAssocID="{AB3606AB-6864-4746-A7BC-7C49B2EDE81F}" presName="node" presStyleLbl="node1" presStyleIdx="8" presStyleCnt="18" custScaleX="53581" custScaleY="82433">
        <dgm:presLayoutVars>
          <dgm:bulletEnabled val="1"/>
        </dgm:presLayoutVars>
      </dgm:prSet>
      <dgm:spPr/>
      <dgm:t>
        <a:bodyPr/>
        <a:lstStyle/>
        <a:p>
          <a:endParaRPr lang="en-US"/>
        </a:p>
      </dgm:t>
    </dgm:pt>
    <dgm:pt modelId="{FEDD55E4-C65F-456C-A515-44DFC1B96402}" type="pres">
      <dgm:prSet presAssocID="{AB3606AB-6864-4746-A7BC-7C49B2EDE81F}" presName="spNode" presStyleCnt="0"/>
      <dgm:spPr/>
    </dgm:pt>
    <dgm:pt modelId="{70A2FFEF-EFBD-4D01-82DD-6CC3AAABE698}" type="pres">
      <dgm:prSet presAssocID="{DD3CDECE-873E-434C-A507-0292A928170E}" presName="sibTrans" presStyleLbl="sibTrans1D1" presStyleIdx="8" presStyleCnt="18"/>
      <dgm:spPr/>
      <dgm:t>
        <a:bodyPr/>
        <a:lstStyle/>
        <a:p>
          <a:endParaRPr lang="en-US"/>
        </a:p>
      </dgm:t>
    </dgm:pt>
    <dgm:pt modelId="{630710CC-B4AD-4111-8534-AEA65ACABD8D}" type="pres">
      <dgm:prSet presAssocID="{48CDA704-EAC2-4A53-8C8C-8B73120EC7F9}" presName="node" presStyleLbl="node1" presStyleIdx="9" presStyleCnt="18" custScaleX="53581" custScaleY="82433">
        <dgm:presLayoutVars>
          <dgm:bulletEnabled val="1"/>
        </dgm:presLayoutVars>
      </dgm:prSet>
      <dgm:spPr/>
      <dgm:t>
        <a:bodyPr/>
        <a:lstStyle/>
        <a:p>
          <a:endParaRPr lang="en-US"/>
        </a:p>
      </dgm:t>
    </dgm:pt>
    <dgm:pt modelId="{EBCF3D44-43E9-491C-BCB2-23649A1608D1}" type="pres">
      <dgm:prSet presAssocID="{48CDA704-EAC2-4A53-8C8C-8B73120EC7F9}" presName="spNode" presStyleCnt="0"/>
      <dgm:spPr/>
    </dgm:pt>
    <dgm:pt modelId="{D74379A9-C3F5-43EC-BC90-9669BDEEF974}" type="pres">
      <dgm:prSet presAssocID="{269E9B96-F740-4046-B466-71F6964457AD}" presName="sibTrans" presStyleLbl="sibTrans1D1" presStyleIdx="9" presStyleCnt="18"/>
      <dgm:spPr/>
      <dgm:t>
        <a:bodyPr/>
        <a:lstStyle/>
        <a:p>
          <a:endParaRPr lang="en-US"/>
        </a:p>
      </dgm:t>
    </dgm:pt>
    <dgm:pt modelId="{1C5100C6-6337-4EAB-AD6A-A7E893E1DCFC}" type="pres">
      <dgm:prSet presAssocID="{9FFF5B26-2EE4-4C3A-9703-C51C7A78A1AD}" presName="node" presStyleLbl="node1" presStyleIdx="10" presStyleCnt="18" custScaleX="53581" custScaleY="82433">
        <dgm:presLayoutVars>
          <dgm:bulletEnabled val="1"/>
        </dgm:presLayoutVars>
      </dgm:prSet>
      <dgm:spPr/>
      <dgm:t>
        <a:bodyPr/>
        <a:lstStyle/>
        <a:p>
          <a:endParaRPr lang="en-US"/>
        </a:p>
      </dgm:t>
    </dgm:pt>
    <dgm:pt modelId="{4B450777-63F9-407E-9F76-078243D94921}" type="pres">
      <dgm:prSet presAssocID="{9FFF5B26-2EE4-4C3A-9703-C51C7A78A1AD}" presName="spNode" presStyleCnt="0"/>
      <dgm:spPr/>
    </dgm:pt>
    <dgm:pt modelId="{026D1854-49E9-42C2-B3BC-FCF0BBA0F84D}" type="pres">
      <dgm:prSet presAssocID="{A6218230-58DA-465A-92EC-12E243258E32}" presName="sibTrans" presStyleLbl="sibTrans1D1" presStyleIdx="10" presStyleCnt="18"/>
      <dgm:spPr/>
      <dgm:t>
        <a:bodyPr/>
        <a:lstStyle/>
        <a:p>
          <a:endParaRPr lang="en-US"/>
        </a:p>
      </dgm:t>
    </dgm:pt>
    <dgm:pt modelId="{F8A95A94-059D-4CB3-AD8A-8175AC7BE035}" type="pres">
      <dgm:prSet presAssocID="{E2E8971A-2A54-4ABA-913E-05F71AC3F503}" presName="node" presStyleLbl="node1" presStyleIdx="11" presStyleCnt="18" custScaleX="53581" custScaleY="82433">
        <dgm:presLayoutVars>
          <dgm:bulletEnabled val="1"/>
        </dgm:presLayoutVars>
      </dgm:prSet>
      <dgm:spPr/>
      <dgm:t>
        <a:bodyPr/>
        <a:lstStyle/>
        <a:p>
          <a:endParaRPr lang="en-US"/>
        </a:p>
      </dgm:t>
    </dgm:pt>
    <dgm:pt modelId="{363A233F-DD90-44CE-9F12-FE2B4ED2A09E}" type="pres">
      <dgm:prSet presAssocID="{E2E8971A-2A54-4ABA-913E-05F71AC3F503}" presName="spNode" presStyleCnt="0"/>
      <dgm:spPr/>
    </dgm:pt>
    <dgm:pt modelId="{8A72D01A-5440-43FC-BA7B-0D2DFD28D0C1}" type="pres">
      <dgm:prSet presAssocID="{C77D189C-4297-4D54-B3B1-F78A91E9A1B1}" presName="sibTrans" presStyleLbl="sibTrans1D1" presStyleIdx="11" presStyleCnt="18"/>
      <dgm:spPr/>
      <dgm:t>
        <a:bodyPr/>
        <a:lstStyle/>
        <a:p>
          <a:endParaRPr lang="en-US"/>
        </a:p>
      </dgm:t>
    </dgm:pt>
    <dgm:pt modelId="{66FAA58E-CA20-4C2A-B5A7-E1DAEA74C493}" type="pres">
      <dgm:prSet presAssocID="{1C12DBD2-B734-4866-87E7-B274A847F2D4}" presName="node" presStyleLbl="node1" presStyleIdx="12" presStyleCnt="18" custScaleX="53581" custScaleY="82433">
        <dgm:presLayoutVars>
          <dgm:bulletEnabled val="1"/>
        </dgm:presLayoutVars>
      </dgm:prSet>
      <dgm:spPr/>
      <dgm:t>
        <a:bodyPr/>
        <a:lstStyle/>
        <a:p>
          <a:endParaRPr lang="en-US"/>
        </a:p>
      </dgm:t>
    </dgm:pt>
    <dgm:pt modelId="{7CBF6CEC-4FCD-41C7-B12E-FD2FCBA9AE7B}" type="pres">
      <dgm:prSet presAssocID="{1C12DBD2-B734-4866-87E7-B274A847F2D4}" presName="spNode" presStyleCnt="0"/>
      <dgm:spPr/>
    </dgm:pt>
    <dgm:pt modelId="{4E57721A-9220-431E-8CA6-B49CBE572022}" type="pres">
      <dgm:prSet presAssocID="{4EB6E462-097D-4C86-AEBA-6840DDBF221C}" presName="sibTrans" presStyleLbl="sibTrans1D1" presStyleIdx="12" presStyleCnt="18"/>
      <dgm:spPr/>
      <dgm:t>
        <a:bodyPr/>
        <a:lstStyle/>
        <a:p>
          <a:endParaRPr lang="en-US"/>
        </a:p>
      </dgm:t>
    </dgm:pt>
    <dgm:pt modelId="{17C5FEDE-41ED-472C-BE14-6F9FA3C21235}" type="pres">
      <dgm:prSet presAssocID="{33D4AA11-B0CF-4428-B469-C2BC007D5806}" presName="node" presStyleLbl="node1" presStyleIdx="13" presStyleCnt="18" custScaleX="53581" custScaleY="82433">
        <dgm:presLayoutVars>
          <dgm:bulletEnabled val="1"/>
        </dgm:presLayoutVars>
      </dgm:prSet>
      <dgm:spPr/>
      <dgm:t>
        <a:bodyPr/>
        <a:lstStyle/>
        <a:p>
          <a:endParaRPr lang="en-US"/>
        </a:p>
      </dgm:t>
    </dgm:pt>
    <dgm:pt modelId="{4BEA5FBB-76A4-4E5A-A061-9F658A1589D0}" type="pres">
      <dgm:prSet presAssocID="{33D4AA11-B0CF-4428-B469-C2BC007D5806}" presName="spNode" presStyleCnt="0"/>
      <dgm:spPr/>
    </dgm:pt>
    <dgm:pt modelId="{0E76ED97-EBA3-47E6-A21E-0B07216AED61}" type="pres">
      <dgm:prSet presAssocID="{0CBA0648-DEAA-4C3E-8CDB-46727D027C32}" presName="sibTrans" presStyleLbl="sibTrans1D1" presStyleIdx="13" presStyleCnt="18"/>
      <dgm:spPr/>
      <dgm:t>
        <a:bodyPr/>
        <a:lstStyle/>
        <a:p>
          <a:endParaRPr lang="en-US"/>
        </a:p>
      </dgm:t>
    </dgm:pt>
    <dgm:pt modelId="{4C6A85D5-7FF9-4EC6-AA8B-FFF0F55C475F}" type="pres">
      <dgm:prSet presAssocID="{F3A3C8B3-B3EE-4E9D-B78D-E42C12E0C653}" presName="node" presStyleLbl="node1" presStyleIdx="14" presStyleCnt="18" custScaleX="53581" custScaleY="82433">
        <dgm:presLayoutVars>
          <dgm:bulletEnabled val="1"/>
        </dgm:presLayoutVars>
      </dgm:prSet>
      <dgm:spPr/>
      <dgm:t>
        <a:bodyPr/>
        <a:lstStyle/>
        <a:p>
          <a:endParaRPr lang="en-US"/>
        </a:p>
      </dgm:t>
    </dgm:pt>
    <dgm:pt modelId="{84D78181-FF7D-404A-A3F5-4F7964BCE1D9}" type="pres">
      <dgm:prSet presAssocID="{F3A3C8B3-B3EE-4E9D-B78D-E42C12E0C653}" presName="spNode" presStyleCnt="0"/>
      <dgm:spPr/>
    </dgm:pt>
    <dgm:pt modelId="{E9C0D3BC-5B5F-45B2-B2B6-612B5F77220B}" type="pres">
      <dgm:prSet presAssocID="{E6964377-40D2-42F2-85D3-5E6E6E6A8A47}" presName="sibTrans" presStyleLbl="sibTrans1D1" presStyleIdx="14" presStyleCnt="18"/>
      <dgm:spPr/>
      <dgm:t>
        <a:bodyPr/>
        <a:lstStyle/>
        <a:p>
          <a:endParaRPr lang="en-US"/>
        </a:p>
      </dgm:t>
    </dgm:pt>
    <dgm:pt modelId="{C7A675FA-8765-468C-9665-6CB00583115C}" type="pres">
      <dgm:prSet presAssocID="{70F32757-BC69-4851-825A-E14510F5DA86}" presName="node" presStyleLbl="node1" presStyleIdx="15" presStyleCnt="18" custScaleX="53581" custScaleY="82433">
        <dgm:presLayoutVars>
          <dgm:bulletEnabled val="1"/>
        </dgm:presLayoutVars>
      </dgm:prSet>
      <dgm:spPr/>
      <dgm:t>
        <a:bodyPr/>
        <a:lstStyle/>
        <a:p>
          <a:endParaRPr lang="en-US"/>
        </a:p>
      </dgm:t>
    </dgm:pt>
    <dgm:pt modelId="{340DBB92-B561-48A1-94F7-F508EF131ED5}" type="pres">
      <dgm:prSet presAssocID="{70F32757-BC69-4851-825A-E14510F5DA86}" presName="spNode" presStyleCnt="0"/>
      <dgm:spPr/>
    </dgm:pt>
    <dgm:pt modelId="{B7B6913B-5075-4A9A-ACA8-0C01FD80C384}" type="pres">
      <dgm:prSet presAssocID="{6F28D23C-720A-485C-8869-A8DE831565D5}" presName="sibTrans" presStyleLbl="sibTrans1D1" presStyleIdx="15" presStyleCnt="18"/>
      <dgm:spPr/>
      <dgm:t>
        <a:bodyPr/>
        <a:lstStyle/>
        <a:p>
          <a:endParaRPr lang="en-US"/>
        </a:p>
      </dgm:t>
    </dgm:pt>
    <dgm:pt modelId="{21D0EBCE-1A1C-4E7A-B7D8-29772EBA00D9}" type="pres">
      <dgm:prSet presAssocID="{890FA516-9F68-4854-B338-4C9C631220D9}" presName="node" presStyleLbl="node1" presStyleIdx="16" presStyleCnt="18" custScaleX="53581" custScaleY="82433">
        <dgm:presLayoutVars>
          <dgm:bulletEnabled val="1"/>
        </dgm:presLayoutVars>
      </dgm:prSet>
      <dgm:spPr/>
      <dgm:t>
        <a:bodyPr/>
        <a:lstStyle/>
        <a:p>
          <a:endParaRPr lang="en-US"/>
        </a:p>
      </dgm:t>
    </dgm:pt>
    <dgm:pt modelId="{66E55C65-F9FD-4FF7-B3C6-01CE22495528}" type="pres">
      <dgm:prSet presAssocID="{890FA516-9F68-4854-B338-4C9C631220D9}" presName="spNode" presStyleCnt="0"/>
      <dgm:spPr/>
    </dgm:pt>
    <dgm:pt modelId="{3AE4E569-7F3B-4C11-ACF6-DC2F630696F4}" type="pres">
      <dgm:prSet presAssocID="{C4CF0444-7DEF-4BE1-BC49-7A7471D343CF}" presName="sibTrans" presStyleLbl="sibTrans1D1" presStyleIdx="16" presStyleCnt="18"/>
      <dgm:spPr/>
      <dgm:t>
        <a:bodyPr/>
        <a:lstStyle/>
        <a:p>
          <a:endParaRPr lang="en-US"/>
        </a:p>
      </dgm:t>
    </dgm:pt>
    <dgm:pt modelId="{B301296A-B55A-4175-9BD5-9614ACE9F5E1}" type="pres">
      <dgm:prSet presAssocID="{52DE726E-8653-480A-9C4F-9A254E0F0342}" presName="node" presStyleLbl="node1" presStyleIdx="17" presStyleCnt="18" custScaleX="53581" custScaleY="82433">
        <dgm:presLayoutVars>
          <dgm:bulletEnabled val="1"/>
        </dgm:presLayoutVars>
      </dgm:prSet>
      <dgm:spPr/>
      <dgm:t>
        <a:bodyPr/>
        <a:lstStyle/>
        <a:p>
          <a:endParaRPr lang="en-US"/>
        </a:p>
      </dgm:t>
    </dgm:pt>
    <dgm:pt modelId="{ADD16255-F159-4DFD-96E2-1543B5105D16}" type="pres">
      <dgm:prSet presAssocID="{52DE726E-8653-480A-9C4F-9A254E0F0342}" presName="spNode" presStyleCnt="0"/>
      <dgm:spPr/>
    </dgm:pt>
    <dgm:pt modelId="{86644252-7B2D-4EDE-AAFA-205F2AE23E9F}" type="pres">
      <dgm:prSet presAssocID="{0FA1F7B2-183A-492F-B0F0-6D24378D4697}" presName="sibTrans" presStyleLbl="sibTrans1D1" presStyleIdx="17" presStyleCnt="18"/>
      <dgm:spPr/>
      <dgm:t>
        <a:bodyPr/>
        <a:lstStyle/>
        <a:p>
          <a:endParaRPr lang="en-US"/>
        </a:p>
      </dgm:t>
    </dgm:pt>
  </dgm:ptLst>
  <dgm:cxnLst>
    <dgm:cxn modelId="{ACD7491C-393D-42A3-8C3A-4492E951D2EB}" srcId="{73DE3D39-8247-4DD6-A4A4-FBA1641BE9DE}" destId="{E2E8971A-2A54-4ABA-913E-05F71AC3F503}" srcOrd="11" destOrd="0" parTransId="{2E9527E6-2058-47AB-A306-D71D2AB80781}" sibTransId="{C77D189C-4297-4D54-B3B1-F78A91E9A1B1}"/>
    <dgm:cxn modelId="{179B6990-23D1-469D-B92E-45784A1D3849}" type="presOf" srcId="{0FA1F7B2-183A-492F-B0F0-6D24378D4697}" destId="{86644252-7B2D-4EDE-AAFA-205F2AE23E9F}" srcOrd="0" destOrd="0" presId="urn:microsoft.com/office/officeart/2005/8/layout/cycle5"/>
    <dgm:cxn modelId="{4167D222-B0A2-4F9F-9220-9B598A4809FC}" type="presOf" srcId="{DD3CDECE-873E-434C-A507-0292A928170E}" destId="{70A2FFEF-EFBD-4D01-82DD-6CC3AAABE698}" srcOrd="0" destOrd="0" presId="urn:microsoft.com/office/officeart/2005/8/layout/cycle5"/>
    <dgm:cxn modelId="{2396BC62-8CFE-4CA1-A3C3-2C30E8EDC40F}" srcId="{73DE3D39-8247-4DD6-A4A4-FBA1641BE9DE}" destId="{B03F8FE3-D0F4-42AA-B5F8-87B458A1A75A}" srcOrd="4" destOrd="0" parTransId="{591D7231-EE3A-4589-AF6F-F9A02AAE3A7F}" sibTransId="{4AD41EB6-FF12-4C29-9ACA-F8661B7C969B}"/>
    <dgm:cxn modelId="{A9335525-18C7-4D81-8021-9734CCE4F54F}" srcId="{73DE3D39-8247-4DD6-A4A4-FBA1641BE9DE}" destId="{1C12DBD2-B734-4866-87E7-B274A847F2D4}" srcOrd="12" destOrd="0" parTransId="{538E89B7-68B9-40C9-B81C-26CBBB1DA255}" sibTransId="{4EB6E462-097D-4C86-AEBA-6840DDBF221C}"/>
    <dgm:cxn modelId="{69519FD8-AD08-4EB1-A752-3F9D958B5526}" srcId="{73DE3D39-8247-4DD6-A4A4-FBA1641BE9DE}" destId="{33D4AA11-B0CF-4428-B469-C2BC007D5806}" srcOrd="13" destOrd="0" parTransId="{2B444D33-3D8C-4AF2-889A-3887D825C002}" sibTransId="{0CBA0648-DEAA-4C3E-8CDB-46727D027C32}"/>
    <dgm:cxn modelId="{12DF1840-2AEB-4DDF-8C43-8EDA41668983}" type="presOf" srcId="{73DE3D39-8247-4DD6-A4A4-FBA1641BE9DE}" destId="{D8D182CF-916D-4785-840D-7E2F0F3E10CA}" srcOrd="0" destOrd="0" presId="urn:microsoft.com/office/officeart/2005/8/layout/cycle5"/>
    <dgm:cxn modelId="{4A68BCA4-8BD1-4061-96FB-F3B3E9CED9A0}" type="presOf" srcId="{9AE9DABE-A978-4628-A9C2-E63A8940345F}" destId="{66612AEC-4BE1-46A7-BA9F-67E030F094E6}" srcOrd="0" destOrd="0" presId="urn:microsoft.com/office/officeart/2005/8/layout/cycle5"/>
    <dgm:cxn modelId="{AF66BAA0-6D88-427F-AB94-7EBEBCD1F005}" type="presOf" srcId="{53EDAC78-2BA7-4E0C-AE29-07A001700D10}" destId="{375C4478-36DF-4E13-A7B2-D448A9290269}" srcOrd="0" destOrd="0" presId="urn:microsoft.com/office/officeart/2005/8/layout/cycle5"/>
    <dgm:cxn modelId="{2C5A05C1-EE0C-4970-B2BC-8556A9667B03}" type="presOf" srcId="{AB3606AB-6864-4746-A7BC-7C49B2EDE81F}" destId="{C2CD1057-9C8B-4747-B28F-2E4648A5F2B9}" srcOrd="0" destOrd="0" presId="urn:microsoft.com/office/officeart/2005/8/layout/cycle5"/>
    <dgm:cxn modelId="{463B2C40-7CB8-4ED7-827F-0E8F00849C2B}" type="presOf" srcId="{70F32757-BC69-4851-825A-E14510F5DA86}" destId="{C7A675FA-8765-468C-9665-6CB00583115C}" srcOrd="0" destOrd="0" presId="urn:microsoft.com/office/officeart/2005/8/layout/cycle5"/>
    <dgm:cxn modelId="{72639D18-81A0-4CAF-A043-5316DD3DC869}" srcId="{73DE3D39-8247-4DD6-A4A4-FBA1641BE9DE}" destId="{3E7A22D4-040C-402E-813E-6A538913BF98}" srcOrd="0" destOrd="0" parTransId="{34B79349-0F1E-4D7B-81FC-54792BACD4EE}" sibTransId="{53EDAC78-2BA7-4E0C-AE29-07A001700D10}"/>
    <dgm:cxn modelId="{DA1399CE-CC21-4BAA-8756-E40727E102C2}" type="presOf" srcId="{956C4970-818E-47E0-9E2C-A9E3366229F8}" destId="{E1A5BC31-F7C4-4E3B-AF83-00E935F6785D}" srcOrd="0" destOrd="0" presId="urn:microsoft.com/office/officeart/2005/8/layout/cycle5"/>
    <dgm:cxn modelId="{8608C150-1D18-42BB-A372-BD1D1D99E98F}" srcId="{73DE3D39-8247-4DD6-A4A4-FBA1641BE9DE}" destId="{2575F157-6D64-49B0-973D-4E5B8047CA05}" srcOrd="3" destOrd="0" parTransId="{3EE5C855-0D48-4D5D-B102-DA5461497126}" sibTransId="{420ED0C6-3735-43D5-A505-00AD9ADEF000}"/>
    <dgm:cxn modelId="{2688191E-1C2C-4705-8D88-8449FAA45FB5}" srcId="{73DE3D39-8247-4DD6-A4A4-FBA1641BE9DE}" destId="{918854C1-D5AC-45F9-B1A1-C6CF6D13C111}" srcOrd="6" destOrd="0" parTransId="{81AAF087-14F1-4A45-B284-FE201F8985B6}" sibTransId="{9AE9DABE-A978-4628-A9C2-E63A8940345F}"/>
    <dgm:cxn modelId="{FFF61C85-BF47-4E2A-BD3F-59C40EE79F28}" srcId="{73DE3D39-8247-4DD6-A4A4-FBA1641BE9DE}" destId="{70F32757-BC69-4851-825A-E14510F5DA86}" srcOrd="15" destOrd="0" parTransId="{C7FE1A44-8877-46C7-992A-C041C20BD858}" sibTransId="{6F28D23C-720A-485C-8869-A8DE831565D5}"/>
    <dgm:cxn modelId="{ED263B14-2889-4DF8-85F7-B0E32C22595A}" type="presOf" srcId="{C77D189C-4297-4D54-B3B1-F78A91E9A1B1}" destId="{8A72D01A-5440-43FC-BA7B-0D2DFD28D0C1}" srcOrd="0" destOrd="0" presId="urn:microsoft.com/office/officeart/2005/8/layout/cycle5"/>
    <dgm:cxn modelId="{FBD145DE-1574-4C6D-8B42-9195ADB9BC2A}" type="presOf" srcId="{48CDA704-EAC2-4A53-8C8C-8B73120EC7F9}" destId="{630710CC-B4AD-4111-8534-AEA65ACABD8D}" srcOrd="0" destOrd="0" presId="urn:microsoft.com/office/officeart/2005/8/layout/cycle5"/>
    <dgm:cxn modelId="{9A670495-E654-471B-A8F5-D1C51AAFDC32}" type="presOf" srcId="{3E7A22D4-040C-402E-813E-6A538913BF98}" destId="{3C8DE8D6-13AA-4EC1-BFA7-96690414A7F2}" srcOrd="0" destOrd="0" presId="urn:microsoft.com/office/officeart/2005/8/layout/cycle5"/>
    <dgm:cxn modelId="{714659CC-3941-4807-938F-4772BD064893}" type="presOf" srcId="{33D4AA11-B0CF-4428-B469-C2BC007D5806}" destId="{17C5FEDE-41ED-472C-BE14-6F9FA3C21235}" srcOrd="0" destOrd="0" presId="urn:microsoft.com/office/officeart/2005/8/layout/cycle5"/>
    <dgm:cxn modelId="{675228B5-0482-41E6-B829-561D3AC35E32}" srcId="{73DE3D39-8247-4DD6-A4A4-FBA1641BE9DE}" destId="{6270AF04-D008-4768-9455-20A169771AFE}" srcOrd="7" destOrd="0" parTransId="{392134DB-B32D-4663-9017-98AF14DF6D42}" sibTransId="{D7271A16-1CD6-4F5B-BCD1-C6168CEB99B7}"/>
    <dgm:cxn modelId="{9BE9DB40-7A4A-4853-ADC2-7021F1B62DC8}" type="presOf" srcId="{C4CF0444-7DEF-4BE1-BC49-7A7471D343CF}" destId="{3AE4E569-7F3B-4C11-ACF6-DC2F630696F4}" srcOrd="0" destOrd="0" presId="urn:microsoft.com/office/officeart/2005/8/layout/cycle5"/>
    <dgm:cxn modelId="{F024FDB4-6908-464F-BDCD-28E04C9CF8CC}" type="presOf" srcId="{2575F157-6D64-49B0-973D-4E5B8047CA05}" destId="{56D00E13-8E8A-44DA-B62B-0A5E844B19F9}" srcOrd="0" destOrd="0" presId="urn:microsoft.com/office/officeart/2005/8/layout/cycle5"/>
    <dgm:cxn modelId="{7B6D6ED0-FF57-4155-8E49-BFB3E128B5A2}" srcId="{73DE3D39-8247-4DD6-A4A4-FBA1641BE9DE}" destId="{F3A3C8B3-B3EE-4E9D-B78D-E42C12E0C653}" srcOrd="14" destOrd="0" parTransId="{2E590415-30CF-496A-AAB2-34F3B63FE9CC}" sibTransId="{E6964377-40D2-42F2-85D3-5E6E6E6A8A47}"/>
    <dgm:cxn modelId="{A7F0FAA9-EBC1-4EFC-A988-FB386540344D}" type="presOf" srcId="{E2E8971A-2A54-4ABA-913E-05F71AC3F503}" destId="{F8A95A94-059D-4CB3-AD8A-8175AC7BE035}" srcOrd="0" destOrd="0" presId="urn:microsoft.com/office/officeart/2005/8/layout/cycle5"/>
    <dgm:cxn modelId="{EAD92B1D-D3DF-4CE3-9B7A-C88C59C49423}" type="presOf" srcId="{B03F8FE3-D0F4-42AA-B5F8-87B458A1A75A}" destId="{9D1C57D9-A4CE-4E64-9026-45DBE5509A9D}" srcOrd="0" destOrd="0" presId="urn:microsoft.com/office/officeart/2005/8/layout/cycle5"/>
    <dgm:cxn modelId="{E55792BD-92D5-494A-9998-11769CD468FD}" srcId="{73DE3D39-8247-4DD6-A4A4-FBA1641BE9DE}" destId="{52DE726E-8653-480A-9C4F-9A254E0F0342}" srcOrd="17" destOrd="0" parTransId="{4A0B1B0A-28E1-48E3-AABB-610F716D6A80}" sibTransId="{0FA1F7B2-183A-492F-B0F0-6D24378D4697}"/>
    <dgm:cxn modelId="{3458D3B7-484F-42D2-BE8F-CE0E7911980F}" srcId="{73DE3D39-8247-4DD6-A4A4-FBA1641BE9DE}" destId="{17714C90-6244-4940-A790-421DF523D3F4}" srcOrd="5" destOrd="0" parTransId="{339F8860-B460-481A-9C47-6CE9C12335F2}" sibTransId="{EB96FB91-2AFD-466C-B487-69E62BD83B8E}"/>
    <dgm:cxn modelId="{7B10BE05-C01E-4F8E-BA06-8B9C35C36E7A}" type="presOf" srcId="{17714C90-6244-4940-A790-421DF523D3F4}" destId="{34CF3C57-9B57-4B1E-87E7-9829333C4E0D}" srcOrd="0" destOrd="0" presId="urn:microsoft.com/office/officeart/2005/8/layout/cycle5"/>
    <dgm:cxn modelId="{49493E7E-9241-4113-8025-03B11CF43F8F}" type="presOf" srcId="{EB96FB91-2AFD-466C-B487-69E62BD83B8E}" destId="{A1032525-83DE-4E24-B4E2-5F761B6A39C3}" srcOrd="0" destOrd="0" presId="urn:microsoft.com/office/officeart/2005/8/layout/cycle5"/>
    <dgm:cxn modelId="{E9FD2954-444F-42B4-B3DA-9B000CC5521D}" type="presOf" srcId="{E6964377-40D2-42F2-85D3-5E6E6E6A8A47}" destId="{E9C0D3BC-5B5F-45B2-B2B6-612B5F77220B}" srcOrd="0" destOrd="0" presId="urn:microsoft.com/office/officeart/2005/8/layout/cycle5"/>
    <dgm:cxn modelId="{4276A4A3-8BAE-49F0-90AF-9EC633A5ED92}" type="presOf" srcId="{BC34BB6C-F80E-4D6C-A711-D54A1F627F96}" destId="{1A5A87E6-97F4-478B-9707-4EC67EF0A5E5}" srcOrd="0" destOrd="0" presId="urn:microsoft.com/office/officeart/2005/8/layout/cycle5"/>
    <dgm:cxn modelId="{54E2AB75-A461-4B31-96B6-411289DA98D6}" type="presOf" srcId="{918854C1-D5AC-45F9-B1A1-C6CF6D13C111}" destId="{EAC72FA2-1F83-451E-A81B-8BD20CA1A53D}" srcOrd="0" destOrd="0" presId="urn:microsoft.com/office/officeart/2005/8/layout/cycle5"/>
    <dgm:cxn modelId="{FDA0188B-A595-4C01-B438-5ED9A8FF9C37}" type="presOf" srcId="{9FEF643F-BBCC-448B-8F0F-AF01C87DEAED}" destId="{DAB788F5-C346-4FD6-97F9-8C14FFD6D110}" srcOrd="0" destOrd="0" presId="urn:microsoft.com/office/officeart/2005/8/layout/cycle5"/>
    <dgm:cxn modelId="{C3049BEC-AEB5-4713-A688-C52E505188B1}" type="presOf" srcId="{52DE726E-8653-480A-9C4F-9A254E0F0342}" destId="{B301296A-B55A-4175-9BD5-9614ACE9F5E1}" srcOrd="0" destOrd="0" presId="urn:microsoft.com/office/officeart/2005/8/layout/cycle5"/>
    <dgm:cxn modelId="{13DC7E62-D305-4CFF-9749-FDCB441B1119}" type="presOf" srcId="{4AD41EB6-FF12-4C29-9ACA-F8661B7C969B}" destId="{437E4A50-9BE5-4C1B-9E60-63CDD5528DC0}" srcOrd="0" destOrd="0" presId="urn:microsoft.com/office/officeart/2005/8/layout/cycle5"/>
    <dgm:cxn modelId="{425DB86D-D5B6-4327-97CE-CBD6B996568D}" type="presOf" srcId="{269E9B96-F740-4046-B466-71F6964457AD}" destId="{D74379A9-C3F5-43EC-BC90-9669BDEEF974}" srcOrd="0" destOrd="0" presId="urn:microsoft.com/office/officeart/2005/8/layout/cycle5"/>
    <dgm:cxn modelId="{BFB1947D-316C-4169-A5CB-4EC0ACF436BD}" srcId="{73DE3D39-8247-4DD6-A4A4-FBA1641BE9DE}" destId="{890FA516-9F68-4854-B338-4C9C631220D9}" srcOrd="16" destOrd="0" parTransId="{7B7D438E-6AAC-463F-9401-907F109416B3}" sibTransId="{C4CF0444-7DEF-4BE1-BC49-7A7471D343CF}"/>
    <dgm:cxn modelId="{F436ECEB-C1AA-4C11-8862-D5117027C7CC}" type="presOf" srcId="{8997CA63-8157-4DBC-9B86-13BBB8C2A02D}" destId="{718BAD66-BCA8-4189-BE94-73F8618607B8}" srcOrd="0" destOrd="0" presId="urn:microsoft.com/office/officeart/2005/8/layout/cycle5"/>
    <dgm:cxn modelId="{F88DD323-1319-43C0-816D-93690F9C8685}" type="presOf" srcId="{6270AF04-D008-4768-9455-20A169771AFE}" destId="{97A8A15F-2450-43F2-B7F5-AE134AB91874}" srcOrd="0" destOrd="0" presId="urn:microsoft.com/office/officeart/2005/8/layout/cycle5"/>
    <dgm:cxn modelId="{AFF557F5-0266-4792-AA00-4637FDBCD4BF}" type="presOf" srcId="{420ED0C6-3735-43D5-A505-00AD9ADEF000}" destId="{83E94738-3E66-4182-AA34-7A2C86A1F31C}" srcOrd="0" destOrd="0" presId="urn:microsoft.com/office/officeart/2005/8/layout/cycle5"/>
    <dgm:cxn modelId="{8ECFAD2A-C39E-4991-8645-ED06B2970BCF}" type="presOf" srcId="{1C12DBD2-B734-4866-87E7-B274A847F2D4}" destId="{66FAA58E-CA20-4C2A-B5A7-E1DAEA74C493}" srcOrd="0" destOrd="0" presId="urn:microsoft.com/office/officeart/2005/8/layout/cycle5"/>
    <dgm:cxn modelId="{0C3A5655-D37F-4FC6-8FBD-EF21EFD67A3F}" type="presOf" srcId="{A6218230-58DA-465A-92EC-12E243258E32}" destId="{026D1854-49E9-42C2-B3BC-FCF0BBA0F84D}" srcOrd="0" destOrd="0" presId="urn:microsoft.com/office/officeart/2005/8/layout/cycle5"/>
    <dgm:cxn modelId="{2CD91482-A005-432B-9CDA-21C1A10FDD6D}" type="presOf" srcId="{4EB6E462-097D-4C86-AEBA-6840DDBF221C}" destId="{4E57721A-9220-431E-8CA6-B49CBE572022}" srcOrd="0" destOrd="0" presId="urn:microsoft.com/office/officeart/2005/8/layout/cycle5"/>
    <dgm:cxn modelId="{2D0E77CA-B763-49F7-B186-DAFC411153F1}" srcId="{73DE3D39-8247-4DD6-A4A4-FBA1641BE9DE}" destId="{8997CA63-8157-4DBC-9B86-13BBB8C2A02D}" srcOrd="2" destOrd="0" parTransId="{F497276F-5E7C-4BC6-B57C-8EF1E074C692}" sibTransId="{956C4970-818E-47E0-9E2C-A9E3366229F8}"/>
    <dgm:cxn modelId="{A35B867A-B0A8-4BB1-B184-3F053E9205CB}" type="presOf" srcId="{890FA516-9F68-4854-B338-4C9C631220D9}" destId="{21D0EBCE-1A1C-4E7A-B7D8-29772EBA00D9}" srcOrd="0" destOrd="0" presId="urn:microsoft.com/office/officeart/2005/8/layout/cycle5"/>
    <dgm:cxn modelId="{5F8D84A8-4D42-43CF-97D9-C3C82BCC5BA0}" srcId="{73DE3D39-8247-4DD6-A4A4-FBA1641BE9DE}" destId="{AB3606AB-6864-4746-A7BC-7C49B2EDE81F}" srcOrd="8" destOrd="0" parTransId="{BDE320CD-4C08-42EC-B167-8147714A15FA}" sibTransId="{DD3CDECE-873E-434C-A507-0292A928170E}"/>
    <dgm:cxn modelId="{B0AE9818-7942-4942-A01B-2B76B2C28DF9}" type="presOf" srcId="{D7271A16-1CD6-4F5B-BCD1-C6168CEB99B7}" destId="{05060C64-7A27-4A26-8C68-C2218E15FA03}" srcOrd="0" destOrd="0" presId="urn:microsoft.com/office/officeart/2005/8/layout/cycle5"/>
    <dgm:cxn modelId="{6AB4394B-A411-46CF-B424-D9B2C346D64C}" type="presOf" srcId="{9FFF5B26-2EE4-4C3A-9703-C51C7A78A1AD}" destId="{1C5100C6-6337-4EAB-AD6A-A7E893E1DCFC}" srcOrd="0" destOrd="0" presId="urn:microsoft.com/office/officeart/2005/8/layout/cycle5"/>
    <dgm:cxn modelId="{6812D206-03D9-41A3-8435-6A9FDADB8C33}" srcId="{73DE3D39-8247-4DD6-A4A4-FBA1641BE9DE}" destId="{48CDA704-EAC2-4A53-8C8C-8B73120EC7F9}" srcOrd="9" destOrd="0" parTransId="{31364BA3-DC7C-4D84-A2B0-F89C5CF49700}" sibTransId="{269E9B96-F740-4046-B466-71F6964457AD}"/>
    <dgm:cxn modelId="{0B35E277-846C-4343-9947-F0E57D11263C}" type="presOf" srcId="{6F28D23C-720A-485C-8869-A8DE831565D5}" destId="{B7B6913B-5075-4A9A-ACA8-0C01FD80C384}" srcOrd="0" destOrd="0" presId="urn:microsoft.com/office/officeart/2005/8/layout/cycle5"/>
    <dgm:cxn modelId="{F65FEE0B-88FC-4872-B385-225019A94A68}" srcId="{73DE3D39-8247-4DD6-A4A4-FBA1641BE9DE}" destId="{BC34BB6C-F80E-4D6C-A711-D54A1F627F96}" srcOrd="1" destOrd="0" parTransId="{D6C30FA2-4438-4C96-9900-7E26574F07B9}" sibTransId="{9FEF643F-BBCC-448B-8F0F-AF01C87DEAED}"/>
    <dgm:cxn modelId="{9B92C9FE-0A17-4F01-8874-0377882B4541}" type="presOf" srcId="{0CBA0648-DEAA-4C3E-8CDB-46727D027C32}" destId="{0E76ED97-EBA3-47E6-A21E-0B07216AED61}" srcOrd="0" destOrd="0" presId="urn:microsoft.com/office/officeart/2005/8/layout/cycle5"/>
    <dgm:cxn modelId="{50315A48-99AF-4AEF-BDBD-379CF187CDD0}" srcId="{73DE3D39-8247-4DD6-A4A4-FBA1641BE9DE}" destId="{9FFF5B26-2EE4-4C3A-9703-C51C7A78A1AD}" srcOrd="10" destOrd="0" parTransId="{74128CAB-E1B0-4EFD-96D3-4158E15CFB3D}" sibTransId="{A6218230-58DA-465A-92EC-12E243258E32}"/>
    <dgm:cxn modelId="{4DFC5709-E827-4599-AE2C-BDF0948254B3}" type="presOf" srcId="{F3A3C8B3-B3EE-4E9D-B78D-E42C12E0C653}" destId="{4C6A85D5-7FF9-4EC6-AA8B-FFF0F55C475F}" srcOrd="0" destOrd="0" presId="urn:microsoft.com/office/officeart/2005/8/layout/cycle5"/>
    <dgm:cxn modelId="{FF39B66F-6D68-4D6E-BAD2-79D31A925123}" type="presParOf" srcId="{D8D182CF-916D-4785-840D-7E2F0F3E10CA}" destId="{3C8DE8D6-13AA-4EC1-BFA7-96690414A7F2}" srcOrd="0" destOrd="0" presId="urn:microsoft.com/office/officeart/2005/8/layout/cycle5"/>
    <dgm:cxn modelId="{DE85CD31-FAD2-43AF-83C8-8252DFDACE55}" type="presParOf" srcId="{D8D182CF-916D-4785-840D-7E2F0F3E10CA}" destId="{F9798922-2A7C-4FF9-B846-DFE5BEA846DC}" srcOrd="1" destOrd="0" presId="urn:microsoft.com/office/officeart/2005/8/layout/cycle5"/>
    <dgm:cxn modelId="{07B0670E-5AEE-431E-8AE1-310C73FAEA55}" type="presParOf" srcId="{D8D182CF-916D-4785-840D-7E2F0F3E10CA}" destId="{375C4478-36DF-4E13-A7B2-D448A9290269}" srcOrd="2" destOrd="0" presId="urn:microsoft.com/office/officeart/2005/8/layout/cycle5"/>
    <dgm:cxn modelId="{71CD65C0-88B0-4EDB-B6C5-9A0CD306124B}" type="presParOf" srcId="{D8D182CF-916D-4785-840D-7E2F0F3E10CA}" destId="{1A5A87E6-97F4-478B-9707-4EC67EF0A5E5}" srcOrd="3" destOrd="0" presId="urn:microsoft.com/office/officeart/2005/8/layout/cycle5"/>
    <dgm:cxn modelId="{D906D280-DDDB-4AEB-9B92-4B3F16F6B2CC}" type="presParOf" srcId="{D8D182CF-916D-4785-840D-7E2F0F3E10CA}" destId="{5295CD47-B4B8-4281-9EA7-7CB7EFC60346}" srcOrd="4" destOrd="0" presId="urn:microsoft.com/office/officeart/2005/8/layout/cycle5"/>
    <dgm:cxn modelId="{3FAEC7EE-399C-4153-B67C-88C6FCF63A99}" type="presParOf" srcId="{D8D182CF-916D-4785-840D-7E2F0F3E10CA}" destId="{DAB788F5-C346-4FD6-97F9-8C14FFD6D110}" srcOrd="5" destOrd="0" presId="urn:microsoft.com/office/officeart/2005/8/layout/cycle5"/>
    <dgm:cxn modelId="{F54C7BE9-532E-4AAA-961A-1A146F7A3934}" type="presParOf" srcId="{D8D182CF-916D-4785-840D-7E2F0F3E10CA}" destId="{718BAD66-BCA8-4189-BE94-73F8618607B8}" srcOrd="6" destOrd="0" presId="urn:microsoft.com/office/officeart/2005/8/layout/cycle5"/>
    <dgm:cxn modelId="{AA010E7E-8157-4385-92A2-4AE4CE57A844}" type="presParOf" srcId="{D8D182CF-916D-4785-840D-7E2F0F3E10CA}" destId="{4A0FECBB-BBC1-43F1-A6D8-61294A6394E2}" srcOrd="7" destOrd="0" presId="urn:microsoft.com/office/officeart/2005/8/layout/cycle5"/>
    <dgm:cxn modelId="{0D7CCAE7-DAED-4E87-9455-A6C15D0F1BC7}" type="presParOf" srcId="{D8D182CF-916D-4785-840D-7E2F0F3E10CA}" destId="{E1A5BC31-F7C4-4E3B-AF83-00E935F6785D}" srcOrd="8" destOrd="0" presId="urn:microsoft.com/office/officeart/2005/8/layout/cycle5"/>
    <dgm:cxn modelId="{F43EAFAD-61D3-48F4-B804-1E5CDEDC3F72}" type="presParOf" srcId="{D8D182CF-916D-4785-840D-7E2F0F3E10CA}" destId="{56D00E13-8E8A-44DA-B62B-0A5E844B19F9}" srcOrd="9" destOrd="0" presId="urn:microsoft.com/office/officeart/2005/8/layout/cycle5"/>
    <dgm:cxn modelId="{63E91294-D9EF-43B5-8868-371849D4461E}" type="presParOf" srcId="{D8D182CF-916D-4785-840D-7E2F0F3E10CA}" destId="{F21F8F39-8501-4613-97D0-44B9F858BB71}" srcOrd="10" destOrd="0" presId="urn:microsoft.com/office/officeart/2005/8/layout/cycle5"/>
    <dgm:cxn modelId="{FCD7B6EE-FE1A-4A58-8DF3-E7EDA79A51AE}" type="presParOf" srcId="{D8D182CF-916D-4785-840D-7E2F0F3E10CA}" destId="{83E94738-3E66-4182-AA34-7A2C86A1F31C}" srcOrd="11" destOrd="0" presId="urn:microsoft.com/office/officeart/2005/8/layout/cycle5"/>
    <dgm:cxn modelId="{E40D73E0-BB3C-42ED-9AEC-F7D7847466CE}" type="presParOf" srcId="{D8D182CF-916D-4785-840D-7E2F0F3E10CA}" destId="{9D1C57D9-A4CE-4E64-9026-45DBE5509A9D}" srcOrd="12" destOrd="0" presId="urn:microsoft.com/office/officeart/2005/8/layout/cycle5"/>
    <dgm:cxn modelId="{92F95158-4196-473B-A59E-1423EA62A920}" type="presParOf" srcId="{D8D182CF-916D-4785-840D-7E2F0F3E10CA}" destId="{354D5D01-1670-4689-AA28-4760E83CFD0D}" srcOrd="13" destOrd="0" presId="urn:microsoft.com/office/officeart/2005/8/layout/cycle5"/>
    <dgm:cxn modelId="{2DF632AA-A615-4C2C-B956-7EB348D62DDF}" type="presParOf" srcId="{D8D182CF-916D-4785-840D-7E2F0F3E10CA}" destId="{437E4A50-9BE5-4C1B-9E60-63CDD5528DC0}" srcOrd="14" destOrd="0" presId="urn:microsoft.com/office/officeart/2005/8/layout/cycle5"/>
    <dgm:cxn modelId="{8D5B5BEE-30C4-4EA8-90A4-339A9FBB01C1}" type="presParOf" srcId="{D8D182CF-916D-4785-840D-7E2F0F3E10CA}" destId="{34CF3C57-9B57-4B1E-87E7-9829333C4E0D}" srcOrd="15" destOrd="0" presId="urn:microsoft.com/office/officeart/2005/8/layout/cycle5"/>
    <dgm:cxn modelId="{137C2CC0-7184-49E5-8A58-BDBFA32FE38C}" type="presParOf" srcId="{D8D182CF-916D-4785-840D-7E2F0F3E10CA}" destId="{E5F7BDFF-045F-464F-8E64-7B248E4EC6F5}" srcOrd="16" destOrd="0" presId="urn:microsoft.com/office/officeart/2005/8/layout/cycle5"/>
    <dgm:cxn modelId="{70B788F0-A9D8-4870-AF35-8544D56DA8A1}" type="presParOf" srcId="{D8D182CF-916D-4785-840D-7E2F0F3E10CA}" destId="{A1032525-83DE-4E24-B4E2-5F761B6A39C3}" srcOrd="17" destOrd="0" presId="urn:microsoft.com/office/officeart/2005/8/layout/cycle5"/>
    <dgm:cxn modelId="{2CD0CB3E-29D7-4936-9053-EE6CB18F07A1}" type="presParOf" srcId="{D8D182CF-916D-4785-840D-7E2F0F3E10CA}" destId="{EAC72FA2-1F83-451E-A81B-8BD20CA1A53D}" srcOrd="18" destOrd="0" presId="urn:microsoft.com/office/officeart/2005/8/layout/cycle5"/>
    <dgm:cxn modelId="{E80306B4-DCD4-49C9-AAAA-2681AA7EDB7E}" type="presParOf" srcId="{D8D182CF-916D-4785-840D-7E2F0F3E10CA}" destId="{E77DE6C5-9146-4493-9CBF-8C82243E2010}" srcOrd="19" destOrd="0" presId="urn:microsoft.com/office/officeart/2005/8/layout/cycle5"/>
    <dgm:cxn modelId="{9E616B23-4F98-45BC-8492-C3F42F016293}" type="presParOf" srcId="{D8D182CF-916D-4785-840D-7E2F0F3E10CA}" destId="{66612AEC-4BE1-46A7-BA9F-67E030F094E6}" srcOrd="20" destOrd="0" presId="urn:microsoft.com/office/officeart/2005/8/layout/cycle5"/>
    <dgm:cxn modelId="{94FCA3FE-9329-4693-BDB7-793028613AF8}" type="presParOf" srcId="{D8D182CF-916D-4785-840D-7E2F0F3E10CA}" destId="{97A8A15F-2450-43F2-B7F5-AE134AB91874}" srcOrd="21" destOrd="0" presId="urn:microsoft.com/office/officeart/2005/8/layout/cycle5"/>
    <dgm:cxn modelId="{2C29D914-2215-4A34-8B38-B0B8B7466DA0}" type="presParOf" srcId="{D8D182CF-916D-4785-840D-7E2F0F3E10CA}" destId="{AACBAFAA-CE9D-444C-804C-1123A22BBECC}" srcOrd="22" destOrd="0" presId="urn:microsoft.com/office/officeart/2005/8/layout/cycle5"/>
    <dgm:cxn modelId="{24AE2EA6-8486-43A3-95AE-B3B366EE12BD}" type="presParOf" srcId="{D8D182CF-916D-4785-840D-7E2F0F3E10CA}" destId="{05060C64-7A27-4A26-8C68-C2218E15FA03}" srcOrd="23" destOrd="0" presId="urn:microsoft.com/office/officeart/2005/8/layout/cycle5"/>
    <dgm:cxn modelId="{F4A867F7-2A59-4A82-834F-6B3ADB88752F}" type="presParOf" srcId="{D8D182CF-916D-4785-840D-7E2F0F3E10CA}" destId="{C2CD1057-9C8B-4747-B28F-2E4648A5F2B9}" srcOrd="24" destOrd="0" presId="urn:microsoft.com/office/officeart/2005/8/layout/cycle5"/>
    <dgm:cxn modelId="{F633C838-78AE-4DD5-BC41-8746F032B48F}" type="presParOf" srcId="{D8D182CF-916D-4785-840D-7E2F0F3E10CA}" destId="{FEDD55E4-C65F-456C-A515-44DFC1B96402}" srcOrd="25" destOrd="0" presId="urn:microsoft.com/office/officeart/2005/8/layout/cycle5"/>
    <dgm:cxn modelId="{00632B46-7AF8-4186-973D-4E34D2A7F6A0}" type="presParOf" srcId="{D8D182CF-916D-4785-840D-7E2F0F3E10CA}" destId="{70A2FFEF-EFBD-4D01-82DD-6CC3AAABE698}" srcOrd="26" destOrd="0" presId="urn:microsoft.com/office/officeart/2005/8/layout/cycle5"/>
    <dgm:cxn modelId="{EF716AB8-55F2-4E19-8479-4E8D03B508D4}" type="presParOf" srcId="{D8D182CF-916D-4785-840D-7E2F0F3E10CA}" destId="{630710CC-B4AD-4111-8534-AEA65ACABD8D}" srcOrd="27" destOrd="0" presId="urn:microsoft.com/office/officeart/2005/8/layout/cycle5"/>
    <dgm:cxn modelId="{399BF779-41D6-4F91-94F3-940866B745A8}" type="presParOf" srcId="{D8D182CF-916D-4785-840D-7E2F0F3E10CA}" destId="{EBCF3D44-43E9-491C-BCB2-23649A1608D1}" srcOrd="28" destOrd="0" presId="urn:microsoft.com/office/officeart/2005/8/layout/cycle5"/>
    <dgm:cxn modelId="{33FF0B50-E211-4B0F-AFB6-1E6E467FC258}" type="presParOf" srcId="{D8D182CF-916D-4785-840D-7E2F0F3E10CA}" destId="{D74379A9-C3F5-43EC-BC90-9669BDEEF974}" srcOrd="29" destOrd="0" presId="urn:microsoft.com/office/officeart/2005/8/layout/cycle5"/>
    <dgm:cxn modelId="{BE108844-D229-4A4B-8B2B-BBE8AC9D3160}" type="presParOf" srcId="{D8D182CF-916D-4785-840D-7E2F0F3E10CA}" destId="{1C5100C6-6337-4EAB-AD6A-A7E893E1DCFC}" srcOrd="30" destOrd="0" presId="urn:microsoft.com/office/officeart/2005/8/layout/cycle5"/>
    <dgm:cxn modelId="{CFC0CA3D-967C-43D5-B577-5B22C61F5A4E}" type="presParOf" srcId="{D8D182CF-916D-4785-840D-7E2F0F3E10CA}" destId="{4B450777-63F9-407E-9F76-078243D94921}" srcOrd="31" destOrd="0" presId="urn:microsoft.com/office/officeart/2005/8/layout/cycle5"/>
    <dgm:cxn modelId="{E1F917D3-BB9C-4071-8738-89FC4FB5AB0D}" type="presParOf" srcId="{D8D182CF-916D-4785-840D-7E2F0F3E10CA}" destId="{026D1854-49E9-42C2-B3BC-FCF0BBA0F84D}" srcOrd="32" destOrd="0" presId="urn:microsoft.com/office/officeart/2005/8/layout/cycle5"/>
    <dgm:cxn modelId="{934D63D7-81AE-43CB-A3ED-617BE4E1CDFC}" type="presParOf" srcId="{D8D182CF-916D-4785-840D-7E2F0F3E10CA}" destId="{F8A95A94-059D-4CB3-AD8A-8175AC7BE035}" srcOrd="33" destOrd="0" presId="urn:microsoft.com/office/officeart/2005/8/layout/cycle5"/>
    <dgm:cxn modelId="{2E6EB2C7-E79B-4EB6-A1B8-D09650E13F77}" type="presParOf" srcId="{D8D182CF-916D-4785-840D-7E2F0F3E10CA}" destId="{363A233F-DD90-44CE-9F12-FE2B4ED2A09E}" srcOrd="34" destOrd="0" presId="urn:microsoft.com/office/officeart/2005/8/layout/cycle5"/>
    <dgm:cxn modelId="{47F99A2A-B630-4618-ABB0-2B5BB5803579}" type="presParOf" srcId="{D8D182CF-916D-4785-840D-7E2F0F3E10CA}" destId="{8A72D01A-5440-43FC-BA7B-0D2DFD28D0C1}" srcOrd="35" destOrd="0" presId="urn:microsoft.com/office/officeart/2005/8/layout/cycle5"/>
    <dgm:cxn modelId="{91616745-EB0C-4D60-8D29-5127D9803F06}" type="presParOf" srcId="{D8D182CF-916D-4785-840D-7E2F0F3E10CA}" destId="{66FAA58E-CA20-4C2A-B5A7-E1DAEA74C493}" srcOrd="36" destOrd="0" presId="urn:microsoft.com/office/officeart/2005/8/layout/cycle5"/>
    <dgm:cxn modelId="{290D9CD3-9357-41A5-BCF1-C29EBE6A4C4C}" type="presParOf" srcId="{D8D182CF-916D-4785-840D-7E2F0F3E10CA}" destId="{7CBF6CEC-4FCD-41C7-B12E-FD2FCBA9AE7B}" srcOrd="37" destOrd="0" presId="urn:microsoft.com/office/officeart/2005/8/layout/cycle5"/>
    <dgm:cxn modelId="{4134AF6F-92E3-44B8-B50F-75F7A64022AC}" type="presParOf" srcId="{D8D182CF-916D-4785-840D-7E2F0F3E10CA}" destId="{4E57721A-9220-431E-8CA6-B49CBE572022}" srcOrd="38" destOrd="0" presId="urn:microsoft.com/office/officeart/2005/8/layout/cycle5"/>
    <dgm:cxn modelId="{4EA29587-8EDD-4FB8-AE83-24F10DB57ECE}" type="presParOf" srcId="{D8D182CF-916D-4785-840D-7E2F0F3E10CA}" destId="{17C5FEDE-41ED-472C-BE14-6F9FA3C21235}" srcOrd="39" destOrd="0" presId="urn:microsoft.com/office/officeart/2005/8/layout/cycle5"/>
    <dgm:cxn modelId="{96387CE2-6C19-40B0-918F-09F373378702}" type="presParOf" srcId="{D8D182CF-916D-4785-840D-7E2F0F3E10CA}" destId="{4BEA5FBB-76A4-4E5A-A061-9F658A1589D0}" srcOrd="40" destOrd="0" presId="urn:microsoft.com/office/officeart/2005/8/layout/cycle5"/>
    <dgm:cxn modelId="{124129AC-99D6-4B7C-9BCD-65381609A9D7}" type="presParOf" srcId="{D8D182CF-916D-4785-840D-7E2F0F3E10CA}" destId="{0E76ED97-EBA3-47E6-A21E-0B07216AED61}" srcOrd="41" destOrd="0" presId="urn:microsoft.com/office/officeart/2005/8/layout/cycle5"/>
    <dgm:cxn modelId="{631CD6C3-5B62-499F-8AA6-18ED93C41B3C}" type="presParOf" srcId="{D8D182CF-916D-4785-840D-7E2F0F3E10CA}" destId="{4C6A85D5-7FF9-4EC6-AA8B-FFF0F55C475F}" srcOrd="42" destOrd="0" presId="urn:microsoft.com/office/officeart/2005/8/layout/cycle5"/>
    <dgm:cxn modelId="{86D09980-36DB-452F-858D-DC336ACE02A7}" type="presParOf" srcId="{D8D182CF-916D-4785-840D-7E2F0F3E10CA}" destId="{84D78181-FF7D-404A-A3F5-4F7964BCE1D9}" srcOrd="43" destOrd="0" presId="urn:microsoft.com/office/officeart/2005/8/layout/cycle5"/>
    <dgm:cxn modelId="{E9275A06-A003-441A-A919-6555110CEBB6}" type="presParOf" srcId="{D8D182CF-916D-4785-840D-7E2F0F3E10CA}" destId="{E9C0D3BC-5B5F-45B2-B2B6-612B5F77220B}" srcOrd="44" destOrd="0" presId="urn:microsoft.com/office/officeart/2005/8/layout/cycle5"/>
    <dgm:cxn modelId="{6DB63028-BE9A-47DA-8A20-D133148D9A17}" type="presParOf" srcId="{D8D182CF-916D-4785-840D-7E2F0F3E10CA}" destId="{C7A675FA-8765-468C-9665-6CB00583115C}" srcOrd="45" destOrd="0" presId="urn:microsoft.com/office/officeart/2005/8/layout/cycle5"/>
    <dgm:cxn modelId="{CC42292D-E7C0-47C6-A99C-DB2B02B4DAE1}" type="presParOf" srcId="{D8D182CF-916D-4785-840D-7E2F0F3E10CA}" destId="{340DBB92-B561-48A1-94F7-F508EF131ED5}" srcOrd="46" destOrd="0" presId="urn:microsoft.com/office/officeart/2005/8/layout/cycle5"/>
    <dgm:cxn modelId="{9E7F20CF-2187-473A-AE00-8D1D179B6412}" type="presParOf" srcId="{D8D182CF-916D-4785-840D-7E2F0F3E10CA}" destId="{B7B6913B-5075-4A9A-ACA8-0C01FD80C384}" srcOrd="47" destOrd="0" presId="urn:microsoft.com/office/officeart/2005/8/layout/cycle5"/>
    <dgm:cxn modelId="{58D5FEB7-E7FD-4A24-AAE5-3727652E68A2}" type="presParOf" srcId="{D8D182CF-916D-4785-840D-7E2F0F3E10CA}" destId="{21D0EBCE-1A1C-4E7A-B7D8-29772EBA00D9}" srcOrd="48" destOrd="0" presId="urn:microsoft.com/office/officeart/2005/8/layout/cycle5"/>
    <dgm:cxn modelId="{939EAB3F-98EC-4440-A092-527F8FBD6734}" type="presParOf" srcId="{D8D182CF-916D-4785-840D-7E2F0F3E10CA}" destId="{66E55C65-F9FD-4FF7-B3C6-01CE22495528}" srcOrd="49" destOrd="0" presId="urn:microsoft.com/office/officeart/2005/8/layout/cycle5"/>
    <dgm:cxn modelId="{0B53A3E7-A169-493D-9E03-F2FD5083D816}" type="presParOf" srcId="{D8D182CF-916D-4785-840D-7E2F0F3E10CA}" destId="{3AE4E569-7F3B-4C11-ACF6-DC2F630696F4}" srcOrd="50" destOrd="0" presId="urn:microsoft.com/office/officeart/2005/8/layout/cycle5"/>
    <dgm:cxn modelId="{8D7056EF-E648-41DE-8469-41522CB7A757}" type="presParOf" srcId="{D8D182CF-916D-4785-840D-7E2F0F3E10CA}" destId="{B301296A-B55A-4175-9BD5-9614ACE9F5E1}" srcOrd="51" destOrd="0" presId="urn:microsoft.com/office/officeart/2005/8/layout/cycle5"/>
    <dgm:cxn modelId="{3D60CC3A-C8DE-49F8-8E5F-A393F71210D4}" type="presParOf" srcId="{D8D182CF-916D-4785-840D-7E2F0F3E10CA}" destId="{ADD16255-F159-4DFD-96E2-1543B5105D16}" srcOrd="52" destOrd="0" presId="urn:microsoft.com/office/officeart/2005/8/layout/cycle5"/>
    <dgm:cxn modelId="{D29C1980-B4A1-4FBC-8C73-3CB86BCD2C43}" type="presParOf" srcId="{D8D182CF-916D-4785-840D-7E2F0F3E10CA}" destId="{86644252-7B2D-4EDE-AAFA-205F2AE23E9F}" srcOrd="53"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0092D7-030C-4919-86EF-3ECB847EFAF1}" type="doc">
      <dgm:prSet loTypeId="urn:microsoft.com/office/officeart/2005/8/layout/cycle2" loCatId="cycle" qsTypeId="urn:microsoft.com/office/officeart/2005/8/quickstyle/simple1" qsCatId="simple" csTypeId="urn:microsoft.com/office/officeart/2005/8/colors/accent3_4" csCatId="accent3" phldr="1"/>
      <dgm:spPr/>
      <dgm:t>
        <a:bodyPr/>
        <a:lstStyle/>
        <a:p>
          <a:endParaRPr lang="en-US"/>
        </a:p>
      </dgm:t>
    </dgm:pt>
    <dgm:pt modelId="{1AEE741F-293F-4D10-94CD-C8CE34DF2C11}">
      <dgm:prSet phldrT="[Text]" phldr="0" custT="1"/>
      <dgm:spPr>
        <a:solidFill>
          <a:schemeClr val="bg1"/>
        </a:solidFill>
        <a:ln w="57150">
          <a:solidFill>
            <a:schemeClr val="accent2"/>
          </a:solidFill>
        </a:ln>
      </dgm:spPr>
      <dgm:t>
        <a:bodyPr/>
        <a:lstStyle/>
        <a:p>
          <a:endParaRPr lang="en-US" sz="1000" dirty="0"/>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w="57150">
          <a:noFill/>
        </a:ln>
      </dgm:spPr>
      <dgm:t>
        <a:bodyPr/>
        <a:lstStyle/>
        <a:p>
          <a:endParaRPr lang="en-US" sz="2400"/>
        </a:p>
      </dgm:t>
    </dgm:pt>
    <dgm:pt modelId="{2B813FFD-FE31-41FB-A5FD-BAFFA7E9BE0A}">
      <dgm:prSet phldrT="[Text]" phldr="0" custT="1"/>
      <dgm:spPr>
        <a:solidFill>
          <a:schemeClr val="bg1"/>
        </a:solidFill>
        <a:ln w="57150">
          <a:solidFill>
            <a:schemeClr val="accent2"/>
          </a:solidFill>
        </a:ln>
      </dgm:spPr>
      <dgm:t>
        <a:bodyPr/>
        <a:lstStyle/>
        <a:p>
          <a:endParaRPr lang="en-US" sz="1000" dirty="0"/>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w="57150">
          <a:noFill/>
        </a:ln>
      </dgm:spPr>
      <dgm:t>
        <a:bodyPr/>
        <a:lstStyle/>
        <a:p>
          <a:endParaRPr lang="en-US" sz="2400"/>
        </a:p>
      </dgm:t>
    </dgm:pt>
    <dgm:pt modelId="{C4F5D958-3A2C-44D8-8259-F8D137ED8D6B}">
      <dgm:prSet phldrT="[Text]" phldr="0" custT="1"/>
      <dgm:spPr>
        <a:solidFill>
          <a:schemeClr val="bg1"/>
        </a:solidFill>
        <a:ln w="57150">
          <a:solidFill>
            <a:schemeClr val="accent2"/>
          </a:solidFill>
        </a:ln>
      </dgm:spPr>
      <dgm:t>
        <a:bodyPr/>
        <a:lstStyle/>
        <a:p>
          <a:endParaRPr lang="en-US" sz="1000" dirty="0"/>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w="57150">
          <a:noFill/>
        </a:ln>
      </dgm:spPr>
      <dgm:t>
        <a:bodyPr/>
        <a:lstStyle/>
        <a:p>
          <a:endParaRPr lang="en-US" sz="2400"/>
        </a:p>
      </dgm:t>
    </dgm:pt>
    <dgm:pt modelId="{A183620C-09E2-4087-A80D-934CDB19BC91}">
      <dgm:prSet phldrT="[Text]" phldr="0" custT="1"/>
      <dgm:spPr>
        <a:solidFill>
          <a:schemeClr val="bg1"/>
        </a:solidFill>
        <a:ln w="57150">
          <a:solidFill>
            <a:schemeClr val="accent2"/>
          </a:solidFill>
        </a:ln>
      </dgm:spPr>
      <dgm:t>
        <a:bodyPr/>
        <a:lstStyle/>
        <a:p>
          <a:endParaRPr lang="en-US" sz="1000" dirty="0"/>
        </a:p>
      </dgm:t>
    </dgm:pt>
    <dgm:pt modelId="{A84196E2-0CC8-4360-B5D4-1E51B8215462}" type="parTrans" cxnId="{35DF3C6D-028C-4898-9C58-B861C92957B7}">
      <dgm:prSet/>
      <dgm:spPr/>
      <dgm:t>
        <a:bodyPr/>
        <a:lstStyle/>
        <a:p>
          <a:endParaRPr lang="en-US"/>
        </a:p>
      </dgm:t>
    </dgm:pt>
    <dgm:pt modelId="{E07522D7-76CE-4060-AD53-5436058641DE}" type="sibTrans" cxnId="{35DF3C6D-028C-4898-9C58-B861C92957B7}">
      <dgm:prSet/>
      <dgm:spPr>
        <a:noFill/>
        <a:ln w="57150">
          <a:noFill/>
        </a:ln>
      </dgm:spPr>
      <dgm:t>
        <a:bodyPr/>
        <a:lstStyle/>
        <a:p>
          <a:endParaRPr lang="en-US"/>
        </a:p>
      </dgm:t>
    </dgm:pt>
    <dgm:pt modelId="{1D6CA2D9-3BC2-4765-822B-C6A22A79ED82}">
      <dgm:prSet phldrT="[Text]" phldr="0" custT="1"/>
      <dgm:spPr>
        <a:solidFill>
          <a:schemeClr val="bg1"/>
        </a:solidFill>
        <a:ln w="57150">
          <a:solidFill>
            <a:schemeClr val="accent2"/>
          </a:solidFill>
        </a:ln>
      </dgm:spPr>
      <dgm:t>
        <a:bodyPr/>
        <a:lstStyle/>
        <a:p>
          <a:endParaRPr lang="en-US" sz="1000" dirty="0"/>
        </a:p>
      </dgm:t>
    </dgm:pt>
    <dgm:pt modelId="{D6176B0B-C6A1-4DAF-8F92-1821BE4CC666}" type="parTrans" cxnId="{B3D717BA-135C-45D8-909B-6084BFDBC0E0}">
      <dgm:prSet/>
      <dgm:spPr/>
      <dgm:t>
        <a:bodyPr/>
        <a:lstStyle/>
        <a:p>
          <a:endParaRPr lang="en-US"/>
        </a:p>
      </dgm:t>
    </dgm:pt>
    <dgm:pt modelId="{3C56DB19-68D4-4FCE-94CE-50AE7C9586C6}" type="sibTrans" cxnId="{B3D717BA-135C-45D8-909B-6084BFDBC0E0}">
      <dgm:prSet/>
      <dgm:spPr>
        <a:noFill/>
        <a:ln w="57150">
          <a:noFill/>
        </a:ln>
      </dgm:spPr>
      <dgm:t>
        <a:bodyPr/>
        <a:lstStyle/>
        <a:p>
          <a:endParaRPr lang="en-US"/>
        </a:p>
      </dgm:t>
    </dgm:pt>
    <dgm:pt modelId="{BD263381-7623-4344-9D2E-7C75BD98AC68}">
      <dgm:prSet phldrT="[Text]" phldr="0" custT="1"/>
      <dgm:spPr>
        <a:solidFill>
          <a:schemeClr val="bg1"/>
        </a:solidFill>
        <a:ln w="57150">
          <a:solidFill>
            <a:schemeClr val="accent2"/>
          </a:solidFill>
        </a:ln>
      </dgm:spPr>
      <dgm:t>
        <a:bodyPr/>
        <a:lstStyle/>
        <a:p>
          <a:endParaRPr lang="en-US" sz="1000" dirty="0"/>
        </a:p>
      </dgm:t>
    </dgm:pt>
    <dgm:pt modelId="{4195CB74-9B2D-4EA8-933B-903D9D53E1E4}" type="parTrans" cxnId="{634A65F5-2493-4E77-9B9B-8448730C1ADA}">
      <dgm:prSet/>
      <dgm:spPr/>
      <dgm:t>
        <a:bodyPr/>
        <a:lstStyle/>
        <a:p>
          <a:endParaRPr lang="en-US"/>
        </a:p>
      </dgm:t>
    </dgm:pt>
    <dgm:pt modelId="{C21EEA5D-3A9B-49D9-BF8A-8904635CD2BD}" type="sibTrans" cxnId="{634A65F5-2493-4E77-9B9B-8448730C1ADA}">
      <dgm:prSet/>
      <dgm:spPr>
        <a:noFill/>
        <a:ln w="57150">
          <a:noFill/>
        </a:ln>
      </dgm:spPr>
      <dgm:t>
        <a:bodyPr/>
        <a:lstStyle/>
        <a:p>
          <a:endParaRPr lang="en-US"/>
        </a:p>
      </dgm:t>
    </dgm:pt>
    <dgm:pt modelId="{6F213BA3-1F38-445D-BFF7-E3C748A322A0}">
      <dgm:prSet phldrT="[Text]" phldr="0" custT="1"/>
      <dgm:spPr>
        <a:solidFill>
          <a:schemeClr val="bg1"/>
        </a:solidFill>
        <a:ln w="57150">
          <a:solidFill>
            <a:schemeClr val="accent2"/>
          </a:solidFill>
        </a:ln>
      </dgm:spPr>
      <dgm:t>
        <a:bodyPr/>
        <a:lstStyle/>
        <a:p>
          <a:endParaRPr lang="en-US" sz="1000" dirty="0"/>
        </a:p>
      </dgm:t>
    </dgm:pt>
    <dgm:pt modelId="{14A55C49-03E7-4555-A34C-EFD38BD59B09}" type="parTrans" cxnId="{15ADB95E-3EB5-467C-A256-033A6D4371FE}">
      <dgm:prSet/>
      <dgm:spPr/>
      <dgm:t>
        <a:bodyPr/>
        <a:lstStyle/>
        <a:p>
          <a:endParaRPr lang="en-US"/>
        </a:p>
      </dgm:t>
    </dgm:pt>
    <dgm:pt modelId="{AAFE24C0-DDF8-4BA4-A2B0-BBD0FFE8B0D7}" type="sibTrans" cxnId="{15ADB95E-3EB5-467C-A256-033A6D4371FE}">
      <dgm:prSet/>
      <dgm:spPr>
        <a:noFill/>
        <a:ln w="57150">
          <a:noFill/>
        </a:ln>
      </dgm:spPr>
      <dgm:t>
        <a:bodyPr/>
        <a:lstStyle/>
        <a:p>
          <a:endParaRPr lang="en-US"/>
        </a:p>
      </dgm:t>
    </dgm:pt>
    <dgm:pt modelId="{49EF352C-2524-4496-9C44-FD914803EDB1}">
      <dgm:prSet phldrT="[Text]" phldr="0" custT="1"/>
      <dgm:spPr>
        <a:solidFill>
          <a:schemeClr val="bg1"/>
        </a:solidFill>
        <a:ln w="57150">
          <a:solidFill>
            <a:schemeClr val="accent2"/>
          </a:solidFill>
        </a:ln>
      </dgm:spPr>
      <dgm:t>
        <a:bodyPr/>
        <a:lstStyle/>
        <a:p>
          <a:endParaRPr lang="en-US" sz="1000" dirty="0"/>
        </a:p>
      </dgm:t>
    </dgm:pt>
    <dgm:pt modelId="{C71A7446-7522-4759-AED3-4A8A66A4EFE0}" type="parTrans" cxnId="{BE379DB2-84AC-4F5B-A632-42B45FDC7682}">
      <dgm:prSet/>
      <dgm:spPr/>
      <dgm:t>
        <a:bodyPr/>
        <a:lstStyle/>
        <a:p>
          <a:endParaRPr lang="en-US"/>
        </a:p>
      </dgm:t>
    </dgm:pt>
    <dgm:pt modelId="{3AEB74D7-616F-4152-B9E5-6C3083508E80}" type="sibTrans" cxnId="{BE379DB2-84AC-4F5B-A632-42B45FDC7682}">
      <dgm:prSet/>
      <dgm:spPr>
        <a:noFill/>
        <a:ln w="57150">
          <a:noFill/>
        </a:ln>
      </dgm:spPr>
      <dgm:t>
        <a:bodyPr/>
        <a:lstStyle/>
        <a:p>
          <a:endParaRPr lang="en-US"/>
        </a:p>
      </dgm:t>
    </dgm:pt>
    <dgm:pt modelId="{59C0FA8C-563E-4940-8D42-3B49238F5868}">
      <dgm:prSet phldrT="[Text]" phldr="0" custT="1"/>
      <dgm:spPr>
        <a:solidFill>
          <a:schemeClr val="bg1"/>
        </a:solidFill>
        <a:ln w="57150">
          <a:solidFill>
            <a:schemeClr val="accent2"/>
          </a:solidFill>
        </a:ln>
      </dgm:spPr>
      <dgm:t>
        <a:bodyPr/>
        <a:lstStyle/>
        <a:p>
          <a:endParaRPr lang="en-US" sz="1000" dirty="0"/>
        </a:p>
      </dgm:t>
    </dgm:pt>
    <dgm:pt modelId="{558E54D3-0309-4CF9-9065-6EBB665C681C}" type="parTrans" cxnId="{7CE287FF-4556-4487-9178-CABCDB3FB39F}">
      <dgm:prSet/>
      <dgm:spPr/>
      <dgm:t>
        <a:bodyPr/>
        <a:lstStyle/>
        <a:p>
          <a:endParaRPr lang="en-US"/>
        </a:p>
      </dgm:t>
    </dgm:pt>
    <dgm:pt modelId="{E99A73E5-E58C-49C7-BBF3-7F2461D80559}" type="sibTrans" cxnId="{7CE287FF-4556-4487-9178-CABCDB3FB39F}">
      <dgm:prSet/>
      <dgm:spPr>
        <a:noFill/>
        <a:ln w="57150">
          <a:noFill/>
        </a:ln>
      </dgm:spPr>
      <dgm:t>
        <a:bodyPr/>
        <a:lstStyle/>
        <a:p>
          <a:endParaRPr lang="en-US"/>
        </a:p>
      </dgm:t>
    </dgm:pt>
    <dgm:pt modelId="{7749AAB6-1278-45C5-9C7B-EDF7C9E08F55}">
      <dgm:prSet phldrT="[Text]" phldr="0" custT="1"/>
      <dgm:spPr>
        <a:solidFill>
          <a:schemeClr val="bg1"/>
        </a:solidFill>
        <a:ln w="57150">
          <a:solidFill>
            <a:schemeClr val="accent2"/>
          </a:solidFill>
        </a:ln>
      </dgm:spPr>
      <dgm:t>
        <a:bodyPr/>
        <a:lstStyle/>
        <a:p>
          <a:endParaRPr lang="en-US" sz="1000" dirty="0"/>
        </a:p>
      </dgm:t>
    </dgm:pt>
    <dgm:pt modelId="{17DA8576-A1A0-4855-B4D1-1FE14A434A5B}" type="parTrans" cxnId="{B3C4FE27-3660-4D97-B0C1-345DDDE2F5E8}">
      <dgm:prSet/>
      <dgm:spPr/>
      <dgm:t>
        <a:bodyPr/>
        <a:lstStyle/>
        <a:p>
          <a:endParaRPr lang="en-US"/>
        </a:p>
      </dgm:t>
    </dgm:pt>
    <dgm:pt modelId="{EF1DDE6B-BA57-4AFE-8091-13A275011A7C}" type="sibTrans" cxnId="{B3C4FE27-3660-4D97-B0C1-345DDDE2F5E8}">
      <dgm:prSet/>
      <dgm:spPr>
        <a:noFill/>
        <a:ln w="57150">
          <a:noFill/>
        </a:ln>
      </dgm:spPr>
      <dgm:t>
        <a:bodyPr/>
        <a:lstStyle/>
        <a:p>
          <a:endParaRPr lang="en-US"/>
        </a:p>
      </dgm:t>
    </dgm:pt>
    <dgm:pt modelId="{092A2C41-2E7B-4E5F-8FC2-4921D8C37176}" type="pres">
      <dgm:prSet presAssocID="{C00092D7-030C-4919-86EF-3ECB847EFAF1}" presName="cycle" presStyleCnt="0">
        <dgm:presLayoutVars>
          <dgm:dir/>
          <dgm:resizeHandles val="exact"/>
        </dgm:presLayoutVars>
      </dgm:prSet>
      <dgm:spPr/>
      <dgm:t>
        <a:bodyPr/>
        <a:lstStyle/>
        <a:p>
          <a:endParaRPr lang="en-US"/>
        </a:p>
      </dgm:t>
    </dgm:pt>
    <dgm:pt modelId="{5C1F1AF8-914F-4759-A748-77DFD69EEF3F}" type="pres">
      <dgm:prSet presAssocID="{2B813FFD-FE31-41FB-A5FD-BAFFA7E9BE0A}" presName="node" presStyleLbl="node1" presStyleIdx="0" presStyleCnt="10">
        <dgm:presLayoutVars>
          <dgm:bulletEnabled val="1"/>
        </dgm:presLayoutVars>
      </dgm:prSet>
      <dgm:spPr/>
      <dgm:t>
        <a:bodyPr/>
        <a:lstStyle/>
        <a:p>
          <a:endParaRPr lang="en-US"/>
        </a:p>
      </dgm:t>
    </dgm:pt>
    <dgm:pt modelId="{4EC9A85A-44E3-400D-AE23-D20223617941}" type="pres">
      <dgm:prSet presAssocID="{A49BDF9C-5AE8-4995-9FDF-03A8A9A80194}" presName="sibTrans" presStyleLbl="sibTrans2D1" presStyleIdx="0" presStyleCnt="10"/>
      <dgm:spPr/>
      <dgm:t>
        <a:bodyPr/>
        <a:lstStyle/>
        <a:p>
          <a:endParaRPr lang="en-US"/>
        </a:p>
      </dgm:t>
    </dgm:pt>
    <dgm:pt modelId="{F8621690-D5C2-403F-9C82-B38B0D8E242B}" type="pres">
      <dgm:prSet presAssocID="{A49BDF9C-5AE8-4995-9FDF-03A8A9A80194}" presName="connectorText" presStyleLbl="sibTrans2D1" presStyleIdx="0" presStyleCnt="10"/>
      <dgm:spPr/>
      <dgm:t>
        <a:bodyPr/>
        <a:lstStyle/>
        <a:p>
          <a:endParaRPr lang="en-US"/>
        </a:p>
      </dgm:t>
    </dgm:pt>
    <dgm:pt modelId="{EC4070D9-8766-4E33-97C2-80F1DCAFA3BA}" type="pres">
      <dgm:prSet presAssocID="{59C0FA8C-563E-4940-8D42-3B49238F5868}" presName="node" presStyleLbl="node1" presStyleIdx="1" presStyleCnt="10">
        <dgm:presLayoutVars>
          <dgm:bulletEnabled val="1"/>
        </dgm:presLayoutVars>
      </dgm:prSet>
      <dgm:spPr/>
      <dgm:t>
        <a:bodyPr/>
        <a:lstStyle/>
        <a:p>
          <a:endParaRPr lang="en-US"/>
        </a:p>
      </dgm:t>
    </dgm:pt>
    <dgm:pt modelId="{342FBB6F-5CBE-4B6D-B3C6-EC1B5581F24A}" type="pres">
      <dgm:prSet presAssocID="{E99A73E5-E58C-49C7-BBF3-7F2461D80559}" presName="sibTrans" presStyleLbl="sibTrans2D1" presStyleIdx="1" presStyleCnt="10"/>
      <dgm:spPr/>
      <dgm:t>
        <a:bodyPr/>
        <a:lstStyle/>
        <a:p>
          <a:endParaRPr lang="en-US"/>
        </a:p>
      </dgm:t>
    </dgm:pt>
    <dgm:pt modelId="{D663F4D0-8B52-47F1-A61F-0BA11C8C3839}" type="pres">
      <dgm:prSet presAssocID="{E99A73E5-E58C-49C7-BBF3-7F2461D80559}" presName="connectorText" presStyleLbl="sibTrans2D1" presStyleIdx="1" presStyleCnt="10"/>
      <dgm:spPr/>
      <dgm:t>
        <a:bodyPr/>
        <a:lstStyle/>
        <a:p>
          <a:endParaRPr lang="en-US"/>
        </a:p>
      </dgm:t>
    </dgm:pt>
    <dgm:pt modelId="{356D0483-B634-47E0-8E30-4A921D18B550}" type="pres">
      <dgm:prSet presAssocID="{7749AAB6-1278-45C5-9C7B-EDF7C9E08F55}" presName="node" presStyleLbl="node1" presStyleIdx="2" presStyleCnt="10">
        <dgm:presLayoutVars>
          <dgm:bulletEnabled val="1"/>
        </dgm:presLayoutVars>
      </dgm:prSet>
      <dgm:spPr/>
      <dgm:t>
        <a:bodyPr/>
        <a:lstStyle/>
        <a:p>
          <a:endParaRPr lang="en-US"/>
        </a:p>
      </dgm:t>
    </dgm:pt>
    <dgm:pt modelId="{9486A7BF-1C05-46F4-9D9A-6AE472FEF985}" type="pres">
      <dgm:prSet presAssocID="{EF1DDE6B-BA57-4AFE-8091-13A275011A7C}" presName="sibTrans" presStyleLbl="sibTrans2D1" presStyleIdx="2" presStyleCnt="10"/>
      <dgm:spPr/>
      <dgm:t>
        <a:bodyPr/>
        <a:lstStyle/>
        <a:p>
          <a:endParaRPr lang="en-US"/>
        </a:p>
      </dgm:t>
    </dgm:pt>
    <dgm:pt modelId="{C5C93F86-9672-4A23-889D-1333180FA491}" type="pres">
      <dgm:prSet presAssocID="{EF1DDE6B-BA57-4AFE-8091-13A275011A7C}" presName="connectorText" presStyleLbl="sibTrans2D1" presStyleIdx="2" presStyleCnt="10"/>
      <dgm:spPr/>
      <dgm:t>
        <a:bodyPr/>
        <a:lstStyle/>
        <a:p>
          <a:endParaRPr lang="en-US"/>
        </a:p>
      </dgm:t>
    </dgm:pt>
    <dgm:pt modelId="{3A1B6955-9245-4D91-A83B-97D003F893AE}" type="pres">
      <dgm:prSet presAssocID="{1D6CA2D9-3BC2-4765-822B-C6A22A79ED82}" presName="node" presStyleLbl="node1" presStyleIdx="3" presStyleCnt="10">
        <dgm:presLayoutVars>
          <dgm:bulletEnabled val="1"/>
        </dgm:presLayoutVars>
      </dgm:prSet>
      <dgm:spPr/>
      <dgm:t>
        <a:bodyPr/>
        <a:lstStyle/>
        <a:p>
          <a:endParaRPr lang="en-US"/>
        </a:p>
      </dgm:t>
    </dgm:pt>
    <dgm:pt modelId="{B88DFC0B-D8BE-4E5B-9FDA-676B27E3A2C0}" type="pres">
      <dgm:prSet presAssocID="{3C56DB19-68D4-4FCE-94CE-50AE7C9586C6}" presName="sibTrans" presStyleLbl="sibTrans2D1" presStyleIdx="3" presStyleCnt="10"/>
      <dgm:spPr/>
      <dgm:t>
        <a:bodyPr/>
        <a:lstStyle/>
        <a:p>
          <a:endParaRPr lang="en-US"/>
        </a:p>
      </dgm:t>
    </dgm:pt>
    <dgm:pt modelId="{070A35CA-1616-4796-B007-6720E6D26D32}" type="pres">
      <dgm:prSet presAssocID="{3C56DB19-68D4-4FCE-94CE-50AE7C9586C6}" presName="connectorText" presStyleLbl="sibTrans2D1" presStyleIdx="3" presStyleCnt="10"/>
      <dgm:spPr/>
      <dgm:t>
        <a:bodyPr/>
        <a:lstStyle/>
        <a:p>
          <a:endParaRPr lang="en-US"/>
        </a:p>
      </dgm:t>
    </dgm:pt>
    <dgm:pt modelId="{106E07A6-7EC0-4A62-870E-D4C38BE62ED0}" type="pres">
      <dgm:prSet presAssocID="{BD263381-7623-4344-9D2E-7C75BD98AC68}" presName="node" presStyleLbl="node1" presStyleIdx="4" presStyleCnt="10">
        <dgm:presLayoutVars>
          <dgm:bulletEnabled val="1"/>
        </dgm:presLayoutVars>
      </dgm:prSet>
      <dgm:spPr/>
      <dgm:t>
        <a:bodyPr/>
        <a:lstStyle/>
        <a:p>
          <a:endParaRPr lang="en-US"/>
        </a:p>
      </dgm:t>
    </dgm:pt>
    <dgm:pt modelId="{50CA424E-FA69-4898-A16E-17D14B95CA32}" type="pres">
      <dgm:prSet presAssocID="{C21EEA5D-3A9B-49D9-BF8A-8904635CD2BD}" presName="sibTrans" presStyleLbl="sibTrans2D1" presStyleIdx="4" presStyleCnt="10"/>
      <dgm:spPr/>
      <dgm:t>
        <a:bodyPr/>
        <a:lstStyle/>
        <a:p>
          <a:endParaRPr lang="en-US"/>
        </a:p>
      </dgm:t>
    </dgm:pt>
    <dgm:pt modelId="{39C44FC1-AB8A-43FE-B206-379C0BA3E8CF}" type="pres">
      <dgm:prSet presAssocID="{C21EEA5D-3A9B-49D9-BF8A-8904635CD2BD}" presName="connectorText" presStyleLbl="sibTrans2D1" presStyleIdx="4" presStyleCnt="10"/>
      <dgm:spPr/>
      <dgm:t>
        <a:bodyPr/>
        <a:lstStyle/>
        <a:p>
          <a:endParaRPr lang="en-US"/>
        </a:p>
      </dgm:t>
    </dgm:pt>
    <dgm:pt modelId="{ED9DCD85-6046-4420-ACA3-AB169D3D8BD9}" type="pres">
      <dgm:prSet presAssocID="{6F213BA3-1F38-445D-BFF7-E3C748A322A0}" presName="node" presStyleLbl="node1" presStyleIdx="5" presStyleCnt="10">
        <dgm:presLayoutVars>
          <dgm:bulletEnabled val="1"/>
        </dgm:presLayoutVars>
      </dgm:prSet>
      <dgm:spPr/>
      <dgm:t>
        <a:bodyPr/>
        <a:lstStyle/>
        <a:p>
          <a:endParaRPr lang="en-US"/>
        </a:p>
      </dgm:t>
    </dgm:pt>
    <dgm:pt modelId="{999A91C9-80AD-4D60-B15A-D44BD494B6DB}" type="pres">
      <dgm:prSet presAssocID="{AAFE24C0-DDF8-4BA4-A2B0-BBD0FFE8B0D7}" presName="sibTrans" presStyleLbl="sibTrans2D1" presStyleIdx="5" presStyleCnt="10"/>
      <dgm:spPr/>
      <dgm:t>
        <a:bodyPr/>
        <a:lstStyle/>
        <a:p>
          <a:endParaRPr lang="en-US"/>
        </a:p>
      </dgm:t>
    </dgm:pt>
    <dgm:pt modelId="{47F26E0F-AE51-4756-B3CF-527F19B7DBFB}" type="pres">
      <dgm:prSet presAssocID="{AAFE24C0-DDF8-4BA4-A2B0-BBD0FFE8B0D7}" presName="connectorText" presStyleLbl="sibTrans2D1" presStyleIdx="5" presStyleCnt="10"/>
      <dgm:spPr/>
      <dgm:t>
        <a:bodyPr/>
        <a:lstStyle/>
        <a:p>
          <a:endParaRPr lang="en-US"/>
        </a:p>
      </dgm:t>
    </dgm:pt>
    <dgm:pt modelId="{82EC43FB-CB1A-4A20-9EAE-8A71A9B2D7D3}" type="pres">
      <dgm:prSet presAssocID="{49EF352C-2524-4496-9C44-FD914803EDB1}" presName="node" presStyleLbl="node1" presStyleIdx="6" presStyleCnt="10">
        <dgm:presLayoutVars>
          <dgm:bulletEnabled val="1"/>
        </dgm:presLayoutVars>
      </dgm:prSet>
      <dgm:spPr/>
      <dgm:t>
        <a:bodyPr/>
        <a:lstStyle/>
        <a:p>
          <a:endParaRPr lang="en-US"/>
        </a:p>
      </dgm:t>
    </dgm:pt>
    <dgm:pt modelId="{4DA7311D-5B42-4D31-BEC2-9DA88965B828}" type="pres">
      <dgm:prSet presAssocID="{3AEB74D7-616F-4152-B9E5-6C3083508E80}" presName="sibTrans" presStyleLbl="sibTrans2D1" presStyleIdx="6" presStyleCnt="10"/>
      <dgm:spPr/>
      <dgm:t>
        <a:bodyPr/>
        <a:lstStyle/>
        <a:p>
          <a:endParaRPr lang="en-US"/>
        </a:p>
      </dgm:t>
    </dgm:pt>
    <dgm:pt modelId="{21CAB309-3C2F-4315-8362-3A5EEF2CB075}" type="pres">
      <dgm:prSet presAssocID="{3AEB74D7-616F-4152-B9E5-6C3083508E80}" presName="connectorText" presStyleLbl="sibTrans2D1" presStyleIdx="6" presStyleCnt="10"/>
      <dgm:spPr/>
      <dgm:t>
        <a:bodyPr/>
        <a:lstStyle/>
        <a:p>
          <a:endParaRPr lang="en-US"/>
        </a:p>
      </dgm:t>
    </dgm:pt>
    <dgm:pt modelId="{F5046237-8D74-4512-B8B5-70825F778194}" type="pres">
      <dgm:prSet presAssocID="{1AEE741F-293F-4D10-94CD-C8CE34DF2C11}" presName="node" presStyleLbl="node1" presStyleIdx="7" presStyleCnt="10">
        <dgm:presLayoutVars>
          <dgm:bulletEnabled val="1"/>
        </dgm:presLayoutVars>
      </dgm:prSet>
      <dgm:spPr/>
      <dgm:t>
        <a:bodyPr/>
        <a:lstStyle/>
        <a:p>
          <a:endParaRPr lang="en-US"/>
        </a:p>
      </dgm:t>
    </dgm:pt>
    <dgm:pt modelId="{1FE5FD67-F351-495F-890F-453CE313FD89}" type="pres">
      <dgm:prSet presAssocID="{C5CC43A1-7AC2-40D3-B653-9B05B6CAC614}" presName="sibTrans" presStyleLbl="sibTrans2D1" presStyleIdx="7" presStyleCnt="10"/>
      <dgm:spPr/>
      <dgm:t>
        <a:bodyPr/>
        <a:lstStyle/>
        <a:p>
          <a:endParaRPr lang="en-US"/>
        </a:p>
      </dgm:t>
    </dgm:pt>
    <dgm:pt modelId="{40AF14C9-7B12-408C-B16B-42507010470D}" type="pres">
      <dgm:prSet presAssocID="{C5CC43A1-7AC2-40D3-B653-9B05B6CAC614}" presName="connectorText" presStyleLbl="sibTrans2D1" presStyleIdx="7" presStyleCnt="10"/>
      <dgm:spPr/>
      <dgm:t>
        <a:bodyPr/>
        <a:lstStyle/>
        <a:p>
          <a:endParaRPr lang="en-US"/>
        </a:p>
      </dgm:t>
    </dgm:pt>
    <dgm:pt modelId="{54070751-CC10-4CC5-AA83-BAC5DB49CFFE}" type="pres">
      <dgm:prSet presAssocID="{C4F5D958-3A2C-44D8-8259-F8D137ED8D6B}" presName="node" presStyleLbl="node1" presStyleIdx="8" presStyleCnt="10">
        <dgm:presLayoutVars>
          <dgm:bulletEnabled val="1"/>
        </dgm:presLayoutVars>
      </dgm:prSet>
      <dgm:spPr/>
      <dgm:t>
        <a:bodyPr/>
        <a:lstStyle/>
        <a:p>
          <a:endParaRPr lang="en-US"/>
        </a:p>
      </dgm:t>
    </dgm:pt>
    <dgm:pt modelId="{DBE2881E-D518-468A-968C-DE8EFDBCAB9C}" type="pres">
      <dgm:prSet presAssocID="{BF113A69-99F2-4FCC-816A-2E70E2F4878E}" presName="sibTrans" presStyleLbl="sibTrans2D1" presStyleIdx="8" presStyleCnt="10"/>
      <dgm:spPr/>
      <dgm:t>
        <a:bodyPr/>
        <a:lstStyle/>
        <a:p>
          <a:endParaRPr lang="en-US"/>
        </a:p>
      </dgm:t>
    </dgm:pt>
    <dgm:pt modelId="{93B7A6C9-A343-4CBA-91E0-8EAEC4CD0E8B}" type="pres">
      <dgm:prSet presAssocID="{BF113A69-99F2-4FCC-816A-2E70E2F4878E}" presName="connectorText" presStyleLbl="sibTrans2D1" presStyleIdx="8" presStyleCnt="10"/>
      <dgm:spPr/>
      <dgm:t>
        <a:bodyPr/>
        <a:lstStyle/>
        <a:p>
          <a:endParaRPr lang="en-US"/>
        </a:p>
      </dgm:t>
    </dgm:pt>
    <dgm:pt modelId="{BE5C1CA8-D7AB-4A35-B3BA-7AC3FA8BD888}" type="pres">
      <dgm:prSet presAssocID="{A183620C-09E2-4087-A80D-934CDB19BC91}" presName="node" presStyleLbl="node1" presStyleIdx="9" presStyleCnt="10">
        <dgm:presLayoutVars>
          <dgm:bulletEnabled val="1"/>
        </dgm:presLayoutVars>
      </dgm:prSet>
      <dgm:spPr/>
      <dgm:t>
        <a:bodyPr/>
        <a:lstStyle/>
        <a:p>
          <a:endParaRPr lang="en-US"/>
        </a:p>
      </dgm:t>
    </dgm:pt>
    <dgm:pt modelId="{4EC6DF4E-8F84-43C1-B37F-38BB87F8547C}" type="pres">
      <dgm:prSet presAssocID="{E07522D7-76CE-4060-AD53-5436058641DE}" presName="sibTrans" presStyleLbl="sibTrans2D1" presStyleIdx="9" presStyleCnt="10"/>
      <dgm:spPr/>
      <dgm:t>
        <a:bodyPr/>
        <a:lstStyle/>
        <a:p>
          <a:endParaRPr lang="en-US"/>
        </a:p>
      </dgm:t>
    </dgm:pt>
    <dgm:pt modelId="{3BC75E8A-6C34-4181-98F2-D50B068EDA9E}" type="pres">
      <dgm:prSet presAssocID="{E07522D7-76CE-4060-AD53-5436058641DE}" presName="connectorText" presStyleLbl="sibTrans2D1" presStyleIdx="9" presStyleCnt="10"/>
      <dgm:spPr/>
      <dgm:t>
        <a:bodyPr/>
        <a:lstStyle/>
        <a:p>
          <a:endParaRPr lang="en-US"/>
        </a:p>
      </dgm:t>
    </dgm:pt>
  </dgm:ptLst>
  <dgm:cxnLst>
    <dgm:cxn modelId="{E3F2B3F1-AB99-4B73-94CA-1B9D8C172B0F}" type="presOf" srcId="{BF113A69-99F2-4FCC-816A-2E70E2F4878E}" destId="{93B7A6C9-A343-4CBA-91E0-8EAEC4CD0E8B}" srcOrd="1" destOrd="0" presId="urn:microsoft.com/office/officeart/2005/8/layout/cycle2"/>
    <dgm:cxn modelId="{B3D717BA-135C-45D8-909B-6084BFDBC0E0}" srcId="{C00092D7-030C-4919-86EF-3ECB847EFAF1}" destId="{1D6CA2D9-3BC2-4765-822B-C6A22A79ED82}" srcOrd="3" destOrd="0" parTransId="{D6176B0B-C6A1-4DAF-8F92-1821BE4CC666}" sibTransId="{3C56DB19-68D4-4FCE-94CE-50AE7C9586C6}"/>
    <dgm:cxn modelId="{0137B17B-E68D-4D29-BFDA-A7258D8B6C6F}" type="presOf" srcId="{C5CC43A1-7AC2-40D3-B653-9B05B6CAC614}" destId="{40AF14C9-7B12-408C-B16B-42507010470D}" srcOrd="1" destOrd="0" presId="urn:microsoft.com/office/officeart/2005/8/layout/cycle2"/>
    <dgm:cxn modelId="{D805A792-E360-4E08-A360-8F7806648EC2}" type="presOf" srcId="{A183620C-09E2-4087-A80D-934CDB19BC91}" destId="{BE5C1CA8-D7AB-4A35-B3BA-7AC3FA8BD888}" srcOrd="0" destOrd="0" presId="urn:microsoft.com/office/officeart/2005/8/layout/cycle2"/>
    <dgm:cxn modelId="{70186507-4DC9-438D-8E14-0065359DD36B}" type="presOf" srcId="{E99A73E5-E58C-49C7-BBF3-7F2461D80559}" destId="{D663F4D0-8B52-47F1-A61F-0BA11C8C3839}" srcOrd="1" destOrd="0" presId="urn:microsoft.com/office/officeart/2005/8/layout/cycle2"/>
    <dgm:cxn modelId="{1BF594FB-BE7E-430C-8B6F-93D115BF68A2}" srcId="{C00092D7-030C-4919-86EF-3ECB847EFAF1}" destId="{C4F5D958-3A2C-44D8-8259-F8D137ED8D6B}" srcOrd="8" destOrd="0" parTransId="{90D9E510-A385-47E6-9A1C-4D420671A997}" sibTransId="{BF113A69-99F2-4FCC-816A-2E70E2F4878E}"/>
    <dgm:cxn modelId="{98158F9B-9D09-4C3C-9FA3-14C829DC38C0}" type="presOf" srcId="{6F213BA3-1F38-445D-BFF7-E3C748A322A0}" destId="{ED9DCD85-6046-4420-ACA3-AB169D3D8BD9}" srcOrd="0" destOrd="0" presId="urn:microsoft.com/office/officeart/2005/8/layout/cycle2"/>
    <dgm:cxn modelId="{06759ACE-AECC-4CB6-895E-F32057C39D7F}" type="presOf" srcId="{3AEB74D7-616F-4152-B9E5-6C3083508E80}" destId="{21CAB309-3C2F-4315-8362-3A5EEF2CB075}" srcOrd="1" destOrd="0" presId="urn:microsoft.com/office/officeart/2005/8/layout/cycle2"/>
    <dgm:cxn modelId="{B5FE9086-56CB-4B45-8A76-AE045DD15F7F}" type="presOf" srcId="{C4F5D958-3A2C-44D8-8259-F8D137ED8D6B}" destId="{54070751-CC10-4CC5-AA83-BAC5DB49CFFE}" srcOrd="0" destOrd="0" presId="urn:microsoft.com/office/officeart/2005/8/layout/cycle2"/>
    <dgm:cxn modelId="{634A65F5-2493-4E77-9B9B-8448730C1ADA}" srcId="{C00092D7-030C-4919-86EF-3ECB847EFAF1}" destId="{BD263381-7623-4344-9D2E-7C75BD98AC68}" srcOrd="4" destOrd="0" parTransId="{4195CB74-9B2D-4EA8-933B-903D9D53E1E4}" sibTransId="{C21EEA5D-3A9B-49D9-BF8A-8904635CD2BD}"/>
    <dgm:cxn modelId="{13493F1E-088A-4335-B300-A081C405CC9C}" type="presOf" srcId="{BF113A69-99F2-4FCC-816A-2E70E2F4878E}" destId="{DBE2881E-D518-468A-968C-DE8EFDBCAB9C}" srcOrd="0" destOrd="0" presId="urn:microsoft.com/office/officeart/2005/8/layout/cycle2"/>
    <dgm:cxn modelId="{7F804995-810A-468B-AD55-C28FC1CC65E7}" type="presOf" srcId="{1D6CA2D9-3BC2-4765-822B-C6A22A79ED82}" destId="{3A1B6955-9245-4D91-A83B-97D003F893AE}" srcOrd="0" destOrd="0" presId="urn:microsoft.com/office/officeart/2005/8/layout/cycle2"/>
    <dgm:cxn modelId="{6854FC5F-58BC-403E-81C2-97CA1EC17C77}" type="presOf" srcId="{AAFE24C0-DDF8-4BA4-A2B0-BBD0FFE8B0D7}" destId="{47F26E0F-AE51-4756-B3CF-527F19B7DBFB}" srcOrd="1" destOrd="0" presId="urn:microsoft.com/office/officeart/2005/8/layout/cycle2"/>
    <dgm:cxn modelId="{0AE60A34-41A5-4A5F-8E55-DD7E057E60EB}" type="presOf" srcId="{C21EEA5D-3A9B-49D9-BF8A-8904635CD2BD}" destId="{50CA424E-FA69-4898-A16E-17D14B95CA32}" srcOrd="0" destOrd="0" presId="urn:microsoft.com/office/officeart/2005/8/layout/cycle2"/>
    <dgm:cxn modelId="{031CFCBC-384E-4268-A560-01C5332BBC22}" type="presOf" srcId="{BD263381-7623-4344-9D2E-7C75BD98AC68}" destId="{106E07A6-7EC0-4A62-870E-D4C38BE62ED0}" srcOrd="0" destOrd="0" presId="urn:microsoft.com/office/officeart/2005/8/layout/cycle2"/>
    <dgm:cxn modelId="{2F8ABA5D-8733-4F7F-B43A-72000AE3D0F1}" type="presOf" srcId="{C5CC43A1-7AC2-40D3-B653-9B05B6CAC614}" destId="{1FE5FD67-F351-495F-890F-453CE313FD89}" srcOrd="0" destOrd="0" presId="urn:microsoft.com/office/officeart/2005/8/layout/cycle2"/>
    <dgm:cxn modelId="{8B12ABFF-0DA3-455C-81D5-DCA87D48DC2E}" type="presOf" srcId="{AAFE24C0-DDF8-4BA4-A2B0-BBD0FFE8B0D7}" destId="{999A91C9-80AD-4D60-B15A-D44BD494B6DB}" srcOrd="0" destOrd="0" presId="urn:microsoft.com/office/officeart/2005/8/layout/cycle2"/>
    <dgm:cxn modelId="{7CE287FF-4556-4487-9178-CABCDB3FB39F}" srcId="{C00092D7-030C-4919-86EF-3ECB847EFAF1}" destId="{59C0FA8C-563E-4940-8D42-3B49238F5868}" srcOrd="1" destOrd="0" parTransId="{558E54D3-0309-4CF9-9065-6EBB665C681C}" sibTransId="{E99A73E5-E58C-49C7-BBF3-7F2461D80559}"/>
    <dgm:cxn modelId="{2CEFCADF-72FC-4AB2-AE76-6CACE7F5D1A3}" srcId="{C00092D7-030C-4919-86EF-3ECB847EFAF1}" destId="{2B813FFD-FE31-41FB-A5FD-BAFFA7E9BE0A}" srcOrd="0" destOrd="0" parTransId="{27C42396-E4C3-4617-8DDE-27897DC2D5B6}" sibTransId="{A49BDF9C-5AE8-4995-9FDF-03A8A9A80194}"/>
    <dgm:cxn modelId="{D0733D86-9F52-4228-A326-789C54E233A1}" type="presOf" srcId="{3AEB74D7-616F-4152-B9E5-6C3083508E80}" destId="{4DA7311D-5B42-4D31-BEC2-9DA88965B828}" srcOrd="0" destOrd="0" presId="urn:microsoft.com/office/officeart/2005/8/layout/cycle2"/>
    <dgm:cxn modelId="{8B16617C-F4B8-4E11-8779-D703F817C42D}" type="presOf" srcId="{EF1DDE6B-BA57-4AFE-8091-13A275011A7C}" destId="{C5C93F86-9672-4A23-889D-1333180FA491}" srcOrd="1" destOrd="0" presId="urn:microsoft.com/office/officeart/2005/8/layout/cycle2"/>
    <dgm:cxn modelId="{15ADB95E-3EB5-467C-A256-033A6D4371FE}" srcId="{C00092D7-030C-4919-86EF-3ECB847EFAF1}" destId="{6F213BA3-1F38-445D-BFF7-E3C748A322A0}" srcOrd="5" destOrd="0" parTransId="{14A55C49-03E7-4555-A34C-EFD38BD59B09}" sibTransId="{AAFE24C0-DDF8-4BA4-A2B0-BBD0FFE8B0D7}"/>
    <dgm:cxn modelId="{BE379DB2-84AC-4F5B-A632-42B45FDC7682}" srcId="{C00092D7-030C-4919-86EF-3ECB847EFAF1}" destId="{49EF352C-2524-4496-9C44-FD914803EDB1}" srcOrd="6" destOrd="0" parTransId="{C71A7446-7522-4759-AED3-4A8A66A4EFE0}" sibTransId="{3AEB74D7-616F-4152-B9E5-6C3083508E80}"/>
    <dgm:cxn modelId="{05D74A5E-C013-482D-BB88-DE0DB4DF085A}" type="presOf" srcId="{E07522D7-76CE-4060-AD53-5436058641DE}" destId="{4EC6DF4E-8F84-43C1-B37F-38BB87F8547C}" srcOrd="0" destOrd="0" presId="urn:microsoft.com/office/officeart/2005/8/layout/cycle2"/>
    <dgm:cxn modelId="{AD2C9044-4175-4F6F-9A5F-2D8CE90D4B63}" type="presOf" srcId="{E99A73E5-E58C-49C7-BBF3-7F2461D80559}" destId="{342FBB6F-5CBE-4B6D-B3C6-EC1B5581F24A}" srcOrd="0" destOrd="0" presId="urn:microsoft.com/office/officeart/2005/8/layout/cycle2"/>
    <dgm:cxn modelId="{B708CC05-26B6-4E29-90A0-A2AA67A6926A}" type="presOf" srcId="{49EF352C-2524-4496-9C44-FD914803EDB1}" destId="{82EC43FB-CB1A-4A20-9EAE-8A71A9B2D7D3}" srcOrd="0" destOrd="0" presId="urn:microsoft.com/office/officeart/2005/8/layout/cycle2"/>
    <dgm:cxn modelId="{AFA8C3B8-4A2E-40C2-B3B5-3D8DAD43D06F}" type="presOf" srcId="{EF1DDE6B-BA57-4AFE-8091-13A275011A7C}" destId="{9486A7BF-1C05-46F4-9D9A-6AE472FEF985}" srcOrd="0" destOrd="0" presId="urn:microsoft.com/office/officeart/2005/8/layout/cycle2"/>
    <dgm:cxn modelId="{BCA1FEAF-23CC-4BFD-B46E-ED6DD4D2EB8A}" type="presOf" srcId="{C21EEA5D-3A9B-49D9-BF8A-8904635CD2BD}" destId="{39C44FC1-AB8A-43FE-B206-379C0BA3E8CF}" srcOrd="1" destOrd="0" presId="urn:microsoft.com/office/officeart/2005/8/layout/cycle2"/>
    <dgm:cxn modelId="{CE93C6EA-82C5-4880-8308-17063E4BB496}" type="presOf" srcId="{C00092D7-030C-4919-86EF-3ECB847EFAF1}" destId="{092A2C41-2E7B-4E5F-8FC2-4921D8C37176}" srcOrd="0" destOrd="0" presId="urn:microsoft.com/office/officeart/2005/8/layout/cycle2"/>
    <dgm:cxn modelId="{EF9F4952-F290-4A61-B8F9-2C425BC19C1A}" srcId="{C00092D7-030C-4919-86EF-3ECB847EFAF1}" destId="{1AEE741F-293F-4D10-94CD-C8CE34DF2C11}" srcOrd="7" destOrd="0" parTransId="{FC784C4E-B36F-4549-99A4-7A93A783DD44}" sibTransId="{C5CC43A1-7AC2-40D3-B653-9B05B6CAC614}"/>
    <dgm:cxn modelId="{08E30F1A-5688-4576-9B6F-87C6831E6B3A}" type="presOf" srcId="{E07522D7-76CE-4060-AD53-5436058641DE}" destId="{3BC75E8A-6C34-4181-98F2-D50B068EDA9E}" srcOrd="1" destOrd="0" presId="urn:microsoft.com/office/officeart/2005/8/layout/cycle2"/>
    <dgm:cxn modelId="{35DF3C6D-028C-4898-9C58-B861C92957B7}" srcId="{C00092D7-030C-4919-86EF-3ECB847EFAF1}" destId="{A183620C-09E2-4087-A80D-934CDB19BC91}" srcOrd="9" destOrd="0" parTransId="{A84196E2-0CC8-4360-B5D4-1E51B8215462}" sibTransId="{E07522D7-76CE-4060-AD53-5436058641DE}"/>
    <dgm:cxn modelId="{D896C34A-8F08-4B1E-B5D6-BDB53FD1A400}" type="presOf" srcId="{59C0FA8C-563E-4940-8D42-3B49238F5868}" destId="{EC4070D9-8766-4E33-97C2-80F1DCAFA3BA}" srcOrd="0" destOrd="0" presId="urn:microsoft.com/office/officeart/2005/8/layout/cycle2"/>
    <dgm:cxn modelId="{B3C4FE27-3660-4D97-B0C1-345DDDE2F5E8}" srcId="{C00092D7-030C-4919-86EF-3ECB847EFAF1}" destId="{7749AAB6-1278-45C5-9C7B-EDF7C9E08F55}" srcOrd="2" destOrd="0" parTransId="{17DA8576-A1A0-4855-B4D1-1FE14A434A5B}" sibTransId="{EF1DDE6B-BA57-4AFE-8091-13A275011A7C}"/>
    <dgm:cxn modelId="{9233F0D5-1FF5-40E0-BD1B-8F8771C4EC50}" type="presOf" srcId="{1AEE741F-293F-4D10-94CD-C8CE34DF2C11}" destId="{F5046237-8D74-4512-B8B5-70825F778194}" srcOrd="0" destOrd="0" presId="urn:microsoft.com/office/officeart/2005/8/layout/cycle2"/>
    <dgm:cxn modelId="{56FC7338-F3EC-4119-B214-EC5F42AF9DA9}" type="presOf" srcId="{3C56DB19-68D4-4FCE-94CE-50AE7C9586C6}" destId="{B88DFC0B-D8BE-4E5B-9FDA-676B27E3A2C0}" srcOrd="0" destOrd="0" presId="urn:microsoft.com/office/officeart/2005/8/layout/cycle2"/>
    <dgm:cxn modelId="{EF3BFE8D-89A8-4A1B-AA39-1891CAA6E3AB}" type="presOf" srcId="{2B813FFD-FE31-41FB-A5FD-BAFFA7E9BE0A}" destId="{5C1F1AF8-914F-4759-A748-77DFD69EEF3F}" srcOrd="0" destOrd="0" presId="urn:microsoft.com/office/officeart/2005/8/layout/cycle2"/>
    <dgm:cxn modelId="{38F23C65-463B-4055-A9B4-D09E4DD6BD16}" type="presOf" srcId="{7749AAB6-1278-45C5-9C7B-EDF7C9E08F55}" destId="{356D0483-B634-47E0-8E30-4A921D18B550}" srcOrd="0" destOrd="0" presId="urn:microsoft.com/office/officeart/2005/8/layout/cycle2"/>
    <dgm:cxn modelId="{56CE56B7-F8E6-4E61-96B8-2FAC6694FD38}" type="presOf" srcId="{A49BDF9C-5AE8-4995-9FDF-03A8A9A80194}" destId="{4EC9A85A-44E3-400D-AE23-D20223617941}" srcOrd="0" destOrd="0" presId="urn:microsoft.com/office/officeart/2005/8/layout/cycle2"/>
    <dgm:cxn modelId="{F6863CDA-5026-4140-8683-88B412AC630A}" type="presOf" srcId="{A49BDF9C-5AE8-4995-9FDF-03A8A9A80194}" destId="{F8621690-D5C2-403F-9C82-B38B0D8E242B}" srcOrd="1" destOrd="0" presId="urn:microsoft.com/office/officeart/2005/8/layout/cycle2"/>
    <dgm:cxn modelId="{1718114B-E9AC-44E6-8D68-347C63D2BE0B}" type="presOf" srcId="{3C56DB19-68D4-4FCE-94CE-50AE7C9586C6}" destId="{070A35CA-1616-4796-B007-6720E6D26D32}" srcOrd="1" destOrd="0" presId="urn:microsoft.com/office/officeart/2005/8/layout/cycle2"/>
    <dgm:cxn modelId="{6568F17A-6EB8-4F1D-AADA-BFF7135E5B29}" type="presParOf" srcId="{092A2C41-2E7B-4E5F-8FC2-4921D8C37176}" destId="{5C1F1AF8-914F-4759-A748-77DFD69EEF3F}" srcOrd="0" destOrd="0" presId="urn:microsoft.com/office/officeart/2005/8/layout/cycle2"/>
    <dgm:cxn modelId="{973AF01F-DF55-4CD3-8740-C86B8AA32040}" type="presParOf" srcId="{092A2C41-2E7B-4E5F-8FC2-4921D8C37176}" destId="{4EC9A85A-44E3-400D-AE23-D20223617941}" srcOrd="1" destOrd="0" presId="urn:microsoft.com/office/officeart/2005/8/layout/cycle2"/>
    <dgm:cxn modelId="{FC9C3406-027E-4B73-AC6C-B8DEDF81F7F7}" type="presParOf" srcId="{4EC9A85A-44E3-400D-AE23-D20223617941}" destId="{F8621690-D5C2-403F-9C82-B38B0D8E242B}" srcOrd="0" destOrd="0" presId="urn:microsoft.com/office/officeart/2005/8/layout/cycle2"/>
    <dgm:cxn modelId="{EFB11F5B-FC39-4987-849A-B3A5E30E3615}" type="presParOf" srcId="{092A2C41-2E7B-4E5F-8FC2-4921D8C37176}" destId="{EC4070D9-8766-4E33-97C2-80F1DCAFA3BA}" srcOrd="2" destOrd="0" presId="urn:microsoft.com/office/officeart/2005/8/layout/cycle2"/>
    <dgm:cxn modelId="{4ED85D47-33BD-40D7-B348-FBE81EE70D80}" type="presParOf" srcId="{092A2C41-2E7B-4E5F-8FC2-4921D8C37176}" destId="{342FBB6F-5CBE-4B6D-B3C6-EC1B5581F24A}" srcOrd="3" destOrd="0" presId="urn:microsoft.com/office/officeart/2005/8/layout/cycle2"/>
    <dgm:cxn modelId="{1D9737A0-8CB8-4FC7-A508-3E9B906136BF}" type="presParOf" srcId="{342FBB6F-5CBE-4B6D-B3C6-EC1B5581F24A}" destId="{D663F4D0-8B52-47F1-A61F-0BA11C8C3839}" srcOrd="0" destOrd="0" presId="urn:microsoft.com/office/officeart/2005/8/layout/cycle2"/>
    <dgm:cxn modelId="{13F289F3-52B9-44D3-811C-1D4EA2443AA0}" type="presParOf" srcId="{092A2C41-2E7B-4E5F-8FC2-4921D8C37176}" destId="{356D0483-B634-47E0-8E30-4A921D18B550}" srcOrd="4" destOrd="0" presId="urn:microsoft.com/office/officeart/2005/8/layout/cycle2"/>
    <dgm:cxn modelId="{F37FDE20-9E1D-499F-B287-CCFE0FC13127}" type="presParOf" srcId="{092A2C41-2E7B-4E5F-8FC2-4921D8C37176}" destId="{9486A7BF-1C05-46F4-9D9A-6AE472FEF985}" srcOrd="5" destOrd="0" presId="urn:microsoft.com/office/officeart/2005/8/layout/cycle2"/>
    <dgm:cxn modelId="{133FABF3-9EEF-4B6F-B1B6-0239BF1517E4}" type="presParOf" srcId="{9486A7BF-1C05-46F4-9D9A-6AE472FEF985}" destId="{C5C93F86-9672-4A23-889D-1333180FA491}" srcOrd="0" destOrd="0" presId="urn:microsoft.com/office/officeart/2005/8/layout/cycle2"/>
    <dgm:cxn modelId="{1D99C185-4B35-485D-BA4F-BDFCCD2625FA}" type="presParOf" srcId="{092A2C41-2E7B-4E5F-8FC2-4921D8C37176}" destId="{3A1B6955-9245-4D91-A83B-97D003F893AE}" srcOrd="6" destOrd="0" presId="urn:microsoft.com/office/officeart/2005/8/layout/cycle2"/>
    <dgm:cxn modelId="{172D96C0-B077-44AF-9974-1CD530EB6E61}" type="presParOf" srcId="{092A2C41-2E7B-4E5F-8FC2-4921D8C37176}" destId="{B88DFC0B-D8BE-4E5B-9FDA-676B27E3A2C0}" srcOrd="7" destOrd="0" presId="urn:microsoft.com/office/officeart/2005/8/layout/cycle2"/>
    <dgm:cxn modelId="{75E14831-903E-43D4-BDA3-A6B56DCAE950}" type="presParOf" srcId="{B88DFC0B-D8BE-4E5B-9FDA-676B27E3A2C0}" destId="{070A35CA-1616-4796-B007-6720E6D26D32}" srcOrd="0" destOrd="0" presId="urn:microsoft.com/office/officeart/2005/8/layout/cycle2"/>
    <dgm:cxn modelId="{7D5CB647-BDED-4D63-8862-3A4465B9E1CD}" type="presParOf" srcId="{092A2C41-2E7B-4E5F-8FC2-4921D8C37176}" destId="{106E07A6-7EC0-4A62-870E-D4C38BE62ED0}" srcOrd="8" destOrd="0" presId="urn:microsoft.com/office/officeart/2005/8/layout/cycle2"/>
    <dgm:cxn modelId="{BDBF8D15-069C-4E34-A666-B2351DEC4FFF}" type="presParOf" srcId="{092A2C41-2E7B-4E5F-8FC2-4921D8C37176}" destId="{50CA424E-FA69-4898-A16E-17D14B95CA32}" srcOrd="9" destOrd="0" presId="urn:microsoft.com/office/officeart/2005/8/layout/cycle2"/>
    <dgm:cxn modelId="{60ACDB93-B95C-4752-9EEE-E54A036F5BBB}" type="presParOf" srcId="{50CA424E-FA69-4898-A16E-17D14B95CA32}" destId="{39C44FC1-AB8A-43FE-B206-379C0BA3E8CF}" srcOrd="0" destOrd="0" presId="urn:microsoft.com/office/officeart/2005/8/layout/cycle2"/>
    <dgm:cxn modelId="{2D5037C4-38F0-468F-93C9-A7B927BE7619}" type="presParOf" srcId="{092A2C41-2E7B-4E5F-8FC2-4921D8C37176}" destId="{ED9DCD85-6046-4420-ACA3-AB169D3D8BD9}" srcOrd="10" destOrd="0" presId="urn:microsoft.com/office/officeart/2005/8/layout/cycle2"/>
    <dgm:cxn modelId="{BC32576B-D53B-4DD9-AFFD-2821881F3263}" type="presParOf" srcId="{092A2C41-2E7B-4E5F-8FC2-4921D8C37176}" destId="{999A91C9-80AD-4D60-B15A-D44BD494B6DB}" srcOrd="11" destOrd="0" presId="urn:microsoft.com/office/officeart/2005/8/layout/cycle2"/>
    <dgm:cxn modelId="{A3BB6E7D-B07A-4C19-951A-8D56415D6F97}" type="presParOf" srcId="{999A91C9-80AD-4D60-B15A-D44BD494B6DB}" destId="{47F26E0F-AE51-4756-B3CF-527F19B7DBFB}" srcOrd="0" destOrd="0" presId="urn:microsoft.com/office/officeart/2005/8/layout/cycle2"/>
    <dgm:cxn modelId="{F54A4C61-1CE9-4549-BCD4-3C5642291B62}" type="presParOf" srcId="{092A2C41-2E7B-4E5F-8FC2-4921D8C37176}" destId="{82EC43FB-CB1A-4A20-9EAE-8A71A9B2D7D3}" srcOrd="12" destOrd="0" presId="urn:microsoft.com/office/officeart/2005/8/layout/cycle2"/>
    <dgm:cxn modelId="{2B5D5890-90FE-43C6-8924-F892386ECC5E}" type="presParOf" srcId="{092A2C41-2E7B-4E5F-8FC2-4921D8C37176}" destId="{4DA7311D-5B42-4D31-BEC2-9DA88965B828}" srcOrd="13" destOrd="0" presId="urn:microsoft.com/office/officeart/2005/8/layout/cycle2"/>
    <dgm:cxn modelId="{28DC2F56-343D-4135-B86A-B58D35122088}" type="presParOf" srcId="{4DA7311D-5B42-4D31-BEC2-9DA88965B828}" destId="{21CAB309-3C2F-4315-8362-3A5EEF2CB075}" srcOrd="0" destOrd="0" presId="urn:microsoft.com/office/officeart/2005/8/layout/cycle2"/>
    <dgm:cxn modelId="{48C9B2F4-C698-4F0B-AF9C-D5F34D1EB35E}" type="presParOf" srcId="{092A2C41-2E7B-4E5F-8FC2-4921D8C37176}" destId="{F5046237-8D74-4512-B8B5-70825F778194}" srcOrd="14" destOrd="0" presId="urn:microsoft.com/office/officeart/2005/8/layout/cycle2"/>
    <dgm:cxn modelId="{FA617787-DD6B-43E9-8574-DD074F5B36A3}" type="presParOf" srcId="{092A2C41-2E7B-4E5F-8FC2-4921D8C37176}" destId="{1FE5FD67-F351-495F-890F-453CE313FD89}" srcOrd="15" destOrd="0" presId="urn:microsoft.com/office/officeart/2005/8/layout/cycle2"/>
    <dgm:cxn modelId="{586AE3CB-1648-4A8E-85C8-D0C174880C7D}" type="presParOf" srcId="{1FE5FD67-F351-495F-890F-453CE313FD89}" destId="{40AF14C9-7B12-408C-B16B-42507010470D}" srcOrd="0" destOrd="0" presId="urn:microsoft.com/office/officeart/2005/8/layout/cycle2"/>
    <dgm:cxn modelId="{BAD5E414-1A2A-483C-BBB2-61AAA1BC02C5}" type="presParOf" srcId="{092A2C41-2E7B-4E5F-8FC2-4921D8C37176}" destId="{54070751-CC10-4CC5-AA83-BAC5DB49CFFE}" srcOrd="16" destOrd="0" presId="urn:microsoft.com/office/officeart/2005/8/layout/cycle2"/>
    <dgm:cxn modelId="{B82BC322-4AB1-4C2E-8660-29FD5590300B}" type="presParOf" srcId="{092A2C41-2E7B-4E5F-8FC2-4921D8C37176}" destId="{DBE2881E-D518-468A-968C-DE8EFDBCAB9C}" srcOrd="17" destOrd="0" presId="urn:microsoft.com/office/officeart/2005/8/layout/cycle2"/>
    <dgm:cxn modelId="{2495B685-F88A-4DDA-99F6-78F05F61C16D}" type="presParOf" srcId="{DBE2881E-D518-468A-968C-DE8EFDBCAB9C}" destId="{93B7A6C9-A343-4CBA-91E0-8EAEC4CD0E8B}" srcOrd="0" destOrd="0" presId="urn:microsoft.com/office/officeart/2005/8/layout/cycle2"/>
    <dgm:cxn modelId="{4C7AC2D6-6222-4F8F-924B-701A114D0528}" type="presParOf" srcId="{092A2C41-2E7B-4E5F-8FC2-4921D8C37176}" destId="{BE5C1CA8-D7AB-4A35-B3BA-7AC3FA8BD888}" srcOrd="18" destOrd="0" presId="urn:microsoft.com/office/officeart/2005/8/layout/cycle2"/>
    <dgm:cxn modelId="{ED694A4F-96C7-486C-BAE2-FD3D6793D913}" type="presParOf" srcId="{092A2C41-2E7B-4E5F-8FC2-4921D8C37176}" destId="{4EC6DF4E-8F84-43C1-B37F-38BB87F8547C}" srcOrd="19" destOrd="0" presId="urn:microsoft.com/office/officeart/2005/8/layout/cycle2"/>
    <dgm:cxn modelId="{60E733E8-CE87-42FB-B9BA-884D815302D1}" type="presParOf" srcId="{4EC6DF4E-8F84-43C1-B37F-38BB87F8547C}" destId="{3BC75E8A-6C34-4181-98F2-D50B068EDA9E}"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00092D7-030C-4919-86EF-3ECB847EFAF1}" type="doc">
      <dgm:prSet loTypeId="urn:microsoft.com/office/officeart/2005/8/layout/cycle5" loCatId="cycle" qsTypeId="urn:microsoft.com/office/officeart/2005/8/quickstyle/simple1" qsCatId="simple" csTypeId="urn:microsoft.com/office/officeart/2005/8/colors/accent3_4" csCatId="accent3" phldr="1"/>
      <dgm:spPr/>
      <dgm:t>
        <a:bodyPr/>
        <a:lstStyle/>
        <a:p>
          <a:endParaRPr lang="en-US"/>
        </a:p>
      </dgm:t>
    </dgm:pt>
    <dgm:pt modelId="{A45C6392-F46A-41A6-8337-D48E0261EC22}">
      <dgm:prSet phldrT="[Text]" phldr="0" custT="1"/>
      <dgm:spPr>
        <a:noFill/>
        <a:ln>
          <a:noFill/>
        </a:ln>
      </dgm:spPr>
      <dgm:t>
        <a:bodyPr/>
        <a:lstStyle/>
        <a:p>
          <a:r>
            <a:rPr lang="en-US" sz="1000" dirty="0">
              <a:solidFill>
                <a:schemeClr val="tx1">
                  <a:lumMod val="85000"/>
                  <a:lumOff val="15000"/>
                </a:schemeClr>
              </a:solidFill>
            </a:rPr>
            <a:t>Demographic Dividend</a:t>
          </a:r>
        </a:p>
      </dgm:t>
    </dgm:pt>
    <dgm:pt modelId="{DD230697-EDBF-4A8D-89C5-D851A263126A}" type="parTrans" cxnId="{EB09776A-8C75-47D7-8D18-75A87B92B78D}">
      <dgm:prSet/>
      <dgm:spPr/>
      <dgm:t>
        <a:bodyPr/>
        <a:lstStyle/>
        <a:p>
          <a:endParaRPr lang="en-US" sz="2400"/>
        </a:p>
      </dgm:t>
    </dgm:pt>
    <dgm:pt modelId="{FDD79B59-2361-416A-9F83-2DFB3A47D6D8}" type="sibTrans" cxnId="{EB09776A-8C75-47D7-8D18-75A87B92B78D}">
      <dgm:prSet/>
      <dgm:spPr>
        <a:noFill/>
        <a:ln>
          <a:noFill/>
        </a:ln>
      </dgm:spPr>
      <dgm:t>
        <a:bodyPr/>
        <a:lstStyle/>
        <a:p>
          <a:endParaRPr lang="en-US" sz="2400">
            <a:solidFill>
              <a:schemeClr val="tx1">
                <a:lumMod val="85000"/>
                <a:lumOff val="15000"/>
              </a:schemeClr>
            </a:solidFill>
          </a:endParaRPr>
        </a:p>
      </dgm:t>
    </dgm:pt>
    <dgm:pt modelId="{1AEE741F-293F-4D10-94CD-C8CE34DF2C11}">
      <dgm:prSet phldrT="[Text]" phldr="0" custT="1"/>
      <dgm:spPr>
        <a:noFill/>
        <a:ln>
          <a:noFill/>
        </a:ln>
      </dgm:spPr>
      <dgm:t>
        <a:bodyPr/>
        <a:lstStyle/>
        <a:p>
          <a:r>
            <a:rPr lang="en-US" sz="1000" dirty="0">
              <a:solidFill>
                <a:schemeClr val="tx1">
                  <a:lumMod val="85000"/>
                  <a:lumOff val="15000"/>
                </a:schemeClr>
              </a:solidFill>
            </a:rPr>
            <a:t>FPRH</a:t>
          </a:r>
        </a:p>
      </dgm:t>
    </dgm:pt>
    <dgm:pt modelId="{FC784C4E-B36F-4549-99A4-7A93A783DD44}" type="parTrans" cxnId="{EF9F4952-F290-4A61-B8F9-2C425BC19C1A}">
      <dgm:prSet/>
      <dgm:spPr/>
      <dgm:t>
        <a:bodyPr/>
        <a:lstStyle/>
        <a:p>
          <a:endParaRPr lang="en-US" sz="2400"/>
        </a:p>
      </dgm:t>
    </dgm:pt>
    <dgm:pt modelId="{C5CC43A1-7AC2-40D3-B653-9B05B6CAC614}" type="sibTrans" cxnId="{EF9F4952-F290-4A61-B8F9-2C425BC19C1A}">
      <dgm:prSet/>
      <dgm:spPr>
        <a:noFill/>
        <a:ln>
          <a:noFill/>
        </a:ln>
      </dgm:spPr>
      <dgm:t>
        <a:bodyPr/>
        <a:lstStyle/>
        <a:p>
          <a:endParaRPr lang="en-US" sz="2400">
            <a:solidFill>
              <a:schemeClr val="tx1">
                <a:lumMod val="85000"/>
                <a:lumOff val="15000"/>
              </a:schemeClr>
            </a:solidFill>
          </a:endParaRPr>
        </a:p>
      </dgm:t>
    </dgm:pt>
    <dgm:pt modelId="{5C69BF93-A21B-4183-A685-6197DED5CC33}">
      <dgm:prSet phldrT="[Text]" phldr="0" custT="1"/>
      <dgm:spPr>
        <a:noFill/>
        <a:ln>
          <a:noFill/>
        </a:ln>
      </dgm:spPr>
      <dgm:t>
        <a:bodyPr/>
        <a:lstStyle/>
        <a:p>
          <a:r>
            <a:rPr lang="en-US" sz="1000" dirty="0">
              <a:solidFill>
                <a:schemeClr val="tx1">
                  <a:lumMod val="85000"/>
                  <a:lumOff val="15000"/>
                </a:schemeClr>
              </a:solidFill>
            </a:rPr>
            <a:t>Gender</a:t>
          </a:r>
        </a:p>
      </dgm:t>
    </dgm:pt>
    <dgm:pt modelId="{B64DF453-2467-431E-AE7A-25C3A148EF06}" type="parTrans" cxnId="{9A735D17-5886-415E-841D-422BE58045AB}">
      <dgm:prSet/>
      <dgm:spPr/>
      <dgm:t>
        <a:bodyPr/>
        <a:lstStyle/>
        <a:p>
          <a:endParaRPr lang="en-US" sz="2400"/>
        </a:p>
      </dgm:t>
    </dgm:pt>
    <dgm:pt modelId="{F269FF5F-E4C8-4231-9D05-FC45A76C409D}" type="sibTrans" cxnId="{9A735D17-5886-415E-841D-422BE58045AB}">
      <dgm:prSet/>
      <dgm:spPr>
        <a:noFill/>
        <a:ln>
          <a:noFill/>
        </a:ln>
      </dgm:spPr>
      <dgm:t>
        <a:bodyPr/>
        <a:lstStyle/>
        <a:p>
          <a:endParaRPr lang="en-US" sz="2400">
            <a:solidFill>
              <a:schemeClr val="tx1">
                <a:lumMod val="85000"/>
                <a:lumOff val="15000"/>
              </a:schemeClr>
            </a:solidFill>
          </a:endParaRPr>
        </a:p>
      </dgm:t>
    </dgm:pt>
    <dgm:pt modelId="{B26B2AAA-3B04-41AF-A88F-3E75A941B688}">
      <dgm:prSet phldrT="[Text]" phldr="0" custT="1"/>
      <dgm:spPr>
        <a:noFill/>
        <a:ln>
          <a:noFill/>
        </a:ln>
      </dgm:spPr>
      <dgm:t>
        <a:bodyPr/>
        <a:lstStyle/>
        <a:p>
          <a:r>
            <a:rPr lang="en-US" sz="1000" dirty="0">
              <a:solidFill>
                <a:schemeClr val="tx1">
                  <a:lumMod val="85000"/>
                  <a:lumOff val="15000"/>
                </a:schemeClr>
              </a:solidFill>
            </a:rPr>
            <a:t>School Education</a:t>
          </a:r>
        </a:p>
      </dgm:t>
    </dgm:pt>
    <dgm:pt modelId="{EB4E9FC3-EE38-43A7-A142-B27D956015E5}" type="parTrans" cxnId="{D2331FAB-6960-40E4-A201-91DD71877ED3}">
      <dgm:prSet/>
      <dgm:spPr/>
      <dgm:t>
        <a:bodyPr/>
        <a:lstStyle/>
        <a:p>
          <a:endParaRPr lang="en-US" sz="2400"/>
        </a:p>
      </dgm:t>
    </dgm:pt>
    <dgm:pt modelId="{06390B6D-A27B-4F76-86CB-B3D2AA66C0EA}" type="sibTrans" cxnId="{D2331FAB-6960-40E4-A201-91DD71877ED3}">
      <dgm:prSet/>
      <dgm:spPr>
        <a:noFill/>
        <a:ln>
          <a:noFill/>
        </a:ln>
      </dgm:spPr>
      <dgm:t>
        <a:bodyPr/>
        <a:lstStyle/>
        <a:p>
          <a:endParaRPr lang="en-US" sz="2400">
            <a:solidFill>
              <a:schemeClr val="tx1">
                <a:lumMod val="85000"/>
                <a:lumOff val="15000"/>
              </a:schemeClr>
            </a:solidFill>
          </a:endParaRPr>
        </a:p>
      </dgm:t>
    </dgm:pt>
    <dgm:pt modelId="{2B813FFD-FE31-41FB-A5FD-BAFFA7E9BE0A}">
      <dgm:prSet phldrT="[Text]" phldr="0" custT="1"/>
      <dgm:spPr>
        <a:noFill/>
        <a:ln>
          <a:noFill/>
        </a:ln>
      </dgm:spPr>
      <dgm:t>
        <a:bodyPr/>
        <a:lstStyle/>
        <a:p>
          <a:r>
            <a:rPr lang="en-US" sz="1000" dirty="0">
              <a:solidFill>
                <a:schemeClr val="tx1">
                  <a:lumMod val="85000"/>
                  <a:lumOff val="15000"/>
                </a:schemeClr>
              </a:solidFill>
            </a:rPr>
            <a:t>Higher Education &amp; Vocational Training</a:t>
          </a:r>
        </a:p>
      </dgm:t>
    </dgm:pt>
    <dgm:pt modelId="{27C42396-E4C3-4617-8DDE-27897DC2D5B6}" type="parTrans" cxnId="{2CEFCADF-72FC-4AB2-AE76-6CACE7F5D1A3}">
      <dgm:prSet/>
      <dgm:spPr/>
      <dgm:t>
        <a:bodyPr/>
        <a:lstStyle/>
        <a:p>
          <a:endParaRPr lang="en-US" sz="2400"/>
        </a:p>
      </dgm:t>
    </dgm:pt>
    <dgm:pt modelId="{A49BDF9C-5AE8-4995-9FDF-03A8A9A80194}" type="sibTrans" cxnId="{2CEFCADF-72FC-4AB2-AE76-6CACE7F5D1A3}">
      <dgm:prSet/>
      <dgm:spPr>
        <a:noFill/>
        <a:ln>
          <a:noFill/>
        </a:ln>
      </dgm:spPr>
      <dgm:t>
        <a:bodyPr/>
        <a:lstStyle/>
        <a:p>
          <a:endParaRPr lang="en-US" sz="2400">
            <a:solidFill>
              <a:schemeClr val="tx1">
                <a:lumMod val="85000"/>
                <a:lumOff val="15000"/>
              </a:schemeClr>
            </a:solidFill>
          </a:endParaRPr>
        </a:p>
      </dgm:t>
    </dgm:pt>
    <dgm:pt modelId="{6776E3C3-140E-4A18-A23C-05DF80590833}">
      <dgm:prSet phldrT="[Text]" phldr="0" custT="1"/>
      <dgm:spPr>
        <a:noFill/>
        <a:ln>
          <a:noFill/>
        </a:ln>
      </dgm:spPr>
      <dgm:t>
        <a:bodyPr/>
        <a:lstStyle/>
        <a:p>
          <a:r>
            <a:rPr lang="en-US" sz="1000" dirty="0">
              <a:solidFill>
                <a:schemeClr val="tx1">
                  <a:lumMod val="85000"/>
                  <a:lumOff val="15000"/>
                </a:schemeClr>
              </a:solidFill>
            </a:rPr>
            <a:t>Employment</a:t>
          </a:r>
        </a:p>
      </dgm:t>
    </dgm:pt>
    <dgm:pt modelId="{46EAF4B1-9409-4733-BD21-AE4EF50B9477}" type="parTrans" cxnId="{32931137-557C-440B-BDD7-ECA82A402395}">
      <dgm:prSet/>
      <dgm:spPr/>
      <dgm:t>
        <a:bodyPr/>
        <a:lstStyle/>
        <a:p>
          <a:endParaRPr lang="en-US" sz="2400"/>
        </a:p>
      </dgm:t>
    </dgm:pt>
    <dgm:pt modelId="{42A287CF-59FE-47EF-9EA3-3005E666812C}" type="sibTrans" cxnId="{32931137-557C-440B-BDD7-ECA82A402395}">
      <dgm:prSet/>
      <dgm:spPr>
        <a:noFill/>
        <a:ln>
          <a:noFill/>
        </a:ln>
      </dgm:spPr>
      <dgm:t>
        <a:bodyPr/>
        <a:lstStyle/>
        <a:p>
          <a:endParaRPr lang="en-US" sz="2400">
            <a:solidFill>
              <a:schemeClr val="tx1">
                <a:lumMod val="85000"/>
                <a:lumOff val="15000"/>
              </a:schemeClr>
            </a:solidFill>
          </a:endParaRPr>
        </a:p>
      </dgm:t>
    </dgm:pt>
    <dgm:pt modelId="{DA7AF2DF-6ACD-4E53-BEC7-2DF827784ABA}">
      <dgm:prSet phldrT="[Text]" phldr="0" custT="1"/>
      <dgm:spPr>
        <a:noFill/>
        <a:ln>
          <a:noFill/>
        </a:ln>
      </dgm:spPr>
      <dgm:t>
        <a:bodyPr/>
        <a:lstStyle/>
        <a:p>
          <a:r>
            <a:rPr lang="en-US" sz="1000" dirty="0">
              <a:solidFill>
                <a:schemeClr val="tx1">
                  <a:lumMod val="85000"/>
                  <a:lumOff val="15000"/>
                </a:schemeClr>
              </a:solidFill>
            </a:rPr>
            <a:t>Health &amp; Disability</a:t>
          </a:r>
        </a:p>
      </dgm:t>
    </dgm:pt>
    <dgm:pt modelId="{A1617787-78CC-4819-A6A8-D1E9346A3ABC}" type="parTrans" cxnId="{6ED10176-7FD3-48A9-B9E3-6F0F9C674EE6}">
      <dgm:prSet/>
      <dgm:spPr/>
      <dgm:t>
        <a:bodyPr/>
        <a:lstStyle/>
        <a:p>
          <a:endParaRPr lang="en-US" sz="2400"/>
        </a:p>
      </dgm:t>
    </dgm:pt>
    <dgm:pt modelId="{E6F2BC4F-1BAD-40B5-BF66-FF82821AE299}" type="sibTrans" cxnId="{6ED10176-7FD3-48A9-B9E3-6F0F9C674EE6}">
      <dgm:prSet/>
      <dgm:spPr>
        <a:noFill/>
        <a:ln>
          <a:noFill/>
        </a:ln>
      </dgm:spPr>
      <dgm:t>
        <a:bodyPr/>
        <a:lstStyle/>
        <a:p>
          <a:endParaRPr lang="en-US" sz="2400">
            <a:solidFill>
              <a:schemeClr val="tx1">
                <a:lumMod val="85000"/>
                <a:lumOff val="15000"/>
              </a:schemeClr>
            </a:solidFill>
          </a:endParaRPr>
        </a:p>
      </dgm:t>
    </dgm:pt>
    <dgm:pt modelId="{C4F5D958-3A2C-44D8-8259-F8D137ED8D6B}">
      <dgm:prSet phldrT="[Text]" phldr="0" custT="1"/>
      <dgm:spPr>
        <a:noFill/>
        <a:ln>
          <a:noFill/>
        </a:ln>
      </dgm:spPr>
      <dgm:t>
        <a:bodyPr/>
        <a:lstStyle/>
        <a:p>
          <a:r>
            <a:rPr lang="en-US" sz="1000" dirty="0">
              <a:solidFill>
                <a:schemeClr val="tx1">
                  <a:lumMod val="85000"/>
                  <a:lumOff val="15000"/>
                </a:schemeClr>
              </a:solidFill>
            </a:rPr>
            <a:t>Social Inclusion, Peace &amp; Security</a:t>
          </a:r>
        </a:p>
      </dgm:t>
    </dgm:pt>
    <dgm:pt modelId="{90D9E510-A385-47E6-9A1C-4D420671A997}" type="parTrans" cxnId="{1BF594FB-BE7E-430C-8B6F-93D115BF68A2}">
      <dgm:prSet/>
      <dgm:spPr/>
      <dgm:t>
        <a:bodyPr/>
        <a:lstStyle/>
        <a:p>
          <a:endParaRPr lang="en-US" sz="2400"/>
        </a:p>
      </dgm:t>
    </dgm:pt>
    <dgm:pt modelId="{BF113A69-99F2-4FCC-816A-2E70E2F4878E}" type="sibTrans" cxnId="{1BF594FB-BE7E-430C-8B6F-93D115BF68A2}">
      <dgm:prSet/>
      <dgm:spPr>
        <a:noFill/>
        <a:ln>
          <a:noFill/>
        </a:ln>
      </dgm:spPr>
      <dgm:t>
        <a:bodyPr/>
        <a:lstStyle/>
        <a:p>
          <a:endParaRPr lang="en-US" sz="2400">
            <a:solidFill>
              <a:schemeClr val="tx1">
                <a:lumMod val="85000"/>
                <a:lumOff val="15000"/>
              </a:schemeClr>
            </a:solidFill>
          </a:endParaRPr>
        </a:p>
      </dgm:t>
    </dgm:pt>
    <dgm:pt modelId="{417FF5C4-819A-49F0-BBDC-FE26DC8BA209}">
      <dgm:prSet phldrT="[Text]" phldr="0" custT="1"/>
      <dgm:spPr>
        <a:noFill/>
        <a:ln>
          <a:noFill/>
        </a:ln>
      </dgm:spPr>
      <dgm:t>
        <a:bodyPr/>
        <a:lstStyle/>
        <a:p>
          <a:r>
            <a:rPr lang="en-US" sz="1000" dirty="0">
              <a:solidFill>
                <a:schemeClr val="tx1">
                  <a:lumMod val="85000"/>
                  <a:lumOff val="15000"/>
                </a:schemeClr>
              </a:solidFill>
            </a:rPr>
            <a:t>Digital Access</a:t>
          </a:r>
        </a:p>
      </dgm:t>
    </dgm:pt>
    <dgm:pt modelId="{071758DB-597F-43B9-8FFC-84927165CF10}" type="parTrans" cxnId="{44CD6ADC-1D60-4597-AD77-36DD4CCAD9C3}">
      <dgm:prSet/>
      <dgm:spPr/>
      <dgm:t>
        <a:bodyPr/>
        <a:lstStyle/>
        <a:p>
          <a:endParaRPr lang="en-US" sz="2400"/>
        </a:p>
      </dgm:t>
    </dgm:pt>
    <dgm:pt modelId="{5CDF4E1D-42B1-4A4E-95F9-FBBDAA8900D0}" type="sibTrans" cxnId="{44CD6ADC-1D60-4597-AD77-36DD4CCAD9C3}">
      <dgm:prSet/>
      <dgm:spPr>
        <a:noFill/>
        <a:ln>
          <a:noFill/>
        </a:ln>
      </dgm:spPr>
      <dgm:t>
        <a:bodyPr/>
        <a:lstStyle/>
        <a:p>
          <a:endParaRPr lang="en-US" sz="2400">
            <a:solidFill>
              <a:schemeClr val="tx1">
                <a:lumMod val="85000"/>
                <a:lumOff val="15000"/>
              </a:schemeClr>
            </a:solidFill>
          </a:endParaRPr>
        </a:p>
      </dgm:t>
    </dgm:pt>
    <dgm:pt modelId="{DD73E4D9-2D5C-44D8-9403-B91891D5513A}">
      <dgm:prSet phldrT="[Text]" phldr="0" custT="1"/>
      <dgm:spPr>
        <a:noFill/>
        <a:ln>
          <a:noFill/>
        </a:ln>
      </dgm:spPr>
      <dgm:t>
        <a:bodyPr/>
        <a:lstStyle/>
        <a:p>
          <a:r>
            <a:rPr lang="en-US" sz="1000" dirty="0">
              <a:solidFill>
                <a:schemeClr val="tx1">
                  <a:lumMod val="85000"/>
                  <a:lumOff val="15000"/>
                </a:schemeClr>
              </a:solidFill>
            </a:rPr>
            <a:t>Political Participation</a:t>
          </a:r>
        </a:p>
      </dgm:t>
    </dgm:pt>
    <dgm:pt modelId="{30B219A7-123B-4F18-9BAC-AD849C75B92A}" type="parTrans" cxnId="{F16A4F6D-E793-4676-9AE0-19CD5CF40B2D}">
      <dgm:prSet/>
      <dgm:spPr/>
      <dgm:t>
        <a:bodyPr/>
        <a:lstStyle/>
        <a:p>
          <a:endParaRPr lang="en-US" sz="2400"/>
        </a:p>
      </dgm:t>
    </dgm:pt>
    <dgm:pt modelId="{F37F2659-49A4-4940-A5D1-BBC0C28BAB32}" type="sibTrans" cxnId="{F16A4F6D-E793-4676-9AE0-19CD5CF40B2D}">
      <dgm:prSet/>
      <dgm:spPr>
        <a:noFill/>
        <a:ln>
          <a:noFill/>
        </a:ln>
      </dgm:spPr>
      <dgm:t>
        <a:bodyPr/>
        <a:lstStyle/>
        <a:p>
          <a:endParaRPr lang="en-US" sz="2400">
            <a:solidFill>
              <a:schemeClr val="tx1">
                <a:lumMod val="85000"/>
                <a:lumOff val="15000"/>
              </a:schemeClr>
            </a:solidFill>
          </a:endParaRPr>
        </a:p>
      </dgm:t>
    </dgm:pt>
    <dgm:pt modelId="{EA939A54-6D72-4223-8FCD-EA6551E0B832}" type="pres">
      <dgm:prSet presAssocID="{C00092D7-030C-4919-86EF-3ECB847EFAF1}" presName="cycle" presStyleCnt="0">
        <dgm:presLayoutVars>
          <dgm:dir/>
          <dgm:resizeHandles val="exact"/>
        </dgm:presLayoutVars>
      </dgm:prSet>
      <dgm:spPr/>
      <dgm:t>
        <a:bodyPr/>
        <a:lstStyle/>
        <a:p>
          <a:endParaRPr lang="en-US"/>
        </a:p>
      </dgm:t>
    </dgm:pt>
    <dgm:pt modelId="{B2C165B8-8903-4A5E-AD2E-2FEABD2FF93B}" type="pres">
      <dgm:prSet presAssocID="{A45C6392-F46A-41A6-8337-D48E0261EC22}" presName="node" presStyleLbl="node1" presStyleIdx="0" presStyleCnt="10" custScaleX="171118">
        <dgm:presLayoutVars>
          <dgm:bulletEnabled val="1"/>
        </dgm:presLayoutVars>
      </dgm:prSet>
      <dgm:spPr/>
      <dgm:t>
        <a:bodyPr/>
        <a:lstStyle/>
        <a:p>
          <a:endParaRPr lang="en-US"/>
        </a:p>
      </dgm:t>
    </dgm:pt>
    <dgm:pt modelId="{8F59CA69-FCC9-46C4-BF42-62772208DE40}" type="pres">
      <dgm:prSet presAssocID="{A45C6392-F46A-41A6-8337-D48E0261EC22}" presName="spNode" presStyleCnt="0"/>
      <dgm:spPr/>
    </dgm:pt>
    <dgm:pt modelId="{42492E09-79CF-45F1-A775-A0D90B4B3137}" type="pres">
      <dgm:prSet presAssocID="{FDD79B59-2361-416A-9F83-2DFB3A47D6D8}" presName="sibTrans" presStyleLbl="sibTrans1D1" presStyleIdx="0" presStyleCnt="10" custScaleX="2000000"/>
      <dgm:spPr/>
      <dgm:t>
        <a:bodyPr/>
        <a:lstStyle/>
        <a:p>
          <a:endParaRPr lang="en-US"/>
        </a:p>
      </dgm:t>
    </dgm:pt>
    <dgm:pt modelId="{ED938F74-F74F-42E1-B5B0-ACC0A165738B}" type="pres">
      <dgm:prSet presAssocID="{DA7AF2DF-6ACD-4E53-BEC7-2DF827784ABA}" presName="node" presStyleLbl="node1" presStyleIdx="1" presStyleCnt="10" custScaleX="171118">
        <dgm:presLayoutVars>
          <dgm:bulletEnabled val="1"/>
        </dgm:presLayoutVars>
      </dgm:prSet>
      <dgm:spPr/>
      <dgm:t>
        <a:bodyPr/>
        <a:lstStyle/>
        <a:p>
          <a:endParaRPr lang="en-US"/>
        </a:p>
      </dgm:t>
    </dgm:pt>
    <dgm:pt modelId="{635E8BAA-B9C9-4B7D-AF0F-E205EE0FA987}" type="pres">
      <dgm:prSet presAssocID="{DA7AF2DF-6ACD-4E53-BEC7-2DF827784ABA}" presName="spNode" presStyleCnt="0"/>
      <dgm:spPr/>
    </dgm:pt>
    <dgm:pt modelId="{738C7062-0434-4AA1-8335-A006D57197AC}" type="pres">
      <dgm:prSet presAssocID="{E6F2BC4F-1BAD-40B5-BF66-FF82821AE299}" presName="sibTrans" presStyleLbl="sibTrans1D1" presStyleIdx="1" presStyleCnt="10" custScaleX="2000000"/>
      <dgm:spPr/>
      <dgm:t>
        <a:bodyPr/>
        <a:lstStyle/>
        <a:p>
          <a:endParaRPr lang="en-US"/>
        </a:p>
      </dgm:t>
    </dgm:pt>
    <dgm:pt modelId="{BCBF4329-87E7-4FF7-B637-9FC7BBF95933}" type="pres">
      <dgm:prSet presAssocID="{6776E3C3-140E-4A18-A23C-05DF80590833}" presName="node" presStyleLbl="node1" presStyleIdx="2" presStyleCnt="10" custScaleX="171118">
        <dgm:presLayoutVars>
          <dgm:bulletEnabled val="1"/>
        </dgm:presLayoutVars>
      </dgm:prSet>
      <dgm:spPr/>
      <dgm:t>
        <a:bodyPr/>
        <a:lstStyle/>
        <a:p>
          <a:endParaRPr lang="en-US"/>
        </a:p>
      </dgm:t>
    </dgm:pt>
    <dgm:pt modelId="{7DDDC89F-A492-4FD6-A39C-24D4E2164A55}" type="pres">
      <dgm:prSet presAssocID="{6776E3C3-140E-4A18-A23C-05DF80590833}" presName="spNode" presStyleCnt="0"/>
      <dgm:spPr/>
    </dgm:pt>
    <dgm:pt modelId="{71DCA490-A6ED-4A7D-AB19-D82C90A96F56}" type="pres">
      <dgm:prSet presAssocID="{42A287CF-59FE-47EF-9EA3-3005E666812C}" presName="sibTrans" presStyleLbl="sibTrans1D1" presStyleIdx="2" presStyleCnt="10" custScaleX="2000000"/>
      <dgm:spPr/>
      <dgm:t>
        <a:bodyPr/>
        <a:lstStyle/>
        <a:p>
          <a:endParaRPr lang="en-US"/>
        </a:p>
      </dgm:t>
    </dgm:pt>
    <dgm:pt modelId="{E3AECA73-9193-444C-8CF9-6371CBE9C121}" type="pres">
      <dgm:prSet presAssocID="{B26B2AAA-3B04-41AF-A88F-3E75A941B688}" presName="node" presStyleLbl="node1" presStyleIdx="3" presStyleCnt="10" custScaleX="129112">
        <dgm:presLayoutVars>
          <dgm:bulletEnabled val="1"/>
        </dgm:presLayoutVars>
      </dgm:prSet>
      <dgm:spPr/>
      <dgm:t>
        <a:bodyPr/>
        <a:lstStyle/>
        <a:p>
          <a:endParaRPr lang="en-US"/>
        </a:p>
      </dgm:t>
    </dgm:pt>
    <dgm:pt modelId="{F211D715-8F2C-46FE-A5A0-36D79F18C6D7}" type="pres">
      <dgm:prSet presAssocID="{B26B2AAA-3B04-41AF-A88F-3E75A941B688}" presName="spNode" presStyleCnt="0"/>
      <dgm:spPr/>
    </dgm:pt>
    <dgm:pt modelId="{2FAEE332-5F76-4DE1-ADFF-E2E19C54CB42}" type="pres">
      <dgm:prSet presAssocID="{06390B6D-A27B-4F76-86CB-B3D2AA66C0EA}" presName="sibTrans" presStyleLbl="sibTrans1D1" presStyleIdx="3" presStyleCnt="10" custScaleX="2000000"/>
      <dgm:spPr/>
      <dgm:t>
        <a:bodyPr/>
        <a:lstStyle/>
        <a:p>
          <a:endParaRPr lang="en-US"/>
        </a:p>
      </dgm:t>
    </dgm:pt>
    <dgm:pt modelId="{B5D7857B-9D43-48FC-8687-D3059492E722}" type="pres">
      <dgm:prSet presAssocID="{2B813FFD-FE31-41FB-A5FD-BAFFA7E9BE0A}" presName="node" presStyleLbl="node1" presStyleIdx="4" presStyleCnt="10" custScaleX="171118">
        <dgm:presLayoutVars>
          <dgm:bulletEnabled val="1"/>
        </dgm:presLayoutVars>
      </dgm:prSet>
      <dgm:spPr/>
      <dgm:t>
        <a:bodyPr/>
        <a:lstStyle/>
        <a:p>
          <a:endParaRPr lang="en-US"/>
        </a:p>
      </dgm:t>
    </dgm:pt>
    <dgm:pt modelId="{2AE6B0AE-14D0-4A5C-9E8F-E4576F287DC9}" type="pres">
      <dgm:prSet presAssocID="{2B813FFD-FE31-41FB-A5FD-BAFFA7E9BE0A}" presName="spNode" presStyleCnt="0"/>
      <dgm:spPr/>
    </dgm:pt>
    <dgm:pt modelId="{2F936D6F-3E96-42FD-8482-D0F262088A11}" type="pres">
      <dgm:prSet presAssocID="{A49BDF9C-5AE8-4995-9FDF-03A8A9A80194}" presName="sibTrans" presStyleLbl="sibTrans1D1" presStyleIdx="4" presStyleCnt="10" custScaleX="2000000"/>
      <dgm:spPr/>
      <dgm:t>
        <a:bodyPr/>
        <a:lstStyle/>
        <a:p>
          <a:endParaRPr lang="en-US"/>
        </a:p>
      </dgm:t>
    </dgm:pt>
    <dgm:pt modelId="{795D8BA0-0EB7-40CE-8193-4BB4DF5E79D5}" type="pres">
      <dgm:prSet presAssocID="{1AEE741F-293F-4D10-94CD-C8CE34DF2C11}" presName="node" presStyleLbl="node1" presStyleIdx="5" presStyleCnt="10" custScaleX="171118">
        <dgm:presLayoutVars>
          <dgm:bulletEnabled val="1"/>
        </dgm:presLayoutVars>
      </dgm:prSet>
      <dgm:spPr/>
      <dgm:t>
        <a:bodyPr/>
        <a:lstStyle/>
        <a:p>
          <a:endParaRPr lang="en-US"/>
        </a:p>
      </dgm:t>
    </dgm:pt>
    <dgm:pt modelId="{AA17451C-9526-4704-B127-BA57FEA9D997}" type="pres">
      <dgm:prSet presAssocID="{1AEE741F-293F-4D10-94CD-C8CE34DF2C11}" presName="spNode" presStyleCnt="0"/>
      <dgm:spPr/>
    </dgm:pt>
    <dgm:pt modelId="{C67AD5F8-A97C-4099-951B-83B0E0A54990}" type="pres">
      <dgm:prSet presAssocID="{C5CC43A1-7AC2-40D3-B653-9B05B6CAC614}" presName="sibTrans" presStyleLbl="sibTrans1D1" presStyleIdx="5" presStyleCnt="10" custScaleX="2000000"/>
      <dgm:spPr/>
      <dgm:t>
        <a:bodyPr/>
        <a:lstStyle/>
        <a:p>
          <a:endParaRPr lang="en-US"/>
        </a:p>
      </dgm:t>
    </dgm:pt>
    <dgm:pt modelId="{0B8E3D40-0393-473F-9B43-13F748D9BA8A}" type="pres">
      <dgm:prSet presAssocID="{5C69BF93-A21B-4183-A685-6197DED5CC33}" presName="node" presStyleLbl="node1" presStyleIdx="6" presStyleCnt="10" custScaleX="171118">
        <dgm:presLayoutVars>
          <dgm:bulletEnabled val="1"/>
        </dgm:presLayoutVars>
      </dgm:prSet>
      <dgm:spPr/>
      <dgm:t>
        <a:bodyPr/>
        <a:lstStyle/>
        <a:p>
          <a:endParaRPr lang="en-US"/>
        </a:p>
      </dgm:t>
    </dgm:pt>
    <dgm:pt modelId="{CCA56B2F-A44F-4DEE-90B0-724FCC3D52D1}" type="pres">
      <dgm:prSet presAssocID="{5C69BF93-A21B-4183-A685-6197DED5CC33}" presName="spNode" presStyleCnt="0"/>
      <dgm:spPr/>
    </dgm:pt>
    <dgm:pt modelId="{CA4BA2A2-4778-4A2A-B3E7-28FB65F17E08}" type="pres">
      <dgm:prSet presAssocID="{F269FF5F-E4C8-4231-9D05-FC45A76C409D}" presName="sibTrans" presStyleLbl="sibTrans1D1" presStyleIdx="6" presStyleCnt="10" custScaleX="2000000"/>
      <dgm:spPr/>
      <dgm:t>
        <a:bodyPr/>
        <a:lstStyle/>
        <a:p>
          <a:endParaRPr lang="en-US"/>
        </a:p>
      </dgm:t>
    </dgm:pt>
    <dgm:pt modelId="{14B45A82-C004-41B9-ADB8-A268A2C5FF7B}" type="pres">
      <dgm:prSet presAssocID="{C4F5D958-3A2C-44D8-8259-F8D137ED8D6B}" presName="node" presStyleLbl="node1" presStyleIdx="7" presStyleCnt="10" custScaleX="171118">
        <dgm:presLayoutVars>
          <dgm:bulletEnabled val="1"/>
        </dgm:presLayoutVars>
      </dgm:prSet>
      <dgm:spPr/>
      <dgm:t>
        <a:bodyPr/>
        <a:lstStyle/>
        <a:p>
          <a:endParaRPr lang="en-US"/>
        </a:p>
      </dgm:t>
    </dgm:pt>
    <dgm:pt modelId="{63354835-137E-47D6-9868-FFD14E2B2883}" type="pres">
      <dgm:prSet presAssocID="{C4F5D958-3A2C-44D8-8259-F8D137ED8D6B}" presName="spNode" presStyleCnt="0"/>
      <dgm:spPr/>
    </dgm:pt>
    <dgm:pt modelId="{80EA2D69-ED0E-41C9-9482-599B56E5AD2A}" type="pres">
      <dgm:prSet presAssocID="{BF113A69-99F2-4FCC-816A-2E70E2F4878E}" presName="sibTrans" presStyleLbl="sibTrans1D1" presStyleIdx="7" presStyleCnt="10" custScaleX="2000000"/>
      <dgm:spPr/>
      <dgm:t>
        <a:bodyPr/>
        <a:lstStyle/>
        <a:p>
          <a:endParaRPr lang="en-US"/>
        </a:p>
      </dgm:t>
    </dgm:pt>
    <dgm:pt modelId="{15AA5BE5-A2A4-4F41-AEBE-4DCC32CA7A5B}" type="pres">
      <dgm:prSet presAssocID="{417FF5C4-819A-49F0-BBDC-FE26DC8BA209}" presName="node" presStyleLbl="node1" presStyleIdx="8" presStyleCnt="10" custScaleX="171118">
        <dgm:presLayoutVars>
          <dgm:bulletEnabled val="1"/>
        </dgm:presLayoutVars>
      </dgm:prSet>
      <dgm:spPr/>
      <dgm:t>
        <a:bodyPr/>
        <a:lstStyle/>
        <a:p>
          <a:endParaRPr lang="en-US"/>
        </a:p>
      </dgm:t>
    </dgm:pt>
    <dgm:pt modelId="{101E8FCD-45EB-4997-8B66-3ABFB3A9F529}" type="pres">
      <dgm:prSet presAssocID="{417FF5C4-819A-49F0-BBDC-FE26DC8BA209}" presName="spNode" presStyleCnt="0"/>
      <dgm:spPr/>
    </dgm:pt>
    <dgm:pt modelId="{B4A74685-9588-4020-BC79-09B57DD5F652}" type="pres">
      <dgm:prSet presAssocID="{5CDF4E1D-42B1-4A4E-95F9-FBBDAA8900D0}" presName="sibTrans" presStyleLbl="sibTrans1D1" presStyleIdx="8" presStyleCnt="10" custScaleX="2000000"/>
      <dgm:spPr/>
      <dgm:t>
        <a:bodyPr/>
        <a:lstStyle/>
        <a:p>
          <a:endParaRPr lang="en-US"/>
        </a:p>
      </dgm:t>
    </dgm:pt>
    <dgm:pt modelId="{2D85F702-DFBA-418E-9209-E2C926BEC576}" type="pres">
      <dgm:prSet presAssocID="{DD73E4D9-2D5C-44D8-9403-B91891D5513A}" presName="node" presStyleLbl="node1" presStyleIdx="9" presStyleCnt="10" custScaleX="171118">
        <dgm:presLayoutVars>
          <dgm:bulletEnabled val="1"/>
        </dgm:presLayoutVars>
      </dgm:prSet>
      <dgm:spPr/>
      <dgm:t>
        <a:bodyPr/>
        <a:lstStyle/>
        <a:p>
          <a:endParaRPr lang="en-US"/>
        </a:p>
      </dgm:t>
    </dgm:pt>
    <dgm:pt modelId="{99110041-671E-495F-A717-020A98AB8D51}" type="pres">
      <dgm:prSet presAssocID="{DD73E4D9-2D5C-44D8-9403-B91891D5513A}" presName="spNode" presStyleCnt="0"/>
      <dgm:spPr/>
    </dgm:pt>
    <dgm:pt modelId="{7C68FC9A-67BC-4714-BC09-5B6A3503E290}" type="pres">
      <dgm:prSet presAssocID="{F37F2659-49A4-4940-A5D1-BBC0C28BAB32}" presName="sibTrans" presStyleLbl="sibTrans1D1" presStyleIdx="9" presStyleCnt="10" custScaleX="2000000"/>
      <dgm:spPr/>
      <dgm:t>
        <a:bodyPr/>
        <a:lstStyle/>
        <a:p>
          <a:endParaRPr lang="en-US"/>
        </a:p>
      </dgm:t>
    </dgm:pt>
  </dgm:ptLst>
  <dgm:cxnLst>
    <dgm:cxn modelId="{AC4133CB-8B6B-4DFB-9172-A9E2F50D64EF}" type="presOf" srcId="{C5CC43A1-7AC2-40D3-B653-9B05B6CAC614}" destId="{C67AD5F8-A97C-4099-951B-83B0E0A54990}" srcOrd="0" destOrd="0" presId="urn:microsoft.com/office/officeart/2005/8/layout/cycle5"/>
    <dgm:cxn modelId="{C826AD13-1E16-43A6-896C-46C4FF8DF0BB}" type="presOf" srcId="{F269FF5F-E4C8-4231-9D05-FC45A76C409D}" destId="{CA4BA2A2-4778-4A2A-B3E7-28FB65F17E08}" srcOrd="0" destOrd="0" presId="urn:microsoft.com/office/officeart/2005/8/layout/cycle5"/>
    <dgm:cxn modelId="{AE75CDCA-E8CA-458F-A4FD-D82684A5BF5D}" type="presOf" srcId="{417FF5C4-819A-49F0-BBDC-FE26DC8BA209}" destId="{15AA5BE5-A2A4-4F41-AEBE-4DCC32CA7A5B}" srcOrd="0" destOrd="0" presId="urn:microsoft.com/office/officeart/2005/8/layout/cycle5"/>
    <dgm:cxn modelId="{2B97EE1F-CD6F-407F-9A77-B22FA996C7FC}" type="presOf" srcId="{1AEE741F-293F-4D10-94CD-C8CE34DF2C11}" destId="{795D8BA0-0EB7-40CE-8193-4BB4DF5E79D5}" srcOrd="0" destOrd="0" presId="urn:microsoft.com/office/officeart/2005/8/layout/cycle5"/>
    <dgm:cxn modelId="{0D46ED45-8832-4486-B439-1BDB7AE7B9B1}" type="presOf" srcId="{E6F2BC4F-1BAD-40B5-BF66-FF82821AE299}" destId="{738C7062-0434-4AA1-8335-A006D57197AC}" srcOrd="0" destOrd="0" presId="urn:microsoft.com/office/officeart/2005/8/layout/cycle5"/>
    <dgm:cxn modelId="{32931137-557C-440B-BDD7-ECA82A402395}" srcId="{C00092D7-030C-4919-86EF-3ECB847EFAF1}" destId="{6776E3C3-140E-4A18-A23C-05DF80590833}" srcOrd="2" destOrd="0" parTransId="{46EAF4B1-9409-4733-BD21-AE4EF50B9477}" sibTransId="{42A287CF-59FE-47EF-9EA3-3005E666812C}"/>
    <dgm:cxn modelId="{53DB39FE-26D0-4AD3-B4B4-0EC3769611B1}" type="presOf" srcId="{06390B6D-A27B-4F76-86CB-B3D2AA66C0EA}" destId="{2FAEE332-5F76-4DE1-ADFF-E2E19C54CB42}" srcOrd="0" destOrd="0" presId="urn:microsoft.com/office/officeart/2005/8/layout/cycle5"/>
    <dgm:cxn modelId="{822965DF-669E-40F5-B0E3-3D0BA8B8D272}" type="presOf" srcId="{6776E3C3-140E-4A18-A23C-05DF80590833}" destId="{BCBF4329-87E7-4FF7-B637-9FC7BBF95933}" srcOrd="0" destOrd="0" presId="urn:microsoft.com/office/officeart/2005/8/layout/cycle5"/>
    <dgm:cxn modelId="{EDDE0C91-547C-43E4-AD60-A8C67ED4EDED}" type="presOf" srcId="{A45C6392-F46A-41A6-8337-D48E0261EC22}" destId="{B2C165B8-8903-4A5E-AD2E-2FEABD2FF93B}" srcOrd="0" destOrd="0" presId="urn:microsoft.com/office/officeart/2005/8/layout/cycle5"/>
    <dgm:cxn modelId="{9A735D17-5886-415E-841D-422BE58045AB}" srcId="{C00092D7-030C-4919-86EF-3ECB847EFAF1}" destId="{5C69BF93-A21B-4183-A685-6197DED5CC33}" srcOrd="6" destOrd="0" parTransId="{B64DF453-2467-431E-AE7A-25C3A148EF06}" sibTransId="{F269FF5F-E4C8-4231-9D05-FC45A76C409D}"/>
    <dgm:cxn modelId="{EEF8A25C-1158-432B-9CA2-79824D65A643}" type="presOf" srcId="{C4F5D958-3A2C-44D8-8259-F8D137ED8D6B}" destId="{14B45A82-C004-41B9-ADB8-A268A2C5FF7B}" srcOrd="0" destOrd="0" presId="urn:microsoft.com/office/officeart/2005/8/layout/cycle5"/>
    <dgm:cxn modelId="{EF9F4952-F290-4A61-B8F9-2C425BC19C1A}" srcId="{C00092D7-030C-4919-86EF-3ECB847EFAF1}" destId="{1AEE741F-293F-4D10-94CD-C8CE34DF2C11}" srcOrd="5" destOrd="0" parTransId="{FC784C4E-B36F-4549-99A4-7A93A783DD44}" sibTransId="{C5CC43A1-7AC2-40D3-B653-9B05B6CAC614}"/>
    <dgm:cxn modelId="{432735CB-066D-4E65-9F71-1E33D8EA36FE}" type="presOf" srcId="{A49BDF9C-5AE8-4995-9FDF-03A8A9A80194}" destId="{2F936D6F-3E96-42FD-8482-D0F262088A11}" srcOrd="0" destOrd="0" presId="urn:microsoft.com/office/officeart/2005/8/layout/cycle5"/>
    <dgm:cxn modelId="{2BEFD66E-00AE-46B0-A6CD-C17C036C8A77}" type="presOf" srcId="{DD73E4D9-2D5C-44D8-9403-B91891D5513A}" destId="{2D85F702-DFBA-418E-9209-E2C926BEC576}" srcOrd="0" destOrd="0" presId="urn:microsoft.com/office/officeart/2005/8/layout/cycle5"/>
    <dgm:cxn modelId="{3E93AB4A-187D-46F0-92CF-64C46751FF8D}" type="presOf" srcId="{B26B2AAA-3B04-41AF-A88F-3E75A941B688}" destId="{E3AECA73-9193-444C-8CF9-6371CBE9C121}" srcOrd="0" destOrd="0" presId="urn:microsoft.com/office/officeart/2005/8/layout/cycle5"/>
    <dgm:cxn modelId="{44CD6ADC-1D60-4597-AD77-36DD4CCAD9C3}" srcId="{C00092D7-030C-4919-86EF-3ECB847EFAF1}" destId="{417FF5C4-819A-49F0-BBDC-FE26DC8BA209}" srcOrd="8" destOrd="0" parTransId="{071758DB-597F-43B9-8FFC-84927165CF10}" sibTransId="{5CDF4E1D-42B1-4A4E-95F9-FBBDAA8900D0}"/>
    <dgm:cxn modelId="{1782FEF2-3301-41A6-9CF3-49BB5E14973B}" type="presOf" srcId="{5C69BF93-A21B-4183-A685-6197DED5CC33}" destId="{0B8E3D40-0393-473F-9B43-13F748D9BA8A}" srcOrd="0" destOrd="0" presId="urn:microsoft.com/office/officeart/2005/8/layout/cycle5"/>
    <dgm:cxn modelId="{2CEFCADF-72FC-4AB2-AE76-6CACE7F5D1A3}" srcId="{C00092D7-030C-4919-86EF-3ECB847EFAF1}" destId="{2B813FFD-FE31-41FB-A5FD-BAFFA7E9BE0A}" srcOrd="4" destOrd="0" parTransId="{27C42396-E4C3-4617-8DDE-27897DC2D5B6}" sibTransId="{A49BDF9C-5AE8-4995-9FDF-03A8A9A80194}"/>
    <dgm:cxn modelId="{1BF594FB-BE7E-430C-8B6F-93D115BF68A2}" srcId="{C00092D7-030C-4919-86EF-3ECB847EFAF1}" destId="{C4F5D958-3A2C-44D8-8259-F8D137ED8D6B}" srcOrd="7" destOrd="0" parTransId="{90D9E510-A385-47E6-9A1C-4D420671A997}" sibTransId="{BF113A69-99F2-4FCC-816A-2E70E2F4878E}"/>
    <dgm:cxn modelId="{F1831F65-450C-4E80-AEC2-1FAD0379366E}" type="presOf" srcId="{C00092D7-030C-4919-86EF-3ECB847EFAF1}" destId="{EA939A54-6D72-4223-8FCD-EA6551E0B832}" srcOrd="0" destOrd="0" presId="urn:microsoft.com/office/officeart/2005/8/layout/cycle5"/>
    <dgm:cxn modelId="{1F48B694-14CF-40CA-83D4-78A05AC0490A}" type="presOf" srcId="{BF113A69-99F2-4FCC-816A-2E70E2F4878E}" destId="{80EA2D69-ED0E-41C9-9482-599B56E5AD2A}" srcOrd="0" destOrd="0" presId="urn:microsoft.com/office/officeart/2005/8/layout/cycle5"/>
    <dgm:cxn modelId="{2567AD19-EF74-4552-99B1-5E721ECA2299}" type="presOf" srcId="{FDD79B59-2361-416A-9F83-2DFB3A47D6D8}" destId="{42492E09-79CF-45F1-A775-A0D90B4B3137}" srcOrd="0" destOrd="0" presId="urn:microsoft.com/office/officeart/2005/8/layout/cycle5"/>
    <dgm:cxn modelId="{F16A4F6D-E793-4676-9AE0-19CD5CF40B2D}" srcId="{C00092D7-030C-4919-86EF-3ECB847EFAF1}" destId="{DD73E4D9-2D5C-44D8-9403-B91891D5513A}" srcOrd="9" destOrd="0" parTransId="{30B219A7-123B-4F18-9BAC-AD849C75B92A}" sibTransId="{F37F2659-49A4-4940-A5D1-BBC0C28BAB32}"/>
    <dgm:cxn modelId="{3B1D4A6C-D2C9-4AAD-86F9-FBCDA33E5751}" type="presOf" srcId="{F37F2659-49A4-4940-A5D1-BBC0C28BAB32}" destId="{7C68FC9A-67BC-4714-BC09-5B6A3503E290}" srcOrd="0" destOrd="0" presId="urn:microsoft.com/office/officeart/2005/8/layout/cycle5"/>
    <dgm:cxn modelId="{1F60A7A5-AE2C-4BDC-AF2D-9B1D46C43255}" type="presOf" srcId="{42A287CF-59FE-47EF-9EA3-3005E666812C}" destId="{71DCA490-A6ED-4A7D-AB19-D82C90A96F56}" srcOrd="0" destOrd="0" presId="urn:microsoft.com/office/officeart/2005/8/layout/cycle5"/>
    <dgm:cxn modelId="{D2331FAB-6960-40E4-A201-91DD71877ED3}" srcId="{C00092D7-030C-4919-86EF-3ECB847EFAF1}" destId="{B26B2AAA-3B04-41AF-A88F-3E75A941B688}" srcOrd="3" destOrd="0" parTransId="{EB4E9FC3-EE38-43A7-A142-B27D956015E5}" sibTransId="{06390B6D-A27B-4F76-86CB-B3D2AA66C0EA}"/>
    <dgm:cxn modelId="{9AB54DC8-DF2C-4D26-9546-88807E449559}" type="presOf" srcId="{5CDF4E1D-42B1-4A4E-95F9-FBBDAA8900D0}" destId="{B4A74685-9588-4020-BC79-09B57DD5F652}" srcOrd="0" destOrd="0" presId="urn:microsoft.com/office/officeart/2005/8/layout/cycle5"/>
    <dgm:cxn modelId="{EB09776A-8C75-47D7-8D18-75A87B92B78D}" srcId="{C00092D7-030C-4919-86EF-3ECB847EFAF1}" destId="{A45C6392-F46A-41A6-8337-D48E0261EC22}" srcOrd="0" destOrd="0" parTransId="{DD230697-EDBF-4A8D-89C5-D851A263126A}" sibTransId="{FDD79B59-2361-416A-9F83-2DFB3A47D6D8}"/>
    <dgm:cxn modelId="{396FA419-6CA5-457B-8705-F9F68B3EC1E6}" type="presOf" srcId="{DA7AF2DF-6ACD-4E53-BEC7-2DF827784ABA}" destId="{ED938F74-F74F-42E1-B5B0-ACC0A165738B}" srcOrd="0" destOrd="0" presId="urn:microsoft.com/office/officeart/2005/8/layout/cycle5"/>
    <dgm:cxn modelId="{6ED10176-7FD3-48A9-B9E3-6F0F9C674EE6}" srcId="{C00092D7-030C-4919-86EF-3ECB847EFAF1}" destId="{DA7AF2DF-6ACD-4E53-BEC7-2DF827784ABA}" srcOrd="1" destOrd="0" parTransId="{A1617787-78CC-4819-A6A8-D1E9346A3ABC}" sibTransId="{E6F2BC4F-1BAD-40B5-BF66-FF82821AE299}"/>
    <dgm:cxn modelId="{5769C552-9E98-49C5-9F70-7A699BAE5EC7}" type="presOf" srcId="{2B813FFD-FE31-41FB-A5FD-BAFFA7E9BE0A}" destId="{B5D7857B-9D43-48FC-8687-D3059492E722}" srcOrd="0" destOrd="0" presId="urn:microsoft.com/office/officeart/2005/8/layout/cycle5"/>
    <dgm:cxn modelId="{B8E386D8-1F49-46F9-9A09-69CE1620B650}" type="presParOf" srcId="{EA939A54-6D72-4223-8FCD-EA6551E0B832}" destId="{B2C165B8-8903-4A5E-AD2E-2FEABD2FF93B}" srcOrd="0" destOrd="0" presId="urn:microsoft.com/office/officeart/2005/8/layout/cycle5"/>
    <dgm:cxn modelId="{AE2D36A1-A864-4C8A-BADB-59910DB3E2B2}" type="presParOf" srcId="{EA939A54-6D72-4223-8FCD-EA6551E0B832}" destId="{8F59CA69-FCC9-46C4-BF42-62772208DE40}" srcOrd="1" destOrd="0" presId="urn:microsoft.com/office/officeart/2005/8/layout/cycle5"/>
    <dgm:cxn modelId="{C95A9BE1-A081-47D5-83DB-76B81F1EAABB}" type="presParOf" srcId="{EA939A54-6D72-4223-8FCD-EA6551E0B832}" destId="{42492E09-79CF-45F1-A775-A0D90B4B3137}" srcOrd="2" destOrd="0" presId="urn:microsoft.com/office/officeart/2005/8/layout/cycle5"/>
    <dgm:cxn modelId="{A6861425-1FF2-42D1-AA38-8CB5370703ED}" type="presParOf" srcId="{EA939A54-6D72-4223-8FCD-EA6551E0B832}" destId="{ED938F74-F74F-42E1-B5B0-ACC0A165738B}" srcOrd="3" destOrd="0" presId="urn:microsoft.com/office/officeart/2005/8/layout/cycle5"/>
    <dgm:cxn modelId="{4819DEA8-9549-459A-A1F6-446451BE71BB}" type="presParOf" srcId="{EA939A54-6D72-4223-8FCD-EA6551E0B832}" destId="{635E8BAA-B9C9-4B7D-AF0F-E205EE0FA987}" srcOrd="4" destOrd="0" presId="urn:microsoft.com/office/officeart/2005/8/layout/cycle5"/>
    <dgm:cxn modelId="{9B250676-763D-46BA-88BC-2510209DA03C}" type="presParOf" srcId="{EA939A54-6D72-4223-8FCD-EA6551E0B832}" destId="{738C7062-0434-4AA1-8335-A006D57197AC}" srcOrd="5" destOrd="0" presId="urn:microsoft.com/office/officeart/2005/8/layout/cycle5"/>
    <dgm:cxn modelId="{41AB529A-B26B-42FF-92D4-1ED075F166A4}" type="presParOf" srcId="{EA939A54-6D72-4223-8FCD-EA6551E0B832}" destId="{BCBF4329-87E7-4FF7-B637-9FC7BBF95933}" srcOrd="6" destOrd="0" presId="urn:microsoft.com/office/officeart/2005/8/layout/cycle5"/>
    <dgm:cxn modelId="{F902ACC7-0C7E-4E45-8DDE-BA1CC507642E}" type="presParOf" srcId="{EA939A54-6D72-4223-8FCD-EA6551E0B832}" destId="{7DDDC89F-A492-4FD6-A39C-24D4E2164A55}" srcOrd="7" destOrd="0" presId="urn:microsoft.com/office/officeart/2005/8/layout/cycle5"/>
    <dgm:cxn modelId="{5636286E-C956-4CC0-96B8-2F99E64878F1}" type="presParOf" srcId="{EA939A54-6D72-4223-8FCD-EA6551E0B832}" destId="{71DCA490-A6ED-4A7D-AB19-D82C90A96F56}" srcOrd="8" destOrd="0" presId="urn:microsoft.com/office/officeart/2005/8/layout/cycle5"/>
    <dgm:cxn modelId="{D6EFF4F8-2857-4C3E-9391-5B289189F933}" type="presParOf" srcId="{EA939A54-6D72-4223-8FCD-EA6551E0B832}" destId="{E3AECA73-9193-444C-8CF9-6371CBE9C121}" srcOrd="9" destOrd="0" presId="urn:microsoft.com/office/officeart/2005/8/layout/cycle5"/>
    <dgm:cxn modelId="{4F838FD4-AF45-427A-A689-8B88DDA4D18F}" type="presParOf" srcId="{EA939A54-6D72-4223-8FCD-EA6551E0B832}" destId="{F211D715-8F2C-46FE-A5A0-36D79F18C6D7}" srcOrd="10" destOrd="0" presId="urn:microsoft.com/office/officeart/2005/8/layout/cycle5"/>
    <dgm:cxn modelId="{ED84BDFF-D3FC-413A-A33A-8A0012399ECE}" type="presParOf" srcId="{EA939A54-6D72-4223-8FCD-EA6551E0B832}" destId="{2FAEE332-5F76-4DE1-ADFF-E2E19C54CB42}" srcOrd="11" destOrd="0" presId="urn:microsoft.com/office/officeart/2005/8/layout/cycle5"/>
    <dgm:cxn modelId="{9F79703E-9077-4769-8282-2D19A2B99817}" type="presParOf" srcId="{EA939A54-6D72-4223-8FCD-EA6551E0B832}" destId="{B5D7857B-9D43-48FC-8687-D3059492E722}" srcOrd="12" destOrd="0" presId="urn:microsoft.com/office/officeart/2005/8/layout/cycle5"/>
    <dgm:cxn modelId="{184D1894-36D5-4CD8-AAD2-108845E48B91}" type="presParOf" srcId="{EA939A54-6D72-4223-8FCD-EA6551E0B832}" destId="{2AE6B0AE-14D0-4A5C-9E8F-E4576F287DC9}" srcOrd="13" destOrd="0" presId="urn:microsoft.com/office/officeart/2005/8/layout/cycle5"/>
    <dgm:cxn modelId="{71879695-9A74-4C77-AC7A-66461604B53C}" type="presParOf" srcId="{EA939A54-6D72-4223-8FCD-EA6551E0B832}" destId="{2F936D6F-3E96-42FD-8482-D0F262088A11}" srcOrd="14" destOrd="0" presId="urn:microsoft.com/office/officeart/2005/8/layout/cycle5"/>
    <dgm:cxn modelId="{CA3230D1-5911-452F-A466-C0FB6F4BC311}" type="presParOf" srcId="{EA939A54-6D72-4223-8FCD-EA6551E0B832}" destId="{795D8BA0-0EB7-40CE-8193-4BB4DF5E79D5}" srcOrd="15" destOrd="0" presId="urn:microsoft.com/office/officeart/2005/8/layout/cycle5"/>
    <dgm:cxn modelId="{5C35442D-64D3-4390-BE60-03788A642364}" type="presParOf" srcId="{EA939A54-6D72-4223-8FCD-EA6551E0B832}" destId="{AA17451C-9526-4704-B127-BA57FEA9D997}" srcOrd="16" destOrd="0" presId="urn:microsoft.com/office/officeart/2005/8/layout/cycle5"/>
    <dgm:cxn modelId="{12B016E8-C610-4D5E-B12E-28D495085F12}" type="presParOf" srcId="{EA939A54-6D72-4223-8FCD-EA6551E0B832}" destId="{C67AD5F8-A97C-4099-951B-83B0E0A54990}" srcOrd="17" destOrd="0" presId="urn:microsoft.com/office/officeart/2005/8/layout/cycle5"/>
    <dgm:cxn modelId="{85781D8C-E416-4CE8-A7F0-38D86A4A5BBA}" type="presParOf" srcId="{EA939A54-6D72-4223-8FCD-EA6551E0B832}" destId="{0B8E3D40-0393-473F-9B43-13F748D9BA8A}" srcOrd="18" destOrd="0" presId="urn:microsoft.com/office/officeart/2005/8/layout/cycle5"/>
    <dgm:cxn modelId="{55B0C98B-02F6-48F1-97E0-067E09AC34F5}" type="presParOf" srcId="{EA939A54-6D72-4223-8FCD-EA6551E0B832}" destId="{CCA56B2F-A44F-4DEE-90B0-724FCC3D52D1}" srcOrd="19" destOrd="0" presId="urn:microsoft.com/office/officeart/2005/8/layout/cycle5"/>
    <dgm:cxn modelId="{85BC7D46-A396-4B4E-B31D-DEBEF4E733AD}" type="presParOf" srcId="{EA939A54-6D72-4223-8FCD-EA6551E0B832}" destId="{CA4BA2A2-4778-4A2A-B3E7-28FB65F17E08}" srcOrd="20" destOrd="0" presId="urn:microsoft.com/office/officeart/2005/8/layout/cycle5"/>
    <dgm:cxn modelId="{F054DE6A-3CEC-4760-B946-BF14DF3DC54D}" type="presParOf" srcId="{EA939A54-6D72-4223-8FCD-EA6551E0B832}" destId="{14B45A82-C004-41B9-ADB8-A268A2C5FF7B}" srcOrd="21" destOrd="0" presId="urn:microsoft.com/office/officeart/2005/8/layout/cycle5"/>
    <dgm:cxn modelId="{3A8A166A-4416-4959-9E31-5028781EF246}" type="presParOf" srcId="{EA939A54-6D72-4223-8FCD-EA6551E0B832}" destId="{63354835-137E-47D6-9868-FFD14E2B2883}" srcOrd="22" destOrd="0" presId="urn:microsoft.com/office/officeart/2005/8/layout/cycle5"/>
    <dgm:cxn modelId="{B427BA25-9DCD-4AB0-AD01-D1667FC647B9}" type="presParOf" srcId="{EA939A54-6D72-4223-8FCD-EA6551E0B832}" destId="{80EA2D69-ED0E-41C9-9482-599B56E5AD2A}" srcOrd="23" destOrd="0" presId="urn:microsoft.com/office/officeart/2005/8/layout/cycle5"/>
    <dgm:cxn modelId="{C875A456-9D19-4272-8FBC-869FCB960FCB}" type="presParOf" srcId="{EA939A54-6D72-4223-8FCD-EA6551E0B832}" destId="{15AA5BE5-A2A4-4F41-AEBE-4DCC32CA7A5B}" srcOrd="24" destOrd="0" presId="urn:microsoft.com/office/officeart/2005/8/layout/cycle5"/>
    <dgm:cxn modelId="{B369FA0B-8235-4A50-BF0C-FDA6ECE25985}" type="presParOf" srcId="{EA939A54-6D72-4223-8FCD-EA6551E0B832}" destId="{101E8FCD-45EB-4997-8B66-3ABFB3A9F529}" srcOrd="25" destOrd="0" presId="urn:microsoft.com/office/officeart/2005/8/layout/cycle5"/>
    <dgm:cxn modelId="{ECEE96B5-F94D-4D40-A7EE-CD967B7AE453}" type="presParOf" srcId="{EA939A54-6D72-4223-8FCD-EA6551E0B832}" destId="{B4A74685-9588-4020-BC79-09B57DD5F652}" srcOrd="26" destOrd="0" presId="urn:microsoft.com/office/officeart/2005/8/layout/cycle5"/>
    <dgm:cxn modelId="{61FCE3F2-9A39-4623-AEF9-17C313D1918E}" type="presParOf" srcId="{EA939A54-6D72-4223-8FCD-EA6551E0B832}" destId="{2D85F702-DFBA-418E-9209-E2C926BEC576}" srcOrd="27" destOrd="0" presId="urn:microsoft.com/office/officeart/2005/8/layout/cycle5"/>
    <dgm:cxn modelId="{474EB04D-E599-4EEC-81F6-F87298296ECD}" type="presParOf" srcId="{EA939A54-6D72-4223-8FCD-EA6551E0B832}" destId="{99110041-671E-495F-A717-020A98AB8D51}" srcOrd="28" destOrd="0" presId="urn:microsoft.com/office/officeart/2005/8/layout/cycle5"/>
    <dgm:cxn modelId="{7E5E5009-7B1C-4F40-8223-136CF5436BE0}" type="presParOf" srcId="{EA939A54-6D72-4223-8FCD-EA6551E0B832}" destId="{7C68FC9A-67BC-4714-BC09-5B6A3503E290}" srcOrd="29" destOrd="0" presId="urn:microsoft.com/office/officeart/2005/8/layout/cycle5"/>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ECA2FDF-DBA1-4870-A49D-95533A1CB488}"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E3AE1695-DDC4-4309-9DAE-F66F296C2A12}">
      <dgm:prSet phldrT="[Text]"/>
      <dgm:spPr/>
      <dgm:t>
        <a:bodyPr/>
        <a:lstStyle/>
        <a:p>
          <a:r>
            <a:rPr lang="en-US" dirty="0"/>
            <a:t>Political instability </a:t>
          </a:r>
        </a:p>
      </dgm:t>
    </dgm:pt>
    <dgm:pt modelId="{A3D95B55-A7D0-45C5-80AC-B3269D62F287}" type="parTrans" cxnId="{E81F4D2B-DB31-44A6-94DE-49A39506E61C}">
      <dgm:prSet/>
      <dgm:spPr/>
      <dgm:t>
        <a:bodyPr/>
        <a:lstStyle/>
        <a:p>
          <a:endParaRPr lang="en-US"/>
        </a:p>
      </dgm:t>
    </dgm:pt>
    <dgm:pt modelId="{1D9A3294-1B7F-47BF-B4D4-168DE80043B1}" type="sibTrans" cxnId="{E81F4D2B-DB31-44A6-94DE-49A39506E61C}">
      <dgm:prSet/>
      <dgm:spPr/>
      <dgm:t>
        <a:bodyPr/>
        <a:lstStyle/>
        <a:p>
          <a:endParaRPr lang="en-US"/>
        </a:p>
      </dgm:t>
    </dgm:pt>
    <dgm:pt modelId="{6C6EE02E-19F2-4DD1-AF79-78E858531FB5}">
      <dgm:prSet/>
      <dgm:spPr/>
      <dgm:t>
        <a:bodyPr/>
        <a:lstStyle/>
        <a:p>
          <a:r>
            <a:rPr lang="en-US" dirty="0"/>
            <a:t>Bureaucratic transitions </a:t>
          </a:r>
        </a:p>
      </dgm:t>
    </dgm:pt>
    <dgm:pt modelId="{35FD91D7-E8A8-4EBA-B60D-F5096C8C224C}" type="parTrans" cxnId="{86E769DB-2CB3-43D7-A72C-02C79B692F24}">
      <dgm:prSet/>
      <dgm:spPr/>
      <dgm:t>
        <a:bodyPr/>
        <a:lstStyle/>
        <a:p>
          <a:endParaRPr lang="en-US"/>
        </a:p>
      </dgm:t>
    </dgm:pt>
    <dgm:pt modelId="{A469D529-690F-4DEA-86B3-C616E40AB6B5}" type="sibTrans" cxnId="{86E769DB-2CB3-43D7-A72C-02C79B692F24}">
      <dgm:prSet/>
      <dgm:spPr/>
      <dgm:t>
        <a:bodyPr/>
        <a:lstStyle/>
        <a:p>
          <a:endParaRPr lang="en-US"/>
        </a:p>
      </dgm:t>
    </dgm:pt>
    <dgm:pt modelId="{A2BFD729-5973-4551-92A4-AA327647CF46}">
      <dgm:prSet/>
      <dgm:spPr/>
      <dgm:t>
        <a:bodyPr/>
        <a:lstStyle/>
        <a:p>
          <a:r>
            <a:rPr lang="en-US" dirty="0"/>
            <a:t>Technocratic ability to pursue continuity of good work </a:t>
          </a:r>
        </a:p>
      </dgm:t>
    </dgm:pt>
    <dgm:pt modelId="{CA064AFD-4BAF-4071-B50B-E8F3995297BA}" type="parTrans" cxnId="{4287D247-FD12-45F6-994A-2806FD3BDA46}">
      <dgm:prSet/>
      <dgm:spPr/>
      <dgm:t>
        <a:bodyPr/>
        <a:lstStyle/>
        <a:p>
          <a:endParaRPr lang="en-US"/>
        </a:p>
      </dgm:t>
    </dgm:pt>
    <dgm:pt modelId="{D3565423-193B-41D3-ADA2-C4D744B76C18}" type="sibTrans" cxnId="{4287D247-FD12-45F6-994A-2806FD3BDA46}">
      <dgm:prSet/>
      <dgm:spPr/>
      <dgm:t>
        <a:bodyPr/>
        <a:lstStyle/>
        <a:p>
          <a:endParaRPr lang="en-US"/>
        </a:p>
      </dgm:t>
    </dgm:pt>
    <dgm:pt modelId="{EC9A77B2-4330-42E0-AAD5-D2342C184E84}">
      <dgm:prSet/>
      <dgm:spPr/>
      <dgm:t>
        <a:bodyPr/>
        <a:lstStyle/>
        <a:p>
          <a:r>
            <a:rPr lang="en-US" dirty="0"/>
            <a:t>Weak institutional capacities and limited local capacities</a:t>
          </a:r>
        </a:p>
      </dgm:t>
    </dgm:pt>
    <dgm:pt modelId="{0148F2E9-2603-4DB7-9AA1-06E03B0AD59E}" type="parTrans" cxnId="{3C178EF4-72BE-426F-99A7-4AC3FC221BC2}">
      <dgm:prSet/>
      <dgm:spPr/>
      <dgm:t>
        <a:bodyPr/>
        <a:lstStyle/>
        <a:p>
          <a:endParaRPr lang="en-US"/>
        </a:p>
      </dgm:t>
    </dgm:pt>
    <dgm:pt modelId="{992C741B-52BA-4E5A-B338-E404D929B450}" type="sibTrans" cxnId="{3C178EF4-72BE-426F-99A7-4AC3FC221BC2}">
      <dgm:prSet/>
      <dgm:spPr/>
      <dgm:t>
        <a:bodyPr/>
        <a:lstStyle/>
        <a:p>
          <a:endParaRPr lang="en-US"/>
        </a:p>
      </dgm:t>
    </dgm:pt>
    <dgm:pt modelId="{7D9E31F0-1759-4C6C-B698-C2F3999E9290}">
      <dgm:prSet/>
      <dgm:spPr/>
      <dgm:t>
        <a:bodyPr/>
        <a:lstStyle/>
        <a:p>
          <a:r>
            <a:rPr lang="en-US" dirty="0"/>
            <a:t>Access to data</a:t>
          </a:r>
        </a:p>
      </dgm:t>
    </dgm:pt>
    <dgm:pt modelId="{0AAAB4CC-B535-4CC7-8633-A4587CBE57CA}" type="parTrans" cxnId="{AD886143-8298-465F-BDA9-60B6014275DC}">
      <dgm:prSet/>
      <dgm:spPr/>
      <dgm:t>
        <a:bodyPr/>
        <a:lstStyle/>
        <a:p>
          <a:endParaRPr lang="en-US"/>
        </a:p>
      </dgm:t>
    </dgm:pt>
    <dgm:pt modelId="{C342DD1F-8BB6-46D0-8355-FD82B0E8DD59}" type="sibTrans" cxnId="{AD886143-8298-465F-BDA9-60B6014275DC}">
      <dgm:prSet/>
      <dgm:spPr/>
      <dgm:t>
        <a:bodyPr/>
        <a:lstStyle/>
        <a:p>
          <a:endParaRPr lang="en-US"/>
        </a:p>
      </dgm:t>
    </dgm:pt>
    <dgm:pt modelId="{90DD72A3-FF58-44F8-95AC-E3DAC3A7986F}">
      <dgm:prSet/>
      <dgm:spPr/>
      <dgm:t>
        <a:bodyPr/>
        <a:lstStyle/>
        <a:p>
          <a:r>
            <a:rPr lang="en-US" dirty="0"/>
            <a:t>Missing links between monitoring, planning and programming </a:t>
          </a:r>
        </a:p>
      </dgm:t>
    </dgm:pt>
    <dgm:pt modelId="{14F192A6-3404-4A44-9D61-32BE21322125}" type="parTrans" cxnId="{83BF2756-A65D-4687-B8AD-9E6A09AA702E}">
      <dgm:prSet/>
      <dgm:spPr/>
      <dgm:t>
        <a:bodyPr/>
        <a:lstStyle/>
        <a:p>
          <a:endParaRPr lang="en-US"/>
        </a:p>
      </dgm:t>
    </dgm:pt>
    <dgm:pt modelId="{A7CF200E-EC40-4BBC-9E4A-391C409680BD}" type="sibTrans" cxnId="{83BF2756-A65D-4687-B8AD-9E6A09AA702E}">
      <dgm:prSet/>
      <dgm:spPr/>
      <dgm:t>
        <a:bodyPr/>
        <a:lstStyle/>
        <a:p>
          <a:endParaRPr lang="en-US"/>
        </a:p>
      </dgm:t>
    </dgm:pt>
    <dgm:pt modelId="{5611B018-B8E0-46AC-A227-5F900005EFA5}">
      <dgm:prSet/>
      <dgm:spPr/>
      <dgm:t>
        <a:bodyPr/>
        <a:lstStyle/>
        <a:p>
          <a:r>
            <a:rPr lang="en-US" dirty="0"/>
            <a:t>Realigning narrative to evolving context</a:t>
          </a:r>
        </a:p>
      </dgm:t>
    </dgm:pt>
    <dgm:pt modelId="{6BAD62D5-12FA-4931-8D92-223EFFF0E741}" type="parTrans" cxnId="{305D3CC0-5E42-4BFE-82FA-841AF8443966}">
      <dgm:prSet/>
      <dgm:spPr/>
      <dgm:t>
        <a:bodyPr/>
        <a:lstStyle/>
        <a:p>
          <a:endParaRPr lang="en-US"/>
        </a:p>
      </dgm:t>
    </dgm:pt>
    <dgm:pt modelId="{44C347B7-7CA4-4720-8FF4-210DD588B4D9}" type="sibTrans" cxnId="{305D3CC0-5E42-4BFE-82FA-841AF8443966}">
      <dgm:prSet/>
      <dgm:spPr/>
      <dgm:t>
        <a:bodyPr/>
        <a:lstStyle/>
        <a:p>
          <a:endParaRPr lang="en-US"/>
        </a:p>
      </dgm:t>
    </dgm:pt>
    <dgm:pt modelId="{27B9A03E-BB5C-4624-BA89-28AE5DC1B6D0}">
      <dgm:prSet/>
      <dgm:spPr/>
      <dgm:t>
        <a:bodyPr/>
        <a:lstStyle/>
        <a:p>
          <a:r>
            <a:rPr lang="en-US" dirty="0"/>
            <a:t>Multi sectoral coordination</a:t>
          </a:r>
        </a:p>
      </dgm:t>
    </dgm:pt>
    <dgm:pt modelId="{C06A131E-ACE8-4AA6-B623-ECD7CBCD0C82}" type="parTrans" cxnId="{4ADA3BAE-29EE-4E4A-AA78-7482D4DFE0CD}">
      <dgm:prSet/>
      <dgm:spPr/>
      <dgm:t>
        <a:bodyPr/>
        <a:lstStyle/>
        <a:p>
          <a:endParaRPr lang="en-US"/>
        </a:p>
      </dgm:t>
    </dgm:pt>
    <dgm:pt modelId="{4F282B2D-C5D9-42CB-8F66-9212B5D5C2B8}" type="sibTrans" cxnId="{4ADA3BAE-29EE-4E4A-AA78-7482D4DFE0CD}">
      <dgm:prSet/>
      <dgm:spPr/>
      <dgm:t>
        <a:bodyPr/>
        <a:lstStyle/>
        <a:p>
          <a:endParaRPr lang="en-US"/>
        </a:p>
      </dgm:t>
    </dgm:pt>
    <dgm:pt modelId="{F74806C7-40A5-47C1-9880-0042205FC0DE}" type="pres">
      <dgm:prSet presAssocID="{0ECA2FDF-DBA1-4870-A49D-95533A1CB488}" presName="diagram" presStyleCnt="0">
        <dgm:presLayoutVars>
          <dgm:dir/>
          <dgm:resizeHandles val="exact"/>
        </dgm:presLayoutVars>
      </dgm:prSet>
      <dgm:spPr/>
      <dgm:t>
        <a:bodyPr/>
        <a:lstStyle/>
        <a:p>
          <a:endParaRPr lang="en-US"/>
        </a:p>
      </dgm:t>
    </dgm:pt>
    <dgm:pt modelId="{416076E9-1660-45A2-9ED5-32B8DDA28F07}" type="pres">
      <dgm:prSet presAssocID="{E3AE1695-DDC4-4309-9DAE-F66F296C2A12}" presName="node" presStyleLbl="node1" presStyleIdx="0" presStyleCnt="8">
        <dgm:presLayoutVars>
          <dgm:bulletEnabled val="1"/>
        </dgm:presLayoutVars>
      </dgm:prSet>
      <dgm:spPr/>
      <dgm:t>
        <a:bodyPr/>
        <a:lstStyle/>
        <a:p>
          <a:endParaRPr lang="en-US"/>
        </a:p>
      </dgm:t>
    </dgm:pt>
    <dgm:pt modelId="{2237E721-BD47-48FC-BA6B-3AB2F123F3E8}" type="pres">
      <dgm:prSet presAssocID="{1D9A3294-1B7F-47BF-B4D4-168DE80043B1}" presName="sibTrans" presStyleCnt="0"/>
      <dgm:spPr/>
    </dgm:pt>
    <dgm:pt modelId="{64BF4E40-195E-41E4-9698-8A6F94E8E080}" type="pres">
      <dgm:prSet presAssocID="{6C6EE02E-19F2-4DD1-AF79-78E858531FB5}" presName="node" presStyleLbl="node1" presStyleIdx="1" presStyleCnt="8">
        <dgm:presLayoutVars>
          <dgm:bulletEnabled val="1"/>
        </dgm:presLayoutVars>
      </dgm:prSet>
      <dgm:spPr/>
      <dgm:t>
        <a:bodyPr/>
        <a:lstStyle/>
        <a:p>
          <a:endParaRPr lang="en-US"/>
        </a:p>
      </dgm:t>
    </dgm:pt>
    <dgm:pt modelId="{96CD5080-45A9-4CB2-9321-520BAAE6048C}" type="pres">
      <dgm:prSet presAssocID="{A469D529-690F-4DEA-86B3-C616E40AB6B5}" presName="sibTrans" presStyleCnt="0"/>
      <dgm:spPr/>
    </dgm:pt>
    <dgm:pt modelId="{C18CB185-3E76-4133-93F1-F6B6982AC52B}" type="pres">
      <dgm:prSet presAssocID="{A2BFD729-5973-4551-92A4-AA327647CF46}" presName="node" presStyleLbl="node1" presStyleIdx="2" presStyleCnt="8">
        <dgm:presLayoutVars>
          <dgm:bulletEnabled val="1"/>
        </dgm:presLayoutVars>
      </dgm:prSet>
      <dgm:spPr/>
      <dgm:t>
        <a:bodyPr/>
        <a:lstStyle/>
        <a:p>
          <a:endParaRPr lang="en-US"/>
        </a:p>
      </dgm:t>
    </dgm:pt>
    <dgm:pt modelId="{1C33189A-18A8-4FFB-9057-647E973B995B}" type="pres">
      <dgm:prSet presAssocID="{D3565423-193B-41D3-ADA2-C4D744B76C18}" presName="sibTrans" presStyleCnt="0"/>
      <dgm:spPr/>
    </dgm:pt>
    <dgm:pt modelId="{0D38BA2A-6340-487A-9130-DAA8DF98E19B}" type="pres">
      <dgm:prSet presAssocID="{EC9A77B2-4330-42E0-AAD5-D2342C184E84}" presName="node" presStyleLbl="node1" presStyleIdx="3" presStyleCnt="8">
        <dgm:presLayoutVars>
          <dgm:bulletEnabled val="1"/>
        </dgm:presLayoutVars>
      </dgm:prSet>
      <dgm:spPr/>
      <dgm:t>
        <a:bodyPr/>
        <a:lstStyle/>
        <a:p>
          <a:endParaRPr lang="en-US"/>
        </a:p>
      </dgm:t>
    </dgm:pt>
    <dgm:pt modelId="{1DDD7609-8EEF-4601-B51B-E8E596037C37}" type="pres">
      <dgm:prSet presAssocID="{992C741B-52BA-4E5A-B338-E404D929B450}" presName="sibTrans" presStyleCnt="0"/>
      <dgm:spPr/>
    </dgm:pt>
    <dgm:pt modelId="{6C1689CD-795A-4D6A-99A6-CDFAAE0E203A}" type="pres">
      <dgm:prSet presAssocID="{7D9E31F0-1759-4C6C-B698-C2F3999E9290}" presName="node" presStyleLbl="node1" presStyleIdx="4" presStyleCnt="8">
        <dgm:presLayoutVars>
          <dgm:bulletEnabled val="1"/>
        </dgm:presLayoutVars>
      </dgm:prSet>
      <dgm:spPr/>
      <dgm:t>
        <a:bodyPr/>
        <a:lstStyle/>
        <a:p>
          <a:endParaRPr lang="en-US"/>
        </a:p>
      </dgm:t>
    </dgm:pt>
    <dgm:pt modelId="{3A046A64-C9EC-4418-A7E2-855009E423F1}" type="pres">
      <dgm:prSet presAssocID="{C342DD1F-8BB6-46D0-8355-FD82B0E8DD59}" presName="sibTrans" presStyleCnt="0"/>
      <dgm:spPr/>
    </dgm:pt>
    <dgm:pt modelId="{DD2D393C-AB44-4AE8-9938-7AFAC7A8F4FD}" type="pres">
      <dgm:prSet presAssocID="{90DD72A3-FF58-44F8-95AC-E3DAC3A7986F}" presName="node" presStyleLbl="node1" presStyleIdx="5" presStyleCnt="8">
        <dgm:presLayoutVars>
          <dgm:bulletEnabled val="1"/>
        </dgm:presLayoutVars>
      </dgm:prSet>
      <dgm:spPr/>
      <dgm:t>
        <a:bodyPr/>
        <a:lstStyle/>
        <a:p>
          <a:endParaRPr lang="en-US"/>
        </a:p>
      </dgm:t>
    </dgm:pt>
    <dgm:pt modelId="{BEBC8994-1821-4364-A895-39C44824813D}" type="pres">
      <dgm:prSet presAssocID="{A7CF200E-EC40-4BBC-9E4A-391C409680BD}" presName="sibTrans" presStyleCnt="0"/>
      <dgm:spPr/>
    </dgm:pt>
    <dgm:pt modelId="{4C687755-CCDE-4CB7-BB2F-633531AF4E02}" type="pres">
      <dgm:prSet presAssocID="{5611B018-B8E0-46AC-A227-5F900005EFA5}" presName="node" presStyleLbl="node1" presStyleIdx="6" presStyleCnt="8">
        <dgm:presLayoutVars>
          <dgm:bulletEnabled val="1"/>
        </dgm:presLayoutVars>
      </dgm:prSet>
      <dgm:spPr/>
      <dgm:t>
        <a:bodyPr/>
        <a:lstStyle/>
        <a:p>
          <a:endParaRPr lang="en-US"/>
        </a:p>
      </dgm:t>
    </dgm:pt>
    <dgm:pt modelId="{567E96B9-90AC-474B-AC28-C41C84389FEE}" type="pres">
      <dgm:prSet presAssocID="{44C347B7-7CA4-4720-8FF4-210DD588B4D9}" presName="sibTrans" presStyleCnt="0"/>
      <dgm:spPr/>
    </dgm:pt>
    <dgm:pt modelId="{65C7E499-0763-4BEE-979A-4F1C91DAC77C}" type="pres">
      <dgm:prSet presAssocID="{27B9A03E-BB5C-4624-BA89-28AE5DC1B6D0}" presName="node" presStyleLbl="node1" presStyleIdx="7" presStyleCnt="8">
        <dgm:presLayoutVars>
          <dgm:bulletEnabled val="1"/>
        </dgm:presLayoutVars>
      </dgm:prSet>
      <dgm:spPr/>
      <dgm:t>
        <a:bodyPr/>
        <a:lstStyle/>
        <a:p>
          <a:endParaRPr lang="en-US"/>
        </a:p>
      </dgm:t>
    </dgm:pt>
  </dgm:ptLst>
  <dgm:cxnLst>
    <dgm:cxn modelId="{3C178EF4-72BE-426F-99A7-4AC3FC221BC2}" srcId="{0ECA2FDF-DBA1-4870-A49D-95533A1CB488}" destId="{EC9A77B2-4330-42E0-AAD5-D2342C184E84}" srcOrd="3" destOrd="0" parTransId="{0148F2E9-2603-4DB7-9AA1-06E03B0AD59E}" sibTransId="{992C741B-52BA-4E5A-B338-E404D929B450}"/>
    <dgm:cxn modelId="{E07680F5-6C16-412B-8126-5C63CE58BD3A}" type="presOf" srcId="{27B9A03E-BB5C-4624-BA89-28AE5DC1B6D0}" destId="{65C7E499-0763-4BEE-979A-4F1C91DAC77C}" srcOrd="0" destOrd="0" presId="urn:microsoft.com/office/officeart/2005/8/layout/default"/>
    <dgm:cxn modelId="{FD712DF7-300F-4CBF-BCA4-2F3E8947E7F9}" type="presOf" srcId="{7D9E31F0-1759-4C6C-B698-C2F3999E9290}" destId="{6C1689CD-795A-4D6A-99A6-CDFAAE0E203A}" srcOrd="0" destOrd="0" presId="urn:microsoft.com/office/officeart/2005/8/layout/default"/>
    <dgm:cxn modelId="{507E4061-85E9-4755-AADC-DF041C0DCB90}" type="presOf" srcId="{90DD72A3-FF58-44F8-95AC-E3DAC3A7986F}" destId="{DD2D393C-AB44-4AE8-9938-7AFAC7A8F4FD}" srcOrd="0" destOrd="0" presId="urn:microsoft.com/office/officeart/2005/8/layout/default"/>
    <dgm:cxn modelId="{E81F4D2B-DB31-44A6-94DE-49A39506E61C}" srcId="{0ECA2FDF-DBA1-4870-A49D-95533A1CB488}" destId="{E3AE1695-DDC4-4309-9DAE-F66F296C2A12}" srcOrd="0" destOrd="0" parTransId="{A3D95B55-A7D0-45C5-80AC-B3269D62F287}" sibTransId="{1D9A3294-1B7F-47BF-B4D4-168DE80043B1}"/>
    <dgm:cxn modelId="{4287D247-FD12-45F6-994A-2806FD3BDA46}" srcId="{0ECA2FDF-DBA1-4870-A49D-95533A1CB488}" destId="{A2BFD729-5973-4551-92A4-AA327647CF46}" srcOrd="2" destOrd="0" parTransId="{CA064AFD-4BAF-4071-B50B-E8F3995297BA}" sibTransId="{D3565423-193B-41D3-ADA2-C4D744B76C18}"/>
    <dgm:cxn modelId="{043E1F9F-6C3E-4336-8165-BCC3D1144B0B}" type="presOf" srcId="{6C6EE02E-19F2-4DD1-AF79-78E858531FB5}" destId="{64BF4E40-195E-41E4-9698-8A6F94E8E080}" srcOrd="0" destOrd="0" presId="urn:microsoft.com/office/officeart/2005/8/layout/default"/>
    <dgm:cxn modelId="{FA5B9B9C-848F-4A30-8A65-DB98E0A881A7}" type="presOf" srcId="{0ECA2FDF-DBA1-4870-A49D-95533A1CB488}" destId="{F74806C7-40A5-47C1-9880-0042205FC0DE}" srcOrd="0" destOrd="0" presId="urn:microsoft.com/office/officeart/2005/8/layout/default"/>
    <dgm:cxn modelId="{305D3CC0-5E42-4BFE-82FA-841AF8443966}" srcId="{0ECA2FDF-DBA1-4870-A49D-95533A1CB488}" destId="{5611B018-B8E0-46AC-A227-5F900005EFA5}" srcOrd="6" destOrd="0" parTransId="{6BAD62D5-12FA-4931-8D92-223EFFF0E741}" sibTransId="{44C347B7-7CA4-4720-8FF4-210DD588B4D9}"/>
    <dgm:cxn modelId="{EF534F27-1124-4264-BF23-8A6EED96A22C}" type="presOf" srcId="{E3AE1695-DDC4-4309-9DAE-F66F296C2A12}" destId="{416076E9-1660-45A2-9ED5-32B8DDA28F07}" srcOrd="0" destOrd="0" presId="urn:microsoft.com/office/officeart/2005/8/layout/default"/>
    <dgm:cxn modelId="{AD886143-8298-465F-BDA9-60B6014275DC}" srcId="{0ECA2FDF-DBA1-4870-A49D-95533A1CB488}" destId="{7D9E31F0-1759-4C6C-B698-C2F3999E9290}" srcOrd="4" destOrd="0" parTransId="{0AAAB4CC-B535-4CC7-8633-A4587CBE57CA}" sibTransId="{C342DD1F-8BB6-46D0-8355-FD82B0E8DD59}"/>
    <dgm:cxn modelId="{B26CE2B1-D723-410C-A534-CD6E8D7D2F9B}" type="presOf" srcId="{A2BFD729-5973-4551-92A4-AA327647CF46}" destId="{C18CB185-3E76-4133-93F1-F6B6982AC52B}" srcOrd="0" destOrd="0" presId="urn:microsoft.com/office/officeart/2005/8/layout/default"/>
    <dgm:cxn modelId="{83BF2756-A65D-4687-B8AD-9E6A09AA702E}" srcId="{0ECA2FDF-DBA1-4870-A49D-95533A1CB488}" destId="{90DD72A3-FF58-44F8-95AC-E3DAC3A7986F}" srcOrd="5" destOrd="0" parTransId="{14F192A6-3404-4A44-9D61-32BE21322125}" sibTransId="{A7CF200E-EC40-4BBC-9E4A-391C409680BD}"/>
    <dgm:cxn modelId="{86E769DB-2CB3-43D7-A72C-02C79B692F24}" srcId="{0ECA2FDF-DBA1-4870-A49D-95533A1CB488}" destId="{6C6EE02E-19F2-4DD1-AF79-78E858531FB5}" srcOrd="1" destOrd="0" parTransId="{35FD91D7-E8A8-4EBA-B60D-F5096C8C224C}" sibTransId="{A469D529-690F-4DEA-86B3-C616E40AB6B5}"/>
    <dgm:cxn modelId="{4ADA3BAE-29EE-4E4A-AA78-7482D4DFE0CD}" srcId="{0ECA2FDF-DBA1-4870-A49D-95533A1CB488}" destId="{27B9A03E-BB5C-4624-BA89-28AE5DC1B6D0}" srcOrd="7" destOrd="0" parTransId="{C06A131E-ACE8-4AA6-B623-ECD7CBCD0C82}" sibTransId="{4F282B2D-C5D9-42CB-8F66-9212B5D5C2B8}"/>
    <dgm:cxn modelId="{EC70AF6A-A02A-4F43-89D6-1B41C1DD8E81}" type="presOf" srcId="{5611B018-B8E0-46AC-A227-5F900005EFA5}" destId="{4C687755-CCDE-4CB7-BB2F-633531AF4E02}" srcOrd="0" destOrd="0" presId="urn:microsoft.com/office/officeart/2005/8/layout/default"/>
    <dgm:cxn modelId="{AB7D8DA0-8E98-4A45-847B-876549553C56}" type="presOf" srcId="{EC9A77B2-4330-42E0-AAD5-D2342C184E84}" destId="{0D38BA2A-6340-487A-9130-DAA8DF98E19B}" srcOrd="0" destOrd="0" presId="urn:microsoft.com/office/officeart/2005/8/layout/default"/>
    <dgm:cxn modelId="{F19FC075-C483-4BA9-B257-5793597DF146}" type="presParOf" srcId="{F74806C7-40A5-47C1-9880-0042205FC0DE}" destId="{416076E9-1660-45A2-9ED5-32B8DDA28F07}" srcOrd="0" destOrd="0" presId="urn:microsoft.com/office/officeart/2005/8/layout/default"/>
    <dgm:cxn modelId="{5D0FB123-0BD2-4C64-B1AB-BA37A4134843}" type="presParOf" srcId="{F74806C7-40A5-47C1-9880-0042205FC0DE}" destId="{2237E721-BD47-48FC-BA6B-3AB2F123F3E8}" srcOrd="1" destOrd="0" presId="urn:microsoft.com/office/officeart/2005/8/layout/default"/>
    <dgm:cxn modelId="{733348D3-D7B3-4295-BA1F-2C923B88C0C9}" type="presParOf" srcId="{F74806C7-40A5-47C1-9880-0042205FC0DE}" destId="{64BF4E40-195E-41E4-9698-8A6F94E8E080}" srcOrd="2" destOrd="0" presId="urn:microsoft.com/office/officeart/2005/8/layout/default"/>
    <dgm:cxn modelId="{2C532247-3BFB-481A-8A1D-0D88C164BCCA}" type="presParOf" srcId="{F74806C7-40A5-47C1-9880-0042205FC0DE}" destId="{96CD5080-45A9-4CB2-9321-520BAAE6048C}" srcOrd="3" destOrd="0" presId="urn:microsoft.com/office/officeart/2005/8/layout/default"/>
    <dgm:cxn modelId="{99DB6C0F-FF85-437A-A3A7-BAFAC300E931}" type="presParOf" srcId="{F74806C7-40A5-47C1-9880-0042205FC0DE}" destId="{C18CB185-3E76-4133-93F1-F6B6982AC52B}" srcOrd="4" destOrd="0" presId="urn:microsoft.com/office/officeart/2005/8/layout/default"/>
    <dgm:cxn modelId="{91778689-E31B-4906-A7ED-16D0DE089E43}" type="presParOf" srcId="{F74806C7-40A5-47C1-9880-0042205FC0DE}" destId="{1C33189A-18A8-4FFB-9057-647E973B995B}" srcOrd="5" destOrd="0" presId="urn:microsoft.com/office/officeart/2005/8/layout/default"/>
    <dgm:cxn modelId="{44AA4935-E018-4869-9C20-0BF19A9DBFFC}" type="presParOf" srcId="{F74806C7-40A5-47C1-9880-0042205FC0DE}" destId="{0D38BA2A-6340-487A-9130-DAA8DF98E19B}" srcOrd="6" destOrd="0" presId="urn:microsoft.com/office/officeart/2005/8/layout/default"/>
    <dgm:cxn modelId="{2AED53CE-48CC-41A0-9DF3-CD2D6FA87F3F}" type="presParOf" srcId="{F74806C7-40A5-47C1-9880-0042205FC0DE}" destId="{1DDD7609-8EEF-4601-B51B-E8E596037C37}" srcOrd="7" destOrd="0" presId="urn:microsoft.com/office/officeart/2005/8/layout/default"/>
    <dgm:cxn modelId="{D9FDDB16-5949-42FD-A15C-AF820EB9512B}" type="presParOf" srcId="{F74806C7-40A5-47C1-9880-0042205FC0DE}" destId="{6C1689CD-795A-4D6A-99A6-CDFAAE0E203A}" srcOrd="8" destOrd="0" presId="urn:microsoft.com/office/officeart/2005/8/layout/default"/>
    <dgm:cxn modelId="{A83FEEAB-C55C-4AFF-BF9C-11DDFB3432D7}" type="presParOf" srcId="{F74806C7-40A5-47C1-9880-0042205FC0DE}" destId="{3A046A64-C9EC-4418-A7E2-855009E423F1}" srcOrd="9" destOrd="0" presId="urn:microsoft.com/office/officeart/2005/8/layout/default"/>
    <dgm:cxn modelId="{E7F7EA31-D571-4F61-9C35-00D17E504FA9}" type="presParOf" srcId="{F74806C7-40A5-47C1-9880-0042205FC0DE}" destId="{DD2D393C-AB44-4AE8-9938-7AFAC7A8F4FD}" srcOrd="10" destOrd="0" presId="urn:microsoft.com/office/officeart/2005/8/layout/default"/>
    <dgm:cxn modelId="{F6BD91DB-0691-4B5A-806F-DF4F05FD1D48}" type="presParOf" srcId="{F74806C7-40A5-47C1-9880-0042205FC0DE}" destId="{BEBC8994-1821-4364-A895-39C44824813D}" srcOrd="11" destOrd="0" presId="urn:microsoft.com/office/officeart/2005/8/layout/default"/>
    <dgm:cxn modelId="{84E7009E-0887-4008-A0BC-5AC20CC854D6}" type="presParOf" srcId="{F74806C7-40A5-47C1-9880-0042205FC0DE}" destId="{4C687755-CCDE-4CB7-BB2F-633531AF4E02}" srcOrd="12" destOrd="0" presId="urn:microsoft.com/office/officeart/2005/8/layout/default"/>
    <dgm:cxn modelId="{B7B7C903-9978-40DB-B7D4-48EB6F0E4B12}" type="presParOf" srcId="{F74806C7-40A5-47C1-9880-0042205FC0DE}" destId="{567E96B9-90AC-474B-AC28-C41C84389FEE}" srcOrd="13" destOrd="0" presId="urn:microsoft.com/office/officeart/2005/8/layout/default"/>
    <dgm:cxn modelId="{48A4E3D1-078D-4ED9-A014-B240895BAE6C}" type="presParOf" srcId="{F74806C7-40A5-47C1-9880-0042205FC0DE}" destId="{65C7E499-0763-4BEE-979A-4F1C91DAC77C}"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2548954-8774-48CD-A8E8-06C9B85B4672}" type="doc">
      <dgm:prSet loTypeId="urn:microsoft.com/office/officeart/2008/layout/VerticalCurvedList" loCatId="list" qsTypeId="urn:microsoft.com/office/officeart/2005/8/quickstyle/simple1" qsCatId="simple" csTypeId="urn:microsoft.com/office/officeart/2005/8/colors/accent3_1" csCatId="accent3" phldr="1"/>
      <dgm:spPr/>
      <dgm:t>
        <a:bodyPr/>
        <a:lstStyle/>
        <a:p>
          <a:endParaRPr lang="en-US"/>
        </a:p>
      </dgm:t>
    </dgm:pt>
    <dgm:pt modelId="{A01398D2-BB70-4CA5-977A-31C9C68DBAFF}">
      <dgm:prSet phldrT="[Text]"/>
      <dgm:spPr/>
      <dgm:t>
        <a:bodyPr/>
        <a:lstStyle/>
        <a:p>
          <a:r>
            <a:rPr lang="en-US" dirty="0"/>
            <a:t>Strategic utilization of </a:t>
          </a:r>
          <a:r>
            <a:rPr lang="en-US" b="1" dirty="0"/>
            <a:t>comparative advantage of partners </a:t>
          </a:r>
          <a:r>
            <a:rPr lang="en-US" dirty="0"/>
            <a:t>to address  country specific challenges </a:t>
          </a:r>
        </a:p>
      </dgm:t>
    </dgm:pt>
    <dgm:pt modelId="{67A76A2E-FC79-40A7-BCA8-E4B0BE625A6F}" type="parTrans" cxnId="{C375928A-5AA1-4CC7-B8B7-141380416168}">
      <dgm:prSet/>
      <dgm:spPr/>
      <dgm:t>
        <a:bodyPr/>
        <a:lstStyle/>
        <a:p>
          <a:endParaRPr lang="en-US"/>
        </a:p>
      </dgm:t>
    </dgm:pt>
    <dgm:pt modelId="{2DA7D0A9-0750-4774-8AE1-FA8A41026913}" type="sibTrans" cxnId="{C375928A-5AA1-4CC7-B8B7-141380416168}">
      <dgm:prSet/>
      <dgm:spPr/>
      <dgm:t>
        <a:bodyPr/>
        <a:lstStyle/>
        <a:p>
          <a:endParaRPr lang="en-US"/>
        </a:p>
      </dgm:t>
    </dgm:pt>
    <dgm:pt modelId="{B2F1A082-F771-4B2A-89FF-9AA0A42DFADE}">
      <dgm:prSet/>
      <dgm:spPr/>
      <dgm:t>
        <a:bodyPr/>
        <a:lstStyle/>
        <a:p>
          <a:r>
            <a:rPr lang="en-US" b="1" dirty="0"/>
            <a:t>Reform system from within </a:t>
          </a:r>
          <a:r>
            <a:rPr lang="en-US" dirty="0"/>
            <a:t>rather than trying to import a contextually irrelevant model</a:t>
          </a:r>
        </a:p>
      </dgm:t>
    </dgm:pt>
    <dgm:pt modelId="{F8BBE1EE-B935-430C-BE49-89A0B17E1CBE}" type="parTrans" cxnId="{B264F64D-EEC1-4C77-AA56-E25D60755F61}">
      <dgm:prSet/>
      <dgm:spPr/>
      <dgm:t>
        <a:bodyPr/>
        <a:lstStyle/>
        <a:p>
          <a:endParaRPr lang="en-US"/>
        </a:p>
      </dgm:t>
    </dgm:pt>
    <dgm:pt modelId="{68F39A8E-2830-4825-A006-EE19FC94CB96}" type="sibTrans" cxnId="{B264F64D-EEC1-4C77-AA56-E25D60755F61}">
      <dgm:prSet/>
      <dgm:spPr/>
      <dgm:t>
        <a:bodyPr/>
        <a:lstStyle/>
        <a:p>
          <a:endParaRPr lang="en-US"/>
        </a:p>
      </dgm:t>
    </dgm:pt>
    <dgm:pt modelId="{418C9758-2EF1-4414-94A4-724B8E7D6B10}">
      <dgm:prSet/>
      <dgm:spPr/>
      <dgm:t>
        <a:bodyPr/>
        <a:lstStyle/>
        <a:p>
          <a:r>
            <a:rPr lang="en-US"/>
            <a:t>Strengthen analytic abilities for </a:t>
          </a:r>
          <a:r>
            <a:rPr lang="en-US" b="1"/>
            <a:t>building compelling SDG investment cases </a:t>
          </a:r>
          <a:r>
            <a:rPr lang="en-US"/>
            <a:t>to help prioritize SDG financing </a:t>
          </a:r>
          <a:endParaRPr lang="en-US" dirty="0"/>
        </a:p>
      </dgm:t>
    </dgm:pt>
    <dgm:pt modelId="{FE4314AE-E412-40EC-861F-8239FE4C3110}" type="parTrans" cxnId="{6F2E5AD8-0B1C-4D13-8D1C-BCE27D60FDE8}">
      <dgm:prSet/>
      <dgm:spPr/>
      <dgm:t>
        <a:bodyPr/>
        <a:lstStyle/>
        <a:p>
          <a:endParaRPr lang="en-US"/>
        </a:p>
      </dgm:t>
    </dgm:pt>
    <dgm:pt modelId="{810071CE-4311-4368-8F72-ECFA66226F09}" type="sibTrans" cxnId="{6F2E5AD8-0B1C-4D13-8D1C-BCE27D60FDE8}">
      <dgm:prSet/>
      <dgm:spPr/>
      <dgm:t>
        <a:bodyPr/>
        <a:lstStyle/>
        <a:p>
          <a:endParaRPr lang="en-US"/>
        </a:p>
      </dgm:t>
    </dgm:pt>
    <dgm:pt modelId="{C02A7CF2-1E9B-4008-8D6A-4CCB13D23417}">
      <dgm:prSet/>
      <dgm:spPr/>
      <dgm:t>
        <a:bodyPr/>
        <a:lstStyle/>
        <a:p>
          <a:r>
            <a:rPr lang="en-US" b="1"/>
            <a:t>Collaboration with other countries </a:t>
          </a:r>
          <a:r>
            <a:rPr lang="en-US"/>
            <a:t>on pattern of Pakistan- Sri Lanka twinning program for optimizing on existing tools, programs, lessons learnt</a:t>
          </a:r>
          <a:endParaRPr lang="en-US" dirty="0"/>
        </a:p>
      </dgm:t>
    </dgm:pt>
    <dgm:pt modelId="{3105E1B7-4EBB-405D-AC1F-0BB03BDE4352}" type="parTrans" cxnId="{33A2B70E-3F08-434B-98A3-05094AD730BA}">
      <dgm:prSet/>
      <dgm:spPr/>
      <dgm:t>
        <a:bodyPr/>
        <a:lstStyle/>
        <a:p>
          <a:endParaRPr lang="en-US"/>
        </a:p>
      </dgm:t>
    </dgm:pt>
    <dgm:pt modelId="{634B1473-B2E1-4224-BB37-77DB7334521F}" type="sibTrans" cxnId="{33A2B70E-3F08-434B-98A3-05094AD730BA}">
      <dgm:prSet/>
      <dgm:spPr/>
      <dgm:t>
        <a:bodyPr/>
        <a:lstStyle/>
        <a:p>
          <a:endParaRPr lang="en-US"/>
        </a:p>
      </dgm:t>
    </dgm:pt>
    <dgm:pt modelId="{B1BB10A7-70AC-45FD-B29C-2B2486D3FC19}">
      <dgm:prSet/>
      <dgm:spPr/>
      <dgm:t>
        <a:bodyPr/>
        <a:lstStyle/>
        <a:p>
          <a:r>
            <a:rPr lang="en-US"/>
            <a:t>Continue to </a:t>
          </a:r>
          <a:r>
            <a:rPr lang="en-US" b="1"/>
            <a:t>strengthen accountability forums </a:t>
          </a:r>
          <a:r>
            <a:rPr lang="en-US"/>
            <a:t>by careful weaving of the same within the existing national evaluation systems </a:t>
          </a:r>
          <a:endParaRPr lang="en-US" dirty="0"/>
        </a:p>
      </dgm:t>
    </dgm:pt>
    <dgm:pt modelId="{BB62F558-49C0-40E3-9682-64F6F8126B25}" type="parTrans" cxnId="{A3D21CB5-2FCE-443E-9ABF-47F1494D7AB8}">
      <dgm:prSet/>
      <dgm:spPr/>
      <dgm:t>
        <a:bodyPr/>
        <a:lstStyle/>
        <a:p>
          <a:endParaRPr lang="en-US"/>
        </a:p>
      </dgm:t>
    </dgm:pt>
    <dgm:pt modelId="{EC30FC18-E794-4BF2-B2A1-FEFD8064A2E6}" type="sibTrans" cxnId="{A3D21CB5-2FCE-443E-9ABF-47F1494D7AB8}">
      <dgm:prSet/>
      <dgm:spPr/>
      <dgm:t>
        <a:bodyPr/>
        <a:lstStyle/>
        <a:p>
          <a:endParaRPr lang="en-US"/>
        </a:p>
      </dgm:t>
    </dgm:pt>
    <dgm:pt modelId="{C6F152A7-F0DE-495E-B3FD-72DB9FAF70F8}">
      <dgm:prSet/>
      <dgm:spPr/>
      <dgm:t>
        <a:bodyPr/>
        <a:lstStyle/>
        <a:p>
          <a:r>
            <a:rPr lang="en-US"/>
            <a:t>Adopt a </a:t>
          </a:r>
          <a:r>
            <a:rPr lang="en-US" b="1"/>
            <a:t>collaborative, participatory approach </a:t>
          </a:r>
          <a:r>
            <a:rPr lang="en-US"/>
            <a:t>to gain ownership and reduce resistance</a:t>
          </a:r>
          <a:endParaRPr lang="en-US" dirty="0"/>
        </a:p>
      </dgm:t>
    </dgm:pt>
    <dgm:pt modelId="{DE6B3318-1463-48C9-85A8-D6B5BBE4B865}" type="parTrans" cxnId="{54AF6C2A-2B1A-4252-859E-288C27C8C3CC}">
      <dgm:prSet/>
      <dgm:spPr/>
      <dgm:t>
        <a:bodyPr/>
        <a:lstStyle/>
        <a:p>
          <a:endParaRPr lang="en-US"/>
        </a:p>
      </dgm:t>
    </dgm:pt>
    <dgm:pt modelId="{61DD2CBD-A08C-4723-90DD-DE118CA7627E}" type="sibTrans" cxnId="{54AF6C2A-2B1A-4252-859E-288C27C8C3CC}">
      <dgm:prSet/>
      <dgm:spPr/>
      <dgm:t>
        <a:bodyPr/>
        <a:lstStyle/>
        <a:p>
          <a:endParaRPr lang="en-US"/>
        </a:p>
      </dgm:t>
    </dgm:pt>
    <dgm:pt modelId="{AFD23B7D-0285-47AB-96CA-C5EAB01D1807}" type="pres">
      <dgm:prSet presAssocID="{22548954-8774-48CD-A8E8-06C9B85B4672}" presName="Name0" presStyleCnt="0">
        <dgm:presLayoutVars>
          <dgm:chMax val="7"/>
          <dgm:chPref val="7"/>
          <dgm:dir/>
        </dgm:presLayoutVars>
      </dgm:prSet>
      <dgm:spPr/>
      <dgm:t>
        <a:bodyPr/>
        <a:lstStyle/>
        <a:p>
          <a:endParaRPr lang="en-US"/>
        </a:p>
      </dgm:t>
    </dgm:pt>
    <dgm:pt modelId="{4D5C923F-5D75-44D7-AC66-6A593F4EB04A}" type="pres">
      <dgm:prSet presAssocID="{22548954-8774-48CD-A8E8-06C9B85B4672}" presName="Name1" presStyleCnt="0"/>
      <dgm:spPr/>
    </dgm:pt>
    <dgm:pt modelId="{CB726329-84D5-4ECA-BB19-71B9D0B06E09}" type="pres">
      <dgm:prSet presAssocID="{22548954-8774-48CD-A8E8-06C9B85B4672}" presName="cycle" presStyleCnt="0"/>
      <dgm:spPr/>
    </dgm:pt>
    <dgm:pt modelId="{C13CE2C6-0479-49B3-A633-33B9AEB35A96}" type="pres">
      <dgm:prSet presAssocID="{22548954-8774-48CD-A8E8-06C9B85B4672}" presName="srcNode" presStyleLbl="node1" presStyleIdx="0" presStyleCnt="6"/>
      <dgm:spPr/>
    </dgm:pt>
    <dgm:pt modelId="{2D23970E-8152-498D-9A22-F8F966C74C9F}" type="pres">
      <dgm:prSet presAssocID="{22548954-8774-48CD-A8E8-06C9B85B4672}" presName="conn" presStyleLbl="parChTrans1D2" presStyleIdx="0" presStyleCnt="1"/>
      <dgm:spPr/>
      <dgm:t>
        <a:bodyPr/>
        <a:lstStyle/>
        <a:p>
          <a:endParaRPr lang="en-US"/>
        </a:p>
      </dgm:t>
    </dgm:pt>
    <dgm:pt modelId="{F39CAAA1-D113-4437-835D-E252F300776D}" type="pres">
      <dgm:prSet presAssocID="{22548954-8774-48CD-A8E8-06C9B85B4672}" presName="extraNode" presStyleLbl="node1" presStyleIdx="0" presStyleCnt="6"/>
      <dgm:spPr/>
    </dgm:pt>
    <dgm:pt modelId="{B1E9D327-0A58-471F-8A22-8F80F915AEF1}" type="pres">
      <dgm:prSet presAssocID="{22548954-8774-48CD-A8E8-06C9B85B4672}" presName="dstNode" presStyleLbl="node1" presStyleIdx="0" presStyleCnt="6"/>
      <dgm:spPr/>
    </dgm:pt>
    <dgm:pt modelId="{291BA671-CE25-4096-8DEB-B377489DAA95}" type="pres">
      <dgm:prSet presAssocID="{A01398D2-BB70-4CA5-977A-31C9C68DBAFF}" presName="text_1" presStyleLbl="node1" presStyleIdx="0" presStyleCnt="6">
        <dgm:presLayoutVars>
          <dgm:bulletEnabled val="1"/>
        </dgm:presLayoutVars>
      </dgm:prSet>
      <dgm:spPr/>
      <dgm:t>
        <a:bodyPr/>
        <a:lstStyle/>
        <a:p>
          <a:endParaRPr lang="en-US"/>
        </a:p>
      </dgm:t>
    </dgm:pt>
    <dgm:pt modelId="{16059DBC-C887-4AA9-AA70-E602ED89EFF0}" type="pres">
      <dgm:prSet presAssocID="{A01398D2-BB70-4CA5-977A-31C9C68DBAFF}" presName="accent_1" presStyleCnt="0"/>
      <dgm:spPr/>
    </dgm:pt>
    <dgm:pt modelId="{3B35CE31-71DD-4286-9644-B2E54BEBCD4A}" type="pres">
      <dgm:prSet presAssocID="{A01398D2-BB70-4CA5-977A-31C9C68DBAFF}" presName="accentRepeatNode" presStyleLbl="solidFgAcc1" presStyleIdx="0" presStyleCnt="6"/>
      <dgm:spPr/>
    </dgm:pt>
    <dgm:pt modelId="{BCE288E0-C522-4DBA-BDFF-C3BC62B5C94C}" type="pres">
      <dgm:prSet presAssocID="{B2F1A082-F771-4B2A-89FF-9AA0A42DFADE}" presName="text_2" presStyleLbl="node1" presStyleIdx="1" presStyleCnt="6">
        <dgm:presLayoutVars>
          <dgm:bulletEnabled val="1"/>
        </dgm:presLayoutVars>
      </dgm:prSet>
      <dgm:spPr/>
      <dgm:t>
        <a:bodyPr/>
        <a:lstStyle/>
        <a:p>
          <a:endParaRPr lang="en-US"/>
        </a:p>
      </dgm:t>
    </dgm:pt>
    <dgm:pt modelId="{BD9F45CC-0FAF-486D-950A-09CE32E71734}" type="pres">
      <dgm:prSet presAssocID="{B2F1A082-F771-4B2A-89FF-9AA0A42DFADE}" presName="accent_2" presStyleCnt="0"/>
      <dgm:spPr/>
    </dgm:pt>
    <dgm:pt modelId="{55A524CC-67C5-4C29-8C0D-051AAAFCFDDE}" type="pres">
      <dgm:prSet presAssocID="{B2F1A082-F771-4B2A-89FF-9AA0A42DFADE}" presName="accentRepeatNode" presStyleLbl="solidFgAcc1" presStyleIdx="1" presStyleCnt="6"/>
      <dgm:spPr/>
    </dgm:pt>
    <dgm:pt modelId="{DCEF9774-BB76-4988-977D-86A8D9509A99}" type="pres">
      <dgm:prSet presAssocID="{418C9758-2EF1-4414-94A4-724B8E7D6B10}" presName="text_3" presStyleLbl="node1" presStyleIdx="2" presStyleCnt="6">
        <dgm:presLayoutVars>
          <dgm:bulletEnabled val="1"/>
        </dgm:presLayoutVars>
      </dgm:prSet>
      <dgm:spPr/>
      <dgm:t>
        <a:bodyPr/>
        <a:lstStyle/>
        <a:p>
          <a:endParaRPr lang="en-US"/>
        </a:p>
      </dgm:t>
    </dgm:pt>
    <dgm:pt modelId="{7FC5E50B-337F-4418-92C0-D0EF9570F58D}" type="pres">
      <dgm:prSet presAssocID="{418C9758-2EF1-4414-94A4-724B8E7D6B10}" presName="accent_3" presStyleCnt="0"/>
      <dgm:spPr/>
    </dgm:pt>
    <dgm:pt modelId="{BEBCF0A6-4EDF-443F-BDA9-B37E4AF69659}" type="pres">
      <dgm:prSet presAssocID="{418C9758-2EF1-4414-94A4-724B8E7D6B10}" presName="accentRepeatNode" presStyleLbl="solidFgAcc1" presStyleIdx="2" presStyleCnt="6"/>
      <dgm:spPr/>
    </dgm:pt>
    <dgm:pt modelId="{C32D9989-31A4-4EA0-917B-40268BA9F230}" type="pres">
      <dgm:prSet presAssocID="{C02A7CF2-1E9B-4008-8D6A-4CCB13D23417}" presName="text_4" presStyleLbl="node1" presStyleIdx="3" presStyleCnt="6">
        <dgm:presLayoutVars>
          <dgm:bulletEnabled val="1"/>
        </dgm:presLayoutVars>
      </dgm:prSet>
      <dgm:spPr/>
      <dgm:t>
        <a:bodyPr/>
        <a:lstStyle/>
        <a:p>
          <a:endParaRPr lang="en-US"/>
        </a:p>
      </dgm:t>
    </dgm:pt>
    <dgm:pt modelId="{D4A6930C-62CF-45B2-B86E-535214EEB059}" type="pres">
      <dgm:prSet presAssocID="{C02A7CF2-1E9B-4008-8D6A-4CCB13D23417}" presName="accent_4" presStyleCnt="0"/>
      <dgm:spPr/>
    </dgm:pt>
    <dgm:pt modelId="{5DFAE3EB-95E7-4AE9-8288-A20454A70CF8}" type="pres">
      <dgm:prSet presAssocID="{C02A7CF2-1E9B-4008-8D6A-4CCB13D23417}" presName="accentRepeatNode" presStyleLbl="solidFgAcc1" presStyleIdx="3" presStyleCnt="6"/>
      <dgm:spPr/>
    </dgm:pt>
    <dgm:pt modelId="{296D1581-402B-4A2D-BEBB-B6A664DCB460}" type="pres">
      <dgm:prSet presAssocID="{B1BB10A7-70AC-45FD-B29C-2B2486D3FC19}" presName="text_5" presStyleLbl="node1" presStyleIdx="4" presStyleCnt="6">
        <dgm:presLayoutVars>
          <dgm:bulletEnabled val="1"/>
        </dgm:presLayoutVars>
      </dgm:prSet>
      <dgm:spPr/>
      <dgm:t>
        <a:bodyPr/>
        <a:lstStyle/>
        <a:p>
          <a:endParaRPr lang="en-US"/>
        </a:p>
      </dgm:t>
    </dgm:pt>
    <dgm:pt modelId="{044D4843-96C1-459D-B24A-B042D3530559}" type="pres">
      <dgm:prSet presAssocID="{B1BB10A7-70AC-45FD-B29C-2B2486D3FC19}" presName="accent_5" presStyleCnt="0"/>
      <dgm:spPr/>
    </dgm:pt>
    <dgm:pt modelId="{4EDAFE79-7E1A-4574-AFF3-00E75D0DE24D}" type="pres">
      <dgm:prSet presAssocID="{B1BB10A7-70AC-45FD-B29C-2B2486D3FC19}" presName="accentRepeatNode" presStyleLbl="solidFgAcc1" presStyleIdx="4" presStyleCnt="6"/>
      <dgm:spPr/>
    </dgm:pt>
    <dgm:pt modelId="{3B4B7AEB-C433-41A4-A0D3-50FB40169C49}" type="pres">
      <dgm:prSet presAssocID="{C6F152A7-F0DE-495E-B3FD-72DB9FAF70F8}" presName="text_6" presStyleLbl="node1" presStyleIdx="5" presStyleCnt="6">
        <dgm:presLayoutVars>
          <dgm:bulletEnabled val="1"/>
        </dgm:presLayoutVars>
      </dgm:prSet>
      <dgm:spPr/>
      <dgm:t>
        <a:bodyPr/>
        <a:lstStyle/>
        <a:p>
          <a:endParaRPr lang="en-US"/>
        </a:p>
      </dgm:t>
    </dgm:pt>
    <dgm:pt modelId="{46E9F7FA-736F-4E6F-8347-05F17632DE7F}" type="pres">
      <dgm:prSet presAssocID="{C6F152A7-F0DE-495E-B3FD-72DB9FAF70F8}" presName="accent_6" presStyleCnt="0"/>
      <dgm:spPr/>
    </dgm:pt>
    <dgm:pt modelId="{BD9C2135-A443-418D-9223-B7350CDC087C}" type="pres">
      <dgm:prSet presAssocID="{C6F152A7-F0DE-495E-B3FD-72DB9FAF70F8}" presName="accentRepeatNode" presStyleLbl="solidFgAcc1" presStyleIdx="5" presStyleCnt="6"/>
      <dgm:spPr/>
    </dgm:pt>
  </dgm:ptLst>
  <dgm:cxnLst>
    <dgm:cxn modelId="{2FA57D18-6F89-4A2E-94D6-69162C87F700}" type="presOf" srcId="{2DA7D0A9-0750-4774-8AE1-FA8A41026913}" destId="{2D23970E-8152-498D-9A22-F8F966C74C9F}" srcOrd="0" destOrd="0" presId="urn:microsoft.com/office/officeart/2008/layout/VerticalCurvedList"/>
    <dgm:cxn modelId="{54AF6C2A-2B1A-4252-859E-288C27C8C3CC}" srcId="{22548954-8774-48CD-A8E8-06C9B85B4672}" destId="{C6F152A7-F0DE-495E-B3FD-72DB9FAF70F8}" srcOrd="5" destOrd="0" parTransId="{DE6B3318-1463-48C9-85A8-D6B5BBE4B865}" sibTransId="{61DD2CBD-A08C-4723-90DD-DE118CA7627E}"/>
    <dgm:cxn modelId="{4CD20551-C53A-42D0-8374-A87DE415CAE1}" type="presOf" srcId="{C6F152A7-F0DE-495E-B3FD-72DB9FAF70F8}" destId="{3B4B7AEB-C433-41A4-A0D3-50FB40169C49}" srcOrd="0" destOrd="0" presId="urn:microsoft.com/office/officeart/2008/layout/VerticalCurvedList"/>
    <dgm:cxn modelId="{33A2B70E-3F08-434B-98A3-05094AD730BA}" srcId="{22548954-8774-48CD-A8E8-06C9B85B4672}" destId="{C02A7CF2-1E9B-4008-8D6A-4CCB13D23417}" srcOrd="3" destOrd="0" parTransId="{3105E1B7-4EBB-405D-AC1F-0BB03BDE4352}" sibTransId="{634B1473-B2E1-4224-BB37-77DB7334521F}"/>
    <dgm:cxn modelId="{8F8B0D75-1522-491C-832F-D3EDBE098D84}" type="presOf" srcId="{C02A7CF2-1E9B-4008-8D6A-4CCB13D23417}" destId="{C32D9989-31A4-4EA0-917B-40268BA9F230}" srcOrd="0" destOrd="0" presId="urn:microsoft.com/office/officeart/2008/layout/VerticalCurvedList"/>
    <dgm:cxn modelId="{BFE0328C-67FD-468B-BDCF-6DD301B26369}" type="presOf" srcId="{B2F1A082-F771-4B2A-89FF-9AA0A42DFADE}" destId="{BCE288E0-C522-4DBA-BDFF-C3BC62B5C94C}" srcOrd="0" destOrd="0" presId="urn:microsoft.com/office/officeart/2008/layout/VerticalCurvedList"/>
    <dgm:cxn modelId="{B264F64D-EEC1-4C77-AA56-E25D60755F61}" srcId="{22548954-8774-48CD-A8E8-06C9B85B4672}" destId="{B2F1A082-F771-4B2A-89FF-9AA0A42DFADE}" srcOrd="1" destOrd="0" parTransId="{F8BBE1EE-B935-430C-BE49-89A0B17E1CBE}" sibTransId="{68F39A8E-2830-4825-A006-EE19FC94CB96}"/>
    <dgm:cxn modelId="{D1705171-D08B-4DD3-A4E7-558920A39D85}" type="presOf" srcId="{A01398D2-BB70-4CA5-977A-31C9C68DBAFF}" destId="{291BA671-CE25-4096-8DEB-B377489DAA95}" srcOrd="0" destOrd="0" presId="urn:microsoft.com/office/officeart/2008/layout/VerticalCurvedList"/>
    <dgm:cxn modelId="{A3D21CB5-2FCE-443E-9ABF-47F1494D7AB8}" srcId="{22548954-8774-48CD-A8E8-06C9B85B4672}" destId="{B1BB10A7-70AC-45FD-B29C-2B2486D3FC19}" srcOrd="4" destOrd="0" parTransId="{BB62F558-49C0-40E3-9682-64F6F8126B25}" sibTransId="{EC30FC18-E794-4BF2-B2A1-FEFD8064A2E6}"/>
    <dgm:cxn modelId="{C26E5C20-34B9-4A37-987A-32E1EC9CBF30}" type="presOf" srcId="{418C9758-2EF1-4414-94A4-724B8E7D6B10}" destId="{DCEF9774-BB76-4988-977D-86A8D9509A99}" srcOrd="0" destOrd="0" presId="urn:microsoft.com/office/officeart/2008/layout/VerticalCurvedList"/>
    <dgm:cxn modelId="{AE1BF343-EFD5-4224-978C-D05AE8F3E3DF}" type="presOf" srcId="{22548954-8774-48CD-A8E8-06C9B85B4672}" destId="{AFD23B7D-0285-47AB-96CA-C5EAB01D1807}" srcOrd="0" destOrd="0" presId="urn:microsoft.com/office/officeart/2008/layout/VerticalCurvedList"/>
    <dgm:cxn modelId="{FCB4F2DE-ECDC-4FF5-94AD-1D952D5F7102}" type="presOf" srcId="{B1BB10A7-70AC-45FD-B29C-2B2486D3FC19}" destId="{296D1581-402B-4A2D-BEBB-B6A664DCB460}" srcOrd="0" destOrd="0" presId="urn:microsoft.com/office/officeart/2008/layout/VerticalCurvedList"/>
    <dgm:cxn modelId="{6F2E5AD8-0B1C-4D13-8D1C-BCE27D60FDE8}" srcId="{22548954-8774-48CD-A8E8-06C9B85B4672}" destId="{418C9758-2EF1-4414-94A4-724B8E7D6B10}" srcOrd="2" destOrd="0" parTransId="{FE4314AE-E412-40EC-861F-8239FE4C3110}" sibTransId="{810071CE-4311-4368-8F72-ECFA66226F09}"/>
    <dgm:cxn modelId="{C375928A-5AA1-4CC7-B8B7-141380416168}" srcId="{22548954-8774-48CD-A8E8-06C9B85B4672}" destId="{A01398D2-BB70-4CA5-977A-31C9C68DBAFF}" srcOrd="0" destOrd="0" parTransId="{67A76A2E-FC79-40A7-BCA8-E4B0BE625A6F}" sibTransId="{2DA7D0A9-0750-4774-8AE1-FA8A41026913}"/>
    <dgm:cxn modelId="{9E655F84-D325-4BA6-A750-620E041526B2}" type="presParOf" srcId="{AFD23B7D-0285-47AB-96CA-C5EAB01D1807}" destId="{4D5C923F-5D75-44D7-AC66-6A593F4EB04A}" srcOrd="0" destOrd="0" presId="urn:microsoft.com/office/officeart/2008/layout/VerticalCurvedList"/>
    <dgm:cxn modelId="{6DC51953-242F-43C3-8046-C1E0E965F694}" type="presParOf" srcId="{4D5C923F-5D75-44D7-AC66-6A593F4EB04A}" destId="{CB726329-84D5-4ECA-BB19-71B9D0B06E09}" srcOrd="0" destOrd="0" presId="urn:microsoft.com/office/officeart/2008/layout/VerticalCurvedList"/>
    <dgm:cxn modelId="{178A2259-D282-47E2-B353-F17B0592C358}" type="presParOf" srcId="{CB726329-84D5-4ECA-BB19-71B9D0B06E09}" destId="{C13CE2C6-0479-49B3-A633-33B9AEB35A96}" srcOrd="0" destOrd="0" presId="urn:microsoft.com/office/officeart/2008/layout/VerticalCurvedList"/>
    <dgm:cxn modelId="{41956C34-7890-41E8-B8BA-13B80ECEECDC}" type="presParOf" srcId="{CB726329-84D5-4ECA-BB19-71B9D0B06E09}" destId="{2D23970E-8152-498D-9A22-F8F966C74C9F}" srcOrd="1" destOrd="0" presId="urn:microsoft.com/office/officeart/2008/layout/VerticalCurvedList"/>
    <dgm:cxn modelId="{A9E21A72-7BE5-40A8-BD35-E003D89187E6}" type="presParOf" srcId="{CB726329-84D5-4ECA-BB19-71B9D0B06E09}" destId="{F39CAAA1-D113-4437-835D-E252F300776D}" srcOrd="2" destOrd="0" presId="urn:microsoft.com/office/officeart/2008/layout/VerticalCurvedList"/>
    <dgm:cxn modelId="{AFE6149A-B692-4579-8997-F2D6B0D587C3}" type="presParOf" srcId="{CB726329-84D5-4ECA-BB19-71B9D0B06E09}" destId="{B1E9D327-0A58-471F-8A22-8F80F915AEF1}" srcOrd="3" destOrd="0" presId="urn:microsoft.com/office/officeart/2008/layout/VerticalCurvedList"/>
    <dgm:cxn modelId="{513E3EEB-D959-461B-B79B-FD75B920B97B}" type="presParOf" srcId="{4D5C923F-5D75-44D7-AC66-6A593F4EB04A}" destId="{291BA671-CE25-4096-8DEB-B377489DAA95}" srcOrd="1" destOrd="0" presId="urn:microsoft.com/office/officeart/2008/layout/VerticalCurvedList"/>
    <dgm:cxn modelId="{FC77AFFE-1259-4CF8-A495-4B02A01A69A3}" type="presParOf" srcId="{4D5C923F-5D75-44D7-AC66-6A593F4EB04A}" destId="{16059DBC-C887-4AA9-AA70-E602ED89EFF0}" srcOrd="2" destOrd="0" presId="urn:microsoft.com/office/officeart/2008/layout/VerticalCurvedList"/>
    <dgm:cxn modelId="{1DA1D040-E6C6-4DC3-A007-24DEA2FA2617}" type="presParOf" srcId="{16059DBC-C887-4AA9-AA70-E602ED89EFF0}" destId="{3B35CE31-71DD-4286-9644-B2E54BEBCD4A}" srcOrd="0" destOrd="0" presId="urn:microsoft.com/office/officeart/2008/layout/VerticalCurvedList"/>
    <dgm:cxn modelId="{09A4FC5D-1A71-4E24-9786-7B3F1EB517EA}" type="presParOf" srcId="{4D5C923F-5D75-44D7-AC66-6A593F4EB04A}" destId="{BCE288E0-C522-4DBA-BDFF-C3BC62B5C94C}" srcOrd="3" destOrd="0" presId="urn:microsoft.com/office/officeart/2008/layout/VerticalCurvedList"/>
    <dgm:cxn modelId="{9BE38D19-A700-47E8-AC86-6EA0E05576BC}" type="presParOf" srcId="{4D5C923F-5D75-44D7-AC66-6A593F4EB04A}" destId="{BD9F45CC-0FAF-486D-950A-09CE32E71734}" srcOrd="4" destOrd="0" presId="urn:microsoft.com/office/officeart/2008/layout/VerticalCurvedList"/>
    <dgm:cxn modelId="{E80FA7F0-E7E6-41A5-89D4-51956CE956AE}" type="presParOf" srcId="{BD9F45CC-0FAF-486D-950A-09CE32E71734}" destId="{55A524CC-67C5-4C29-8C0D-051AAAFCFDDE}" srcOrd="0" destOrd="0" presId="urn:microsoft.com/office/officeart/2008/layout/VerticalCurvedList"/>
    <dgm:cxn modelId="{10A75411-B388-433E-A1F1-BCF592FD6E53}" type="presParOf" srcId="{4D5C923F-5D75-44D7-AC66-6A593F4EB04A}" destId="{DCEF9774-BB76-4988-977D-86A8D9509A99}" srcOrd="5" destOrd="0" presId="urn:microsoft.com/office/officeart/2008/layout/VerticalCurvedList"/>
    <dgm:cxn modelId="{21B0B549-634B-42B3-8275-F4B86FE48847}" type="presParOf" srcId="{4D5C923F-5D75-44D7-AC66-6A593F4EB04A}" destId="{7FC5E50B-337F-4418-92C0-D0EF9570F58D}" srcOrd="6" destOrd="0" presId="urn:microsoft.com/office/officeart/2008/layout/VerticalCurvedList"/>
    <dgm:cxn modelId="{9EFDD7FB-3063-4A7B-95C4-1598F898804A}" type="presParOf" srcId="{7FC5E50B-337F-4418-92C0-D0EF9570F58D}" destId="{BEBCF0A6-4EDF-443F-BDA9-B37E4AF69659}" srcOrd="0" destOrd="0" presId="urn:microsoft.com/office/officeart/2008/layout/VerticalCurvedList"/>
    <dgm:cxn modelId="{DAC6480D-CD87-4048-8132-302D68CB7D43}" type="presParOf" srcId="{4D5C923F-5D75-44D7-AC66-6A593F4EB04A}" destId="{C32D9989-31A4-4EA0-917B-40268BA9F230}" srcOrd="7" destOrd="0" presId="urn:microsoft.com/office/officeart/2008/layout/VerticalCurvedList"/>
    <dgm:cxn modelId="{2811A975-DDCD-4521-A7E6-AB8B09C433EC}" type="presParOf" srcId="{4D5C923F-5D75-44D7-AC66-6A593F4EB04A}" destId="{D4A6930C-62CF-45B2-B86E-535214EEB059}" srcOrd="8" destOrd="0" presId="urn:microsoft.com/office/officeart/2008/layout/VerticalCurvedList"/>
    <dgm:cxn modelId="{212B4EA5-AD56-4532-B9D2-C8D0B6E2D894}" type="presParOf" srcId="{D4A6930C-62CF-45B2-B86E-535214EEB059}" destId="{5DFAE3EB-95E7-4AE9-8288-A20454A70CF8}" srcOrd="0" destOrd="0" presId="urn:microsoft.com/office/officeart/2008/layout/VerticalCurvedList"/>
    <dgm:cxn modelId="{944B1746-D9D9-4B28-87B2-F4F7FD74F8CE}" type="presParOf" srcId="{4D5C923F-5D75-44D7-AC66-6A593F4EB04A}" destId="{296D1581-402B-4A2D-BEBB-B6A664DCB460}" srcOrd="9" destOrd="0" presId="urn:microsoft.com/office/officeart/2008/layout/VerticalCurvedList"/>
    <dgm:cxn modelId="{7192BCD6-457D-4F4B-8EC8-16FA6C17093C}" type="presParOf" srcId="{4D5C923F-5D75-44D7-AC66-6A593F4EB04A}" destId="{044D4843-96C1-459D-B24A-B042D3530559}" srcOrd="10" destOrd="0" presId="urn:microsoft.com/office/officeart/2008/layout/VerticalCurvedList"/>
    <dgm:cxn modelId="{9248FC6E-4AE9-4BD7-B231-6B421F0D53A3}" type="presParOf" srcId="{044D4843-96C1-459D-B24A-B042D3530559}" destId="{4EDAFE79-7E1A-4574-AFF3-00E75D0DE24D}" srcOrd="0" destOrd="0" presId="urn:microsoft.com/office/officeart/2008/layout/VerticalCurvedList"/>
    <dgm:cxn modelId="{304E7167-F082-414C-8BF4-6E4009DA83FB}" type="presParOf" srcId="{4D5C923F-5D75-44D7-AC66-6A593F4EB04A}" destId="{3B4B7AEB-C433-41A4-A0D3-50FB40169C49}" srcOrd="11" destOrd="0" presId="urn:microsoft.com/office/officeart/2008/layout/VerticalCurvedList"/>
    <dgm:cxn modelId="{A6DC60E4-48AF-4E13-9719-4E234E2FDCE4}" type="presParOf" srcId="{4D5C923F-5D75-44D7-AC66-6A593F4EB04A}" destId="{46E9F7FA-736F-4E6F-8347-05F17632DE7F}" srcOrd="12" destOrd="0" presId="urn:microsoft.com/office/officeart/2008/layout/VerticalCurvedList"/>
    <dgm:cxn modelId="{FD8DF8AA-FA8D-460A-8689-A2D4703830F5}" type="presParOf" srcId="{46E9F7FA-736F-4E6F-8347-05F17632DE7F}" destId="{BD9C2135-A443-418D-9223-B7350CDC087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DE8D6-13AA-4EC1-BFA7-96690414A7F2}">
      <dsp:nvSpPr>
        <dsp:cNvPr id="0" name=""/>
        <dsp:cNvSpPr/>
      </dsp:nvSpPr>
      <dsp:spPr>
        <a:xfrm>
          <a:off x="3926841" y="3201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940232" y="45401"/>
        <a:ext cx="247535" cy="247538"/>
      </dsp:txXfrm>
    </dsp:sp>
    <dsp:sp modelId="{375C4478-36DF-4E13-A7B2-D448A9290269}">
      <dsp:nvSpPr>
        <dsp:cNvPr id="0" name=""/>
        <dsp:cNvSpPr/>
      </dsp:nvSpPr>
      <dsp:spPr>
        <a:xfrm>
          <a:off x="1523837" y="169170"/>
          <a:ext cx="5080325" cy="5080325"/>
        </a:xfrm>
        <a:custGeom>
          <a:avLst/>
          <a:gdLst/>
          <a:ahLst/>
          <a:cxnLst/>
          <a:rect l="0" t="0" r="0" b="0"/>
          <a:pathLst>
            <a:path>
              <a:moveTo>
                <a:pt x="2797643" y="13083"/>
              </a:moveTo>
              <a:arcTo wR="2540162" hR="2540162" stAng="16549062"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A5A87E6-97F4-478B-9707-4EC67EF0A5E5}">
      <dsp:nvSpPr>
        <dsp:cNvPr id="0" name=""/>
        <dsp:cNvSpPr/>
      </dsp:nvSpPr>
      <dsp:spPr>
        <a:xfrm>
          <a:off x="4795627" y="18520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endParaRPr lang="en-US" sz="700" kern="1200" dirty="0"/>
        </a:p>
      </dsp:txBody>
      <dsp:txXfrm>
        <a:off x="4809018" y="198591"/>
        <a:ext cx="247535" cy="247538"/>
      </dsp:txXfrm>
    </dsp:sp>
    <dsp:sp modelId="{DAB788F5-C346-4FD6-97F9-8C14FFD6D110}">
      <dsp:nvSpPr>
        <dsp:cNvPr id="0" name=""/>
        <dsp:cNvSpPr/>
      </dsp:nvSpPr>
      <dsp:spPr>
        <a:xfrm>
          <a:off x="1523837" y="169170"/>
          <a:ext cx="5080325" cy="5080325"/>
        </a:xfrm>
        <a:custGeom>
          <a:avLst/>
          <a:gdLst/>
          <a:ahLst/>
          <a:cxnLst/>
          <a:rect l="0" t="0" r="0" b="0"/>
          <a:pathLst>
            <a:path>
              <a:moveTo>
                <a:pt x="3648614" y="254607"/>
              </a:moveTo>
              <a:arcTo wR="2540162" hR="2540162" stAng="17752350"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18BAD66-BCA8-4189-BE94-73F8618607B8}">
      <dsp:nvSpPr>
        <dsp:cNvPr id="0" name=""/>
        <dsp:cNvSpPr/>
      </dsp:nvSpPr>
      <dsp:spPr>
        <a:xfrm>
          <a:off x="5559626" y="62629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5573017" y="639686"/>
        <a:ext cx="247535" cy="247538"/>
      </dsp:txXfrm>
    </dsp:sp>
    <dsp:sp modelId="{E1A5BC31-F7C4-4E3B-AF83-00E935F6785D}">
      <dsp:nvSpPr>
        <dsp:cNvPr id="0" name=""/>
        <dsp:cNvSpPr/>
      </dsp:nvSpPr>
      <dsp:spPr>
        <a:xfrm>
          <a:off x="1523837" y="169170"/>
          <a:ext cx="5080325" cy="5080325"/>
        </a:xfrm>
        <a:custGeom>
          <a:avLst/>
          <a:gdLst/>
          <a:ahLst/>
          <a:cxnLst/>
          <a:rect l="0" t="0" r="0" b="0"/>
          <a:pathLst>
            <a:path>
              <a:moveTo>
                <a:pt x="4385863" y="794935"/>
              </a:moveTo>
              <a:arcTo wR="2540162" hR="2540162" stAng="18996162"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56D00E13-8E8A-44DA-B62B-0A5E844B19F9}">
      <dsp:nvSpPr>
        <dsp:cNvPr id="0" name=""/>
        <dsp:cNvSpPr/>
      </dsp:nvSpPr>
      <dsp:spPr>
        <a:xfrm>
          <a:off x="6126686" y="130209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140077" y="1315482"/>
        <a:ext cx="247535" cy="247538"/>
      </dsp:txXfrm>
    </dsp:sp>
    <dsp:sp modelId="{83E94738-3E66-4182-AA34-7A2C86A1F31C}">
      <dsp:nvSpPr>
        <dsp:cNvPr id="0" name=""/>
        <dsp:cNvSpPr/>
      </dsp:nvSpPr>
      <dsp:spPr>
        <a:xfrm>
          <a:off x="1523837" y="169170"/>
          <a:ext cx="5080325" cy="5080325"/>
        </a:xfrm>
        <a:custGeom>
          <a:avLst/>
          <a:gdLst/>
          <a:ahLst/>
          <a:cxnLst/>
          <a:rect l="0" t="0" r="0" b="0"/>
          <a:pathLst>
            <a:path>
              <a:moveTo>
                <a:pt x="4863812" y="1513966"/>
              </a:moveTo>
              <a:arcTo wR="2540162" hR="2540162" stAng="2017033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9D1C57D9-A4CE-4E64-9026-45DBE5509A9D}">
      <dsp:nvSpPr>
        <dsp:cNvPr id="0" name=""/>
        <dsp:cNvSpPr/>
      </dsp:nvSpPr>
      <dsp:spPr>
        <a:xfrm>
          <a:off x="6428413" y="213107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441804" y="2144469"/>
        <a:ext cx="247535" cy="247538"/>
      </dsp:txXfrm>
    </dsp:sp>
    <dsp:sp modelId="{437E4A50-9BE5-4C1B-9E60-63CDD5528DC0}">
      <dsp:nvSpPr>
        <dsp:cNvPr id="0" name=""/>
        <dsp:cNvSpPr/>
      </dsp:nvSpPr>
      <dsp:spPr>
        <a:xfrm>
          <a:off x="1523837" y="169170"/>
          <a:ext cx="5080325" cy="5080325"/>
        </a:xfrm>
        <a:custGeom>
          <a:avLst/>
          <a:gdLst/>
          <a:ahLst/>
          <a:cxnLst/>
          <a:rect l="0" t="0" r="0" b="0"/>
          <a:pathLst>
            <a:path>
              <a:moveTo>
                <a:pt x="5073730" y="2357230"/>
              </a:moveTo>
              <a:arcTo wR="2540162" hR="2540162" stAng="21352213" swAng="495574"/>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34CF3C57-9B57-4B1E-87E7-9829333C4E0D}">
      <dsp:nvSpPr>
        <dsp:cNvPr id="0" name=""/>
        <dsp:cNvSpPr/>
      </dsp:nvSpPr>
      <dsp:spPr>
        <a:xfrm>
          <a:off x="6428413" y="301326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441804" y="3026659"/>
        <a:ext cx="247535" cy="247538"/>
      </dsp:txXfrm>
    </dsp:sp>
    <dsp:sp modelId="{A1032525-83DE-4E24-B4E2-5F761B6A39C3}">
      <dsp:nvSpPr>
        <dsp:cNvPr id="0" name=""/>
        <dsp:cNvSpPr/>
      </dsp:nvSpPr>
      <dsp:spPr>
        <a:xfrm>
          <a:off x="1523837" y="169170"/>
          <a:ext cx="5080325" cy="5080325"/>
        </a:xfrm>
        <a:custGeom>
          <a:avLst/>
          <a:gdLst/>
          <a:ahLst/>
          <a:cxnLst/>
          <a:rect l="0" t="0" r="0" b="0"/>
          <a:pathLst>
            <a:path>
              <a:moveTo>
                <a:pt x="4984132" y="3232578"/>
              </a:moveTo>
              <a:arcTo wR="2540162" hR="2540162" stAng="94909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AC72FA2-1F83-451E-A81B-8BD20CA1A53D}">
      <dsp:nvSpPr>
        <dsp:cNvPr id="0" name=""/>
        <dsp:cNvSpPr/>
      </dsp:nvSpPr>
      <dsp:spPr>
        <a:xfrm>
          <a:off x="6126686" y="3842254"/>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140077" y="3855645"/>
        <a:ext cx="247535" cy="247538"/>
      </dsp:txXfrm>
    </dsp:sp>
    <dsp:sp modelId="{66612AEC-4BE1-46A7-BA9F-67E030F094E6}">
      <dsp:nvSpPr>
        <dsp:cNvPr id="0" name=""/>
        <dsp:cNvSpPr/>
      </dsp:nvSpPr>
      <dsp:spPr>
        <a:xfrm>
          <a:off x="1523837" y="169170"/>
          <a:ext cx="5080325" cy="5080325"/>
        </a:xfrm>
        <a:custGeom>
          <a:avLst/>
          <a:gdLst/>
          <a:ahLst/>
          <a:cxnLst/>
          <a:rect l="0" t="0" r="0" b="0"/>
          <a:pathLst>
            <a:path>
              <a:moveTo>
                <a:pt x="4593246" y="4035914"/>
              </a:moveTo>
              <a:arcTo wR="2540162" hR="2540162" stAng="2164488"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97A8A15F-2450-43F2-B7F5-AE134AB91874}">
      <dsp:nvSpPr>
        <dsp:cNvPr id="0" name=""/>
        <dsp:cNvSpPr/>
      </dsp:nvSpPr>
      <dsp:spPr>
        <a:xfrm>
          <a:off x="5559626" y="451805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5573017" y="4531442"/>
        <a:ext cx="247535" cy="247538"/>
      </dsp:txXfrm>
    </dsp:sp>
    <dsp:sp modelId="{05060C64-7A27-4A26-8C68-C2218E15FA03}">
      <dsp:nvSpPr>
        <dsp:cNvPr id="0" name=""/>
        <dsp:cNvSpPr/>
      </dsp:nvSpPr>
      <dsp:spPr>
        <a:xfrm>
          <a:off x="1523837" y="169170"/>
          <a:ext cx="5080325" cy="5080325"/>
        </a:xfrm>
        <a:custGeom>
          <a:avLst/>
          <a:gdLst/>
          <a:ahLst/>
          <a:cxnLst/>
          <a:rect l="0" t="0" r="0" b="0"/>
          <a:pathLst>
            <a:path>
              <a:moveTo>
                <a:pt x="3943213" y="4657679"/>
              </a:moveTo>
              <a:arcTo wR="2540162" hR="2540162" stAng="3388311"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C2CD1057-9C8B-4747-B28F-2E4648A5F2B9}">
      <dsp:nvSpPr>
        <dsp:cNvPr id="0" name=""/>
        <dsp:cNvSpPr/>
      </dsp:nvSpPr>
      <dsp:spPr>
        <a:xfrm>
          <a:off x="4795627" y="495914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4809018" y="4972536"/>
        <a:ext cx="247535" cy="247538"/>
      </dsp:txXfrm>
    </dsp:sp>
    <dsp:sp modelId="{70A2FFEF-EFBD-4D01-82DD-6CC3AAABE698}">
      <dsp:nvSpPr>
        <dsp:cNvPr id="0" name=""/>
        <dsp:cNvSpPr/>
      </dsp:nvSpPr>
      <dsp:spPr>
        <a:xfrm>
          <a:off x="1523837" y="169170"/>
          <a:ext cx="5080325" cy="5080325"/>
        </a:xfrm>
        <a:custGeom>
          <a:avLst/>
          <a:gdLst/>
          <a:ahLst/>
          <a:cxnLst/>
          <a:rect l="0" t="0" r="0" b="0"/>
          <a:pathLst>
            <a:path>
              <a:moveTo>
                <a:pt x="3155425" y="5004687"/>
              </a:moveTo>
              <a:arcTo wR="2540162" hR="2540162" stAng="4558965"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630710CC-B4AD-4111-8534-AEA65ACABD8D}">
      <dsp:nvSpPr>
        <dsp:cNvPr id="0" name=""/>
        <dsp:cNvSpPr/>
      </dsp:nvSpPr>
      <dsp:spPr>
        <a:xfrm>
          <a:off x="3926841" y="5112336"/>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940232" y="5125727"/>
        <a:ext cx="247535" cy="247538"/>
      </dsp:txXfrm>
    </dsp:sp>
    <dsp:sp modelId="{D74379A9-C3F5-43EC-BC90-9669BDEEF974}">
      <dsp:nvSpPr>
        <dsp:cNvPr id="0" name=""/>
        <dsp:cNvSpPr/>
      </dsp:nvSpPr>
      <dsp:spPr>
        <a:xfrm>
          <a:off x="1523837" y="169170"/>
          <a:ext cx="5080325" cy="5080325"/>
        </a:xfrm>
        <a:custGeom>
          <a:avLst/>
          <a:gdLst/>
          <a:ahLst/>
          <a:cxnLst/>
          <a:rect l="0" t="0" r="0" b="0"/>
          <a:pathLst>
            <a:path>
              <a:moveTo>
                <a:pt x="2282682" y="5067242"/>
              </a:moveTo>
              <a:arcTo wR="2540162" hR="2540162" stAng="5749062"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C5100C6-6337-4EAB-AD6A-A7E893E1DCFC}">
      <dsp:nvSpPr>
        <dsp:cNvPr id="0" name=""/>
        <dsp:cNvSpPr/>
      </dsp:nvSpPr>
      <dsp:spPr>
        <a:xfrm>
          <a:off x="3058054" y="495914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071445" y="4972536"/>
        <a:ext cx="247535" cy="247538"/>
      </dsp:txXfrm>
    </dsp:sp>
    <dsp:sp modelId="{026D1854-49E9-42C2-B3BC-FCF0BBA0F84D}">
      <dsp:nvSpPr>
        <dsp:cNvPr id="0" name=""/>
        <dsp:cNvSpPr/>
      </dsp:nvSpPr>
      <dsp:spPr>
        <a:xfrm>
          <a:off x="1523837" y="169170"/>
          <a:ext cx="5080325" cy="5080325"/>
        </a:xfrm>
        <a:custGeom>
          <a:avLst/>
          <a:gdLst/>
          <a:ahLst/>
          <a:cxnLst/>
          <a:rect l="0" t="0" r="0" b="0"/>
          <a:pathLst>
            <a:path>
              <a:moveTo>
                <a:pt x="1431711" y="4825718"/>
              </a:moveTo>
              <a:arcTo wR="2540162" hR="2540162" stAng="6952350"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F8A95A94-059D-4CB3-AD8A-8175AC7BE035}">
      <dsp:nvSpPr>
        <dsp:cNvPr id="0" name=""/>
        <dsp:cNvSpPr/>
      </dsp:nvSpPr>
      <dsp:spPr>
        <a:xfrm>
          <a:off x="2294055" y="451805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2307446" y="4531442"/>
        <a:ext cx="247535" cy="247538"/>
      </dsp:txXfrm>
    </dsp:sp>
    <dsp:sp modelId="{8A72D01A-5440-43FC-BA7B-0D2DFD28D0C1}">
      <dsp:nvSpPr>
        <dsp:cNvPr id="0" name=""/>
        <dsp:cNvSpPr/>
      </dsp:nvSpPr>
      <dsp:spPr>
        <a:xfrm>
          <a:off x="1523837" y="169170"/>
          <a:ext cx="5080325" cy="5080325"/>
        </a:xfrm>
        <a:custGeom>
          <a:avLst/>
          <a:gdLst/>
          <a:ahLst/>
          <a:cxnLst/>
          <a:rect l="0" t="0" r="0" b="0"/>
          <a:pathLst>
            <a:path>
              <a:moveTo>
                <a:pt x="694462" y="4285390"/>
              </a:moveTo>
              <a:arcTo wR="2540162" hR="2540162" stAng="8196162"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66FAA58E-CA20-4C2A-B5A7-E1DAEA74C493}">
      <dsp:nvSpPr>
        <dsp:cNvPr id="0" name=""/>
        <dsp:cNvSpPr/>
      </dsp:nvSpPr>
      <dsp:spPr>
        <a:xfrm>
          <a:off x="1726995" y="3842254"/>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740386" y="3855645"/>
        <a:ext cx="247535" cy="247538"/>
      </dsp:txXfrm>
    </dsp:sp>
    <dsp:sp modelId="{4E57721A-9220-431E-8CA6-B49CBE572022}">
      <dsp:nvSpPr>
        <dsp:cNvPr id="0" name=""/>
        <dsp:cNvSpPr/>
      </dsp:nvSpPr>
      <dsp:spPr>
        <a:xfrm>
          <a:off x="1523837" y="169170"/>
          <a:ext cx="5080325" cy="5080325"/>
        </a:xfrm>
        <a:custGeom>
          <a:avLst/>
          <a:gdLst/>
          <a:ahLst/>
          <a:cxnLst/>
          <a:rect l="0" t="0" r="0" b="0"/>
          <a:pathLst>
            <a:path>
              <a:moveTo>
                <a:pt x="216512" y="3566358"/>
              </a:moveTo>
              <a:arcTo wR="2540162" hR="2540162" stAng="937033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7C5FEDE-41ED-472C-BE14-6F9FA3C21235}">
      <dsp:nvSpPr>
        <dsp:cNvPr id="0" name=""/>
        <dsp:cNvSpPr/>
      </dsp:nvSpPr>
      <dsp:spPr>
        <a:xfrm>
          <a:off x="1425268" y="301326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438659" y="3026659"/>
        <a:ext cx="247535" cy="247538"/>
      </dsp:txXfrm>
    </dsp:sp>
    <dsp:sp modelId="{0E76ED97-EBA3-47E6-A21E-0B07216AED61}">
      <dsp:nvSpPr>
        <dsp:cNvPr id="0" name=""/>
        <dsp:cNvSpPr/>
      </dsp:nvSpPr>
      <dsp:spPr>
        <a:xfrm>
          <a:off x="1523837" y="169170"/>
          <a:ext cx="5080325" cy="5080325"/>
        </a:xfrm>
        <a:custGeom>
          <a:avLst/>
          <a:gdLst/>
          <a:ahLst/>
          <a:cxnLst/>
          <a:rect l="0" t="0" r="0" b="0"/>
          <a:pathLst>
            <a:path>
              <a:moveTo>
                <a:pt x="6595" y="2723095"/>
              </a:moveTo>
              <a:arcTo wR="2540162" hR="2540162" stAng="10552213" swAng="495574"/>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4C6A85D5-7FF9-4EC6-AA8B-FFF0F55C475F}">
      <dsp:nvSpPr>
        <dsp:cNvPr id="0" name=""/>
        <dsp:cNvSpPr/>
      </dsp:nvSpPr>
      <dsp:spPr>
        <a:xfrm>
          <a:off x="1425268" y="213107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438659" y="2144469"/>
        <a:ext cx="247535" cy="247538"/>
      </dsp:txXfrm>
    </dsp:sp>
    <dsp:sp modelId="{E9C0D3BC-5B5F-45B2-B2B6-612B5F77220B}">
      <dsp:nvSpPr>
        <dsp:cNvPr id="0" name=""/>
        <dsp:cNvSpPr/>
      </dsp:nvSpPr>
      <dsp:spPr>
        <a:xfrm>
          <a:off x="1523837" y="169170"/>
          <a:ext cx="5080325" cy="5080325"/>
        </a:xfrm>
        <a:custGeom>
          <a:avLst/>
          <a:gdLst/>
          <a:ahLst/>
          <a:cxnLst/>
          <a:rect l="0" t="0" r="0" b="0"/>
          <a:pathLst>
            <a:path>
              <a:moveTo>
                <a:pt x="96193" y="1847747"/>
              </a:moveTo>
              <a:arcTo wR="2540162" hR="2540162" stAng="1174909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C7A675FA-8765-468C-9665-6CB00583115C}">
      <dsp:nvSpPr>
        <dsp:cNvPr id="0" name=""/>
        <dsp:cNvSpPr/>
      </dsp:nvSpPr>
      <dsp:spPr>
        <a:xfrm>
          <a:off x="1726995" y="130209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740386" y="1315482"/>
        <a:ext cx="247535" cy="247538"/>
      </dsp:txXfrm>
    </dsp:sp>
    <dsp:sp modelId="{B7B6913B-5075-4A9A-ACA8-0C01FD80C384}">
      <dsp:nvSpPr>
        <dsp:cNvPr id="0" name=""/>
        <dsp:cNvSpPr/>
      </dsp:nvSpPr>
      <dsp:spPr>
        <a:xfrm>
          <a:off x="1523837" y="169170"/>
          <a:ext cx="5080325" cy="5080325"/>
        </a:xfrm>
        <a:custGeom>
          <a:avLst/>
          <a:gdLst/>
          <a:ahLst/>
          <a:cxnLst/>
          <a:rect l="0" t="0" r="0" b="0"/>
          <a:pathLst>
            <a:path>
              <a:moveTo>
                <a:pt x="487079" y="1044410"/>
              </a:moveTo>
              <a:arcTo wR="2540162" hR="2540162" stAng="12964488"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1D0EBCE-1A1C-4E7A-B7D8-29772EBA00D9}">
      <dsp:nvSpPr>
        <dsp:cNvPr id="0" name=""/>
        <dsp:cNvSpPr/>
      </dsp:nvSpPr>
      <dsp:spPr>
        <a:xfrm>
          <a:off x="2294055" y="62629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2307446" y="639686"/>
        <a:ext cx="247535" cy="247538"/>
      </dsp:txXfrm>
    </dsp:sp>
    <dsp:sp modelId="{3AE4E569-7F3B-4C11-ACF6-DC2F630696F4}">
      <dsp:nvSpPr>
        <dsp:cNvPr id="0" name=""/>
        <dsp:cNvSpPr/>
      </dsp:nvSpPr>
      <dsp:spPr>
        <a:xfrm>
          <a:off x="1523837" y="169170"/>
          <a:ext cx="5080325" cy="5080325"/>
        </a:xfrm>
        <a:custGeom>
          <a:avLst/>
          <a:gdLst/>
          <a:ahLst/>
          <a:cxnLst/>
          <a:rect l="0" t="0" r="0" b="0"/>
          <a:pathLst>
            <a:path>
              <a:moveTo>
                <a:pt x="1137112" y="422646"/>
              </a:moveTo>
              <a:arcTo wR="2540162" hR="2540162" stAng="14188311"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301296A-B55A-4175-9BD5-9614ACE9F5E1}">
      <dsp:nvSpPr>
        <dsp:cNvPr id="0" name=""/>
        <dsp:cNvSpPr/>
      </dsp:nvSpPr>
      <dsp:spPr>
        <a:xfrm>
          <a:off x="3058054" y="18520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071445" y="198591"/>
        <a:ext cx="247535" cy="247538"/>
      </dsp:txXfrm>
    </dsp:sp>
    <dsp:sp modelId="{86644252-7B2D-4EDE-AAFA-205F2AE23E9F}">
      <dsp:nvSpPr>
        <dsp:cNvPr id="0" name=""/>
        <dsp:cNvSpPr/>
      </dsp:nvSpPr>
      <dsp:spPr>
        <a:xfrm>
          <a:off x="1523837" y="169170"/>
          <a:ext cx="5080325" cy="5080325"/>
        </a:xfrm>
        <a:custGeom>
          <a:avLst/>
          <a:gdLst/>
          <a:ahLst/>
          <a:cxnLst/>
          <a:rect l="0" t="0" r="0" b="0"/>
          <a:pathLst>
            <a:path>
              <a:moveTo>
                <a:pt x="1924899" y="75638"/>
              </a:moveTo>
              <a:arcTo wR="2540162" hR="2540162" stAng="15358965"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1AF8-914F-4759-A748-77DFD69EEF3F}">
      <dsp:nvSpPr>
        <dsp:cNvPr id="0" name=""/>
        <dsp:cNvSpPr/>
      </dsp:nvSpPr>
      <dsp:spPr>
        <a:xfrm>
          <a:off x="2705732" y="50"/>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71341" y="165659"/>
        <a:ext cx="799631" cy="799631"/>
      </dsp:txXfrm>
    </dsp:sp>
    <dsp:sp modelId="{4EC9A85A-44E3-400D-AE23-D20223617941}">
      <dsp:nvSpPr>
        <dsp:cNvPr id="0" name=""/>
        <dsp:cNvSpPr/>
      </dsp:nvSpPr>
      <dsp:spPr>
        <a:xfrm rot="1080000">
          <a:off x="3920135" y="63430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922340" y="696717"/>
        <a:ext cx="210257" cy="228997"/>
      </dsp:txXfrm>
    </dsp:sp>
    <dsp:sp modelId="{EC4070D9-8766-4E33-97C2-80F1DCAFA3BA}">
      <dsp:nvSpPr>
        <dsp:cNvPr id="0" name=""/>
        <dsp:cNvSpPr/>
      </dsp:nvSpPr>
      <dsp:spPr>
        <a:xfrm>
          <a:off x="432022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85836" y="690240"/>
        <a:ext cx="799631" cy="799631"/>
      </dsp:txXfrm>
    </dsp:sp>
    <dsp:sp modelId="{342FBB6F-5CBE-4B6D-B3C6-EC1B5581F24A}">
      <dsp:nvSpPr>
        <dsp:cNvPr id="0" name=""/>
        <dsp:cNvSpPr/>
      </dsp:nvSpPr>
      <dsp:spPr>
        <a:xfrm rot="3240000">
          <a:off x="5229377" y="1579033"/>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247949" y="1618915"/>
        <a:ext cx="210257" cy="228997"/>
      </dsp:txXfrm>
    </dsp:sp>
    <dsp:sp modelId="{356D0483-B634-47E0-8E30-4A921D18B550}">
      <dsp:nvSpPr>
        <dsp:cNvPr id="0" name=""/>
        <dsp:cNvSpPr/>
      </dsp:nvSpPr>
      <dsp:spPr>
        <a:xfrm>
          <a:off x="5318039"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483648" y="2063612"/>
        <a:ext cx="799631" cy="799631"/>
      </dsp:txXfrm>
    </dsp:sp>
    <dsp:sp modelId="{9486A7BF-1C05-46F4-9D9A-6AE472FEF985}">
      <dsp:nvSpPr>
        <dsp:cNvPr id="0" name=""/>
        <dsp:cNvSpPr/>
      </dsp:nvSpPr>
      <dsp:spPr>
        <a:xfrm rot="5400000">
          <a:off x="5733280" y="311288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778335" y="3144163"/>
        <a:ext cx="210257" cy="228997"/>
      </dsp:txXfrm>
    </dsp:sp>
    <dsp:sp modelId="{3A1B6955-9245-4D91-A83B-97D003F893AE}">
      <dsp:nvSpPr>
        <dsp:cNvPr id="0" name=""/>
        <dsp:cNvSpPr/>
      </dsp:nvSpPr>
      <dsp:spPr>
        <a:xfrm>
          <a:off x="5318039"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483648" y="3761192"/>
        <a:ext cx="799631" cy="799631"/>
      </dsp:txXfrm>
    </dsp:sp>
    <dsp:sp modelId="{B88DFC0B-D8BE-4E5B-9FDA-676B27E3A2C0}">
      <dsp:nvSpPr>
        <dsp:cNvPr id="0" name=""/>
        <dsp:cNvSpPr/>
      </dsp:nvSpPr>
      <dsp:spPr>
        <a:xfrm rot="7560000">
          <a:off x="5239371" y="4649985"/>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5310909" y="4689867"/>
        <a:ext cx="210257" cy="228997"/>
      </dsp:txXfrm>
    </dsp:sp>
    <dsp:sp modelId="{106E07A6-7EC0-4A62-870E-D4C38BE62ED0}">
      <dsp:nvSpPr>
        <dsp:cNvPr id="0" name=""/>
        <dsp:cNvSpPr/>
      </dsp:nvSpPr>
      <dsp:spPr>
        <a:xfrm>
          <a:off x="432022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85836" y="5134563"/>
        <a:ext cx="799631" cy="799631"/>
      </dsp:txXfrm>
    </dsp:sp>
    <dsp:sp modelId="{50CA424E-FA69-4898-A16E-17D14B95CA32}">
      <dsp:nvSpPr>
        <dsp:cNvPr id="0" name=""/>
        <dsp:cNvSpPr/>
      </dsp:nvSpPr>
      <dsp:spPr>
        <a:xfrm rot="9720000">
          <a:off x="3936305" y="560321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4024210" y="5665621"/>
        <a:ext cx="210257" cy="228997"/>
      </dsp:txXfrm>
    </dsp:sp>
    <dsp:sp modelId="{ED9DCD85-6046-4420-ACA3-AB169D3D8BD9}">
      <dsp:nvSpPr>
        <dsp:cNvPr id="0" name=""/>
        <dsp:cNvSpPr/>
      </dsp:nvSpPr>
      <dsp:spPr>
        <a:xfrm>
          <a:off x="2705732" y="5493536"/>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71341" y="5659145"/>
        <a:ext cx="799631" cy="799631"/>
      </dsp:txXfrm>
    </dsp:sp>
    <dsp:sp modelId="{999A91C9-80AD-4D60-B15A-D44BD494B6DB}">
      <dsp:nvSpPr>
        <dsp:cNvPr id="0" name=""/>
        <dsp:cNvSpPr/>
      </dsp:nvSpPr>
      <dsp:spPr>
        <a:xfrm rot="11880000">
          <a:off x="2321810" y="560846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409715" y="5698721"/>
        <a:ext cx="210257" cy="228997"/>
      </dsp:txXfrm>
    </dsp:sp>
    <dsp:sp modelId="{82EC43FB-CB1A-4A20-9EAE-8A71A9B2D7D3}">
      <dsp:nvSpPr>
        <dsp:cNvPr id="0" name=""/>
        <dsp:cNvSpPr/>
      </dsp:nvSpPr>
      <dsp:spPr>
        <a:xfrm>
          <a:off x="109123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256846" y="5134563"/>
        <a:ext cx="799631" cy="799631"/>
      </dsp:txXfrm>
    </dsp:sp>
    <dsp:sp modelId="{4DA7311D-5B42-4D31-BEC2-9DA88965B828}">
      <dsp:nvSpPr>
        <dsp:cNvPr id="0" name=""/>
        <dsp:cNvSpPr/>
      </dsp:nvSpPr>
      <dsp:spPr>
        <a:xfrm rot="14040000">
          <a:off x="1012568" y="4663740"/>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1084106" y="4776522"/>
        <a:ext cx="210257" cy="228997"/>
      </dsp:txXfrm>
    </dsp:sp>
    <dsp:sp modelId="{F5046237-8D74-4512-B8B5-70825F778194}">
      <dsp:nvSpPr>
        <dsp:cNvPr id="0" name=""/>
        <dsp:cNvSpPr/>
      </dsp:nvSpPr>
      <dsp:spPr>
        <a:xfrm>
          <a:off x="93424"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033" y="3761192"/>
        <a:ext cx="799631" cy="799631"/>
      </dsp:txXfrm>
    </dsp:sp>
    <dsp:sp modelId="{1FE5FD67-F351-495F-890F-453CE313FD89}">
      <dsp:nvSpPr>
        <dsp:cNvPr id="0" name=""/>
        <dsp:cNvSpPr/>
      </dsp:nvSpPr>
      <dsp:spPr>
        <a:xfrm rot="16200000">
          <a:off x="508665" y="31298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53720" y="3251275"/>
        <a:ext cx="210257" cy="228997"/>
      </dsp:txXfrm>
    </dsp:sp>
    <dsp:sp modelId="{54070751-CC10-4CC5-AA83-BAC5DB49CFFE}">
      <dsp:nvSpPr>
        <dsp:cNvPr id="0" name=""/>
        <dsp:cNvSpPr/>
      </dsp:nvSpPr>
      <dsp:spPr>
        <a:xfrm>
          <a:off x="93424"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033" y="2063612"/>
        <a:ext cx="799631" cy="799631"/>
      </dsp:txXfrm>
    </dsp:sp>
    <dsp:sp modelId="{DBE2881E-D518-468A-968C-DE8EFDBCAB9C}">
      <dsp:nvSpPr>
        <dsp:cNvPr id="0" name=""/>
        <dsp:cNvSpPr/>
      </dsp:nvSpPr>
      <dsp:spPr>
        <a:xfrm rot="18360000">
          <a:off x="1002575" y="15927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021147" y="1705570"/>
        <a:ext cx="210257" cy="228997"/>
      </dsp:txXfrm>
    </dsp:sp>
    <dsp:sp modelId="{BE5C1CA8-D7AB-4A35-B3BA-7AC3FA8BD888}">
      <dsp:nvSpPr>
        <dsp:cNvPr id="0" name=""/>
        <dsp:cNvSpPr/>
      </dsp:nvSpPr>
      <dsp:spPr>
        <a:xfrm>
          <a:off x="109123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256846" y="690240"/>
        <a:ext cx="799631" cy="799631"/>
      </dsp:txXfrm>
    </dsp:sp>
    <dsp:sp modelId="{4EC6DF4E-8F84-43C1-B37F-38BB87F8547C}">
      <dsp:nvSpPr>
        <dsp:cNvPr id="0" name=""/>
        <dsp:cNvSpPr/>
      </dsp:nvSpPr>
      <dsp:spPr>
        <a:xfrm rot="20520000">
          <a:off x="2305640" y="63956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307845" y="729817"/>
        <a:ext cx="210257" cy="2289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165B8-8903-4A5E-AD2E-2FEABD2FF93B}">
      <dsp:nvSpPr>
        <dsp:cNvPr id="0" name=""/>
        <dsp:cNvSpPr/>
      </dsp:nvSpPr>
      <dsp:spPr>
        <a:xfrm>
          <a:off x="1683349" y="45610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Demographic Dividend</a:t>
          </a:r>
        </a:p>
      </dsp:txBody>
      <dsp:txXfrm>
        <a:off x="1707415" y="480172"/>
        <a:ext cx="1249697" cy="444854"/>
      </dsp:txXfrm>
    </dsp:sp>
    <dsp:sp modelId="{42492E09-79CF-45F1-A775-A0D90B4B3137}">
      <dsp:nvSpPr>
        <dsp:cNvPr id="0" name=""/>
        <dsp:cNvSpPr/>
      </dsp:nvSpPr>
      <dsp:spPr>
        <a:xfrm>
          <a:off x="280408" y="702600"/>
          <a:ext cx="4103711" cy="4103711"/>
        </a:xfrm>
        <a:custGeom>
          <a:avLst/>
          <a:gdLst/>
          <a:ahLst/>
          <a:cxnLst/>
          <a:rect l="0" t="0" r="0" b="0"/>
          <a:pathLst>
            <a:path>
              <a:moveTo>
                <a:pt x="2722880" y="112825"/>
              </a:moveTo>
              <a:arcTo wR="2051855" hR="2051855" stAng="173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D938F74-F74F-42E1-B5B0-ACC0A165738B}">
      <dsp:nvSpPr>
        <dsp:cNvPr id="0" name=""/>
        <dsp:cNvSpPr/>
      </dsp:nvSpPr>
      <dsp:spPr>
        <a:xfrm>
          <a:off x="28893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Health &amp; Disability</a:t>
          </a:r>
        </a:p>
      </dsp:txBody>
      <dsp:txXfrm>
        <a:off x="2913465" y="872042"/>
        <a:ext cx="1249697" cy="444854"/>
      </dsp:txXfrm>
    </dsp:sp>
    <dsp:sp modelId="{738C7062-0434-4AA1-8335-A006D57197AC}">
      <dsp:nvSpPr>
        <dsp:cNvPr id="0" name=""/>
        <dsp:cNvSpPr/>
      </dsp:nvSpPr>
      <dsp:spPr>
        <a:xfrm>
          <a:off x="280408" y="702600"/>
          <a:ext cx="4103711" cy="4103711"/>
        </a:xfrm>
        <a:custGeom>
          <a:avLst/>
          <a:gdLst/>
          <a:ahLst/>
          <a:cxnLst/>
          <a:rect l="0" t="0" r="0" b="0"/>
          <a:pathLst>
            <a:path>
              <a:moveTo>
                <a:pt x="3625247" y="734832"/>
              </a:moveTo>
              <a:arcTo wR="2051855" hR="2051855" stAng="192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CBF4329-87E7-4FF7-B637-9FC7BBF95933}">
      <dsp:nvSpPr>
        <dsp:cNvPr id="0" name=""/>
        <dsp:cNvSpPr/>
      </dsp:nvSpPr>
      <dsp:spPr>
        <a:xfrm>
          <a:off x="3634780"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Employment</a:t>
          </a:r>
        </a:p>
      </dsp:txBody>
      <dsp:txXfrm>
        <a:off x="3658846" y="1897970"/>
        <a:ext cx="1249697" cy="444854"/>
      </dsp:txXfrm>
    </dsp:sp>
    <dsp:sp modelId="{71DCA490-A6ED-4A7D-AB19-D82C90A96F56}">
      <dsp:nvSpPr>
        <dsp:cNvPr id="0" name=""/>
        <dsp:cNvSpPr/>
      </dsp:nvSpPr>
      <dsp:spPr>
        <a:xfrm>
          <a:off x="280408" y="702600"/>
          <a:ext cx="4103711" cy="4103711"/>
        </a:xfrm>
        <a:custGeom>
          <a:avLst/>
          <a:gdLst/>
          <a:ahLst/>
          <a:cxnLst/>
          <a:rect l="0" t="0" r="0" b="0"/>
          <a:pathLst>
            <a:path>
              <a:moveTo>
                <a:pt x="4090282" y="1817486"/>
              </a:moveTo>
              <a:arcTo wR="2051855" hR="2051855" stAng="212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3AECA73-9193-444C-8CF9-6371CBE9C121}">
      <dsp:nvSpPr>
        <dsp:cNvPr id="0" name=""/>
        <dsp:cNvSpPr/>
      </dsp:nvSpPr>
      <dsp:spPr>
        <a:xfrm>
          <a:off x="3794075" y="3142020"/>
          <a:ext cx="979238"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School Education</a:t>
          </a:r>
        </a:p>
      </dsp:txBody>
      <dsp:txXfrm>
        <a:off x="3818141" y="3166086"/>
        <a:ext cx="931106" cy="444854"/>
      </dsp:txXfrm>
    </dsp:sp>
    <dsp:sp modelId="{2FAEE332-5F76-4DE1-ADFF-E2E19C54CB42}">
      <dsp:nvSpPr>
        <dsp:cNvPr id="0" name=""/>
        <dsp:cNvSpPr/>
      </dsp:nvSpPr>
      <dsp:spPr>
        <a:xfrm>
          <a:off x="280408" y="702600"/>
          <a:ext cx="4103711" cy="4103711"/>
        </a:xfrm>
        <a:custGeom>
          <a:avLst/>
          <a:gdLst/>
          <a:ahLst/>
          <a:cxnLst/>
          <a:rect l="0" t="0" r="0" b="0"/>
          <a:pathLst>
            <a:path>
              <a:moveTo>
                <a:pt x="3846029" y="3047370"/>
              </a:moveTo>
              <a:arcTo wR="2051855" hR="2051855" stAng="17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5D7857B-9D43-48FC-8687-D3059492E722}">
      <dsp:nvSpPr>
        <dsp:cNvPr id="0" name=""/>
        <dsp:cNvSpPr/>
      </dsp:nvSpPr>
      <dsp:spPr>
        <a:xfrm>
          <a:off x="28893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Higher Education &amp; Vocational Training</a:t>
          </a:r>
        </a:p>
      </dsp:txBody>
      <dsp:txXfrm>
        <a:off x="2913465" y="4192014"/>
        <a:ext cx="1249697" cy="444854"/>
      </dsp:txXfrm>
    </dsp:sp>
    <dsp:sp modelId="{2F936D6F-3E96-42FD-8482-D0F262088A11}">
      <dsp:nvSpPr>
        <dsp:cNvPr id="0" name=""/>
        <dsp:cNvSpPr/>
      </dsp:nvSpPr>
      <dsp:spPr>
        <a:xfrm>
          <a:off x="280408" y="702600"/>
          <a:ext cx="4103711" cy="4103711"/>
        </a:xfrm>
        <a:custGeom>
          <a:avLst/>
          <a:gdLst/>
          <a:ahLst/>
          <a:cxnLst/>
          <a:rect l="0" t="0" r="0" b="0"/>
          <a:pathLst>
            <a:path>
              <a:moveTo>
                <a:pt x="2788692" y="3966844"/>
              </a:moveTo>
              <a:arcTo wR="2051855" hR="2051855" stAng="41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95D8BA0-0EB7-40CE-8193-4BB4DF5E79D5}">
      <dsp:nvSpPr>
        <dsp:cNvPr id="0" name=""/>
        <dsp:cNvSpPr/>
      </dsp:nvSpPr>
      <dsp:spPr>
        <a:xfrm>
          <a:off x="1683349" y="455981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FPRH</a:t>
          </a:r>
        </a:p>
      </dsp:txBody>
      <dsp:txXfrm>
        <a:off x="1707415" y="4583884"/>
        <a:ext cx="1249697" cy="444854"/>
      </dsp:txXfrm>
    </dsp:sp>
    <dsp:sp modelId="{C67AD5F8-A97C-4099-951B-83B0E0A54990}">
      <dsp:nvSpPr>
        <dsp:cNvPr id="0" name=""/>
        <dsp:cNvSpPr/>
      </dsp:nvSpPr>
      <dsp:spPr>
        <a:xfrm>
          <a:off x="280408" y="702600"/>
          <a:ext cx="4103711" cy="4103711"/>
        </a:xfrm>
        <a:custGeom>
          <a:avLst/>
          <a:gdLst/>
          <a:ahLst/>
          <a:cxnLst/>
          <a:rect l="0" t="0" r="0" b="0"/>
          <a:pathLst>
            <a:path>
              <a:moveTo>
                <a:pt x="1380830" y="3990885"/>
              </a:moveTo>
              <a:arcTo wR="2051855" hR="2051855" stAng="65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0B8E3D40-0393-473F-9B43-13F748D9BA8A}">
      <dsp:nvSpPr>
        <dsp:cNvPr id="0" name=""/>
        <dsp:cNvSpPr/>
      </dsp:nvSpPr>
      <dsp:spPr>
        <a:xfrm>
          <a:off x="4772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Gender</a:t>
          </a:r>
        </a:p>
      </dsp:txBody>
      <dsp:txXfrm>
        <a:off x="501365" y="4192014"/>
        <a:ext cx="1249697" cy="444854"/>
      </dsp:txXfrm>
    </dsp:sp>
    <dsp:sp modelId="{CA4BA2A2-4778-4A2A-B3E7-28FB65F17E08}">
      <dsp:nvSpPr>
        <dsp:cNvPr id="0" name=""/>
        <dsp:cNvSpPr/>
      </dsp:nvSpPr>
      <dsp:spPr>
        <a:xfrm>
          <a:off x="280408" y="702600"/>
          <a:ext cx="4103711" cy="4103711"/>
        </a:xfrm>
        <a:custGeom>
          <a:avLst/>
          <a:gdLst/>
          <a:ahLst/>
          <a:cxnLst/>
          <a:rect l="0" t="0" r="0" b="0"/>
          <a:pathLst>
            <a:path>
              <a:moveTo>
                <a:pt x="478463" y="3368878"/>
              </a:moveTo>
              <a:arcTo wR="2051855" hR="2051855" stAng="84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4B45A82-C004-41B9-ADB8-A268A2C5FF7B}">
      <dsp:nvSpPr>
        <dsp:cNvPr id="0" name=""/>
        <dsp:cNvSpPr/>
      </dsp:nvSpPr>
      <dsp:spPr>
        <a:xfrm>
          <a:off x="-268081" y="3142020"/>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Social Inclusion, Peace &amp; Security</a:t>
          </a:r>
        </a:p>
      </dsp:txBody>
      <dsp:txXfrm>
        <a:off x="-244015" y="3166086"/>
        <a:ext cx="1249697" cy="444854"/>
      </dsp:txXfrm>
    </dsp:sp>
    <dsp:sp modelId="{80EA2D69-ED0E-41C9-9482-599B56E5AD2A}">
      <dsp:nvSpPr>
        <dsp:cNvPr id="0" name=""/>
        <dsp:cNvSpPr/>
      </dsp:nvSpPr>
      <dsp:spPr>
        <a:xfrm>
          <a:off x="280408" y="702600"/>
          <a:ext cx="4103711" cy="4103711"/>
        </a:xfrm>
        <a:custGeom>
          <a:avLst/>
          <a:gdLst/>
          <a:ahLst/>
          <a:cxnLst/>
          <a:rect l="0" t="0" r="0" b="0"/>
          <a:pathLst>
            <a:path>
              <a:moveTo>
                <a:pt x="13429" y="2286224"/>
              </a:moveTo>
              <a:arcTo wR="2051855" hR="2051855" stAng="104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5AA5BE5-A2A4-4F41-AEBE-4DCC32CA7A5B}">
      <dsp:nvSpPr>
        <dsp:cNvPr id="0" name=""/>
        <dsp:cNvSpPr/>
      </dsp:nvSpPr>
      <dsp:spPr>
        <a:xfrm>
          <a:off x="-268081"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Digital Access</a:t>
          </a:r>
        </a:p>
      </dsp:txBody>
      <dsp:txXfrm>
        <a:off x="-244015" y="1897970"/>
        <a:ext cx="1249697" cy="444854"/>
      </dsp:txXfrm>
    </dsp:sp>
    <dsp:sp modelId="{B4A74685-9588-4020-BC79-09B57DD5F652}">
      <dsp:nvSpPr>
        <dsp:cNvPr id="0" name=""/>
        <dsp:cNvSpPr/>
      </dsp:nvSpPr>
      <dsp:spPr>
        <a:xfrm>
          <a:off x="280408" y="702600"/>
          <a:ext cx="4103711" cy="4103711"/>
        </a:xfrm>
        <a:custGeom>
          <a:avLst/>
          <a:gdLst/>
          <a:ahLst/>
          <a:cxnLst/>
          <a:rect l="0" t="0" r="0" b="0"/>
          <a:pathLst>
            <a:path>
              <a:moveTo>
                <a:pt x="257681" y="1056340"/>
              </a:moveTo>
              <a:arcTo wR="2051855" hR="2051855" stAng="125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D85F702-DFBA-418E-9209-E2C926BEC576}">
      <dsp:nvSpPr>
        <dsp:cNvPr id="0" name=""/>
        <dsp:cNvSpPr/>
      </dsp:nvSpPr>
      <dsp:spPr>
        <a:xfrm>
          <a:off x="4772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Political Participation</a:t>
          </a:r>
        </a:p>
      </dsp:txBody>
      <dsp:txXfrm>
        <a:off x="501365" y="872042"/>
        <a:ext cx="1249697" cy="444854"/>
      </dsp:txXfrm>
    </dsp:sp>
    <dsp:sp modelId="{7C68FC9A-67BC-4714-BC09-5B6A3503E290}">
      <dsp:nvSpPr>
        <dsp:cNvPr id="0" name=""/>
        <dsp:cNvSpPr/>
      </dsp:nvSpPr>
      <dsp:spPr>
        <a:xfrm>
          <a:off x="280408" y="702600"/>
          <a:ext cx="4103711" cy="4103711"/>
        </a:xfrm>
        <a:custGeom>
          <a:avLst/>
          <a:gdLst/>
          <a:ahLst/>
          <a:cxnLst/>
          <a:rect l="0" t="0" r="0" b="0"/>
          <a:pathLst>
            <a:path>
              <a:moveTo>
                <a:pt x="1315018" y="136866"/>
              </a:moveTo>
              <a:arcTo wR="2051855" hR="2051855" stAng="149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91714D-A7E0-42A7-B407-C51B25E9BC33}">
      <dsp:nvSpPr>
        <dsp:cNvPr id="0" name=""/>
        <dsp:cNvSpPr/>
      </dsp:nvSpPr>
      <dsp:spPr>
        <a:xfrm>
          <a:off x="34915" y="762"/>
          <a:ext cx="1279356" cy="767614"/>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Section I Introduction</a:t>
          </a:r>
          <a:endParaRPr lang="en-GB" sz="1200" kern="1200"/>
        </a:p>
      </dsp:txBody>
      <dsp:txXfrm>
        <a:off x="34915" y="762"/>
        <a:ext cx="1279356" cy="767614"/>
      </dsp:txXfrm>
    </dsp:sp>
    <dsp:sp modelId="{59D5A6B5-7DD1-4CE1-A7B1-DB1E63774D0C}">
      <dsp:nvSpPr>
        <dsp:cNvPr id="0" name=""/>
        <dsp:cNvSpPr/>
      </dsp:nvSpPr>
      <dsp:spPr>
        <a:xfrm>
          <a:off x="34915" y="896312"/>
          <a:ext cx="1279356" cy="767614"/>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Section II Setting the Context</a:t>
          </a:r>
          <a:endParaRPr lang="en-US" sz="1200" kern="1200" dirty="0"/>
        </a:p>
      </dsp:txBody>
      <dsp:txXfrm>
        <a:off x="34915" y="896312"/>
        <a:ext cx="1279356" cy="767614"/>
      </dsp:txXfrm>
    </dsp:sp>
    <dsp:sp modelId="{67E5392B-A186-423C-9EFB-0D0C93DD0A7B}">
      <dsp:nvSpPr>
        <dsp:cNvPr id="0" name=""/>
        <dsp:cNvSpPr/>
      </dsp:nvSpPr>
      <dsp:spPr>
        <a:xfrm>
          <a:off x="34915" y="1791861"/>
          <a:ext cx="1279356" cy="767614"/>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Section III Health Systems Structure in Punjab</a:t>
          </a:r>
          <a:endParaRPr lang="en-US" sz="1200" kern="1200" dirty="0"/>
        </a:p>
      </dsp:txBody>
      <dsp:txXfrm>
        <a:off x="34915" y="1791861"/>
        <a:ext cx="1279356" cy="767614"/>
      </dsp:txXfrm>
    </dsp:sp>
    <dsp:sp modelId="{A6BDAB16-C3F2-42B4-A24E-FA75E705ECBC}">
      <dsp:nvSpPr>
        <dsp:cNvPr id="0" name=""/>
        <dsp:cNvSpPr/>
      </dsp:nvSpPr>
      <dsp:spPr>
        <a:xfrm>
          <a:off x="34915" y="2687411"/>
          <a:ext cx="1279356" cy="767614"/>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Section IV Human Resource for Health in Punjab</a:t>
          </a:r>
          <a:endParaRPr lang="en-US" sz="1200" kern="1200" dirty="0"/>
        </a:p>
      </dsp:txBody>
      <dsp:txXfrm>
        <a:off x="34915" y="2687411"/>
        <a:ext cx="1279356" cy="767614"/>
      </dsp:txXfrm>
    </dsp:sp>
    <dsp:sp modelId="{8F0AC5FC-D532-4F4C-9F23-60C301686C50}">
      <dsp:nvSpPr>
        <dsp:cNvPr id="0" name=""/>
        <dsp:cNvSpPr/>
      </dsp:nvSpPr>
      <dsp:spPr>
        <a:xfrm>
          <a:off x="34915" y="3582961"/>
          <a:ext cx="1279356" cy="767614"/>
        </a:xfrm>
        <a:prstGeom prst="rect">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n-US" sz="1200" kern="1200"/>
            <a:t>Section V HRH Gaps, Forecasts and Influencers</a:t>
          </a:r>
          <a:endParaRPr lang="en-GB" sz="1200" kern="1200" dirty="0"/>
        </a:p>
      </dsp:txBody>
      <dsp:txXfrm>
        <a:off x="34915" y="3582961"/>
        <a:ext cx="1279356" cy="7676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8DE8D6-13AA-4EC1-BFA7-96690414A7F2}">
      <dsp:nvSpPr>
        <dsp:cNvPr id="0" name=""/>
        <dsp:cNvSpPr/>
      </dsp:nvSpPr>
      <dsp:spPr>
        <a:xfrm>
          <a:off x="3926841" y="3201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940232" y="45401"/>
        <a:ext cx="247535" cy="247538"/>
      </dsp:txXfrm>
    </dsp:sp>
    <dsp:sp modelId="{375C4478-36DF-4E13-A7B2-D448A9290269}">
      <dsp:nvSpPr>
        <dsp:cNvPr id="0" name=""/>
        <dsp:cNvSpPr/>
      </dsp:nvSpPr>
      <dsp:spPr>
        <a:xfrm>
          <a:off x="1523837" y="169170"/>
          <a:ext cx="5080325" cy="5080325"/>
        </a:xfrm>
        <a:custGeom>
          <a:avLst/>
          <a:gdLst/>
          <a:ahLst/>
          <a:cxnLst/>
          <a:rect l="0" t="0" r="0" b="0"/>
          <a:pathLst>
            <a:path>
              <a:moveTo>
                <a:pt x="2797643" y="13083"/>
              </a:moveTo>
              <a:arcTo wR="2540162" hR="2540162" stAng="16549062"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A5A87E6-97F4-478B-9707-4EC67EF0A5E5}">
      <dsp:nvSpPr>
        <dsp:cNvPr id="0" name=""/>
        <dsp:cNvSpPr/>
      </dsp:nvSpPr>
      <dsp:spPr>
        <a:xfrm>
          <a:off x="4795627" y="18520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endParaRPr lang="en-US" sz="700" kern="1200" dirty="0"/>
        </a:p>
      </dsp:txBody>
      <dsp:txXfrm>
        <a:off x="4809018" y="198591"/>
        <a:ext cx="247535" cy="247538"/>
      </dsp:txXfrm>
    </dsp:sp>
    <dsp:sp modelId="{DAB788F5-C346-4FD6-97F9-8C14FFD6D110}">
      <dsp:nvSpPr>
        <dsp:cNvPr id="0" name=""/>
        <dsp:cNvSpPr/>
      </dsp:nvSpPr>
      <dsp:spPr>
        <a:xfrm>
          <a:off x="1523837" y="169170"/>
          <a:ext cx="5080325" cy="5080325"/>
        </a:xfrm>
        <a:custGeom>
          <a:avLst/>
          <a:gdLst/>
          <a:ahLst/>
          <a:cxnLst/>
          <a:rect l="0" t="0" r="0" b="0"/>
          <a:pathLst>
            <a:path>
              <a:moveTo>
                <a:pt x="3648614" y="254607"/>
              </a:moveTo>
              <a:arcTo wR="2540162" hR="2540162" stAng="17752350"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18BAD66-BCA8-4189-BE94-73F8618607B8}">
      <dsp:nvSpPr>
        <dsp:cNvPr id="0" name=""/>
        <dsp:cNvSpPr/>
      </dsp:nvSpPr>
      <dsp:spPr>
        <a:xfrm>
          <a:off x="5559626" y="62629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5573017" y="639686"/>
        <a:ext cx="247535" cy="247538"/>
      </dsp:txXfrm>
    </dsp:sp>
    <dsp:sp modelId="{E1A5BC31-F7C4-4E3B-AF83-00E935F6785D}">
      <dsp:nvSpPr>
        <dsp:cNvPr id="0" name=""/>
        <dsp:cNvSpPr/>
      </dsp:nvSpPr>
      <dsp:spPr>
        <a:xfrm>
          <a:off x="1523837" y="169170"/>
          <a:ext cx="5080325" cy="5080325"/>
        </a:xfrm>
        <a:custGeom>
          <a:avLst/>
          <a:gdLst/>
          <a:ahLst/>
          <a:cxnLst/>
          <a:rect l="0" t="0" r="0" b="0"/>
          <a:pathLst>
            <a:path>
              <a:moveTo>
                <a:pt x="4385863" y="794935"/>
              </a:moveTo>
              <a:arcTo wR="2540162" hR="2540162" stAng="18996162"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56D00E13-8E8A-44DA-B62B-0A5E844B19F9}">
      <dsp:nvSpPr>
        <dsp:cNvPr id="0" name=""/>
        <dsp:cNvSpPr/>
      </dsp:nvSpPr>
      <dsp:spPr>
        <a:xfrm>
          <a:off x="6126686" y="130209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140077" y="1315482"/>
        <a:ext cx="247535" cy="247538"/>
      </dsp:txXfrm>
    </dsp:sp>
    <dsp:sp modelId="{83E94738-3E66-4182-AA34-7A2C86A1F31C}">
      <dsp:nvSpPr>
        <dsp:cNvPr id="0" name=""/>
        <dsp:cNvSpPr/>
      </dsp:nvSpPr>
      <dsp:spPr>
        <a:xfrm>
          <a:off x="1523837" y="169170"/>
          <a:ext cx="5080325" cy="5080325"/>
        </a:xfrm>
        <a:custGeom>
          <a:avLst/>
          <a:gdLst/>
          <a:ahLst/>
          <a:cxnLst/>
          <a:rect l="0" t="0" r="0" b="0"/>
          <a:pathLst>
            <a:path>
              <a:moveTo>
                <a:pt x="4863812" y="1513966"/>
              </a:moveTo>
              <a:arcTo wR="2540162" hR="2540162" stAng="2017033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9D1C57D9-A4CE-4E64-9026-45DBE5509A9D}">
      <dsp:nvSpPr>
        <dsp:cNvPr id="0" name=""/>
        <dsp:cNvSpPr/>
      </dsp:nvSpPr>
      <dsp:spPr>
        <a:xfrm>
          <a:off x="6428413" y="213107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441804" y="2144469"/>
        <a:ext cx="247535" cy="247538"/>
      </dsp:txXfrm>
    </dsp:sp>
    <dsp:sp modelId="{437E4A50-9BE5-4C1B-9E60-63CDD5528DC0}">
      <dsp:nvSpPr>
        <dsp:cNvPr id="0" name=""/>
        <dsp:cNvSpPr/>
      </dsp:nvSpPr>
      <dsp:spPr>
        <a:xfrm>
          <a:off x="1523837" y="169170"/>
          <a:ext cx="5080325" cy="5080325"/>
        </a:xfrm>
        <a:custGeom>
          <a:avLst/>
          <a:gdLst/>
          <a:ahLst/>
          <a:cxnLst/>
          <a:rect l="0" t="0" r="0" b="0"/>
          <a:pathLst>
            <a:path>
              <a:moveTo>
                <a:pt x="5073730" y="2357230"/>
              </a:moveTo>
              <a:arcTo wR="2540162" hR="2540162" stAng="21352213" swAng="495574"/>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34CF3C57-9B57-4B1E-87E7-9829333C4E0D}">
      <dsp:nvSpPr>
        <dsp:cNvPr id="0" name=""/>
        <dsp:cNvSpPr/>
      </dsp:nvSpPr>
      <dsp:spPr>
        <a:xfrm>
          <a:off x="6428413" y="301326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441804" y="3026659"/>
        <a:ext cx="247535" cy="247538"/>
      </dsp:txXfrm>
    </dsp:sp>
    <dsp:sp modelId="{A1032525-83DE-4E24-B4E2-5F761B6A39C3}">
      <dsp:nvSpPr>
        <dsp:cNvPr id="0" name=""/>
        <dsp:cNvSpPr/>
      </dsp:nvSpPr>
      <dsp:spPr>
        <a:xfrm>
          <a:off x="1523837" y="169170"/>
          <a:ext cx="5080325" cy="5080325"/>
        </a:xfrm>
        <a:custGeom>
          <a:avLst/>
          <a:gdLst/>
          <a:ahLst/>
          <a:cxnLst/>
          <a:rect l="0" t="0" r="0" b="0"/>
          <a:pathLst>
            <a:path>
              <a:moveTo>
                <a:pt x="4984132" y="3232578"/>
              </a:moveTo>
              <a:arcTo wR="2540162" hR="2540162" stAng="94909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AC72FA2-1F83-451E-A81B-8BD20CA1A53D}">
      <dsp:nvSpPr>
        <dsp:cNvPr id="0" name=""/>
        <dsp:cNvSpPr/>
      </dsp:nvSpPr>
      <dsp:spPr>
        <a:xfrm>
          <a:off x="6126686" y="3842254"/>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6140077" y="3855645"/>
        <a:ext cx="247535" cy="247538"/>
      </dsp:txXfrm>
    </dsp:sp>
    <dsp:sp modelId="{66612AEC-4BE1-46A7-BA9F-67E030F094E6}">
      <dsp:nvSpPr>
        <dsp:cNvPr id="0" name=""/>
        <dsp:cNvSpPr/>
      </dsp:nvSpPr>
      <dsp:spPr>
        <a:xfrm>
          <a:off x="1523837" y="169170"/>
          <a:ext cx="5080325" cy="5080325"/>
        </a:xfrm>
        <a:custGeom>
          <a:avLst/>
          <a:gdLst/>
          <a:ahLst/>
          <a:cxnLst/>
          <a:rect l="0" t="0" r="0" b="0"/>
          <a:pathLst>
            <a:path>
              <a:moveTo>
                <a:pt x="4593246" y="4035914"/>
              </a:moveTo>
              <a:arcTo wR="2540162" hR="2540162" stAng="2164488"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97A8A15F-2450-43F2-B7F5-AE134AB91874}">
      <dsp:nvSpPr>
        <dsp:cNvPr id="0" name=""/>
        <dsp:cNvSpPr/>
      </dsp:nvSpPr>
      <dsp:spPr>
        <a:xfrm>
          <a:off x="5559626" y="451805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5573017" y="4531442"/>
        <a:ext cx="247535" cy="247538"/>
      </dsp:txXfrm>
    </dsp:sp>
    <dsp:sp modelId="{05060C64-7A27-4A26-8C68-C2218E15FA03}">
      <dsp:nvSpPr>
        <dsp:cNvPr id="0" name=""/>
        <dsp:cNvSpPr/>
      </dsp:nvSpPr>
      <dsp:spPr>
        <a:xfrm>
          <a:off x="1523837" y="169170"/>
          <a:ext cx="5080325" cy="5080325"/>
        </a:xfrm>
        <a:custGeom>
          <a:avLst/>
          <a:gdLst/>
          <a:ahLst/>
          <a:cxnLst/>
          <a:rect l="0" t="0" r="0" b="0"/>
          <a:pathLst>
            <a:path>
              <a:moveTo>
                <a:pt x="3943213" y="4657679"/>
              </a:moveTo>
              <a:arcTo wR="2540162" hR="2540162" stAng="3388311"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C2CD1057-9C8B-4747-B28F-2E4648A5F2B9}">
      <dsp:nvSpPr>
        <dsp:cNvPr id="0" name=""/>
        <dsp:cNvSpPr/>
      </dsp:nvSpPr>
      <dsp:spPr>
        <a:xfrm>
          <a:off x="4795627" y="495914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4809018" y="4972536"/>
        <a:ext cx="247535" cy="247538"/>
      </dsp:txXfrm>
    </dsp:sp>
    <dsp:sp modelId="{70A2FFEF-EFBD-4D01-82DD-6CC3AAABE698}">
      <dsp:nvSpPr>
        <dsp:cNvPr id="0" name=""/>
        <dsp:cNvSpPr/>
      </dsp:nvSpPr>
      <dsp:spPr>
        <a:xfrm>
          <a:off x="1523837" y="169170"/>
          <a:ext cx="5080325" cy="5080325"/>
        </a:xfrm>
        <a:custGeom>
          <a:avLst/>
          <a:gdLst/>
          <a:ahLst/>
          <a:cxnLst/>
          <a:rect l="0" t="0" r="0" b="0"/>
          <a:pathLst>
            <a:path>
              <a:moveTo>
                <a:pt x="3155425" y="5004687"/>
              </a:moveTo>
              <a:arcTo wR="2540162" hR="2540162" stAng="4558965"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630710CC-B4AD-4111-8534-AEA65ACABD8D}">
      <dsp:nvSpPr>
        <dsp:cNvPr id="0" name=""/>
        <dsp:cNvSpPr/>
      </dsp:nvSpPr>
      <dsp:spPr>
        <a:xfrm>
          <a:off x="3926841" y="5112336"/>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940232" y="5125727"/>
        <a:ext cx="247535" cy="247538"/>
      </dsp:txXfrm>
    </dsp:sp>
    <dsp:sp modelId="{D74379A9-C3F5-43EC-BC90-9669BDEEF974}">
      <dsp:nvSpPr>
        <dsp:cNvPr id="0" name=""/>
        <dsp:cNvSpPr/>
      </dsp:nvSpPr>
      <dsp:spPr>
        <a:xfrm>
          <a:off x="1523837" y="169170"/>
          <a:ext cx="5080325" cy="5080325"/>
        </a:xfrm>
        <a:custGeom>
          <a:avLst/>
          <a:gdLst/>
          <a:ahLst/>
          <a:cxnLst/>
          <a:rect l="0" t="0" r="0" b="0"/>
          <a:pathLst>
            <a:path>
              <a:moveTo>
                <a:pt x="2282682" y="5067242"/>
              </a:moveTo>
              <a:arcTo wR="2540162" hR="2540162" stAng="5749062"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C5100C6-6337-4EAB-AD6A-A7E893E1DCFC}">
      <dsp:nvSpPr>
        <dsp:cNvPr id="0" name=""/>
        <dsp:cNvSpPr/>
      </dsp:nvSpPr>
      <dsp:spPr>
        <a:xfrm>
          <a:off x="3058054" y="495914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071445" y="4972536"/>
        <a:ext cx="247535" cy="247538"/>
      </dsp:txXfrm>
    </dsp:sp>
    <dsp:sp modelId="{026D1854-49E9-42C2-B3BC-FCF0BBA0F84D}">
      <dsp:nvSpPr>
        <dsp:cNvPr id="0" name=""/>
        <dsp:cNvSpPr/>
      </dsp:nvSpPr>
      <dsp:spPr>
        <a:xfrm>
          <a:off x="1523837" y="169170"/>
          <a:ext cx="5080325" cy="5080325"/>
        </a:xfrm>
        <a:custGeom>
          <a:avLst/>
          <a:gdLst/>
          <a:ahLst/>
          <a:cxnLst/>
          <a:rect l="0" t="0" r="0" b="0"/>
          <a:pathLst>
            <a:path>
              <a:moveTo>
                <a:pt x="1431711" y="4825718"/>
              </a:moveTo>
              <a:arcTo wR="2540162" hR="2540162" stAng="6952350"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F8A95A94-059D-4CB3-AD8A-8175AC7BE035}">
      <dsp:nvSpPr>
        <dsp:cNvPr id="0" name=""/>
        <dsp:cNvSpPr/>
      </dsp:nvSpPr>
      <dsp:spPr>
        <a:xfrm>
          <a:off x="2294055" y="451805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2307446" y="4531442"/>
        <a:ext cx="247535" cy="247538"/>
      </dsp:txXfrm>
    </dsp:sp>
    <dsp:sp modelId="{8A72D01A-5440-43FC-BA7B-0D2DFD28D0C1}">
      <dsp:nvSpPr>
        <dsp:cNvPr id="0" name=""/>
        <dsp:cNvSpPr/>
      </dsp:nvSpPr>
      <dsp:spPr>
        <a:xfrm>
          <a:off x="1523837" y="169170"/>
          <a:ext cx="5080325" cy="5080325"/>
        </a:xfrm>
        <a:custGeom>
          <a:avLst/>
          <a:gdLst/>
          <a:ahLst/>
          <a:cxnLst/>
          <a:rect l="0" t="0" r="0" b="0"/>
          <a:pathLst>
            <a:path>
              <a:moveTo>
                <a:pt x="694462" y="4285390"/>
              </a:moveTo>
              <a:arcTo wR="2540162" hR="2540162" stAng="8196162"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66FAA58E-CA20-4C2A-B5A7-E1DAEA74C493}">
      <dsp:nvSpPr>
        <dsp:cNvPr id="0" name=""/>
        <dsp:cNvSpPr/>
      </dsp:nvSpPr>
      <dsp:spPr>
        <a:xfrm>
          <a:off x="1726995" y="3842254"/>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740386" y="3855645"/>
        <a:ext cx="247535" cy="247538"/>
      </dsp:txXfrm>
    </dsp:sp>
    <dsp:sp modelId="{4E57721A-9220-431E-8CA6-B49CBE572022}">
      <dsp:nvSpPr>
        <dsp:cNvPr id="0" name=""/>
        <dsp:cNvSpPr/>
      </dsp:nvSpPr>
      <dsp:spPr>
        <a:xfrm>
          <a:off x="1523837" y="169170"/>
          <a:ext cx="5080325" cy="5080325"/>
        </a:xfrm>
        <a:custGeom>
          <a:avLst/>
          <a:gdLst/>
          <a:ahLst/>
          <a:cxnLst/>
          <a:rect l="0" t="0" r="0" b="0"/>
          <a:pathLst>
            <a:path>
              <a:moveTo>
                <a:pt x="216512" y="3566358"/>
              </a:moveTo>
              <a:arcTo wR="2540162" hR="2540162" stAng="937033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7C5FEDE-41ED-472C-BE14-6F9FA3C21235}">
      <dsp:nvSpPr>
        <dsp:cNvPr id="0" name=""/>
        <dsp:cNvSpPr/>
      </dsp:nvSpPr>
      <dsp:spPr>
        <a:xfrm>
          <a:off x="1425268" y="301326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438659" y="3026659"/>
        <a:ext cx="247535" cy="247538"/>
      </dsp:txXfrm>
    </dsp:sp>
    <dsp:sp modelId="{0E76ED97-EBA3-47E6-A21E-0B07216AED61}">
      <dsp:nvSpPr>
        <dsp:cNvPr id="0" name=""/>
        <dsp:cNvSpPr/>
      </dsp:nvSpPr>
      <dsp:spPr>
        <a:xfrm>
          <a:off x="1523837" y="169170"/>
          <a:ext cx="5080325" cy="5080325"/>
        </a:xfrm>
        <a:custGeom>
          <a:avLst/>
          <a:gdLst/>
          <a:ahLst/>
          <a:cxnLst/>
          <a:rect l="0" t="0" r="0" b="0"/>
          <a:pathLst>
            <a:path>
              <a:moveTo>
                <a:pt x="6595" y="2723095"/>
              </a:moveTo>
              <a:arcTo wR="2540162" hR="2540162" stAng="10552213" swAng="495574"/>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4C6A85D5-7FF9-4EC6-AA8B-FFF0F55C475F}">
      <dsp:nvSpPr>
        <dsp:cNvPr id="0" name=""/>
        <dsp:cNvSpPr/>
      </dsp:nvSpPr>
      <dsp:spPr>
        <a:xfrm>
          <a:off x="1425268" y="2131078"/>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438659" y="2144469"/>
        <a:ext cx="247535" cy="247538"/>
      </dsp:txXfrm>
    </dsp:sp>
    <dsp:sp modelId="{E9C0D3BC-5B5F-45B2-B2B6-612B5F77220B}">
      <dsp:nvSpPr>
        <dsp:cNvPr id="0" name=""/>
        <dsp:cNvSpPr/>
      </dsp:nvSpPr>
      <dsp:spPr>
        <a:xfrm>
          <a:off x="1523837" y="169170"/>
          <a:ext cx="5080325" cy="5080325"/>
        </a:xfrm>
        <a:custGeom>
          <a:avLst/>
          <a:gdLst/>
          <a:ahLst/>
          <a:cxnLst/>
          <a:rect l="0" t="0" r="0" b="0"/>
          <a:pathLst>
            <a:path>
              <a:moveTo>
                <a:pt x="96193" y="1847747"/>
              </a:moveTo>
              <a:arcTo wR="2540162" hR="2540162" stAng="11749096" swAng="48056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C7A675FA-8765-468C-9665-6CB00583115C}">
      <dsp:nvSpPr>
        <dsp:cNvPr id="0" name=""/>
        <dsp:cNvSpPr/>
      </dsp:nvSpPr>
      <dsp:spPr>
        <a:xfrm>
          <a:off x="1726995" y="1302091"/>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1740386" y="1315482"/>
        <a:ext cx="247535" cy="247538"/>
      </dsp:txXfrm>
    </dsp:sp>
    <dsp:sp modelId="{B7B6913B-5075-4A9A-ACA8-0C01FD80C384}">
      <dsp:nvSpPr>
        <dsp:cNvPr id="0" name=""/>
        <dsp:cNvSpPr/>
      </dsp:nvSpPr>
      <dsp:spPr>
        <a:xfrm>
          <a:off x="1523837" y="169170"/>
          <a:ext cx="5080325" cy="5080325"/>
        </a:xfrm>
        <a:custGeom>
          <a:avLst/>
          <a:gdLst/>
          <a:ahLst/>
          <a:cxnLst/>
          <a:rect l="0" t="0" r="0" b="0"/>
          <a:pathLst>
            <a:path>
              <a:moveTo>
                <a:pt x="487079" y="1044410"/>
              </a:moveTo>
              <a:arcTo wR="2540162" hR="2540162" stAng="12964488" swAng="439350"/>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1D0EBCE-1A1C-4E7A-B7D8-29772EBA00D9}">
      <dsp:nvSpPr>
        <dsp:cNvPr id="0" name=""/>
        <dsp:cNvSpPr/>
      </dsp:nvSpPr>
      <dsp:spPr>
        <a:xfrm>
          <a:off x="2294055" y="626295"/>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2307446" y="639686"/>
        <a:ext cx="247535" cy="247538"/>
      </dsp:txXfrm>
    </dsp:sp>
    <dsp:sp modelId="{3AE4E569-7F3B-4C11-ACF6-DC2F630696F4}">
      <dsp:nvSpPr>
        <dsp:cNvPr id="0" name=""/>
        <dsp:cNvSpPr/>
      </dsp:nvSpPr>
      <dsp:spPr>
        <a:xfrm>
          <a:off x="1523837" y="169170"/>
          <a:ext cx="5080325" cy="5080325"/>
        </a:xfrm>
        <a:custGeom>
          <a:avLst/>
          <a:gdLst/>
          <a:ahLst/>
          <a:cxnLst/>
          <a:rect l="0" t="0" r="0" b="0"/>
          <a:pathLst>
            <a:path>
              <a:moveTo>
                <a:pt x="1137112" y="422646"/>
              </a:moveTo>
              <a:arcTo wR="2540162" hR="2540162" stAng="14188311" swAng="459339"/>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301296A-B55A-4175-9BD5-9614ACE9F5E1}">
      <dsp:nvSpPr>
        <dsp:cNvPr id="0" name=""/>
        <dsp:cNvSpPr/>
      </dsp:nvSpPr>
      <dsp:spPr>
        <a:xfrm>
          <a:off x="3058054" y="185200"/>
          <a:ext cx="274317" cy="274320"/>
        </a:xfrm>
        <a:prstGeom prst="roundRect">
          <a:avLst/>
        </a:prstGeom>
        <a:solidFill>
          <a:schemeClr val="accent3">
            <a:lumMod val="20000"/>
            <a:lumOff val="80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 </a:t>
          </a:r>
        </a:p>
      </dsp:txBody>
      <dsp:txXfrm>
        <a:off x="3071445" y="198591"/>
        <a:ext cx="247535" cy="247538"/>
      </dsp:txXfrm>
    </dsp:sp>
    <dsp:sp modelId="{86644252-7B2D-4EDE-AAFA-205F2AE23E9F}">
      <dsp:nvSpPr>
        <dsp:cNvPr id="0" name=""/>
        <dsp:cNvSpPr/>
      </dsp:nvSpPr>
      <dsp:spPr>
        <a:xfrm>
          <a:off x="1523837" y="169170"/>
          <a:ext cx="5080325" cy="5080325"/>
        </a:xfrm>
        <a:custGeom>
          <a:avLst/>
          <a:gdLst/>
          <a:ahLst/>
          <a:cxnLst/>
          <a:rect l="0" t="0" r="0" b="0"/>
          <a:pathLst>
            <a:path>
              <a:moveTo>
                <a:pt x="1924899" y="75638"/>
              </a:moveTo>
              <a:arcTo wR="2540162" hR="2540162" stAng="15358965" swAng="49197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1F1AF8-914F-4759-A748-77DFD69EEF3F}">
      <dsp:nvSpPr>
        <dsp:cNvPr id="0" name=""/>
        <dsp:cNvSpPr/>
      </dsp:nvSpPr>
      <dsp:spPr>
        <a:xfrm>
          <a:off x="2705732" y="50"/>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71341" y="165659"/>
        <a:ext cx="799631" cy="799631"/>
      </dsp:txXfrm>
    </dsp:sp>
    <dsp:sp modelId="{4EC9A85A-44E3-400D-AE23-D20223617941}">
      <dsp:nvSpPr>
        <dsp:cNvPr id="0" name=""/>
        <dsp:cNvSpPr/>
      </dsp:nvSpPr>
      <dsp:spPr>
        <a:xfrm rot="1080000">
          <a:off x="3920135" y="63430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3922340" y="696717"/>
        <a:ext cx="210257" cy="228997"/>
      </dsp:txXfrm>
    </dsp:sp>
    <dsp:sp modelId="{EC4070D9-8766-4E33-97C2-80F1DCAFA3BA}">
      <dsp:nvSpPr>
        <dsp:cNvPr id="0" name=""/>
        <dsp:cNvSpPr/>
      </dsp:nvSpPr>
      <dsp:spPr>
        <a:xfrm>
          <a:off x="432022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85836" y="690240"/>
        <a:ext cx="799631" cy="799631"/>
      </dsp:txXfrm>
    </dsp:sp>
    <dsp:sp modelId="{342FBB6F-5CBE-4B6D-B3C6-EC1B5581F24A}">
      <dsp:nvSpPr>
        <dsp:cNvPr id="0" name=""/>
        <dsp:cNvSpPr/>
      </dsp:nvSpPr>
      <dsp:spPr>
        <a:xfrm rot="3240000">
          <a:off x="5229377" y="1579033"/>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247949" y="1618915"/>
        <a:ext cx="210257" cy="228997"/>
      </dsp:txXfrm>
    </dsp:sp>
    <dsp:sp modelId="{356D0483-B634-47E0-8E30-4A921D18B550}">
      <dsp:nvSpPr>
        <dsp:cNvPr id="0" name=""/>
        <dsp:cNvSpPr/>
      </dsp:nvSpPr>
      <dsp:spPr>
        <a:xfrm>
          <a:off x="5318039"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483648" y="2063612"/>
        <a:ext cx="799631" cy="799631"/>
      </dsp:txXfrm>
    </dsp:sp>
    <dsp:sp modelId="{9486A7BF-1C05-46F4-9D9A-6AE472FEF985}">
      <dsp:nvSpPr>
        <dsp:cNvPr id="0" name=""/>
        <dsp:cNvSpPr/>
      </dsp:nvSpPr>
      <dsp:spPr>
        <a:xfrm rot="5400000">
          <a:off x="5733280" y="311288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778335" y="3144163"/>
        <a:ext cx="210257" cy="228997"/>
      </dsp:txXfrm>
    </dsp:sp>
    <dsp:sp modelId="{3A1B6955-9245-4D91-A83B-97D003F893AE}">
      <dsp:nvSpPr>
        <dsp:cNvPr id="0" name=""/>
        <dsp:cNvSpPr/>
      </dsp:nvSpPr>
      <dsp:spPr>
        <a:xfrm>
          <a:off x="5318039"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5483648" y="3761192"/>
        <a:ext cx="799631" cy="799631"/>
      </dsp:txXfrm>
    </dsp:sp>
    <dsp:sp modelId="{B88DFC0B-D8BE-4E5B-9FDA-676B27E3A2C0}">
      <dsp:nvSpPr>
        <dsp:cNvPr id="0" name=""/>
        <dsp:cNvSpPr/>
      </dsp:nvSpPr>
      <dsp:spPr>
        <a:xfrm rot="7560000">
          <a:off x="5239371" y="4649985"/>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5310909" y="4689867"/>
        <a:ext cx="210257" cy="228997"/>
      </dsp:txXfrm>
    </dsp:sp>
    <dsp:sp modelId="{106E07A6-7EC0-4A62-870E-D4C38BE62ED0}">
      <dsp:nvSpPr>
        <dsp:cNvPr id="0" name=""/>
        <dsp:cNvSpPr/>
      </dsp:nvSpPr>
      <dsp:spPr>
        <a:xfrm>
          <a:off x="432022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4485836" y="5134563"/>
        <a:ext cx="799631" cy="799631"/>
      </dsp:txXfrm>
    </dsp:sp>
    <dsp:sp modelId="{50CA424E-FA69-4898-A16E-17D14B95CA32}">
      <dsp:nvSpPr>
        <dsp:cNvPr id="0" name=""/>
        <dsp:cNvSpPr/>
      </dsp:nvSpPr>
      <dsp:spPr>
        <a:xfrm rot="9720000">
          <a:off x="3936305" y="560321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4024210" y="5665621"/>
        <a:ext cx="210257" cy="228997"/>
      </dsp:txXfrm>
    </dsp:sp>
    <dsp:sp modelId="{ED9DCD85-6046-4420-ACA3-AB169D3D8BD9}">
      <dsp:nvSpPr>
        <dsp:cNvPr id="0" name=""/>
        <dsp:cNvSpPr/>
      </dsp:nvSpPr>
      <dsp:spPr>
        <a:xfrm>
          <a:off x="2705732" y="5493536"/>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871341" y="5659145"/>
        <a:ext cx="799631" cy="799631"/>
      </dsp:txXfrm>
    </dsp:sp>
    <dsp:sp modelId="{999A91C9-80AD-4D60-B15A-D44BD494B6DB}">
      <dsp:nvSpPr>
        <dsp:cNvPr id="0" name=""/>
        <dsp:cNvSpPr/>
      </dsp:nvSpPr>
      <dsp:spPr>
        <a:xfrm rot="11880000">
          <a:off x="2321810" y="5608466"/>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2409715" y="5698721"/>
        <a:ext cx="210257" cy="228997"/>
      </dsp:txXfrm>
    </dsp:sp>
    <dsp:sp modelId="{82EC43FB-CB1A-4A20-9EAE-8A71A9B2D7D3}">
      <dsp:nvSpPr>
        <dsp:cNvPr id="0" name=""/>
        <dsp:cNvSpPr/>
      </dsp:nvSpPr>
      <dsp:spPr>
        <a:xfrm>
          <a:off x="1091237" y="4968954"/>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256846" y="5134563"/>
        <a:ext cx="799631" cy="799631"/>
      </dsp:txXfrm>
    </dsp:sp>
    <dsp:sp modelId="{4DA7311D-5B42-4D31-BEC2-9DA88965B828}">
      <dsp:nvSpPr>
        <dsp:cNvPr id="0" name=""/>
        <dsp:cNvSpPr/>
      </dsp:nvSpPr>
      <dsp:spPr>
        <a:xfrm rot="14040000">
          <a:off x="1012568" y="4663740"/>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rot="10800000">
        <a:off x="1084106" y="4776522"/>
        <a:ext cx="210257" cy="228997"/>
      </dsp:txXfrm>
    </dsp:sp>
    <dsp:sp modelId="{F5046237-8D74-4512-B8B5-70825F778194}">
      <dsp:nvSpPr>
        <dsp:cNvPr id="0" name=""/>
        <dsp:cNvSpPr/>
      </dsp:nvSpPr>
      <dsp:spPr>
        <a:xfrm>
          <a:off x="93424" y="359558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033" y="3761192"/>
        <a:ext cx="799631" cy="799631"/>
      </dsp:txXfrm>
    </dsp:sp>
    <dsp:sp modelId="{1FE5FD67-F351-495F-890F-453CE313FD89}">
      <dsp:nvSpPr>
        <dsp:cNvPr id="0" name=""/>
        <dsp:cNvSpPr/>
      </dsp:nvSpPr>
      <dsp:spPr>
        <a:xfrm rot="16200000">
          <a:off x="508665" y="31298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553720" y="3251275"/>
        <a:ext cx="210257" cy="228997"/>
      </dsp:txXfrm>
    </dsp:sp>
    <dsp:sp modelId="{54070751-CC10-4CC5-AA83-BAC5DB49CFFE}">
      <dsp:nvSpPr>
        <dsp:cNvPr id="0" name=""/>
        <dsp:cNvSpPr/>
      </dsp:nvSpPr>
      <dsp:spPr>
        <a:xfrm>
          <a:off x="93424" y="1898003"/>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259033" y="2063612"/>
        <a:ext cx="799631" cy="799631"/>
      </dsp:txXfrm>
    </dsp:sp>
    <dsp:sp modelId="{DBE2881E-D518-468A-968C-DE8EFDBCAB9C}">
      <dsp:nvSpPr>
        <dsp:cNvPr id="0" name=""/>
        <dsp:cNvSpPr/>
      </dsp:nvSpPr>
      <dsp:spPr>
        <a:xfrm rot="18360000">
          <a:off x="1002575" y="1592788"/>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1021147" y="1705570"/>
        <a:ext cx="210257" cy="228997"/>
      </dsp:txXfrm>
    </dsp:sp>
    <dsp:sp modelId="{BE5C1CA8-D7AB-4A35-B3BA-7AC3FA8BD888}">
      <dsp:nvSpPr>
        <dsp:cNvPr id="0" name=""/>
        <dsp:cNvSpPr/>
      </dsp:nvSpPr>
      <dsp:spPr>
        <a:xfrm>
          <a:off x="1091237" y="524631"/>
          <a:ext cx="1130849" cy="1130849"/>
        </a:xfrm>
        <a:prstGeom prst="ellipse">
          <a:avLst/>
        </a:prstGeom>
        <a:solidFill>
          <a:schemeClr val="bg1"/>
        </a:solidFill>
        <a:ln w="5715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endParaRPr lang="en-US" sz="1000" kern="1200" dirty="0"/>
        </a:p>
      </dsp:txBody>
      <dsp:txXfrm>
        <a:off x="1256846" y="690240"/>
        <a:ext cx="799631" cy="799631"/>
      </dsp:txXfrm>
    </dsp:sp>
    <dsp:sp modelId="{4EC6DF4E-8F84-43C1-B37F-38BB87F8547C}">
      <dsp:nvSpPr>
        <dsp:cNvPr id="0" name=""/>
        <dsp:cNvSpPr/>
      </dsp:nvSpPr>
      <dsp:spPr>
        <a:xfrm rot="20520000">
          <a:off x="2305640" y="639562"/>
          <a:ext cx="300367" cy="381661"/>
        </a:xfrm>
        <a:prstGeom prst="rightArrow">
          <a:avLst>
            <a:gd name="adj1" fmla="val 60000"/>
            <a:gd name="adj2" fmla="val 50000"/>
          </a:avLst>
        </a:prstGeom>
        <a:noFill/>
        <a:ln w="57150">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endParaRPr lang="en-US" sz="1700" kern="1200"/>
        </a:p>
      </dsp:txBody>
      <dsp:txXfrm>
        <a:off x="2307845" y="729817"/>
        <a:ext cx="210257" cy="2289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C165B8-8903-4A5E-AD2E-2FEABD2FF93B}">
      <dsp:nvSpPr>
        <dsp:cNvPr id="0" name=""/>
        <dsp:cNvSpPr/>
      </dsp:nvSpPr>
      <dsp:spPr>
        <a:xfrm>
          <a:off x="1683349" y="45610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Demographic Dividend</a:t>
          </a:r>
        </a:p>
      </dsp:txBody>
      <dsp:txXfrm>
        <a:off x="1707415" y="480172"/>
        <a:ext cx="1249697" cy="444854"/>
      </dsp:txXfrm>
    </dsp:sp>
    <dsp:sp modelId="{42492E09-79CF-45F1-A775-A0D90B4B3137}">
      <dsp:nvSpPr>
        <dsp:cNvPr id="0" name=""/>
        <dsp:cNvSpPr/>
      </dsp:nvSpPr>
      <dsp:spPr>
        <a:xfrm>
          <a:off x="280408" y="702600"/>
          <a:ext cx="4103711" cy="4103711"/>
        </a:xfrm>
        <a:custGeom>
          <a:avLst/>
          <a:gdLst/>
          <a:ahLst/>
          <a:cxnLst/>
          <a:rect l="0" t="0" r="0" b="0"/>
          <a:pathLst>
            <a:path>
              <a:moveTo>
                <a:pt x="2722880" y="112825"/>
              </a:moveTo>
              <a:arcTo wR="2051855" hR="2051855" stAng="173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D938F74-F74F-42E1-B5B0-ACC0A165738B}">
      <dsp:nvSpPr>
        <dsp:cNvPr id="0" name=""/>
        <dsp:cNvSpPr/>
      </dsp:nvSpPr>
      <dsp:spPr>
        <a:xfrm>
          <a:off x="28893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Health &amp; Disability</a:t>
          </a:r>
        </a:p>
      </dsp:txBody>
      <dsp:txXfrm>
        <a:off x="2913465" y="872042"/>
        <a:ext cx="1249697" cy="444854"/>
      </dsp:txXfrm>
    </dsp:sp>
    <dsp:sp modelId="{738C7062-0434-4AA1-8335-A006D57197AC}">
      <dsp:nvSpPr>
        <dsp:cNvPr id="0" name=""/>
        <dsp:cNvSpPr/>
      </dsp:nvSpPr>
      <dsp:spPr>
        <a:xfrm>
          <a:off x="280408" y="702600"/>
          <a:ext cx="4103711" cy="4103711"/>
        </a:xfrm>
        <a:custGeom>
          <a:avLst/>
          <a:gdLst/>
          <a:ahLst/>
          <a:cxnLst/>
          <a:rect l="0" t="0" r="0" b="0"/>
          <a:pathLst>
            <a:path>
              <a:moveTo>
                <a:pt x="3625247" y="734832"/>
              </a:moveTo>
              <a:arcTo wR="2051855" hR="2051855" stAng="192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CBF4329-87E7-4FF7-B637-9FC7BBF95933}">
      <dsp:nvSpPr>
        <dsp:cNvPr id="0" name=""/>
        <dsp:cNvSpPr/>
      </dsp:nvSpPr>
      <dsp:spPr>
        <a:xfrm>
          <a:off x="3634780"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Employment</a:t>
          </a:r>
        </a:p>
      </dsp:txBody>
      <dsp:txXfrm>
        <a:off x="3658846" y="1897970"/>
        <a:ext cx="1249697" cy="444854"/>
      </dsp:txXfrm>
    </dsp:sp>
    <dsp:sp modelId="{71DCA490-A6ED-4A7D-AB19-D82C90A96F56}">
      <dsp:nvSpPr>
        <dsp:cNvPr id="0" name=""/>
        <dsp:cNvSpPr/>
      </dsp:nvSpPr>
      <dsp:spPr>
        <a:xfrm>
          <a:off x="280408" y="702600"/>
          <a:ext cx="4103711" cy="4103711"/>
        </a:xfrm>
        <a:custGeom>
          <a:avLst/>
          <a:gdLst/>
          <a:ahLst/>
          <a:cxnLst/>
          <a:rect l="0" t="0" r="0" b="0"/>
          <a:pathLst>
            <a:path>
              <a:moveTo>
                <a:pt x="4090282" y="1817486"/>
              </a:moveTo>
              <a:arcTo wR="2051855" hR="2051855" stAng="212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E3AECA73-9193-444C-8CF9-6371CBE9C121}">
      <dsp:nvSpPr>
        <dsp:cNvPr id="0" name=""/>
        <dsp:cNvSpPr/>
      </dsp:nvSpPr>
      <dsp:spPr>
        <a:xfrm>
          <a:off x="3794075" y="3142020"/>
          <a:ext cx="979238"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School Education</a:t>
          </a:r>
        </a:p>
      </dsp:txBody>
      <dsp:txXfrm>
        <a:off x="3818141" y="3166086"/>
        <a:ext cx="931106" cy="444854"/>
      </dsp:txXfrm>
    </dsp:sp>
    <dsp:sp modelId="{2FAEE332-5F76-4DE1-ADFF-E2E19C54CB42}">
      <dsp:nvSpPr>
        <dsp:cNvPr id="0" name=""/>
        <dsp:cNvSpPr/>
      </dsp:nvSpPr>
      <dsp:spPr>
        <a:xfrm>
          <a:off x="280408" y="702600"/>
          <a:ext cx="4103711" cy="4103711"/>
        </a:xfrm>
        <a:custGeom>
          <a:avLst/>
          <a:gdLst/>
          <a:ahLst/>
          <a:cxnLst/>
          <a:rect l="0" t="0" r="0" b="0"/>
          <a:pathLst>
            <a:path>
              <a:moveTo>
                <a:pt x="3846029" y="3047370"/>
              </a:moveTo>
              <a:arcTo wR="2051855" hR="2051855" stAng="17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B5D7857B-9D43-48FC-8687-D3059492E722}">
      <dsp:nvSpPr>
        <dsp:cNvPr id="0" name=""/>
        <dsp:cNvSpPr/>
      </dsp:nvSpPr>
      <dsp:spPr>
        <a:xfrm>
          <a:off x="28893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Higher Education &amp; Vocational Training</a:t>
          </a:r>
        </a:p>
      </dsp:txBody>
      <dsp:txXfrm>
        <a:off x="2913465" y="4192014"/>
        <a:ext cx="1249697" cy="444854"/>
      </dsp:txXfrm>
    </dsp:sp>
    <dsp:sp modelId="{2F936D6F-3E96-42FD-8482-D0F262088A11}">
      <dsp:nvSpPr>
        <dsp:cNvPr id="0" name=""/>
        <dsp:cNvSpPr/>
      </dsp:nvSpPr>
      <dsp:spPr>
        <a:xfrm>
          <a:off x="280408" y="702600"/>
          <a:ext cx="4103711" cy="4103711"/>
        </a:xfrm>
        <a:custGeom>
          <a:avLst/>
          <a:gdLst/>
          <a:ahLst/>
          <a:cxnLst/>
          <a:rect l="0" t="0" r="0" b="0"/>
          <a:pathLst>
            <a:path>
              <a:moveTo>
                <a:pt x="2788692" y="3966844"/>
              </a:moveTo>
              <a:arcTo wR="2051855" hR="2051855" stAng="41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795D8BA0-0EB7-40CE-8193-4BB4DF5E79D5}">
      <dsp:nvSpPr>
        <dsp:cNvPr id="0" name=""/>
        <dsp:cNvSpPr/>
      </dsp:nvSpPr>
      <dsp:spPr>
        <a:xfrm>
          <a:off x="1683349" y="455981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FPRH</a:t>
          </a:r>
        </a:p>
      </dsp:txBody>
      <dsp:txXfrm>
        <a:off x="1707415" y="4583884"/>
        <a:ext cx="1249697" cy="444854"/>
      </dsp:txXfrm>
    </dsp:sp>
    <dsp:sp modelId="{C67AD5F8-A97C-4099-951B-83B0E0A54990}">
      <dsp:nvSpPr>
        <dsp:cNvPr id="0" name=""/>
        <dsp:cNvSpPr/>
      </dsp:nvSpPr>
      <dsp:spPr>
        <a:xfrm>
          <a:off x="280408" y="702600"/>
          <a:ext cx="4103711" cy="4103711"/>
        </a:xfrm>
        <a:custGeom>
          <a:avLst/>
          <a:gdLst/>
          <a:ahLst/>
          <a:cxnLst/>
          <a:rect l="0" t="0" r="0" b="0"/>
          <a:pathLst>
            <a:path>
              <a:moveTo>
                <a:pt x="1380830" y="3990885"/>
              </a:moveTo>
              <a:arcTo wR="2051855" hR="2051855" stAng="6545328"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0B8E3D40-0393-473F-9B43-13F748D9BA8A}">
      <dsp:nvSpPr>
        <dsp:cNvPr id="0" name=""/>
        <dsp:cNvSpPr/>
      </dsp:nvSpPr>
      <dsp:spPr>
        <a:xfrm>
          <a:off x="477299" y="4167948"/>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Gender</a:t>
          </a:r>
        </a:p>
      </dsp:txBody>
      <dsp:txXfrm>
        <a:off x="501365" y="4192014"/>
        <a:ext cx="1249697" cy="444854"/>
      </dsp:txXfrm>
    </dsp:sp>
    <dsp:sp modelId="{CA4BA2A2-4778-4A2A-B3E7-28FB65F17E08}">
      <dsp:nvSpPr>
        <dsp:cNvPr id="0" name=""/>
        <dsp:cNvSpPr/>
      </dsp:nvSpPr>
      <dsp:spPr>
        <a:xfrm>
          <a:off x="280408" y="702600"/>
          <a:ext cx="4103711" cy="4103711"/>
        </a:xfrm>
        <a:custGeom>
          <a:avLst/>
          <a:gdLst/>
          <a:ahLst/>
          <a:cxnLst/>
          <a:rect l="0" t="0" r="0" b="0"/>
          <a:pathLst>
            <a:path>
              <a:moveTo>
                <a:pt x="478463" y="3368878"/>
              </a:moveTo>
              <a:arcTo wR="2051855" hR="2051855" stAng="8404119"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4B45A82-C004-41B9-ADB8-A268A2C5FF7B}">
      <dsp:nvSpPr>
        <dsp:cNvPr id="0" name=""/>
        <dsp:cNvSpPr/>
      </dsp:nvSpPr>
      <dsp:spPr>
        <a:xfrm>
          <a:off x="-268081" y="3142020"/>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Social Inclusion, Peace &amp; Security</a:t>
          </a:r>
        </a:p>
      </dsp:txBody>
      <dsp:txXfrm>
        <a:off x="-244015" y="3166086"/>
        <a:ext cx="1249697" cy="444854"/>
      </dsp:txXfrm>
    </dsp:sp>
    <dsp:sp modelId="{80EA2D69-ED0E-41C9-9482-599B56E5AD2A}">
      <dsp:nvSpPr>
        <dsp:cNvPr id="0" name=""/>
        <dsp:cNvSpPr/>
      </dsp:nvSpPr>
      <dsp:spPr>
        <a:xfrm>
          <a:off x="280408" y="702600"/>
          <a:ext cx="4103711" cy="4103711"/>
        </a:xfrm>
        <a:custGeom>
          <a:avLst/>
          <a:gdLst/>
          <a:ahLst/>
          <a:cxnLst/>
          <a:rect l="0" t="0" r="0" b="0"/>
          <a:pathLst>
            <a:path>
              <a:moveTo>
                <a:pt x="13429" y="2286224"/>
              </a:moveTo>
              <a:arcTo wR="2051855" hR="2051855" stAng="10406472" swAng="78705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15AA5BE5-A2A4-4F41-AEBE-4DCC32CA7A5B}">
      <dsp:nvSpPr>
        <dsp:cNvPr id="0" name=""/>
        <dsp:cNvSpPr/>
      </dsp:nvSpPr>
      <dsp:spPr>
        <a:xfrm>
          <a:off x="-268081" y="1873904"/>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Digital Access</a:t>
          </a:r>
        </a:p>
      </dsp:txBody>
      <dsp:txXfrm>
        <a:off x="-244015" y="1897970"/>
        <a:ext cx="1249697" cy="444854"/>
      </dsp:txXfrm>
    </dsp:sp>
    <dsp:sp modelId="{B4A74685-9588-4020-BC79-09B57DD5F652}">
      <dsp:nvSpPr>
        <dsp:cNvPr id="0" name=""/>
        <dsp:cNvSpPr/>
      </dsp:nvSpPr>
      <dsp:spPr>
        <a:xfrm>
          <a:off x="280408" y="702600"/>
          <a:ext cx="4103711" cy="4103711"/>
        </a:xfrm>
        <a:custGeom>
          <a:avLst/>
          <a:gdLst/>
          <a:ahLst/>
          <a:cxnLst/>
          <a:rect l="0" t="0" r="0" b="0"/>
          <a:pathLst>
            <a:path>
              <a:moveTo>
                <a:pt x="257681" y="1056340"/>
              </a:moveTo>
              <a:arcTo wR="2051855" hR="2051855" stAng="12541448" swAng="654433"/>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 modelId="{2D85F702-DFBA-418E-9209-E2C926BEC576}">
      <dsp:nvSpPr>
        <dsp:cNvPr id="0" name=""/>
        <dsp:cNvSpPr/>
      </dsp:nvSpPr>
      <dsp:spPr>
        <a:xfrm>
          <a:off x="477299" y="847976"/>
          <a:ext cx="1297829" cy="492986"/>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n-US" sz="1000" kern="1200" dirty="0">
              <a:solidFill>
                <a:schemeClr val="tx1">
                  <a:lumMod val="85000"/>
                  <a:lumOff val="15000"/>
                </a:schemeClr>
              </a:solidFill>
            </a:rPr>
            <a:t>Political Participation</a:t>
          </a:r>
        </a:p>
      </dsp:txBody>
      <dsp:txXfrm>
        <a:off x="501365" y="872042"/>
        <a:ext cx="1249697" cy="444854"/>
      </dsp:txXfrm>
    </dsp:sp>
    <dsp:sp modelId="{7C68FC9A-67BC-4714-BC09-5B6A3503E290}">
      <dsp:nvSpPr>
        <dsp:cNvPr id="0" name=""/>
        <dsp:cNvSpPr/>
      </dsp:nvSpPr>
      <dsp:spPr>
        <a:xfrm>
          <a:off x="280408" y="702600"/>
          <a:ext cx="4103711" cy="4103711"/>
        </a:xfrm>
        <a:custGeom>
          <a:avLst/>
          <a:gdLst/>
          <a:ahLst/>
          <a:cxnLst/>
          <a:rect l="0" t="0" r="0" b="0"/>
          <a:pathLst>
            <a:path>
              <a:moveTo>
                <a:pt x="1315018" y="136866"/>
              </a:moveTo>
              <a:arcTo wR="2051855" hR="2051855" stAng="14937276" swAng="117396"/>
            </a:path>
          </a:pathLst>
        </a:custGeom>
        <a:noFill/>
        <a:ln w="6350" cap="flat" cmpd="sng" algn="ctr">
          <a:no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076E9-1660-45A2-9ED5-32B8DDA28F07}">
      <dsp:nvSpPr>
        <dsp:cNvPr id="0" name=""/>
        <dsp:cNvSpPr/>
      </dsp:nvSpPr>
      <dsp:spPr>
        <a:xfrm>
          <a:off x="3080" y="587032"/>
          <a:ext cx="2444055" cy="1466433"/>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Political instability </a:t>
          </a:r>
        </a:p>
      </dsp:txBody>
      <dsp:txXfrm>
        <a:off x="3080" y="587032"/>
        <a:ext cx="2444055" cy="1466433"/>
      </dsp:txXfrm>
    </dsp:sp>
    <dsp:sp modelId="{64BF4E40-195E-41E4-9698-8A6F94E8E080}">
      <dsp:nvSpPr>
        <dsp:cNvPr id="0" name=""/>
        <dsp:cNvSpPr/>
      </dsp:nvSpPr>
      <dsp:spPr>
        <a:xfrm>
          <a:off x="2691541" y="587032"/>
          <a:ext cx="2444055" cy="1466433"/>
        </a:xfrm>
        <a:prstGeom prst="rect">
          <a:avLst/>
        </a:prstGeom>
        <a:gradFill rotWithShape="0">
          <a:gsLst>
            <a:gs pos="0">
              <a:schemeClr val="accent5">
                <a:hueOff val="-965506"/>
                <a:satOff val="-2488"/>
                <a:lumOff val="-1681"/>
                <a:alphaOff val="0"/>
                <a:satMod val="103000"/>
                <a:lumMod val="102000"/>
                <a:tint val="94000"/>
              </a:schemeClr>
            </a:gs>
            <a:gs pos="50000">
              <a:schemeClr val="accent5">
                <a:hueOff val="-965506"/>
                <a:satOff val="-2488"/>
                <a:lumOff val="-1681"/>
                <a:alphaOff val="0"/>
                <a:satMod val="110000"/>
                <a:lumMod val="100000"/>
                <a:shade val="100000"/>
              </a:schemeClr>
            </a:gs>
            <a:gs pos="100000">
              <a:schemeClr val="accent5">
                <a:hueOff val="-965506"/>
                <a:satOff val="-2488"/>
                <a:lumOff val="-168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Bureaucratic transitions </a:t>
          </a:r>
        </a:p>
      </dsp:txBody>
      <dsp:txXfrm>
        <a:off x="2691541" y="587032"/>
        <a:ext cx="2444055" cy="1466433"/>
      </dsp:txXfrm>
    </dsp:sp>
    <dsp:sp modelId="{C18CB185-3E76-4133-93F1-F6B6982AC52B}">
      <dsp:nvSpPr>
        <dsp:cNvPr id="0" name=""/>
        <dsp:cNvSpPr/>
      </dsp:nvSpPr>
      <dsp:spPr>
        <a:xfrm>
          <a:off x="5380002" y="587032"/>
          <a:ext cx="2444055" cy="1466433"/>
        </a:xfrm>
        <a:prstGeom prst="rect">
          <a:avLst/>
        </a:prstGeom>
        <a:gradFill rotWithShape="0">
          <a:gsLst>
            <a:gs pos="0">
              <a:schemeClr val="accent5">
                <a:hueOff val="-1931012"/>
                <a:satOff val="-4977"/>
                <a:lumOff val="-3361"/>
                <a:alphaOff val="0"/>
                <a:satMod val="103000"/>
                <a:lumMod val="102000"/>
                <a:tint val="94000"/>
              </a:schemeClr>
            </a:gs>
            <a:gs pos="50000">
              <a:schemeClr val="accent5">
                <a:hueOff val="-1931012"/>
                <a:satOff val="-4977"/>
                <a:lumOff val="-3361"/>
                <a:alphaOff val="0"/>
                <a:satMod val="110000"/>
                <a:lumMod val="100000"/>
                <a:shade val="100000"/>
              </a:schemeClr>
            </a:gs>
            <a:gs pos="100000">
              <a:schemeClr val="accent5">
                <a:hueOff val="-1931012"/>
                <a:satOff val="-4977"/>
                <a:lumOff val="-336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Technocratic ability to pursue continuity of good work </a:t>
          </a:r>
        </a:p>
      </dsp:txBody>
      <dsp:txXfrm>
        <a:off x="5380002" y="587032"/>
        <a:ext cx="2444055" cy="1466433"/>
      </dsp:txXfrm>
    </dsp:sp>
    <dsp:sp modelId="{0D38BA2A-6340-487A-9130-DAA8DF98E19B}">
      <dsp:nvSpPr>
        <dsp:cNvPr id="0" name=""/>
        <dsp:cNvSpPr/>
      </dsp:nvSpPr>
      <dsp:spPr>
        <a:xfrm>
          <a:off x="8068463" y="587032"/>
          <a:ext cx="2444055" cy="1466433"/>
        </a:xfrm>
        <a:prstGeom prst="rect">
          <a:avLst/>
        </a:prstGeom>
        <a:gradFill rotWithShape="0">
          <a:gsLst>
            <a:gs pos="0">
              <a:schemeClr val="accent5">
                <a:hueOff val="-2896518"/>
                <a:satOff val="-7465"/>
                <a:lumOff val="-5042"/>
                <a:alphaOff val="0"/>
                <a:satMod val="103000"/>
                <a:lumMod val="102000"/>
                <a:tint val="94000"/>
              </a:schemeClr>
            </a:gs>
            <a:gs pos="50000">
              <a:schemeClr val="accent5">
                <a:hueOff val="-2896518"/>
                <a:satOff val="-7465"/>
                <a:lumOff val="-5042"/>
                <a:alphaOff val="0"/>
                <a:satMod val="110000"/>
                <a:lumMod val="100000"/>
                <a:shade val="100000"/>
              </a:schemeClr>
            </a:gs>
            <a:gs pos="100000">
              <a:schemeClr val="accent5">
                <a:hueOff val="-2896518"/>
                <a:satOff val="-7465"/>
                <a:lumOff val="-5042"/>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Weak institutional capacities and limited local capacities</a:t>
          </a:r>
        </a:p>
      </dsp:txBody>
      <dsp:txXfrm>
        <a:off x="8068463" y="587032"/>
        <a:ext cx="2444055" cy="1466433"/>
      </dsp:txXfrm>
    </dsp:sp>
    <dsp:sp modelId="{6C1689CD-795A-4D6A-99A6-CDFAAE0E203A}">
      <dsp:nvSpPr>
        <dsp:cNvPr id="0" name=""/>
        <dsp:cNvSpPr/>
      </dsp:nvSpPr>
      <dsp:spPr>
        <a:xfrm>
          <a:off x="3080" y="2297871"/>
          <a:ext cx="2444055" cy="1466433"/>
        </a:xfrm>
        <a:prstGeom prst="rect">
          <a:avLst/>
        </a:prstGeom>
        <a:gradFill rotWithShape="0">
          <a:gsLst>
            <a:gs pos="0">
              <a:schemeClr val="accent5">
                <a:hueOff val="-3862025"/>
                <a:satOff val="-9954"/>
                <a:lumOff val="-6723"/>
                <a:alphaOff val="0"/>
                <a:satMod val="103000"/>
                <a:lumMod val="102000"/>
                <a:tint val="94000"/>
              </a:schemeClr>
            </a:gs>
            <a:gs pos="50000">
              <a:schemeClr val="accent5">
                <a:hueOff val="-3862025"/>
                <a:satOff val="-9954"/>
                <a:lumOff val="-6723"/>
                <a:alphaOff val="0"/>
                <a:satMod val="110000"/>
                <a:lumMod val="100000"/>
                <a:shade val="100000"/>
              </a:schemeClr>
            </a:gs>
            <a:gs pos="100000">
              <a:schemeClr val="accent5">
                <a:hueOff val="-3862025"/>
                <a:satOff val="-9954"/>
                <a:lumOff val="-672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Access to data</a:t>
          </a:r>
        </a:p>
      </dsp:txBody>
      <dsp:txXfrm>
        <a:off x="3080" y="2297871"/>
        <a:ext cx="2444055" cy="1466433"/>
      </dsp:txXfrm>
    </dsp:sp>
    <dsp:sp modelId="{DD2D393C-AB44-4AE8-9938-7AFAC7A8F4FD}">
      <dsp:nvSpPr>
        <dsp:cNvPr id="0" name=""/>
        <dsp:cNvSpPr/>
      </dsp:nvSpPr>
      <dsp:spPr>
        <a:xfrm>
          <a:off x="2691541" y="2297871"/>
          <a:ext cx="2444055" cy="1466433"/>
        </a:xfrm>
        <a:prstGeom prst="rect">
          <a:avLst/>
        </a:prstGeom>
        <a:gradFill rotWithShape="0">
          <a:gsLst>
            <a:gs pos="0">
              <a:schemeClr val="accent5">
                <a:hueOff val="-4827531"/>
                <a:satOff val="-12442"/>
                <a:lumOff val="-8404"/>
                <a:alphaOff val="0"/>
                <a:satMod val="103000"/>
                <a:lumMod val="102000"/>
                <a:tint val="94000"/>
              </a:schemeClr>
            </a:gs>
            <a:gs pos="50000">
              <a:schemeClr val="accent5">
                <a:hueOff val="-4827531"/>
                <a:satOff val="-12442"/>
                <a:lumOff val="-8404"/>
                <a:alphaOff val="0"/>
                <a:satMod val="110000"/>
                <a:lumMod val="100000"/>
                <a:shade val="100000"/>
              </a:schemeClr>
            </a:gs>
            <a:gs pos="100000">
              <a:schemeClr val="accent5">
                <a:hueOff val="-4827531"/>
                <a:satOff val="-12442"/>
                <a:lumOff val="-840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Missing links between monitoring, planning and programming </a:t>
          </a:r>
        </a:p>
      </dsp:txBody>
      <dsp:txXfrm>
        <a:off x="2691541" y="2297871"/>
        <a:ext cx="2444055" cy="1466433"/>
      </dsp:txXfrm>
    </dsp:sp>
    <dsp:sp modelId="{4C687755-CCDE-4CB7-BB2F-633531AF4E02}">
      <dsp:nvSpPr>
        <dsp:cNvPr id="0" name=""/>
        <dsp:cNvSpPr/>
      </dsp:nvSpPr>
      <dsp:spPr>
        <a:xfrm>
          <a:off x="5380002" y="2297871"/>
          <a:ext cx="2444055" cy="1466433"/>
        </a:xfrm>
        <a:prstGeom prst="rect">
          <a:avLst/>
        </a:prstGeom>
        <a:gradFill rotWithShape="0">
          <a:gsLst>
            <a:gs pos="0">
              <a:schemeClr val="accent5">
                <a:hueOff val="-5793037"/>
                <a:satOff val="-14931"/>
                <a:lumOff val="-10084"/>
                <a:alphaOff val="0"/>
                <a:satMod val="103000"/>
                <a:lumMod val="102000"/>
                <a:tint val="94000"/>
              </a:schemeClr>
            </a:gs>
            <a:gs pos="50000">
              <a:schemeClr val="accent5">
                <a:hueOff val="-5793037"/>
                <a:satOff val="-14931"/>
                <a:lumOff val="-10084"/>
                <a:alphaOff val="0"/>
                <a:satMod val="110000"/>
                <a:lumMod val="100000"/>
                <a:shade val="100000"/>
              </a:schemeClr>
            </a:gs>
            <a:gs pos="100000">
              <a:schemeClr val="accent5">
                <a:hueOff val="-5793037"/>
                <a:satOff val="-14931"/>
                <a:lumOff val="-1008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Realigning narrative to evolving context</a:t>
          </a:r>
        </a:p>
      </dsp:txBody>
      <dsp:txXfrm>
        <a:off x="5380002" y="2297871"/>
        <a:ext cx="2444055" cy="1466433"/>
      </dsp:txXfrm>
    </dsp:sp>
    <dsp:sp modelId="{65C7E499-0763-4BEE-979A-4F1C91DAC77C}">
      <dsp:nvSpPr>
        <dsp:cNvPr id="0" name=""/>
        <dsp:cNvSpPr/>
      </dsp:nvSpPr>
      <dsp:spPr>
        <a:xfrm>
          <a:off x="8068463" y="2297871"/>
          <a:ext cx="2444055" cy="1466433"/>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Multi sectoral coordination</a:t>
          </a:r>
        </a:p>
      </dsp:txBody>
      <dsp:txXfrm>
        <a:off x="8068463" y="2297871"/>
        <a:ext cx="2444055" cy="14664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23970E-8152-498D-9A22-F8F966C74C9F}">
      <dsp:nvSpPr>
        <dsp:cNvPr id="0" name=""/>
        <dsp:cNvSpPr/>
      </dsp:nvSpPr>
      <dsp:spPr>
        <a:xfrm>
          <a:off x="-6821147" y="-1042990"/>
          <a:ext cx="8118480" cy="8118480"/>
        </a:xfrm>
        <a:prstGeom prst="blockArc">
          <a:avLst>
            <a:gd name="adj1" fmla="val 18900000"/>
            <a:gd name="adj2" fmla="val 2700000"/>
            <a:gd name="adj3" fmla="val 266"/>
          </a:avLst>
        </a:prstGeom>
        <a:noFill/>
        <a:ln w="12700" cap="flat" cmpd="sng" algn="ctr">
          <a:solidFill>
            <a:schemeClr val="accent3">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1BA671-CE25-4096-8DEB-B377489DAA95}">
      <dsp:nvSpPr>
        <dsp:cNvPr id="0" name=""/>
        <dsp:cNvSpPr/>
      </dsp:nvSpPr>
      <dsp:spPr>
        <a:xfrm>
          <a:off x="482901" y="317671"/>
          <a:ext cx="11038935" cy="63510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112" tIns="50800" rIns="50800" bIns="50800" numCol="1" spcCol="1270" anchor="ctr" anchorCtr="0">
          <a:noAutofit/>
        </a:bodyPr>
        <a:lstStyle/>
        <a:p>
          <a:pPr lvl="0" algn="l" defTabSz="889000">
            <a:lnSpc>
              <a:spcPct val="90000"/>
            </a:lnSpc>
            <a:spcBef>
              <a:spcPct val="0"/>
            </a:spcBef>
            <a:spcAft>
              <a:spcPct val="35000"/>
            </a:spcAft>
          </a:pPr>
          <a:r>
            <a:rPr lang="en-US" sz="2000" kern="1200" dirty="0"/>
            <a:t>Strategic utilization of </a:t>
          </a:r>
          <a:r>
            <a:rPr lang="en-US" sz="2000" b="1" kern="1200" dirty="0"/>
            <a:t>comparative advantage of partners </a:t>
          </a:r>
          <a:r>
            <a:rPr lang="en-US" sz="2000" kern="1200" dirty="0"/>
            <a:t>to address  country specific challenges </a:t>
          </a:r>
        </a:p>
      </dsp:txBody>
      <dsp:txXfrm>
        <a:off x="482901" y="317671"/>
        <a:ext cx="11038935" cy="635101"/>
      </dsp:txXfrm>
    </dsp:sp>
    <dsp:sp modelId="{3B35CE31-71DD-4286-9644-B2E54BEBCD4A}">
      <dsp:nvSpPr>
        <dsp:cNvPr id="0" name=""/>
        <dsp:cNvSpPr/>
      </dsp:nvSpPr>
      <dsp:spPr>
        <a:xfrm>
          <a:off x="85963" y="238283"/>
          <a:ext cx="793877" cy="79387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CE288E0-C522-4DBA-BDFF-C3BC62B5C94C}">
      <dsp:nvSpPr>
        <dsp:cNvPr id="0" name=""/>
        <dsp:cNvSpPr/>
      </dsp:nvSpPr>
      <dsp:spPr>
        <a:xfrm>
          <a:off x="1005316" y="1270203"/>
          <a:ext cx="10516520" cy="63510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112" tIns="50800" rIns="50800" bIns="50800" numCol="1" spcCol="1270" anchor="ctr" anchorCtr="0">
          <a:noAutofit/>
        </a:bodyPr>
        <a:lstStyle/>
        <a:p>
          <a:pPr lvl="0" algn="l" defTabSz="889000">
            <a:lnSpc>
              <a:spcPct val="90000"/>
            </a:lnSpc>
            <a:spcBef>
              <a:spcPct val="0"/>
            </a:spcBef>
            <a:spcAft>
              <a:spcPct val="35000"/>
            </a:spcAft>
          </a:pPr>
          <a:r>
            <a:rPr lang="en-US" sz="2000" b="1" kern="1200" dirty="0"/>
            <a:t>Reform system from within </a:t>
          </a:r>
          <a:r>
            <a:rPr lang="en-US" sz="2000" kern="1200" dirty="0"/>
            <a:t>rather than trying to import a contextually irrelevant model</a:t>
          </a:r>
        </a:p>
      </dsp:txBody>
      <dsp:txXfrm>
        <a:off x="1005316" y="1270203"/>
        <a:ext cx="10516520" cy="635101"/>
      </dsp:txXfrm>
    </dsp:sp>
    <dsp:sp modelId="{55A524CC-67C5-4C29-8C0D-051AAAFCFDDE}">
      <dsp:nvSpPr>
        <dsp:cNvPr id="0" name=""/>
        <dsp:cNvSpPr/>
      </dsp:nvSpPr>
      <dsp:spPr>
        <a:xfrm>
          <a:off x="608377" y="1190815"/>
          <a:ext cx="793877" cy="79387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EF9774-BB76-4988-977D-86A8D9509A99}">
      <dsp:nvSpPr>
        <dsp:cNvPr id="0" name=""/>
        <dsp:cNvSpPr/>
      </dsp:nvSpPr>
      <dsp:spPr>
        <a:xfrm>
          <a:off x="1244203" y="2222734"/>
          <a:ext cx="10277633" cy="63510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112" tIns="50800" rIns="50800" bIns="50800" numCol="1" spcCol="1270" anchor="ctr" anchorCtr="0">
          <a:noAutofit/>
        </a:bodyPr>
        <a:lstStyle/>
        <a:p>
          <a:pPr lvl="0" algn="l" defTabSz="889000">
            <a:lnSpc>
              <a:spcPct val="90000"/>
            </a:lnSpc>
            <a:spcBef>
              <a:spcPct val="0"/>
            </a:spcBef>
            <a:spcAft>
              <a:spcPct val="35000"/>
            </a:spcAft>
          </a:pPr>
          <a:r>
            <a:rPr lang="en-US" sz="2000" kern="1200"/>
            <a:t>Strengthen analytic abilities for </a:t>
          </a:r>
          <a:r>
            <a:rPr lang="en-US" sz="2000" b="1" kern="1200"/>
            <a:t>building compelling SDG investment cases </a:t>
          </a:r>
          <a:r>
            <a:rPr lang="en-US" sz="2000" kern="1200"/>
            <a:t>to help prioritize SDG financing </a:t>
          </a:r>
          <a:endParaRPr lang="en-US" sz="2000" kern="1200" dirty="0"/>
        </a:p>
      </dsp:txBody>
      <dsp:txXfrm>
        <a:off x="1244203" y="2222734"/>
        <a:ext cx="10277633" cy="635101"/>
      </dsp:txXfrm>
    </dsp:sp>
    <dsp:sp modelId="{BEBCF0A6-4EDF-443F-BDA9-B37E4AF69659}">
      <dsp:nvSpPr>
        <dsp:cNvPr id="0" name=""/>
        <dsp:cNvSpPr/>
      </dsp:nvSpPr>
      <dsp:spPr>
        <a:xfrm>
          <a:off x="847264" y="2143347"/>
          <a:ext cx="793877" cy="79387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32D9989-31A4-4EA0-917B-40268BA9F230}">
      <dsp:nvSpPr>
        <dsp:cNvPr id="0" name=""/>
        <dsp:cNvSpPr/>
      </dsp:nvSpPr>
      <dsp:spPr>
        <a:xfrm>
          <a:off x="1244203" y="3174663"/>
          <a:ext cx="10277633" cy="63510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112" tIns="50800" rIns="50800" bIns="50800" numCol="1" spcCol="1270" anchor="ctr" anchorCtr="0">
          <a:noAutofit/>
        </a:bodyPr>
        <a:lstStyle/>
        <a:p>
          <a:pPr lvl="0" algn="l" defTabSz="889000">
            <a:lnSpc>
              <a:spcPct val="90000"/>
            </a:lnSpc>
            <a:spcBef>
              <a:spcPct val="0"/>
            </a:spcBef>
            <a:spcAft>
              <a:spcPct val="35000"/>
            </a:spcAft>
          </a:pPr>
          <a:r>
            <a:rPr lang="en-US" sz="2000" b="1" kern="1200"/>
            <a:t>Collaboration with other countries </a:t>
          </a:r>
          <a:r>
            <a:rPr lang="en-US" sz="2000" kern="1200"/>
            <a:t>on pattern of Pakistan- Sri Lanka twinning program for optimizing on existing tools, programs, lessons learnt</a:t>
          </a:r>
          <a:endParaRPr lang="en-US" sz="2000" kern="1200" dirty="0"/>
        </a:p>
      </dsp:txBody>
      <dsp:txXfrm>
        <a:off x="1244203" y="3174663"/>
        <a:ext cx="10277633" cy="635101"/>
      </dsp:txXfrm>
    </dsp:sp>
    <dsp:sp modelId="{5DFAE3EB-95E7-4AE9-8288-A20454A70CF8}">
      <dsp:nvSpPr>
        <dsp:cNvPr id="0" name=""/>
        <dsp:cNvSpPr/>
      </dsp:nvSpPr>
      <dsp:spPr>
        <a:xfrm>
          <a:off x="847264" y="3095275"/>
          <a:ext cx="793877" cy="79387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6D1581-402B-4A2D-BEBB-B6A664DCB460}">
      <dsp:nvSpPr>
        <dsp:cNvPr id="0" name=""/>
        <dsp:cNvSpPr/>
      </dsp:nvSpPr>
      <dsp:spPr>
        <a:xfrm>
          <a:off x="1005316" y="4127195"/>
          <a:ext cx="10516520" cy="63510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112" tIns="50800" rIns="50800" bIns="50800" numCol="1" spcCol="1270" anchor="ctr" anchorCtr="0">
          <a:noAutofit/>
        </a:bodyPr>
        <a:lstStyle/>
        <a:p>
          <a:pPr lvl="0" algn="l" defTabSz="889000">
            <a:lnSpc>
              <a:spcPct val="90000"/>
            </a:lnSpc>
            <a:spcBef>
              <a:spcPct val="0"/>
            </a:spcBef>
            <a:spcAft>
              <a:spcPct val="35000"/>
            </a:spcAft>
          </a:pPr>
          <a:r>
            <a:rPr lang="en-US" sz="2000" kern="1200"/>
            <a:t>Continue to </a:t>
          </a:r>
          <a:r>
            <a:rPr lang="en-US" sz="2000" b="1" kern="1200"/>
            <a:t>strengthen accountability forums </a:t>
          </a:r>
          <a:r>
            <a:rPr lang="en-US" sz="2000" kern="1200"/>
            <a:t>by careful weaving of the same within the existing national evaluation systems </a:t>
          </a:r>
          <a:endParaRPr lang="en-US" sz="2000" kern="1200" dirty="0"/>
        </a:p>
      </dsp:txBody>
      <dsp:txXfrm>
        <a:off x="1005316" y="4127195"/>
        <a:ext cx="10516520" cy="635101"/>
      </dsp:txXfrm>
    </dsp:sp>
    <dsp:sp modelId="{4EDAFE79-7E1A-4574-AFF3-00E75D0DE24D}">
      <dsp:nvSpPr>
        <dsp:cNvPr id="0" name=""/>
        <dsp:cNvSpPr/>
      </dsp:nvSpPr>
      <dsp:spPr>
        <a:xfrm>
          <a:off x="608377" y="4047807"/>
          <a:ext cx="793877" cy="79387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4B7AEB-C433-41A4-A0D3-50FB40169C49}">
      <dsp:nvSpPr>
        <dsp:cNvPr id="0" name=""/>
        <dsp:cNvSpPr/>
      </dsp:nvSpPr>
      <dsp:spPr>
        <a:xfrm>
          <a:off x="482901" y="5079726"/>
          <a:ext cx="11038935" cy="635101"/>
        </a:xfrm>
        <a:prstGeom prst="rect">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4112" tIns="50800" rIns="50800" bIns="50800" numCol="1" spcCol="1270" anchor="ctr" anchorCtr="0">
          <a:noAutofit/>
        </a:bodyPr>
        <a:lstStyle/>
        <a:p>
          <a:pPr lvl="0" algn="l" defTabSz="889000">
            <a:lnSpc>
              <a:spcPct val="90000"/>
            </a:lnSpc>
            <a:spcBef>
              <a:spcPct val="0"/>
            </a:spcBef>
            <a:spcAft>
              <a:spcPct val="35000"/>
            </a:spcAft>
          </a:pPr>
          <a:r>
            <a:rPr lang="en-US" sz="2000" kern="1200"/>
            <a:t>Adopt a </a:t>
          </a:r>
          <a:r>
            <a:rPr lang="en-US" sz="2000" b="1" kern="1200"/>
            <a:t>collaborative, participatory approach </a:t>
          </a:r>
          <a:r>
            <a:rPr lang="en-US" sz="2000" kern="1200"/>
            <a:t>to gain ownership and reduce resistance</a:t>
          </a:r>
          <a:endParaRPr lang="en-US" sz="2000" kern="1200" dirty="0"/>
        </a:p>
      </dsp:txBody>
      <dsp:txXfrm>
        <a:off x="482901" y="5079726"/>
        <a:ext cx="11038935" cy="635101"/>
      </dsp:txXfrm>
    </dsp:sp>
    <dsp:sp modelId="{BD9C2135-A443-418D-9223-B7350CDC087C}">
      <dsp:nvSpPr>
        <dsp:cNvPr id="0" name=""/>
        <dsp:cNvSpPr/>
      </dsp:nvSpPr>
      <dsp:spPr>
        <a:xfrm>
          <a:off x="85963" y="5000339"/>
          <a:ext cx="793877" cy="793877"/>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5ABE2-36FE-4DD9-A0F3-B329C9E8710A}" type="datetimeFigureOut">
              <a:rPr lang="en-US" smtClean="0"/>
              <a:t>10/27/2022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D6676-029B-4F1B-BBEB-41C26A87F207}" type="slidenum">
              <a:rPr lang="en-US" smtClean="0"/>
              <a:t>‹#›</a:t>
            </a:fld>
            <a:endParaRPr lang="en-US"/>
          </a:p>
        </p:txBody>
      </p:sp>
    </p:spTree>
    <p:extLst>
      <p:ext uri="{BB962C8B-B14F-4D97-AF65-F5344CB8AC3E}">
        <p14:creationId xmlns:p14="http://schemas.microsoft.com/office/powerpoint/2010/main" val="314275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FD788E-B4AB-4403-BFA7-1A1A0179AF4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889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data is routinely triangulated with operational service delivery data. Here u can see polygon live tracking of vaccinators for monitoring their coverage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B3A6A-8D4E-4700-9235-F5EEAC607B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975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Geospatial mapping is used for evaluating coverage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B3A6A-8D4E-4700-9235-F5EEAC607B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854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GIS mapping helps in identifying under served areas and guides data guided expansion of services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5B3A6A-8D4E-4700-9235-F5EEAC607B2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740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kern="1200" dirty="0">
                <a:solidFill>
                  <a:schemeClr val="tx1"/>
                </a:solidFill>
                <a:effectLst/>
                <a:latin typeface="+mn-lt"/>
                <a:ea typeface="+mn-ea"/>
                <a:cs typeface="+mn-cs"/>
              </a:rPr>
              <a:t>Whereas the production of short and long term statistics was negatively affected in the LMICs, we had some successes as we adopted innovative techniques to fulfil data demands during the COVID19 recovery and response planning and to achieve the SDGs.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kern="1200" dirty="0">
                <a:solidFill>
                  <a:schemeClr val="tx1"/>
                </a:solidFill>
                <a:effectLst/>
                <a:latin typeface="+mn-lt"/>
                <a:ea typeface="+mn-ea"/>
                <a:cs typeface="+mn-cs"/>
              </a:rPr>
              <a:t>What you see here are snippets from our national health facility assessment which was carried out across the 144 districts of Pakistan to serve as baseline for allocation of health funding post COVID19. </a:t>
            </a:r>
            <a:endParaRPr lang="en-US" dirty="0"/>
          </a:p>
        </p:txBody>
      </p:sp>
    </p:spTree>
    <p:extLst>
      <p:ext uri="{BB962C8B-B14F-4D97-AF65-F5344CB8AC3E}">
        <p14:creationId xmlns:p14="http://schemas.microsoft.com/office/powerpoint/2010/main" val="19420678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It helped guide investments where there were larger gaps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0BFA62D-996E-45C3-97A5-C4A5979E4A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09829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also bring to the attention of the implementers the bottlenecks i.e. shortage of critical HR to deliver the program for the intended impact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3C0336-C80C-4F2E-8087-E01C7830489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000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been using data strategically to build compelling narratives and designing investment cases by placing before these insights before the decision makers </a:t>
            </a:r>
          </a:p>
        </p:txBody>
      </p:sp>
      <p:sp>
        <p:nvSpPr>
          <p:cNvPr id="4" name="Slide Number Placeholder 3"/>
          <p:cNvSpPr>
            <a:spLocks noGrp="1"/>
          </p:cNvSpPr>
          <p:nvPr>
            <p:ph type="sldNum" sz="quarter" idx="5"/>
          </p:nvPr>
        </p:nvSpPr>
        <p:spPr/>
        <p:txBody>
          <a:bodyPr/>
          <a:lstStyle/>
          <a:p>
            <a:fld id="{BF9D6676-029B-4F1B-BBEB-41C26A87F207}" type="slidenum">
              <a:rPr lang="en-US" smtClean="0"/>
              <a:t>16</a:t>
            </a:fld>
            <a:endParaRPr lang="en-US"/>
          </a:p>
        </p:txBody>
      </p:sp>
    </p:spTree>
    <p:extLst>
      <p:ext uri="{BB962C8B-B14F-4D97-AF65-F5344CB8AC3E}">
        <p14:creationId xmlns:p14="http://schemas.microsoft.com/office/powerpoint/2010/main" val="32546253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Sub national rankings help </a:t>
            </a:r>
            <a:r>
              <a:rPr lang="en-US" dirty="0" err="1"/>
              <a:t>prirotize</a:t>
            </a:r>
            <a:r>
              <a:rPr lang="en-US" dirty="0"/>
              <a:t> districts where investments are needed most to meet the SDG national targets </a:t>
            </a:r>
          </a:p>
        </p:txBody>
      </p:sp>
      <p:sp>
        <p:nvSpPr>
          <p:cNvPr id="4" name="Slide Number Placeholder 3"/>
          <p:cNvSpPr>
            <a:spLocks noGrp="1"/>
          </p:cNvSpPr>
          <p:nvPr>
            <p:ph type="sldNum" sz="quarter" idx="5"/>
          </p:nvPr>
        </p:nvSpPr>
        <p:spPr/>
        <p:txBody>
          <a:bodyPr/>
          <a:lstStyle/>
          <a:p>
            <a:fld id="{BF9D6676-029B-4F1B-BBEB-41C26A87F207}" type="slidenum">
              <a:rPr lang="en-US" smtClean="0"/>
              <a:t>17</a:t>
            </a:fld>
            <a:endParaRPr lang="en-US"/>
          </a:p>
        </p:txBody>
      </p:sp>
    </p:spTree>
    <p:extLst>
      <p:ext uri="{BB962C8B-B14F-4D97-AF65-F5344CB8AC3E}">
        <p14:creationId xmlns:p14="http://schemas.microsoft.com/office/powerpoint/2010/main" val="398136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Indicators are proposed using strong rationale for investment and baselines are provided to facilitate target setting for subsequent monitoring and evaluation forums </a:t>
            </a:r>
          </a:p>
        </p:txBody>
      </p:sp>
      <p:sp>
        <p:nvSpPr>
          <p:cNvPr id="4" name="Slide Number Placeholder 3"/>
          <p:cNvSpPr>
            <a:spLocks noGrp="1"/>
          </p:cNvSpPr>
          <p:nvPr>
            <p:ph type="sldNum" sz="quarter" idx="5"/>
          </p:nvPr>
        </p:nvSpPr>
        <p:spPr/>
        <p:txBody>
          <a:bodyPr/>
          <a:lstStyle/>
          <a:p>
            <a:fld id="{BF9D6676-029B-4F1B-BBEB-41C26A87F207}" type="slidenum">
              <a:rPr lang="en-US" smtClean="0"/>
              <a:t>18</a:t>
            </a:fld>
            <a:endParaRPr lang="en-US"/>
          </a:p>
        </p:txBody>
      </p:sp>
    </p:spTree>
    <p:extLst>
      <p:ext uri="{BB962C8B-B14F-4D97-AF65-F5344CB8AC3E}">
        <p14:creationId xmlns:p14="http://schemas.microsoft.com/office/powerpoint/2010/main" val="234419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All this has come into effect through strengthening of coordination mechanisms and data ecosystems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Federal SDG Unit at the Planning Commission serves as the </a:t>
            </a:r>
            <a:r>
              <a:rPr lang="en-US" b="0" dirty="0">
                <a:solidFill>
                  <a:schemeClr val="accent5"/>
                </a:solidFill>
              </a:rPr>
              <a:t>conduit</a:t>
            </a:r>
            <a:r>
              <a:rPr lang="en-US" b="0" dirty="0"/>
              <a:t> between the ministries, departments, UN partners, Donors and Development agencies for c</a:t>
            </a:r>
            <a:r>
              <a:rPr lang="en-US" sz="1200" b="1" kern="1200" dirty="0">
                <a:solidFill>
                  <a:schemeClr val="tx1"/>
                </a:solidFill>
                <a:effectLst/>
                <a:latin typeface="+mn-lt"/>
                <a:ea typeface="+mn-ea"/>
                <a:cs typeface="+mn-cs"/>
              </a:rPr>
              <a:t>oordinating donors’ assistance and strengthening collaborative partnerships</a:t>
            </a:r>
            <a:r>
              <a:rPr lang="en-US" sz="1200" kern="1200" dirty="0">
                <a:solidFill>
                  <a:schemeClr val="tx1"/>
                </a:solidFill>
                <a:effectLst/>
                <a:latin typeface="+mn-lt"/>
                <a:ea typeface="+mn-ea"/>
                <a:cs typeface="+mn-cs"/>
              </a:rPr>
              <a:t>.</a:t>
            </a:r>
          </a:p>
          <a:p>
            <a:endParaRPr lang="en-US" b="0" dirty="0">
              <a:ea typeface=".Helvetica Neue Interface"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This has been critical in </a:t>
            </a:r>
            <a:r>
              <a:rPr lang="en-US" b="0" dirty="0">
                <a:solidFill>
                  <a:schemeClr val="accent5"/>
                </a:solidFill>
              </a:rPr>
              <a:t>instituting</a:t>
            </a:r>
            <a:r>
              <a:rPr lang="en-US" b="0" dirty="0">
                <a:ea typeface=".Helvetica Neue Interface" panose="020B0604020202020204" pitchFamily="34" charset="0"/>
              </a:rPr>
              <a:t> SDG data reporting and </a:t>
            </a:r>
            <a:r>
              <a:rPr lang="en-US" b="0" dirty="0">
                <a:solidFill>
                  <a:srgbClr val="C00000"/>
                </a:solidFill>
                <a:ea typeface=".Helvetica Neue Interface" panose="020B0604020202020204" pitchFamily="34" charset="0"/>
              </a:rPr>
              <a:t>monitoring mechanisms </a:t>
            </a:r>
            <a:r>
              <a:rPr lang="en-US" b="0" dirty="0">
                <a:ea typeface=".Helvetica Neue Interface" panose="020B0604020202020204" pitchFamily="34" charset="0"/>
              </a:rPr>
              <a:t>to allow for </a:t>
            </a:r>
            <a:r>
              <a:rPr lang="en-US" b="0" dirty="0">
                <a:solidFill>
                  <a:srgbClr val="C00000"/>
                </a:solidFill>
                <a:ea typeface=".Helvetica Neue Interface" panose="020B0604020202020204" pitchFamily="34" charset="0"/>
              </a:rPr>
              <a:t>effective coordination, </a:t>
            </a:r>
            <a:r>
              <a:rPr lang="en-US" b="0" dirty="0">
                <a:ea typeface=".Helvetica Neue Interface" panose="020B0604020202020204" pitchFamily="34" charset="0"/>
              </a:rPr>
              <a:t>implementation and monitoring of SDG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lvl="0"/>
            <a:r>
              <a:rPr lang="en-US" sz="1200" kern="1200" dirty="0">
                <a:solidFill>
                  <a:schemeClr val="tx1"/>
                </a:solidFill>
                <a:effectLst/>
                <a:latin typeface="+mn-lt"/>
                <a:ea typeface="+mn-ea"/>
                <a:cs typeface="+mn-cs"/>
              </a:rPr>
              <a:t>We started our journey with SDG data reporting on 21 indicators in 2015 and have reached to160 today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158750" indent="0">
              <a:buNone/>
            </a:pPr>
            <a:endParaRPr lang="en-US" dirty="0"/>
          </a:p>
        </p:txBody>
      </p:sp>
    </p:spTree>
    <p:extLst>
      <p:ext uri="{BB962C8B-B14F-4D97-AF65-F5344CB8AC3E}">
        <p14:creationId xmlns:p14="http://schemas.microsoft.com/office/powerpoint/2010/main" val="3238669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F9D6676-029B-4F1B-BBEB-41C26A87F207}" type="slidenum">
              <a:rPr lang="en-US" smtClean="0"/>
              <a:t>2</a:t>
            </a:fld>
            <a:endParaRPr lang="en-US"/>
          </a:p>
        </p:txBody>
      </p:sp>
    </p:spTree>
    <p:extLst>
      <p:ext uri="{BB962C8B-B14F-4D97-AF65-F5344CB8AC3E}">
        <p14:creationId xmlns:p14="http://schemas.microsoft.com/office/powerpoint/2010/main" val="732531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Helvetica Neue Interface" panose="020B0604020202020204" pitchFamily="34" charset="0"/>
              </a:rPr>
              <a:t>During COVID 19, </a:t>
            </a:r>
            <a:r>
              <a:rPr lang="en-US" sz="1200" kern="1200" dirty="0">
                <a:solidFill>
                  <a:schemeClr val="tx1"/>
                </a:solidFill>
                <a:effectLst/>
                <a:latin typeface="+mn-lt"/>
                <a:ea typeface="+mn-ea"/>
                <a:cs typeface="+mn-cs"/>
              </a:rPr>
              <a:t>the Planning Commission served </a:t>
            </a:r>
            <a:r>
              <a:rPr lang="en-US" dirty="0">
                <a:ea typeface=".Helvetica Neue Interface" panose="020B0604020202020204" pitchFamily="34" charset="0"/>
              </a:rPr>
              <a:t>as the secretariat which provided a platform for </a:t>
            </a:r>
            <a:r>
              <a:rPr lang="en-US" sz="1200" kern="1200" dirty="0">
                <a:solidFill>
                  <a:schemeClr val="tx1"/>
                </a:solidFill>
                <a:effectLst/>
                <a:latin typeface="+mn-lt"/>
                <a:ea typeface="+mn-ea"/>
                <a:cs typeface="+mn-cs"/>
              </a:rPr>
              <a:t>working along the entire continuum of SDGs with not only government counterparts, but also development partners, national academia and research institutes, policy think tanks both nationally and internationally.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ea typeface=".Helvetica Neue Interface"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09836B-43A9-4E77-BA34-08D3C9E188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0270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arrangements has proved to be pivotal in aligning ourselves for multiple SDG policy and program initiatives; exploiting nationally and internationally available subject expertise and </a:t>
            </a:r>
            <a:r>
              <a:rPr lang="en-US" dirty="0">
                <a:ea typeface=".Helvetica Neue Interface" panose="020B0604020202020204" pitchFamily="34" charset="0"/>
              </a:rPr>
              <a:t>accessing </a:t>
            </a:r>
            <a:r>
              <a:rPr lang="en-US" dirty="0">
                <a:solidFill>
                  <a:srgbClr val="C00000"/>
                </a:solidFill>
                <a:ea typeface=".Helvetica Neue Interface" panose="020B0604020202020204" pitchFamily="34" charset="0"/>
              </a:rPr>
              <a:t>critical technical backstopping </a:t>
            </a:r>
            <a:r>
              <a:rPr lang="en-US" dirty="0">
                <a:ea typeface=".Helvetica Neue Interface" panose="020B0604020202020204" pitchFamily="34" charset="0"/>
              </a:rPr>
              <a:t>for </a:t>
            </a:r>
            <a:r>
              <a:rPr lang="en-US" dirty="0">
                <a:solidFill>
                  <a:schemeClr val="accent2"/>
                </a:solidFill>
                <a:ea typeface=".Helvetica Neue Interface" panose="020B0604020202020204" pitchFamily="34" charset="0"/>
              </a:rPr>
              <a:t>analyzing data and developing </a:t>
            </a:r>
            <a:r>
              <a:rPr lang="en-US" dirty="0">
                <a:solidFill>
                  <a:srgbClr val="C00000"/>
                </a:solidFill>
                <a:ea typeface=".Helvetica Neue Interface" panose="020B0604020202020204" pitchFamily="34" charset="0"/>
              </a:rPr>
              <a:t>rapid critical insights </a:t>
            </a:r>
            <a:r>
              <a:rPr lang="en-US" dirty="0">
                <a:ea typeface=".Helvetica Neue Interface" panose="020B0604020202020204" pitchFamily="34" charset="0"/>
              </a:rPr>
              <a:t>for use in corrective policy and program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Engagement with a wide group of key stakeholders while using a snow flake model, and using this systematic approach has enabled us to access data r</a:t>
            </a:r>
            <a:r>
              <a:rPr lang="en-US" dirty="0">
                <a:solidFill>
                  <a:schemeClr val="accent2"/>
                </a:solidFill>
                <a:ea typeface=".Helvetica Neue Interface" panose="020B0604020202020204" pitchFamily="34" charset="0"/>
              </a:rPr>
              <a:t>epositories, arrange for national and international expertise</a:t>
            </a:r>
            <a:r>
              <a:rPr lang="en-US" dirty="0">
                <a:ea typeface=".Helvetica Neue Interface" panose="020B0604020202020204" pitchFamily="34" charset="0"/>
              </a:rPr>
              <a:t> to facilitate </a:t>
            </a:r>
            <a:r>
              <a:rPr lang="en-US" dirty="0">
                <a:solidFill>
                  <a:schemeClr val="accent2"/>
                </a:solidFill>
                <a:ea typeface=".Helvetica Neue Interface" panose="020B0604020202020204" pitchFamily="34" charset="0"/>
              </a:rPr>
              <a:t>designing of evidence-informed </a:t>
            </a:r>
            <a:r>
              <a:rPr lang="en-US" dirty="0">
                <a:solidFill>
                  <a:srgbClr val="C00000"/>
                </a:solidFill>
                <a:ea typeface=".Helvetica Neue Interface" panose="020B0604020202020204" pitchFamily="34" charset="0"/>
              </a:rPr>
              <a:t>interventions </a:t>
            </a:r>
            <a:r>
              <a:rPr lang="en-US" dirty="0">
                <a:ea typeface=".Helvetica Neue Interface" panose="020B0604020202020204" pitchFamily="34" charset="0"/>
              </a:rPr>
              <a:t>for government’s </a:t>
            </a:r>
            <a:r>
              <a:rPr lang="en-US" dirty="0">
                <a:solidFill>
                  <a:srgbClr val="C00000"/>
                </a:solidFill>
                <a:ea typeface=".Helvetica Neue Interface" panose="020B0604020202020204" pitchFamily="34" charset="0"/>
              </a:rPr>
              <a:t>economic and social response</a:t>
            </a:r>
            <a:r>
              <a:rPr lang="en-US" dirty="0">
                <a:ea typeface=".Helvetica Neue Interface" panose="020B0604020202020204" pitchFamily="34" charset="0"/>
              </a:rPr>
              <a:t> to achieving the SDGs;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AB3E1-344C-400C-A8DD-592C8BAB73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204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country uses innovative digitized tools for including voices from under represented segments and collecting data where it does not exist using existing networks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72BBFF-4812-495A-BF91-478B672216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682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Regular leaning forums and policy roundtables allow for using evidence to guide discussion and consensus building. The stakeholder consultations are categorized and archived in a strategies dashboard and is pivotal for generating reports and policy briefs.</a:t>
            </a:r>
          </a:p>
          <a:p>
            <a:pPr marL="158750" indent="0">
              <a:buNone/>
            </a:pPr>
            <a:endParaRPr lang="en-US" dirty="0"/>
          </a:p>
        </p:txBody>
      </p:sp>
    </p:spTree>
    <p:extLst>
      <p:ext uri="{BB962C8B-B14F-4D97-AF65-F5344CB8AC3E}">
        <p14:creationId xmlns:p14="http://schemas.microsoft.com/office/powerpoint/2010/main" val="18707570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Our biggest challenge to strengthening the NES has been the resistance at all levels</a:t>
            </a:r>
          </a:p>
          <a:p>
            <a:r>
              <a:rPr lang="en-US" sz="1200" b="0" i="0" kern="1200" dirty="0">
                <a:solidFill>
                  <a:schemeClr val="tx1"/>
                </a:solidFill>
                <a:effectLst/>
                <a:latin typeface="+mn-lt"/>
                <a:ea typeface="+mn-ea"/>
                <a:cs typeface="+mn-cs"/>
              </a:rPr>
              <a:t>Political resistance</a:t>
            </a:r>
          </a:p>
          <a:p>
            <a:r>
              <a:rPr lang="en-US" sz="1200" b="0" i="0" kern="1200" dirty="0">
                <a:solidFill>
                  <a:schemeClr val="tx1"/>
                </a:solidFill>
                <a:effectLst/>
                <a:latin typeface="+mn-lt"/>
                <a:ea typeface="+mn-ea"/>
                <a:cs typeface="+mn-cs"/>
              </a:rPr>
              <a:t>Bureaucratic selection of smart indicators</a:t>
            </a:r>
          </a:p>
          <a:p>
            <a:r>
              <a:rPr lang="en-US" sz="1200" b="0" i="0" kern="1200" dirty="0">
                <a:solidFill>
                  <a:schemeClr val="tx1"/>
                </a:solidFill>
                <a:effectLst/>
                <a:latin typeface="+mn-lt"/>
                <a:ea typeface="+mn-ea"/>
                <a:cs typeface="+mn-cs"/>
              </a:rPr>
              <a:t>Teams resistant due to the uncertainty and new ways of working</a:t>
            </a:r>
          </a:p>
          <a:p>
            <a:r>
              <a:rPr lang="en-US" sz="1200" b="0" i="0" kern="1200" dirty="0">
                <a:solidFill>
                  <a:schemeClr val="tx1"/>
                </a:solidFill>
                <a:effectLst/>
                <a:latin typeface="+mn-lt"/>
                <a:ea typeface="+mn-ea"/>
                <a:cs typeface="+mn-cs"/>
              </a:rPr>
              <a:t>Focus on budget </a:t>
            </a:r>
            <a:r>
              <a:rPr lang="en-US" sz="1200" b="0" i="0" kern="1200" dirty="0" err="1">
                <a:solidFill>
                  <a:schemeClr val="tx1"/>
                </a:solidFill>
                <a:effectLst/>
                <a:latin typeface="+mn-lt"/>
                <a:ea typeface="+mn-ea"/>
                <a:cs typeface="+mn-cs"/>
              </a:rPr>
              <a:t>utilisation</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Access to data</a:t>
            </a:r>
          </a:p>
          <a:p>
            <a:r>
              <a:rPr lang="en-US" sz="1200" b="0" i="0" kern="1200" dirty="0">
                <a:solidFill>
                  <a:schemeClr val="tx1"/>
                </a:solidFill>
                <a:effectLst/>
                <a:latin typeface="+mn-lt"/>
                <a:ea typeface="+mn-ea"/>
                <a:cs typeface="+mn-cs"/>
              </a:rPr>
              <a:t>Weak integration of monitoring with </a:t>
            </a:r>
            <a:r>
              <a:rPr lang="en-US" sz="1200" b="0" i="0" kern="1200" dirty="0" err="1">
                <a:solidFill>
                  <a:schemeClr val="tx1"/>
                </a:solidFill>
                <a:effectLst/>
                <a:latin typeface="+mn-lt"/>
                <a:ea typeface="+mn-ea"/>
                <a:cs typeface="+mn-cs"/>
              </a:rPr>
              <a:t>planing</a:t>
            </a:r>
            <a:r>
              <a:rPr lang="en-US" sz="1200" b="0" i="0" kern="1200" dirty="0">
                <a:solidFill>
                  <a:schemeClr val="tx1"/>
                </a:solidFill>
                <a:effectLst/>
                <a:latin typeface="+mn-lt"/>
                <a:ea typeface="+mn-ea"/>
                <a:cs typeface="+mn-cs"/>
              </a:rPr>
              <a:t>, policy</a:t>
            </a:r>
          </a:p>
          <a:p>
            <a:r>
              <a:rPr lang="en-US" sz="1200" b="0" i="0" kern="1200" dirty="0">
                <a:solidFill>
                  <a:schemeClr val="tx1"/>
                </a:solidFill>
                <a:effectLst/>
                <a:latin typeface="+mn-lt"/>
                <a:ea typeface="+mn-ea"/>
                <a:cs typeface="+mn-cs"/>
              </a:rPr>
              <a:t>Image of policing tool rather than aid to robust and targeted decision making</a:t>
            </a:r>
          </a:p>
          <a:p>
            <a:r>
              <a:rPr lang="en-US" sz="1200" b="0" i="0" kern="1200" dirty="0">
                <a:solidFill>
                  <a:schemeClr val="tx1"/>
                </a:solidFill>
                <a:effectLst/>
                <a:latin typeface="+mn-lt"/>
                <a:ea typeface="+mn-ea"/>
                <a:cs typeface="+mn-cs"/>
              </a:rPr>
              <a:t>Weak institutional capacities and limited local evaluators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77709-02C6-4A56-AE87-9537EFC04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024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Collaborative approach</a:t>
            </a:r>
          </a:p>
          <a:p>
            <a:r>
              <a:rPr lang="en-US" sz="1200" b="0" i="0" kern="1200" dirty="0">
                <a:solidFill>
                  <a:schemeClr val="tx1"/>
                </a:solidFill>
                <a:effectLst/>
                <a:latin typeface="+mn-lt"/>
                <a:ea typeface="+mn-ea"/>
                <a:cs typeface="+mn-cs"/>
              </a:rPr>
              <a:t>Culture of M&amp;E needs to be embedded within the system</a:t>
            </a:r>
          </a:p>
          <a:p>
            <a:r>
              <a:rPr lang="en-US" sz="1200" b="0" i="0" kern="1200" dirty="0">
                <a:solidFill>
                  <a:schemeClr val="tx1"/>
                </a:solidFill>
                <a:effectLst/>
                <a:latin typeface="+mn-lt"/>
                <a:ea typeface="+mn-ea"/>
                <a:cs typeface="+mn-cs"/>
              </a:rPr>
              <a:t>Context relevant culturally appropriate</a:t>
            </a:r>
          </a:p>
          <a:p>
            <a:r>
              <a:rPr lang="en-US" sz="1200" b="0" i="0" kern="1200" dirty="0">
                <a:solidFill>
                  <a:schemeClr val="tx1"/>
                </a:solidFill>
                <a:effectLst/>
                <a:latin typeface="+mn-lt"/>
                <a:ea typeface="+mn-ea"/>
                <a:cs typeface="+mn-cs"/>
              </a:rPr>
              <a:t>Strengthening ability to evaluate our programs</a:t>
            </a:r>
          </a:p>
          <a:p>
            <a:r>
              <a:rPr lang="en-US" sz="1200" b="0" i="0" kern="1200" dirty="0">
                <a:solidFill>
                  <a:schemeClr val="tx1"/>
                </a:solidFill>
                <a:effectLst/>
                <a:latin typeface="+mn-lt"/>
                <a:ea typeface="+mn-ea"/>
                <a:cs typeface="+mn-cs"/>
              </a:rPr>
              <a:t>You need to reform system from within rather than import from outside</a:t>
            </a:r>
          </a:p>
          <a:p>
            <a:r>
              <a:rPr lang="en-US" sz="1200" b="0" i="0" kern="1200" dirty="0">
                <a:solidFill>
                  <a:schemeClr val="tx1"/>
                </a:solidFill>
                <a:effectLst/>
                <a:latin typeface="+mn-lt"/>
                <a:ea typeface="+mn-ea"/>
                <a:cs typeface="+mn-cs"/>
              </a:rPr>
              <a:t>Use the structure you have</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D77709-02C6-4A56-AE87-9537EFC04B9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024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sz="1200" kern="1200" dirty="0">
                <a:solidFill>
                  <a:schemeClr val="tx1"/>
                </a:solidFill>
                <a:effectLst/>
                <a:latin typeface="+mn-lt"/>
                <a:ea typeface="+mn-ea"/>
                <a:cs typeface="+mn-cs"/>
              </a:rPr>
              <a:t>While working very closely with sectors and ministries on streamlining their quarterly reviews, we have invested in smart, target oriented monitoring. The objective is not to pinpoint gaps but sit together and identify areas where mitigating measures and better coordination for intended impact can be achieved.</a:t>
            </a:r>
            <a:endParaRPr lang="en-US" dirty="0"/>
          </a:p>
        </p:txBody>
      </p:sp>
    </p:spTree>
    <p:extLst>
      <p:ext uri="{BB962C8B-B14F-4D97-AF65-F5344CB8AC3E}">
        <p14:creationId xmlns:p14="http://schemas.microsoft.com/office/powerpoint/2010/main" val="223266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r>
              <a:rPr lang="en-US" sz="1200" kern="1200" dirty="0">
                <a:solidFill>
                  <a:schemeClr val="tx1"/>
                </a:solidFill>
                <a:effectLst/>
                <a:latin typeface="+mn-lt"/>
                <a:ea typeface="+mn-ea"/>
                <a:cs typeface="+mn-cs"/>
              </a:rPr>
              <a:t>Efforts are made to use the trend lines, variances and projections to guide investment decisions </a:t>
            </a:r>
          </a:p>
        </p:txBody>
      </p:sp>
    </p:spTree>
    <p:extLst>
      <p:ext uri="{BB962C8B-B14F-4D97-AF65-F5344CB8AC3E}">
        <p14:creationId xmlns:p14="http://schemas.microsoft.com/office/powerpoint/2010/main" val="3906180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example of health sector reviews, we monitor the SDG3 at the national level while keeping a close eye on the sub indicators and where we need to invest more to meet the gap.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AB3E1-344C-400C-A8DD-592C8BAB73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470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health indicators are disaggregated to evaluate progress at sub national level</a:t>
            </a:r>
          </a:p>
        </p:txBody>
      </p:sp>
      <p:sp>
        <p:nvSpPr>
          <p:cNvPr id="4" name="Slide Number Placeholder 3"/>
          <p:cNvSpPr>
            <a:spLocks noGrp="1"/>
          </p:cNvSpPr>
          <p:nvPr>
            <p:ph type="sldNum" sz="quarter" idx="5"/>
          </p:nvPr>
        </p:nvSpPr>
        <p:spPr/>
        <p:txBody>
          <a:bodyPr/>
          <a:lstStyle/>
          <a:p>
            <a:fld id="{BF9D6676-029B-4F1B-BBEB-41C26A87F207}" type="slidenum">
              <a:rPr lang="en-US" smtClean="0"/>
              <a:t>6</a:t>
            </a:fld>
            <a:endParaRPr lang="en-US"/>
          </a:p>
        </p:txBody>
      </p:sp>
    </p:spTree>
    <p:extLst>
      <p:ext uri="{BB962C8B-B14F-4D97-AF65-F5344CB8AC3E}">
        <p14:creationId xmlns:p14="http://schemas.microsoft.com/office/powerpoint/2010/main" val="34554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 national performance is evaluated to identify the lagging regions and is also compared with regional countries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CAB3E1-344C-400C-A8DD-592C8BAB73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7962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sub national data is further disaggregated as reflected here. Each province is a composite of number of districts. Heat maps indicate the low performing districts, targets are set and performance is internally monitored monthly and high level reviews organized every quarter</a:t>
            </a:r>
          </a:p>
        </p:txBody>
      </p:sp>
      <p:sp>
        <p:nvSpPr>
          <p:cNvPr id="4" name="Slide Number Placeholder 3"/>
          <p:cNvSpPr>
            <a:spLocks noGrp="1"/>
          </p:cNvSpPr>
          <p:nvPr>
            <p:ph type="sldNum" sz="quarter" idx="5"/>
          </p:nvPr>
        </p:nvSpPr>
        <p:spPr/>
        <p:txBody>
          <a:bodyPr/>
          <a:lstStyle/>
          <a:p>
            <a:fld id="{BF9D6676-029B-4F1B-BBEB-41C26A87F207}" type="slidenum">
              <a:rPr lang="en-US" smtClean="0"/>
              <a:t>8</a:t>
            </a:fld>
            <a:endParaRPr lang="en-US"/>
          </a:p>
        </p:txBody>
      </p:sp>
    </p:spTree>
    <p:extLst>
      <p:ext uri="{BB962C8B-B14F-4D97-AF65-F5344CB8AC3E}">
        <p14:creationId xmlns:p14="http://schemas.microsoft.com/office/powerpoint/2010/main" val="5763925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Periodic surveys help in evaluating progress and identifies outliers </a:t>
            </a:r>
          </a:p>
        </p:txBody>
      </p:sp>
      <p:sp>
        <p:nvSpPr>
          <p:cNvPr id="4" name="Slide Number Placeholder 3"/>
          <p:cNvSpPr>
            <a:spLocks noGrp="1"/>
          </p:cNvSpPr>
          <p:nvPr>
            <p:ph type="sldNum" sz="quarter" idx="5"/>
          </p:nvPr>
        </p:nvSpPr>
        <p:spPr/>
        <p:txBody>
          <a:bodyPr/>
          <a:lstStyle/>
          <a:p>
            <a:fld id="{BF9D6676-029B-4F1B-BBEB-41C26A87F207}" type="slidenum">
              <a:rPr lang="en-US" smtClean="0"/>
              <a:t>9</a:t>
            </a:fld>
            <a:endParaRPr lang="en-US"/>
          </a:p>
        </p:txBody>
      </p:sp>
    </p:spTree>
    <p:extLst>
      <p:ext uri="{BB962C8B-B14F-4D97-AF65-F5344CB8AC3E}">
        <p14:creationId xmlns:p14="http://schemas.microsoft.com/office/powerpoint/2010/main" val="1037017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diagramColors" Target="../diagrams/colors7.xml"/><Relationship Id="rId3" Type="http://schemas.openxmlformats.org/officeDocument/2006/relationships/diagramLayout" Target="../diagrams/layout6.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diagramQuickStyle" Target="../diagrams/quickStyle7.xml"/><Relationship Id="rId2" Type="http://schemas.openxmlformats.org/officeDocument/2006/relationships/diagramData" Target="../diagrams/data6.xml"/><Relationship Id="rId16" Type="http://schemas.openxmlformats.org/officeDocument/2006/relationships/diagramLayout" Target="../diagrams/layout7.xml"/><Relationship Id="rId1" Type="http://schemas.openxmlformats.org/officeDocument/2006/relationships/slideMaster" Target="../slideMasters/slideMaster9.xml"/><Relationship Id="rId6" Type="http://schemas.microsoft.com/office/2007/relationships/diagramDrawing" Target="../diagrams/drawing6.xml"/><Relationship Id="rId11" Type="http://schemas.openxmlformats.org/officeDocument/2006/relationships/image" Target="../media/image13.png"/><Relationship Id="rId5" Type="http://schemas.openxmlformats.org/officeDocument/2006/relationships/diagramColors" Target="../diagrams/colors6.xml"/><Relationship Id="rId15" Type="http://schemas.openxmlformats.org/officeDocument/2006/relationships/diagramData" Target="../diagrams/data7.xml"/><Relationship Id="rId10" Type="http://schemas.openxmlformats.org/officeDocument/2006/relationships/image" Target="../media/image12.png"/><Relationship Id="rId19" Type="http://schemas.microsoft.com/office/2007/relationships/diagramDrawing" Target="../diagrams/drawing7.xml"/><Relationship Id="rId4" Type="http://schemas.openxmlformats.org/officeDocument/2006/relationships/diagramQuickStyle" Target="../diagrams/quickStyle6.xml"/><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diagramColors" Target="../diagrams/colors3.xml"/><Relationship Id="rId3" Type="http://schemas.openxmlformats.org/officeDocument/2006/relationships/diagramLayout" Target="../diagrams/layout2.xml"/><Relationship Id="rId7" Type="http://schemas.openxmlformats.org/officeDocument/2006/relationships/image" Target="../media/image9.png"/><Relationship Id="rId12" Type="http://schemas.openxmlformats.org/officeDocument/2006/relationships/image" Target="../media/image14.png"/><Relationship Id="rId17" Type="http://schemas.openxmlformats.org/officeDocument/2006/relationships/diagramQuickStyle" Target="../diagrams/quickStyle3.xml"/><Relationship Id="rId2" Type="http://schemas.openxmlformats.org/officeDocument/2006/relationships/diagramData" Target="../diagrams/data2.xml"/><Relationship Id="rId16" Type="http://schemas.openxmlformats.org/officeDocument/2006/relationships/diagramLayout" Target="../diagrams/layout3.xml"/><Relationship Id="rId1" Type="http://schemas.openxmlformats.org/officeDocument/2006/relationships/slideMaster" Target="../slideMasters/slideMaster5.xml"/><Relationship Id="rId6" Type="http://schemas.microsoft.com/office/2007/relationships/diagramDrawing" Target="../diagrams/drawing2.xml"/><Relationship Id="rId11" Type="http://schemas.openxmlformats.org/officeDocument/2006/relationships/image" Target="../media/image13.png"/><Relationship Id="rId5" Type="http://schemas.openxmlformats.org/officeDocument/2006/relationships/diagramColors" Target="../diagrams/colors2.xml"/><Relationship Id="rId15" Type="http://schemas.openxmlformats.org/officeDocument/2006/relationships/diagramData" Target="../diagrams/data3.xml"/><Relationship Id="rId10" Type="http://schemas.openxmlformats.org/officeDocument/2006/relationships/image" Target="../media/image12.png"/><Relationship Id="rId19" Type="http://schemas.microsoft.com/office/2007/relationships/diagramDrawing" Target="../diagrams/drawing3.xml"/><Relationship Id="rId4" Type="http://schemas.openxmlformats.org/officeDocument/2006/relationships/diagramQuickStyle" Target="../diagrams/quickStyle2.xml"/><Relationship Id="rId9" Type="http://schemas.openxmlformats.org/officeDocument/2006/relationships/image" Target="../media/image11.png"/><Relationship Id="rId14"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8" Type="http://schemas.microsoft.com/office/2007/relationships/hdphoto" Target="../media/hdphoto5.wdp"/><Relationship Id="rId3" Type="http://schemas.microsoft.com/office/2007/relationships/hdphoto" Target="../media/hdphoto4.wdp"/><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Master" Target="../slideMasters/slideMaster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377B9-4779-402B-B561-BCFEFCFB4B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987BBB-66BD-4DD3-8737-A9642E3671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7D0396-FCC9-4F7C-8DA1-940652B70DC8}"/>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5" name="Footer Placeholder 4">
            <a:extLst>
              <a:ext uri="{FF2B5EF4-FFF2-40B4-BE49-F238E27FC236}">
                <a16:creationId xmlns:a16="http://schemas.microsoft.com/office/drawing/2014/main" id="{D3172F27-AE92-49E7-A88B-9ACCB089B2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22AAAB-7B10-4936-854E-EE9BC894BBFC}"/>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258380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A5828-6498-430E-A366-507D01881A8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41CBD1-6DEE-4F24-9FCC-05FEB544F79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6D0034-C7D6-4118-92BA-055A0820E58A}"/>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5" name="Footer Placeholder 4">
            <a:extLst>
              <a:ext uri="{FF2B5EF4-FFF2-40B4-BE49-F238E27FC236}">
                <a16:creationId xmlns:a16="http://schemas.microsoft.com/office/drawing/2014/main" id="{2D94B054-157B-4D2C-B84D-218E967F58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4B4F04-9A3E-4AE6-8E78-123D6DA18B79}"/>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28405050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4ECCCA4-00E3-4558-BE89-E4BDBA6A4771}"/>
              </a:ext>
            </a:extLst>
          </p:cNvPr>
          <p:cNvGraphicFramePr/>
          <p:nvPr userDrawn="1">
            <p:extLst/>
          </p:nvPr>
        </p:nvGraphicFramePr>
        <p:xfrm>
          <a:off x="2824842" y="116782"/>
          <a:ext cx="6542314" cy="662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247AFCC-2E59-4DB6-B31E-635C7EEC8F6C}"/>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8" name="Picture 7">
            <a:extLst>
              <a:ext uri="{FF2B5EF4-FFF2-40B4-BE49-F238E27FC236}">
                <a16:creationId xmlns:a16="http://schemas.microsoft.com/office/drawing/2014/main" id="{0D93C610-2188-4067-9505-68C55E87D41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730820" y="508953"/>
            <a:ext cx="730353" cy="331181"/>
          </a:xfrm>
          <a:prstGeom prst="rect">
            <a:avLst/>
          </a:prstGeom>
        </p:spPr>
      </p:pic>
      <p:pic>
        <p:nvPicPr>
          <p:cNvPr id="9" name="Picture 8">
            <a:extLst>
              <a:ext uri="{FF2B5EF4-FFF2-40B4-BE49-F238E27FC236}">
                <a16:creationId xmlns:a16="http://schemas.microsoft.com/office/drawing/2014/main" id="{D441100E-B8EA-4CD5-9E78-AFE9265D4090}"/>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730820" y="6017866"/>
            <a:ext cx="730353" cy="331181"/>
          </a:xfrm>
          <a:prstGeom prst="rect">
            <a:avLst/>
          </a:prstGeom>
        </p:spPr>
      </p:pic>
      <p:pic>
        <p:nvPicPr>
          <p:cNvPr id="10" name="Picture 9">
            <a:extLst>
              <a:ext uri="{FF2B5EF4-FFF2-40B4-BE49-F238E27FC236}">
                <a16:creationId xmlns:a16="http://schemas.microsoft.com/office/drawing/2014/main" id="{4B302F29-9FDC-4EEB-9140-4E4380D26C38}"/>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36446" r="36724"/>
          <a:stretch/>
        </p:blipFill>
        <p:spPr>
          <a:xfrm>
            <a:off x="3367824" y="3964939"/>
            <a:ext cx="292000" cy="574171"/>
          </a:xfrm>
          <a:prstGeom prst="rect">
            <a:avLst/>
          </a:prstGeom>
        </p:spPr>
      </p:pic>
      <p:pic>
        <p:nvPicPr>
          <p:cNvPr id="11" name="Picture 10">
            <a:extLst>
              <a:ext uri="{FF2B5EF4-FFF2-40B4-BE49-F238E27FC236}">
                <a16:creationId xmlns:a16="http://schemas.microsoft.com/office/drawing/2014/main" id="{240297A3-ED23-4BFF-9D3C-C5B4B77E89E7}"/>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36446" r="36724"/>
          <a:stretch/>
        </p:blipFill>
        <p:spPr>
          <a:xfrm>
            <a:off x="3314093" y="2318891"/>
            <a:ext cx="292000" cy="574171"/>
          </a:xfrm>
          <a:prstGeom prst="rect">
            <a:avLst/>
          </a:prstGeom>
        </p:spPr>
      </p:pic>
      <p:pic>
        <p:nvPicPr>
          <p:cNvPr id="12" name="Picture 11">
            <a:extLst>
              <a:ext uri="{FF2B5EF4-FFF2-40B4-BE49-F238E27FC236}">
                <a16:creationId xmlns:a16="http://schemas.microsoft.com/office/drawing/2014/main" id="{F4A26205-ADF9-4EDE-984A-0F8DEF40B1A0}"/>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36446" r="36724"/>
          <a:stretch/>
        </p:blipFill>
        <p:spPr>
          <a:xfrm>
            <a:off x="4347527" y="951658"/>
            <a:ext cx="292000" cy="574171"/>
          </a:xfrm>
          <a:prstGeom prst="rect">
            <a:avLst/>
          </a:prstGeom>
        </p:spPr>
      </p:pic>
      <p:pic>
        <p:nvPicPr>
          <p:cNvPr id="13" name="Picture 12">
            <a:extLst>
              <a:ext uri="{FF2B5EF4-FFF2-40B4-BE49-F238E27FC236}">
                <a16:creationId xmlns:a16="http://schemas.microsoft.com/office/drawing/2014/main" id="{5EB09A4B-B033-4597-9C23-67C7CA13F50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33947" b="32022"/>
          <a:stretch/>
        </p:blipFill>
        <p:spPr>
          <a:xfrm>
            <a:off x="7233410" y="5511792"/>
            <a:ext cx="982362" cy="334315"/>
          </a:xfrm>
          <a:prstGeom prst="rect">
            <a:avLst/>
          </a:prstGeom>
        </p:spPr>
      </p:pic>
      <p:pic>
        <p:nvPicPr>
          <p:cNvPr id="14" name="Picture 13">
            <a:extLst>
              <a:ext uri="{FF2B5EF4-FFF2-40B4-BE49-F238E27FC236}">
                <a16:creationId xmlns:a16="http://schemas.microsoft.com/office/drawing/2014/main" id="{E1CDFDA6-33D8-42A0-B959-F8E0C5B3ADE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8940" t="34072" r="7840" b="32940"/>
          <a:stretch/>
        </p:blipFill>
        <p:spPr>
          <a:xfrm>
            <a:off x="8250718" y="4179340"/>
            <a:ext cx="912470" cy="240694"/>
          </a:xfrm>
          <a:prstGeom prst="rect">
            <a:avLst/>
          </a:prstGeom>
        </p:spPr>
      </p:pic>
      <p:pic>
        <p:nvPicPr>
          <p:cNvPr id="15" name="Picture 14">
            <a:extLst>
              <a:ext uri="{FF2B5EF4-FFF2-40B4-BE49-F238E27FC236}">
                <a16:creationId xmlns:a16="http://schemas.microsoft.com/office/drawing/2014/main" id="{B9544995-5D0E-41E1-82CA-2FEA6FA9012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084" r="61130"/>
          <a:stretch/>
        </p:blipFill>
        <p:spPr>
          <a:xfrm>
            <a:off x="7418312" y="951658"/>
            <a:ext cx="668285" cy="555171"/>
          </a:xfrm>
          <a:prstGeom prst="rect">
            <a:avLst/>
          </a:prstGeom>
        </p:spPr>
      </p:pic>
      <p:pic>
        <p:nvPicPr>
          <p:cNvPr id="16" name="Picture 15">
            <a:extLst>
              <a:ext uri="{FF2B5EF4-FFF2-40B4-BE49-F238E27FC236}">
                <a16:creationId xmlns:a16="http://schemas.microsoft.com/office/drawing/2014/main" id="{03434ABF-51D8-4DC8-AB49-CC8BEDD4B1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16812" y="5511792"/>
            <a:ext cx="941779" cy="401826"/>
          </a:xfrm>
          <a:prstGeom prst="rect">
            <a:avLst/>
          </a:prstGeom>
        </p:spPr>
      </p:pic>
      <p:pic>
        <p:nvPicPr>
          <p:cNvPr id="18" name="Picture 17" descr="Background pattern&#10;&#10;Description automatically generated">
            <a:extLst>
              <a:ext uri="{FF2B5EF4-FFF2-40B4-BE49-F238E27FC236}">
                <a16:creationId xmlns:a16="http://schemas.microsoft.com/office/drawing/2014/main" id="{38AAB59C-1DAC-4E26-91D3-B294B5F8E1A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730820" y="2965795"/>
            <a:ext cx="795550" cy="926409"/>
          </a:xfrm>
          <a:prstGeom prst="rect">
            <a:avLst/>
          </a:prstGeom>
        </p:spPr>
      </p:pic>
      <p:sp>
        <p:nvSpPr>
          <p:cNvPr id="19" name="Oval 18">
            <a:extLst>
              <a:ext uri="{FF2B5EF4-FFF2-40B4-BE49-F238E27FC236}">
                <a16:creationId xmlns:a16="http://schemas.microsoft.com/office/drawing/2014/main" id="{AA78B136-2CBF-419F-8EE1-0E476DC9587A}"/>
              </a:ext>
            </a:extLst>
          </p:cNvPr>
          <p:cNvSpPr/>
          <p:nvPr userDrawn="1"/>
        </p:nvSpPr>
        <p:spPr>
          <a:xfrm>
            <a:off x="4802715" y="2101601"/>
            <a:ext cx="2651760" cy="265176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1E772EB-3D5A-41EE-B678-4351BBA6FC10}"/>
              </a:ext>
            </a:extLst>
          </p:cNvPr>
          <p:cNvCxnSpPr>
            <a:stCxn id="19" idx="0"/>
          </p:cNvCxnSpPr>
          <p:nvPr userDrawn="1"/>
        </p:nvCxnSpPr>
        <p:spPr>
          <a:xfrm flipV="1">
            <a:off x="6128595" y="1621971"/>
            <a:ext cx="0" cy="47963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CB5016-7AAB-44B9-BC32-045029082F90}"/>
              </a:ext>
            </a:extLst>
          </p:cNvPr>
          <p:cNvCxnSpPr>
            <a:cxnSpLocks/>
          </p:cNvCxnSpPr>
          <p:nvPr userDrawn="1"/>
        </p:nvCxnSpPr>
        <p:spPr>
          <a:xfrm flipV="1">
            <a:off x="6988567" y="2013857"/>
            <a:ext cx="244843" cy="37143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F2E682-5AA0-4C9A-A030-2E1EC64DAE93}"/>
              </a:ext>
            </a:extLst>
          </p:cNvPr>
          <p:cNvCxnSpPr>
            <a:cxnSpLocks/>
          </p:cNvCxnSpPr>
          <p:nvPr userDrawn="1"/>
        </p:nvCxnSpPr>
        <p:spPr>
          <a:xfrm flipV="1">
            <a:off x="7406081" y="2893062"/>
            <a:ext cx="341631" cy="1713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CB3B1-2C2A-4B33-8422-4C5211AD4415}"/>
              </a:ext>
            </a:extLst>
          </p:cNvPr>
          <p:cNvCxnSpPr>
            <a:cxnSpLocks/>
          </p:cNvCxnSpPr>
          <p:nvPr userDrawn="1"/>
        </p:nvCxnSpPr>
        <p:spPr>
          <a:xfrm>
            <a:off x="7324384" y="3926950"/>
            <a:ext cx="423328" cy="14853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99C7B3-684E-4A89-9BBD-B1EF118DDBED}"/>
              </a:ext>
            </a:extLst>
          </p:cNvPr>
          <p:cNvCxnSpPr>
            <a:cxnSpLocks/>
          </p:cNvCxnSpPr>
          <p:nvPr userDrawn="1"/>
        </p:nvCxnSpPr>
        <p:spPr>
          <a:xfrm>
            <a:off x="6935176" y="4450621"/>
            <a:ext cx="294012" cy="39048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D21FF1-E7B1-4592-9009-55518DF01FED}"/>
              </a:ext>
            </a:extLst>
          </p:cNvPr>
          <p:cNvCxnSpPr>
            <a:cxnSpLocks/>
            <a:stCxn id="19" idx="4"/>
          </p:cNvCxnSpPr>
          <p:nvPr userDrawn="1"/>
        </p:nvCxnSpPr>
        <p:spPr>
          <a:xfrm>
            <a:off x="6128595" y="4753361"/>
            <a:ext cx="0" cy="5026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A1DCC6-95EE-40D1-9832-10749AD812FA}"/>
              </a:ext>
            </a:extLst>
          </p:cNvPr>
          <p:cNvCxnSpPr>
            <a:cxnSpLocks/>
            <a:stCxn id="19" idx="1"/>
          </p:cNvCxnSpPr>
          <p:nvPr userDrawn="1"/>
        </p:nvCxnSpPr>
        <p:spPr>
          <a:xfrm flipH="1" flipV="1">
            <a:off x="4958591" y="2157809"/>
            <a:ext cx="232465" cy="33213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B74ABE-9061-46A0-8FA6-A3DB76597802}"/>
              </a:ext>
            </a:extLst>
          </p:cNvPr>
          <p:cNvCxnSpPr>
            <a:cxnSpLocks/>
          </p:cNvCxnSpPr>
          <p:nvPr userDrawn="1"/>
        </p:nvCxnSpPr>
        <p:spPr>
          <a:xfrm flipH="1" flipV="1">
            <a:off x="4487701" y="2860032"/>
            <a:ext cx="363408" cy="14747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13115E-D1EB-4E0B-B1A6-E21AC759CA5A}"/>
              </a:ext>
            </a:extLst>
          </p:cNvPr>
          <p:cNvCxnSpPr>
            <a:cxnSpLocks/>
          </p:cNvCxnSpPr>
          <p:nvPr userDrawn="1"/>
        </p:nvCxnSpPr>
        <p:spPr>
          <a:xfrm flipH="1">
            <a:off x="5191058" y="4539110"/>
            <a:ext cx="285549" cy="41492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3A51BF-3E82-44D7-AB64-0E6C34768034}"/>
              </a:ext>
            </a:extLst>
          </p:cNvPr>
          <p:cNvCxnSpPr>
            <a:cxnSpLocks/>
          </p:cNvCxnSpPr>
          <p:nvPr userDrawn="1"/>
        </p:nvCxnSpPr>
        <p:spPr>
          <a:xfrm flipH="1">
            <a:off x="4639527" y="4070738"/>
            <a:ext cx="295050" cy="10860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68D28D22-11E9-4CC3-B6D4-A6D97D65AA7D}"/>
              </a:ext>
            </a:extLst>
          </p:cNvPr>
          <p:cNvGraphicFramePr/>
          <p:nvPr userDrawn="1">
            <p:extLst/>
          </p:nvPr>
        </p:nvGraphicFramePr>
        <p:xfrm>
          <a:off x="3763734" y="674544"/>
          <a:ext cx="4664529" cy="55089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910369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7DE5E33-8D28-407A-879B-5DE08BDAC44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3DF32E9-C73D-4A19-9696-5457FE41837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39D946-3F95-44E7-8539-ABC078389B4B}"/>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5" name="Footer Placeholder 4">
            <a:extLst>
              <a:ext uri="{FF2B5EF4-FFF2-40B4-BE49-F238E27FC236}">
                <a16:creationId xmlns:a16="http://schemas.microsoft.com/office/drawing/2014/main" id="{F71B6058-B10A-4503-99D3-03973618F7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E34C6E-EE50-419E-B546-2B2DA1E2B1B3}"/>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3153948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3D81-5702-44B7-ADD6-89E0B73563E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26C3D38-B686-408E-BA05-CBD9868055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BD7FE3-A3C7-470A-A11B-E30679EEDA58}"/>
              </a:ext>
            </a:extLst>
          </p:cNvPr>
          <p:cNvSpPr>
            <a:spLocks noGrp="1"/>
          </p:cNvSpPr>
          <p:nvPr>
            <p:ph type="dt" sz="half" idx="10"/>
          </p:nvPr>
        </p:nvSpPr>
        <p:spPr/>
        <p:txBody>
          <a:bodyPr/>
          <a:lstStyle/>
          <a:p>
            <a:fld id="{64FADBE8-458C-4E38-84B1-B8EC6FDF25F8}" type="datetimeFigureOut">
              <a:rPr lang="en-US" smtClean="0"/>
              <a:t>10/27/2022</a:t>
            </a:fld>
            <a:endParaRPr lang="en-US"/>
          </a:p>
        </p:txBody>
      </p:sp>
      <p:sp>
        <p:nvSpPr>
          <p:cNvPr id="5" name="Footer Placeholder 4">
            <a:extLst>
              <a:ext uri="{FF2B5EF4-FFF2-40B4-BE49-F238E27FC236}">
                <a16:creationId xmlns:a16="http://schemas.microsoft.com/office/drawing/2014/main" id="{63AD24B6-9887-4E63-9676-16694B0A30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C3DA73-0F76-4370-AC1D-91403A9FD724}"/>
              </a:ext>
            </a:extLst>
          </p:cNvPr>
          <p:cNvSpPr>
            <a:spLocks noGrp="1"/>
          </p:cNvSpPr>
          <p:nvPr>
            <p:ph type="sldNum" sz="quarter" idx="12"/>
          </p:nvPr>
        </p:nvSpPr>
        <p:spPr/>
        <p:txBody>
          <a:bodyPr/>
          <a:lstStyle/>
          <a:p>
            <a:fld id="{A8091946-EEB6-4767-BF4E-E589DC051F4C}" type="slidenum">
              <a:rPr lang="en-US" smtClean="0"/>
              <a:t>‹#›</a:t>
            </a:fld>
            <a:endParaRPr lang="en-US"/>
          </a:p>
        </p:txBody>
      </p:sp>
    </p:spTree>
    <p:extLst>
      <p:ext uri="{BB962C8B-B14F-4D97-AF65-F5344CB8AC3E}">
        <p14:creationId xmlns:p14="http://schemas.microsoft.com/office/powerpoint/2010/main" val="312085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23D81-5702-44B7-ADD6-89E0B73563E4}"/>
              </a:ext>
            </a:extLst>
          </p:cNvPr>
          <p:cNvSpPr>
            <a:spLocks noGrp="1"/>
          </p:cNvSpPr>
          <p:nvPr>
            <p:ph type="ctrTitle"/>
          </p:nvPr>
        </p:nvSpPr>
        <p:spPr>
          <a:xfrm>
            <a:off x="939800" y="2476500"/>
            <a:ext cx="10655300" cy="2387600"/>
          </a:xfrm>
        </p:spPr>
        <p:txBody>
          <a:bodyPr anchor="ctr"/>
          <a:lstStyle>
            <a:lvl1pPr algn="l">
              <a:defRPr sz="6000" b="1">
                <a:solidFill>
                  <a:schemeClr val="accent6"/>
                </a:solidFill>
                <a:effectLst/>
              </a:defRPr>
            </a:lvl1pPr>
          </a:lstStyle>
          <a:p>
            <a:r>
              <a:rPr lang="en-US"/>
              <a:t>Click to edit Master title style</a:t>
            </a:r>
          </a:p>
        </p:txBody>
      </p:sp>
      <p:sp>
        <p:nvSpPr>
          <p:cNvPr id="3" name="Subtitle 2">
            <a:extLst>
              <a:ext uri="{FF2B5EF4-FFF2-40B4-BE49-F238E27FC236}">
                <a16:creationId xmlns:a16="http://schemas.microsoft.com/office/drawing/2014/main" id="{926C3D38-B686-408E-BA05-CBD9868055CE}"/>
              </a:ext>
            </a:extLst>
          </p:cNvPr>
          <p:cNvSpPr>
            <a:spLocks noGrp="1"/>
          </p:cNvSpPr>
          <p:nvPr>
            <p:ph type="subTitle" idx="1"/>
          </p:nvPr>
        </p:nvSpPr>
        <p:spPr>
          <a:xfrm>
            <a:off x="939800" y="4864100"/>
            <a:ext cx="10655300" cy="1655762"/>
          </a:xfrm>
        </p:spPr>
        <p:txBody>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a:extLst>
              <a:ext uri="{FF2B5EF4-FFF2-40B4-BE49-F238E27FC236}">
                <a16:creationId xmlns:a16="http://schemas.microsoft.com/office/drawing/2014/main" id="{595578DA-D986-4018-A8DA-1212DD741434}"/>
              </a:ext>
            </a:extLst>
          </p:cNvPr>
          <p:cNvSpPr/>
          <p:nvPr userDrawn="1"/>
        </p:nvSpPr>
        <p:spPr>
          <a:xfrm>
            <a:off x="0" y="0"/>
            <a:ext cx="596900" cy="42906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D9AE81-2C3A-4E11-8CFA-D33CEAAD342D}"/>
              </a:ext>
            </a:extLst>
          </p:cNvPr>
          <p:cNvSpPr/>
          <p:nvPr userDrawn="1"/>
        </p:nvSpPr>
        <p:spPr>
          <a:xfrm>
            <a:off x="0" y="4290646"/>
            <a:ext cx="596900" cy="257740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022029C-D4B2-4D33-9E4E-19F44EF4476F}"/>
              </a:ext>
            </a:extLst>
          </p:cNvPr>
          <p:cNvSpPr/>
          <p:nvPr userDrawn="1"/>
        </p:nvSpPr>
        <p:spPr>
          <a:xfrm>
            <a:off x="844061" y="109538"/>
            <a:ext cx="457200" cy="4572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EBC6407-19E4-492D-82B1-D87CC317F187}"/>
              </a:ext>
            </a:extLst>
          </p:cNvPr>
          <p:cNvSpPr/>
          <p:nvPr userDrawn="1"/>
        </p:nvSpPr>
        <p:spPr>
          <a:xfrm>
            <a:off x="1910861" y="109538"/>
            <a:ext cx="457200" cy="4572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A3847D2-7876-4331-8D81-2D7F7F7C1CC3}"/>
              </a:ext>
            </a:extLst>
          </p:cNvPr>
          <p:cNvSpPr/>
          <p:nvPr userDrawn="1"/>
        </p:nvSpPr>
        <p:spPr>
          <a:xfrm>
            <a:off x="1377461" y="109538"/>
            <a:ext cx="457200" cy="457200"/>
          </a:xfrm>
          <a:prstGeom prst="ellipse">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8BA48C-2310-4823-A5C2-3A00905166CF}"/>
              </a:ext>
            </a:extLst>
          </p:cNvPr>
          <p:cNvSpPr/>
          <p:nvPr userDrawn="1"/>
        </p:nvSpPr>
        <p:spPr>
          <a:xfrm>
            <a:off x="844061" y="641124"/>
            <a:ext cx="457200" cy="457200"/>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B3F0DC-758F-4785-82F8-9593309DE420}"/>
              </a:ext>
            </a:extLst>
          </p:cNvPr>
          <p:cNvSpPr/>
          <p:nvPr userDrawn="1"/>
        </p:nvSpPr>
        <p:spPr>
          <a:xfrm>
            <a:off x="1377461" y="641124"/>
            <a:ext cx="457200" cy="4572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2885C9B-9865-460A-B858-9FF5AF6EFCBF}"/>
              </a:ext>
            </a:extLst>
          </p:cNvPr>
          <p:cNvSpPr/>
          <p:nvPr userDrawn="1"/>
        </p:nvSpPr>
        <p:spPr>
          <a:xfrm>
            <a:off x="1910861" y="641124"/>
            <a:ext cx="457200" cy="4572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3288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59050-AC5E-4267-B20D-B1710ACA2035}"/>
              </a:ext>
            </a:extLst>
          </p:cNvPr>
          <p:cNvSpPr>
            <a:spLocks noGrp="1"/>
          </p:cNvSpPr>
          <p:nvPr>
            <p:ph type="title"/>
          </p:nvPr>
        </p:nvSpPr>
        <p:spPr>
          <a:xfrm>
            <a:off x="1088570" y="365125"/>
            <a:ext cx="10134601" cy="710049"/>
          </a:xfrm>
        </p:spPr>
        <p:txBody>
          <a:bodyPr>
            <a:normAutofit/>
          </a:bodyPr>
          <a:lstStyle>
            <a:lvl1pPr>
              <a:defRPr sz="3200" b="0"/>
            </a:lvl1pPr>
          </a:lstStyle>
          <a:p>
            <a:r>
              <a:rPr lang="en-US" dirty="0"/>
              <a:t>Click to edit Master title style</a:t>
            </a:r>
          </a:p>
        </p:txBody>
      </p:sp>
      <p:sp>
        <p:nvSpPr>
          <p:cNvPr id="3" name="Content Placeholder 2">
            <a:extLst>
              <a:ext uri="{FF2B5EF4-FFF2-40B4-BE49-F238E27FC236}">
                <a16:creationId xmlns:a16="http://schemas.microsoft.com/office/drawing/2014/main" id="{2AC0B3A8-E2AA-4738-A4E2-F060CD09A30E}"/>
              </a:ext>
            </a:extLst>
          </p:cNvPr>
          <p:cNvSpPr>
            <a:spLocks noGrp="1"/>
          </p:cNvSpPr>
          <p:nvPr>
            <p:ph idx="1"/>
          </p:nvPr>
        </p:nvSpPr>
        <p:spPr>
          <a:xfrm>
            <a:off x="1088570" y="1406541"/>
            <a:ext cx="10134601" cy="485274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8E7B8FCD-7F11-4283-806D-4501FEE53F11}"/>
              </a:ext>
            </a:extLst>
          </p:cNvPr>
          <p:cNvCxnSpPr/>
          <p:nvPr userDrawn="1"/>
        </p:nvCxnSpPr>
        <p:spPr>
          <a:xfrm>
            <a:off x="0" y="1075174"/>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Background pattern&#10;&#10;Description automatically generated">
            <a:extLst>
              <a:ext uri="{FF2B5EF4-FFF2-40B4-BE49-F238E27FC236}">
                <a16:creationId xmlns:a16="http://schemas.microsoft.com/office/drawing/2014/main" id="{B04B2595-B2FA-4891-968F-91ACB4A0054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728677" y="64732"/>
            <a:ext cx="361166" cy="414438"/>
          </a:xfrm>
          <a:prstGeom prst="rect">
            <a:avLst/>
          </a:prstGeom>
        </p:spPr>
      </p:pic>
      <p:pic>
        <p:nvPicPr>
          <p:cNvPr id="14" name="Picture 13">
            <a:extLst>
              <a:ext uri="{FF2B5EF4-FFF2-40B4-BE49-F238E27FC236}">
                <a16:creationId xmlns:a16="http://schemas.microsoft.com/office/drawing/2014/main" id="{9CCB56A4-D055-4AD3-BA32-6B32E61E9437}"/>
              </a:ext>
            </a:extLst>
          </p:cNvPr>
          <p:cNvPicPr>
            <a:picLocks noChangeAspect="1"/>
          </p:cNvPicPr>
          <p:nvPr userDrawn="1"/>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Lst>
          </a:blip>
          <a:srcRect l="4615" t="1336" r="10008"/>
          <a:stretch/>
        </p:blipFill>
        <p:spPr>
          <a:xfrm>
            <a:off x="90148" y="97988"/>
            <a:ext cx="337456" cy="337838"/>
          </a:xfrm>
          <a:prstGeom prst="ellipse">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526378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pic>
        <p:nvPicPr>
          <p:cNvPr id="6" name="Picture 5" descr="A close up of a logo&#10;&#10;Description generated with high confidence">
            <a:extLst>
              <a:ext uri="{FF2B5EF4-FFF2-40B4-BE49-F238E27FC236}">
                <a16:creationId xmlns:a16="http://schemas.microsoft.com/office/drawing/2014/main" id="{0BB3728D-B3BE-468E-8D44-528350D06EB5}"/>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2072470" y="714704"/>
            <a:ext cx="7290168" cy="5775434"/>
          </a:xfrm>
          <a:prstGeom prst="rect">
            <a:avLst/>
          </a:prstGeom>
        </p:spPr>
      </p:pic>
      <p:sp>
        <p:nvSpPr>
          <p:cNvPr id="7" name="Rectangle 6">
            <a:extLst>
              <a:ext uri="{FF2B5EF4-FFF2-40B4-BE49-F238E27FC236}">
                <a16:creationId xmlns:a16="http://schemas.microsoft.com/office/drawing/2014/main" id="{676B5B1F-7240-4217-B090-909611DB309F}"/>
              </a:ext>
            </a:extLst>
          </p:cNvPr>
          <p:cNvSpPr/>
          <p:nvPr userDrawn="1"/>
        </p:nvSpPr>
        <p:spPr>
          <a:xfrm>
            <a:off x="0" y="0"/>
            <a:ext cx="12192000" cy="6858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itle 3">
            <a:extLst>
              <a:ext uri="{FF2B5EF4-FFF2-40B4-BE49-F238E27FC236}">
                <a16:creationId xmlns:a16="http://schemas.microsoft.com/office/drawing/2014/main" id="{0D65CA95-07F8-49E3-8524-0FF057A5447E}"/>
              </a:ext>
            </a:extLst>
          </p:cNvPr>
          <p:cNvSpPr>
            <a:spLocks noGrp="1"/>
          </p:cNvSpPr>
          <p:nvPr>
            <p:ph type="title" hasCustomPrompt="1"/>
          </p:nvPr>
        </p:nvSpPr>
        <p:spPr>
          <a:xfrm>
            <a:off x="609602" y="217720"/>
            <a:ext cx="10972801" cy="731520"/>
          </a:xfrm>
        </p:spPr>
        <p:txBody>
          <a:bodyPr vert="horz" lIns="91440" tIns="45720" rIns="91440" bIns="45720" rtlCol="0" anchor="ctr">
            <a:noAutofit/>
          </a:bodyPr>
          <a:lstStyle>
            <a:lvl1pPr>
              <a:defRPr lang="en-GB" b="0" dirty="0">
                <a:ea typeface="Adobe Fan Heiti Std B" pitchFamily="34" charset="-128"/>
              </a:defRPr>
            </a:lvl1pPr>
          </a:lstStyle>
          <a:p>
            <a:pPr lvl="0"/>
            <a:r>
              <a:rPr lang="en-US" dirty="0"/>
              <a:t>CLICK TO EDIT MASTER TITLE STYLE</a:t>
            </a:r>
            <a:endParaRPr lang="en-GB" dirty="0"/>
          </a:p>
        </p:txBody>
      </p:sp>
      <p:pic>
        <p:nvPicPr>
          <p:cNvPr id="5" name="Picture 4">
            <a:extLst>
              <a:ext uri="{FF2B5EF4-FFF2-40B4-BE49-F238E27FC236}">
                <a16:creationId xmlns:a16="http://schemas.microsoft.com/office/drawing/2014/main" id="{A2F557B4-AAED-4AE9-9030-88A28A670033}"/>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20588"/>
          <a:stretch/>
        </p:blipFill>
        <p:spPr>
          <a:xfrm>
            <a:off x="0" y="0"/>
            <a:ext cx="528918" cy="420023"/>
          </a:xfrm>
          <a:prstGeom prst="rect">
            <a:avLst/>
          </a:prstGeom>
        </p:spPr>
      </p:pic>
    </p:spTree>
    <p:extLst>
      <p:ext uri="{BB962C8B-B14F-4D97-AF65-F5344CB8AC3E}">
        <p14:creationId xmlns:p14="http://schemas.microsoft.com/office/powerpoint/2010/main" val="3685212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139A775-0FF0-4444-AD6C-C14DC70ABCE6}"/>
              </a:ext>
            </a:extLst>
          </p:cNvPr>
          <p:cNvGrpSpPr/>
          <p:nvPr userDrawn="1"/>
        </p:nvGrpSpPr>
        <p:grpSpPr>
          <a:xfrm>
            <a:off x="2349835" y="1537607"/>
            <a:ext cx="7492330" cy="4529364"/>
            <a:chOff x="2349835" y="1537607"/>
            <a:chExt cx="7492330" cy="4529364"/>
          </a:xfrm>
        </p:grpSpPr>
        <p:sp>
          <p:nvSpPr>
            <p:cNvPr id="8" name="Freeform 6">
              <a:extLst>
                <a:ext uri="{FF2B5EF4-FFF2-40B4-BE49-F238E27FC236}">
                  <a16:creationId xmlns:a16="http://schemas.microsoft.com/office/drawing/2014/main" id="{39A83FEB-6605-4978-BF5A-89CB25C3395C}"/>
                </a:ext>
              </a:extLst>
            </p:cNvPr>
            <p:cNvSpPr>
              <a:spLocks/>
            </p:cNvSpPr>
            <p:nvPr/>
          </p:nvSpPr>
          <p:spPr bwMode="auto">
            <a:xfrm>
              <a:off x="4100043"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 name="Freeform 7">
              <a:extLst>
                <a:ext uri="{FF2B5EF4-FFF2-40B4-BE49-F238E27FC236}">
                  <a16:creationId xmlns:a16="http://schemas.microsoft.com/office/drawing/2014/main" id="{194115FC-ED10-431B-99FC-B758533E6507}"/>
                </a:ext>
              </a:extLst>
            </p:cNvPr>
            <p:cNvSpPr>
              <a:spLocks/>
            </p:cNvSpPr>
            <p:nvPr/>
          </p:nvSpPr>
          <p:spPr bwMode="auto">
            <a:xfrm>
              <a:off x="4233906"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 name="Freeform 8">
              <a:extLst>
                <a:ext uri="{FF2B5EF4-FFF2-40B4-BE49-F238E27FC236}">
                  <a16:creationId xmlns:a16="http://schemas.microsoft.com/office/drawing/2014/main" id="{139295A4-452D-4EB7-BC11-54C04EB7E6F3}"/>
                </a:ext>
              </a:extLst>
            </p:cNvPr>
            <p:cNvSpPr>
              <a:spLocks/>
            </p:cNvSpPr>
            <p:nvPr/>
          </p:nvSpPr>
          <p:spPr bwMode="auto">
            <a:xfrm>
              <a:off x="4233906"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4"/>
                    <a:pt x="5" y="64"/>
                    <a:pt x="13" y="72"/>
                  </a:cubicBezTo>
                  <a:cubicBezTo>
                    <a:pt x="21" y="81"/>
                    <a:pt x="31" y="85"/>
                    <a:pt x="42" y="85"/>
                  </a:cubicBezTo>
                  <a:cubicBezTo>
                    <a:pt x="54"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 name="Freeform 9">
              <a:extLst>
                <a:ext uri="{FF2B5EF4-FFF2-40B4-BE49-F238E27FC236}">
                  <a16:creationId xmlns:a16="http://schemas.microsoft.com/office/drawing/2014/main" id="{AA04679E-6BD6-4FDC-AC9A-A9DAEEC32098}"/>
                </a:ext>
              </a:extLst>
            </p:cNvPr>
            <p:cNvSpPr>
              <a:spLocks/>
            </p:cNvSpPr>
            <p:nvPr/>
          </p:nvSpPr>
          <p:spPr bwMode="auto">
            <a:xfrm>
              <a:off x="4233906" y="463243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4"/>
                    <a:pt x="5" y="64"/>
                    <a:pt x="13" y="72"/>
                  </a:cubicBezTo>
                  <a:cubicBezTo>
                    <a:pt x="21" y="82"/>
                    <a:pt x="31" y="85"/>
                    <a:pt x="42" y="85"/>
                  </a:cubicBezTo>
                  <a:cubicBezTo>
                    <a:pt x="54"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 name="Freeform 10">
              <a:extLst>
                <a:ext uri="{FF2B5EF4-FFF2-40B4-BE49-F238E27FC236}">
                  <a16:creationId xmlns:a16="http://schemas.microsoft.com/office/drawing/2014/main" id="{B502FFF5-0D5B-4159-9002-D1A2F190895F}"/>
                </a:ext>
              </a:extLst>
            </p:cNvPr>
            <p:cNvSpPr>
              <a:spLocks/>
            </p:cNvSpPr>
            <p:nvPr/>
          </p:nvSpPr>
          <p:spPr bwMode="auto">
            <a:xfrm>
              <a:off x="4233906" y="4766302"/>
              <a:ext cx="87910"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4" y="0"/>
                    <a:pt x="42" y="0"/>
                  </a:cubicBezTo>
                  <a:cubicBezTo>
                    <a:pt x="31" y="0"/>
                    <a:pt x="21" y="6"/>
                    <a:pt x="13" y="13"/>
                  </a:cubicBezTo>
                  <a:cubicBezTo>
                    <a:pt x="5" y="21"/>
                    <a:pt x="0" y="32"/>
                    <a:pt x="0" y="42"/>
                  </a:cubicBezTo>
                  <a:cubicBezTo>
                    <a:pt x="0" y="54"/>
                    <a:pt x="5" y="65"/>
                    <a:pt x="13" y="72"/>
                  </a:cubicBezTo>
                  <a:cubicBezTo>
                    <a:pt x="21" y="82"/>
                    <a:pt x="31" y="86"/>
                    <a:pt x="42" y="86"/>
                  </a:cubicBezTo>
                  <a:cubicBezTo>
                    <a:pt x="54"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 name="Freeform 11">
              <a:extLst>
                <a:ext uri="{FF2B5EF4-FFF2-40B4-BE49-F238E27FC236}">
                  <a16:creationId xmlns:a16="http://schemas.microsoft.com/office/drawing/2014/main" id="{F161CEB2-7E1D-4E7A-980D-E25BA271D7BA}"/>
                </a:ext>
              </a:extLst>
            </p:cNvPr>
            <p:cNvSpPr>
              <a:spLocks/>
            </p:cNvSpPr>
            <p:nvPr/>
          </p:nvSpPr>
          <p:spPr bwMode="auto">
            <a:xfrm>
              <a:off x="4369767" y="4498576"/>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4"/>
                    <a:pt x="5" y="64"/>
                    <a:pt x="13" y="72"/>
                  </a:cubicBezTo>
                  <a:cubicBezTo>
                    <a:pt x="21" y="81"/>
                    <a:pt x="32"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 name="Freeform 12">
              <a:extLst>
                <a:ext uri="{FF2B5EF4-FFF2-40B4-BE49-F238E27FC236}">
                  <a16:creationId xmlns:a16="http://schemas.microsoft.com/office/drawing/2014/main" id="{14DB928D-58E9-45A5-94A0-A4E4C2D8B651}"/>
                </a:ext>
              </a:extLst>
            </p:cNvPr>
            <p:cNvSpPr>
              <a:spLocks/>
            </p:cNvSpPr>
            <p:nvPr/>
          </p:nvSpPr>
          <p:spPr bwMode="auto">
            <a:xfrm>
              <a:off x="4369767" y="4632439"/>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4"/>
                    <a:pt x="5" y="64"/>
                    <a:pt x="13" y="72"/>
                  </a:cubicBezTo>
                  <a:cubicBezTo>
                    <a:pt x="21" y="82"/>
                    <a:pt x="32" y="85"/>
                    <a:pt x="42"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 name="Freeform 13">
              <a:extLst>
                <a:ext uri="{FF2B5EF4-FFF2-40B4-BE49-F238E27FC236}">
                  <a16:creationId xmlns:a16="http://schemas.microsoft.com/office/drawing/2014/main" id="{6C4D7139-E1A5-4C26-AA72-C9A185A861B1}"/>
                </a:ext>
              </a:extLst>
            </p:cNvPr>
            <p:cNvSpPr>
              <a:spLocks/>
            </p:cNvSpPr>
            <p:nvPr/>
          </p:nvSpPr>
          <p:spPr bwMode="auto">
            <a:xfrm>
              <a:off x="4369767" y="4766302"/>
              <a:ext cx="85912"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2" y="0"/>
                    <a:pt x="21" y="6"/>
                    <a:pt x="13" y="13"/>
                  </a:cubicBezTo>
                  <a:cubicBezTo>
                    <a:pt x="5" y="21"/>
                    <a:pt x="0" y="32"/>
                    <a:pt x="0" y="42"/>
                  </a:cubicBezTo>
                  <a:cubicBezTo>
                    <a:pt x="0" y="54"/>
                    <a:pt x="5" y="65"/>
                    <a:pt x="13" y="72"/>
                  </a:cubicBezTo>
                  <a:cubicBezTo>
                    <a:pt x="21" y="82"/>
                    <a:pt x="32" y="86"/>
                    <a:pt x="42"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 name="Freeform 14">
              <a:extLst>
                <a:ext uri="{FF2B5EF4-FFF2-40B4-BE49-F238E27FC236}">
                  <a16:creationId xmlns:a16="http://schemas.microsoft.com/office/drawing/2014/main" id="{F00B8390-849F-4C20-BF53-1D346B84D22D}"/>
                </a:ext>
              </a:extLst>
            </p:cNvPr>
            <p:cNvSpPr>
              <a:spLocks/>
            </p:cNvSpPr>
            <p:nvPr/>
          </p:nvSpPr>
          <p:spPr bwMode="auto">
            <a:xfrm>
              <a:off x="4369767" y="4902163"/>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2" y="0"/>
                    <a:pt x="21" y="6"/>
                    <a:pt x="13" y="14"/>
                  </a:cubicBezTo>
                  <a:cubicBezTo>
                    <a:pt x="5" y="21"/>
                    <a:pt x="0" y="32"/>
                    <a:pt x="0" y="42"/>
                  </a:cubicBezTo>
                  <a:cubicBezTo>
                    <a:pt x="0" y="54"/>
                    <a:pt x="5" y="65"/>
                    <a:pt x="13" y="73"/>
                  </a:cubicBezTo>
                  <a:cubicBezTo>
                    <a:pt x="21" y="82"/>
                    <a:pt x="32" y="86"/>
                    <a:pt x="42"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 name="Freeform 15">
              <a:extLst>
                <a:ext uri="{FF2B5EF4-FFF2-40B4-BE49-F238E27FC236}">
                  <a16:creationId xmlns:a16="http://schemas.microsoft.com/office/drawing/2014/main" id="{E32360CB-0D5E-4B00-9DCD-D74866BF5F36}"/>
                </a:ext>
              </a:extLst>
            </p:cNvPr>
            <p:cNvSpPr>
              <a:spLocks/>
            </p:cNvSpPr>
            <p:nvPr/>
          </p:nvSpPr>
          <p:spPr bwMode="auto">
            <a:xfrm>
              <a:off x="4503630"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4"/>
                    <a:pt x="5" y="64"/>
                    <a:pt x="13" y="72"/>
                  </a:cubicBezTo>
                  <a:cubicBezTo>
                    <a:pt x="21" y="81"/>
                    <a:pt x="32" y="85"/>
                    <a:pt x="42" y="85"/>
                  </a:cubicBezTo>
                  <a:cubicBezTo>
                    <a:pt x="55" y="85"/>
                    <a:pt x="64" y="81"/>
                    <a:pt x="72" y="72"/>
                  </a:cubicBezTo>
                  <a:cubicBezTo>
                    <a:pt x="82" y="64"/>
                    <a:pt x="85" y="54"/>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 name="Freeform 16">
              <a:extLst>
                <a:ext uri="{FF2B5EF4-FFF2-40B4-BE49-F238E27FC236}">
                  <a16:creationId xmlns:a16="http://schemas.microsoft.com/office/drawing/2014/main" id="{B2BB8294-B13C-4AE3-89A3-54B6986CF569}"/>
                </a:ext>
              </a:extLst>
            </p:cNvPr>
            <p:cNvSpPr>
              <a:spLocks/>
            </p:cNvSpPr>
            <p:nvPr/>
          </p:nvSpPr>
          <p:spPr bwMode="auto">
            <a:xfrm>
              <a:off x="4503630" y="463243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4"/>
                    <a:pt x="5" y="64"/>
                    <a:pt x="13" y="72"/>
                  </a:cubicBezTo>
                  <a:cubicBezTo>
                    <a:pt x="21" y="82"/>
                    <a:pt x="32" y="85"/>
                    <a:pt x="42" y="85"/>
                  </a:cubicBezTo>
                  <a:cubicBezTo>
                    <a:pt x="55" y="85"/>
                    <a:pt x="64" y="82"/>
                    <a:pt x="72" y="72"/>
                  </a:cubicBezTo>
                  <a:cubicBezTo>
                    <a:pt x="82" y="64"/>
                    <a:pt x="85" y="54"/>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 name="Freeform 17">
              <a:extLst>
                <a:ext uri="{FF2B5EF4-FFF2-40B4-BE49-F238E27FC236}">
                  <a16:creationId xmlns:a16="http://schemas.microsoft.com/office/drawing/2014/main" id="{6106333B-A3C9-4473-B338-FAA251E601C1}"/>
                </a:ext>
              </a:extLst>
            </p:cNvPr>
            <p:cNvSpPr>
              <a:spLocks/>
            </p:cNvSpPr>
            <p:nvPr/>
          </p:nvSpPr>
          <p:spPr bwMode="auto">
            <a:xfrm>
              <a:off x="4503630" y="4766302"/>
              <a:ext cx="87910"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2" y="0"/>
                    <a:pt x="21" y="6"/>
                    <a:pt x="13" y="13"/>
                  </a:cubicBezTo>
                  <a:cubicBezTo>
                    <a:pt x="5" y="21"/>
                    <a:pt x="0" y="32"/>
                    <a:pt x="0" y="42"/>
                  </a:cubicBezTo>
                  <a:cubicBezTo>
                    <a:pt x="0" y="54"/>
                    <a:pt x="5" y="65"/>
                    <a:pt x="13" y="72"/>
                  </a:cubicBezTo>
                  <a:cubicBezTo>
                    <a:pt x="21" y="82"/>
                    <a:pt x="32" y="86"/>
                    <a:pt x="42" y="86"/>
                  </a:cubicBezTo>
                  <a:cubicBezTo>
                    <a:pt x="55" y="86"/>
                    <a:pt x="64" y="82"/>
                    <a:pt x="72" y="72"/>
                  </a:cubicBezTo>
                  <a:cubicBezTo>
                    <a:pt x="82" y="65"/>
                    <a:pt x="85" y="54"/>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 name="Freeform 18">
              <a:extLst>
                <a:ext uri="{FF2B5EF4-FFF2-40B4-BE49-F238E27FC236}">
                  <a16:creationId xmlns:a16="http://schemas.microsoft.com/office/drawing/2014/main" id="{ED0596CE-579E-4D31-8373-4D9922B61AF7}"/>
                </a:ext>
              </a:extLst>
            </p:cNvPr>
            <p:cNvSpPr>
              <a:spLocks/>
            </p:cNvSpPr>
            <p:nvPr/>
          </p:nvSpPr>
          <p:spPr bwMode="auto">
            <a:xfrm>
              <a:off x="4503630" y="4902163"/>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2" y="0"/>
                    <a:pt x="21" y="6"/>
                    <a:pt x="13" y="14"/>
                  </a:cubicBezTo>
                  <a:cubicBezTo>
                    <a:pt x="5" y="21"/>
                    <a:pt x="0" y="32"/>
                    <a:pt x="0" y="42"/>
                  </a:cubicBezTo>
                  <a:cubicBezTo>
                    <a:pt x="0" y="54"/>
                    <a:pt x="5" y="65"/>
                    <a:pt x="13" y="73"/>
                  </a:cubicBezTo>
                  <a:cubicBezTo>
                    <a:pt x="21" y="82"/>
                    <a:pt x="32" y="86"/>
                    <a:pt x="42" y="86"/>
                  </a:cubicBezTo>
                  <a:cubicBezTo>
                    <a:pt x="55" y="86"/>
                    <a:pt x="64" y="82"/>
                    <a:pt x="72" y="73"/>
                  </a:cubicBezTo>
                  <a:cubicBezTo>
                    <a:pt x="82" y="65"/>
                    <a:pt x="85" y="54"/>
                    <a:pt x="85" y="42"/>
                  </a:cubicBezTo>
                  <a:cubicBezTo>
                    <a:pt x="85"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 name="Freeform 19">
              <a:extLst>
                <a:ext uri="{FF2B5EF4-FFF2-40B4-BE49-F238E27FC236}">
                  <a16:creationId xmlns:a16="http://schemas.microsoft.com/office/drawing/2014/main" id="{76F02EBB-C5F4-4A81-8535-1CADB98179FD}"/>
                </a:ext>
              </a:extLst>
            </p:cNvPr>
            <p:cNvSpPr>
              <a:spLocks/>
            </p:cNvSpPr>
            <p:nvPr/>
          </p:nvSpPr>
          <p:spPr bwMode="auto">
            <a:xfrm>
              <a:off x="4503630" y="503802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3"/>
                    <a:pt x="5" y="64"/>
                    <a:pt x="13" y="72"/>
                  </a:cubicBezTo>
                  <a:cubicBezTo>
                    <a:pt x="21" y="81"/>
                    <a:pt x="32" y="85"/>
                    <a:pt x="42" y="85"/>
                  </a:cubicBezTo>
                  <a:cubicBezTo>
                    <a:pt x="55" y="85"/>
                    <a:pt x="64" y="81"/>
                    <a:pt x="72" y="72"/>
                  </a:cubicBezTo>
                  <a:cubicBezTo>
                    <a:pt x="82" y="64"/>
                    <a:pt x="85" y="53"/>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 name="Freeform 20">
              <a:extLst>
                <a:ext uri="{FF2B5EF4-FFF2-40B4-BE49-F238E27FC236}">
                  <a16:creationId xmlns:a16="http://schemas.microsoft.com/office/drawing/2014/main" id="{A44777C6-32F6-476F-9072-2C1210971782}"/>
                </a:ext>
              </a:extLst>
            </p:cNvPr>
            <p:cNvSpPr>
              <a:spLocks/>
            </p:cNvSpPr>
            <p:nvPr/>
          </p:nvSpPr>
          <p:spPr bwMode="auto">
            <a:xfrm>
              <a:off x="4503630" y="517188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3"/>
                    <a:pt x="5" y="64"/>
                    <a:pt x="13" y="72"/>
                  </a:cubicBezTo>
                  <a:cubicBezTo>
                    <a:pt x="21" y="81"/>
                    <a:pt x="32" y="85"/>
                    <a:pt x="42" y="85"/>
                  </a:cubicBezTo>
                  <a:cubicBezTo>
                    <a:pt x="55" y="85"/>
                    <a:pt x="64" y="81"/>
                    <a:pt x="72" y="72"/>
                  </a:cubicBezTo>
                  <a:cubicBezTo>
                    <a:pt x="82" y="64"/>
                    <a:pt x="85" y="53"/>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 name="Freeform 21">
              <a:extLst>
                <a:ext uri="{FF2B5EF4-FFF2-40B4-BE49-F238E27FC236}">
                  <a16:creationId xmlns:a16="http://schemas.microsoft.com/office/drawing/2014/main" id="{79AF8CF5-3255-4A94-8ADD-BDC4245DB81E}"/>
                </a:ext>
              </a:extLst>
            </p:cNvPr>
            <p:cNvSpPr>
              <a:spLocks/>
            </p:cNvSpPr>
            <p:nvPr/>
          </p:nvSpPr>
          <p:spPr bwMode="auto">
            <a:xfrm>
              <a:off x="4503630" y="530575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4"/>
                    <a:pt x="5" y="64"/>
                    <a:pt x="13" y="72"/>
                  </a:cubicBezTo>
                  <a:cubicBezTo>
                    <a:pt x="21" y="81"/>
                    <a:pt x="32" y="85"/>
                    <a:pt x="42" y="85"/>
                  </a:cubicBezTo>
                  <a:cubicBezTo>
                    <a:pt x="55" y="85"/>
                    <a:pt x="64" y="81"/>
                    <a:pt x="72" y="72"/>
                  </a:cubicBezTo>
                  <a:cubicBezTo>
                    <a:pt x="82" y="64"/>
                    <a:pt x="85" y="54"/>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 name="Freeform 22">
              <a:extLst>
                <a:ext uri="{FF2B5EF4-FFF2-40B4-BE49-F238E27FC236}">
                  <a16:creationId xmlns:a16="http://schemas.microsoft.com/office/drawing/2014/main" id="{094ACCDB-25D4-4915-B02A-E8C2D81093A8}"/>
                </a:ext>
              </a:extLst>
            </p:cNvPr>
            <p:cNvSpPr>
              <a:spLocks/>
            </p:cNvSpPr>
            <p:nvPr/>
          </p:nvSpPr>
          <p:spPr bwMode="auto">
            <a:xfrm>
              <a:off x="4503630" y="5441611"/>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4"/>
                    <a:pt x="5" y="64"/>
                    <a:pt x="13" y="72"/>
                  </a:cubicBezTo>
                  <a:cubicBezTo>
                    <a:pt x="21" y="81"/>
                    <a:pt x="32" y="85"/>
                    <a:pt x="42" y="85"/>
                  </a:cubicBezTo>
                  <a:cubicBezTo>
                    <a:pt x="55" y="85"/>
                    <a:pt x="64" y="81"/>
                    <a:pt x="72" y="72"/>
                  </a:cubicBezTo>
                  <a:cubicBezTo>
                    <a:pt x="82" y="64"/>
                    <a:pt x="85" y="54"/>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 name="Freeform 23">
              <a:extLst>
                <a:ext uri="{FF2B5EF4-FFF2-40B4-BE49-F238E27FC236}">
                  <a16:creationId xmlns:a16="http://schemas.microsoft.com/office/drawing/2014/main" id="{6B232F6A-EF99-4A68-AC43-593524288737}"/>
                </a:ext>
              </a:extLst>
            </p:cNvPr>
            <p:cNvSpPr>
              <a:spLocks/>
            </p:cNvSpPr>
            <p:nvPr/>
          </p:nvSpPr>
          <p:spPr bwMode="auto">
            <a:xfrm>
              <a:off x="4233906" y="557547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4"/>
                    <a:pt x="5" y="64"/>
                    <a:pt x="13" y="72"/>
                  </a:cubicBezTo>
                  <a:cubicBezTo>
                    <a:pt x="21" y="81"/>
                    <a:pt x="31" y="85"/>
                    <a:pt x="42" y="85"/>
                  </a:cubicBezTo>
                  <a:cubicBezTo>
                    <a:pt x="54"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 name="Freeform 24">
              <a:extLst>
                <a:ext uri="{FF2B5EF4-FFF2-40B4-BE49-F238E27FC236}">
                  <a16:creationId xmlns:a16="http://schemas.microsoft.com/office/drawing/2014/main" id="{D0C41A57-EDF7-40A4-87D0-4EDB0A1CC2FA}"/>
                </a:ext>
              </a:extLst>
            </p:cNvPr>
            <p:cNvSpPr>
              <a:spLocks/>
            </p:cNvSpPr>
            <p:nvPr/>
          </p:nvSpPr>
          <p:spPr bwMode="auto">
            <a:xfrm>
              <a:off x="4233906" y="570933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4"/>
                    <a:pt x="5" y="64"/>
                    <a:pt x="13" y="72"/>
                  </a:cubicBezTo>
                  <a:cubicBezTo>
                    <a:pt x="21" y="81"/>
                    <a:pt x="31" y="85"/>
                    <a:pt x="42" y="85"/>
                  </a:cubicBezTo>
                  <a:cubicBezTo>
                    <a:pt x="54"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 name="Freeform 25">
              <a:extLst>
                <a:ext uri="{FF2B5EF4-FFF2-40B4-BE49-F238E27FC236}">
                  <a16:creationId xmlns:a16="http://schemas.microsoft.com/office/drawing/2014/main" id="{807CEACC-C1EC-448F-92D3-5BEA2736AB8C}"/>
                </a:ext>
              </a:extLst>
            </p:cNvPr>
            <p:cNvSpPr>
              <a:spLocks/>
            </p:cNvSpPr>
            <p:nvPr/>
          </p:nvSpPr>
          <p:spPr bwMode="auto">
            <a:xfrm>
              <a:off x="4233906" y="5845198"/>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4"/>
                    <a:pt x="5" y="64"/>
                    <a:pt x="13" y="72"/>
                  </a:cubicBezTo>
                  <a:cubicBezTo>
                    <a:pt x="21" y="82"/>
                    <a:pt x="31" y="85"/>
                    <a:pt x="42" y="85"/>
                  </a:cubicBezTo>
                  <a:cubicBezTo>
                    <a:pt x="54"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 name="Freeform 26">
              <a:extLst>
                <a:ext uri="{FF2B5EF4-FFF2-40B4-BE49-F238E27FC236}">
                  <a16:creationId xmlns:a16="http://schemas.microsoft.com/office/drawing/2014/main" id="{9126B3F2-2FA7-4CE2-968C-BD272DF2122C}"/>
                </a:ext>
              </a:extLst>
            </p:cNvPr>
            <p:cNvSpPr>
              <a:spLocks/>
            </p:cNvSpPr>
            <p:nvPr/>
          </p:nvSpPr>
          <p:spPr bwMode="auto">
            <a:xfrm>
              <a:off x="4637493"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2"/>
                    <a:pt x="0" y="42"/>
                  </a:cubicBezTo>
                  <a:cubicBezTo>
                    <a:pt x="0" y="54"/>
                    <a:pt x="6" y="64"/>
                    <a:pt x="13" y="72"/>
                  </a:cubicBezTo>
                  <a:cubicBezTo>
                    <a:pt x="21" y="81"/>
                    <a:pt x="32" y="85"/>
                    <a:pt x="42" y="85"/>
                  </a:cubicBezTo>
                  <a:cubicBezTo>
                    <a:pt x="55" y="85"/>
                    <a:pt x="65" y="81"/>
                    <a:pt x="72" y="72"/>
                  </a:cubicBezTo>
                  <a:cubicBezTo>
                    <a:pt x="82" y="64"/>
                    <a:pt x="85" y="54"/>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 name="Freeform 27">
              <a:extLst>
                <a:ext uri="{FF2B5EF4-FFF2-40B4-BE49-F238E27FC236}">
                  <a16:creationId xmlns:a16="http://schemas.microsoft.com/office/drawing/2014/main" id="{614E387F-AE02-4010-B952-860C04F3D5B8}"/>
                </a:ext>
              </a:extLst>
            </p:cNvPr>
            <p:cNvSpPr>
              <a:spLocks/>
            </p:cNvSpPr>
            <p:nvPr/>
          </p:nvSpPr>
          <p:spPr bwMode="auto">
            <a:xfrm>
              <a:off x="4637493" y="463243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2"/>
                    <a:pt x="0" y="42"/>
                  </a:cubicBezTo>
                  <a:cubicBezTo>
                    <a:pt x="0" y="54"/>
                    <a:pt x="6" y="64"/>
                    <a:pt x="13" y="72"/>
                  </a:cubicBezTo>
                  <a:cubicBezTo>
                    <a:pt x="21" y="82"/>
                    <a:pt x="32" y="85"/>
                    <a:pt x="42" y="85"/>
                  </a:cubicBezTo>
                  <a:cubicBezTo>
                    <a:pt x="55" y="85"/>
                    <a:pt x="65" y="82"/>
                    <a:pt x="72" y="72"/>
                  </a:cubicBezTo>
                  <a:cubicBezTo>
                    <a:pt x="82" y="64"/>
                    <a:pt x="85" y="54"/>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 name="Freeform 28">
              <a:extLst>
                <a:ext uri="{FF2B5EF4-FFF2-40B4-BE49-F238E27FC236}">
                  <a16:creationId xmlns:a16="http://schemas.microsoft.com/office/drawing/2014/main" id="{D685906F-40C9-4B16-A397-B59EA4C42D7B}"/>
                </a:ext>
              </a:extLst>
            </p:cNvPr>
            <p:cNvSpPr>
              <a:spLocks/>
            </p:cNvSpPr>
            <p:nvPr/>
          </p:nvSpPr>
          <p:spPr bwMode="auto">
            <a:xfrm>
              <a:off x="4637493" y="4766302"/>
              <a:ext cx="87910"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5" y="6"/>
                    <a:pt x="55" y="0"/>
                    <a:pt x="42" y="0"/>
                  </a:cubicBezTo>
                  <a:cubicBezTo>
                    <a:pt x="32" y="0"/>
                    <a:pt x="21" y="6"/>
                    <a:pt x="13" y="13"/>
                  </a:cubicBezTo>
                  <a:cubicBezTo>
                    <a:pt x="6" y="21"/>
                    <a:pt x="0" y="32"/>
                    <a:pt x="0" y="42"/>
                  </a:cubicBezTo>
                  <a:cubicBezTo>
                    <a:pt x="0" y="54"/>
                    <a:pt x="6" y="65"/>
                    <a:pt x="13" y="72"/>
                  </a:cubicBezTo>
                  <a:cubicBezTo>
                    <a:pt x="21" y="82"/>
                    <a:pt x="32" y="86"/>
                    <a:pt x="42" y="86"/>
                  </a:cubicBezTo>
                  <a:cubicBezTo>
                    <a:pt x="55" y="86"/>
                    <a:pt x="65" y="82"/>
                    <a:pt x="72" y="72"/>
                  </a:cubicBezTo>
                  <a:cubicBezTo>
                    <a:pt x="82" y="65"/>
                    <a:pt x="85" y="54"/>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 name="Freeform 29">
              <a:extLst>
                <a:ext uri="{FF2B5EF4-FFF2-40B4-BE49-F238E27FC236}">
                  <a16:creationId xmlns:a16="http://schemas.microsoft.com/office/drawing/2014/main" id="{6B836E62-B59B-4FD8-A5CC-469689CEED58}"/>
                </a:ext>
              </a:extLst>
            </p:cNvPr>
            <p:cNvSpPr>
              <a:spLocks/>
            </p:cNvSpPr>
            <p:nvPr/>
          </p:nvSpPr>
          <p:spPr bwMode="auto">
            <a:xfrm>
              <a:off x="4637493" y="4902163"/>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5" y="6"/>
                    <a:pt x="55" y="0"/>
                    <a:pt x="42" y="0"/>
                  </a:cubicBezTo>
                  <a:cubicBezTo>
                    <a:pt x="32" y="0"/>
                    <a:pt x="21" y="6"/>
                    <a:pt x="13" y="14"/>
                  </a:cubicBezTo>
                  <a:cubicBezTo>
                    <a:pt x="6" y="21"/>
                    <a:pt x="0" y="32"/>
                    <a:pt x="0" y="42"/>
                  </a:cubicBezTo>
                  <a:cubicBezTo>
                    <a:pt x="0" y="54"/>
                    <a:pt x="6" y="65"/>
                    <a:pt x="13" y="73"/>
                  </a:cubicBezTo>
                  <a:cubicBezTo>
                    <a:pt x="21" y="82"/>
                    <a:pt x="32" y="86"/>
                    <a:pt x="42" y="86"/>
                  </a:cubicBezTo>
                  <a:cubicBezTo>
                    <a:pt x="55" y="86"/>
                    <a:pt x="65" y="82"/>
                    <a:pt x="72" y="73"/>
                  </a:cubicBezTo>
                  <a:cubicBezTo>
                    <a:pt x="82" y="65"/>
                    <a:pt x="85" y="54"/>
                    <a:pt x="85" y="42"/>
                  </a:cubicBezTo>
                  <a:cubicBezTo>
                    <a:pt x="85"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 name="Freeform 30">
              <a:extLst>
                <a:ext uri="{FF2B5EF4-FFF2-40B4-BE49-F238E27FC236}">
                  <a16:creationId xmlns:a16="http://schemas.microsoft.com/office/drawing/2014/main" id="{A96B4FD9-F1A2-4D7D-B9CF-984CD6370655}"/>
                </a:ext>
              </a:extLst>
            </p:cNvPr>
            <p:cNvSpPr>
              <a:spLocks/>
            </p:cNvSpPr>
            <p:nvPr/>
          </p:nvSpPr>
          <p:spPr bwMode="auto">
            <a:xfrm>
              <a:off x="4637493" y="503802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1"/>
                    <a:pt x="0" y="42"/>
                  </a:cubicBezTo>
                  <a:cubicBezTo>
                    <a:pt x="0" y="53"/>
                    <a:pt x="6" y="64"/>
                    <a:pt x="13" y="72"/>
                  </a:cubicBezTo>
                  <a:cubicBezTo>
                    <a:pt x="21" y="81"/>
                    <a:pt x="32" y="85"/>
                    <a:pt x="42" y="85"/>
                  </a:cubicBezTo>
                  <a:cubicBezTo>
                    <a:pt x="55" y="85"/>
                    <a:pt x="65" y="81"/>
                    <a:pt x="72" y="72"/>
                  </a:cubicBezTo>
                  <a:cubicBezTo>
                    <a:pt x="82" y="64"/>
                    <a:pt x="85" y="53"/>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 name="Freeform 31">
              <a:extLst>
                <a:ext uri="{FF2B5EF4-FFF2-40B4-BE49-F238E27FC236}">
                  <a16:creationId xmlns:a16="http://schemas.microsoft.com/office/drawing/2014/main" id="{283D1BA8-C831-4AE2-81BE-F360C24A18C7}"/>
                </a:ext>
              </a:extLst>
            </p:cNvPr>
            <p:cNvSpPr>
              <a:spLocks/>
            </p:cNvSpPr>
            <p:nvPr/>
          </p:nvSpPr>
          <p:spPr bwMode="auto">
            <a:xfrm>
              <a:off x="4637493" y="517188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1"/>
                    <a:pt x="0" y="42"/>
                  </a:cubicBezTo>
                  <a:cubicBezTo>
                    <a:pt x="0" y="53"/>
                    <a:pt x="6" y="64"/>
                    <a:pt x="13" y="72"/>
                  </a:cubicBezTo>
                  <a:cubicBezTo>
                    <a:pt x="21" y="81"/>
                    <a:pt x="32" y="85"/>
                    <a:pt x="42" y="85"/>
                  </a:cubicBezTo>
                  <a:cubicBezTo>
                    <a:pt x="55" y="85"/>
                    <a:pt x="65" y="81"/>
                    <a:pt x="72" y="72"/>
                  </a:cubicBezTo>
                  <a:cubicBezTo>
                    <a:pt x="82" y="64"/>
                    <a:pt x="85" y="53"/>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 name="Freeform 32">
              <a:extLst>
                <a:ext uri="{FF2B5EF4-FFF2-40B4-BE49-F238E27FC236}">
                  <a16:creationId xmlns:a16="http://schemas.microsoft.com/office/drawing/2014/main" id="{BE1DC21A-96E9-45C2-A3C8-8882AC10882D}"/>
                </a:ext>
              </a:extLst>
            </p:cNvPr>
            <p:cNvSpPr>
              <a:spLocks/>
            </p:cNvSpPr>
            <p:nvPr/>
          </p:nvSpPr>
          <p:spPr bwMode="auto">
            <a:xfrm>
              <a:off x="4637493" y="530575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1"/>
                    <a:pt x="0" y="42"/>
                  </a:cubicBezTo>
                  <a:cubicBezTo>
                    <a:pt x="0" y="54"/>
                    <a:pt x="6" y="64"/>
                    <a:pt x="13" y="72"/>
                  </a:cubicBezTo>
                  <a:cubicBezTo>
                    <a:pt x="21" y="81"/>
                    <a:pt x="32" y="85"/>
                    <a:pt x="42" y="85"/>
                  </a:cubicBezTo>
                  <a:cubicBezTo>
                    <a:pt x="55" y="85"/>
                    <a:pt x="65" y="81"/>
                    <a:pt x="72" y="72"/>
                  </a:cubicBezTo>
                  <a:cubicBezTo>
                    <a:pt x="82" y="64"/>
                    <a:pt x="85" y="54"/>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 name="Freeform 33">
              <a:extLst>
                <a:ext uri="{FF2B5EF4-FFF2-40B4-BE49-F238E27FC236}">
                  <a16:creationId xmlns:a16="http://schemas.microsoft.com/office/drawing/2014/main" id="{75C2CA17-3FA3-4566-956D-B219FC44BCEC}"/>
                </a:ext>
              </a:extLst>
            </p:cNvPr>
            <p:cNvSpPr>
              <a:spLocks/>
            </p:cNvSpPr>
            <p:nvPr/>
          </p:nvSpPr>
          <p:spPr bwMode="auto">
            <a:xfrm>
              <a:off x="4773354" y="4632439"/>
              <a:ext cx="87910" cy="87910"/>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2"/>
                    <a:pt x="0" y="42"/>
                  </a:cubicBezTo>
                  <a:cubicBezTo>
                    <a:pt x="0" y="54"/>
                    <a:pt x="6" y="64"/>
                    <a:pt x="13" y="72"/>
                  </a:cubicBezTo>
                  <a:cubicBezTo>
                    <a:pt x="21" y="82"/>
                    <a:pt x="32" y="85"/>
                    <a:pt x="42" y="85"/>
                  </a:cubicBezTo>
                  <a:cubicBezTo>
                    <a:pt x="56" y="85"/>
                    <a:pt x="65" y="82"/>
                    <a:pt x="73" y="72"/>
                  </a:cubicBezTo>
                  <a:cubicBezTo>
                    <a:pt x="82" y="64"/>
                    <a:pt x="86" y="54"/>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 name="Freeform 34">
              <a:extLst>
                <a:ext uri="{FF2B5EF4-FFF2-40B4-BE49-F238E27FC236}">
                  <a16:creationId xmlns:a16="http://schemas.microsoft.com/office/drawing/2014/main" id="{6215749B-FFD6-41AF-9DF3-1E6F6E23460B}"/>
                </a:ext>
              </a:extLst>
            </p:cNvPr>
            <p:cNvSpPr>
              <a:spLocks/>
            </p:cNvSpPr>
            <p:nvPr/>
          </p:nvSpPr>
          <p:spPr bwMode="auto">
            <a:xfrm>
              <a:off x="4773354" y="4766302"/>
              <a:ext cx="87910" cy="89908"/>
            </a:xfrm>
            <a:custGeom>
              <a:avLst/>
              <a:gdLst>
                <a:gd name="T0" fmla="*/ 73 w 86"/>
                <a:gd name="T1" fmla="*/ 13 h 86"/>
                <a:gd name="T2" fmla="*/ 42 w 86"/>
                <a:gd name="T3" fmla="*/ 0 h 86"/>
                <a:gd name="T4" fmla="*/ 13 w 86"/>
                <a:gd name="T5" fmla="*/ 13 h 86"/>
                <a:gd name="T6" fmla="*/ 0 w 86"/>
                <a:gd name="T7" fmla="*/ 42 h 86"/>
                <a:gd name="T8" fmla="*/ 13 w 86"/>
                <a:gd name="T9" fmla="*/ 72 h 86"/>
                <a:gd name="T10" fmla="*/ 42 w 86"/>
                <a:gd name="T11" fmla="*/ 86 h 86"/>
                <a:gd name="T12" fmla="*/ 73 w 86"/>
                <a:gd name="T13" fmla="*/ 72 h 86"/>
                <a:gd name="T14" fmla="*/ 86 w 86"/>
                <a:gd name="T15" fmla="*/ 42 h 86"/>
                <a:gd name="T16" fmla="*/ 73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3"/>
                  </a:moveTo>
                  <a:cubicBezTo>
                    <a:pt x="65" y="6"/>
                    <a:pt x="56" y="0"/>
                    <a:pt x="42" y="0"/>
                  </a:cubicBezTo>
                  <a:cubicBezTo>
                    <a:pt x="32" y="0"/>
                    <a:pt x="21" y="6"/>
                    <a:pt x="13" y="13"/>
                  </a:cubicBezTo>
                  <a:cubicBezTo>
                    <a:pt x="6" y="21"/>
                    <a:pt x="0" y="32"/>
                    <a:pt x="0" y="42"/>
                  </a:cubicBezTo>
                  <a:cubicBezTo>
                    <a:pt x="0" y="54"/>
                    <a:pt x="6" y="65"/>
                    <a:pt x="13" y="72"/>
                  </a:cubicBezTo>
                  <a:cubicBezTo>
                    <a:pt x="21" y="82"/>
                    <a:pt x="32" y="86"/>
                    <a:pt x="42" y="86"/>
                  </a:cubicBezTo>
                  <a:cubicBezTo>
                    <a:pt x="56" y="86"/>
                    <a:pt x="65" y="82"/>
                    <a:pt x="73" y="72"/>
                  </a:cubicBezTo>
                  <a:cubicBezTo>
                    <a:pt x="82" y="65"/>
                    <a:pt x="86" y="54"/>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 name="Freeform 35">
              <a:extLst>
                <a:ext uri="{FF2B5EF4-FFF2-40B4-BE49-F238E27FC236}">
                  <a16:creationId xmlns:a16="http://schemas.microsoft.com/office/drawing/2014/main" id="{6047BE09-1CC6-4D4D-9D17-746C7B9A2343}"/>
                </a:ext>
              </a:extLst>
            </p:cNvPr>
            <p:cNvSpPr>
              <a:spLocks/>
            </p:cNvSpPr>
            <p:nvPr/>
          </p:nvSpPr>
          <p:spPr bwMode="auto">
            <a:xfrm>
              <a:off x="4773354" y="4902163"/>
              <a:ext cx="87910" cy="87910"/>
            </a:xfrm>
            <a:custGeom>
              <a:avLst/>
              <a:gdLst>
                <a:gd name="T0" fmla="*/ 73 w 86"/>
                <a:gd name="T1" fmla="*/ 14 h 86"/>
                <a:gd name="T2" fmla="*/ 42 w 86"/>
                <a:gd name="T3" fmla="*/ 0 h 86"/>
                <a:gd name="T4" fmla="*/ 13 w 86"/>
                <a:gd name="T5" fmla="*/ 14 h 86"/>
                <a:gd name="T6" fmla="*/ 0 w 86"/>
                <a:gd name="T7" fmla="*/ 42 h 86"/>
                <a:gd name="T8" fmla="*/ 13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2" y="0"/>
                  </a:cubicBezTo>
                  <a:cubicBezTo>
                    <a:pt x="32" y="0"/>
                    <a:pt x="21" y="6"/>
                    <a:pt x="13" y="14"/>
                  </a:cubicBezTo>
                  <a:cubicBezTo>
                    <a:pt x="6" y="21"/>
                    <a:pt x="0" y="32"/>
                    <a:pt x="0" y="42"/>
                  </a:cubicBezTo>
                  <a:cubicBezTo>
                    <a:pt x="0" y="54"/>
                    <a:pt x="6" y="65"/>
                    <a:pt x="13" y="73"/>
                  </a:cubicBezTo>
                  <a:cubicBezTo>
                    <a:pt x="21" y="82"/>
                    <a:pt x="32" y="86"/>
                    <a:pt x="42" y="86"/>
                  </a:cubicBezTo>
                  <a:cubicBezTo>
                    <a:pt x="56" y="86"/>
                    <a:pt x="65" y="82"/>
                    <a:pt x="73" y="73"/>
                  </a:cubicBezTo>
                  <a:cubicBezTo>
                    <a:pt x="82" y="65"/>
                    <a:pt x="86" y="54"/>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 name="Freeform 36">
              <a:extLst>
                <a:ext uri="{FF2B5EF4-FFF2-40B4-BE49-F238E27FC236}">
                  <a16:creationId xmlns:a16="http://schemas.microsoft.com/office/drawing/2014/main" id="{54635474-6625-4E36-8F2F-1C7BDD1BB81A}"/>
                </a:ext>
              </a:extLst>
            </p:cNvPr>
            <p:cNvSpPr>
              <a:spLocks/>
            </p:cNvSpPr>
            <p:nvPr/>
          </p:nvSpPr>
          <p:spPr bwMode="auto">
            <a:xfrm>
              <a:off x="4773354" y="5038024"/>
              <a:ext cx="87910" cy="85912"/>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1"/>
                    <a:pt x="0" y="42"/>
                  </a:cubicBezTo>
                  <a:cubicBezTo>
                    <a:pt x="0" y="53"/>
                    <a:pt x="6" y="64"/>
                    <a:pt x="13" y="72"/>
                  </a:cubicBezTo>
                  <a:cubicBezTo>
                    <a:pt x="21" y="81"/>
                    <a:pt x="32" y="85"/>
                    <a:pt x="42" y="85"/>
                  </a:cubicBezTo>
                  <a:cubicBezTo>
                    <a:pt x="56" y="85"/>
                    <a:pt x="65" y="81"/>
                    <a:pt x="73" y="72"/>
                  </a:cubicBezTo>
                  <a:cubicBezTo>
                    <a:pt x="82" y="64"/>
                    <a:pt x="86" y="53"/>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 name="Freeform 37">
              <a:extLst>
                <a:ext uri="{FF2B5EF4-FFF2-40B4-BE49-F238E27FC236}">
                  <a16:creationId xmlns:a16="http://schemas.microsoft.com/office/drawing/2014/main" id="{7FE6C0CB-0F81-44CC-9CB1-655E4427B2E0}"/>
                </a:ext>
              </a:extLst>
            </p:cNvPr>
            <p:cNvSpPr>
              <a:spLocks/>
            </p:cNvSpPr>
            <p:nvPr/>
          </p:nvSpPr>
          <p:spPr bwMode="auto">
            <a:xfrm>
              <a:off x="4773354" y="5171887"/>
              <a:ext cx="87910" cy="87910"/>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1"/>
                    <a:pt x="0" y="42"/>
                  </a:cubicBezTo>
                  <a:cubicBezTo>
                    <a:pt x="0" y="53"/>
                    <a:pt x="6" y="64"/>
                    <a:pt x="13" y="72"/>
                  </a:cubicBezTo>
                  <a:cubicBezTo>
                    <a:pt x="21" y="81"/>
                    <a:pt x="32" y="85"/>
                    <a:pt x="42" y="85"/>
                  </a:cubicBezTo>
                  <a:cubicBezTo>
                    <a:pt x="56" y="85"/>
                    <a:pt x="65" y="81"/>
                    <a:pt x="73" y="72"/>
                  </a:cubicBezTo>
                  <a:cubicBezTo>
                    <a:pt x="82" y="64"/>
                    <a:pt x="86" y="53"/>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 name="Freeform 38">
              <a:extLst>
                <a:ext uri="{FF2B5EF4-FFF2-40B4-BE49-F238E27FC236}">
                  <a16:creationId xmlns:a16="http://schemas.microsoft.com/office/drawing/2014/main" id="{A5CBE37A-92B7-4FE4-8F81-35E8A922F90D}"/>
                </a:ext>
              </a:extLst>
            </p:cNvPr>
            <p:cNvSpPr>
              <a:spLocks/>
            </p:cNvSpPr>
            <p:nvPr/>
          </p:nvSpPr>
          <p:spPr bwMode="auto">
            <a:xfrm>
              <a:off x="4909215" y="4766302"/>
              <a:ext cx="85912" cy="89908"/>
            </a:xfrm>
            <a:custGeom>
              <a:avLst/>
              <a:gdLst>
                <a:gd name="T0" fmla="*/ 72 w 85"/>
                <a:gd name="T1" fmla="*/ 13 h 86"/>
                <a:gd name="T2" fmla="*/ 41 w 85"/>
                <a:gd name="T3" fmla="*/ 0 h 86"/>
                <a:gd name="T4" fmla="*/ 13 w 85"/>
                <a:gd name="T5" fmla="*/ 13 h 86"/>
                <a:gd name="T6" fmla="*/ 0 w 85"/>
                <a:gd name="T7" fmla="*/ 42 h 86"/>
                <a:gd name="T8" fmla="*/ 13 w 85"/>
                <a:gd name="T9" fmla="*/ 72 h 86"/>
                <a:gd name="T10" fmla="*/ 41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1" y="0"/>
                  </a:cubicBezTo>
                  <a:cubicBezTo>
                    <a:pt x="31" y="0"/>
                    <a:pt x="20" y="6"/>
                    <a:pt x="13" y="13"/>
                  </a:cubicBezTo>
                  <a:cubicBezTo>
                    <a:pt x="5" y="21"/>
                    <a:pt x="0" y="32"/>
                    <a:pt x="0" y="42"/>
                  </a:cubicBezTo>
                  <a:cubicBezTo>
                    <a:pt x="0" y="54"/>
                    <a:pt x="5" y="65"/>
                    <a:pt x="13" y="72"/>
                  </a:cubicBezTo>
                  <a:cubicBezTo>
                    <a:pt x="20" y="82"/>
                    <a:pt x="31" y="86"/>
                    <a:pt x="41"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 name="Freeform 39">
              <a:extLst>
                <a:ext uri="{FF2B5EF4-FFF2-40B4-BE49-F238E27FC236}">
                  <a16:creationId xmlns:a16="http://schemas.microsoft.com/office/drawing/2014/main" id="{B707BEAF-7A92-43A0-8929-9A0DC9611E92}"/>
                </a:ext>
              </a:extLst>
            </p:cNvPr>
            <p:cNvSpPr>
              <a:spLocks/>
            </p:cNvSpPr>
            <p:nvPr/>
          </p:nvSpPr>
          <p:spPr bwMode="auto">
            <a:xfrm>
              <a:off x="4909215" y="4902163"/>
              <a:ext cx="85912" cy="87910"/>
            </a:xfrm>
            <a:custGeom>
              <a:avLst/>
              <a:gdLst>
                <a:gd name="T0" fmla="*/ 72 w 85"/>
                <a:gd name="T1" fmla="*/ 14 h 86"/>
                <a:gd name="T2" fmla="*/ 41 w 85"/>
                <a:gd name="T3" fmla="*/ 0 h 86"/>
                <a:gd name="T4" fmla="*/ 13 w 85"/>
                <a:gd name="T5" fmla="*/ 14 h 86"/>
                <a:gd name="T6" fmla="*/ 0 w 85"/>
                <a:gd name="T7" fmla="*/ 42 h 86"/>
                <a:gd name="T8" fmla="*/ 13 w 85"/>
                <a:gd name="T9" fmla="*/ 73 h 86"/>
                <a:gd name="T10" fmla="*/ 41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1" y="0"/>
                  </a:cubicBezTo>
                  <a:cubicBezTo>
                    <a:pt x="31" y="0"/>
                    <a:pt x="20" y="6"/>
                    <a:pt x="13" y="14"/>
                  </a:cubicBezTo>
                  <a:cubicBezTo>
                    <a:pt x="5" y="21"/>
                    <a:pt x="0" y="32"/>
                    <a:pt x="0" y="42"/>
                  </a:cubicBezTo>
                  <a:cubicBezTo>
                    <a:pt x="0" y="54"/>
                    <a:pt x="5" y="65"/>
                    <a:pt x="13" y="73"/>
                  </a:cubicBezTo>
                  <a:cubicBezTo>
                    <a:pt x="20" y="82"/>
                    <a:pt x="31" y="86"/>
                    <a:pt x="41"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 name="Freeform 40">
              <a:extLst>
                <a:ext uri="{FF2B5EF4-FFF2-40B4-BE49-F238E27FC236}">
                  <a16:creationId xmlns:a16="http://schemas.microsoft.com/office/drawing/2014/main" id="{DDD45F13-0F2B-4113-8CEE-ABED54BC8612}"/>
                </a:ext>
              </a:extLst>
            </p:cNvPr>
            <p:cNvSpPr>
              <a:spLocks/>
            </p:cNvSpPr>
            <p:nvPr/>
          </p:nvSpPr>
          <p:spPr bwMode="auto">
            <a:xfrm>
              <a:off x="4909215" y="5038024"/>
              <a:ext cx="85912" cy="85912"/>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1"/>
                    <a:pt x="0" y="42"/>
                  </a:cubicBezTo>
                  <a:cubicBezTo>
                    <a:pt x="0" y="53"/>
                    <a:pt x="5" y="64"/>
                    <a:pt x="13" y="72"/>
                  </a:cubicBezTo>
                  <a:cubicBezTo>
                    <a:pt x="20" y="81"/>
                    <a:pt x="31" y="85"/>
                    <a:pt x="41"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 name="Freeform 41">
              <a:extLst>
                <a:ext uri="{FF2B5EF4-FFF2-40B4-BE49-F238E27FC236}">
                  <a16:creationId xmlns:a16="http://schemas.microsoft.com/office/drawing/2014/main" id="{2C6514D1-EAF0-489B-8D28-B70AF488D213}"/>
                </a:ext>
              </a:extLst>
            </p:cNvPr>
            <p:cNvSpPr>
              <a:spLocks/>
            </p:cNvSpPr>
            <p:nvPr/>
          </p:nvSpPr>
          <p:spPr bwMode="auto">
            <a:xfrm>
              <a:off x="5043078" y="4766302"/>
              <a:ext cx="87910"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4"/>
                    <a:pt x="5" y="65"/>
                    <a:pt x="13" y="72"/>
                  </a:cubicBezTo>
                  <a:cubicBezTo>
                    <a:pt x="21" y="82"/>
                    <a:pt x="31" y="86"/>
                    <a:pt x="42"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 name="Freeform 42">
              <a:extLst>
                <a:ext uri="{FF2B5EF4-FFF2-40B4-BE49-F238E27FC236}">
                  <a16:creationId xmlns:a16="http://schemas.microsoft.com/office/drawing/2014/main" id="{6180F8D4-A2A3-40B7-9308-F0EE30C4EB79}"/>
                </a:ext>
              </a:extLst>
            </p:cNvPr>
            <p:cNvSpPr>
              <a:spLocks/>
            </p:cNvSpPr>
            <p:nvPr/>
          </p:nvSpPr>
          <p:spPr bwMode="auto">
            <a:xfrm>
              <a:off x="4369767" y="436271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 name="Freeform 43">
              <a:extLst>
                <a:ext uri="{FF2B5EF4-FFF2-40B4-BE49-F238E27FC236}">
                  <a16:creationId xmlns:a16="http://schemas.microsoft.com/office/drawing/2014/main" id="{BDBDD32A-14F4-4E90-B69B-74998E4FDEAD}"/>
                </a:ext>
              </a:extLst>
            </p:cNvPr>
            <p:cNvSpPr>
              <a:spLocks/>
            </p:cNvSpPr>
            <p:nvPr/>
          </p:nvSpPr>
          <p:spPr bwMode="auto">
            <a:xfrm>
              <a:off x="4503630"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 name="Freeform 44">
              <a:extLst>
                <a:ext uri="{FF2B5EF4-FFF2-40B4-BE49-F238E27FC236}">
                  <a16:creationId xmlns:a16="http://schemas.microsoft.com/office/drawing/2014/main" id="{A8665FBB-A396-4E96-A9E1-676D2B7D1870}"/>
                </a:ext>
              </a:extLst>
            </p:cNvPr>
            <p:cNvSpPr>
              <a:spLocks/>
            </p:cNvSpPr>
            <p:nvPr/>
          </p:nvSpPr>
          <p:spPr bwMode="auto">
            <a:xfrm>
              <a:off x="4637493"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2"/>
                    <a:pt x="0" y="42"/>
                  </a:cubicBezTo>
                  <a:cubicBezTo>
                    <a:pt x="0" y="55"/>
                    <a:pt x="6" y="64"/>
                    <a:pt x="13" y="72"/>
                  </a:cubicBezTo>
                  <a:cubicBezTo>
                    <a:pt x="21" y="81"/>
                    <a:pt x="32" y="85"/>
                    <a:pt x="42" y="85"/>
                  </a:cubicBezTo>
                  <a:cubicBezTo>
                    <a:pt x="55" y="85"/>
                    <a:pt x="65" y="81"/>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 name="Freeform 45">
              <a:extLst>
                <a:ext uri="{FF2B5EF4-FFF2-40B4-BE49-F238E27FC236}">
                  <a16:creationId xmlns:a16="http://schemas.microsoft.com/office/drawing/2014/main" id="{B551F5D2-75D8-4FBC-B98A-786FE246FB54}"/>
                </a:ext>
              </a:extLst>
            </p:cNvPr>
            <p:cNvSpPr>
              <a:spLocks/>
            </p:cNvSpPr>
            <p:nvPr/>
          </p:nvSpPr>
          <p:spPr bwMode="auto">
            <a:xfrm>
              <a:off x="4773354" y="4498576"/>
              <a:ext cx="87910" cy="85912"/>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2"/>
                    <a:pt x="0" y="42"/>
                  </a:cubicBezTo>
                  <a:cubicBezTo>
                    <a:pt x="0" y="54"/>
                    <a:pt x="6" y="64"/>
                    <a:pt x="13" y="72"/>
                  </a:cubicBezTo>
                  <a:cubicBezTo>
                    <a:pt x="21" y="81"/>
                    <a:pt x="32" y="85"/>
                    <a:pt x="42" y="85"/>
                  </a:cubicBezTo>
                  <a:cubicBezTo>
                    <a:pt x="56" y="85"/>
                    <a:pt x="65" y="81"/>
                    <a:pt x="73" y="72"/>
                  </a:cubicBezTo>
                  <a:cubicBezTo>
                    <a:pt x="82" y="64"/>
                    <a:pt x="86" y="54"/>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 name="Freeform 46">
              <a:extLst>
                <a:ext uri="{FF2B5EF4-FFF2-40B4-BE49-F238E27FC236}">
                  <a16:creationId xmlns:a16="http://schemas.microsoft.com/office/drawing/2014/main" id="{6EDBB2C5-AF26-4B82-8B05-2367F62B40C5}"/>
                </a:ext>
              </a:extLst>
            </p:cNvPr>
            <p:cNvSpPr>
              <a:spLocks/>
            </p:cNvSpPr>
            <p:nvPr/>
          </p:nvSpPr>
          <p:spPr bwMode="auto">
            <a:xfrm>
              <a:off x="4909215" y="4632439"/>
              <a:ext cx="85912"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2"/>
                    <a:pt x="0" y="42"/>
                  </a:cubicBezTo>
                  <a:cubicBezTo>
                    <a:pt x="0" y="54"/>
                    <a:pt x="5" y="64"/>
                    <a:pt x="13" y="72"/>
                  </a:cubicBezTo>
                  <a:cubicBezTo>
                    <a:pt x="20" y="82"/>
                    <a:pt x="31" y="85"/>
                    <a:pt x="41"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 name="Freeform 47">
              <a:extLst>
                <a:ext uri="{FF2B5EF4-FFF2-40B4-BE49-F238E27FC236}">
                  <a16:creationId xmlns:a16="http://schemas.microsoft.com/office/drawing/2014/main" id="{27B7B341-61CC-4BC5-BEEB-532379C208D0}"/>
                </a:ext>
              </a:extLst>
            </p:cNvPr>
            <p:cNvSpPr>
              <a:spLocks/>
            </p:cNvSpPr>
            <p:nvPr/>
          </p:nvSpPr>
          <p:spPr bwMode="auto">
            <a:xfrm>
              <a:off x="5043078" y="463243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2"/>
                    <a:pt x="31" y="85"/>
                    <a:pt x="42"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 name="Freeform 48">
              <a:extLst>
                <a:ext uri="{FF2B5EF4-FFF2-40B4-BE49-F238E27FC236}">
                  <a16:creationId xmlns:a16="http://schemas.microsoft.com/office/drawing/2014/main" id="{5B12B84E-0744-4847-BA39-A8005C77FF78}"/>
                </a:ext>
              </a:extLst>
            </p:cNvPr>
            <p:cNvSpPr>
              <a:spLocks/>
            </p:cNvSpPr>
            <p:nvPr/>
          </p:nvSpPr>
          <p:spPr bwMode="auto">
            <a:xfrm>
              <a:off x="4369767" y="5709337"/>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4"/>
                    <a:pt x="5" y="64"/>
                    <a:pt x="13" y="72"/>
                  </a:cubicBezTo>
                  <a:cubicBezTo>
                    <a:pt x="21" y="81"/>
                    <a:pt x="32"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 name="Freeform 49">
              <a:extLst>
                <a:ext uri="{FF2B5EF4-FFF2-40B4-BE49-F238E27FC236}">
                  <a16:creationId xmlns:a16="http://schemas.microsoft.com/office/drawing/2014/main" id="{7D62E03D-B4E0-4508-B7E1-7E511FF43C0A}"/>
                </a:ext>
              </a:extLst>
            </p:cNvPr>
            <p:cNvSpPr>
              <a:spLocks/>
            </p:cNvSpPr>
            <p:nvPr/>
          </p:nvSpPr>
          <p:spPr bwMode="auto">
            <a:xfrm>
              <a:off x="4369767" y="5845198"/>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4"/>
                    <a:pt x="5" y="64"/>
                    <a:pt x="13" y="72"/>
                  </a:cubicBezTo>
                  <a:cubicBezTo>
                    <a:pt x="21" y="82"/>
                    <a:pt x="32" y="85"/>
                    <a:pt x="42"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 name="Freeform 50">
              <a:extLst>
                <a:ext uri="{FF2B5EF4-FFF2-40B4-BE49-F238E27FC236}">
                  <a16:creationId xmlns:a16="http://schemas.microsoft.com/office/drawing/2014/main" id="{039A33AD-8FD8-4326-80C3-F3D34C8B5DD4}"/>
                </a:ext>
              </a:extLst>
            </p:cNvPr>
            <p:cNvSpPr>
              <a:spLocks/>
            </p:cNvSpPr>
            <p:nvPr/>
          </p:nvSpPr>
          <p:spPr bwMode="auto">
            <a:xfrm>
              <a:off x="4369767" y="5979061"/>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2" y="0"/>
                    <a:pt x="21" y="6"/>
                    <a:pt x="13" y="13"/>
                  </a:cubicBezTo>
                  <a:cubicBezTo>
                    <a:pt x="5" y="21"/>
                    <a:pt x="0" y="32"/>
                    <a:pt x="0" y="42"/>
                  </a:cubicBezTo>
                  <a:cubicBezTo>
                    <a:pt x="0" y="54"/>
                    <a:pt x="5" y="65"/>
                    <a:pt x="13" y="72"/>
                  </a:cubicBezTo>
                  <a:cubicBezTo>
                    <a:pt x="21" y="82"/>
                    <a:pt x="32" y="85"/>
                    <a:pt x="42" y="85"/>
                  </a:cubicBezTo>
                  <a:cubicBezTo>
                    <a:pt x="55" y="85"/>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 name="Freeform 51">
              <a:extLst>
                <a:ext uri="{FF2B5EF4-FFF2-40B4-BE49-F238E27FC236}">
                  <a16:creationId xmlns:a16="http://schemas.microsoft.com/office/drawing/2014/main" id="{9C9F9990-38A4-4665-887C-3BCCCB4A61E6}"/>
                </a:ext>
              </a:extLst>
            </p:cNvPr>
            <p:cNvSpPr>
              <a:spLocks/>
            </p:cNvSpPr>
            <p:nvPr/>
          </p:nvSpPr>
          <p:spPr bwMode="auto">
            <a:xfrm>
              <a:off x="4369767" y="5575474"/>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4"/>
                    <a:pt x="5" y="64"/>
                    <a:pt x="13" y="72"/>
                  </a:cubicBezTo>
                  <a:cubicBezTo>
                    <a:pt x="21" y="81"/>
                    <a:pt x="32" y="85"/>
                    <a:pt x="42"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 name="Freeform 52">
              <a:extLst>
                <a:ext uri="{FF2B5EF4-FFF2-40B4-BE49-F238E27FC236}">
                  <a16:creationId xmlns:a16="http://schemas.microsoft.com/office/drawing/2014/main" id="{EDD9E728-3562-41FD-B99C-0D9AD831E11D}"/>
                </a:ext>
              </a:extLst>
            </p:cNvPr>
            <p:cNvSpPr>
              <a:spLocks/>
            </p:cNvSpPr>
            <p:nvPr/>
          </p:nvSpPr>
          <p:spPr bwMode="auto">
            <a:xfrm>
              <a:off x="4369767" y="5441611"/>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4"/>
                    <a:pt x="5" y="64"/>
                    <a:pt x="13" y="72"/>
                  </a:cubicBezTo>
                  <a:cubicBezTo>
                    <a:pt x="21" y="81"/>
                    <a:pt x="32" y="85"/>
                    <a:pt x="42"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 name="Freeform 53">
              <a:extLst>
                <a:ext uri="{FF2B5EF4-FFF2-40B4-BE49-F238E27FC236}">
                  <a16:creationId xmlns:a16="http://schemas.microsoft.com/office/drawing/2014/main" id="{9D1D146A-E704-451E-92A2-27CA1A351D66}"/>
                </a:ext>
              </a:extLst>
            </p:cNvPr>
            <p:cNvSpPr>
              <a:spLocks/>
            </p:cNvSpPr>
            <p:nvPr/>
          </p:nvSpPr>
          <p:spPr bwMode="auto">
            <a:xfrm>
              <a:off x="4369767" y="5305750"/>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4"/>
                    <a:pt x="5" y="64"/>
                    <a:pt x="13" y="72"/>
                  </a:cubicBezTo>
                  <a:cubicBezTo>
                    <a:pt x="21" y="81"/>
                    <a:pt x="32" y="85"/>
                    <a:pt x="42"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 name="Freeform 54">
              <a:extLst>
                <a:ext uri="{FF2B5EF4-FFF2-40B4-BE49-F238E27FC236}">
                  <a16:creationId xmlns:a16="http://schemas.microsoft.com/office/drawing/2014/main" id="{9E1FCAC5-D40D-4FE0-89C2-CB6407FFCDD9}"/>
                </a:ext>
              </a:extLst>
            </p:cNvPr>
            <p:cNvSpPr>
              <a:spLocks/>
            </p:cNvSpPr>
            <p:nvPr/>
          </p:nvSpPr>
          <p:spPr bwMode="auto">
            <a:xfrm>
              <a:off x="4369767" y="5171887"/>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3"/>
                    <a:pt x="5" y="64"/>
                    <a:pt x="13" y="72"/>
                  </a:cubicBezTo>
                  <a:cubicBezTo>
                    <a:pt x="21" y="81"/>
                    <a:pt x="32" y="85"/>
                    <a:pt x="42"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 name="Freeform 55">
              <a:extLst>
                <a:ext uri="{FF2B5EF4-FFF2-40B4-BE49-F238E27FC236}">
                  <a16:creationId xmlns:a16="http://schemas.microsoft.com/office/drawing/2014/main" id="{3F3C3548-281C-469C-8818-41906E2E72D9}"/>
                </a:ext>
              </a:extLst>
            </p:cNvPr>
            <p:cNvSpPr>
              <a:spLocks/>
            </p:cNvSpPr>
            <p:nvPr/>
          </p:nvSpPr>
          <p:spPr bwMode="auto">
            <a:xfrm>
              <a:off x="4369767" y="5038024"/>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3"/>
                    <a:pt x="5" y="64"/>
                    <a:pt x="13" y="72"/>
                  </a:cubicBezTo>
                  <a:cubicBezTo>
                    <a:pt x="21" y="81"/>
                    <a:pt x="32" y="85"/>
                    <a:pt x="42"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 name="Freeform 56">
              <a:extLst>
                <a:ext uri="{FF2B5EF4-FFF2-40B4-BE49-F238E27FC236}">
                  <a16:creationId xmlns:a16="http://schemas.microsoft.com/office/drawing/2014/main" id="{36D2F5FB-5AEE-4FB6-8CF8-6880B34A24DD}"/>
                </a:ext>
              </a:extLst>
            </p:cNvPr>
            <p:cNvSpPr>
              <a:spLocks/>
            </p:cNvSpPr>
            <p:nvPr/>
          </p:nvSpPr>
          <p:spPr bwMode="auto">
            <a:xfrm>
              <a:off x="4233906" y="4902163"/>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1" y="0"/>
                    <a:pt x="21" y="6"/>
                    <a:pt x="13" y="14"/>
                  </a:cubicBezTo>
                  <a:cubicBezTo>
                    <a:pt x="5" y="21"/>
                    <a:pt x="0" y="32"/>
                    <a:pt x="0" y="42"/>
                  </a:cubicBezTo>
                  <a:cubicBezTo>
                    <a:pt x="0" y="54"/>
                    <a:pt x="5" y="65"/>
                    <a:pt x="13" y="73"/>
                  </a:cubicBezTo>
                  <a:cubicBezTo>
                    <a:pt x="21" y="82"/>
                    <a:pt x="31" y="86"/>
                    <a:pt x="42" y="86"/>
                  </a:cubicBezTo>
                  <a:cubicBezTo>
                    <a:pt x="54"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 name="Freeform 57">
              <a:extLst>
                <a:ext uri="{FF2B5EF4-FFF2-40B4-BE49-F238E27FC236}">
                  <a16:creationId xmlns:a16="http://schemas.microsoft.com/office/drawing/2014/main" id="{D6569823-9029-4500-9596-24459BF0498A}"/>
                </a:ext>
              </a:extLst>
            </p:cNvPr>
            <p:cNvSpPr>
              <a:spLocks/>
            </p:cNvSpPr>
            <p:nvPr/>
          </p:nvSpPr>
          <p:spPr bwMode="auto">
            <a:xfrm>
              <a:off x="4100043" y="463243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4"/>
                    <a:pt x="5" y="64"/>
                    <a:pt x="13" y="72"/>
                  </a:cubicBezTo>
                  <a:cubicBezTo>
                    <a:pt x="21" y="82"/>
                    <a:pt x="31" y="85"/>
                    <a:pt x="42" y="85"/>
                  </a:cubicBezTo>
                  <a:cubicBezTo>
                    <a:pt x="54"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 name="Freeform 58">
              <a:extLst>
                <a:ext uri="{FF2B5EF4-FFF2-40B4-BE49-F238E27FC236}">
                  <a16:creationId xmlns:a16="http://schemas.microsoft.com/office/drawing/2014/main" id="{FA1DD042-BB5C-4346-A1F5-D9DF22863E82}"/>
                </a:ext>
              </a:extLst>
            </p:cNvPr>
            <p:cNvSpPr>
              <a:spLocks/>
            </p:cNvSpPr>
            <p:nvPr/>
          </p:nvSpPr>
          <p:spPr bwMode="auto">
            <a:xfrm>
              <a:off x="4233906" y="5441611"/>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4"/>
                    <a:pt x="5" y="64"/>
                    <a:pt x="13" y="72"/>
                  </a:cubicBezTo>
                  <a:cubicBezTo>
                    <a:pt x="21" y="81"/>
                    <a:pt x="31" y="85"/>
                    <a:pt x="42" y="85"/>
                  </a:cubicBezTo>
                  <a:cubicBezTo>
                    <a:pt x="54"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 name="Freeform 59">
              <a:extLst>
                <a:ext uri="{FF2B5EF4-FFF2-40B4-BE49-F238E27FC236}">
                  <a16:creationId xmlns:a16="http://schemas.microsoft.com/office/drawing/2014/main" id="{1EF7158B-7C76-4D1A-8CCB-FA38661C99B0}"/>
                </a:ext>
              </a:extLst>
            </p:cNvPr>
            <p:cNvSpPr>
              <a:spLocks/>
            </p:cNvSpPr>
            <p:nvPr/>
          </p:nvSpPr>
          <p:spPr bwMode="auto">
            <a:xfrm>
              <a:off x="4100043" y="4766302"/>
              <a:ext cx="87910"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4" y="0"/>
                    <a:pt x="42" y="0"/>
                  </a:cubicBezTo>
                  <a:cubicBezTo>
                    <a:pt x="31" y="0"/>
                    <a:pt x="21" y="6"/>
                    <a:pt x="13" y="13"/>
                  </a:cubicBezTo>
                  <a:cubicBezTo>
                    <a:pt x="5" y="21"/>
                    <a:pt x="0" y="32"/>
                    <a:pt x="0" y="42"/>
                  </a:cubicBezTo>
                  <a:cubicBezTo>
                    <a:pt x="0" y="54"/>
                    <a:pt x="5" y="65"/>
                    <a:pt x="13" y="72"/>
                  </a:cubicBezTo>
                  <a:cubicBezTo>
                    <a:pt x="21" y="82"/>
                    <a:pt x="31" y="86"/>
                    <a:pt x="42" y="86"/>
                  </a:cubicBezTo>
                  <a:cubicBezTo>
                    <a:pt x="54"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 name="Freeform 60">
              <a:extLst>
                <a:ext uri="{FF2B5EF4-FFF2-40B4-BE49-F238E27FC236}">
                  <a16:creationId xmlns:a16="http://schemas.microsoft.com/office/drawing/2014/main" id="{BC59EE32-706B-43FC-AAA0-34AD4019ED8F}"/>
                </a:ext>
              </a:extLst>
            </p:cNvPr>
            <p:cNvSpPr>
              <a:spLocks/>
            </p:cNvSpPr>
            <p:nvPr/>
          </p:nvSpPr>
          <p:spPr bwMode="auto">
            <a:xfrm>
              <a:off x="5446665" y="422885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 name="Freeform 61">
              <a:extLst>
                <a:ext uri="{FF2B5EF4-FFF2-40B4-BE49-F238E27FC236}">
                  <a16:creationId xmlns:a16="http://schemas.microsoft.com/office/drawing/2014/main" id="{BF2C05B3-E927-4E85-A958-AA73924FCC7D}"/>
                </a:ext>
              </a:extLst>
            </p:cNvPr>
            <p:cNvSpPr>
              <a:spLocks/>
            </p:cNvSpPr>
            <p:nvPr/>
          </p:nvSpPr>
          <p:spPr bwMode="auto">
            <a:xfrm>
              <a:off x="5446665"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 name="Freeform 62">
              <a:extLst>
                <a:ext uri="{FF2B5EF4-FFF2-40B4-BE49-F238E27FC236}">
                  <a16:creationId xmlns:a16="http://schemas.microsoft.com/office/drawing/2014/main" id="{0B1AFB21-C887-4C95-944A-FE214228B010}"/>
                </a:ext>
              </a:extLst>
            </p:cNvPr>
            <p:cNvSpPr>
              <a:spLocks/>
            </p:cNvSpPr>
            <p:nvPr/>
          </p:nvSpPr>
          <p:spPr bwMode="auto">
            <a:xfrm>
              <a:off x="5580527" y="395912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 name="Freeform 63">
              <a:extLst>
                <a:ext uri="{FF2B5EF4-FFF2-40B4-BE49-F238E27FC236}">
                  <a16:creationId xmlns:a16="http://schemas.microsoft.com/office/drawing/2014/main" id="{2341957C-31A2-4FA5-A817-64FCA3AC8C96}"/>
                </a:ext>
              </a:extLst>
            </p:cNvPr>
            <p:cNvSpPr>
              <a:spLocks/>
            </p:cNvSpPr>
            <p:nvPr/>
          </p:nvSpPr>
          <p:spPr bwMode="auto">
            <a:xfrm>
              <a:off x="5580527" y="409499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 name="Freeform 64">
              <a:extLst>
                <a:ext uri="{FF2B5EF4-FFF2-40B4-BE49-F238E27FC236}">
                  <a16:creationId xmlns:a16="http://schemas.microsoft.com/office/drawing/2014/main" id="{1B06B0B3-4716-4324-A24E-AA658C219D21}"/>
                </a:ext>
              </a:extLst>
            </p:cNvPr>
            <p:cNvSpPr>
              <a:spLocks/>
            </p:cNvSpPr>
            <p:nvPr/>
          </p:nvSpPr>
          <p:spPr bwMode="auto">
            <a:xfrm>
              <a:off x="5580527" y="422885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 name="Freeform 65">
              <a:extLst>
                <a:ext uri="{FF2B5EF4-FFF2-40B4-BE49-F238E27FC236}">
                  <a16:creationId xmlns:a16="http://schemas.microsoft.com/office/drawing/2014/main" id="{ED39B8CE-0A69-48E2-AACD-BC9A00DD6264}"/>
                </a:ext>
              </a:extLst>
            </p:cNvPr>
            <p:cNvSpPr>
              <a:spLocks/>
            </p:cNvSpPr>
            <p:nvPr/>
          </p:nvSpPr>
          <p:spPr bwMode="auto">
            <a:xfrm>
              <a:off x="5580527"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 name="Freeform 66">
              <a:extLst>
                <a:ext uri="{FF2B5EF4-FFF2-40B4-BE49-F238E27FC236}">
                  <a16:creationId xmlns:a16="http://schemas.microsoft.com/office/drawing/2014/main" id="{37DA63F9-D088-4D7C-ABAE-CD11DD762959}"/>
                </a:ext>
              </a:extLst>
            </p:cNvPr>
            <p:cNvSpPr>
              <a:spLocks/>
            </p:cNvSpPr>
            <p:nvPr/>
          </p:nvSpPr>
          <p:spPr bwMode="auto">
            <a:xfrm>
              <a:off x="5716388" y="3825266"/>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0" name="Freeform 67">
              <a:extLst>
                <a:ext uri="{FF2B5EF4-FFF2-40B4-BE49-F238E27FC236}">
                  <a16:creationId xmlns:a16="http://schemas.microsoft.com/office/drawing/2014/main" id="{1B3984B6-94B4-4B46-A862-99C1B9B8CF10}"/>
                </a:ext>
              </a:extLst>
            </p:cNvPr>
            <p:cNvSpPr>
              <a:spLocks/>
            </p:cNvSpPr>
            <p:nvPr/>
          </p:nvSpPr>
          <p:spPr bwMode="auto">
            <a:xfrm>
              <a:off x="5716388" y="3959129"/>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1" name="Freeform 68">
              <a:extLst>
                <a:ext uri="{FF2B5EF4-FFF2-40B4-BE49-F238E27FC236}">
                  <a16:creationId xmlns:a16="http://schemas.microsoft.com/office/drawing/2014/main" id="{51D18935-2878-4934-A344-2BDA513916FC}"/>
                </a:ext>
              </a:extLst>
            </p:cNvPr>
            <p:cNvSpPr>
              <a:spLocks/>
            </p:cNvSpPr>
            <p:nvPr/>
          </p:nvSpPr>
          <p:spPr bwMode="auto">
            <a:xfrm>
              <a:off x="5716388" y="4094990"/>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2" name="Freeform 69">
              <a:extLst>
                <a:ext uri="{FF2B5EF4-FFF2-40B4-BE49-F238E27FC236}">
                  <a16:creationId xmlns:a16="http://schemas.microsoft.com/office/drawing/2014/main" id="{983316EB-9631-4C7A-8977-0126CCA6CC94}"/>
                </a:ext>
              </a:extLst>
            </p:cNvPr>
            <p:cNvSpPr>
              <a:spLocks/>
            </p:cNvSpPr>
            <p:nvPr/>
          </p:nvSpPr>
          <p:spPr bwMode="auto">
            <a:xfrm>
              <a:off x="5716388" y="4228852"/>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3" name="Freeform 70">
              <a:extLst>
                <a:ext uri="{FF2B5EF4-FFF2-40B4-BE49-F238E27FC236}">
                  <a16:creationId xmlns:a16="http://schemas.microsoft.com/office/drawing/2014/main" id="{4D4F09E5-4C0E-4DA3-98A2-16B5BFCC5748}"/>
                </a:ext>
              </a:extLst>
            </p:cNvPr>
            <p:cNvSpPr>
              <a:spLocks/>
            </p:cNvSpPr>
            <p:nvPr/>
          </p:nvSpPr>
          <p:spPr bwMode="auto">
            <a:xfrm>
              <a:off x="5716388" y="436271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4" name="Freeform 71">
              <a:extLst>
                <a:ext uri="{FF2B5EF4-FFF2-40B4-BE49-F238E27FC236}">
                  <a16:creationId xmlns:a16="http://schemas.microsoft.com/office/drawing/2014/main" id="{BC369AF3-2FF9-4C17-A4E0-288AB660ACA0}"/>
                </a:ext>
              </a:extLst>
            </p:cNvPr>
            <p:cNvSpPr>
              <a:spLocks/>
            </p:cNvSpPr>
            <p:nvPr/>
          </p:nvSpPr>
          <p:spPr bwMode="auto">
            <a:xfrm>
              <a:off x="5850251" y="3825266"/>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5" name="Freeform 72">
              <a:extLst>
                <a:ext uri="{FF2B5EF4-FFF2-40B4-BE49-F238E27FC236}">
                  <a16:creationId xmlns:a16="http://schemas.microsoft.com/office/drawing/2014/main" id="{3B47A3A9-67A0-4873-951D-65551F1A4604}"/>
                </a:ext>
              </a:extLst>
            </p:cNvPr>
            <p:cNvSpPr>
              <a:spLocks/>
            </p:cNvSpPr>
            <p:nvPr/>
          </p:nvSpPr>
          <p:spPr bwMode="auto">
            <a:xfrm>
              <a:off x="5850251" y="395912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6" name="Freeform 73">
              <a:extLst>
                <a:ext uri="{FF2B5EF4-FFF2-40B4-BE49-F238E27FC236}">
                  <a16:creationId xmlns:a16="http://schemas.microsoft.com/office/drawing/2014/main" id="{D271011D-30C3-47DB-9B89-D7D92825988C}"/>
                </a:ext>
              </a:extLst>
            </p:cNvPr>
            <p:cNvSpPr>
              <a:spLocks/>
            </p:cNvSpPr>
            <p:nvPr/>
          </p:nvSpPr>
          <p:spPr bwMode="auto">
            <a:xfrm>
              <a:off x="5850251" y="422885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7" name="Freeform 74">
              <a:extLst>
                <a:ext uri="{FF2B5EF4-FFF2-40B4-BE49-F238E27FC236}">
                  <a16:creationId xmlns:a16="http://schemas.microsoft.com/office/drawing/2014/main" id="{93ED9384-5997-4A60-8D09-DBC48333F33D}"/>
                </a:ext>
              </a:extLst>
            </p:cNvPr>
            <p:cNvSpPr>
              <a:spLocks/>
            </p:cNvSpPr>
            <p:nvPr/>
          </p:nvSpPr>
          <p:spPr bwMode="auto">
            <a:xfrm>
              <a:off x="5850251"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2"/>
                    <a:pt x="0" y="42"/>
                  </a:cubicBezTo>
                  <a:cubicBezTo>
                    <a:pt x="0" y="55"/>
                    <a:pt x="6"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8" name="Freeform 75">
              <a:extLst>
                <a:ext uri="{FF2B5EF4-FFF2-40B4-BE49-F238E27FC236}">
                  <a16:creationId xmlns:a16="http://schemas.microsoft.com/office/drawing/2014/main" id="{15AF3924-B551-4819-8FF3-64470443DF2E}"/>
                </a:ext>
              </a:extLst>
            </p:cNvPr>
            <p:cNvSpPr>
              <a:spLocks/>
            </p:cNvSpPr>
            <p:nvPr/>
          </p:nvSpPr>
          <p:spPr bwMode="auto">
            <a:xfrm>
              <a:off x="5580527"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1"/>
                    <a:pt x="31"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79" name="Freeform 76">
              <a:extLst>
                <a:ext uri="{FF2B5EF4-FFF2-40B4-BE49-F238E27FC236}">
                  <a16:creationId xmlns:a16="http://schemas.microsoft.com/office/drawing/2014/main" id="{2A728FAC-FA66-464E-90F5-B7FF78B59258}"/>
                </a:ext>
              </a:extLst>
            </p:cNvPr>
            <p:cNvSpPr>
              <a:spLocks/>
            </p:cNvSpPr>
            <p:nvPr/>
          </p:nvSpPr>
          <p:spPr bwMode="auto">
            <a:xfrm>
              <a:off x="5716388" y="4498576"/>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4"/>
                    <a:pt x="5" y="64"/>
                    <a:pt x="13" y="72"/>
                  </a:cubicBezTo>
                  <a:cubicBezTo>
                    <a:pt x="21" y="81"/>
                    <a:pt x="32"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0" name="Freeform 77">
              <a:extLst>
                <a:ext uri="{FF2B5EF4-FFF2-40B4-BE49-F238E27FC236}">
                  <a16:creationId xmlns:a16="http://schemas.microsoft.com/office/drawing/2014/main" id="{53CB968B-78C4-4E09-9667-C2CE6E7D7F90}"/>
                </a:ext>
              </a:extLst>
            </p:cNvPr>
            <p:cNvSpPr>
              <a:spLocks/>
            </p:cNvSpPr>
            <p:nvPr/>
          </p:nvSpPr>
          <p:spPr bwMode="auto">
            <a:xfrm>
              <a:off x="5850251"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2"/>
                    <a:pt x="0" y="42"/>
                  </a:cubicBezTo>
                  <a:cubicBezTo>
                    <a:pt x="0" y="54"/>
                    <a:pt x="6" y="64"/>
                    <a:pt x="13" y="72"/>
                  </a:cubicBezTo>
                  <a:cubicBezTo>
                    <a:pt x="21" y="81"/>
                    <a:pt x="32"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1" name="Freeform 78">
              <a:extLst>
                <a:ext uri="{FF2B5EF4-FFF2-40B4-BE49-F238E27FC236}">
                  <a16:creationId xmlns:a16="http://schemas.microsoft.com/office/drawing/2014/main" id="{9B89B7D9-D03A-4F6C-BBFB-383734330498}"/>
                </a:ext>
              </a:extLst>
            </p:cNvPr>
            <p:cNvSpPr>
              <a:spLocks/>
            </p:cNvSpPr>
            <p:nvPr/>
          </p:nvSpPr>
          <p:spPr bwMode="auto">
            <a:xfrm>
              <a:off x="5984114" y="3825266"/>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2" name="Freeform 79">
              <a:extLst>
                <a:ext uri="{FF2B5EF4-FFF2-40B4-BE49-F238E27FC236}">
                  <a16:creationId xmlns:a16="http://schemas.microsoft.com/office/drawing/2014/main" id="{217F5E05-ECEF-4A4D-92E7-40172D38AA4E}"/>
                </a:ext>
              </a:extLst>
            </p:cNvPr>
            <p:cNvSpPr>
              <a:spLocks/>
            </p:cNvSpPr>
            <p:nvPr/>
          </p:nvSpPr>
          <p:spPr bwMode="auto">
            <a:xfrm>
              <a:off x="5984114" y="3959129"/>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3" name="Freeform 80">
              <a:extLst>
                <a:ext uri="{FF2B5EF4-FFF2-40B4-BE49-F238E27FC236}">
                  <a16:creationId xmlns:a16="http://schemas.microsoft.com/office/drawing/2014/main" id="{BEF19D30-2811-4AD0-95F9-8407C786F268}"/>
                </a:ext>
              </a:extLst>
            </p:cNvPr>
            <p:cNvSpPr>
              <a:spLocks/>
            </p:cNvSpPr>
            <p:nvPr/>
          </p:nvSpPr>
          <p:spPr bwMode="auto">
            <a:xfrm>
              <a:off x="5984114" y="4228852"/>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4" name="Freeform 81">
              <a:extLst>
                <a:ext uri="{FF2B5EF4-FFF2-40B4-BE49-F238E27FC236}">
                  <a16:creationId xmlns:a16="http://schemas.microsoft.com/office/drawing/2014/main" id="{1BB7B6B5-2E23-40AB-B902-01EE283C487E}"/>
                </a:ext>
              </a:extLst>
            </p:cNvPr>
            <p:cNvSpPr>
              <a:spLocks/>
            </p:cNvSpPr>
            <p:nvPr/>
          </p:nvSpPr>
          <p:spPr bwMode="auto">
            <a:xfrm>
              <a:off x="5984114" y="4362715"/>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2"/>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5" name="Freeform 82">
              <a:extLst>
                <a:ext uri="{FF2B5EF4-FFF2-40B4-BE49-F238E27FC236}">
                  <a16:creationId xmlns:a16="http://schemas.microsoft.com/office/drawing/2014/main" id="{FA554400-93F9-46B0-A4F9-EBAA6082F2D6}"/>
                </a:ext>
              </a:extLst>
            </p:cNvPr>
            <p:cNvSpPr>
              <a:spLocks/>
            </p:cNvSpPr>
            <p:nvPr/>
          </p:nvSpPr>
          <p:spPr bwMode="auto">
            <a:xfrm>
              <a:off x="6119975" y="3959129"/>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6" name="Freeform 83">
              <a:extLst>
                <a:ext uri="{FF2B5EF4-FFF2-40B4-BE49-F238E27FC236}">
                  <a16:creationId xmlns:a16="http://schemas.microsoft.com/office/drawing/2014/main" id="{C529173B-6F4A-400C-B23E-C6C00772F4F5}"/>
                </a:ext>
              </a:extLst>
            </p:cNvPr>
            <p:cNvSpPr>
              <a:spLocks/>
            </p:cNvSpPr>
            <p:nvPr/>
          </p:nvSpPr>
          <p:spPr bwMode="auto">
            <a:xfrm>
              <a:off x="6119975" y="4094990"/>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7" name="Freeform 84">
              <a:extLst>
                <a:ext uri="{FF2B5EF4-FFF2-40B4-BE49-F238E27FC236}">
                  <a16:creationId xmlns:a16="http://schemas.microsoft.com/office/drawing/2014/main" id="{9850F1C5-4E57-43F5-B78B-B0FDD25BD0F4}"/>
                </a:ext>
              </a:extLst>
            </p:cNvPr>
            <p:cNvSpPr>
              <a:spLocks/>
            </p:cNvSpPr>
            <p:nvPr/>
          </p:nvSpPr>
          <p:spPr bwMode="auto">
            <a:xfrm>
              <a:off x="6119975" y="4228852"/>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8" name="Freeform 85">
              <a:extLst>
                <a:ext uri="{FF2B5EF4-FFF2-40B4-BE49-F238E27FC236}">
                  <a16:creationId xmlns:a16="http://schemas.microsoft.com/office/drawing/2014/main" id="{5DA10893-DE66-4CD0-9988-F75898C77DEF}"/>
                </a:ext>
              </a:extLst>
            </p:cNvPr>
            <p:cNvSpPr>
              <a:spLocks/>
            </p:cNvSpPr>
            <p:nvPr/>
          </p:nvSpPr>
          <p:spPr bwMode="auto">
            <a:xfrm>
              <a:off x="6119975" y="4362715"/>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2"/>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89" name="Freeform 86">
              <a:extLst>
                <a:ext uri="{FF2B5EF4-FFF2-40B4-BE49-F238E27FC236}">
                  <a16:creationId xmlns:a16="http://schemas.microsoft.com/office/drawing/2014/main" id="{3BDDC863-7FD0-4D7B-ABA5-67F4C496760B}"/>
                </a:ext>
              </a:extLst>
            </p:cNvPr>
            <p:cNvSpPr>
              <a:spLocks/>
            </p:cNvSpPr>
            <p:nvPr/>
          </p:nvSpPr>
          <p:spPr bwMode="auto">
            <a:xfrm>
              <a:off x="6253838" y="4094990"/>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0" name="Freeform 87">
              <a:extLst>
                <a:ext uri="{FF2B5EF4-FFF2-40B4-BE49-F238E27FC236}">
                  <a16:creationId xmlns:a16="http://schemas.microsoft.com/office/drawing/2014/main" id="{E9B4783E-CCBE-4792-AA8A-50E8F56C74E5}"/>
                </a:ext>
              </a:extLst>
            </p:cNvPr>
            <p:cNvSpPr>
              <a:spLocks/>
            </p:cNvSpPr>
            <p:nvPr/>
          </p:nvSpPr>
          <p:spPr bwMode="auto">
            <a:xfrm>
              <a:off x="6253838" y="4228852"/>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1" name="Freeform 88">
              <a:extLst>
                <a:ext uri="{FF2B5EF4-FFF2-40B4-BE49-F238E27FC236}">
                  <a16:creationId xmlns:a16="http://schemas.microsoft.com/office/drawing/2014/main" id="{25D6ED02-56F5-4198-9620-291CE566046A}"/>
                </a:ext>
              </a:extLst>
            </p:cNvPr>
            <p:cNvSpPr>
              <a:spLocks/>
            </p:cNvSpPr>
            <p:nvPr/>
          </p:nvSpPr>
          <p:spPr bwMode="auto">
            <a:xfrm>
              <a:off x="6253838" y="4362715"/>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2"/>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2" name="Freeform 89">
              <a:extLst>
                <a:ext uri="{FF2B5EF4-FFF2-40B4-BE49-F238E27FC236}">
                  <a16:creationId xmlns:a16="http://schemas.microsoft.com/office/drawing/2014/main" id="{DD7352B3-8778-46CB-9D4A-AD9B65C38388}"/>
                </a:ext>
              </a:extLst>
            </p:cNvPr>
            <p:cNvSpPr>
              <a:spLocks/>
            </p:cNvSpPr>
            <p:nvPr/>
          </p:nvSpPr>
          <p:spPr bwMode="auto">
            <a:xfrm>
              <a:off x="6389699" y="395912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3" name="Freeform 90">
              <a:extLst>
                <a:ext uri="{FF2B5EF4-FFF2-40B4-BE49-F238E27FC236}">
                  <a16:creationId xmlns:a16="http://schemas.microsoft.com/office/drawing/2014/main" id="{41393DCE-0E06-47CD-A6A1-8113ECDBD463}"/>
                </a:ext>
              </a:extLst>
            </p:cNvPr>
            <p:cNvSpPr>
              <a:spLocks/>
            </p:cNvSpPr>
            <p:nvPr/>
          </p:nvSpPr>
          <p:spPr bwMode="auto">
            <a:xfrm>
              <a:off x="6389699" y="409499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4" name="Freeform 91">
              <a:extLst>
                <a:ext uri="{FF2B5EF4-FFF2-40B4-BE49-F238E27FC236}">
                  <a16:creationId xmlns:a16="http://schemas.microsoft.com/office/drawing/2014/main" id="{3381FE89-D97A-499A-B9CC-41391FE26240}"/>
                </a:ext>
              </a:extLst>
            </p:cNvPr>
            <p:cNvSpPr>
              <a:spLocks/>
            </p:cNvSpPr>
            <p:nvPr/>
          </p:nvSpPr>
          <p:spPr bwMode="auto">
            <a:xfrm>
              <a:off x="6389699" y="422885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5" name="Freeform 92">
              <a:extLst>
                <a:ext uri="{FF2B5EF4-FFF2-40B4-BE49-F238E27FC236}">
                  <a16:creationId xmlns:a16="http://schemas.microsoft.com/office/drawing/2014/main" id="{1D0FAD20-81FD-49C8-95CA-0D5F40742016}"/>
                </a:ext>
              </a:extLst>
            </p:cNvPr>
            <p:cNvSpPr>
              <a:spLocks/>
            </p:cNvSpPr>
            <p:nvPr/>
          </p:nvSpPr>
          <p:spPr bwMode="auto">
            <a:xfrm>
              <a:off x="6389699"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6" name="Freeform 93">
              <a:extLst>
                <a:ext uri="{FF2B5EF4-FFF2-40B4-BE49-F238E27FC236}">
                  <a16:creationId xmlns:a16="http://schemas.microsoft.com/office/drawing/2014/main" id="{16FB69C0-F67A-4B98-99F5-031980016FE7}"/>
                </a:ext>
              </a:extLst>
            </p:cNvPr>
            <p:cNvSpPr>
              <a:spLocks/>
            </p:cNvSpPr>
            <p:nvPr/>
          </p:nvSpPr>
          <p:spPr bwMode="auto">
            <a:xfrm>
              <a:off x="5984114" y="4498576"/>
              <a:ext cx="89908" cy="85912"/>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2"/>
                    <a:pt x="0" y="42"/>
                  </a:cubicBezTo>
                  <a:cubicBezTo>
                    <a:pt x="0" y="54"/>
                    <a:pt x="6" y="64"/>
                    <a:pt x="13" y="72"/>
                  </a:cubicBezTo>
                  <a:cubicBezTo>
                    <a:pt x="21" y="81"/>
                    <a:pt x="32" y="85"/>
                    <a:pt x="42" y="85"/>
                  </a:cubicBezTo>
                  <a:cubicBezTo>
                    <a:pt x="55" y="85"/>
                    <a:pt x="65" y="81"/>
                    <a:pt x="72" y="72"/>
                  </a:cubicBezTo>
                  <a:cubicBezTo>
                    <a:pt x="82" y="64"/>
                    <a:pt x="86" y="54"/>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7" name="Freeform 94">
              <a:extLst>
                <a:ext uri="{FF2B5EF4-FFF2-40B4-BE49-F238E27FC236}">
                  <a16:creationId xmlns:a16="http://schemas.microsoft.com/office/drawing/2014/main" id="{C83B6A1D-4B7E-4904-9281-43E67A266480}"/>
                </a:ext>
              </a:extLst>
            </p:cNvPr>
            <p:cNvSpPr>
              <a:spLocks/>
            </p:cNvSpPr>
            <p:nvPr/>
          </p:nvSpPr>
          <p:spPr bwMode="auto">
            <a:xfrm>
              <a:off x="5984114" y="4632439"/>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2"/>
                    <a:pt x="0" y="42"/>
                  </a:cubicBezTo>
                  <a:cubicBezTo>
                    <a:pt x="0" y="54"/>
                    <a:pt x="6" y="64"/>
                    <a:pt x="13" y="72"/>
                  </a:cubicBezTo>
                  <a:cubicBezTo>
                    <a:pt x="21" y="82"/>
                    <a:pt x="32" y="85"/>
                    <a:pt x="42" y="85"/>
                  </a:cubicBezTo>
                  <a:cubicBezTo>
                    <a:pt x="55" y="85"/>
                    <a:pt x="65" y="82"/>
                    <a:pt x="72" y="72"/>
                  </a:cubicBezTo>
                  <a:cubicBezTo>
                    <a:pt x="82" y="64"/>
                    <a:pt x="86" y="54"/>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8" name="Freeform 95">
              <a:extLst>
                <a:ext uri="{FF2B5EF4-FFF2-40B4-BE49-F238E27FC236}">
                  <a16:creationId xmlns:a16="http://schemas.microsoft.com/office/drawing/2014/main" id="{D4596A9F-76AC-4167-B5EE-D5BC456B6742}"/>
                </a:ext>
              </a:extLst>
            </p:cNvPr>
            <p:cNvSpPr>
              <a:spLocks/>
            </p:cNvSpPr>
            <p:nvPr/>
          </p:nvSpPr>
          <p:spPr bwMode="auto">
            <a:xfrm>
              <a:off x="5984114" y="4766302"/>
              <a:ext cx="89908" cy="89908"/>
            </a:xfrm>
            <a:custGeom>
              <a:avLst/>
              <a:gdLst>
                <a:gd name="T0" fmla="*/ 72 w 86"/>
                <a:gd name="T1" fmla="*/ 13 h 86"/>
                <a:gd name="T2" fmla="*/ 42 w 86"/>
                <a:gd name="T3" fmla="*/ 0 h 86"/>
                <a:gd name="T4" fmla="*/ 13 w 86"/>
                <a:gd name="T5" fmla="*/ 13 h 86"/>
                <a:gd name="T6" fmla="*/ 0 w 86"/>
                <a:gd name="T7" fmla="*/ 42 h 86"/>
                <a:gd name="T8" fmla="*/ 13 w 86"/>
                <a:gd name="T9" fmla="*/ 72 h 86"/>
                <a:gd name="T10" fmla="*/ 42 w 86"/>
                <a:gd name="T11" fmla="*/ 86 h 86"/>
                <a:gd name="T12" fmla="*/ 72 w 86"/>
                <a:gd name="T13" fmla="*/ 72 h 86"/>
                <a:gd name="T14" fmla="*/ 86 w 86"/>
                <a:gd name="T15" fmla="*/ 42 h 86"/>
                <a:gd name="T16" fmla="*/ 72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3"/>
                  </a:moveTo>
                  <a:cubicBezTo>
                    <a:pt x="65" y="6"/>
                    <a:pt x="55" y="0"/>
                    <a:pt x="42" y="0"/>
                  </a:cubicBezTo>
                  <a:cubicBezTo>
                    <a:pt x="32" y="0"/>
                    <a:pt x="21" y="6"/>
                    <a:pt x="13" y="13"/>
                  </a:cubicBezTo>
                  <a:cubicBezTo>
                    <a:pt x="6" y="21"/>
                    <a:pt x="0" y="32"/>
                    <a:pt x="0" y="42"/>
                  </a:cubicBezTo>
                  <a:cubicBezTo>
                    <a:pt x="0" y="54"/>
                    <a:pt x="6" y="65"/>
                    <a:pt x="13" y="72"/>
                  </a:cubicBezTo>
                  <a:cubicBezTo>
                    <a:pt x="21" y="82"/>
                    <a:pt x="32" y="86"/>
                    <a:pt x="42" y="86"/>
                  </a:cubicBezTo>
                  <a:cubicBezTo>
                    <a:pt x="55" y="86"/>
                    <a:pt x="65" y="82"/>
                    <a:pt x="72" y="72"/>
                  </a:cubicBezTo>
                  <a:cubicBezTo>
                    <a:pt x="82" y="65"/>
                    <a:pt x="86" y="54"/>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99" name="Freeform 96">
              <a:extLst>
                <a:ext uri="{FF2B5EF4-FFF2-40B4-BE49-F238E27FC236}">
                  <a16:creationId xmlns:a16="http://schemas.microsoft.com/office/drawing/2014/main" id="{0E652CDA-20FC-424C-A411-0E6B1479D1CB}"/>
                </a:ext>
              </a:extLst>
            </p:cNvPr>
            <p:cNvSpPr>
              <a:spLocks/>
            </p:cNvSpPr>
            <p:nvPr/>
          </p:nvSpPr>
          <p:spPr bwMode="auto">
            <a:xfrm>
              <a:off x="6119975" y="4498576"/>
              <a:ext cx="87910" cy="85912"/>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2"/>
                    <a:pt x="0" y="42"/>
                  </a:cubicBezTo>
                  <a:cubicBezTo>
                    <a:pt x="0" y="54"/>
                    <a:pt x="6" y="64"/>
                    <a:pt x="14" y="72"/>
                  </a:cubicBezTo>
                  <a:cubicBezTo>
                    <a:pt x="21" y="81"/>
                    <a:pt x="32" y="85"/>
                    <a:pt x="42" y="85"/>
                  </a:cubicBezTo>
                  <a:cubicBezTo>
                    <a:pt x="55" y="85"/>
                    <a:pt x="65" y="81"/>
                    <a:pt x="72" y="72"/>
                  </a:cubicBezTo>
                  <a:cubicBezTo>
                    <a:pt x="82" y="64"/>
                    <a:pt x="86" y="54"/>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0" name="Freeform 97">
              <a:extLst>
                <a:ext uri="{FF2B5EF4-FFF2-40B4-BE49-F238E27FC236}">
                  <a16:creationId xmlns:a16="http://schemas.microsoft.com/office/drawing/2014/main" id="{05169110-D8EE-42AE-B05D-3AFFF5D72C56}"/>
                </a:ext>
              </a:extLst>
            </p:cNvPr>
            <p:cNvSpPr>
              <a:spLocks/>
            </p:cNvSpPr>
            <p:nvPr/>
          </p:nvSpPr>
          <p:spPr bwMode="auto">
            <a:xfrm>
              <a:off x="6119975" y="4632439"/>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2"/>
                    <a:pt x="0" y="42"/>
                  </a:cubicBezTo>
                  <a:cubicBezTo>
                    <a:pt x="0" y="54"/>
                    <a:pt x="6" y="64"/>
                    <a:pt x="14" y="72"/>
                  </a:cubicBezTo>
                  <a:cubicBezTo>
                    <a:pt x="21" y="82"/>
                    <a:pt x="32" y="85"/>
                    <a:pt x="42" y="85"/>
                  </a:cubicBezTo>
                  <a:cubicBezTo>
                    <a:pt x="55" y="85"/>
                    <a:pt x="65" y="82"/>
                    <a:pt x="72" y="72"/>
                  </a:cubicBezTo>
                  <a:cubicBezTo>
                    <a:pt x="82" y="64"/>
                    <a:pt x="86" y="54"/>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1" name="Freeform 98">
              <a:extLst>
                <a:ext uri="{FF2B5EF4-FFF2-40B4-BE49-F238E27FC236}">
                  <a16:creationId xmlns:a16="http://schemas.microsoft.com/office/drawing/2014/main" id="{A11230D3-810E-4CEE-9477-0A39BEA6EC12}"/>
                </a:ext>
              </a:extLst>
            </p:cNvPr>
            <p:cNvSpPr>
              <a:spLocks/>
            </p:cNvSpPr>
            <p:nvPr/>
          </p:nvSpPr>
          <p:spPr bwMode="auto">
            <a:xfrm>
              <a:off x="6119975" y="4766302"/>
              <a:ext cx="87910" cy="89908"/>
            </a:xfrm>
            <a:custGeom>
              <a:avLst/>
              <a:gdLst>
                <a:gd name="T0" fmla="*/ 72 w 86"/>
                <a:gd name="T1" fmla="*/ 13 h 86"/>
                <a:gd name="T2" fmla="*/ 42 w 86"/>
                <a:gd name="T3" fmla="*/ 0 h 86"/>
                <a:gd name="T4" fmla="*/ 14 w 86"/>
                <a:gd name="T5" fmla="*/ 13 h 86"/>
                <a:gd name="T6" fmla="*/ 0 w 86"/>
                <a:gd name="T7" fmla="*/ 42 h 86"/>
                <a:gd name="T8" fmla="*/ 14 w 86"/>
                <a:gd name="T9" fmla="*/ 72 h 86"/>
                <a:gd name="T10" fmla="*/ 42 w 86"/>
                <a:gd name="T11" fmla="*/ 86 h 86"/>
                <a:gd name="T12" fmla="*/ 72 w 86"/>
                <a:gd name="T13" fmla="*/ 72 h 86"/>
                <a:gd name="T14" fmla="*/ 86 w 86"/>
                <a:gd name="T15" fmla="*/ 42 h 86"/>
                <a:gd name="T16" fmla="*/ 72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3"/>
                  </a:moveTo>
                  <a:cubicBezTo>
                    <a:pt x="65" y="6"/>
                    <a:pt x="55" y="0"/>
                    <a:pt x="42" y="0"/>
                  </a:cubicBezTo>
                  <a:cubicBezTo>
                    <a:pt x="32" y="0"/>
                    <a:pt x="21" y="6"/>
                    <a:pt x="14" y="13"/>
                  </a:cubicBezTo>
                  <a:cubicBezTo>
                    <a:pt x="6" y="21"/>
                    <a:pt x="0" y="32"/>
                    <a:pt x="0" y="42"/>
                  </a:cubicBezTo>
                  <a:cubicBezTo>
                    <a:pt x="0" y="54"/>
                    <a:pt x="6" y="65"/>
                    <a:pt x="14" y="72"/>
                  </a:cubicBezTo>
                  <a:cubicBezTo>
                    <a:pt x="21" y="82"/>
                    <a:pt x="32" y="86"/>
                    <a:pt x="42" y="86"/>
                  </a:cubicBezTo>
                  <a:cubicBezTo>
                    <a:pt x="55" y="86"/>
                    <a:pt x="65" y="82"/>
                    <a:pt x="72" y="72"/>
                  </a:cubicBezTo>
                  <a:cubicBezTo>
                    <a:pt x="82" y="65"/>
                    <a:pt x="86" y="54"/>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2" name="Freeform 99">
              <a:extLst>
                <a:ext uri="{FF2B5EF4-FFF2-40B4-BE49-F238E27FC236}">
                  <a16:creationId xmlns:a16="http://schemas.microsoft.com/office/drawing/2014/main" id="{ECABC52F-A336-405C-92B9-F0052C5A5904}"/>
                </a:ext>
              </a:extLst>
            </p:cNvPr>
            <p:cNvSpPr>
              <a:spLocks/>
            </p:cNvSpPr>
            <p:nvPr/>
          </p:nvSpPr>
          <p:spPr bwMode="auto">
            <a:xfrm>
              <a:off x="6119975" y="4902163"/>
              <a:ext cx="87910" cy="87910"/>
            </a:xfrm>
            <a:custGeom>
              <a:avLst/>
              <a:gdLst>
                <a:gd name="T0" fmla="*/ 72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5" y="0"/>
                    <a:pt x="42" y="0"/>
                  </a:cubicBezTo>
                  <a:cubicBezTo>
                    <a:pt x="32" y="0"/>
                    <a:pt x="21" y="6"/>
                    <a:pt x="14" y="14"/>
                  </a:cubicBezTo>
                  <a:cubicBezTo>
                    <a:pt x="6" y="21"/>
                    <a:pt x="0" y="32"/>
                    <a:pt x="0" y="42"/>
                  </a:cubicBezTo>
                  <a:cubicBezTo>
                    <a:pt x="0" y="54"/>
                    <a:pt x="6" y="65"/>
                    <a:pt x="14" y="73"/>
                  </a:cubicBezTo>
                  <a:cubicBezTo>
                    <a:pt x="21" y="82"/>
                    <a:pt x="32" y="86"/>
                    <a:pt x="42" y="86"/>
                  </a:cubicBezTo>
                  <a:cubicBezTo>
                    <a:pt x="55" y="86"/>
                    <a:pt x="65" y="82"/>
                    <a:pt x="72" y="73"/>
                  </a:cubicBezTo>
                  <a:cubicBezTo>
                    <a:pt x="82" y="65"/>
                    <a:pt x="86" y="54"/>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3" name="Freeform 100">
              <a:extLst>
                <a:ext uri="{FF2B5EF4-FFF2-40B4-BE49-F238E27FC236}">
                  <a16:creationId xmlns:a16="http://schemas.microsoft.com/office/drawing/2014/main" id="{109C9D02-C393-4828-82F2-5472A3CC01C9}"/>
                </a:ext>
              </a:extLst>
            </p:cNvPr>
            <p:cNvSpPr>
              <a:spLocks/>
            </p:cNvSpPr>
            <p:nvPr/>
          </p:nvSpPr>
          <p:spPr bwMode="auto">
            <a:xfrm>
              <a:off x="6119975" y="5038024"/>
              <a:ext cx="87910" cy="85912"/>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3"/>
                    <a:pt x="6" y="64"/>
                    <a:pt x="14" y="72"/>
                  </a:cubicBezTo>
                  <a:cubicBezTo>
                    <a:pt x="21" y="81"/>
                    <a:pt x="32" y="85"/>
                    <a:pt x="42" y="85"/>
                  </a:cubicBezTo>
                  <a:cubicBezTo>
                    <a:pt x="55" y="85"/>
                    <a:pt x="65" y="81"/>
                    <a:pt x="72" y="72"/>
                  </a:cubicBezTo>
                  <a:cubicBezTo>
                    <a:pt x="82" y="64"/>
                    <a:pt x="86" y="53"/>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4" name="Freeform 101">
              <a:extLst>
                <a:ext uri="{FF2B5EF4-FFF2-40B4-BE49-F238E27FC236}">
                  <a16:creationId xmlns:a16="http://schemas.microsoft.com/office/drawing/2014/main" id="{F6F37504-C772-417F-A9C6-AAC7B4D62614}"/>
                </a:ext>
              </a:extLst>
            </p:cNvPr>
            <p:cNvSpPr>
              <a:spLocks/>
            </p:cNvSpPr>
            <p:nvPr/>
          </p:nvSpPr>
          <p:spPr bwMode="auto">
            <a:xfrm>
              <a:off x="6119975" y="5171887"/>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3"/>
                    <a:pt x="6" y="64"/>
                    <a:pt x="14" y="72"/>
                  </a:cubicBezTo>
                  <a:cubicBezTo>
                    <a:pt x="21" y="81"/>
                    <a:pt x="32" y="85"/>
                    <a:pt x="42" y="85"/>
                  </a:cubicBezTo>
                  <a:cubicBezTo>
                    <a:pt x="55" y="85"/>
                    <a:pt x="65" y="81"/>
                    <a:pt x="72" y="72"/>
                  </a:cubicBezTo>
                  <a:cubicBezTo>
                    <a:pt x="82" y="64"/>
                    <a:pt x="86" y="53"/>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5" name="Freeform 102">
              <a:extLst>
                <a:ext uri="{FF2B5EF4-FFF2-40B4-BE49-F238E27FC236}">
                  <a16:creationId xmlns:a16="http://schemas.microsoft.com/office/drawing/2014/main" id="{56245A2E-C1D6-4B8B-AF1E-6F8A29621B98}"/>
                </a:ext>
              </a:extLst>
            </p:cNvPr>
            <p:cNvSpPr>
              <a:spLocks/>
            </p:cNvSpPr>
            <p:nvPr/>
          </p:nvSpPr>
          <p:spPr bwMode="auto">
            <a:xfrm>
              <a:off x="6119975" y="5305750"/>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4"/>
                    <a:pt x="6" y="64"/>
                    <a:pt x="14" y="72"/>
                  </a:cubicBezTo>
                  <a:cubicBezTo>
                    <a:pt x="21" y="81"/>
                    <a:pt x="32" y="85"/>
                    <a:pt x="42" y="85"/>
                  </a:cubicBezTo>
                  <a:cubicBezTo>
                    <a:pt x="55" y="85"/>
                    <a:pt x="65" y="81"/>
                    <a:pt x="72" y="72"/>
                  </a:cubicBezTo>
                  <a:cubicBezTo>
                    <a:pt x="82" y="64"/>
                    <a:pt x="86" y="54"/>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6" name="Freeform 103">
              <a:extLst>
                <a:ext uri="{FF2B5EF4-FFF2-40B4-BE49-F238E27FC236}">
                  <a16:creationId xmlns:a16="http://schemas.microsoft.com/office/drawing/2014/main" id="{04F64AD9-BD9D-4009-8DC2-C590E646C85E}"/>
                </a:ext>
              </a:extLst>
            </p:cNvPr>
            <p:cNvSpPr>
              <a:spLocks/>
            </p:cNvSpPr>
            <p:nvPr/>
          </p:nvSpPr>
          <p:spPr bwMode="auto">
            <a:xfrm>
              <a:off x="6253838" y="4498576"/>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2"/>
                    <a:pt x="0" y="42"/>
                  </a:cubicBezTo>
                  <a:cubicBezTo>
                    <a:pt x="0" y="54"/>
                    <a:pt x="6" y="64"/>
                    <a:pt x="14" y="72"/>
                  </a:cubicBezTo>
                  <a:cubicBezTo>
                    <a:pt x="21" y="81"/>
                    <a:pt x="32" y="85"/>
                    <a:pt x="42" y="85"/>
                  </a:cubicBezTo>
                  <a:cubicBezTo>
                    <a:pt x="56" y="85"/>
                    <a:pt x="65" y="81"/>
                    <a:pt x="73" y="72"/>
                  </a:cubicBezTo>
                  <a:cubicBezTo>
                    <a:pt x="82" y="64"/>
                    <a:pt x="86" y="54"/>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7" name="Freeform 104">
              <a:extLst>
                <a:ext uri="{FF2B5EF4-FFF2-40B4-BE49-F238E27FC236}">
                  <a16:creationId xmlns:a16="http://schemas.microsoft.com/office/drawing/2014/main" id="{44D8BEDD-57B2-4B2A-B2EF-1E69FC6C7494}"/>
                </a:ext>
              </a:extLst>
            </p:cNvPr>
            <p:cNvSpPr>
              <a:spLocks/>
            </p:cNvSpPr>
            <p:nvPr/>
          </p:nvSpPr>
          <p:spPr bwMode="auto">
            <a:xfrm>
              <a:off x="6253838" y="4632439"/>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2"/>
                    <a:pt x="0" y="42"/>
                  </a:cubicBezTo>
                  <a:cubicBezTo>
                    <a:pt x="0" y="54"/>
                    <a:pt x="6" y="64"/>
                    <a:pt x="14" y="72"/>
                  </a:cubicBezTo>
                  <a:cubicBezTo>
                    <a:pt x="21" y="82"/>
                    <a:pt x="32" y="85"/>
                    <a:pt x="42" y="85"/>
                  </a:cubicBezTo>
                  <a:cubicBezTo>
                    <a:pt x="56" y="85"/>
                    <a:pt x="65" y="82"/>
                    <a:pt x="73" y="72"/>
                  </a:cubicBezTo>
                  <a:cubicBezTo>
                    <a:pt x="82" y="64"/>
                    <a:pt x="86" y="54"/>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8" name="Freeform 105">
              <a:extLst>
                <a:ext uri="{FF2B5EF4-FFF2-40B4-BE49-F238E27FC236}">
                  <a16:creationId xmlns:a16="http://schemas.microsoft.com/office/drawing/2014/main" id="{E2A61857-172C-4BCE-AB82-7A1D970BE5F8}"/>
                </a:ext>
              </a:extLst>
            </p:cNvPr>
            <p:cNvSpPr>
              <a:spLocks/>
            </p:cNvSpPr>
            <p:nvPr/>
          </p:nvSpPr>
          <p:spPr bwMode="auto">
            <a:xfrm>
              <a:off x="6253838" y="4766302"/>
              <a:ext cx="87910" cy="89908"/>
            </a:xfrm>
            <a:custGeom>
              <a:avLst/>
              <a:gdLst>
                <a:gd name="T0" fmla="*/ 73 w 86"/>
                <a:gd name="T1" fmla="*/ 13 h 86"/>
                <a:gd name="T2" fmla="*/ 42 w 86"/>
                <a:gd name="T3" fmla="*/ 0 h 86"/>
                <a:gd name="T4" fmla="*/ 14 w 86"/>
                <a:gd name="T5" fmla="*/ 13 h 86"/>
                <a:gd name="T6" fmla="*/ 0 w 86"/>
                <a:gd name="T7" fmla="*/ 42 h 86"/>
                <a:gd name="T8" fmla="*/ 14 w 86"/>
                <a:gd name="T9" fmla="*/ 72 h 86"/>
                <a:gd name="T10" fmla="*/ 42 w 86"/>
                <a:gd name="T11" fmla="*/ 86 h 86"/>
                <a:gd name="T12" fmla="*/ 73 w 86"/>
                <a:gd name="T13" fmla="*/ 72 h 86"/>
                <a:gd name="T14" fmla="*/ 86 w 86"/>
                <a:gd name="T15" fmla="*/ 42 h 86"/>
                <a:gd name="T16" fmla="*/ 73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3"/>
                  </a:moveTo>
                  <a:cubicBezTo>
                    <a:pt x="65" y="6"/>
                    <a:pt x="56" y="0"/>
                    <a:pt x="42" y="0"/>
                  </a:cubicBezTo>
                  <a:cubicBezTo>
                    <a:pt x="32" y="0"/>
                    <a:pt x="21" y="6"/>
                    <a:pt x="14" y="13"/>
                  </a:cubicBezTo>
                  <a:cubicBezTo>
                    <a:pt x="6" y="21"/>
                    <a:pt x="0" y="32"/>
                    <a:pt x="0" y="42"/>
                  </a:cubicBezTo>
                  <a:cubicBezTo>
                    <a:pt x="0" y="54"/>
                    <a:pt x="6" y="65"/>
                    <a:pt x="14" y="72"/>
                  </a:cubicBezTo>
                  <a:cubicBezTo>
                    <a:pt x="21" y="82"/>
                    <a:pt x="32" y="86"/>
                    <a:pt x="42" y="86"/>
                  </a:cubicBezTo>
                  <a:cubicBezTo>
                    <a:pt x="56" y="86"/>
                    <a:pt x="65" y="82"/>
                    <a:pt x="73" y="72"/>
                  </a:cubicBezTo>
                  <a:cubicBezTo>
                    <a:pt x="82" y="65"/>
                    <a:pt x="86" y="54"/>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09" name="Freeform 106">
              <a:extLst>
                <a:ext uri="{FF2B5EF4-FFF2-40B4-BE49-F238E27FC236}">
                  <a16:creationId xmlns:a16="http://schemas.microsoft.com/office/drawing/2014/main" id="{93DF44DD-76EF-4FC2-BB0D-7FFD4F2924C3}"/>
                </a:ext>
              </a:extLst>
            </p:cNvPr>
            <p:cNvSpPr>
              <a:spLocks/>
            </p:cNvSpPr>
            <p:nvPr/>
          </p:nvSpPr>
          <p:spPr bwMode="auto">
            <a:xfrm>
              <a:off x="6253838" y="4902163"/>
              <a:ext cx="87910" cy="87910"/>
            </a:xfrm>
            <a:custGeom>
              <a:avLst/>
              <a:gdLst>
                <a:gd name="T0" fmla="*/ 73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2" y="0"/>
                  </a:cubicBezTo>
                  <a:cubicBezTo>
                    <a:pt x="32" y="0"/>
                    <a:pt x="21" y="6"/>
                    <a:pt x="14" y="14"/>
                  </a:cubicBezTo>
                  <a:cubicBezTo>
                    <a:pt x="6" y="21"/>
                    <a:pt x="0" y="32"/>
                    <a:pt x="0" y="42"/>
                  </a:cubicBezTo>
                  <a:cubicBezTo>
                    <a:pt x="0" y="54"/>
                    <a:pt x="6" y="65"/>
                    <a:pt x="14" y="73"/>
                  </a:cubicBezTo>
                  <a:cubicBezTo>
                    <a:pt x="21" y="82"/>
                    <a:pt x="32" y="86"/>
                    <a:pt x="42" y="86"/>
                  </a:cubicBezTo>
                  <a:cubicBezTo>
                    <a:pt x="56" y="86"/>
                    <a:pt x="65" y="82"/>
                    <a:pt x="73" y="73"/>
                  </a:cubicBezTo>
                  <a:cubicBezTo>
                    <a:pt x="82" y="65"/>
                    <a:pt x="86" y="54"/>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0" name="Freeform 107">
              <a:extLst>
                <a:ext uri="{FF2B5EF4-FFF2-40B4-BE49-F238E27FC236}">
                  <a16:creationId xmlns:a16="http://schemas.microsoft.com/office/drawing/2014/main" id="{D8BB4C42-82B0-424B-9F71-82F7E363297A}"/>
                </a:ext>
              </a:extLst>
            </p:cNvPr>
            <p:cNvSpPr>
              <a:spLocks/>
            </p:cNvSpPr>
            <p:nvPr/>
          </p:nvSpPr>
          <p:spPr bwMode="auto">
            <a:xfrm>
              <a:off x="6253838" y="5038024"/>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3"/>
                    <a:pt x="6" y="64"/>
                    <a:pt x="14" y="72"/>
                  </a:cubicBezTo>
                  <a:cubicBezTo>
                    <a:pt x="21" y="81"/>
                    <a:pt x="32" y="85"/>
                    <a:pt x="42" y="85"/>
                  </a:cubicBezTo>
                  <a:cubicBezTo>
                    <a:pt x="56" y="85"/>
                    <a:pt x="65" y="81"/>
                    <a:pt x="73" y="72"/>
                  </a:cubicBezTo>
                  <a:cubicBezTo>
                    <a:pt x="82" y="64"/>
                    <a:pt x="86" y="53"/>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1" name="Freeform 108">
              <a:extLst>
                <a:ext uri="{FF2B5EF4-FFF2-40B4-BE49-F238E27FC236}">
                  <a16:creationId xmlns:a16="http://schemas.microsoft.com/office/drawing/2014/main" id="{A1F4106C-267A-4057-A0ED-A3D7CFDF9AD8}"/>
                </a:ext>
              </a:extLst>
            </p:cNvPr>
            <p:cNvSpPr>
              <a:spLocks/>
            </p:cNvSpPr>
            <p:nvPr/>
          </p:nvSpPr>
          <p:spPr bwMode="auto">
            <a:xfrm>
              <a:off x="6253838" y="5171887"/>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3"/>
                    <a:pt x="6" y="64"/>
                    <a:pt x="14" y="72"/>
                  </a:cubicBezTo>
                  <a:cubicBezTo>
                    <a:pt x="21" y="81"/>
                    <a:pt x="32" y="85"/>
                    <a:pt x="42" y="85"/>
                  </a:cubicBezTo>
                  <a:cubicBezTo>
                    <a:pt x="56" y="85"/>
                    <a:pt x="65" y="81"/>
                    <a:pt x="73" y="72"/>
                  </a:cubicBezTo>
                  <a:cubicBezTo>
                    <a:pt x="82" y="64"/>
                    <a:pt x="86" y="53"/>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2" name="Freeform 109">
              <a:extLst>
                <a:ext uri="{FF2B5EF4-FFF2-40B4-BE49-F238E27FC236}">
                  <a16:creationId xmlns:a16="http://schemas.microsoft.com/office/drawing/2014/main" id="{653F733D-4CF3-4C09-BC5B-3621B91D0AA4}"/>
                </a:ext>
              </a:extLst>
            </p:cNvPr>
            <p:cNvSpPr>
              <a:spLocks/>
            </p:cNvSpPr>
            <p:nvPr/>
          </p:nvSpPr>
          <p:spPr bwMode="auto">
            <a:xfrm>
              <a:off x="6389699"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1"/>
                    <a:pt x="31"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3" name="Freeform 110">
              <a:extLst>
                <a:ext uri="{FF2B5EF4-FFF2-40B4-BE49-F238E27FC236}">
                  <a16:creationId xmlns:a16="http://schemas.microsoft.com/office/drawing/2014/main" id="{264EAA3D-5F7A-4920-8E0E-6314A87CE05B}"/>
                </a:ext>
              </a:extLst>
            </p:cNvPr>
            <p:cNvSpPr>
              <a:spLocks/>
            </p:cNvSpPr>
            <p:nvPr/>
          </p:nvSpPr>
          <p:spPr bwMode="auto">
            <a:xfrm>
              <a:off x="6389699" y="463243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2"/>
                    <a:pt x="31" y="85"/>
                    <a:pt x="42"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4" name="Freeform 111">
              <a:extLst>
                <a:ext uri="{FF2B5EF4-FFF2-40B4-BE49-F238E27FC236}">
                  <a16:creationId xmlns:a16="http://schemas.microsoft.com/office/drawing/2014/main" id="{284B9B53-ABE6-451F-8487-2C193257E132}"/>
                </a:ext>
              </a:extLst>
            </p:cNvPr>
            <p:cNvSpPr>
              <a:spLocks/>
            </p:cNvSpPr>
            <p:nvPr/>
          </p:nvSpPr>
          <p:spPr bwMode="auto">
            <a:xfrm>
              <a:off x="6389699" y="4766302"/>
              <a:ext cx="87910"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4"/>
                    <a:pt x="5" y="65"/>
                    <a:pt x="13" y="72"/>
                  </a:cubicBezTo>
                  <a:cubicBezTo>
                    <a:pt x="21" y="82"/>
                    <a:pt x="31" y="86"/>
                    <a:pt x="42"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5" name="Freeform 112">
              <a:extLst>
                <a:ext uri="{FF2B5EF4-FFF2-40B4-BE49-F238E27FC236}">
                  <a16:creationId xmlns:a16="http://schemas.microsoft.com/office/drawing/2014/main" id="{5E855301-39AA-4351-A6D4-904EE591B421}"/>
                </a:ext>
              </a:extLst>
            </p:cNvPr>
            <p:cNvSpPr>
              <a:spLocks/>
            </p:cNvSpPr>
            <p:nvPr/>
          </p:nvSpPr>
          <p:spPr bwMode="auto">
            <a:xfrm>
              <a:off x="6389699" y="4902163"/>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4"/>
                    <a:pt x="5" y="65"/>
                    <a:pt x="13" y="73"/>
                  </a:cubicBezTo>
                  <a:cubicBezTo>
                    <a:pt x="21" y="82"/>
                    <a:pt x="31" y="86"/>
                    <a:pt x="42"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6" name="Freeform 113">
              <a:extLst>
                <a:ext uri="{FF2B5EF4-FFF2-40B4-BE49-F238E27FC236}">
                  <a16:creationId xmlns:a16="http://schemas.microsoft.com/office/drawing/2014/main" id="{06A4F18F-EFB2-4AA7-AAA4-C65F3F95606F}"/>
                </a:ext>
              </a:extLst>
            </p:cNvPr>
            <p:cNvSpPr>
              <a:spLocks/>
            </p:cNvSpPr>
            <p:nvPr/>
          </p:nvSpPr>
          <p:spPr bwMode="auto">
            <a:xfrm>
              <a:off x="6523562" y="409499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7" name="Freeform 114">
              <a:extLst>
                <a:ext uri="{FF2B5EF4-FFF2-40B4-BE49-F238E27FC236}">
                  <a16:creationId xmlns:a16="http://schemas.microsoft.com/office/drawing/2014/main" id="{8071103A-37B3-42F4-9814-BA042C569D86}"/>
                </a:ext>
              </a:extLst>
            </p:cNvPr>
            <p:cNvSpPr>
              <a:spLocks/>
            </p:cNvSpPr>
            <p:nvPr/>
          </p:nvSpPr>
          <p:spPr bwMode="auto">
            <a:xfrm>
              <a:off x="6523562" y="422885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8" name="Freeform 115">
              <a:extLst>
                <a:ext uri="{FF2B5EF4-FFF2-40B4-BE49-F238E27FC236}">
                  <a16:creationId xmlns:a16="http://schemas.microsoft.com/office/drawing/2014/main" id="{7EFA0994-6103-427A-A005-11C849E45705}"/>
                </a:ext>
              </a:extLst>
            </p:cNvPr>
            <p:cNvSpPr>
              <a:spLocks/>
            </p:cNvSpPr>
            <p:nvPr/>
          </p:nvSpPr>
          <p:spPr bwMode="auto">
            <a:xfrm>
              <a:off x="6523562"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19" name="Freeform 116">
              <a:extLst>
                <a:ext uri="{FF2B5EF4-FFF2-40B4-BE49-F238E27FC236}">
                  <a16:creationId xmlns:a16="http://schemas.microsoft.com/office/drawing/2014/main" id="{D52897C2-6282-4E54-B332-8A1C8C264680}"/>
                </a:ext>
              </a:extLst>
            </p:cNvPr>
            <p:cNvSpPr>
              <a:spLocks/>
            </p:cNvSpPr>
            <p:nvPr/>
          </p:nvSpPr>
          <p:spPr bwMode="auto">
            <a:xfrm>
              <a:off x="6659423" y="4228852"/>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0" name="Freeform 117">
              <a:extLst>
                <a:ext uri="{FF2B5EF4-FFF2-40B4-BE49-F238E27FC236}">
                  <a16:creationId xmlns:a16="http://schemas.microsoft.com/office/drawing/2014/main" id="{F885605B-B363-4CA2-B485-9F6AA7D818DC}"/>
                </a:ext>
              </a:extLst>
            </p:cNvPr>
            <p:cNvSpPr>
              <a:spLocks/>
            </p:cNvSpPr>
            <p:nvPr/>
          </p:nvSpPr>
          <p:spPr bwMode="auto">
            <a:xfrm>
              <a:off x="6659423" y="436271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1" name="Freeform 118">
              <a:extLst>
                <a:ext uri="{FF2B5EF4-FFF2-40B4-BE49-F238E27FC236}">
                  <a16:creationId xmlns:a16="http://schemas.microsoft.com/office/drawing/2014/main" id="{1927D329-276F-4A60-B935-C54AFA7BC737}"/>
                </a:ext>
              </a:extLst>
            </p:cNvPr>
            <p:cNvSpPr>
              <a:spLocks/>
            </p:cNvSpPr>
            <p:nvPr/>
          </p:nvSpPr>
          <p:spPr bwMode="auto">
            <a:xfrm>
              <a:off x="6523562"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1"/>
                    <a:pt x="31"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2" name="Freeform 119">
              <a:extLst>
                <a:ext uri="{FF2B5EF4-FFF2-40B4-BE49-F238E27FC236}">
                  <a16:creationId xmlns:a16="http://schemas.microsoft.com/office/drawing/2014/main" id="{A0B791DE-B13D-44F8-9397-E2A054D50DC1}"/>
                </a:ext>
              </a:extLst>
            </p:cNvPr>
            <p:cNvSpPr>
              <a:spLocks/>
            </p:cNvSpPr>
            <p:nvPr/>
          </p:nvSpPr>
          <p:spPr bwMode="auto">
            <a:xfrm>
              <a:off x="6523562" y="463243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2"/>
                    <a:pt x="31" y="85"/>
                    <a:pt x="42"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3" name="Freeform 120">
              <a:extLst>
                <a:ext uri="{FF2B5EF4-FFF2-40B4-BE49-F238E27FC236}">
                  <a16:creationId xmlns:a16="http://schemas.microsoft.com/office/drawing/2014/main" id="{68AD31C4-FA18-47B9-B7AF-21E9ABF04EAB}"/>
                </a:ext>
              </a:extLst>
            </p:cNvPr>
            <p:cNvSpPr>
              <a:spLocks/>
            </p:cNvSpPr>
            <p:nvPr/>
          </p:nvSpPr>
          <p:spPr bwMode="auto">
            <a:xfrm>
              <a:off x="6523562" y="4766302"/>
              <a:ext cx="87910" cy="89908"/>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4"/>
                    <a:pt x="5" y="65"/>
                    <a:pt x="13" y="72"/>
                  </a:cubicBezTo>
                  <a:cubicBezTo>
                    <a:pt x="21" y="82"/>
                    <a:pt x="31" y="86"/>
                    <a:pt x="42"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4" name="Freeform 121">
              <a:extLst>
                <a:ext uri="{FF2B5EF4-FFF2-40B4-BE49-F238E27FC236}">
                  <a16:creationId xmlns:a16="http://schemas.microsoft.com/office/drawing/2014/main" id="{7228E892-0D98-4E19-B868-FB510F4566E6}"/>
                </a:ext>
              </a:extLst>
            </p:cNvPr>
            <p:cNvSpPr>
              <a:spLocks/>
            </p:cNvSpPr>
            <p:nvPr/>
          </p:nvSpPr>
          <p:spPr bwMode="auto">
            <a:xfrm>
              <a:off x="6523562" y="503802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3"/>
                    <a:pt x="5" y="64"/>
                    <a:pt x="13" y="72"/>
                  </a:cubicBezTo>
                  <a:cubicBezTo>
                    <a:pt x="21" y="81"/>
                    <a:pt x="31" y="85"/>
                    <a:pt x="42"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5" name="Freeform 122">
              <a:extLst>
                <a:ext uri="{FF2B5EF4-FFF2-40B4-BE49-F238E27FC236}">
                  <a16:creationId xmlns:a16="http://schemas.microsoft.com/office/drawing/2014/main" id="{CA46D844-CCAA-45E8-A8CF-5123845C35D4}"/>
                </a:ext>
              </a:extLst>
            </p:cNvPr>
            <p:cNvSpPr>
              <a:spLocks/>
            </p:cNvSpPr>
            <p:nvPr/>
          </p:nvSpPr>
          <p:spPr bwMode="auto">
            <a:xfrm>
              <a:off x="6659423" y="5171887"/>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3"/>
                    <a:pt x="5" y="64"/>
                    <a:pt x="13" y="72"/>
                  </a:cubicBezTo>
                  <a:cubicBezTo>
                    <a:pt x="21" y="81"/>
                    <a:pt x="31" y="85"/>
                    <a:pt x="42"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6" name="Freeform 123">
              <a:extLst>
                <a:ext uri="{FF2B5EF4-FFF2-40B4-BE49-F238E27FC236}">
                  <a16:creationId xmlns:a16="http://schemas.microsoft.com/office/drawing/2014/main" id="{D94A6F9E-D31D-4F54-8E26-D5E43C09A7D2}"/>
                </a:ext>
              </a:extLst>
            </p:cNvPr>
            <p:cNvSpPr>
              <a:spLocks/>
            </p:cNvSpPr>
            <p:nvPr/>
          </p:nvSpPr>
          <p:spPr bwMode="auto">
            <a:xfrm>
              <a:off x="6659423" y="4498576"/>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1"/>
                    <a:pt x="31"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7" name="Freeform 124">
              <a:extLst>
                <a:ext uri="{FF2B5EF4-FFF2-40B4-BE49-F238E27FC236}">
                  <a16:creationId xmlns:a16="http://schemas.microsoft.com/office/drawing/2014/main" id="{750718AF-99C0-475E-AA71-F8840B03B686}"/>
                </a:ext>
              </a:extLst>
            </p:cNvPr>
            <p:cNvSpPr>
              <a:spLocks/>
            </p:cNvSpPr>
            <p:nvPr/>
          </p:nvSpPr>
          <p:spPr bwMode="auto">
            <a:xfrm>
              <a:off x="6119975" y="5441611"/>
              <a:ext cx="87910" cy="85912"/>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4"/>
                    <a:pt x="6" y="64"/>
                    <a:pt x="14" y="72"/>
                  </a:cubicBezTo>
                  <a:cubicBezTo>
                    <a:pt x="21" y="81"/>
                    <a:pt x="32" y="85"/>
                    <a:pt x="42" y="85"/>
                  </a:cubicBezTo>
                  <a:cubicBezTo>
                    <a:pt x="55" y="85"/>
                    <a:pt x="65" y="81"/>
                    <a:pt x="72" y="72"/>
                  </a:cubicBezTo>
                  <a:cubicBezTo>
                    <a:pt x="82" y="64"/>
                    <a:pt x="86" y="54"/>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8" name="Freeform 125">
              <a:extLst>
                <a:ext uri="{FF2B5EF4-FFF2-40B4-BE49-F238E27FC236}">
                  <a16:creationId xmlns:a16="http://schemas.microsoft.com/office/drawing/2014/main" id="{74DDFFA5-408E-4F2F-A2FE-21F1DB788602}"/>
                </a:ext>
              </a:extLst>
            </p:cNvPr>
            <p:cNvSpPr>
              <a:spLocks/>
            </p:cNvSpPr>
            <p:nvPr/>
          </p:nvSpPr>
          <p:spPr bwMode="auto">
            <a:xfrm>
              <a:off x="6253838" y="5441611"/>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4"/>
                    <a:pt x="6" y="64"/>
                    <a:pt x="14" y="72"/>
                  </a:cubicBezTo>
                  <a:cubicBezTo>
                    <a:pt x="21" y="81"/>
                    <a:pt x="32" y="85"/>
                    <a:pt x="42" y="85"/>
                  </a:cubicBezTo>
                  <a:cubicBezTo>
                    <a:pt x="56" y="85"/>
                    <a:pt x="65" y="81"/>
                    <a:pt x="73" y="72"/>
                  </a:cubicBezTo>
                  <a:cubicBezTo>
                    <a:pt x="82" y="64"/>
                    <a:pt x="86" y="54"/>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29" name="Freeform 126">
              <a:extLst>
                <a:ext uri="{FF2B5EF4-FFF2-40B4-BE49-F238E27FC236}">
                  <a16:creationId xmlns:a16="http://schemas.microsoft.com/office/drawing/2014/main" id="{4AB8702E-3396-4D27-A59C-95D968839539}"/>
                </a:ext>
              </a:extLst>
            </p:cNvPr>
            <p:cNvSpPr>
              <a:spLocks/>
            </p:cNvSpPr>
            <p:nvPr/>
          </p:nvSpPr>
          <p:spPr bwMode="auto">
            <a:xfrm>
              <a:off x="6253838" y="5305750"/>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4"/>
                    <a:pt x="6" y="64"/>
                    <a:pt x="14" y="72"/>
                  </a:cubicBezTo>
                  <a:cubicBezTo>
                    <a:pt x="21" y="81"/>
                    <a:pt x="32" y="85"/>
                    <a:pt x="42" y="85"/>
                  </a:cubicBezTo>
                  <a:cubicBezTo>
                    <a:pt x="56" y="85"/>
                    <a:pt x="65" y="81"/>
                    <a:pt x="73" y="72"/>
                  </a:cubicBezTo>
                  <a:cubicBezTo>
                    <a:pt x="82" y="64"/>
                    <a:pt x="86" y="54"/>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0" name="Freeform 127">
              <a:extLst>
                <a:ext uri="{FF2B5EF4-FFF2-40B4-BE49-F238E27FC236}">
                  <a16:creationId xmlns:a16="http://schemas.microsoft.com/office/drawing/2014/main" id="{4E811DD6-DC55-4160-9167-5EDC2B1268E8}"/>
                </a:ext>
              </a:extLst>
            </p:cNvPr>
            <p:cNvSpPr>
              <a:spLocks/>
            </p:cNvSpPr>
            <p:nvPr/>
          </p:nvSpPr>
          <p:spPr bwMode="auto">
            <a:xfrm>
              <a:off x="5446665" y="409499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1" name="Freeform 128">
              <a:extLst>
                <a:ext uri="{FF2B5EF4-FFF2-40B4-BE49-F238E27FC236}">
                  <a16:creationId xmlns:a16="http://schemas.microsoft.com/office/drawing/2014/main" id="{2D291AC5-CBF1-4F83-9F82-9BE967DD834C}"/>
                </a:ext>
              </a:extLst>
            </p:cNvPr>
            <p:cNvSpPr>
              <a:spLocks/>
            </p:cNvSpPr>
            <p:nvPr/>
          </p:nvSpPr>
          <p:spPr bwMode="auto">
            <a:xfrm>
              <a:off x="6389699" y="503802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3"/>
                    <a:pt x="5" y="64"/>
                    <a:pt x="13" y="72"/>
                  </a:cubicBezTo>
                  <a:cubicBezTo>
                    <a:pt x="21" y="81"/>
                    <a:pt x="31" y="85"/>
                    <a:pt x="42"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2" name="Freeform 129">
              <a:extLst>
                <a:ext uri="{FF2B5EF4-FFF2-40B4-BE49-F238E27FC236}">
                  <a16:creationId xmlns:a16="http://schemas.microsoft.com/office/drawing/2014/main" id="{437FE2E6-7724-44CA-93E1-7D601E44DD9B}"/>
                </a:ext>
              </a:extLst>
            </p:cNvPr>
            <p:cNvSpPr>
              <a:spLocks/>
            </p:cNvSpPr>
            <p:nvPr/>
          </p:nvSpPr>
          <p:spPr bwMode="auto">
            <a:xfrm>
              <a:off x="6389699" y="517188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3"/>
                    <a:pt x="5" y="64"/>
                    <a:pt x="13" y="72"/>
                  </a:cubicBezTo>
                  <a:cubicBezTo>
                    <a:pt x="21" y="81"/>
                    <a:pt x="31" y="85"/>
                    <a:pt x="42"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3" name="Freeform 130">
              <a:extLst>
                <a:ext uri="{FF2B5EF4-FFF2-40B4-BE49-F238E27FC236}">
                  <a16:creationId xmlns:a16="http://schemas.microsoft.com/office/drawing/2014/main" id="{3AC215E5-F0AD-4EF5-A9FE-C524D30CE9F8}"/>
                </a:ext>
              </a:extLst>
            </p:cNvPr>
            <p:cNvSpPr>
              <a:spLocks/>
            </p:cNvSpPr>
            <p:nvPr/>
          </p:nvSpPr>
          <p:spPr bwMode="auto">
            <a:xfrm>
              <a:off x="6389699" y="530575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4"/>
                    <a:pt x="5" y="64"/>
                    <a:pt x="13" y="72"/>
                  </a:cubicBezTo>
                  <a:cubicBezTo>
                    <a:pt x="21" y="81"/>
                    <a:pt x="31" y="85"/>
                    <a:pt x="42"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4" name="Freeform 131">
              <a:extLst>
                <a:ext uri="{FF2B5EF4-FFF2-40B4-BE49-F238E27FC236}">
                  <a16:creationId xmlns:a16="http://schemas.microsoft.com/office/drawing/2014/main" id="{A5A2742B-7153-403D-9C40-BF11F9B3D603}"/>
                </a:ext>
              </a:extLst>
            </p:cNvPr>
            <p:cNvSpPr>
              <a:spLocks/>
            </p:cNvSpPr>
            <p:nvPr/>
          </p:nvSpPr>
          <p:spPr bwMode="auto">
            <a:xfrm>
              <a:off x="6523562" y="4902163"/>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4"/>
                    <a:pt x="5" y="65"/>
                    <a:pt x="13" y="73"/>
                  </a:cubicBezTo>
                  <a:cubicBezTo>
                    <a:pt x="21" y="82"/>
                    <a:pt x="31" y="86"/>
                    <a:pt x="42"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5" name="Freeform 132">
              <a:extLst>
                <a:ext uri="{FF2B5EF4-FFF2-40B4-BE49-F238E27FC236}">
                  <a16:creationId xmlns:a16="http://schemas.microsoft.com/office/drawing/2014/main" id="{CAFE0954-DF6C-4A01-A2AB-4590ABFD1A64}"/>
                </a:ext>
              </a:extLst>
            </p:cNvPr>
            <p:cNvSpPr>
              <a:spLocks/>
            </p:cNvSpPr>
            <p:nvPr/>
          </p:nvSpPr>
          <p:spPr bwMode="auto">
            <a:xfrm>
              <a:off x="6659423" y="4632439"/>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2"/>
                    <a:pt x="31" y="85"/>
                    <a:pt x="42"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6" name="Freeform 133">
              <a:extLst>
                <a:ext uri="{FF2B5EF4-FFF2-40B4-BE49-F238E27FC236}">
                  <a16:creationId xmlns:a16="http://schemas.microsoft.com/office/drawing/2014/main" id="{D3C2A5C1-1037-43CB-8E73-E7942C629308}"/>
                </a:ext>
              </a:extLst>
            </p:cNvPr>
            <p:cNvSpPr>
              <a:spLocks/>
            </p:cNvSpPr>
            <p:nvPr/>
          </p:nvSpPr>
          <p:spPr bwMode="auto">
            <a:xfrm>
              <a:off x="5850251" y="409499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7" name="Freeform 134">
              <a:extLst>
                <a:ext uri="{FF2B5EF4-FFF2-40B4-BE49-F238E27FC236}">
                  <a16:creationId xmlns:a16="http://schemas.microsoft.com/office/drawing/2014/main" id="{BD0A5D10-EC61-4BE2-A248-BB4D9A417FB4}"/>
                </a:ext>
              </a:extLst>
            </p:cNvPr>
            <p:cNvSpPr>
              <a:spLocks/>
            </p:cNvSpPr>
            <p:nvPr/>
          </p:nvSpPr>
          <p:spPr bwMode="auto">
            <a:xfrm>
              <a:off x="5984114" y="4094990"/>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8" name="Freeform 135">
              <a:extLst>
                <a:ext uri="{FF2B5EF4-FFF2-40B4-BE49-F238E27FC236}">
                  <a16:creationId xmlns:a16="http://schemas.microsoft.com/office/drawing/2014/main" id="{74BB4723-6B0C-4415-A3B7-AF2D3BE1DE9F}"/>
                </a:ext>
              </a:extLst>
            </p:cNvPr>
            <p:cNvSpPr>
              <a:spLocks/>
            </p:cNvSpPr>
            <p:nvPr/>
          </p:nvSpPr>
          <p:spPr bwMode="auto">
            <a:xfrm>
              <a:off x="6253838" y="3959129"/>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39" name="Freeform 136">
              <a:extLst>
                <a:ext uri="{FF2B5EF4-FFF2-40B4-BE49-F238E27FC236}">
                  <a16:creationId xmlns:a16="http://schemas.microsoft.com/office/drawing/2014/main" id="{C1BDDE62-28B3-4B63-B86D-A18956AD2A9B}"/>
                </a:ext>
              </a:extLst>
            </p:cNvPr>
            <p:cNvSpPr>
              <a:spLocks/>
            </p:cNvSpPr>
            <p:nvPr/>
          </p:nvSpPr>
          <p:spPr bwMode="auto">
            <a:xfrm>
              <a:off x="6659423" y="5305750"/>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4"/>
                    <a:pt x="5" y="64"/>
                    <a:pt x="13" y="72"/>
                  </a:cubicBezTo>
                  <a:cubicBezTo>
                    <a:pt x="21" y="81"/>
                    <a:pt x="31" y="85"/>
                    <a:pt x="42"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0" name="Freeform 137">
              <a:extLst>
                <a:ext uri="{FF2B5EF4-FFF2-40B4-BE49-F238E27FC236}">
                  <a16:creationId xmlns:a16="http://schemas.microsoft.com/office/drawing/2014/main" id="{247A349E-07AE-4DD9-9463-9DFD4C232A72}"/>
                </a:ext>
              </a:extLst>
            </p:cNvPr>
            <p:cNvSpPr>
              <a:spLocks/>
            </p:cNvSpPr>
            <p:nvPr/>
          </p:nvSpPr>
          <p:spPr bwMode="auto">
            <a:xfrm>
              <a:off x="6793286" y="436271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1" name="Freeform 138">
              <a:extLst>
                <a:ext uri="{FF2B5EF4-FFF2-40B4-BE49-F238E27FC236}">
                  <a16:creationId xmlns:a16="http://schemas.microsoft.com/office/drawing/2014/main" id="{A2100891-99BC-4953-AA14-AF81C0A9B7D6}"/>
                </a:ext>
              </a:extLst>
            </p:cNvPr>
            <p:cNvSpPr>
              <a:spLocks/>
            </p:cNvSpPr>
            <p:nvPr/>
          </p:nvSpPr>
          <p:spPr bwMode="auto">
            <a:xfrm>
              <a:off x="6793286" y="4498576"/>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4"/>
                    <a:pt x="5" y="64"/>
                    <a:pt x="13" y="72"/>
                  </a:cubicBezTo>
                  <a:cubicBezTo>
                    <a:pt x="21" y="81"/>
                    <a:pt x="31" y="85"/>
                    <a:pt x="42"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2" name="Freeform 139">
              <a:extLst>
                <a:ext uri="{FF2B5EF4-FFF2-40B4-BE49-F238E27FC236}">
                  <a16:creationId xmlns:a16="http://schemas.microsoft.com/office/drawing/2014/main" id="{2E493384-B7CA-437C-A0EE-34002234E6E5}"/>
                </a:ext>
              </a:extLst>
            </p:cNvPr>
            <p:cNvSpPr>
              <a:spLocks/>
            </p:cNvSpPr>
            <p:nvPr/>
          </p:nvSpPr>
          <p:spPr bwMode="auto">
            <a:xfrm>
              <a:off x="6253838" y="3825266"/>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3" name="Freeform 140">
              <a:extLst>
                <a:ext uri="{FF2B5EF4-FFF2-40B4-BE49-F238E27FC236}">
                  <a16:creationId xmlns:a16="http://schemas.microsoft.com/office/drawing/2014/main" id="{862F9935-A030-4417-93CE-C84349F565E5}"/>
                </a:ext>
              </a:extLst>
            </p:cNvPr>
            <p:cNvSpPr>
              <a:spLocks/>
            </p:cNvSpPr>
            <p:nvPr/>
          </p:nvSpPr>
          <p:spPr bwMode="auto">
            <a:xfrm>
              <a:off x="6523562" y="395912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4" name="Freeform 141">
              <a:extLst>
                <a:ext uri="{FF2B5EF4-FFF2-40B4-BE49-F238E27FC236}">
                  <a16:creationId xmlns:a16="http://schemas.microsoft.com/office/drawing/2014/main" id="{412D2780-A8F4-46FD-83E6-FF11FBA0F2D6}"/>
                </a:ext>
              </a:extLst>
            </p:cNvPr>
            <p:cNvSpPr>
              <a:spLocks/>
            </p:cNvSpPr>
            <p:nvPr/>
          </p:nvSpPr>
          <p:spPr bwMode="auto">
            <a:xfrm>
              <a:off x="5716388" y="315195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5" name="Freeform 142">
              <a:extLst>
                <a:ext uri="{FF2B5EF4-FFF2-40B4-BE49-F238E27FC236}">
                  <a16:creationId xmlns:a16="http://schemas.microsoft.com/office/drawing/2014/main" id="{427CE519-E6DD-420C-8BC5-D4957A541C65}"/>
                </a:ext>
              </a:extLst>
            </p:cNvPr>
            <p:cNvSpPr>
              <a:spLocks/>
            </p:cNvSpPr>
            <p:nvPr/>
          </p:nvSpPr>
          <p:spPr bwMode="auto">
            <a:xfrm>
              <a:off x="5850251"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6" name="Freeform 143">
              <a:extLst>
                <a:ext uri="{FF2B5EF4-FFF2-40B4-BE49-F238E27FC236}">
                  <a16:creationId xmlns:a16="http://schemas.microsoft.com/office/drawing/2014/main" id="{29A8D3BC-7519-4850-8037-61BEDF00D4B8}"/>
                </a:ext>
              </a:extLst>
            </p:cNvPr>
            <p:cNvSpPr>
              <a:spLocks/>
            </p:cNvSpPr>
            <p:nvPr/>
          </p:nvSpPr>
          <p:spPr bwMode="auto">
            <a:xfrm>
              <a:off x="5716388" y="3421679"/>
              <a:ext cx="85912"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2" y="0"/>
                    <a:pt x="21" y="6"/>
                    <a:pt x="13" y="13"/>
                  </a:cubicBezTo>
                  <a:cubicBezTo>
                    <a:pt x="5" y="21"/>
                    <a:pt x="0" y="32"/>
                    <a:pt x="0" y="42"/>
                  </a:cubicBezTo>
                  <a:cubicBezTo>
                    <a:pt x="0" y="55"/>
                    <a:pt x="5" y="65"/>
                    <a:pt x="13" y="72"/>
                  </a:cubicBezTo>
                  <a:cubicBezTo>
                    <a:pt x="21" y="82"/>
                    <a:pt x="32"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7" name="Freeform 144">
              <a:extLst>
                <a:ext uri="{FF2B5EF4-FFF2-40B4-BE49-F238E27FC236}">
                  <a16:creationId xmlns:a16="http://schemas.microsoft.com/office/drawing/2014/main" id="{06E796CA-BEF8-423D-86AC-63F51BA63693}"/>
                </a:ext>
              </a:extLst>
            </p:cNvPr>
            <p:cNvSpPr>
              <a:spLocks/>
            </p:cNvSpPr>
            <p:nvPr/>
          </p:nvSpPr>
          <p:spPr bwMode="auto">
            <a:xfrm>
              <a:off x="5580527" y="3555542"/>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8" name="Freeform 145">
              <a:extLst>
                <a:ext uri="{FF2B5EF4-FFF2-40B4-BE49-F238E27FC236}">
                  <a16:creationId xmlns:a16="http://schemas.microsoft.com/office/drawing/2014/main" id="{B75D965A-805B-4654-87AA-F6259E179982}"/>
                </a:ext>
              </a:extLst>
            </p:cNvPr>
            <p:cNvSpPr>
              <a:spLocks/>
            </p:cNvSpPr>
            <p:nvPr/>
          </p:nvSpPr>
          <p:spPr bwMode="auto">
            <a:xfrm>
              <a:off x="5716388" y="3555542"/>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2" y="0"/>
                    <a:pt x="21" y="6"/>
                    <a:pt x="13" y="14"/>
                  </a:cubicBezTo>
                  <a:cubicBezTo>
                    <a:pt x="5" y="21"/>
                    <a:pt x="0" y="32"/>
                    <a:pt x="0" y="42"/>
                  </a:cubicBezTo>
                  <a:cubicBezTo>
                    <a:pt x="0" y="56"/>
                    <a:pt x="5" y="65"/>
                    <a:pt x="13" y="73"/>
                  </a:cubicBezTo>
                  <a:cubicBezTo>
                    <a:pt x="21" y="82"/>
                    <a:pt x="32"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49" name="Freeform 146">
              <a:extLst>
                <a:ext uri="{FF2B5EF4-FFF2-40B4-BE49-F238E27FC236}">
                  <a16:creationId xmlns:a16="http://schemas.microsoft.com/office/drawing/2014/main" id="{E21C374A-E7C4-40D5-818E-BB784B99C6C4}"/>
                </a:ext>
              </a:extLst>
            </p:cNvPr>
            <p:cNvSpPr>
              <a:spLocks/>
            </p:cNvSpPr>
            <p:nvPr/>
          </p:nvSpPr>
          <p:spPr bwMode="auto">
            <a:xfrm>
              <a:off x="5984114" y="2748368"/>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0" name="Freeform 147">
              <a:extLst>
                <a:ext uri="{FF2B5EF4-FFF2-40B4-BE49-F238E27FC236}">
                  <a16:creationId xmlns:a16="http://schemas.microsoft.com/office/drawing/2014/main" id="{46F1B507-EA5D-4101-AAD1-C9CDA3F0DD13}"/>
                </a:ext>
              </a:extLst>
            </p:cNvPr>
            <p:cNvSpPr>
              <a:spLocks/>
            </p:cNvSpPr>
            <p:nvPr/>
          </p:nvSpPr>
          <p:spPr bwMode="auto">
            <a:xfrm>
              <a:off x="5984114" y="3285818"/>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6"/>
                    <a:pt x="55" y="0"/>
                    <a:pt x="42" y="0"/>
                  </a:cubicBezTo>
                  <a:cubicBezTo>
                    <a:pt x="32" y="0"/>
                    <a:pt x="21" y="6"/>
                    <a:pt x="13" y="13"/>
                  </a:cubicBezTo>
                  <a:cubicBezTo>
                    <a:pt x="6" y="21"/>
                    <a:pt x="0" y="32"/>
                    <a:pt x="0" y="42"/>
                  </a:cubicBezTo>
                  <a:cubicBezTo>
                    <a:pt x="0" y="55"/>
                    <a:pt x="6" y="64"/>
                    <a:pt x="13" y="72"/>
                  </a:cubicBezTo>
                  <a:cubicBezTo>
                    <a:pt x="21" y="82"/>
                    <a:pt x="32" y="85"/>
                    <a:pt x="42" y="85"/>
                  </a:cubicBezTo>
                  <a:cubicBezTo>
                    <a:pt x="55" y="85"/>
                    <a:pt x="65" y="82"/>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1" name="Freeform 148">
              <a:extLst>
                <a:ext uri="{FF2B5EF4-FFF2-40B4-BE49-F238E27FC236}">
                  <a16:creationId xmlns:a16="http://schemas.microsoft.com/office/drawing/2014/main" id="{D7FB782E-8AD9-4150-97F2-D3AFCA86F16C}"/>
                </a:ext>
              </a:extLst>
            </p:cNvPr>
            <p:cNvSpPr>
              <a:spLocks/>
            </p:cNvSpPr>
            <p:nvPr/>
          </p:nvSpPr>
          <p:spPr bwMode="auto">
            <a:xfrm>
              <a:off x="6119975" y="2614505"/>
              <a:ext cx="87910" cy="85912"/>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2" name="Freeform 149">
              <a:extLst>
                <a:ext uri="{FF2B5EF4-FFF2-40B4-BE49-F238E27FC236}">
                  <a16:creationId xmlns:a16="http://schemas.microsoft.com/office/drawing/2014/main" id="{F1BE425F-C581-47AF-BD67-549CFAD93C81}"/>
                </a:ext>
              </a:extLst>
            </p:cNvPr>
            <p:cNvSpPr>
              <a:spLocks/>
            </p:cNvSpPr>
            <p:nvPr/>
          </p:nvSpPr>
          <p:spPr bwMode="auto">
            <a:xfrm>
              <a:off x="6119975" y="2748368"/>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3" name="Freeform 150">
              <a:extLst>
                <a:ext uri="{FF2B5EF4-FFF2-40B4-BE49-F238E27FC236}">
                  <a16:creationId xmlns:a16="http://schemas.microsoft.com/office/drawing/2014/main" id="{6EAF30AA-57FA-4768-87DE-31B68D87CA1F}"/>
                </a:ext>
              </a:extLst>
            </p:cNvPr>
            <p:cNvSpPr>
              <a:spLocks/>
            </p:cNvSpPr>
            <p:nvPr/>
          </p:nvSpPr>
          <p:spPr bwMode="auto">
            <a:xfrm>
              <a:off x="6119975" y="3285818"/>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6"/>
                    <a:pt x="55" y="0"/>
                    <a:pt x="42" y="0"/>
                  </a:cubicBezTo>
                  <a:cubicBezTo>
                    <a:pt x="32" y="0"/>
                    <a:pt x="21" y="6"/>
                    <a:pt x="14" y="13"/>
                  </a:cubicBezTo>
                  <a:cubicBezTo>
                    <a:pt x="6" y="21"/>
                    <a:pt x="0" y="32"/>
                    <a:pt x="0" y="42"/>
                  </a:cubicBezTo>
                  <a:cubicBezTo>
                    <a:pt x="0" y="55"/>
                    <a:pt x="6" y="64"/>
                    <a:pt x="14" y="72"/>
                  </a:cubicBezTo>
                  <a:cubicBezTo>
                    <a:pt x="21" y="82"/>
                    <a:pt x="32" y="85"/>
                    <a:pt x="42" y="85"/>
                  </a:cubicBezTo>
                  <a:cubicBezTo>
                    <a:pt x="55" y="85"/>
                    <a:pt x="65" y="82"/>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4" name="Freeform 151">
              <a:extLst>
                <a:ext uri="{FF2B5EF4-FFF2-40B4-BE49-F238E27FC236}">
                  <a16:creationId xmlns:a16="http://schemas.microsoft.com/office/drawing/2014/main" id="{8BEAA2EE-4613-494F-B42F-B8C3F1EC08FF}"/>
                </a:ext>
              </a:extLst>
            </p:cNvPr>
            <p:cNvSpPr>
              <a:spLocks/>
            </p:cNvSpPr>
            <p:nvPr/>
          </p:nvSpPr>
          <p:spPr bwMode="auto">
            <a:xfrm>
              <a:off x="6119975" y="3421679"/>
              <a:ext cx="87910" cy="87910"/>
            </a:xfrm>
            <a:custGeom>
              <a:avLst/>
              <a:gdLst>
                <a:gd name="T0" fmla="*/ 72 w 86"/>
                <a:gd name="T1" fmla="*/ 13 h 86"/>
                <a:gd name="T2" fmla="*/ 42 w 86"/>
                <a:gd name="T3" fmla="*/ 0 h 86"/>
                <a:gd name="T4" fmla="*/ 14 w 86"/>
                <a:gd name="T5" fmla="*/ 13 h 86"/>
                <a:gd name="T6" fmla="*/ 0 w 86"/>
                <a:gd name="T7" fmla="*/ 42 h 86"/>
                <a:gd name="T8" fmla="*/ 14 w 86"/>
                <a:gd name="T9" fmla="*/ 72 h 86"/>
                <a:gd name="T10" fmla="*/ 42 w 86"/>
                <a:gd name="T11" fmla="*/ 86 h 86"/>
                <a:gd name="T12" fmla="*/ 72 w 86"/>
                <a:gd name="T13" fmla="*/ 72 h 86"/>
                <a:gd name="T14" fmla="*/ 86 w 86"/>
                <a:gd name="T15" fmla="*/ 42 h 86"/>
                <a:gd name="T16" fmla="*/ 72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3"/>
                  </a:moveTo>
                  <a:cubicBezTo>
                    <a:pt x="65" y="6"/>
                    <a:pt x="55" y="0"/>
                    <a:pt x="42" y="0"/>
                  </a:cubicBezTo>
                  <a:cubicBezTo>
                    <a:pt x="32" y="0"/>
                    <a:pt x="21" y="6"/>
                    <a:pt x="14" y="13"/>
                  </a:cubicBezTo>
                  <a:cubicBezTo>
                    <a:pt x="6" y="21"/>
                    <a:pt x="0" y="32"/>
                    <a:pt x="0" y="42"/>
                  </a:cubicBezTo>
                  <a:cubicBezTo>
                    <a:pt x="0" y="55"/>
                    <a:pt x="6" y="65"/>
                    <a:pt x="14" y="72"/>
                  </a:cubicBezTo>
                  <a:cubicBezTo>
                    <a:pt x="21" y="82"/>
                    <a:pt x="32" y="86"/>
                    <a:pt x="42" y="86"/>
                  </a:cubicBezTo>
                  <a:cubicBezTo>
                    <a:pt x="55" y="86"/>
                    <a:pt x="65" y="82"/>
                    <a:pt x="72" y="72"/>
                  </a:cubicBezTo>
                  <a:cubicBezTo>
                    <a:pt x="82" y="65"/>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5" name="Freeform 152">
              <a:extLst>
                <a:ext uri="{FF2B5EF4-FFF2-40B4-BE49-F238E27FC236}">
                  <a16:creationId xmlns:a16="http://schemas.microsoft.com/office/drawing/2014/main" id="{06D163DB-C104-4C41-90F7-1A50E67D8588}"/>
                </a:ext>
              </a:extLst>
            </p:cNvPr>
            <p:cNvSpPr>
              <a:spLocks/>
            </p:cNvSpPr>
            <p:nvPr/>
          </p:nvSpPr>
          <p:spPr bwMode="auto">
            <a:xfrm>
              <a:off x="6253838" y="2478644"/>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6" name="Freeform 153">
              <a:extLst>
                <a:ext uri="{FF2B5EF4-FFF2-40B4-BE49-F238E27FC236}">
                  <a16:creationId xmlns:a16="http://schemas.microsoft.com/office/drawing/2014/main" id="{813DBBF3-5E43-4D45-A45E-8E3F921F6CA7}"/>
                </a:ext>
              </a:extLst>
            </p:cNvPr>
            <p:cNvSpPr>
              <a:spLocks/>
            </p:cNvSpPr>
            <p:nvPr/>
          </p:nvSpPr>
          <p:spPr bwMode="auto">
            <a:xfrm>
              <a:off x="6253838" y="2748368"/>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7" name="Freeform 154">
              <a:extLst>
                <a:ext uri="{FF2B5EF4-FFF2-40B4-BE49-F238E27FC236}">
                  <a16:creationId xmlns:a16="http://schemas.microsoft.com/office/drawing/2014/main" id="{63E9D737-97AE-4550-8006-136B62FB6453}"/>
                </a:ext>
              </a:extLst>
            </p:cNvPr>
            <p:cNvSpPr>
              <a:spLocks/>
            </p:cNvSpPr>
            <p:nvPr/>
          </p:nvSpPr>
          <p:spPr bwMode="auto">
            <a:xfrm>
              <a:off x="6253838" y="3421679"/>
              <a:ext cx="87910" cy="87910"/>
            </a:xfrm>
            <a:custGeom>
              <a:avLst/>
              <a:gdLst>
                <a:gd name="T0" fmla="*/ 73 w 86"/>
                <a:gd name="T1" fmla="*/ 13 h 86"/>
                <a:gd name="T2" fmla="*/ 42 w 86"/>
                <a:gd name="T3" fmla="*/ 0 h 86"/>
                <a:gd name="T4" fmla="*/ 14 w 86"/>
                <a:gd name="T5" fmla="*/ 13 h 86"/>
                <a:gd name="T6" fmla="*/ 0 w 86"/>
                <a:gd name="T7" fmla="*/ 42 h 86"/>
                <a:gd name="T8" fmla="*/ 14 w 86"/>
                <a:gd name="T9" fmla="*/ 72 h 86"/>
                <a:gd name="T10" fmla="*/ 42 w 86"/>
                <a:gd name="T11" fmla="*/ 86 h 86"/>
                <a:gd name="T12" fmla="*/ 73 w 86"/>
                <a:gd name="T13" fmla="*/ 72 h 86"/>
                <a:gd name="T14" fmla="*/ 86 w 86"/>
                <a:gd name="T15" fmla="*/ 42 h 86"/>
                <a:gd name="T16" fmla="*/ 73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3"/>
                  </a:moveTo>
                  <a:cubicBezTo>
                    <a:pt x="65" y="6"/>
                    <a:pt x="56" y="0"/>
                    <a:pt x="42" y="0"/>
                  </a:cubicBezTo>
                  <a:cubicBezTo>
                    <a:pt x="32" y="0"/>
                    <a:pt x="21" y="6"/>
                    <a:pt x="14" y="13"/>
                  </a:cubicBezTo>
                  <a:cubicBezTo>
                    <a:pt x="6" y="21"/>
                    <a:pt x="0" y="32"/>
                    <a:pt x="0" y="42"/>
                  </a:cubicBezTo>
                  <a:cubicBezTo>
                    <a:pt x="0" y="55"/>
                    <a:pt x="6" y="65"/>
                    <a:pt x="14" y="72"/>
                  </a:cubicBezTo>
                  <a:cubicBezTo>
                    <a:pt x="21" y="82"/>
                    <a:pt x="32" y="86"/>
                    <a:pt x="42" y="86"/>
                  </a:cubicBezTo>
                  <a:cubicBezTo>
                    <a:pt x="56" y="86"/>
                    <a:pt x="65" y="82"/>
                    <a:pt x="73" y="72"/>
                  </a:cubicBezTo>
                  <a:cubicBezTo>
                    <a:pt x="82" y="65"/>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8" name="Freeform 155">
              <a:extLst>
                <a:ext uri="{FF2B5EF4-FFF2-40B4-BE49-F238E27FC236}">
                  <a16:creationId xmlns:a16="http://schemas.microsoft.com/office/drawing/2014/main" id="{29FFB5E5-3DDD-4049-9698-6256DC7F6FFF}"/>
                </a:ext>
              </a:extLst>
            </p:cNvPr>
            <p:cNvSpPr>
              <a:spLocks/>
            </p:cNvSpPr>
            <p:nvPr/>
          </p:nvSpPr>
          <p:spPr bwMode="auto">
            <a:xfrm>
              <a:off x="6119975" y="3555542"/>
              <a:ext cx="87910" cy="87910"/>
            </a:xfrm>
            <a:custGeom>
              <a:avLst/>
              <a:gdLst>
                <a:gd name="T0" fmla="*/ 72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5" y="0"/>
                    <a:pt x="42" y="0"/>
                  </a:cubicBezTo>
                  <a:cubicBezTo>
                    <a:pt x="32" y="0"/>
                    <a:pt x="21" y="6"/>
                    <a:pt x="14" y="14"/>
                  </a:cubicBezTo>
                  <a:cubicBezTo>
                    <a:pt x="6" y="21"/>
                    <a:pt x="0" y="32"/>
                    <a:pt x="0" y="42"/>
                  </a:cubicBezTo>
                  <a:cubicBezTo>
                    <a:pt x="0" y="56"/>
                    <a:pt x="6" y="65"/>
                    <a:pt x="14" y="73"/>
                  </a:cubicBezTo>
                  <a:cubicBezTo>
                    <a:pt x="21" y="82"/>
                    <a:pt x="32" y="86"/>
                    <a:pt x="42" y="86"/>
                  </a:cubicBezTo>
                  <a:cubicBezTo>
                    <a:pt x="55" y="86"/>
                    <a:pt x="65" y="82"/>
                    <a:pt x="72" y="73"/>
                  </a:cubicBezTo>
                  <a:cubicBezTo>
                    <a:pt x="82" y="65"/>
                    <a:pt x="86" y="56"/>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59" name="Freeform 156">
              <a:extLst>
                <a:ext uri="{FF2B5EF4-FFF2-40B4-BE49-F238E27FC236}">
                  <a16:creationId xmlns:a16="http://schemas.microsoft.com/office/drawing/2014/main" id="{640DE8B8-F3F8-48DF-88EC-E935878A59AD}"/>
                </a:ext>
              </a:extLst>
            </p:cNvPr>
            <p:cNvSpPr>
              <a:spLocks/>
            </p:cNvSpPr>
            <p:nvPr/>
          </p:nvSpPr>
          <p:spPr bwMode="auto">
            <a:xfrm>
              <a:off x="6389699"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0" name="Freeform 157">
              <a:extLst>
                <a:ext uri="{FF2B5EF4-FFF2-40B4-BE49-F238E27FC236}">
                  <a16:creationId xmlns:a16="http://schemas.microsoft.com/office/drawing/2014/main" id="{0064BF22-2221-42E4-9D7C-214665F30D12}"/>
                </a:ext>
              </a:extLst>
            </p:cNvPr>
            <p:cNvSpPr>
              <a:spLocks/>
            </p:cNvSpPr>
            <p:nvPr/>
          </p:nvSpPr>
          <p:spPr bwMode="auto">
            <a:xfrm>
              <a:off x="6389699"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1" name="Freeform 158">
              <a:extLst>
                <a:ext uri="{FF2B5EF4-FFF2-40B4-BE49-F238E27FC236}">
                  <a16:creationId xmlns:a16="http://schemas.microsoft.com/office/drawing/2014/main" id="{7375E40C-47DD-429A-BB27-BBA4811818DD}"/>
                </a:ext>
              </a:extLst>
            </p:cNvPr>
            <p:cNvSpPr>
              <a:spLocks/>
            </p:cNvSpPr>
            <p:nvPr/>
          </p:nvSpPr>
          <p:spPr bwMode="auto">
            <a:xfrm>
              <a:off x="6389699"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4"/>
                    <a:pt x="13" y="72"/>
                  </a:cubicBezTo>
                  <a:cubicBezTo>
                    <a:pt x="21" y="82"/>
                    <a:pt x="31"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2" name="Freeform 159">
              <a:extLst>
                <a:ext uri="{FF2B5EF4-FFF2-40B4-BE49-F238E27FC236}">
                  <a16:creationId xmlns:a16="http://schemas.microsoft.com/office/drawing/2014/main" id="{531F01DC-8B11-432C-85B3-52E5E533DFCB}"/>
                </a:ext>
              </a:extLst>
            </p:cNvPr>
            <p:cNvSpPr>
              <a:spLocks/>
            </p:cNvSpPr>
            <p:nvPr/>
          </p:nvSpPr>
          <p:spPr bwMode="auto">
            <a:xfrm>
              <a:off x="6389699"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3" name="Freeform 160">
              <a:extLst>
                <a:ext uri="{FF2B5EF4-FFF2-40B4-BE49-F238E27FC236}">
                  <a16:creationId xmlns:a16="http://schemas.microsoft.com/office/drawing/2014/main" id="{AAE6C000-F3CB-4A2F-9B4B-A71E50206270}"/>
                </a:ext>
              </a:extLst>
            </p:cNvPr>
            <p:cNvSpPr>
              <a:spLocks/>
            </p:cNvSpPr>
            <p:nvPr/>
          </p:nvSpPr>
          <p:spPr bwMode="auto">
            <a:xfrm>
              <a:off x="6523562"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4" name="Freeform 161">
              <a:extLst>
                <a:ext uri="{FF2B5EF4-FFF2-40B4-BE49-F238E27FC236}">
                  <a16:creationId xmlns:a16="http://schemas.microsoft.com/office/drawing/2014/main" id="{7CAAD96F-6FB3-41F6-B22A-9D535EFE41E9}"/>
                </a:ext>
              </a:extLst>
            </p:cNvPr>
            <p:cNvSpPr>
              <a:spLocks/>
            </p:cNvSpPr>
            <p:nvPr/>
          </p:nvSpPr>
          <p:spPr bwMode="auto">
            <a:xfrm>
              <a:off x="6523562"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5" name="Freeform 162">
              <a:extLst>
                <a:ext uri="{FF2B5EF4-FFF2-40B4-BE49-F238E27FC236}">
                  <a16:creationId xmlns:a16="http://schemas.microsoft.com/office/drawing/2014/main" id="{04F9474D-766D-4858-BFE8-460C009823EB}"/>
                </a:ext>
              </a:extLst>
            </p:cNvPr>
            <p:cNvSpPr>
              <a:spLocks/>
            </p:cNvSpPr>
            <p:nvPr/>
          </p:nvSpPr>
          <p:spPr bwMode="auto">
            <a:xfrm>
              <a:off x="6523562"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4"/>
                    <a:pt x="13" y="72"/>
                  </a:cubicBezTo>
                  <a:cubicBezTo>
                    <a:pt x="21" y="82"/>
                    <a:pt x="31"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6" name="Freeform 163">
              <a:extLst>
                <a:ext uri="{FF2B5EF4-FFF2-40B4-BE49-F238E27FC236}">
                  <a16:creationId xmlns:a16="http://schemas.microsoft.com/office/drawing/2014/main" id="{2BE2AD17-8B64-409E-B9F0-01A6F50406D2}"/>
                </a:ext>
              </a:extLst>
            </p:cNvPr>
            <p:cNvSpPr>
              <a:spLocks/>
            </p:cNvSpPr>
            <p:nvPr/>
          </p:nvSpPr>
          <p:spPr bwMode="auto">
            <a:xfrm>
              <a:off x="6523562"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7" name="Freeform 164">
              <a:extLst>
                <a:ext uri="{FF2B5EF4-FFF2-40B4-BE49-F238E27FC236}">
                  <a16:creationId xmlns:a16="http://schemas.microsoft.com/office/drawing/2014/main" id="{241FD551-0614-4577-BBD9-0A3D7E1D4F6E}"/>
                </a:ext>
              </a:extLst>
            </p:cNvPr>
            <p:cNvSpPr>
              <a:spLocks/>
            </p:cNvSpPr>
            <p:nvPr/>
          </p:nvSpPr>
          <p:spPr bwMode="auto">
            <a:xfrm>
              <a:off x="6659423" y="2614505"/>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8" name="Freeform 165">
              <a:extLst>
                <a:ext uri="{FF2B5EF4-FFF2-40B4-BE49-F238E27FC236}">
                  <a16:creationId xmlns:a16="http://schemas.microsoft.com/office/drawing/2014/main" id="{E4F08BDB-236F-4E92-912D-F929B5E6CE1A}"/>
                </a:ext>
              </a:extLst>
            </p:cNvPr>
            <p:cNvSpPr>
              <a:spLocks/>
            </p:cNvSpPr>
            <p:nvPr/>
          </p:nvSpPr>
          <p:spPr bwMode="auto">
            <a:xfrm>
              <a:off x="6659423" y="274836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69" name="Freeform 166">
              <a:extLst>
                <a:ext uri="{FF2B5EF4-FFF2-40B4-BE49-F238E27FC236}">
                  <a16:creationId xmlns:a16="http://schemas.microsoft.com/office/drawing/2014/main" id="{92C34045-BF44-44ED-8B18-2354C86EAB25}"/>
                </a:ext>
              </a:extLst>
            </p:cNvPr>
            <p:cNvSpPr>
              <a:spLocks/>
            </p:cNvSpPr>
            <p:nvPr/>
          </p:nvSpPr>
          <p:spPr bwMode="auto">
            <a:xfrm>
              <a:off x="6659423" y="328581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4"/>
                    <a:pt x="13" y="72"/>
                  </a:cubicBezTo>
                  <a:cubicBezTo>
                    <a:pt x="21" y="82"/>
                    <a:pt x="31"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0" name="Freeform 167">
              <a:extLst>
                <a:ext uri="{FF2B5EF4-FFF2-40B4-BE49-F238E27FC236}">
                  <a16:creationId xmlns:a16="http://schemas.microsoft.com/office/drawing/2014/main" id="{E3A393E1-624E-44BC-A295-D2F784826A92}"/>
                </a:ext>
              </a:extLst>
            </p:cNvPr>
            <p:cNvSpPr>
              <a:spLocks/>
            </p:cNvSpPr>
            <p:nvPr/>
          </p:nvSpPr>
          <p:spPr bwMode="auto">
            <a:xfrm>
              <a:off x="6793286"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1" name="Freeform 168">
              <a:extLst>
                <a:ext uri="{FF2B5EF4-FFF2-40B4-BE49-F238E27FC236}">
                  <a16:creationId xmlns:a16="http://schemas.microsoft.com/office/drawing/2014/main" id="{C02F79D6-E8EC-4289-BB28-EC1738569B38}"/>
                </a:ext>
              </a:extLst>
            </p:cNvPr>
            <p:cNvSpPr>
              <a:spLocks/>
            </p:cNvSpPr>
            <p:nvPr/>
          </p:nvSpPr>
          <p:spPr bwMode="auto">
            <a:xfrm>
              <a:off x="6793286"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2" name="Freeform 169">
              <a:extLst>
                <a:ext uri="{FF2B5EF4-FFF2-40B4-BE49-F238E27FC236}">
                  <a16:creationId xmlns:a16="http://schemas.microsoft.com/office/drawing/2014/main" id="{26F495E3-767D-4E02-BE3F-5F37FF3E43ED}"/>
                </a:ext>
              </a:extLst>
            </p:cNvPr>
            <p:cNvSpPr>
              <a:spLocks/>
            </p:cNvSpPr>
            <p:nvPr/>
          </p:nvSpPr>
          <p:spPr bwMode="auto">
            <a:xfrm>
              <a:off x="6793286"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4"/>
                    <a:pt x="13" y="72"/>
                  </a:cubicBezTo>
                  <a:cubicBezTo>
                    <a:pt x="21" y="82"/>
                    <a:pt x="31"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3" name="Freeform 170">
              <a:extLst>
                <a:ext uri="{FF2B5EF4-FFF2-40B4-BE49-F238E27FC236}">
                  <a16:creationId xmlns:a16="http://schemas.microsoft.com/office/drawing/2014/main" id="{E98CA275-2FBC-4747-B24D-14E08B2C7728}"/>
                </a:ext>
              </a:extLst>
            </p:cNvPr>
            <p:cNvSpPr>
              <a:spLocks/>
            </p:cNvSpPr>
            <p:nvPr/>
          </p:nvSpPr>
          <p:spPr bwMode="auto">
            <a:xfrm>
              <a:off x="6793286"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4" name="Freeform 171">
              <a:extLst>
                <a:ext uri="{FF2B5EF4-FFF2-40B4-BE49-F238E27FC236}">
                  <a16:creationId xmlns:a16="http://schemas.microsoft.com/office/drawing/2014/main" id="{BABB885B-9D15-4528-9F4D-BB00F70A56CD}"/>
                </a:ext>
              </a:extLst>
            </p:cNvPr>
            <p:cNvSpPr>
              <a:spLocks/>
            </p:cNvSpPr>
            <p:nvPr/>
          </p:nvSpPr>
          <p:spPr bwMode="auto">
            <a:xfrm>
              <a:off x="6793286" y="3555542"/>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5" name="Freeform 172">
              <a:extLst>
                <a:ext uri="{FF2B5EF4-FFF2-40B4-BE49-F238E27FC236}">
                  <a16:creationId xmlns:a16="http://schemas.microsoft.com/office/drawing/2014/main" id="{6D98FE55-5A1C-46EF-B03B-742514591A12}"/>
                </a:ext>
              </a:extLst>
            </p:cNvPr>
            <p:cNvSpPr>
              <a:spLocks/>
            </p:cNvSpPr>
            <p:nvPr/>
          </p:nvSpPr>
          <p:spPr bwMode="auto">
            <a:xfrm>
              <a:off x="6927149"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6" name="Freeform 173">
              <a:extLst>
                <a:ext uri="{FF2B5EF4-FFF2-40B4-BE49-F238E27FC236}">
                  <a16:creationId xmlns:a16="http://schemas.microsoft.com/office/drawing/2014/main" id="{30DC031F-2F72-40E8-A416-D3ABC1C1B9E3}"/>
                </a:ext>
              </a:extLst>
            </p:cNvPr>
            <p:cNvSpPr>
              <a:spLocks/>
            </p:cNvSpPr>
            <p:nvPr/>
          </p:nvSpPr>
          <p:spPr bwMode="auto">
            <a:xfrm>
              <a:off x="6927149"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7" name="Freeform 174">
              <a:extLst>
                <a:ext uri="{FF2B5EF4-FFF2-40B4-BE49-F238E27FC236}">
                  <a16:creationId xmlns:a16="http://schemas.microsoft.com/office/drawing/2014/main" id="{2A9B37C2-BE0B-4BDF-A700-54EF516A93D2}"/>
                </a:ext>
              </a:extLst>
            </p:cNvPr>
            <p:cNvSpPr>
              <a:spLocks/>
            </p:cNvSpPr>
            <p:nvPr/>
          </p:nvSpPr>
          <p:spPr bwMode="auto">
            <a:xfrm>
              <a:off x="6927149"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4"/>
                    <a:pt x="13" y="72"/>
                  </a:cubicBezTo>
                  <a:cubicBezTo>
                    <a:pt x="21" y="82"/>
                    <a:pt x="31"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8" name="Freeform 175">
              <a:extLst>
                <a:ext uri="{FF2B5EF4-FFF2-40B4-BE49-F238E27FC236}">
                  <a16:creationId xmlns:a16="http://schemas.microsoft.com/office/drawing/2014/main" id="{B007C456-50F8-477F-A537-2EE77008182D}"/>
                </a:ext>
              </a:extLst>
            </p:cNvPr>
            <p:cNvSpPr>
              <a:spLocks/>
            </p:cNvSpPr>
            <p:nvPr/>
          </p:nvSpPr>
          <p:spPr bwMode="auto">
            <a:xfrm>
              <a:off x="6927149"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79" name="Freeform 176">
              <a:extLst>
                <a:ext uri="{FF2B5EF4-FFF2-40B4-BE49-F238E27FC236}">
                  <a16:creationId xmlns:a16="http://schemas.microsoft.com/office/drawing/2014/main" id="{C303EA72-27D4-4A5A-9732-4CBFBA550C66}"/>
                </a:ext>
              </a:extLst>
            </p:cNvPr>
            <p:cNvSpPr>
              <a:spLocks/>
            </p:cNvSpPr>
            <p:nvPr/>
          </p:nvSpPr>
          <p:spPr bwMode="auto">
            <a:xfrm>
              <a:off x="6927149" y="3555542"/>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0" name="Freeform 177">
              <a:extLst>
                <a:ext uri="{FF2B5EF4-FFF2-40B4-BE49-F238E27FC236}">
                  <a16:creationId xmlns:a16="http://schemas.microsoft.com/office/drawing/2014/main" id="{1E4158D3-32D5-47ED-91EF-99C0B68B5A7E}"/>
                </a:ext>
              </a:extLst>
            </p:cNvPr>
            <p:cNvSpPr>
              <a:spLocks/>
            </p:cNvSpPr>
            <p:nvPr/>
          </p:nvSpPr>
          <p:spPr bwMode="auto">
            <a:xfrm>
              <a:off x="7063010" y="2478644"/>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1" name="Freeform 178">
              <a:extLst>
                <a:ext uri="{FF2B5EF4-FFF2-40B4-BE49-F238E27FC236}">
                  <a16:creationId xmlns:a16="http://schemas.microsoft.com/office/drawing/2014/main" id="{D2AC1CEF-4EAF-40E7-999E-071036867E99}"/>
                </a:ext>
              </a:extLst>
            </p:cNvPr>
            <p:cNvSpPr>
              <a:spLocks/>
            </p:cNvSpPr>
            <p:nvPr/>
          </p:nvSpPr>
          <p:spPr bwMode="auto">
            <a:xfrm>
              <a:off x="7063010" y="2614505"/>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2" name="Freeform 179">
              <a:extLst>
                <a:ext uri="{FF2B5EF4-FFF2-40B4-BE49-F238E27FC236}">
                  <a16:creationId xmlns:a16="http://schemas.microsoft.com/office/drawing/2014/main" id="{8C4B5291-A1FB-4BE3-AC86-DCFC25F8BDBD}"/>
                </a:ext>
              </a:extLst>
            </p:cNvPr>
            <p:cNvSpPr>
              <a:spLocks/>
            </p:cNvSpPr>
            <p:nvPr/>
          </p:nvSpPr>
          <p:spPr bwMode="auto">
            <a:xfrm>
              <a:off x="5984114" y="3421679"/>
              <a:ext cx="89908" cy="87910"/>
            </a:xfrm>
            <a:custGeom>
              <a:avLst/>
              <a:gdLst>
                <a:gd name="T0" fmla="*/ 72 w 86"/>
                <a:gd name="T1" fmla="*/ 13 h 86"/>
                <a:gd name="T2" fmla="*/ 42 w 86"/>
                <a:gd name="T3" fmla="*/ 0 h 86"/>
                <a:gd name="T4" fmla="*/ 13 w 86"/>
                <a:gd name="T5" fmla="*/ 13 h 86"/>
                <a:gd name="T6" fmla="*/ 0 w 86"/>
                <a:gd name="T7" fmla="*/ 42 h 86"/>
                <a:gd name="T8" fmla="*/ 13 w 86"/>
                <a:gd name="T9" fmla="*/ 72 h 86"/>
                <a:gd name="T10" fmla="*/ 42 w 86"/>
                <a:gd name="T11" fmla="*/ 86 h 86"/>
                <a:gd name="T12" fmla="*/ 72 w 86"/>
                <a:gd name="T13" fmla="*/ 72 h 86"/>
                <a:gd name="T14" fmla="*/ 86 w 86"/>
                <a:gd name="T15" fmla="*/ 42 h 86"/>
                <a:gd name="T16" fmla="*/ 72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3"/>
                  </a:moveTo>
                  <a:cubicBezTo>
                    <a:pt x="65" y="6"/>
                    <a:pt x="55" y="0"/>
                    <a:pt x="42" y="0"/>
                  </a:cubicBezTo>
                  <a:cubicBezTo>
                    <a:pt x="32" y="0"/>
                    <a:pt x="21" y="6"/>
                    <a:pt x="13" y="13"/>
                  </a:cubicBezTo>
                  <a:cubicBezTo>
                    <a:pt x="6" y="21"/>
                    <a:pt x="0" y="32"/>
                    <a:pt x="0" y="42"/>
                  </a:cubicBezTo>
                  <a:cubicBezTo>
                    <a:pt x="0" y="55"/>
                    <a:pt x="6" y="65"/>
                    <a:pt x="13" y="72"/>
                  </a:cubicBezTo>
                  <a:cubicBezTo>
                    <a:pt x="21" y="82"/>
                    <a:pt x="32" y="86"/>
                    <a:pt x="42" y="86"/>
                  </a:cubicBezTo>
                  <a:cubicBezTo>
                    <a:pt x="55" y="86"/>
                    <a:pt x="65" y="82"/>
                    <a:pt x="72" y="72"/>
                  </a:cubicBezTo>
                  <a:cubicBezTo>
                    <a:pt x="82" y="65"/>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3" name="Freeform 180">
              <a:extLst>
                <a:ext uri="{FF2B5EF4-FFF2-40B4-BE49-F238E27FC236}">
                  <a16:creationId xmlns:a16="http://schemas.microsoft.com/office/drawing/2014/main" id="{15DA9447-4F20-41D9-8B57-68E1BAFE7361}"/>
                </a:ext>
              </a:extLst>
            </p:cNvPr>
            <p:cNvSpPr>
              <a:spLocks/>
            </p:cNvSpPr>
            <p:nvPr/>
          </p:nvSpPr>
          <p:spPr bwMode="auto">
            <a:xfrm>
              <a:off x="5850251"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2" y="0"/>
                    <a:pt x="21" y="6"/>
                    <a:pt x="13" y="13"/>
                  </a:cubicBezTo>
                  <a:cubicBezTo>
                    <a:pt x="6" y="21"/>
                    <a:pt x="0" y="32"/>
                    <a:pt x="0" y="42"/>
                  </a:cubicBezTo>
                  <a:cubicBezTo>
                    <a:pt x="0" y="55"/>
                    <a:pt x="6" y="64"/>
                    <a:pt x="13" y="72"/>
                  </a:cubicBezTo>
                  <a:cubicBezTo>
                    <a:pt x="21" y="82"/>
                    <a:pt x="32"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4" name="Freeform 181">
              <a:extLst>
                <a:ext uri="{FF2B5EF4-FFF2-40B4-BE49-F238E27FC236}">
                  <a16:creationId xmlns:a16="http://schemas.microsoft.com/office/drawing/2014/main" id="{95804359-71D8-44B7-9857-3E05139D2952}"/>
                </a:ext>
              </a:extLst>
            </p:cNvPr>
            <p:cNvSpPr>
              <a:spLocks/>
            </p:cNvSpPr>
            <p:nvPr/>
          </p:nvSpPr>
          <p:spPr bwMode="auto">
            <a:xfrm>
              <a:off x="5850251"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6" y="21"/>
                    <a:pt x="0" y="32"/>
                    <a:pt x="0" y="42"/>
                  </a:cubicBezTo>
                  <a:cubicBezTo>
                    <a:pt x="0" y="55"/>
                    <a:pt x="6"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5" name="Freeform 182">
              <a:extLst>
                <a:ext uri="{FF2B5EF4-FFF2-40B4-BE49-F238E27FC236}">
                  <a16:creationId xmlns:a16="http://schemas.microsoft.com/office/drawing/2014/main" id="{75B71E31-D486-401C-8FE7-9AC56802C713}"/>
                </a:ext>
              </a:extLst>
            </p:cNvPr>
            <p:cNvSpPr>
              <a:spLocks/>
            </p:cNvSpPr>
            <p:nvPr/>
          </p:nvSpPr>
          <p:spPr bwMode="auto">
            <a:xfrm>
              <a:off x="6253838" y="3285818"/>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6"/>
                    <a:pt x="56" y="0"/>
                    <a:pt x="42" y="0"/>
                  </a:cubicBezTo>
                  <a:cubicBezTo>
                    <a:pt x="32" y="0"/>
                    <a:pt x="21" y="6"/>
                    <a:pt x="14" y="13"/>
                  </a:cubicBezTo>
                  <a:cubicBezTo>
                    <a:pt x="6" y="21"/>
                    <a:pt x="0" y="32"/>
                    <a:pt x="0" y="42"/>
                  </a:cubicBezTo>
                  <a:cubicBezTo>
                    <a:pt x="0" y="55"/>
                    <a:pt x="6" y="64"/>
                    <a:pt x="14" y="72"/>
                  </a:cubicBezTo>
                  <a:cubicBezTo>
                    <a:pt x="21" y="82"/>
                    <a:pt x="32" y="85"/>
                    <a:pt x="42" y="85"/>
                  </a:cubicBezTo>
                  <a:cubicBezTo>
                    <a:pt x="56" y="85"/>
                    <a:pt x="65" y="82"/>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6" name="Freeform 183">
              <a:extLst>
                <a:ext uri="{FF2B5EF4-FFF2-40B4-BE49-F238E27FC236}">
                  <a16:creationId xmlns:a16="http://schemas.microsoft.com/office/drawing/2014/main" id="{16D4BC18-A0DD-44DF-A405-32DC3DC31983}"/>
                </a:ext>
              </a:extLst>
            </p:cNvPr>
            <p:cNvSpPr>
              <a:spLocks/>
            </p:cNvSpPr>
            <p:nvPr/>
          </p:nvSpPr>
          <p:spPr bwMode="auto">
            <a:xfrm>
              <a:off x="5446665"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7" name="Freeform 184">
              <a:extLst>
                <a:ext uri="{FF2B5EF4-FFF2-40B4-BE49-F238E27FC236}">
                  <a16:creationId xmlns:a16="http://schemas.microsoft.com/office/drawing/2014/main" id="{241DEC84-5838-421A-97B1-7D23FF79C4CC}"/>
                </a:ext>
              </a:extLst>
            </p:cNvPr>
            <p:cNvSpPr>
              <a:spLocks/>
            </p:cNvSpPr>
            <p:nvPr/>
          </p:nvSpPr>
          <p:spPr bwMode="auto">
            <a:xfrm>
              <a:off x="5580527"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8" name="Freeform 185">
              <a:extLst>
                <a:ext uri="{FF2B5EF4-FFF2-40B4-BE49-F238E27FC236}">
                  <a16:creationId xmlns:a16="http://schemas.microsoft.com/office/drawing/2014/main" id="{4033D539-9E01-411B-B287-5AA9F48A9AAD}"/>
                </a:ext>
              </a:extLst>
            </p:cNvPr>
            <p:cNvSpPr>
              <a:spLocks/>
            </p:cNvSpPr>
            <p:nvPr/>
          </p:nvSpPr>
          <p:spPr bwMode="auto">
            <a:xfrm>
              <a:off x="5984114" y="2882231"/>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89" name="Freeform 186">
              <a:extLst>
                <a:ext uri="{FF2B5EF4-FFF2-40B4-BE49-F238E27FC236}">
                  <a16:creationId xmlns:a16="http://schemas.microsoft.com/office/drawing/2014/main" id="{B860442D-7972-4684-8D01-F4B55B4D230F}"/>
                </a:ext>
              </a:extLst>
            </p:cNvPr>
            <p:cNvSpPr>
              <a:spLocks/>
            </p:cNvSpPr>
            <p:nvPr/>
          </p:nvSpPr>
          <p:spPr bwMode="auto">
            <a:xfrm>
              <a:off x="6119975" y="2882231"/>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0" name="Freeform 187">
              <a:extLst>
                <a:ext uri="{FF2B5EF4-FFF2-40B4-BE49-F238E27FC236}">
                  <a16:creationId xmlns:a16="http://schemas.microsoft.com/office/drawing/2014/main" id="{84B83E01-7134-4E3B-AC72-B54834CB277F}"/>
                </a:ext>
              </a:extLst>
            </p:cNvPr>
            <p:cNvSpPr>
              <a:spLocks/>
            </p:cNvSpPr>
            <p:nvPr/>
          </p:nvSpPr>
          <p:spPr bwMode="auto">
            <a:xfrm>
              <a:off x="6253838" y="2882231"/>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1" name="Freeform 188">
              <a:extLst>
                <a:ext uri="{FF2B5EF4-FFF2-40B4-BE49-F238E27FC236}">
                  <a16:creationId xmlns:a16="http://schemas.microsoft.com/office/drawing/2014/main" id="{BB19B775-A651-4D11-940D-5EC035382AEE}"/>
                </a:ext>
              </a:extLst>
            </p:cNvPr>
            <p:cNvSpPr>
              <a:spLocks/>
            </p:cNvSpPr>
            <p:nvPr/>
          </p:nvSpPr>
          <p:spPr bwMode="auto">
            <a:xfrm>
              <a:off x="6523562"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2" name="Freeform 189">
              <a:extLst>
                <a:ext uri="{FF2B5EF4-FFF2-40B4-BE49-F238E27FC236}">
                  <a16:creationId xmlns:a16="http://schemas.microsoft.com/office/drawing/2014/main" id="{A0B33D0D-0B5B-46CB-A6B6-1AC64E3ABD31}"/>
                </a:ext>
              </a:extLst>
            </p:cNvPr>
            <p:cNvSpPr>
              <a:spLocks/>
            </p:cNvSpPr>
            <p:nvPr/>
          </p:nvSpPr>
          <p:spPr bwMode="auto">
            <a:xfrm>
              <a:off x="6659423" y="2882231"/>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3" name="Freeform 190">
              <a:extLst>
                <a:ext uri="{FF2B5EF4-FFF2-40B4-BE49-F238E27FC236}">
                  <a16:creationId xmlns:a16="http://schemas.microsoft.com/office/drawing/2014/main" id="{08DFCE12-42E4-4F97-9A69-72FCE99A4078}"/>
                </a:ext>
              </a:extLst>
            </p:cNvPr>
            <p:cNvSpPr>
              <a:spLocks/>
            </p:cNvSpPr>
            <p:nvPr/>
          </p:nvSpPr>
          <p:spPr bwMode="auto">
            <a:xfrm>
              <a:off x="6793286"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4" name="Freeform 191">
              <a:extLst>
                <a:ext uri="{FF2B5EF4-FFF2-40B4-BE49-F238E27FC236}">
                  <a16:creationId xmlns:a16="http://schemas.microsoft.com/office/drawing/2014/main" id="{42156FCA-125B-4AD4-9E9E-8643E76E26A0}"/>
                </a:ext>
              </a:extLst>
            </p:cNvPr>
            <p:cNvSpPr>
              <a:spLocks/>
            </p:cNvSpPr>
            <p:nvPr/>
          </p:nvSpPr>
          <p:spPr bwMode="auto">
            <a:xfrm>
              <a:off x="6927149"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5" name="Freeform 192">
              <a:extLst>
                <a:ext uri="{FF2B5EF4-FFF2-40B4-BE49-F238E27FC236}">
                  <a16:creationId xmlns:a16="http://schemas.microsoft.com/office/drawing/2014/main" id="{48D940B2-460A-4470-8A0C-975A6472F62D}"/>
                </a:ext>
              </a:extLst>
            </p:cNvPr>
            <p:cNvSpPr>
              <a:spLocks/>
            </p:cNvSpPr>
            <p:nvPr/>
          </p:nvSpPr>
          <p:spPr bwMode="auto">
            <a:xfrm>
              <a:off x="6119975" y="3018092"/>
              <a:ext cx="87910" cy="85912"/>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6" name="Freeform 193">
              <a:extLst>
                <a:ext uri="{FF2B5EF4-FFF2-40B4-BE49-F238E27FC236}">
                  <a16:creationId xmlns:a16="http://schemas.microsoft.com/office/drawing/2014/main" id="{ACB98352-1784-4F37-9BCA-D0B351377AA9}"/>
                </a:ext>
              </a:extLst>
            </p:cNvPr>
            <p:cNvSpPr>
              <a:spLocks/>
            </p:cNvSpPr>
            <p:nvPr/>
          </p:nvSpPr>
          <p:spPr bwMode="auto">
            <a:xfrm>
              <a:off x="6389699"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7" name="Freeform 194">
              <a:extLst>
                <a:ext uri="{FF2B5EF4-FFF2-40B4-BE49-F238E27FC236}">
                  <a16:creationId xmlns:a16="http://schemas.microsoft.com/office/drawing/2014/main" id="{4729B861-9457-4A6C-BD24-96216DD2BAA4}"/>
                </a:ext>
              </a:extLst>
            </p:cNvPr>
            <p:cNvSpPr>
              <a:spLocks/>
            </p:cNvSpPr>
            <p:nvPr/>
          </p:nvSpPr>
          <p:spPr bwMode="auto">
            <a:xfrm>
              <a:off x="6523562"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8" name="Freeform 195">
              <a:extLst>
                <a:ext uri="{FF2B5EF4-FFF2-40B4-BE49-F238E27FC236}">
                  <a16:creationId xmlns:a16="http://schemas.microsoft.com/office/drawing/2014/main" id="{4F6EC782-B7FC-4DA6-A670-CBBA878F244E}"/>
                </a:ext>
              </a:extLst>
            </p:cNvPr>
            <p:cNvSpPr>
              <a:spLocks/>
            </p:cNvSpPr>
            <p:nvPr/>
          </p:nvSpPr>
          <p:spPr bwMode="auto">
            <a:xfrm>
              <a:off x="6659423" y="3018092"/>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199" name="Freeform 196">
              <a:extLst>
                <a:ext uri="{FF2B5EF4-FFF2-40B4-BE49-F238E27FC236}">
                  <a16:creationId xmlns:a16="http://schemas.microsoft.com/office/drawing/2014/main" id="{127FB359-0A89-41BC-A350-A8FDC4C06284}"/>
                </a:ext>
              </a:extLst>
            </p:cNvPr>
            <p:cNvSpPr>
              <a:spLocks/>
            </p:cNvSpPr>
            <p:nvPr/>
          </p:nvSpPr>
          <p:spPr bwMode="auto">
            <a:xfrm>
              <a:off x="6793286"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0" name="Freeform 197">
              <a:extLst>
                <a:ext uri="{FF2B5EF4-FFF2-40B4-BE49-F238E27FC236}">
                  <a16:creationId xmlns:a16="http://schemas.microsoft.com/office/drawing/2014/main" id="{9E6AA734-FE3D-4A6F-AAEF-063471B1CEDF}"/>
                </a:ext>
              </a:extLst>
            </p:cNvPr>
            <p:cNvSpPr>
              <a:spLocks/>
            </p:cNvSpPr>
            <p:nvPr/>
          </p:nvSpPr>
          <p:spPr bwMode="auto">
            <a:xfrm>
              <a:off x="6927149"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1" name="Freeform 198">
              <a:extLst>
                <a:ext uri="{FF2B5EF4-FFF2-40B4-BE49-F238E27FC236}">
                  <a16:creationId xmlns:a16="http://schemas.microsoft.com/office/drawing/2014/main" id="{8D5B8D95-1AB2-4EBD-A849-03F81D134BF3}"/>
                </a:ext>
              </a:extLst>
            </p:cNvPr>
            <p:cNvSpPr>
              <a:spLocks/>
            </p:cNvSpPr>
            <p:nvPr/>
          </p:nvSpPr>
          <p:spPr bwMode="auto">
            <a:xfrm>
              <a:off x="5984114" y="3151955"/>
              <a:ext cx="89908"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3" y="13"/>
                  </a:cubicBezTo>
                  <a:cubicBezTo>
                    <a:pt x="6" y="21"/>
                    <a:pt x="0" y="32"/>
                    <a:pt x="0" y="42"/>
                  </a:cubicBezTo>
                  <a:cubicBezTo>
                    <a:pt x="0" y="55"/>
                    <a:pt x="6" y="64"/>
                    <a:pt x="13" y="72"/>
                  </a:cubicBezTo>
                  <a:cubicBezTo>
                    <a:pt x="21" y="81"/>
                    <a:pt x="32" y="85"/>
                    <a:pt x="42" y="85"/>
                  </a:cubicBezTo>
                  <a:cubicBezTo>
                    <a:pt x="55"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2" name="Freeform 199">
              <a:extLst>
                <a:ext uri="{FF2B5EF4-FFF2-40B4-BE49-F238E27FC236}">
                  <a16:creationId xmlns:a16="http://schemas.microsoft.com/office/drawing/2014/main" id="{4DC9EFD2-5668-4DEB-AB9E-66A26D8DE2BA}"/>
                </a:ext>
              </a:extLst>
            </p:cNvPr>
            <p:cNvSpPr>
              <a:spLocks/>
            </p:cNvSpPr>
            <p:nvPr/>
          </p:nvSpPr>
          <p:spPr bwMode="auto">
            <a:xfrm>
              <a:off x="6119975" y="3151955"/>
              <a:ext cx="87910"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2"/>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3" name="Freeform 200">
              <a:extLst>
                <a:ext uri="{FF2B5EF4-FFF2-40B4-BE49-F238E27FC236}">
                  <a16:creationId xmlns:a16="http://schemas.microsoft.com/office/drawing/2014/main" id="{11EF6576-BF3C-4022-833E-5B7CAE1A92A7}"/>
                </a:ext>
              </a:extLst>
            </p:cNvPr>
            <p:cNvSpPr>
              <a:spLocks/>
            </p:cNvSpPr>
            <p:nvPr/>
          </p:nvSpPr>
          <p:spPr bwMode="auto">
            <a:xfrm>
              <a:off x="6253838" y="3151955"/>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2"/>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4" name="Freeform 201">
              <a:extLst>
                <a:ext uri="{FF2B5EF4-FFF2-40B4-BE49-F238E27FC236}">
                  <a16:creationId xmlns:a16="http://schemas.microsoft.com/office/drawing/2014/main" id="{5A5AA952-5CBA-4F2C-8FC3-DAE7AB4EBB69}"/>
                </a:ext>
              </a:extLst>
            </p:cNvPr>
            <p:cNvSpPr>
              <a:spLocks/>
            </p:cNvSpPr>
            <p:nvPr/>
          </p:nvSpPr>
          <p:spPr bwMode="auto">
            <a:xfrm>
              <a:off x="6389699"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5" name="Freeform 202">
              <a:extLst>
                <a:ext uri="{FF2B5EF4-FFF2-40B4-BE49-F238E27FC236}">
                  <a16:creationId xmlns:a16="http://schemas.microsoft.com/office/drawing/2014/main" id="{231D4C16-4C94-406B-A1BF-2C19E7262F95}"/>
                </a:ext>
              </a:extLst>
            </p:cNvPr>
            <p:cNvSpPr>
              <a:spLocks/>
            </p:cNvSpPr>
            <p:nvPr/>
          </p:nvSpPr>
          <p:spPr bwMode="auto">
            <a:xfrm>
              <a:off x="6523562"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6" name="Freeform 203">
              <a:extLst>
                <a:ext uri="{FF2B5EF4-FFF2-40B4-BE49-F238E27FC236}">
                  <a16:creationId xmlns:a16="http://schemas.microsoft.com/office/drawing/2014/main" id="{CB6F06E6-8B7A-472F-9867-CEF9B2C043AB}"/>
                </a:ext>
              </a:extLst>
            </p:cNvPr>
            <p:cNvSpPr>
              <a:spLocks/>
            </p:cNvSpPr>
            <p:nvPr/>
          </p:nvSpPr>
          <p:spPr bwMode="auto">
            <a:xfrm>
              <a:off x="6659423" y="315195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7" name="Freeform 204">
              <a:extLst>
                <a:ext uri="{FF2B5EF4-FFF2-40B4-BE49-F238E27FC236}">
                  <a16:creationId xmlns:a16="http://schemas.microsoft.com/office/drawing/2014/main" id="{C159A857-9D02-4213-9439-698EA7C069D2}"/>
                </a:ext>
              </a:extLst>
            </p:cNvPr>
            <p:cNvSpPr>
              <a:spLocks/>
            </p:cNvSpPr>
            <p:nvPr/>
          </p:nvSpPr>
          <p:spPr bwMode="auto">
            <a:xfrm>
              <a:off x="6793286"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8" name="Freeform 205">
              <a:extLst>
                <a:ext uri="{FF2B5EF4-FFF2-40B4-BE49-F238E27FC236}">
                  <a16:creationId xmlns:a16="http://schemas.microsoft.com/office/drawing/2014/main" id="{D210D77F-4337-41CF-9C83-6A6D8CFA4EF8}"/>
                </a:ext>
              </a:extLst>
            </p:cNvPr>
            <p:cNvSpPr>
              <a:spLocks/>
            </p:cNvSpPr>
            <p:nvPr/>
          </p:nvSpPr>
          <p:spPr bwMode="auto">
            <a:xfrm>
              <a:off x="6927149"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09" name="Freeform 207">
              <a:extLst>
                <a:ext uri="{FF2B5EF4-FFF2-40B4-BE49-F238E27FC236}">
                  <a16:creationId xmlns:a16="http://schemas.microsoft.com/office/drawing/2014/main" id="{A00E6695-C216-4B37-8F49-1E61EE9285CF}"/>
                </a:ext>
              </a:extLst>
            </p:cNvPr>
            <p:cNvSpPr>
              <a:spLocks/>
            </p:cNvSpPr>
            <p:nvPr/>
          </p:nvSpPr>
          <p:spPr bwMode="auto">
            <a:xfrm>
              <a:off x="7063010" y="315195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0" name="Freeform 208">
              <a:extLst>
                <a:ext uri="{FF2B5EF4-FFF2-40B4-BE49-F238E27FC236}">
                  <a16:creationId xmlns:a16="http://schemas.microsoft.com/office/drawing/2014/main" id="{130B6ECC-6C58-4B67-AC30-65C7EC972CC2}"/>
                </a:ext>
              </a:extLst>
            </p:cNvPr>
            <p:cNvSpPr>
              <a:spLocks/>
            </p:cNvSpPr>
            <p:nvPr/>
          </p:nvSpPr>
          <p:spPr bwMode="auto">
            <a:xfrm>
              <a:off x="6253839" y="2614505"/>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1" name="Freeform 209">
              <a:extLst>
                <a:ext uri="{FF2B5EF4-FFF2-40B4-BE49-F238E27FC236}">
                  <a16:creationId xmlns:a16="http://schemas.microsoft.com/office/drawing/2014/main" id="{7FE3EE0C-A8F8-417C-A172-4DAC15A10D58}"/>
                </a:ext>
              </a:extLst>
            </p:cNvPr>
            <p:cNvSpPr>
              <a:spLocks/>
            </p:cNvSpPr>
            <p:nvPr/>
          </p:nvSpPr>
          <p:spPr bwMode="auto">
            <a:xfrm>
              <a:off x="6523563"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2" name="Freeform 210">
              <a:extLst>
                <a:ext uri="{FF2B5EF4-FFF2-40B4-BE49-F238E27FC236}">
                  <a16:creationId xmlns:a16="http://schemas.microsoft.com/office/drawing/2014/main" id="{4C97962D-DE2C-4F9D-A564-32966CC1E22C}"/>
                </a:ext>
              </a:extLst>
            </p:cNvPr>
            <p:cNvSpPr>
              <a:spLocks/>
            </p:cNvSpPr>
            <p:nvPr/>
          </p:nvSpPr>
          <p:spPr bwMode="auto">
            <a:xfrm>
              <a:off x="6523563"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3" name="Freeform 211">
              <a:extLst>
                <a:ext uri="{FF2B5EF4-FFF2-40B4-BE49-F238E27FC236}">
                  <a16:creationId xmlns:a16="http://schemas.microsoft.com/office/drawing/2014/main" id="{1E127B00-3151-4F3B-B7D4-19F62E461030}"/>
                </a:ext>
              </a:extLst>
            </p:cNvPr>
            <p:cNvSpPr>
              <a:spLocks/>
            </p:cNvSpPr>
            <p:nvPr/>
          </p:nvSpPr>
          <p:spPr bwMode="auto">
            <a:xfrm>
              <a:off x="6659423" y="2478644"/>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4" name="Freeform 212">
              <a:extLst>
                <a:ext uri="{FF2B5EF4-FFF2-40B4-BE49-F238E27FC236}">
                  <a16:creationId xmlns:a16="http://schemas.microsoft.com/office/drawing/2014/main" id="{F9862E55-6B31-491B-8027-4286DBD15B9C}"/>
                </a:ext>
              </a:extLst>
            </p:cNvPr>
            <p:cNvSpPr>
              <a:spLocks/>
            </p:cNvSpPr>
            <p:nvPr/>
          </p:nvSpPr>
          <p:spPr bwMode="auto">
            <a:xfrm>
              <a:off x="6389700"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5" name="Freeform 213">
              <a:extLst>
                <a:ext uri="{FF2B5EF4-FFF2-40B4-BE49-F238E27FC236}">
                  <a16:creationId xmlns:a16="http://schemas.microsoft.com/office/drawing/2014/main" id="{DF868A89-BEFE-4173-AA4B-7F36A87F41CA}"/>
                </a:ext>
              </a:extLst>
            </p:cNvPr>
            <p:cNvSpPr>
              <a:spLocks/>
            </p:cNvSpPr>
            <p:nvPr/>
          </p:nvSpPr>
          <p:spPr bwMode="auto">
            <a:xfrm>
              <a:off x="5580528" y="3421678"/>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6" name="Freeform 214">
              <a:extLst>
                <a:ext uri="{FF2B5EF4-FFF2-40B4-BE49-F238E27FC236}">
                  <a16:creationId xmlns:a16="http://schemas.microsoft.com/office/drawing/2014/main" id="{5A4A719E-DE79-4002-8F90-878613B761C9}"/>
                </a:ext>
              </a:extLst>
            </p:cNvPr>
            <p:cNvSpPr>
              <a:spLocks/>
            </p:cNvSpPr>
            <p:nvPr/>
          </p:nvSpPr>
          <p:spPr bwMode="auto">
            <a:xfrm>
              <a:off x="5850252" y="3421678"/>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2" y="0"/>
                    <a:pt x="21" y="6"/>
                    <a:pt x="13" y="13"/>
                  </a:cubicBezTo>
                  <a:cubicBezTo>
                    <a:pt x="6" y="21"/>
                    <a:pt x="0" y="32"/>
                    <a:pt x="0" y="42"/>
                  </a:cubicBezTo>
                  <a:cubicBezTo>
                    <a:pt x="0" y="55"/>
                    <a:pt x="6" y="65"/>
                    <a:pt x="13" y="72"/>
                  </a:cubicBezTo>
                  <a:cubicBezTo>
                    <a:pt x="21" y="82"/>
                    <a:pt x="32"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7" name="Freeform 215">
              <a:extLst>
                <a:ext uri="{FF2B5EF4-FFF2-40B4-BE49-F238E27FC236}">
                  <a16:creationId xmlns:a16="http://schemas.microsoft.com/office/drawing/2014/main" id="{4484911D-DEC8-4469-B625-6EBCF2942A19}"/>
                </a:ext>
              </a:extLst>
            </p:cNvPr>
            <p:cNvSpPr>
              <a:spLocks/>
            </p:cNvSpPr>
            <p:nvPr/>
          </p:nvSpPr>
          <p:spPr bwMode="auto">
            <a:xfrm>
              <a:off x="5716389" y="3018092"/>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8" name="Freeform 216">
              <a:extLst>
                <a:ext uri="{FF2B5EF4-FFF2-40B4-BE49-F238E27FC236}">
                  <a16:creationId xmlns:a16="http://schemas.microsoft.com/office/drawing/2014/main" id="{2F005246-DBA5-4807-A546-CBC2A46510A4}"/>
                </a:ext>
              </a:extLst>
            </p:cNvPr>
            <p:cNvSpPr>
              <a:spLocks/>
            </p:cNvSpPr>
            <p:nvPr/>
          </p:nvSpPr>
          <p:spPr bwMode="auto">
            <a:xfrm>
              <a:off x="6659423" y="3421678"/>
              <a:ext cx="85912"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19" name="Freeform 217">
              <a:extLst>
                <a:ext uri="{FF2B5EF4-FFF2-40B4-BE49-F238E27FC236}">
                  <a16:creationId xmlns:a16="http://schemas.microsoft.com/office/drawing/2014/main" id="{74BCBDEC-5A97-43C5-A37C-57FF444C0CA9}"/>
                </a:ext>
              </a:extLst>
            </p:cNvPr>
            <p:cNvSpPr>
              <a:spLocks/>
            </p:cNvSpPr>
            <p:nvPr/>
          </p:nvSpPr>
          <p:spPr bwMode="auto">
            <a:xfrm>
              <a:off x="7063010" y="3285817"/>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2" y="0"/>
                    <a:pt x="21" y="6"/>
                    <a:pt x="13" y="13"/>
                  </a:cubicBezTo>
                  <a:cubicBezTo>
                    <a:pt x="5" y="21"/>
                    <a:pt x="0" y="32"/>
                    <a:pt x="0" y="42"/>
                  </a:cubicBezTo>
                  <a:cubicBezTo>
                    <a:pt x="0" y="55"/>
                    <a:pt x="5" y="64"/>
                    <a:pt x="13" y="72"/>
                  </a:cubicBezTo>
                  <a:cubicBezTo>
                    <a:pt x="21" y="82"/>
                    <a:pt x="32"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0" name="Freeform 218">
              <a:extLst>
                <a:ext uri="{FF2B5EF4-FFF2-40B4-BE49-F238E27FC236}">
                  <a16:creationId xmlns:a16="http://schemas.microsoft.com/office/drawing/2014/main" id="{9DFC2226-E596-4334-924D-C1F5B18E9F8E}"/>
                </a:ext>
              </a:extLst>
            </p:cNvPr>
            <p:cNvSpPr>
              <a:spLocks/>
            </p:cNvSpPr>
            <p:nvPr/>
          </p:nvSpPr>
          <p:spPr bwMode="auto">
            <a:xfrm>
              <a:off x="6389700"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5"/>
                    <a:pt x="42"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1" name="Freeform 219">
              <a:extLst>
                <a:ext uri="{FF2B5EF4-FFF2-40B4-BE49-F238E27FC236}">
                  <a16:creationId xmlns:a16="http://schemas.microsoft.com/office/drawing/2014/main" id="{D83994BD-CF6D-4B3E-A617-9D24F3667122}"/>
                </a:ext>
              </a:extLst>
            </p:cNvPr>
            <p:cNvSpPr>
              <a:spLocks/>
            </p:cNvSpPr>
            <p:nvPr/>
          </p:nvSpPr>
          <p:spPr bwMode="auto">
            <a:xfrm>
              <a:off x="6927149"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2" name="Freeform 220">
              <a:extLst>
                <a:ext uri="{FF2B5EF4-FFF2-40B4-BE49-F238E27FC236}">
                  <a16:creationId xmlns:a16="http://schemas.microsoft.com/office/drawing/2014/main" id="{D52874F5-03D2-4449-B661-34DE17F4DD92}"/>
                </a:ext>
              </a:extLst>
            </p:cNvPr>
            <p:cNvSpPr>
              <a:spLocks/>
            </p:cNvSpPr>
            <p:nvPr/>
          </p:nvSpPr>
          <p:spPr bwMode="auto">
            <a:xfrm>
              <a:off x="7063010" y="2208920"/>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2" y="0"/>
                    <a:pt x="21" y="6"/>
                    <a:pt x="13" y="14"/>
                  </a:cubicBezTo>
                  <a:cubicBezTo>
                    <a:pt x="5" y="21"/>
                    <a:pt x="0" y="32"/>
                    <a:pt x="0" y="42"/>
                  </a:cubicBezTo>
                  <a:cubicBezTo>
                    <a:pt x="0" y="55"/>
                    <a:pt x="5" y="65"/>
                    <a:pt x="13" y="73"/>
                  </a:cubicBezTo>
                  <a:cubicBezTo>
                    <a:pt x="21" y="82"/>
                    <a:pt x="32" y="86"/>
                    <a:pt x="42"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3" name="Freeform 221">
              <a:extLst>
                <a:ext uri="{FF2B5EF4-FFF2-40B4-BE49-F238E27FC236}">
                  <a16:creationId xmlns:a16="http://schemas.microsoft.com/office/drawing/2014/main" id="{90993A58-13C2-4671-A131-4075D1BEFDB7}"/>
                </a:ext>
              </a:extLst>
            </p:cNvPr>
            <p:cNvSpPr>
              <a:spLocks/>
            </p:cNvSpPr>
            <p:nvPr/>
          </p:nvSpPr>
          <p:spPr bwMode="auto">
            <a:xfrm>
              <a:off x="7196873"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2" y="0"/>
                    <a:pt x="21" y="6"/>
                    <a:pt x="13" y="14"/>
                  </a:cubicBezTo>
                  <a:cubicBezTo>
                    <a:pt x="5" y="21"/>
                    <a:pt x="0" y="32"/>
                    <a:pt x="0" y="42"/>
                  </a:cubicBezTo>
                  <a:cubicBezTo>
                    <a:pt x="0" y="55"/>
                    <a:pt x="5" y="65"/>
                    <a:pt x="13" y="73"/>
                  </a:cubicBezTo>
                  <a:cubicBezTo>
                    <a:pt x="21" y="82"/>
                    <a:pt x="32" y="86"/>
                    <a:pt x="42" y="86"/>
                  </a:cubicBezTo>
                  <a:cubicBezTo>
                    <a:pt x="55" y="86"/>
                    <a:pt x="64" y="82"/>
                    <a:pt x="72" y="73"/>
                  </a:cubicBezTo>
                  <a:cubicBezTo>
                    <a:pt x="82" y="65"/>
                    <a:pt x="85" y="55"/>
                    <a:pt x="85" y="42"/>
                  </a:cubicBezTo>
                  <a:cubicBezTo>
                    <a:pt x="85"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4" name="Freeform 222">
              <a:extLst>
                <a:ext uri="{FF2B5EF4-FFF2-40B4-BE49-F238E27FC236}">
                  <a16:creationId xmlns:a16="http://schemas.microsoft.com/office/drawing/2014/main" id="{5E79BDC7-BB71-4E1D-9E72-80B6DB851337}"/>
                </a:ext>
              </a:extLst>
            </p:cNvPr>
            <p:cNvSpPr>
              <a:spLocks/>
            </p:cNvSpPr>
            <p:nvPr/>
          </p:nvSpPr>
          <p:spPr bwMode="auto">
            <a:xfrm>
              <a:off x="6389700" y="355554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5" name="Freeform 223">
              <a:extLst>
                <a:ext uri="{FF2B5EF4-FFF2-40B4-BE49-F238E27FC236}">
                  <a16:creationId xmlns:a16="http://schemas.microsoft.com/office/drawing/2014/main" id="{3ED8308F-14FD-4504-B00A-0154AE3C4AA9}"/>
                </a:ext>
              </a:extLst>
            </p:cNvPr>
            <p:cNvSpPr>
              <a:spLocks/>
            </p:cNvSpPr>
            <p:nvPr/>
          </p:nvSpPr>
          <p:spPr bwMode="auto">
            <a:xfrm>
              <a:off x="6523563" y="355554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6" name="Freeform 224">
              <a:extLst>
                <a:ext uri="{FF2B5EF4-FFF2-40B4-BE49-F238E27FC236}">
                  <a16:creationId xmlns:a16="http://schemas.microsoft.com/office/drawing/2014/main" id="{EC6B28E1-1C80-4B8A-830F-5919487ACF0E}"/>
                </a:ext>
              </a:extLst>
            </p:cNvPr>
            <p:cNvSpPr>
              <a:spLocks/>
            </p:cNvSpPr>
            <p:nvPr/>
          </p:nvSpPr>
          <p:spPr bwMode="auto">
            <a:xfrm>
              <a:off x="6659423" y="395912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7" name="Freeform 225">
              <a:extLst>
                <a:ext uri="{FF2B5EF4-FFF2-40B4-BE49-F238E27FC236}">
                  <a16:creationId xmlns:a16="http://schemas.microsoft.com/office/drawing/2014/main" id="{6686C768-6BC8-4521-AA8F-9ECCCF0DB591}"/>
                </a:ext>
              </a:extLst>
            </p:cNvPr>
            <p:cNvSpPr>
              <a:spLocks/>
            </p:cNvSpPr>
            <p:nvPr/>
          </p:nvSpPr>
          <p:spPr bwMode="auto">
            <a:xfrm>
              <a:off x="6793286" y="382526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8" name="Freeform 226">
              <a:extLst>
                <a:ext uri="{FF2B5EF4-FFF2-40B4-BE49-F238E27FC236}">
                  <a16:creationId xmlns:a16="http://schemas.microsoft.com/office/drawing/2014/main" id="{F6CC9ACE-7EA0-4F8D-BFF1-6231C594A72A}"/>
                </a:ext>
              </a:extLst>
            </p:cNvPr>
            <p:cNvSpPr>
              <a:spLocks/>
            </p:cNvSpPr>
            <p:nvPr/>
          </p:nvSpPr>
          <p:spPr bwMode="auto">
            <a:xfrm>
              <a:off x="6793286" y="395912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29" name="Freeform 227">
              <a:extLst>
                <a:ext uri="{FF2B5EF4-FFF2-40B4-BE49-F238E27FC236}">
                  <a16:creationId xmlns:a16="http://schemas.microsoft.com/office/drawing/2014/main" id="{A698B890-94E2-42C2-82E0-5A364165BD01}"/>
                </a:ext>
              </a:extLst>
            </p:cNvPr>
            <p:cNvSpPr>
              <a:spLocks/>
            </p:cNvSpPr>
            <p:nvPr/>
          </p:nvSpPr>
          <p:spPr bwMode="auto">
            <a:xfrm>
              <a:off x="6793286" y="409498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0" name="Freeform 228">
              <a:extLst>
                <a:ext uri="{FF2B5EF4-FFF2-40B4-BE49-F238E27FC236}">
                  <a16:creationId xmlns:a16="http://schemas.microsoft.com/office/drawing/2014/main" id="{02D59CAA-2AC0-4D55-ACB7-A8C5C4425C10}"/>
                </a:ext>
              </a:extLst>
            </p:cNvPr>
            <p:cNvSpPr>
              <a:spLocks/>
            </p:cNvSpPr>
            <p:nvPr/>
          </p:nvSpPr>
          <p:spPr bwMode="auto">
            <a:xfrm>
              <a:off x="7063010" y="274836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1" name="Freeform 229">
              <a:extLst>
                <a:ext uri="{FF2B5EF4-FFF2-40B4-BE49-F238E27FC236}">
                  <a16:creationId xmlns:a16="http://schemas.microsoft.com/office/drawing/2014/main" id="{737D7955-8FD9-4AD1-96E6-467182576355}"/>
                </a:ext>
              </a:extLst>
            </p:cNvPr>
            <p:cNvSpPr>
              <a:spLocks/>
            </p:cNvSpPr>
            <p:nvPr/>
          </p:nvSpPr>
          <p:spPr bwMode="auto">
            <a:xfrm>
              <a:off x="7063010" y="3555541"/>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2" y="0"/>
                    <a:pt x="21" y="6"/>
                    <a:pt x="13" y="14"/>
                  </a:cubicBezTo>
                  <a:cubicBezTo>
                    <a:pt x="5" y="21"/>
                    <a:pt x="0" y="32"/>
                    <a:pt x="0" y="42"/>
                  </a:cubicBezTo>
                  <a:cubicBezTo>
                    <a:pt x="0" y="56"/>
                    <a:pt x="5" y="65"/>
                    <a:pt x="13" y="73"/>
                  </a:cubicBezTo>
                  <a:cubicBezTo>
                    <a:pt x="21" y="82"/>
                    <a:pt x="32"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2" name="Freeform 230">
              <a:extLst>
                <a:ext uri="{FF2B5EF4-FFF2-40B4-BE49-F238E27FC236}">
                  <a16:creationId xmlns:a16="http://schemas.microsoft.com/office/drawing/2014/main" id="{E7C49555-30F6-4BF9-AFC8-0282158FAB3F}"/>
                </a:ext>
              </a:extLst>
            </p:cNvPr>
            <p:cNvSpPr>
              <a:spLocks/>
            </p:cNvSpPr>
            <p:nvPr/>
          </p:nvSpPr>
          <p:spPr bwMode="auto">
            <a:xfrm>
              <a:off x="6793286" y="369140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3" name="Freeform 231">
              <a:extLst>
                <a:ext uri="{FF2B5EF4-FFF2-40B4-BE49-F238E27FC236}">
                  <a16:creationId xmlns:a16="http://schemas.microsoft.com/office/drawing/2014/main" id="{E0A55842-22DE-49A0-A2A7-4FA6C01B5489}"/>
                </a:ext>
              </a:extLst>
            </p:cNvPr>
            <p:cNvSpPr>
              <a:spLocks/>
            </p:cNvSpPr>
            <p:nvPr/>
          </p:nvSpPr>
          <p:spPr bwMode="auto">
            <a:xfrm>
              <a:off x="6927149" y="382526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4" name="Freeform 232">
              <a:extLst>
                <a:ext uri="{FF2B5EF4-FFF2-40B4-BE49-F238E27FC236}">
                  <a16:creationId xmlns:a16="http://schemas.microsoft.com/office/drawing/2014/main" id="{26FB7AB2-9C53-4039-832B-09D22D650FBE}"/>
                </a:ext>
              </a:extLst>
            </p:cNvPr>
            <p:cNvSpPr>
              <a:spLocks/>
            </p:cNvSpPr>
            <p:nvPr/>
          </p:nvSpPr>
          <p:spPr bwMode="auto">
            <a:xfrm>
              <a:off x="6927149" y="395912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5" name="Freeform 233">
              <a:extLst>
                <a:ext uri="{FF2B5EF4-FFF2-40B4-BE49-F238E27FC236}">
                  <a16:creationId xmlns:a16="http://schemas.microsoft.com/office/drawing/2014/main" id="{3F6CC310-573A-41CE-80F3-AA172819B9FD}"/>
                </a:ext>
              </a:extLst>
            </p:cNvPr>
            <p:cNvSpPr>
              <a:spLocks/>
            </p:cNvSpPr>
            <p:nvPr/>
          </p:nvSpPr>
          <p:spPr bwMode="auto">
            <a:xfrm>
              <a:off x="6927149" y="409498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6" name="Freeform 234">
              <a:extLst>
                <a:ext uri="{FF2B5EF4-FFF2-40B4-BE49-F238E27FC236}">
                  <a16:creationId xmlns:a16="http://schemas.microsoft.com/office/drawing/2014/main" id="{7C40CB71-B88A-4B09-8CFA-8BFB1F657F34}"/>
                </a:ext>
              </a:extLst>
            </p:cNvPr>
            <p:cNvSpPr>
              <a:spLocks/>
            </p:cNvSpPr>
            <p:nvPr/>
          </p:nvSpPr>
          <p:spPr bwMode="auto">
            <a:xfrm>
              <a:off x="7063010" y="2882231"/>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7" name="Freeform 235">
              <a:extLst>
                <a:ext uri="{FF2B5EF4-FFF2-40B4-BE49-F238E27FC236}">
                  <a16:creationId xmlns:a16="http://schemas.microsoft.com/office/drawing/2014/main" id="{B69DBF30-45A1-40B7-A16F-164A08408A42}"/>
                </a:ext>
              </a:extLst>
            </p:cNvPr>
            <p:cNvSpPr>
              <a:spLocks/>
            </p:cNvSpPr>
            <p:nvPr/>
          </p:nvSpPr>
          <p:spPr bwMode="auto">
            <a:xfrm>
              <a:off x="7063010" y="3018092"/>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8" name="Freeform 236">
              <a:extLst>
                <a:ext uri="{FF2B5EF4-FFF2-40B4-BE49-F238E27FC236}">
                  <a16:creationId xmlns:a16="http://schemas.microsoft.com/office/drawing/2014/main" id="{4D8F8E93-CC0A-4CD0-AA89-C1581678BC19}"/>
                </a:ext>
              </a:extLst>
            </p:cNvPr>
            <p:cNvSpPr>
              <a:spLocks/>
            </p:cNvSpPr>
            <p:nvPr/>
          </p:nvSpPr>
          <p:spPr bwMode="auto">
            <a:xfrm>
              <a:off x="7063010" y="395912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39" name="Freeform 237">
              <a:extLst>
                <a:ext uri="{FF2B5EF4-FFF2-40B4-BE49-F238E27FC236}">
                  <a16:creationId xmlns:a16="http://schemas.microsoft.com/office/drawing/2014/main" id="{76440638-FD0F-4E3A-BA78-B93CB580B2C3}"/>
                </a:ext>
              </a:extLst>
            </p:cNvPr>
            <p:cNvSpPr>
              <a:spLocks/>
            </p:cNvSpPr>
            <p:nvPr/>
          </p:nvSpPr>
          <p:spPr bwMode="auto">
            <a:xfrm>
              <a:off x="6389700" y="369140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0" name="Freeform 238">
              <a:extLst>
                <a:ext uri="{FF2B5EF4-FFF2-40B4-BE49-F238E27FC236}">
                  <a16:creationId xmlns:a16="http://schemas.microsoft.com/office/drawing/2014/main" id="{82CA363C-D085-492A-BA16-7410A66A74EA}"/>
                </a:ext>
              </a:extLst>
            </p:cNvPr>
            <p:cNvSpPr>
              <a:spLocks/>
            </p:cNvSpPr>
            <p:nvPr/>
          </p:nvSpPr>
          <p:spPr bwMode="auto">
            <a:xfrm>
              <a:off x="6927149" y="422885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1" name="Freeform 239">
              <a:extLst>
                <a:ext uri="{FF2B5EF4-FFF2-40B4-BE49-F238E27FC236}">
                  <a16:creationId xmlns:a16="http://schemas.microsoft.com/office/drawing/2014/main" id="{2EEBBE14-15EA-4674-8098-0E058B459A02}"/>
                </a:ext>
              </a:extLst>
            </p:cNvPr>
            <p:cNvSpPr>
              <a:spLocks/>
            </p:cNvSpPr>
            <p:nvPr/>
          </p:nvSpPr>
          <p:spPr bwMode="auto">
            <a:xfrm>
              <a:off x="7063010" y="4094989"/>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2" name="Freeform 240">
              <a:extLst>
                <a:ext uri="{FF2B5EF4-FFF2-40B4-BE49-F238E27FC236}">
                  <a16:creationId xmlns:a16="http://schemas.microsoft.com/office/drawing/2014/main" id="{A6D737E5-67D1-4C6A-858F-29DA3BE566B0}"/>
                </a:ext>
              </a:extLst>
            </p:cNvPr>
            <p:cNvSpPr>
              <a:spLocks/>
            </p:cNvSpPr>
            <p:nvPr/>
          </p:nvSpPr>
          <p:spPr bwMode="auto">
            <a:xfrm>
              <a:off x="6659423" y="382526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3" name="Freeform 241">
              <a:extLst>
                <a:ext uri="{FF2B5EF4-FFF2-40B4-BE49-F238E27FC236}">
                  <a16:creationId xmlns:a16="http://schemas.microsoft.com/office/drawing/2014/main" id="{0CF81065-4C20-4B1C-92BC-4359A332F3A5}"/>
                </a:ext>
              </a:extLst>
            </p:cNvPr>
            <p:cNvSpPr>
              <a:spLocks/>
            </p:cNvSpPr>
            <p:nvPr/>
          </p:nvSpPr>
          <p:spPr bwMode="auto">
            <a:xfrm>
              <a:off x="6659423" y="3691402"/>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4" name="Freeform 242">
              <a:extLst>
                <a:ext uri="{FF2B5EF4-FFF2-40B4-BE49-F238E27FC236}">
                  <a16:creationId xmlns:a16="http://schemas.microsoft.com/office/drawing/2014/main" id="{0402E3B5-4E92-4A6B-9548-A3BD706372B5}"/>
                </a:ext>
              </a:extLst>
            </p:cNvPr>
            <p:cNvSpPr>
              <a:spLocks/>
            </p:cNvSpPr>
            <p:nvPr/>
          </p:nvSpPr>
          <p:spPr bwMode="auto">
            <a:xfrm>
              <a:off x="7063010" y="3691402"/>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5" name="Freeform 243">
              <a:extLst>
                <a:ext uri="{FF2B5EF4-FFF2-40B4-BE49-F238E27FC236}">
                  <a16:creationId xmlns:a16="http://schemas.microsoft.com/office/drawing/2014/main" id="{3CCCD407-BE5B-459F-8648-FA0B700879D7}"/>
                </a:ext>
              </a:extLst>
            </p:cNvPr>
            <p:cNvSpPr>
              <a:spLocks/>
            </p:cNvSpPr>
            <p:nvPr/>
          </p:nvSpPr>
          <p:spPr bwMode="auto">
            <a:xfrm>
              <a:off x="7196873"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6" name="Freeform 244">
              <a:extLst>
                <a:ext uri="{FF2B5EF4-FFF2-40B4-BE49-F238E27FC236}">
                  <a16:creationId xmlns:a16="http://schemas.microsoft.com/office/drawing/2014/main" id="{248C57E3-C83B-4A72-87D8-2AFC5A01D5A3}"/>
                </a:ext>
              </a:extLst>
            </p:cNvPr>
            <p:cNvSpPr>
              <a:spLocks/>
            </p:cNvSpPr>
            <p:nvPr/>
          </p:nvSpPr>
          <p:spPr bwMode="auto">
            <a:xfrm>
              <a:off x="7196873"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7" name="Freeform 245">
              <a:extLst>
                <a:ext uri="{FF2B5EF4-FFF2-40B4-BE49-F238E27FC236}">
                  <a16:creationId xmlns:a16="http://schemas.microsoft.com/office/drawing/2014/main" id="{BD8223B0-763F-48FA-A45F-B282DBC120D7}"/>
                </a:ext>
              </a:extLst>
            </p:cNvPr>
            <p:cNvSpPr>
              <a:spLocks/>
            </p:cNvSpPr>
            <p:nvPr/>
          </p:nvSpPr>
          <p:spPr bwMode="auto">
            <a:xfrm>
              <a:off x="7196873"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8" name="Freeform 246">
              <a:extLst>
                <a:ext uri="{FF2B5EF4-FFF2-40B4-BE49-F238E27FC236}">
                  <a16:creationId xmlns:a16="http://schemas.microsoft.com/office/drawing/2014/main" id="{6BC50213-1D5E-4D92-812E-49362F72FD7A}"/>
                </a:ext>
              </a:extLst>
            </p:cNvPr>
            <p:cNvSpPr>
              <a:spLocks/>
            </p:cNvSpPr>
            <p:nvPr/>
          </p:nvSpPr>
          <p:spPr bwMode="auto">
            <a:xfrm>
              <a:off x="7196873" y="3421678"/>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2" y="0"/>
                    <a:pt x="21" y="6"/>
                    <a:pt x="13" y="13"/>
                  </a:cubicBezTo>
                  <a:cubicBezTo>
                    <a:pt x="5" y="21"/>
                    <a:pt x="0" y="32"/>
                    <a:pt x="0" y="42"/>
                  </a:cubicBezTo>
                  <a:cubicBezTo>
                    <a:pt x="0" y="55"/>
                    <a:pt x="5" y="65"/>
                    <a:pt x="13" y="72"/>
                  </a:cubicBezTo>
                  <a:cubicBezTo>
                    <a:pt x="21" y="82"/>
                    <a:pt x="32" y="86"/>
                    <a:pt x="42" y="86"/>
                  </a:cubicBezTo>
                  <a:cubicBezTo>
                    <a:pt x="55" y="86"/>
                    <a:pt x="64" y="82"/>
                    <a:pt x="72" y="72"/>
                  </a:cubicBezTo>
                  <a:cubicBezTo>
                    <a:pt x="82" y="65"/>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49" name="Freeform 247">
              <a:extLst>
                <a:ext uri="{FF2B5EF4-FFF2-40B4-BE49-F238E27FC236}">
                  <a16:creationId xmlns:a16="http://schemas.microsoft.com/office/drawing/2014/main" id="{B90A82C3-1E69-4CC8-9938-74517B5F5CED}"/>
                </a:ext>
              </a:extLst>
            </p:cNvPr>
            <p:cNvSpPr>
              <a:spLocks/>
            </p:cNvSpPr>
            <p:nvPr/>
          </p:nvSpPr>
          <p:spPr bwMode="auto">
            <a:xfrm>
              <a:off x="7196873" y="355554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2" y="0"/>
                    <a:pt x="21" y="6"/>
                    <a:pt x="13" y="14"/>
                  </a:cubicBezTo>
                  <a:cubicBezTo>
                    <a:pt x="5" y="21"/>
                    <a:pt x="0" y="32"/>
                    <a:pt x="0" y="42"/>
                  </a:cubicBezTo>
                  <a:cubicBezTo>
                    <a:pt x="0" y="56"/>
                    <a:pt x="5" y="65"/>
                    <a:pt x="13" y="73"/>
                  </a:cubicBezTo>
                  <a:cubicBezTo>
                    <a:pt x="21" y="82"/>
                    <a:pt x="32" y="86"/>
                    <a:pt x="42" y="86"/>
                  </a:cubicBezTo>
                  <a:cubicBezTo>
                    <a:pt x="55" y="86"/>
                    <a:pt x="64" y="82"/>
                    <a:pt x="72" y="73"/>
                  </a:cubicBezTo>
                  <a:cubicBezTo>
                    <a:pt x="82" y="65"/>
                    <a:pt x="85" y="56"/>
                    <a:pt x="85" y="42"/>
                  </a:cubicBezTo>
                  <a:cubicBezTo>
                    <a:pt x="85"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0" name="Freeform 248">
              <a:extLst>
                <a:ext uri="{FF2B5EF4-FFF2-40B4-BE49-F238E27FC236}">
                  <a16:creationId xmlns:a16="http://schemas.microsoft.com/office/drawing/2014/main" id="{2C083470-2D5B-401B-9DD5-7E05104CB418}"/>
                </a:ext>
              </a:extLst>
            </p:cNvPr>
            <p:cNvSpPr>
              <a:spLocks/>
            </p:cNvSpPr>
            <p:nvPr/>
          </p:nvSpPr>
          <p:spPr bwMode="auto">
            <a:xfrm>
              <a:off x="7196873" y="369140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1" name="Freeform 249">
              <a:extLst>
                <a:ext uri="{FF2B5EF4-FFF2-40B4-BE49-F238E27FC236}">
                  <a16:creationId xmlns:a16="http://schemas.microsoft.com/office/drawing/2014/main" id="{B68830E5-A1A6-4DF1-A413-DB1849570064}"/>
                </a:ext>
              </a:extLst>
            </p:cNvPr>
            <p:cNvSpPr>
              <a:spLocks/>
            </p:cNvSpPr>
            <p:nvPr/>
          </p:nvSpPr>
          <p:spPr bwMode="auto">
            <a:xfrm>
              <a:off x="7196873"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2" name="Freeform 250">
              <a:extLst>
                <a:ext uri="{FF2B5EF4-FFF2-40B4-BE49-F238E27FC236}">
                  <a16:creationId xmlns:a16="http://schemas.microsoft.com/office/drawing/2014/main" id="{3FCF1B5F-91E5-4494-8C65-B8722979FB35}"/>
                </a:ext>
              </a:extLst>
            </p:cNvPr>
            <p:cNvSpPr>
              <a:spLocks/>
            </p:cNvSpPr>
            <p:nvPr/>
          </p:nvSpPr>
          <p:spPr bwMode="auto">
            <a:xfrm>
              <a:off x="7196873"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3" name="Freeform 251">
              <a:extLst>
                <a:ext uri="{FF2B5EF4-FFF2-40B4-BE49-F238E27FC236}">
                  <a16:creationId xmlns:a16="http://schemas.microsoft.com/office/drawing/2014/main" id="{C6E18020-6540-47A2-A56D-00EC86ED5583}"/>
                </a:ext>
              </a:extLst>
            </p:cNvPr>
            <p:cNvSpPr>
              <a:spLocks/>
            </p:cNvSpPr>
            <p:nvPr/>
          </p:nvSpPr>
          <p:spPr bwMode="auto">
            <a:xfrm>
              <a:off x="7196873" y="328581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2" y="0"/>
                    <a:pt x="21" y="6"/>
                    <a:pt x="13" y="13"/>
                  </a:cubicBezTo>
                  <a:cubicBezTo>
                    <a:pt x="5" y="21"/>
                    <a:pt x="0" y="32"/>
                    <a:pt x="0" y="42"/>
                  </a:cubicBezTo>
                  <a:cubicBezTo>
                    <a:pt x="0" y="55"/>
                    <a:pt x="5" y="64"/>
                    <a:pt x="13" y="72"/>
                  </a:cubicBezTo>
                  <a:cubicBezTo>
                    <a:pt x="21" y="82"/>
                    <a:pt x="32" y="85"/>
                    <a:pt x="42" y="85"/>
                  </a:cubicBezTo>
                  <a:cubicBezTo>
                    <a:pt x="55" y="85"/>
                    <a:pt x="64" y="82"/>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4" name="Freeform 252">
              <a:extLst>
                <a:ext uri="{FF2B5EF4-FFF2-40B4-BE49-F238E27FC236}">
                  <a16:creationId xmlns:a16="http://schemas.microsoft.com/office/drawing/2014/main" id="{485CF459-3A69-4E9E-BEFC-482E3FD72E33}"/>
                </a:ext>
              </a:extLst>
            </p:cNvPr>
            <p:cNvSpPr>
              <a:spLocks/>
            </p:cNvSpPr>
            <p:nvPr/>
          </p:nvSpPr>
          <p:spPr bwMode="auto">
            <a:xfrm>
              <a:off x="7196873" y="395912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5" name="Freeform 253">
              <a:extLst>
                <a:ext uri="{FF2B5EF4-FFF2-40B4-BE49-F238E27FC236}">
                  <a16:creationId xmlns:a16="http://schemas.microsoft.com/office/drawing/2014/main" id="{F05CCA33-D827-478A-9DD9-9D650640A287}"/>
                </a:ext>
              </a:extLst>
            </p:cNvPr>
            <p:cNvSpPr>
              <a:spLocks/>
            </p:cNvSpPr>
            <p:nvPr/>
          </p:nvSpPr>
          <p:spPr bwMode="auto">
            <a:xfrm>
              <a:off x="7196873" y="382526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6" name="Freeform 254">
              <a:extLst>
                <a:ext uri="{FF2B5EF4-FFF2-40B4-BE49-F238E27FC236}">
                  <a16:creationId xmlns:a16="http://schemas.microsoft.com/office/drawing/2014/main" id="{C413DC3F-683E-48F5-AC0E-CF57CFBF4464}"/>
                </a:ext>
              </a:extLst>
            </p:cNvPr>
            <p:cNvSpPr>
              <a:spLocks/>
            </p:cNvSpPr>
            <p:nvPr/>
          </p:nvSpPr>
          <p:spPr bwMode="auto">
            <a:xfrm>
              <a:off x="7330736" y="2748368"/>
              <a:ext cx="89908"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7" name="Freeform 255">
              <a:extLst>
                <a:ext uri="{FF2B5EF4-FFF2-40B4-BE49-F238E27FC236}">
                  <a16:creationId xmlns:a16="http://schemas.microsoft.com/office/drawing/2014/main" id="{C8A964F4-9073-4AD0-B040-4DB3E9C6295C}"/>
                </a:ext>
              </a:extLst>
            </p:cNvPr>
            <p:cNvSpPr>
              <a:spLocks/>
            </p:cNvSpPr>
            <p:nvPr/>
          </p:nvSpPr>
          <p:spPr bwMode="auto">
            <a:xfrm>
              <a:off x="7330736" y="2882231"/>
              <a:ext cx="89908"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8" name="Freeform 256">
              <a:extLst>
                <a:ext uri="{FF2B5EF4-FFF2-40B4-BE49-F238E27FC236}">
                  <a16:creationId xmlns:a16="http://schemas.microsoft.com/office/drawing/2014/main" id="{E30712AA-47F0-484D-B92C-3875E6E7D8D0}"/>
                </a:ext>
              </a:extLst>
            </p:cNvPr>
            <p:cNvSpPr>
              <a:spLocks/>
            </p:cNvSpPr>
            <p:nvPr/>
          </p:nvSpPr>
          <p:spPr bwMode="auto">
            <a:xfrm>
              <a:off x="7330736" y="3018092"/>
              <a:ext cx="89908" cy="85912"/>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59" name="Freeform 257">
              <a:extLst>
                <a:ext uri="{FF2B5EF4-FFF2-40B4-BE49-F238E27FC236}">
                  <a16:creationId xmlns:a16="http://schemas.microsoft.com/office/drawing/2014/main" id="{DA34E359-3242-4F2C-B718-AEA01948954D}"/>
                </a:ext>
              </a:extLst>
            </p:cNvPr>
            <p:cNvSpPr>
              <a:spLocks/>
            </p:cNvSpPr>
            <p:nvPr/>
          </p:nvSpPr>
          <p:spPr bwMode="auto">
            <a:xfrm>
              <a:off x="7330736" y="3555541"/>
              <a:ext cx="89908" cy="87910"/>
            </a:xfrm>
            <a:custGeom>
              <a:avLst/>
              <a:gdLst>
                <a:gd name="T0" fmla="*/ 72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5" y="0"/>
                    <a:pt x="42" y="0"/>
                  </a:cubicBezTo>
                  <a:cubicBezTo>
                    <a:pt x="32" y="0"/>
                    <a:pt x="21" y="6"/>
                    <a:pt x="14" y="14"/>
                  </a:cubicBezTo>
                  <a:cubicBezTo>
                    <a:pt x="6" y="21"/>
                    <a:pt x="0" y="32"/>
                    <a:pt x="0" y="42"/>
                  </a:cubicBezTo>
                  <a:cubicBezTo>
                    <a:pt x="0" y="56"/>
                    <a:pt x="6" y="65"/>
                    <a:pt x="14" y="73"/>
                  </a:cubicBezTo>
                  <a:cubicBezTo>
                    <a:pt x="21" y="82"/>
                    <a:pt x="32" y="86"/>
                    <a:pt x="42" y="86"/>
                  </a:cubicBezTo>
                  <a:cubicBezTo>
                    <a:pt x="55" y="86"/>
                    <a:pt x="65" y="82"/>
                    <a:pt x="72" y="73"/>
                  </a:cubicBezTo>
                  <a:cubicBezTo>
                    <a:pt x="82" y="65"/>
                    <a:pt x="86" y="56"/>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0" name="Freeform 258">
              <a:extLst>
                <a:ext uri="{FF2B5EF4-FFF2-40B4-BE49-F238E27FC236}">
                  <a16:creationId xmlns:a16="http://schemas.microsoft.com/office/drawing/2014/main" id="{BBBEC552-E2DD-41B8-AA65-CDC8C1E1DCA6}"/>
                </a:ext>
              </a:extLst>
            </p:cNvPr>
            <p:cNvSpPr>
              <a:spLocks/>
            </p:cNvSpPr>
            <p:nvPr/>
          </p:nvSpPr>
          <p:spPr bwMode="auto">
            <a:xfrm>
              <a:off x="7330736" y="3691402"/>
              <a:ext cx="89908"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1" name="Freeform 259">
              <a:extLst>
                <a:ext uri="{FF2B5EF4-FFF2-40B4-BE49-F238E27FC236}">
                  <a16:creationId xmlns:a16="http://schemas.microsoft.com/office/drawing/2014/main" id="{D95B7ADC-BDA0-47A0-ABC4-C68178181AD6}"/>
                </a:ext>
              </a:extLst>
            </p:cNvPr>
            <p:cNvSpPr>
              <a:spLocks/>
            </p:cNvSpPr>
            <p:nvPr/>
          </p:nvSpPr>
          <p:spPr bwMode="auto">
            <a:xfrm>
              <a:off x="7330736" y="3825265"/>
              <a:ext cx="89908"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2" name="Freeform 260">
              <a:extLst>
                <a:ext uri="{FF2B5EF4-FFF2-40B4-BE49-F238E27FC236}">
                  <a16:creationId xmlns:a16="http://schemas.microsoft.com/office/drawing/2014/main" id="{D779E0D4-4811-4887-AE0E-7461B269C9F5}"/>
                </a:ext>
              </a:extLst>
            </p:cNvPr>
            <p:cNvSpPr>
              <a:spLocks/>
            </p:cNvSpPr>
            <p:nvPr/>
          </p:nvSpPr>
          <p:spPr bwMode="auto">
            <a:xfrm>
              <a:off x="7330736" y="3151955"/>
              <a:ext cx="89908"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2"/>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3" name="Freeform 261">
              <a:extLst>
                <a:ext uri="{FF2B5EF4-FFF2-40B4-BE49-F238E27FC236}">
                  <a16:creationId xmlns:a16="http://schemas.microsoft.com/office/drawing/2014/main" id="{87D60902-E321-476A-B7F9-E05E97805DEC}"/>
                </a:ext>
              </a:extLst>
            </p:cNvPr>
            <p:cNvSpPr>
              <a:spLocks/>
            </p:cNvSpPr>
            <p:nvPr/>
          </p:nvSpPr>
          <p:spPr bwMode="auto">
            <a:xfrm>
              <a:off x="7330736" y="3285817"/>
              <a:ext cx="89908"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6"/>
                    <a:pt x="55" y="0"/>
                    <a:pt x="42" y="0"/>
                  </a:cubicBezTo>
                  <a:cubicBezTo>
                    <a:pt x="32" y="0"/>
                    <a:pt x="21" y="6"/>
                    <a:pt x="14" y="13"/>
                  </a:cubicBezTo>
                  <a:cubicBezTo>
                    <a:pt x="6" y="21"/>
                    <a:pt x="0" y="32"/>
                    <a:pt x="0" y="42"/>
                  </a:cubicBezTo>
                  <a:cubicBezTo>
                    <a:pt x="0" y="55"/>
                    <a:pt x="6" y="64"/>
                    <a:pt x="14" y="72"/>
                  </a:cubicBezTo>
                  <a:cubicBezTo>
                    <a:pt x="21" y="82"/>
                    <a:pt x="32" y="85"/>
                    <a:pt x="42" y="85"/>
                  </a:cubicBezTo>
                  <a:cubicBezTo>
                    <a:pt x="55" y="85"/>
                    <a:pt x="65" y="82"/>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4" name="Freeform 262">
              <a:extLst>
                <a:ext uri="{FF2B5EF4-FFF2-40B4-BE49-F238E27FC236}">
                  <a16:creationId xmlns:a16="http://schemas.microsoft.com/office/drawing/2014/main" id="{DFED7390-8FB0-44A7-9950-35CD6DCC5B04}"/>
                </a:ext>
              </a:extLst>
            </p:cNvPr>
            <p:cNvSpPr>
              <a:spLocks/>
            </p:cNvSpPr>
            <p:nvPr/>
          </p:nvSpPr>
          <p:spPr bwMode="auto">
            <a:xfrm>
              <a:off x="7330736" y="3421678"/>
              <a:ext cx="89908" cy="87910"/>
            </a:xfrm>
            <a:custGeom>
              <a:avLst/>
              <a:gdLst>
                <a:gd name="T0" fmla="*/ 72 w 86"/>
                <a:gd name="T1" fmla="*/ 13 h 86"/>
                <a:gd name="T2" fmla="*/ 42 w 86"/>
                <a:gd name="T3" fmla="*/ 0 h 86"/>
                <a:gd name="T4" fmla="*/ 14 w 86"/>
                <a:gd name="T5" fmla="*/ 13 h 86"/>
                <a:gd name="T6" fmla="*/ 0 w 86"/>
                <a:gd name="T7" fmla="*/ 42 h 86"/>
                <a:gd name="T8" fmla="*/ 14 w 86"/>
                <a:gd name="T9" fmla="*/ 72 h 86"/>
                <a:gd name="T10" fmla="*/ 42 w 86"/>
                <a:gd name="T11" fmla="*/ 86 h 86"/>
                <a:gd name="T12" fmla="*/ 72 w 86"/>
                <a:gd name="T13" fmla="*/ 72 h 86"/>
                <a:gd name="T14" fmla="*/ 86 w 86"/>
                <a:gd name="T15" fmla="*/ 42 h 86"/>
                <a:gd name="T16" fmla="*/ 72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3"/>
                  </a:moveTo>
                  <a:cubicBezTo>
                    <a:pt x="65" y="6"/>
                    <a:pt x="55" y="0"/>
                    <a:pt x="42" y="0"/>
                  </a:cubicBezTo>
                  <a:cubicBezTo>
                    <a:pt x="32" y="0"/>
                    <a:pt x="21" y="6"/>
                    <a:pt x="14" y="13"/>
                  </a:cubicBezTo>
                  <a:cubicBezTo>
                    <a:pt x="6" y="21"/>
                    <a:pt x="0" y="32"/>
                    <a:pt x="0" y="42"/>
                  </a:cubicBezTo>
                  <a:cubicBezTo>
                    <a:pt x="0" y="55"/>
                    <a:pt x="6" y="65"/>
                    <a:pt x="14" y="72"/>
                  </a:cubicBezTo>
                  <a:cubicBezTo>
                    <a:pt x="21" y="82"/>
                    <a:pt x="32" y="86"/>
                    <a:pt x="42" y="86"/>
                  </a:cubicBezTo>
                  <a:cubicBezTo>
                    <a:pt x="55" y="86"/>
                    <a:pt x="65" y="82"/>
                    <a:pt x="72" y="72"/>
                  </a:cubicBezTo>
                  <a:cubicBezTo>
                    <a:pt x="82" y="65"/>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5" name="Freeform 263">
              <a:extLst>
                <a:ext uri="{FF2B5EF4-FFF2-40B4-BE49-F238E27FC236}">
                  <a16:creationId xmlns:a16="http://schemas.microsoft.com/office/drawing/2014/main" id="{853B60E0-1E34-4E5B-B625-B9F482629518}"/>
                </a:ext>
              </a:extLst>
            </p:cNvPr>
            <p:cNvSpPr>
              <a:spLocks/>
            </p:cNvSpPr>
            <p:nvPr/>
          </p:nvSpPr>
          <p:spPr bwMode="auto">
            <a:xfrm>
              <a:off x="6523563" y="382526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6" name="Freeform 264">
              <a:extLst>
                <a:ext uri="{FF2B5EF4-FFF2-40B4-BE49-F238E27FC236}">
                  <a16:creationId xmlns:a16="http://schemas.microsoft.com/office/drawing/2014/main" id="{A6020F56-024B-41E1-9AFB-23BE7C88F802}"/>
                </a:ext>
              </a:extLst>
            </p:cNvPr>
            <p:cNvSpPr>
              <a:spLocks/>
            </p:cNvSpPr>
            <p:nvPr/>
          </p:nvSpPr>
          <p:spPr bwMode="auto">
            <a:xfrm>
              <a:off x="7466597" y="2344781"/>
              <a:ext cx="87910" cy="87910"/>
            </a:xfrm>
            <a:custGeom>
              <a:avLst/>
              <a:gdLst>
                <a:gd name="T0" fmla="*/ 73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2" y="0"/>
                  </a:cubicBezTo>
                  <a:cubicBezTo>
                    <a:pt x="32" y="0"/>
                    <a:pt x="21" y="6"/>
                    <a:pt x="14" y="14"/>
                  </a:cubicBezTo>
                  <a:cubicBezTo>
                    <a:pt x="6" y="21"/>
                    <a:pt x="0" y="32"/>
                    <a:pt x="0" y="42"/>
                  </a:cubicBezTo>
                  <a:cubicBezTo>
                    <a:pt x="0" y="56"/>
                    <a:pt x="6" y="65"/>
                    <a:pt x="14" y="73"/>
                  </a:cubicBezTo>
                  <a:cubicBezTo>
                    <a:pt x="21" y="82"/>
                    <a:pt x="32" y="86"/>
                    <a:pt x="42" y="86"/>
                  </a:cubicBezTo>
                  <a:cubicBezTo>
                    <a:pt x="56" y="86"/>
                    <a:pt x="65" y="82"/>
                    <a:pt x="73" y="73"/>
                  </a:cubicBezTo>
                  <a:cubicBezTo>
                    <a:pt x="82" y="65"/>
                    <a:pt x="86" y="56"/>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7" name="Freeform 265">
              <a:extLst>
                <a:ext uri="{FF2B5EF4-FFF2-40B4-BE49-F238E27FC236}">
                  <a16:creationId xmlns:a16="http://schemas.microsoft.com/office/drawing/2014/main" id="{AEA4E21A-B479-42B8-A043-AFD355FB748A}"/>
                </a:ext>
              </a:extLst>
            </p:cNvPr>
            <p:cNvSpPr>
              <a:spLocks/>
            </p:cNvSpPr>
            <p:nvPr/>
          </p:nvSpPr>
          <p:spPr bwMode="auto">
            <a:xfrm>
              <a:off x="7466597" y="2478644"/>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8" name="Freeform 266">
              <a:extLst>
                <a:ext uri="{FF2B5EF4-FFF2-40B4-BE49-F238E27FC236}">
                  <a16:creationId xmlns:a16="http://schemas.microsoft.com/office/drawing/2014/main" id="{407553B2-25D1-4273-9181-8BD047E8EA93}"/>
                </a:ext>
              </a:extLst>
            </p:cNvPr>
            <p:cNvSpPr>
              <a:spLocks/>
            </p:cNvSpPr>
            <p:nvPr/>
          </p:nvSpPr>
          <p:spPr bwMode="auto">
            <a:xfrm>
              <a:off x="7466597" y="2614505"/>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69" name="Freeform 267">
              <a:extLst>
                <a:ext uri="{FF2B5EF4-FFF2-40B4-BE49-F238E27FC236}">
                  <a16:creationId xmlns:a16="http://schemas.microsoft.com/office/drawing/2014/main" id="{C202592E-8F2A-4EE4-8900-512769BDAF62}"/>
                </a:ext>
              </a:extLst>
            </p:cNvPr>
            <p:cNvSpPr>
              <a:spLocks/>
            </p:cNvSpPr>
            <p:nvPr/>
          </p:nvSpPr>
          <p:spPr bwMode="auto">
            <a:xfrm>
              <a:off x="7466597" y="2748368"/>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0" name="Freeform 268">
              <a:extLst>
                <a:ext uri="{FF2B5EF4-FFF2-40B4-BE49-F238E27FC236}">
                  <a16:creationId xmlns:a16="http://schemas.microsoft.com/office/drawing/2014/main" id="{955F6535-824E-4253-996D-6F5A20DE0EB4}"/>
                </a:ext>
              </a:extLst>
            </p:cNvPr>
            <p:cNvSpPr>
              <a:spLocks/>
            </p:cNvSpPr>
            <p:nvPr/>
          </p:nvSpPr>
          <p:spPr bwMode="auto">
            <a:xfrm>
              <a:off x="7466597" y="3285817"/>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6"/>
                    <a:pt x="56" y="0"/>
                    <a:pt x="42" y="0"/>
                  </a:cubicBezTo>
                  <a:cubicBezTo>
                    <a:pt x="32" y="0"/>
                    <a:pt x="21" y="6"/>
                    <a:pt x="14" y="13"/>
                  </a:cubicBezTo>
                  <a:cubicBezTo>
                    <a:pt x="6" y="21"/>
                    <a:pt x="0" y="32"/>
                    <a:pt x="0" y="42"/>
                  </a:cubicBezTo>
                  <a:cubicBezTo>
                    <a:pt x="0" y="55"/>
                    <a:pt x="6" y="64"/>
                    <a:pt x="14" y="72"/>
                  </a:cubicBezTo>
                  <a:cubicBezTo>
                    <a:pt x="21" y="82"/>
                    <a:pt x="32" y="85"/>
                    <a:pt x="42" y="85"/>
                  </a:cubicBezTo>
                  <a:cubicBezTo>
                    <a:pt x="56" y="85"/>
                    <a:pt x="65" y="82"/>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1" name="Freeform 269">
              <a:extLst>
                <a:ext uri="{FF2B5EF4-FFF2-40B4-BE49-F238E27FC236}">
                  <a16:creationId xmlns:a16="http://schemas.microsoft.com/office/drawing/2014/main" id="{12B1EABF-8795-4A01-81E1-90676740F0E2}"/>
                </a:ext>
              </a:extLst>
            </p:cNvPr>
            <p:cNvSpPr>
              <a:spLocks/>
            </p:cNvSpPr>
            <p:nvPr/>
          </p:nvSpPr>
          <p:spPr bwMode="auto">
            <a:xfrm>
              <a:off x="7466597" y="3421678"/>
              <a:ext cx="87910" cy="87910"/>
            </a:xfrm>
            <a:custGeom>
              <a:avLst/>
              <a:gdLst>
                <a:gd name="T0" fmla="*/ 73 w 86"/>
                <a:gd name="T1" fmla="*/ 13 h 86"/>
                <a:gd name="T2" fmla="*/ 42 w 86"/>
                <a:gd name="T3" fmla="*/ 0 h 86"/>
                <a:gd name="T4" fmla="*/ 14 w 86"/>
                <a:gd name="T5" fmla="*/ 13 h 86"/>
                <a:gd name="T6" fmla="*/ 0 w 86"/>
                <a:gd name="T7" fmla="*/ 42 h 86"/>
                <a:gd name="T8" fmla="*/ 14 w 86"/>
                <a:gd name="T9" fmla="*/ 72 h 86"/>
                <a:gd name="T10" fmla="*/ 42 w 86"/>
                <a:gd name="T11" fmla="*/ 86 h 86"/>
                <a:gd name="T12" fmla="*/ 73 w 86"/>
                <a:gd name="T13" fmla="*/ 72 h 86"/>
                <a:gd name="T14" fmla="*/ 86 w 86"/>
                <a:gd name="T15" fmla="*/ 42 h 86"/>
                <a:gd name="T16" fmla="*/ 73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3"/>
                  </a:moveTo>
                  <a:cubicBezTo>
                    <a:pt x="65" y="6"/>
                    <a:pt x="56" y="0"/>
                    <a:pt x="42" y="0"/>
                  </a:cubicBezTo>
                  <a:cubicBezTo>
                    <a:pt x="32" y="0"/>
                    <a:pt x="21" y="6"/>
                    <a:pt x="14" y="13"/>
                  </a:cubicBezTo>
                  <a:cubicBezTo>
                    <a:pt x="6" y="21"/>
                    <a:pt x="0" y="32"/>
                    <a:pt x="0" y="42"/>
                  </a:cubicBezTo>
                  <a:cubicBezTo>
                    <a:pt x="0" y="55"/>
                    <a:pt x="6" y="65"/>
                    <a:pt x="14" y="72"/>
                  </a:cubicBezTo>
                  <a:cubicBezTo>
                    <a:pt x="21" y="82"/>
                    <a:pt x="32" y="86"/>
                    <a:pt x="42" y="86"/>
                  </a:cubicBezTo>
                  <a:cubicBezTo>
                    <a:pt x="56" y="86"/>
                    <a:pt x="65" y="82"/>
                    <a:pt x="73" y="72"/>
                  </a:cubicBezTo>
                  <a:cubicBezTo>
                    <a:pt x="82" y="65"/>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2" name="Freeform 270">
              <a:extLst>
                <a:ext uri="{FF2B5EF4-FFF2-40B4-BE49-F238E27FC236}">
                  <a16:creationId xmlns:a16="http://schemas.microsoft.com/office/drawing/2014/main" id="{60727EC2-E22F-4621-81B9-48B2CA4C6EEA}"/>
                </a:ext>
              </a:extLst>
            </p:cNvPr>
            <p:cNvSpPr>
              <a:spLocks/>
            </p:cNvSpPr>
            <p:nvPr/>
          </p:nvSpPr>
          <p:spPr bwMode="auto">
            <a:xfrm>
              <a:off x="7466597" y="3555541"/>
              <a:ext cx="87910" cy="87910"/>
            </a:xfrm>
            <a:custGeom>
              <a:avLst/>
              <a:gdLst>
                <a:gd name="T0" fmla="*/ 73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2" y="0"/>
                  </a:cubicBezTo>
                  <a:cubicBezTo>
                    <a:pt x="32" y="0"/>
                    <a:pt x="21" y="6"/>
                    <a:pt x="14" y="14"/>
                  </a:cubicBezTo>
                  <a:cubicBezTo>
                    <a:pt x="6" y="21"/>
                    <a:pt x="0" y="32"/>
                    <a:pt x="0" y="42"/>
                  </a:cubicBezTo>
                  <a:cubicBezTo>
                    <a:pt x="0" y="56"/>
                    <a:pt x="6" y="65"/>
                    <a:pt x="14" y="73"/>
                  </a:cubicBezTo>
                  <a:cubicBezTo>
                    <a:pt x="21" y="82"/>
                    <a:pt x="32" y="86"/>
                    <a:pt x="42" y="86"/>
                  </a:cubicBezTo>
                  <a:cubicBezTo>
                    <a:pt x="56" y="86"/>
                    <a:pt x="65" y="82"/>
                    <a:pt x="73" y="73"/>
                  </a:cubicBezTo>
                  <a:cubicBezTo>
                    <a:pt x="82" y="65"/>
                    <a:pt x="86" y="56"/>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3" name="Freeform 271">
              <a:extLst>
                <a:ext uri="{FF2B5EF4-FFF2-40B4-BE49-F238E27FC236}">
                  <a16:creationId xmlns:a16="http://schemas.microsoft.com/office/drawing/2014/main" id="{AD5C8A43-4466-4664-BC03-DBCCD99722A6}"/>
                </a:ext>
              </a:extLst>
            </p:cNvPr>
            <p:cNvSpPr>
              <a:spLocks/>
            </p:cNvSpPr>
            <p:nvPr/>
          </p:nvSpPr>
          <p:spPr bwMode="auto">
            <a:xfrm>
              <a:off x="7466597" y="3691402"/>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4" name="Freeform 272">
              <a:extLst>
                <a:ext uri="{FF2B5EF4-FFF2-40B4-BE49-F238E27FC236}">
                  <a16:creationId xmlns:a16="http://schemas.microsoft.com/office/drawing/2014/main" id="{DA32B2AE-A68B-4C23-9A4C-D228A56709A5}"/>
                </a:ext>
              </a:extLst>
            </p:cNvPr>
            <p:cNvSpPr>
              <a:spLocks/>
            </p:cNvSpPr>
            <p:nvPr/>
          </p:nvSpPr>
          <p:spPr bwMode="auto">
            <a:xfrm>
              <a:off x="7466597" y="3825265"/>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5" name="Freeform 273">
              <a:extLst>
                <a:ext uri="{FF2B5EF4-FFF2-40B4-BE49-F238E27FC236}">
                  <a16:creationId xmlns:a16="http://schemas.microsoft.com/office/drawing/2014/main" id="{7A6D6D1B-65DF-4797-91E5-FD525C42B92F}"/>
                </a:ext>
              </a:extLst>
            </p:cNvPr>
            <p:cNvSpPr>
              <a:spLocks/>
            </p:cNvSpPr>
            <p:nvPr/>
          </p:nvSpPr>
          <p:spPr bwMode="auto">
            <a:xfrm>
              <a:off x="7466597" y="3959128"/>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6" name="Freeform 274">
              <a:extLst>
                <a:ext uri="{FF2B5EF4-FFF2-40B4-BE49-F238E27FC236}">
                  <a16:creationId xmlns:a16="http://schemas.microsoft.com/office/drawing/2014/main" id="{78B93448-B0E0-45AC-A4C5-F2130E7E06AB}"/>
                </a:ext>
              </a:extLst>
            </p:cNvPr>
            <p:cNvSpPr>
              <a:spLocks/>
            </p:cNvSpPr>
            <p:nvPr/>
          </p:nvSpPr>
          <p:spPr bwMode="auto">
            <a:xfrm>
              <a:off x="8006045" y="2075057"/>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5"/>
                    <a:pt x="43"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7" name="Freeform 275">
              <a:extLst>
                <a:ext uri="{FF2B5EF4-FFF2-40B4-BE49-F238E27FC236}">
                  <a16:creationId xmlns:a16="http://schemas.microsoft.com/office/drawing/2014/main" id="{12992241-6A2B-40F7-B4EB-CB9DBA0BC21B}"/>
                </a:ext>
              </a:extLst>
            </p:cNvPr>
            <p:cNvSpPr>
              <a:spLocks/>
            </p:cNvSpPr>
            <p:nvPr/>
          </p:nvSpPr>
          <p:spPr bwMode="auto">
            <a:xfrm>
              <a:off x="7602458" y="2344781"/>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8" name="Freeform 276">
              <a:extLst>
                <a:ext uri="{FF2B5EF4-FFF2-40B4-BE49-F238E27FC236}">
                  <a16:creationId xmlns:a16="http://schemas.microsoft.com/office/drawing/2014/main" id="{E72164AB-C986-4685-91E1-551D1A06DFE9}"/>
                </a:ext>
              </a:extLst>
            </p:cNvPr>
            <p:cNvSpPr>
              <a:spLocks/>
            </p:cNvSpPr>
            <p:nvPr/>
          </p:nvSpPr>
          <p:spPr bwMode="auto">
            <a:xfrm>
              <a:off x="7602458" y="2478644"/>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79" name="Freeform 277">
              <a:extLst>
                <a:ext uri="{FF2B5EF4-FFF2-40B4-BE49-F238E27FC236}">
                  <a16:creationId xmlns:a16="http://schemas.microsoft.com/office/drawing/2014/main" id="{BC16C90A-0408-461A-8599-06C490434B3E}"/>
                </a:ext>
              </a:extLst>
            </p:cNvPr>
            <p:cNvSpPr>
              <a:spLocks/>
            </p:cNvSpPr>
            <p:nvPr/>
          </p:nvSpPr>
          <p:spPr bwMode="auto">
            <a:xfrm>
              <a:off x="7602458" y="2614505"/>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0" name="Freeform 278">
              <a:extLst>
                <a:ext uri="{FF2B5EF4-FFF2-40B4-BE49-F238E27FC236}">
                  <a16:creationId xmlns:a16="http://schemas.microsoft.com/office/drawing/2014/main" id="{F41FB9E9-D86F-4E60-B850-A8286D93EA47}"/>
                </a:ext>
              </a:extLst>
            </p:cNvPr>
            <p:cNvSpPr>
              <a:spLocks/>
            </p:cNvSpPr>
            <p:nvPr/>
          </p:nvSpPr>
          <p:spPr bwMode="auto">
            <a:xfrm>
              <a:off x="7602458" y="274836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1" name="Freeform 279">
              <a:extLst>
                <a:ext uri="{FF2B5EF4-FFF2-40B4-BE49-F238E27FC236}">
                  <a16:creationId xmlns:a16="http://schemas.microsoft.com/office/drawing/2014/main" id="{F41D1580-5477-412D-AE6D-BCF18E612C5C}"/>
                </a:ext>
              </a:extLst>
            </p:cNvPr>
            <p:cNvSpPr>
              <a:spLocks/>
            </p:cNvSpPr>
            <p:nvPr/>
          </p:nvSpPr>
          <p:spPr bwMode="auto">
            <a:xfrm>
              <a:off x="7602458" y="3285817"/>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4"/>
                    <a:pt x="13" y="72"/>
                  </a:cubicBezTo>
                  <a:cubicBezTo>
                    <a:pt x="21" y="82"/>
                    <a:pt x="31"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2" name="Freeform 280">
              <a:extLst>
                <a:ext uri="{FF2B5EF4-FFF2-40B4-BE49-F238E27FC236}">
                  <a16:creationId xmlns:a16="http://schemas.microsoft.com/office/drawing/2014/main" id="{0D61079D-DADC-4255-B194-D1C789B44C15}"/>
                </a:ext>
              </a:extLst>
            </p:cNvPr>
            <p:cNvSpPr>
              <a:spLocks/>
            </p:cNvSpPr>
            <p:nvPr/>
          </p:nvSpPr>
          <p:spPr bwMode="auto">
            <a:xfrm>
              <a:off x="7602458" y="3421678"/>
              <a:ext cx="85912"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3" name="Freeform 281">
              <a:extLst>
                <a:ext uri="{FF2B5EF4-FFF2-40B4-BE49-F238E27FC236}">
                  <a16:creationId xmlns:a16="http://schemas.microsoft.com/office/drawing/2014/main" id="{023FAC13-3C96-4174-86B5-7A779D9FDD86}"/>
                </a:ext>
              </a:extLst>
            </p:cNvPr>
            <p:cNvSpPr>
              <a:spLocks/>
            </p:cNvSpPr>
            <p:nvPr/>
          </p:nvSpPr>
          <p:spPr bwMode="auto">
            <a:xfrm>
              <a:off x="7602458" y="3555541"/>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4" name="Freeform 282">
              <a:extLst>
                <a:ext uri="{FF2B5EF4-FFF2-40B4-BE49-F238E27FC236}">
                  <a16:creationId xmlns:a16="http://schemas.microsoft.com/office/drawing/2014/main" id="{06706F80-6EF7-4F11-9A11-DB39B9F887C3}"/>
                </a:ext>
              </a:extLst>
            </p:cNvPr>
            <p:cNvSpPr>
              <a:spLocks/>
            </p:cNvSpPr>
            <p:nvPr/>
          </p:nvSpPr>
          <p:spPr bwMode="auto">
            <a:xfrm>
              <a:off x="7602458" y="3691402"/>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5" name="Freeform 283">
              <a:extLst>
                <a:ext uri="{FF2B5EF4-FFF2-40B4-BE49-F238E27FC236}">
                  <a16:creationId xmlns:a16="http://schemas.microsoft.com/office/drawing/2014/main" id="{D3CA5F49-F3A1-4ACB-9E98-13123056CFF4}"/>
                </a:ext>
              </a:extLst>
            </p:cNvPr>
            <p:cNvSpPr>
              <a:spLocks/>
            </p:cNvSpPr>
            <p:nvPr/>
          </p:nvSpPr>
          <p:spPr bwMode="auto">
            <a:xfrm>
              <a:off x="7602458" y="382526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6" name="Freeform 284">
              <a:extLst>
                <a:ext uri="{FF2B5EF4-FFF2-40B4-BE49-F238E27FC236}">
                  <a16:creationId xmlns:a16="http://schemas.microsoft.com/office/drawing/2014/main" id="{F06D7DE3-AFC9-4BD9-9B68-DBA34AF40A27}"/>
                </a:ext>
              </a:extLst>
            </p:cNvPr>
            <p:cNvSpPr>
              <a:spLocks/>
            </p:cNvSpPr>
            <p:nvPr/>
          </p:nvSpPr>
          <p:spPr bwMode="auto">
            <a:xfrm>
              <a:off x="7602458" y="395912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7" name="Freeform 285">
              <a:extLst>
                <a:ext uri="{FF2B5EF4-FFF2-40B4-BE49-F238E27FC236}">
                  <a16:creationId xmlns:a16="http://schemas.microsoft.com/office/drawing/2014/main" id="{531272E9-DDD4-4734-B65B-9AA6DDC47527}"/>
                </a:ext>
              </a:extLst>
            </p:cNvPr>
            <p:cNvSpPr>
              <a:spLocks/>
            </p:cNvSpPr>
            <p:nvPr/>
          </p:nvSpPr>
          <p:spPr bwMode="auto">
            <a:xfrm>
              <a:off x="7602458" y="4094989"/>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8" name="Freeform 286">
              <a:extLst>
                <a:ext uri="{FF2B5EF4-FFF2-40B4-BE49-F238E27FC236}">
                  <a16:creationId xmlns:a16="http://schemas.microsoft.com/office/drawing/2014/main" id="{4B4070DF-6A98-4CE2-AB3B-9B5ADF27FC25}"/>
                </a:ext>
              </a:extLst>
            </p:cNvPr>
            <p:cNvSpPr>
              <a:spLocks/>
            </p:cNvSpPr>
            <p:nvPr/>
          </p:nvSpPr>
          <p:spPr bwMode="auto">
            <a:xfrm>
              <a:off x="8139908" y="1805333"/>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89" name="Freeform 287">
              <a:extLst>
                <a:ext uri="{FF2B5EF4-FFF2-40B4-BE49-F238E27FC236}">
                  <a16:creationId xmlns:a16="http://schemas.microsoft.com/office/drawing/2014/main" id="{92860EC7-C75E-4CC5-90A1-0CCD02947F67}"/>
                </a:ext>
              </a:extLst>
            </p:cNvPr>
            <p:cNvSpPr>
              <a:spLocks/>
            </p:cNvSpPr>
            <p:nvPr/>
          </p:nvSpPr>
          <p:spPr bwMode="auto">
            <a:xfrm>
              <a:off x="8139908" y="1941194"/>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0" name="Freeform 288">
              <a:extLst>
                <a:ext uri="{FF2B5EF4-FFF2-40B4-BE49-F238E27FC236}">
                  <a16:creationId xmlns:a16="http://schemas.microsoft.com/office/drawing/2014/main" id="{7831999C-14A6-431F-81A0-93EB9E56DF28}"/>
                </a:ext>
              </a:extLst>
            </p:cNvPr>
            <p:cNvSpPr>
              <a:spLocks/>
            </p:cNvSpPr>
            <p:nvPr/>
          </p:nvSpPr>
          <p:spPr bwMode="auto">
            <a:xfrm>
              <a:off x="8139908" y="207505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5"/>
                    <a:pt x="43"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1" name="Freeform 289">
              <a:extLst>
                <a:ext uri="{FF2B5EF4-FFF2-40B4-BE49-F238E27FC236}">
                  <a16:creationId xmlns:a16="http://schemas.microsoft.com/office/drawing/2014/main" id="{10EB1D28-A632-4E09-922D-05DC249C957A}"/>
                </a:ext>
              </a:extLst>
            </p:cNvPr>
            <p:cNvSpPr>
              <a:spLocks/>
            </p:cNvSpPr>
            <p:nvPr/>
          </p:nvSpPr>
          <p:spPr bwMode="auto">
            <a:xfrm>
              <a:off x="7736321"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2" name="Freeform 290">
              <a:extLst>
                <a:ext uri="{FF2B5EF4-FFF2-40B4-BE49-F238E27FC236}">
                  <a16:creationId xmlns:a16="http://schemas.microsoft.com/office/drawing/2014/main" id="{0B241D0C-8D08-44A4-997E-7B36BB19DCCB}"/>
                </a:ext>
              </a:extLst>
            </p:cNvPr>
            <p:cNvSpPr>
              <a:spLocks/>
            </p:cNvSpPr>
            <p:nvPr/>
          </p:nvSpPr>
          <p:spPr bwMode="auto">
            <a:xfrm>
              <a:off x="7736321"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3" name="Freeform 291">
              <a:extLst>
                <a:ext uri="{FF2B5EF4-FFF2-40B4-BE49-F238E27FC236}">
                  <a16:creationId xmlns:a16="http://schemas.microsoft.com/office/drawing/2014/main" id="{BBEF851F-94A9-47C8-81BB-AF2DC7F11815}"/>
                </a:ext>
              </a:extLst>
            </p:cNvPr>
            <p:cNvSpPr>
              <a:spLocks/>
            </p:cNvSpPr>
            <p:nvPr/>
          </p:nvSpPr>
          <p:spPr bwMode="auto">
            <a:xfrm>
              <a:off x="7736321"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4" name="Freeform 292">
              <a:extLst>
                <a:ext uri="{FF2B5EF4-FFF2-40B4-BE49-F238E27FC236}">
                  <a16:creationId xmlns:a16="http://schemas.microsoft.com/office/drawing/2014/main" id="{65A12E75-6E5A-496B-B60D-9D987A3EF10F}"/>
                </a:ext>
              </a:extLst>
            </p:cNvPr>
            <p:cNvSpPr>
              <a:spLocks/>
            </p:cNvSpPr>
            <p:nvPr/>
          </p:nvSpPr>
          <p:spPr bwMode="auto">
            <a:xfrm>
              <a:off x="7736321"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5" name="Freeform 293">
              <a:extLst>
                <a:ext uri="{FF2B5EF4-FFF2-40B4-BE49-F238E27FC236}">
                  <a16:creationId xmlns:a16="http://schemas.microsoft.com/office/drawing/2014/main" id="{BF661245-FA4C-484A-85C5-A45EC2A0373E}"/>
                </a:ext>
              </a:extLst>
            </p:cNvPr>
            <p:cNvSpPr>
              <a:spLocks/>
            </p:cNvSpPr>
            <p:nvPr/>
          </p:nvSpPr>
          <p:spPr bwMode="auto">
            <a:xfrm>
              <a:off x="7736321" y="328581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4"/>
                    <a:pt x="13" y="72"/>
                  </a:cubicBezTo>
                  <a:cubicBezTo>
                    <a:pt x="21" y="82"/>
                    <a:pt x="31"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6" name="Freeform 294">
              <a:extLst>
                <a:ext uri="{FF2B5EF4-FFF2-40B4-BE49-F238E27FC236}">
                  <a16:creationId xmlns:a16="http://schemas.microsoft.com/office/drawing/2014/main" id="{7716C9CD-C370-4898-994B-F26A65EBC7D5}"/>
                </a:ext>
              </a:extLst>
            </p:cNvPr>
            <p:cNvSpPr>
              <a:spLocks/>
            </p:cNvSpPr>
            <p:nvPr/>
          </p:nvSpPr>
          <p:spPr bwMode="auto">
            <a:xfrm>
              <a:off x="7736321" y="3421678"/>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7" name="Freeform 295">
              <a:extLst>
                <a:ext uri="{FF2B5EF4-FFF2-40B4-BE49-F238E27FC236}">
                  <a16:creationId xmlns:a16="http://schemas.microsoft.com/office/drawing/2014/main" id="{58A6FD92-78B3-4820-A449-739A01A62215}"/>
                </a:ext>
              </a:extLst>
            </p:cNvPr>
            <p:cNvSpPr>
              <a:spLocks/>
            </p:cNvSpPr>
            <p:nvPr/>
          </p:nvSpPr>
          <p:spPr bwMode="auto">
            <a:xfrm>
              <a:off x="7736321" y="355554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8" name="Freeform 296">
              <a:extLst>
                <a:ext uri="{FF2B5EF4-FFF2-40B4-BE49-F238E27FC236}">
                  <a16:creationId xmlns:a16="http://schemas.microsoft.com/office/drawing/2014/main" id="{F01BAEEA-8315-4D34-917B-CBE5053E680C}"/>
                </a:ext>
              </a:extLst>
            </p:cNvPr>
            <p:cNvSpPr>
              <a:spLocks/>
            </p:cNvSpPr>
            <p:nvPr/>
          </p:nvSpPr>
          <p:spPr bwMode="auto">
            <a:xfrm>
              <a:off x="7736321" y="369140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299" name="Freeform 297">
              <a:extLst>
                <a:ext uri="{FF2B5EF4-FFF2-40B4-BE49-F238E27FC236}">
                  <a16:creationId xmlns:a16="http://schemas.microsoft.com/office/drawing/2014/main" id="{D2A682AF-4D78-44B2-8879-EE8FF6628D33}"/>
                </a:ext>
              </a:extLst>
            </p:cNvPr>
            <p:cNvSpPr>
              <a:spLocks/>
            </p:cNvSpPr>
            <p:nvPr/>
          </p:nvSpPr>
          <p:spPr bwMode="auto">
            <a:xfrm>
              <a:off x="7736321" y="382526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0" name="Freeform 298">
              <a:extLst>
                <a:ext uri="{FF2B5EF4-FFF2-40B4-BE49-F238E27FC236}">
                  <a16:creationId xmlns:a16="http://schemas.microsoft.com/office/drawing/2014/main" id="{64BD2F17-E451-4BF6-9C07-2CF44E17E918}"/>
                </a:ext>
              </a:extLst>
            </p:cNvPr>
            <p:cNvSpPr>
              <a:spLocks/>
            </p:cNvSpPr>
            <p:nvPr/>
          </p:nvSpPr>
          <p:spPr bwMode="auto">
            <a:xfrm>
              <a:off x="7736321" y="395912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1" name="Freeform 299">
              <a:extLst>
                <a:ext uri="{FF2B5EF4-FFF2-40B4-BE49-F238E27FC236}">
                  <a16:creationId xmlns:a16="http://schemas.microsoft.com/office/drawing/2014/main" id="{02D73345-8277-47BE-9DEC-91EEBBF7B731}"/>
                </a:ext>
              </a:extLst>
            </p:cNvPr>
            <p:cNvSpPr>
              <a:spLocks/>
            </p:cNvSpPr>
            <p:nvPr/>
          </p:nvSpPr>
          <p:spPr bwMode="auto">
            <a:xfrm>
              <a:off x="8273771" y="1941194"/>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2" name="Freeform 300">
              <a:extLst>
                <a:ext uri="{FF2B5EF4-FFF2-40B4-BE49-F238E27FC236}">
                  <a16:creationId xmlns:a16="http://schemas.microsoft.com/office/drawing/2014/main" id="{9B1B2F08-5C6A-4D49-A60D-CEC90B207CAE}"/>
                </a:ext>
              </a:extLst>
            </p:cNvPr>
            <p:cNvSpPr>
              <a:spLocks/>
            </p:cNvSpPr>
            <p:nvPr/>
          </p:nvSpPr>
          <p:spPr bwMode="auto">
            <a:xfrm>
              <a:off x="8273771" y="207505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5"/>
                    <a:pt x="43"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3" name="Freeform 301">
              <a:extLst>
                <a:ext uri="{FF2B5EF4-FFF2-40B4-BE49-F238E27FC236}">
                  <a16:creationId xmlns:a16="http://schemas.microsoft.com/office/drawing/2014/main" id="{739AEE14-3A97-47DF-B7ED-C06690757462}"/>
                </a:ext>
              </a:extLst>
            </p:cNvPr>
            <p:cNvSpPr>
              <a:spLocks/>
            </p:cNvSpPr>
            <p:nvPr/>
          </p:nvSpPr>
          <p:spPr bwMode="auto">
            <a:xfrm>
              <a:off x="7870184" y="234478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4" name="Freeform 302">
              <a:extLst>
                <a:ext uri="{FF2B5EF4-FFF2-40B4-BE49-F238E27FC236}">
                  <a16:creationId xmlns:a16="http://schemas.microsoft.com/office/drawing/2014/main" id="{0D4DFFBA-FC3D-49A8-AC41-109407BFCC25}"/>
                </a:ext>
              </a:extLst>
            </p:cNvPr>
            <p:cNvSpPr>
              <a:spLocks/>
            </p:cNvSpPr>
            <p:nvPr/>
          </p:nvSpPr>
          <p:spPr bwMode="auto">
            <a:xfrm>
              <a:off x="7870184"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5" name="Freeform 303">
              <a:extLst>
                <a:ext uri="{FF2B5EF4-FFF2-40B4-BE49-F238E27FC236}">
                  <a16:creationId xmlns:a16="http://schemas.microsoft.com/office/drawing/2014/main" id="{8CB62E6D-6031-4AB2-A516-25AF1ED7E7B5}"/>
                </a:ext>
              </a:extLst>
            </p:cNvPr>
            <p:cNvSpPr>
              <a:spLocks/>
            </p:cNvSpPr>
            <p:nvPr/>
          </p:nvSpPr>
          <p:spPr bwMode="auto">
            <a:xfrm>
              <a:off x="7870184"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6" name="Freeform 304">
              <a:extLst>
                <a:ext uri="{FF2B5EF4-FFF2-40B4-BE49-F238E27FC236}">
                  <a16:creationId xmlns:a16="http://schemas.microsoft.com/office/drawing/2014/main" id="{E33D04E5-0131-4D1F-8B38-5D54700C497C}"/>
                </a:ext>
              </a:extLst>
            </p:cNvPr>
            <p:cNvSpPr>
              <a:spLocks/>
            </p:cNvSpPr>
            <p:nvPr/>
          </p:nvSpPr>
          <p:spPr bwMode="auto">
            <a:xfrm>
              <a:off x="7870184"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7" name="Freeform 305">
              <a:extLst>
                <a:ext uri="{FF2B5EF4-FFF2-40B4-BE49-F238E27FC236}">
                  <a16:creationId xmlns:a16="http://schemas.microsoft.com/office/drawing/2014/main" id="{95CF4828-F87A-4CE7-B83F-8FE97D99F90B}"/>
                </a:ext>
              </a:extLst>
            </p:cNvPr>
            <p:cNvSpPr>
              <a:spLocks/>
            </p:cNvSpPr>
            <p:nvPr/>
          </p:nvSpPr>
          <p:spPr bwMode="auto">
            <a:xfrm>
              <a:off x="7870184" y="328581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4"/>
                    <a:pt x="13" y="72"/>
                  </a:cubicBezTo>
                  <a:cubicBezTo>
                    <a:pt x="21" y="82"/>
                    <a:pt x="30" y="85"/>
                    <a:pt x="43"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8" name="Freeform 306">
              <a:extLst>
                <a:ext uri="{FF2B5EF4-FFF2-40B4-BE49-F238E27FC236}">
                  <a16:creationId xmlns:a16="http://schemas.microsoft.com/office/drawing/2014/main" id="{305842B5-9C46-41D1-A6D2-0E2F974557D5}"/>
                </a:ext>
              </a:extLst>
            </p:cNvPr>
            <p:cNvSpPr>
              <a:spLocks/>
            </p:cNvSpPr>
            <p:nvPr/>
          </p:nvSpPr>
          <p:spPr bwMode="auto">
            <a:xfrm>
              <a:off x="7870184" y="3421678"/>
              <a:ext cx="87910" cy="87910"/>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6"/>
                    <a:pt x="43"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09" name="Freeform 307">
              <a:extLst>
                <a:ext uri="{FF2B5EF4-FFF2-40B4-BE49-F238E27FC236}">
                  <a16:creationId xmlns:a16="http://schemas.microsoft.com/office/drawing/2014/main" id="{98A57B64-0298-434F-A7CC-759BA6EE5DCE}"/>
                </a:ext>
              </a:extLst>
            </p:cNvPr>
            <p:cNvSpPr>
              <a:spLocks/>
            </p:cNvSpPr>
            <p:nvPr/>
          </p:nvSpPr>
          <p:spPr bwMode="auto">
            <a:xfrm>
              <a:off x="7870184" y="355554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0" name="Freeform 308">
              <a:extLst>
                <a:ext uri="{FF2B5EF4-FFF2-40B4-BE49-F238E27FC236}">
                  <a16:creationId xmlns:a16="http://schemas.microsoft.com/office/drawing/2014/main" id="{796F4C33-09E3-4FBC-8859-423625BDF927}"/>
                </a:ext>
              </a:extLst>
            </p:cNvPr>
            <p:cNvSpPr>
              <a:spLocks/>
            </p:cNvSpPr>
            <p:nvPr/>
          </p:nvSpPr>
          <p:spPr bwMode="auto">
            <a:xfrm>
              <a:off x="7870184" y="3691402"/>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1" name="Freeform 309">
              <a:extLst>
                <a:ext uri="{FF2B5EF4-FFF2-40B4-BE49-F238E27FC236}">
                  <a16:creationId xmlns:a16="http://schemas.microsoft.com/office/drawing/2014/main" id="{D3F7A6A6-3668-4893-8A89-4C4509FD6C6D}"/>
                </a:ext>
              </a:extLst>
            </p:cNvPr>
            <p:cNvSpPr>
              <a:spLocks/>
            </p:cNvSpPr>
            <p:nvPr/>
          </p:nvSpPr>
          <p:spPr bwMode="auto">
            <a:xfrm>
              <a:off x="7870184" y="382526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2" name="Freeform 310">
              <a:extLst>
                <a:ext uri="{FF2B5EF4-FFF2-40B4-BE49-F238E27FC236}">
                  <a16:creationId xmlns:a16="http://schemas.microsoft.com/office/drawing/2014/main" id="{0ADE05A2-F193-4B18-9C3C-EA9FA3F72AB7}"/>
                </a:ext>
              </a:extLst>
            </p:cNvPr>
            <p:cNvSpPr>
              <a:spLocks/>
            </p:cNvSpPr>
            <p:nvPr/>
          </p:nvSpPr>
          <p:spPr bwMode="auto">
            <a:xfrm>
              <a:off x="8139908" y="4094989"/>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3" name="Freeform 311">
              <a:extLst>
                <a:ext uri="{FF2B5EF4-FFF2-40B4-BE49-F238E27FC236}">
                  <a16:creationId xmlns:a16="http://schemas.microsoft.com/office/drawing/2014/main" id="{18871AD9-D4F8-4DA4-8B84-E853C393B47E}"/>
                </a:ext>
              </a:extLst>
            </p:cNvPr>
            <p:cNvSpPr>
              <a:spLocks/>
            </p:cNvSpPr>
            <p:nvPr/>
          </p:nvSpPr>
          <p:spPr bwMode="auto">
            <a:xfrm>
              <a:off x="8139908" y="4228852"/>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4" name="Freeform 312">
              <a:extLst>
                <a:ext uri="{FF2B5EF4-FFF2-40B4-BE49-F238E27FC236}">
                  <a16:creationId xmlns:a16="http://schemas.microsoft.com/office/drawing/2014/main" id="{88279F8A-7F71-41E5-9105-51922221706D}"/>
                </a:ext>
              </a:extLst>
            </p:cNvPr>
            <p:cNvSpPr>
              <a:spLocks/>
            </p:cNvSpPr>
            <p:nvPr/>
          </p:nvSpPr>
          <p:spPr bwMode="auto">
            <a:xfrm>
              <a:off x="8006045" y="2344781"/>
              <a:ext cx="85912"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5" name="Freeform 313">
              <a:extLst>
                <a:ext uri="{FF2B5EF4-FFF2-40B4-BE49-F238E27FC236}">
                  <a16:creationId xmlns:a16="http://schemas.microsoft.com/office/drawing/2014/main" id="{47FE1B19-0CC6-4444-A606-7590DF99A3BE}"/>
                </a:ext>
              </a:extLst>
            </p:cNvPr>
            <p:cNvSpPr>
              <a:spLocks/>
            </p:cNvSpPr>
            <p:nvPr/>
          </p:nvSpPr>
          <p:spPr bwMode="auto">
            <a:xfrm>
              <a:off x="8006045" y="2478644"/>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6" name="Freeform 314">
              <a:extLst>
                <a:ext uri="{FF2B5EF4-FFF2-40B4-BE49-F238E27FC236}">
                  <a16:creationId xmlns:a16="http://schemas.microsoft.com/office/drawing/2014/main" id="{6C719A95-354D-478B-8688-D8C4EA0703B3}"/>
                </a:ext>
              </a:extLst>
            </p:cNvPr>
            <p:cNvSpPr>
              <a:spLocks/>
            </p:cNvSpPr>
            <p:nvPr/>
          </p:nvSpPr>
          <p:spPr bwMode="auto">
            <a:xfrm>
              <a:off x="8006045" y="2614505"/>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7" name="Freeform 315">
              <a:extLst>
                <a:ext uri="{FF2B5EF4-FFF2-40B4-BE49-F238E27FC236}">
                  <a16:creationId xmlns:a16="http://schemas.microsoft.com/office/drawing/2014/main" id="{4E7513CD-E4CA-4AFB-A817-58FD14A57A55}"/>
                </a:ext>
              </a:extLst>
            </p:cNvPr>
            <p:cNvSpPr>
              <a:spLocks/>
            </p:cNvSpPr>
            <p:nvPr/>
          </p:nvSpPr>
          <p:spPr bwMode="auto">
            <a:xfrm>
              <a:off x="8006045" y="2748368"/>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8" name="Freeform 316">
              <a:extLst>
                <a:ext uri="{FF2B5EF4-FFF2-40B4-BE49-F238E27FC236}">
                  <a16:creationId xmlns:a16="http://schemas.microsoft.com/office/drawing/2014/main" id="{BC139AED-7A5E-490F-A70B-60713DAB93D1}"/>
                </a:ext>
              </a:extLst>
            </p:cNvPr>
            <p:cNvSpPr>
              <a:spLocks/>
            </p:cNvSpPr>
            <p:nvPr/>
          </p:nvSpPr>
          <p:spPr bwMode="auto">
            <a:xfrm>
              <a:off x="8006045" y="3285817"/>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4"/>
                    <a:pt x="13" y="72"/>
                  </a:cubicBezTo>
                  <a:cubicBezTo>
                    <a:pt x="21" y="82"/>
                    <a:pt x="30" y="85"/>
                    <a:pt x="43"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19" name="Freeform 317">
              <a:extLst>
                <a:ext uri="{FF2B5EF4-FFF2-40B4-BE49-F238E27FC236}">
                  <a16:creationId xmlns:a16="http://schemas.microsoft.com/office/drawing/2014/main" id="{E6556BE6-69A9-4264-8468-D4BDE19CD55D}"/>
                </a:ext>
              </a:extLst>
            </p:cNvPr>
            <p:cNvSpPr>
              <a:spLocks/>
            </p:cNvSpPr>
            <p:nvPr/>
          </p:nvSpPr>
          <p:spPr bwMode="auto">
            <a:xfrm>
              <a:off x="8006045" y="3421678"/>
              <a:ext cx="85912" cy="87910"/>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6"/>
                    <a:pt x="43"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0" name="Freeform 318">
              <a:extLst>
                <a:ext uri="{FF2B5EF4-FFF2-40B4-BE49-F238E27FC236}">
                  <a16:creationId xmlns:a16="http://schemas.microsoft.com/office/drawing/2014/main" id="{8503C229-EBD9-4A3E-87EC-E6EB6A511DA7}"/>
                </a:ext>
              </a:extLst>
            </p:cNvPr>
            <p:cNvSpPr>
              <a:spLocks/>
            </p:cNvSpPr>
            <p:nvPr/>
          </p:nvSpPr>
          <p:spPr bwMode="auto">
            <a:xfrm>
              <a:off x="8006045" y="3555541"/>
              <a:ext cx="85912"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1" name="Freeform 319">
              <a:extLst>
                <a:ext uri="{FF2B5EF4-FFF2-40B4-BE49-F238E27FC236}">
                  <a16:creationId xmlns:a16="http://schemas.microsoft.com/office/drawing/2014/main" id="{03D3EE21-F0A8-42DB-8A39-EB44C060B44B}"/>
                </a:ext>
              </a:extLst>
            </p:cNvPr>
            <p:cNvSpPr>
              <a:spLocks/>
            </p:cNvSpPr>
            <p:nvPr/>
          </p:nvSpPr>
          <p:spPr bwMode="auto">
            <a:xfrm>
              <a:off x="8006045" y="3691402"/>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2" name="Freeform 320">
              <a:extLst>
                <a:ext uri="{FF2B5EF4-FFF2-40B4-BE49-F238E27FC236}">
                  <a16:creationId xmlns:a16="http://schemas.microsoft.com/office/drawing/2014/main" id="{14F4CF9A-804F-48EB-9E73-B7D9EF685E29}"/>
                </a:ext>
              </a:extLst>
            </p:cNvPr>
            <p:cNvSpPr>
              <a:spLocks/>
            </p:cNvSpPr>
            <p:nvPr/>
          </p:nvSpPr>
          <p:spPr bwMode="auto">
            <a:xfrm>
              <a:off x="8006045" y="3825265"/>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3" name="Freeform 321">
              <a:extLst>
                <a:ext uri="{FF2B5EF4-FFF2-40B4-BE49-F238E27FC236}">
                  <a16:creationId xmlns:a16="http://schemas.microsoft.com/office/drawing/2014/main" id="{FBEB1B2A-C94D-4047-B16C-D01E7EA5F099}"/>
                </a:ext>
              </a:extLst>
            </p:cNvPr>
            <p:cNvSpPr>
              <a:spLocks/>
            </p:cNvSpPr>
            <p:nvPr/>
          </p:nvSpPr>
          <p:spPr bwMode="auto">
            <a:xfrm>
              <a:off x="8273771" y="4094989"/>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4" name="Freeform 322">
              <a:extLst>
                <a:ext uri="{FF2B5EF4-FFF2-40B4-BE49-F238E27FC236}">
                  <a16:creationId xmlns:a16="http://schemas.microsoft.com/office/drawing/2014/main" id="{1D0BDA0F-CC27-4A64-85E1-29D8532668BC}"/>
                </a:ext>
              </a:extLst>
            </p:cNvPr>
            <p:cNvSpPr>
              <a:spLocks/>
            </p:cNvSpPr>
            <p:nvPr/>
          </p:nvSpPr>
          <p:spPr bwMode="auto">
            <a:xfrm>
              <a:off x="8273771" y="4228852"/>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5" name="Freeform 323">
              <a:extLst>
                <a:ext uri="{FF2B5EF4-FFF2-40B4-BE49-F238E27FC236}">
                  <a16:creationId xmlns:a16="http://schemas.microsoft.com/office/drawing/2014/main" id="{F4A36E83-8BE8-43B3-A0B5-14F0E93AB10D}"/>
                </a:ext>
              </a:extLst>
            </p:cNvPr>
            <p:cNvSpPr>
              <a:spLocks/>
            </p:cNvSpPr>
            <p:nvPr/>
          </p:nvSpPr>
          <p:spPr bwMode="auto">
            <a:xfrm>
              <a:off x="8139908" y="234478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6" name="Freeform 324">
              <a:extLst>
                <a:ext uri="{FF2B5EF4-FFF2-40B4-BE49-F238E27FC236}">
                  <a16:creationId xmlns:a16="http://schemas.microsoft.com/office/drawing/2014/main" id="{DD1AF6E1-C15C-4AC7-83EE-91C95B5A8879}"/>
                </a:ext>
              </a:extLst>
            </p:cNvPr>
            <p:cNvSpPr>
              <a:spLocks/>
            </p:cNvSpPr>
            <p:nvPr/>
          </p:nvSpPr>
          <p:spPr bwMode="auto">
            <a:xfrm>
              <a:off x="8139908"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7" name="Freeform 325">
              <a:extLst>
                <a:ext uri="{FF2B5EF4-FFF2-40B4-BE49-F238E27FC236}">
                  <a16:creationId xmlns:a16="http://schemas.microsoft.com/office/drawing/2014/main" id="{E1E52CF1-9B19-4609-BF6C-BF1806C020CD}"/>
                </a:ext>
              </a:extLst>
            </p:cNvPr>
            <p:cNvSpPr>
              <a:spLocks/>
            </p:cNvSpPr>
            <p:nvPr/>
          </p:nvSpPr>
          <p:spPr bwMode="auto">
            <a:xfrm>
              <a:off x="8139908"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8" name="Freeform 326">
              <a:extLst>
                <a:ext uri="{FF2B5EF4-FFF2-40B4-BE49-F238E27FC236}">
                  <a16:creationId xmlns:a16="http://schemas.microsoft.com/office/drawing/2014/main" id="{B7D6771C-ABB0-4288-9170-4F6EA69EED5F}"/>
                </a:ext>
              </a:extLst>
            </p:cNvPr>
            <p:cNvSpPr>
              <a:spLocks/>
            </p:cNvSpPr>
            <p:nvPr/>
          </p:nvSpPr>
          <p:spPr bwMode="auto">
            <a:xfrm>
              <a:off x="8139908"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29" name="Freeform 327">
              <a:extLst>
                <a:ext uri="{FF2B5EF4-FFF2-40B4-BE49-F238E27FC236}">
                  <a16:creationId xmlns:a16="http://schemas.microsoft.com/office/drawing/2014/main" id="{D24EC912-7387-4117-BF94-761696EB7CA7}"/>
                </a:ext>
              </a:extLst>
            </p:cNvPr>
            <p:cNvSpPr>
              <a:spLocks/>
            </p:cNvSpPr>
            <p:nvPr/>
          </p:nvSpPr>
          <p:spPr bwMode="auto">
            <a:xfrm>
              <a:off x="8139908" y="328581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4"/>
                    <a:pt x="13" y="72"/>
                  </a:cubicBezTo>
                  <a:cubicBezTo>
                    <a:pt x="21" y="82"/>
                    <a:pt x="30" y="85"/>
                    <a:pt x="43"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0" name="Freeform 328">
              <a:extLst>
                <a:ext uri="{FF2B5EF4-FFF2-40B4-BE49-F238E27FC236}">
                  <a16:creationId xmlns:a16="http://schemas.microsoft.com/office/drawing/2014/main" id="{AECE2F0D-BF5C-4804-849D-B558D239072D}"/>
                </a:ext>
              </a:extLst>
            </p:cNvPr>
            <p:cNvSpPr>
              <a:spLocks/>
            </p:cNvSpPr>
            <p:nvPr/>
          </p:nvSpPr>
          <p:spPr bwMode="auto">
            <a:xfrm>
              <a:off x="8139908" y="3421678"/>
              <a:ext cx="87910" cy="87910"/>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6"/>
                    <a:pt x="43"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1" name="Freeform 329">
              <a:extLst>
                <a:ext uri="{FF2B5EF4-FFF2-40B4-BE49-F238E27FC236}">
                  <a16:creationId xmlns:a16="http://schemas.microsoft.com/office/drawing/2014/main" id="{99997383-AF29-4030-B450-60188032037E}"/>
                </a:ext>
              </a:extLst>
            </p:cNvPr>
            <p:cNvSpPr>
              <a:spLocks/>
            </p:cNvSpPr>
            <p:nvPr/>
          </p:nvSpPr>
          <p:spPr bwMode="auto">
            <a:xfrm>
              <a:off x="8139908" y="355554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2" name="Freeform 330">
              <a:extLst>
                <a:ext uri="{FF2B5EF4-FFF2-40B4-BE49-F238E27FC236}">
                  <a16:creationId xmlns:a16="http://schemas.microsoft.com/office/drawing/2014/main" id="{34FE4813-2564-4636-8A89-90F20CF48697}"/>
                </a:ext>
              </a:extLst>
            </p:cNvPr>
            <p:cNvSpPr>
              <a:spLocks/>
            </p:cNvSpPr>
            <p:nvPr/>
          </p:nvSpPr>
          <p:spPr bwMode="auto">
            <a:xfrm>
              <a:off x="8139908" y="3691402"/>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3" name="Freeform 331">
              <a:extLst>
                <a:ext uri="{FF2B5EF4-FFF2-40B4-BE49-F238E27FC236}">
                  <a16:creationId xmlns:a16="http://schemas.microsoft.com/office/drawing/2014/main" id="{1786815E-8182-4281-8DC1-4C1BC2F18D51}"/>
                </a:ext>
              </a:extLst>
            </p:cNvPr>
            <p:cNvSpPr>
              <a:spLocks/>
            </p:cNvSpPr>
            <p:nvPr/>
          </p:nvSpPr>
          <p:spPr bwMode="auto">
            <a:xfrm>
              <a:off x="8139908" y="382526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4" name="Freeform 332">
              <a:extLst>
                <a:ext uri="{FF2B5EF4-FFF2-40B4-BE49-F238E27FC236}">
                  <a16:creationId xmlns:a16="http://schemas.microsoft.com/office/drawing/2014/main" id="{ACE32EBF-2A0C-4475-A944-1C5DEEF44957}"/>
                </a:ext>
              </a:extLst>
            </p:cNvPr>
            <p:cNvSpPr>
              <a:spLocks/>
            </p:cNvSpPr>
            <p:nvPr/>
          </p:nvSpPr>
          <p:spPr bwMode="auto">
            <a:xfrm>
              <a:off x="8139908" y="395912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5" name="Freeform 333">
              <a:extLst>
                <a:ext uri="{FF2B5EF4-FFF2-40B4-BE49-F238E27FC236}">
                  <a16:creationId xmlns:a16="http://schemas.microsoft.com/office/drawing/2014/main" id="{2C297E56-4506-4CA0-85A5-91A9AF9D336A}"/>
                </a:ext>
              </a:extLst>
            </p:cNvPr>
            <p:cNvSpPr>
              <a:spLocks/>
            </p:cNvSpPr>
            <p:nvPr/>
          </p:nvSpPr>
          <p:spPr bwMode="auto">
            <a:xfrm>
              <a:off x="8273771" y="234478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6" name="Freeform 334">
              <a:extLst>
                <a:ext uri="{FF2B5EF4-FFF2-40B4-BE49-F238E27FC236}">
                  <a16:creationId xmlns:a16="http://schemas.microsoft.com/office/drawing/2014/main" id="{86DF69D1-8C4E-4F28-A388-2A1A98F64AB7}"/>
                </a:ext>
              </a:extLst>
            </p:cNvPr>
            <p:cNvSpPr>
              <a:spLocks/>
            </p:cNvSpPr>
            <p:nvPr/>
          </p:nvSpPr>
          <p:spPr bwMode="auto">
            <a:xfrm>
              <a:off x="8273771"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7" name="Freeform 335">
              <a:extLst>
                <a:ext uri="{FF2B5EF4-FFF2-40B4-BE49-F238E27FC236}">
                  <a16:creationId xmlns:a16="http://schemas.microsoft.com/office/drawing/2014/main" id="{5EA98D3E-6336-4256-B954-50CD9DAB5490}"/>
                </a:ext>
              </a:extLst>
            </p:cNvPr>
            <p:cNvSpPr>
              <a:spLocks/>
            </p:cNvSpPr>
            <p:nvPr/>
          </p:nvSpPr>
          <p:spPr bwMode="auto">
            <a:xfrm>
              <a:off x="8273771"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8" name="Freeform 336">
              <a:extLst>
                <a:ext uri="{FF2B5EF4-FFF2-40B4-BE49-F238E27FC236}">
                  <a16:creationId xmlns:a16="http://schemas.microsoft.com/office/drawing/2014/main" id="{5E06E1E3-A396-461C-B69F-B571D5B3CF9A}"/>
                </a:ext>
              </a:extLst>
            </p:cNvPr>
            <p:cNvSpPr>
              <a:spLocks/>
            </p:cNvSpPr>
            <p:nvPr/>
          </p:nvSpPr>
          <p:spPr bwMode="auto">
            <a:xfrm>
              <a:off x="8273771"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39" name="Freeform 337">
              <a:extLst>
                <a:ext uri="{FF2B5EF4-FFF2-40B4-BE49-F238E27FC236}">
                  <a16:creationId xmlns:a16="http://schemas.microsoft.com/office/drawing/2014/main" id="{7DE74661-264D-4A72-982B-92561EA584CC}"/>
                </a:ext>
              </a:extLst>
            </p:cNvPr>
            <p:cNvSpPr>
              <a:spLocks/>
            </p:cNvSpPr>
            <p:nvPr/>
          </p:nvSpPr>
          <p:spPr bwMode="auto">
            <a:xfrm>
              <a:off x="8273771" y="328581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4"/>
                    <a:pt x="13" y="72"/>
                  </a:cubicBezTo>
                  <a:cubicBezTo>
                    <a:pt x="21" y="82"/>
                    <a:pt x="30" y="85"/>
                    <a:pt x="43"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0" name="Freeform 338">
              <a:extLst>
                <a:ext uri="{FF2B5EF4-FFF2-40B4-BE49-F238E27FC236}">
                  <a16:creationId xmlns:a16="http://schemas.microsoft.com/office/drawing/2014/main" id="{C0ABDB9B-A6B1-4105-8BD2-5A0D7D56AF69}"/>
                </a:ext>
              </a:extLst>
            </p:cNvPr>
            <p:cNvSpPr>
              <a:spLocks/>
            </p:cNvSpPr>
            <p:nvPr/>
          </p:nvSpPr>
          <p:spPr bwMode="auto">
            <a:xfrm>
              <a:off x="8273771" y="3421678"/>
              <a:ext cx="87910" cy="87910"/>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6"/>
                    <a:pt x="43"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1" name="Freeform 339">
              <a:extLst>
                <a:ext uri="{FF2B5EF4-FFF2-40B4-BE49-F238E27FC236}">
                  <a16:creationId xmlns:a16="http://schemas.microsoft.com/office/drawing/2014/main" id="{47741C4E-CB0F-4251-BFC4-AE0AEADAFF2D}"/>
                </a:ext>
              </a:extLst>
            </p:cNvPr>
            <p:cNvSpPr>
              <a:spLocks/>
            </p:cNvSpPr>
            <p:nvPr/>
          </p:nvSpPr>
          <p:spPr bwMode="auto">
            <a:xfrm>
              <a:off x="8273771" y="355554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2" name="Freeform 340">
              <a:extLst>
                <a:ext uri="{FF2B5EF4-FFF2-40B4-BE49-F238E27FC236}">
                  <a16:creationId xmlns:a16="http://schemas.microsoft.com/office/drawing/2014/main" id="{C7263668-87D8-471F-A2D3-7B8127D41EBF}"/>
                </a:ext>
              </a:extLst>
            </p:cNvPr>
            <p:cNvSpPr>
              <a:spLocks/>
            </p:cNvSpPr>
            <p:nvPr/>
          </p:nvSpPr>
          <p:spPr bwMode="auto">
            <a:xfrm>
              <a:off x="8273771" y="3691402"/>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3" name="Freeform 341">
              <a:extLst>
                <a:ext uri="{FF2B5EF4-FFF2-40B4-BE49-F238E27FC236}">
                  <a16:creationId xmlns:a16="http://schemas.microsoft.com/office/drawing/2014/main" id="{F3604E1A-7D49-4991-B981-A7618F4BBC08}"/>
                </a:ext>
              </a:extLst>
            </p:cNvPr>
            <p:cNvSpPr>
              <a:spLocks/>
            </p:cNvSpPr>
            <p:nvPr/>
          </p:nvSpPr>
          <p:spPr bwMode="auto">
            <a:xfrm>
              <a:off x="8273771" y="382526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4" name="Freeform 342">
              <a:extLst>
                <a:ext uri="{FF2B5EF4-FFF2-40B4-BE49-F238E27FC236}">
                  <a16:creationId xmlns:a16="http://schemas.microsoft.com/office/drawing/2014/main" id="{9A6F5821-A37D-40BD-85E0-10F896E5C202}"/>
                </a:ext>
              </a:extLst>
            </p:cNvPr>
            <p:cNvSpPr>
              <a:spLocks/>
            </p:cNvSpPr>
            <p:nvPr/>
          </p:nvSpPr>
          <p:spPr bwMode="auto">
            <a:xfrm>
              <a:off x="8409632" y="4498576"/>
              <a:ext cx="85912" cy="85912"/>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2"/>
                    <a:pt x="0" y="42"/>
                  </a:cubicBezTo>
                  <a:cubicBezTo>
                    <a:pt x="0" y="54"/>
                    <a:pt x="4" y="64"/>
                    <a:pt x="13" y="72"/>
                  </a:cubicBezTo>
                  <a:cubicBezTo>
                    <a:pt x="21" y="81"/>
                    <a:pt x="30" y="85"/>
                    <a:pt x="44"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5" name="Freeform 343">
              <a:extLst>
                <a:ext uri="{FF2B5EF4-FFF2-40B4-BE49-F238E27FC236}">
                  <a16:creationId xmlns:a16="http://schemas.microsoft.com/office/drawing/2014/main" id="{E9D1BF60-970B-4114-B9AF-90E0656B777A}"/>
                </a:ext>
              </a:extLst>
            </p:cNvPr>
            <p:cNvSpPr>
              <a:spLocks/>
            </p:cNvSpPr>
            <p:nvPr/>
          </p:nvSpPr>
          <p:spPr bwMode="auto">
            <a:xfrm>
              <a:off x="8273771" y="4498576"/>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6" name="Freeform 344">
              <a:extLst>
                <a:ext uri="{FF2B5EF4-FFF2-40B4-BE49-F238E27FC236}">
                  <a16:creationId xmlns:a16="http://schemas.microsoft.com/office/drawing/2014/main" id="{C16E7480-EA38-4D68-9655-F507D639A0A6}"/>
                </a:ext>
              </a:extLst>
            </p:cNvPr>
            <p:cNvSpPr>
              <a:spLocks/>
            </p:cNvSpPr>
            <p:nvPr/>
          </p:nvSpPr>
          <p:spPr bwMode="auto">
            <a:xfrm>
              <a:off x="8543495" y="4498576"/>
              <a:ext cx="87910" cy="85912"/>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2"/>
                    <a:pt x="0" y="42"/>
                  </a:cubicBezTo>
                  <a:cubicBezTo>
                    <a:pt x="0" y="54"/>
                    <a:pt x="4" y="64"/>
                    <a:pt x="13" y="72"/>
                  </a:cubicBezTo>
                  <a:cubicBezTo>
                    <a:pt x="21" y="81"/>
                    <a:pt x="31" y="85"/>
                    <a:pt x="44" y="85"/>
                  </a:cubicBezTo>
                  <a:cubicBezTo>
                    <a:pt x="55" y="85"/>
                    <a:pt x="65" y="81"/>
                    <a:pt x="72" y="72"/>
                  </a:cubicBezTo>
                  <a:cubicBezTo>
                    <a:pt x="82" y="64"/>
                    <a:pt x="86" y="54"/>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7" name="Freeform 345">
              <a:extLst>
                <a:ext uri="{FF2B5EF4-FFF2-40B4-BE49-F238E27FC236}">
                  <a16:creationId xmlns:a16="http://schemas.microsoft.com/office/drawing/2014/main" id="{A2F41E66-6127-48E9-B757-0F7079FEC412}"/>
                </a:ext>
              </a:extLst>
            </p:cNvPr>
            <p:cNvSpPr>
              <a:spLocks/>
            </p:cNvSpPr>
            <p:nvPr/>
          </p:nvSpPr>
          <p:spPr bwMode="auto">
            <a:xfrm>
              <a:off x="8409632" y="4632439"/>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2"/>
                    <a:pt x="0" y="42"/>
                  </a:cubicBezTo>
                  <a:cubicBezTo>
                    <a:pt x="0" y="54"/>
                    <a:pt x="4" y="64"/>
                    <a:pt x="13" y="72"/>
                  </a:cubicBezTo>
                  <a:cubicBezTo>
                    <a:pt x="21" y="82"/>
                    <a:pt x="30" y="85"/>
                    <a:pt x="44"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8" name="Freeform 346">
              <a:extLst>
                <a:ext uri="{FF2B5EF4-FFF2-40B4-BE49-F238E27FC236}">
                  <a16:creationId xmlns:a16="http://schemas.microsoft.com/office/drawing/2014/main" id="{88A14252-026F-4D83-8D41-09999B9F6F07}"/>
                </a:ext>
              </a:extLst>
            </p:cNvPr>
            <p:cNvSpPr>
              <a:spLocks/>
            </p:cNvSpPr>
            <p:nvPr/>
          </p:nvSpPr>
          <p:spPr bwMode="auto">
            <a:xfrm>
              <a:off x="8409632" y="2208920"/>
              <a:ext cx="85912" cy="87910"/>
            </a:xfrm>
            <a:custGeom>
              <a:avLst/>
              <a:gdLst>
                <a:gd name="T0" fmla="*/ 72 w 85"/>
                <a:gd name="T1" fmla="*/ 14 h 86"/>
                <a:gd name="T2" fmla="*/ 44 w 85"/>
                <a:gd name="T3" fmla="*/ 0 h 86"/>
                <a:gd name="T4" fmla="*/ 13 w 85"/>
                <a:gd name="T5" fmla="*/ 14 h 86"/>
                <a:gd name="T6" fmla="*/ 0 w 85"/>
                <a:gd name="T7" fmla="*/ 42 h 86"/>
                <a:gd name="T8" fmla="*/ 13 w 85"/>
                <a:gd name="T9" fmla="*/ 73 h 86"/>
                <a:gd name="T10" fmla="*/ 44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4" y="0"/>
                  </a:cubicBezTo>
                  <a:cubicBezTo>
                    <a:pt x="30" y="0"/>
                    <a:pt x="21" y="6"/>
                    <a:pt x="13" y="14"/>
                  </a:cubicBezTo>
                  <a:cubicBezTo>
                    <a:pt x="4" y="21"/>
                    <a:pt x="0" y="32"/>
                    <a:pt x="0" y="42"/>
                  </a:cubicBezTo>
                  <a:cubicBezTo>
                    <a:pt x="0" y="55"/>
                    <a:pt x="4" y="65"/>
                    <a:pt x="13" y="73"/>
                  </a:cubicBezTo>
                  <a:cubicBezTo>
                    <a:pt x="21" y="82"/>
                    <a:pt x="30" y="86"/>
                    <a:pt x="44"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49" name="Freeform 347">
              <a:extLst>
                <a:ext uri="{FF2B5EF4-FFF2-40B4-BE49-F238E27FC236}">
                  <a16:creationId xmlns:a16="http://schemas.microsoft.com/office/drawing/2014/main" id="{1C32C5F9-2B83-496C-ABCF-747AA297C52E}"/>
                </a:ext>
              </a:extLst>
            </p:cNvPr>
            <p:cNvSpPr>
              <a:spLocks/>
            </p:cNvSpPr>
            <p:nvPr/>
          </p:nvSpPr>
          <p:spPr bwMode="auto">
            <a:xfrm>
              <a:off x="8409632" y="2344781"/>
              <a:ext cx="85912" cy="87910"/>
            </a:xfrm>
            <a:custGeom>
              <a:avLst/>
              <a:gdLst>
                <a:gd name="T0" fmla="*/ 72 w 85"/>
                <a:gd name="T1" fmla="*/ 14 h 86"/>
                <a:gd name="T2" fmla="*/ 44 w 85"/>
                <a:gd name="T3" fmla="*/ 0 h 86"/>
                <a:gd name="T4" fmla="*/ 13 w 85"/>
                <a:gd name="T5" fmla="*/ 14 h 86"/>
                <a:gd name="T6" fmla="*/ 0 w 85"/>
                <a:gd name="T7" fmla="*/ 42 h 86"/>
                <a:gd name="T8" fmla="*/ 13 w 85"/>
                <a:gd name="T9" fmla="*/ 73 h 86"/>
                <a:gd name="T10" fmla="*/ 44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4" y="0"/>
                  </a:cubicBezTo>
                  <a:cubicBezTo>
                    <a:pt x="30" y="0"/>
                    <a:pt x="21" y="6"/>
                    <a:pt x="13" y="14"/>
                  </a:cubicBezTo>
                  <a:cubicBezTo>
                    <a:pt x="4" y="21"/>
                    <a:pt x="0" y="32"/>
                    <a:pt x="0" y="42"/>
                  </a:cubicBezTo>
                  <a:cubicBezTo>
                    <a:pt x="0" y="56"/>
                    <a:pt x="4" y="65"/>
                    <a:pt x="13" y="73"/>
                  </a:cubicBezTo>
                  <a:cubicBezTo>
                    <a:pt x="21" y="82"/>
                    <a:pt x="30" y="86"/>
                    <a:pt x="44"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0" name="Freeform 348">
              <a:extLst>
                <a:ext uri="{FF2B5EF4-FFF2-40B4-BE49-F238E27FC236}">
                  <a16:creationId xmlns:a16="http://schemas.microsoft.com/office/drawing/2014/main" id="{0A7B3EBD-6830-454B-BE5D-77EFFCBA377E}"/>
                </a:ext>
              </a:extLst>
            </p:cNvPr>
            <p:cNvSpPr>
              <a:spLocks/>
            </p:cNvSpPr>
            <p:nvPr/>
          </p:nvSpPr>
          <p:spPr bwMode="auto">
            <a:xfrm>
              <a:off x="8409632" y="2478644"/>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1" name="Freeform 349">
              <a:extLst>
                <a:ext uri="{FF2B5EF4-FFF2-40B4-BE49-F238E27FC236}">
                  <a16:creationId xmlns:a16="http://schemas.microsoft.com/office/drawing/2014/main" id="{EC3AF443-63A6-4DA8-BE4D-F17F3F57F3DE}"/>
                </a:ext>
              </a:extLst>
            </p:cNvPr>
            <p:cNvSpPr>
              <a:spLocks/>
            </p:cNvSpPr>
            <p:nvPr/>
          </p:nvSpPr>
          <p:spPr bwMode="auto">
            <a:xfrm>
              <a:off x="8409632" y="2614505"/>
              <a:ext cx="85912" cy="85912"/>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2" name="Freeform 350">
              <a:extLst>
                <a:ext uri="{FF2B5EF4-FFF2-40B4-BE49-F238E27FC236}">
                  <a16:creationId xmlns:a16="http://schemas.microsoft.com/office/drawing/2014/main" id="{BAD7CBE0-2694-4059-9103-076B1C43BA6F}"/>
                </a:ext>
              </a:extLst>
            </p:cNvPr>
            <p:cNvSpPr>
              <a:spLocks/>
            </p:cNvSpPr>
            <p:nvPr/>
          </p:nvSpPr>
          <p:spPr bwMode="auto">
            <a:xfrm>
              <a:off x="8409632" y="2748368"/>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3" name="Freeform 351">
              <a:extLst>
                <a:ext uri="{FF2B5EF4-FFF2-40B4-BE49-F238E27FC236}">
                  <a16:creationId xmlns:a16="http://schemas.microsoft.com/office/drawing/2014/main" id="{3C8428E4-C331-48B1-8B80-4FF8C675620F}"/>
                </a:ext>
              </a:extLst>
            </p:cNvPr>
            <p:cNvSpPr>
              <a:spLocks/>
            </p:cNvSpPr>
            <p:nvPr/>
          </p:nvSpPr>
          <p:spPr bwMode="auto">
            <a:xfrm>
              <a:off x="8409632" y="3285817"/>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4" y="0"/>
                  </a:cubicBezTo>
                  <a:cubicBezTo>
                    <a:pt x="30" y="0"/>
                    <a:pt x="21" y="6"/>
                    <a:pt x="13" y="13"/>
                  </a:cubicBezTo>
                  <a:cubicBezTo>
                    <a:pt x="4" y="21"/>
                    <a:pt x="0" y="32"/>
                    <a:pt x="0" y="42"/>
                  </a:cubicBezTo>
                  <a:cubicBezTo>
                    <a:pt x="0" y="55"/>
                    <a:pt x="4" y="64"/>
                    <a:pt x="13" y="72"/>
                  </a:cubicBezTo>
                  <a:cubicBezTo>
                    <a:pt x="21" y="82"/>
                    <a:pt x="30" y="85"/>
                    <a:pt x="44"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4" name="Freeform 352">
              <a:extLst>
                <a:ext uri="{FF2B5EF4-FFF2-40B4-BE49-F238E27FC236}">
                  <a16:creationId xmlns:a16="http://schemas.microsoft.com/office/drawing/2014/main" id="{C736D8D8-FDB4-4C1F-8B09-206B3C5D5164}"/>
                </a:ext>
              </a:extLst>
            </p:cNvPr>
            <p:cNvSpPr>
              <a:spLocks/>
            </p:cNvSpPr>
            <p:nvPr/>
          </p:nvSpPr>
          <p:spPr bwMode="auto">
            <a:xfrm>
              <a:off x="8409632" y="3421678"/>
              <a:ext cx="85912" cy="87910"/>
            </a:xfrm>
            <a:custGeom>
              <a:avLst/>
              <a:gdLst>
                <a:gd name="T0" fmla="*/ 72 w 85"/>
                <a:gd name="T1" fmla="*/ 13 h 86"/>
                <a:gd name="T2" fmla="*/ 44 w 85"/>
                <a:gd name="T3" fmla="*/ 0 h 86"/>
                <a:gd name="T4" fmla="*/ 13 w 85"/>
                <a:gd name="T5" fmla="*/ 13 h 86"/>
                <a:gd name="T6" fmla="*/ 0 w 85"/>
                <a:gd name="T7" fmla="*/ 42 h 86"/>
                <a:gd name="T8" fmla="*/ 13 w 85"/>
                <a:gd name="T9" fmla="*/ 72 h 86"/>
                <a:gd name="T10" fmla="*/ 44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4" y="0"/>
                  </a:cubicBezTo>
                  <a:cubicBezTo>
                    <a:pt x="30" y="0"/>
                    <a:pt x="21" y="6"/>
                    <a:pt x="13" y="13"/>
                  </a:cubicBezTo>
                  <a:cubicBezTo>
                    <a:pt x="4" y="21"/>
                    <a:pt x="0" y="32"/>
                    <a:pt x="0" y="42"/>
                  </a:cubicBezTo>
                  <a:cubicBezTo>
                    <a:pt x="0" y="55"/>
                    <a:pt x="4" y="65"/>
                    <a:pt x="13" y="72"/>
                  </a:cubicBezTo>
                  <a:cubicBezTo>
                    <a:pt x="21" y="82"/>
                    <a:pt x="30" y="86"/>
                    <a:pt x="44"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5" name="Freeform 353">
              <a:extLst>
                <a:ext uri="{FF2B5EF4-FFF2-40B4-BE49-F238E27FC236}">
                  <a16:creationId xmlns:a16="http://schemas.microsoft.com/office/drawing/2014/main" id="{C2B321AB-F8EF-4ACB-B062-DD4D8F9ADA67}"/>
                </a:ext>
              </a:extLst>
            </p:cNvPr>
            <p:cNvSpPr>
              <a:spLocks/>
            </p:cNvSpPr>
            <p:nvPr/>
          </p:nvSpPr>
          <p:spPr bwMode="auto">
            <a:xfrm>
              <a:off x="8409632" y="3555541"/>
              <a:ext cx="85912" cy="87910"/>
            </a:xfrm>
            <a:custGeom>
              <a:avLst/>
              <a:gdLst>
                <a:gd name="T0" fmla="*/ 72 w 85"/>
                <a:gd name="T1" fmla="*/ 14 h 86"/>
                <a:gd name="T2" fmla="*/ 44 w 85"/>
                <a:gd name="T3" fmla="*/ 0 h 86"/>
                <a:gd name="T4" fmla="*/ 13 w 85"/>
                <a:gd name="T5" fmla="*/ 14 h 86"/>
                <a:gd name="T6" fmla="*/ 0 w 85"/>
                <a:gd name="T7" fmla="*/ 42 h 86"/>
                <a:gd name="T8" fmla="*/ 13 w 85"/>
                <a:gd name="T9" fmla="*/ 73 h 86"/>
                <a:gd name="T10" fmla="*/ 44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4" y="0"/>
                  </a:cubicBezTo>
                  <a:cubicBezTo>
                    <a:pt x="30" y="0"/>
                    <a:pt x="21" y="6"/>
                    <a:pt x="13" y="14"/>
                  </a:cubicBezTo>
                  <a:cubicBezTo>
                    <a:pt x="4" y="21"/>
                    <a:pt x="0" y="32"/>
                    <a:pt x="0" y="42"/>
                  </a:cubicBezTo>
                  <a:cubicBezTo>
                    <a:pt x="0" y="56"/>
                    <a:pt x="4" y="65"/>
                    <a:pt x="13" y="73"/>
                  </a:cubicBezTo>
                  <a:cubicBezTo>
                    <a:pt x="21" y="82"/>
                    <a:pt x="30" y="86"/>
                    <a:pt x="44"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6" name="Freeform 354">
              <a:extLst>
                <a:ext uri="{FF2B5EF4-FFF2-40B4-BE49-F238E27FC236}">
                  <a16:creationId xmlns:a16="http://schemas.microsoft.com/office/drawing/2014/main" id="{881044AA-9387-4E5D-9790-709303CC7C6A}"/>
                </a:ext>
              </a:extLst>
            </p:cNvPr>
            <p:cNvSpPr>
              <a:spLocks/>
            </p:cNvSpPr>
            <p:nvPr/>
          </p:nvSpPr>
          <p:spPr bwMode="auto">
            <a:xfrm>
              <a:off x="8409632" y="3691402"/>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7" name="Freeform 355">
              <a:extLst>
                <a:ext uri="{FF2B5EF4-FFF2-40B4-BE49-F238E27FC236}">
                  <a16:creationId xmlns:a16="http://schemas.microsoft.com/office/drawing/2014/main" id="{C6F2B8CF-46D0-40DA-9E35-061797712B57}"/>
                </a:ext>
              </a:extLst>
            </p:cNvPr>
            <p:cNvSpPr>
              <a:spLocks/>
            </p:cNvSpPr>
            <p:nvPr/>
          </p:nvSpPr>
          <p:spPr bwMode="auto">
            <a:xfrm>
              <a:off x="8409632" y="3959128"/>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8" name="Freeform 356">
              <a:extLst>
                <a:ext uri="{FF2B5EF4-FFF2-40B4-BE49-F238E27FC236}">
                  <a16:creationId xmlns:a16="http://schemas.microsoft.com/office/drawing/2014/main" id="{26473FE9-8818-42F8-BCBC-80DB6E7E8482}"/>
                </a:ext>
              </a:extLst>
            </p:cNvPr>
            <p:cNvSpPr>
              <a:spLocks/>
            </p:cNvSpPr>
            <p:nvPr/>
          </p:nvSpPr>
          <p:spPr bwMode="auto">
            <a:xfrm>
              <a:off x="8543495" y="2478644"/>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59" name="Freeform 357">
              <a:extLst>
                <a:ext uri="{FF2B5EF4-FFF2-40B4-BE49-F238E27FC236}">
                  <a16:creationId xmlns:a16="http://schemas.microsoft.com/office/drawing/2014/main" id="{7A444BB0-53D3-4214-8557-E7F6A023D096}"/>
                </a:ext>
              </a:extLst>
            </p:cNvPr>
            <p:cNvSpPr>
              <a:spLocks/>
            </p:cNvSpPr>
            <p:nvPr/>
          </p:nvSpPr>
          <p:spPr bwMode="auto">
            <a:xfrm>
              <a:off x="8543495" y="2614505"/>
              <a:ext cx="87910" cy="85912"/>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0" name="Freeform 358">
              <a:extLst>
                <a:ext uri="{FF2B5EF4-FFF2-40B4-BE49-F238E27FC236}">
                  <a16:creationId xmlns:a16="http://schemas.microsoft.com/office/drawing/2014/main" id="{7CDB07BA-8F3B-4714-92A3-0EE1CF72B66F}"/>
                </a:ext>
              </a:extLst>
            </p:cNvPr>
            <p:cNvSpPr>
              <a:spLocks/>
            </p:cNvSpPr>
            <p:nvPr/>
          </p:nvSpPr>
          <p:spPr bwMode="auto">
            <a:xfrm>
              <a:off x="8543495" y="2748368"/>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1" name="Freeform 359">
              <a:extLst>
                <a:ext uri="{FF2B5EF4-FFF2-40B4-BE49-F238E27FC236}">
                  <a16:creationId xmlns:a16="http://schemas.microsoft.com/office/drawing/2014/main" id="{B9714B2C-750E-408B-80C8-085F8E28CED2}"/>
                </a:ext>
              </a:extLst>
            </p:cNvPr>
            <p:cNvSpPr>
              <a:spLocks/>
            </p:cNvSpPr>
            <p:nvPr/>
          </p:nvSpPr>
          <p:spPr bwMode="auto">
            <a:xfrm>
              <a:off x="8543495" y="3285817"/>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6"/>
                    <a:pt x="55" y="0"/>
                    <a:pt x="44" y="0"/>
                  </a:cubicBezTo>
                  <a:cubicBezTo>
                    <a:pt x="31" y="0"/>
                    <a:pt x="21" y="6"/>
                    <a:pt x="13" y="13"/>
                  </a:cubicBezTo>
                  <a:cubicBezTo>
                    <a:pt x="4" y="21"/>
                    <a:pt x="0" y="32"/>
                    <a:pt x="0" y="42"/>
                  </a:cubicBezTo>
                  <a:cubicBezTo>
                    <a:pt x="0" y="55"/>
                    <a:pt x="4" y="64"/>
                    <a:pt x="13" y="72"/>
                  </a:cubicBezTo>
                  <a:cubicBezTo>
                    <a:pt x="21" y="82"/>
                    <a:pt x="31" y="85"/>
                    <a:pt x="44" y="85"/>
                  </a:cubicBezTo>
                  <a:cubicBezTo>
                    <a:pt x="55" y="85"/>
                    <a:pt x="65" y="82"/>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2" name="Freeform 360">
              <a:extLst>
                <a:ext uri="{FF2B5EF4-FFF2-40B4-BE49-F238E27FC236}">
                  <a16:creationId xmlns:a16="http://schemas.microsoft.com/office/drawing/2014/main" id="{E39F5719-C674-4E2B-A71C-A07E490D4F26}"/>
                </a:ext>
              </a:extLst>
            </p:cNvPr>
            <p:cNvSpPr>
              <a:spLocks/>
            </p:cNvSpPr>
            <p:nvPr/>
          </p:nvSpPr>
          <p:spPr bwMode="auto">
            <a:xfrm>
              <a:off x="8677357" y="2478644"/>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3" name="Freeform 361">
              <a:extLst>
                <a:ext uri="{FF2B5EF4-FFF2-40B4-BE49-F238E27FC236}">
                  <a16:creationId xmlns:a16="http://schemas.microsoft.com/office/drawing/2014/main" id="{B8BF427D-0352-46F0-94D0-0021553DD975}"/>
                </a:ext>
              </a:extLst>
            </p:cNvPr>
            <p:cNvSpPr>
              <a:spLocks/>
            </p:cNvSpPr>
            <p:nvPr/>
          </p:nvSpPr>
          <p:spPr bwMode="auto">
            <a:xfrm>
              <a:off x="8677357" y="2614505"/>
              <a:ext cx="89908" cy="85912"/>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4" name="Freeform 362">
              <a:extLst>
                <a:ext uri="{FF2B5EF4-FFF2-40B4-BE49-F238E27FC236}">
                  <a16:creationId xmlns:a16="http://schemas.microsoft.com/office/drawing/2014/main" id="{5D247375-7288-48BC-A298-EC1263F093E2}"/>
                </a:ext>
              </a:extLst>
            </p:cNvPr>
            <p:cNvSpPr>
              <a:spLocks/>
            </p:cNvSpPr>
            <p:nvPr/>
          </p:nvSpPr>
          <p:spPr bwMode="auto">
            <a:xfrm>
              <a:off x="8677357" y="2748368"/>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5" name="Freeform 363">
              <a:extLst>
                <a:ext uri="{FF2B5EF4-FFF2-40B4-BE49-F238E27FC236}">
                  <a16:creationId xmlns:a16="http://schemas.microsoft.com/office/drawing/2014/main" id="{8C268DFB-99DF-44F6-8190-867C7418C4A5}"/>
                </a:ext>
              </a:extLst>
            </p:cNvPr>
            <p:cNvSpPr>
              <a:spLocks/>
            </p:cNvSpPr>
            <p:nvPr/>
          </p:nvSpPr>
          <p:spPr bwMode="auto">
            <a:xfrm>
              <a:off x="8677357" y="3285817"/>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6"/>
                    <a:pt x="56" y="0"/>
                    <a:pt x="44" y="0"/>
                  </a:cubicBezTo>
                  <a:cubicBezTo>
                    <a:pt x="31" y="0"/>
                    <a:pt x="21" y="6"/>
                    <a:pt x="13" y="13"/>
                  </a:cubicBezTo>
                  <a:cubicBezTo>
                    <a:pt x="4" y="21"/>
                    <a:pt x="0" y="32"/>
                    <a:pt x="0" y="42"/>
                  </a:cubicBezTo>
                  <a:cubicBezTo>
                    <a:pt x="0" y="55"/>
                    <a:pt x="4" y="64"/>
                    <a:pt x="13" y="72"/>
                  </a:cubicBezTo>
                  <a:cubicBezTo>
                    <a:pt x="21" y="82"/>
                    <a:pt x="31" y="85"/>
                    <a:pt x="44" y="85"/>
                  </a:cubicBezTo>
                  <a:cubicBezTo>
                    <a:pt x="56" y="85"/>
                    <a:pt x="65" y="82"/>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6" name="Freeform 364">
              <a:extLst>
                <a:ext uri="{FF2B5EF4-FFF2-40B4-BE49-F238E27FC236}">
                  <a16:creationId xmlns:a16="http://schemas.microsoft.com/office/drawing/2014/main" id="{47DE34A0-73EC-4C08-BE59-DF27CF794786}"/>
                </a:ext>
              </a:extLst>
            </p:cNvPr>
            <p:cNvSpPr>
              <a:spLocks/>
            </p:cNvSpPr>
            <p:nvPr/>
          </p:nvSpPr>
          <p:spPr bwMode="auto">
            <a:xfrm>
              <a:off x="8813218"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7" name="Freeform 365">
              <a:extLst>
                <a:ext uri="{FF2B5EF4-FFF2-40B4-BE49-F238E27FC236}">
                  <a16:creationId xmlns:a16="http://schemas.microsoft.com/office/drawing/2014/main" id="{0B3C1812-7B08-4CF3-A3DE-E7A6DDB7BC7A}"/>
                </a:ext>
              </a:extLst>
            </p:cNvPr>
            <p:cNvSpPr>
              <a:spLocks/>
            </p:cNvSpPr>
            <p:nvPr/>
          </p:nvSpPr>
          <p:spPr bwMode="auto">
            <a:xfrm>
              <a:off x="8813218"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8" name="Freeform 366">
              <a:extLst>
                <a:ext uri="{FF2B5EF4-FFF2-40B4-BE49-F238E27FC236}">
                  <a16:creationId xmlns:a16="http://schemas.microsoft.com/office/drawing/2014/main" id="{3C9653DA-642A-4024-AD9A-91B7098C78D1}"/>
                </a:ext>
              </a:extLst>
            </p:cNvPr>
            <p:cNvSpPr>
              <a:spLocks/>
            </p:cNvSpPr>
            <p:nvPr/>
          </p:nvSpPr>
          <p:spPr bwMode="auto">
            <a:xfrm>
              <a:off x="8813218" y="3421678"/>
              <a:ext cx="87910" cy="87910"/>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6"/>
                    <a:pt x="43"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69" name="Freeform 367">
              <a:extLst>
                <a:ext uri="{FF2B5EF4-FFF2-40B4-BE49-F238E27FC236}">
                  <a16:creationId xmlns:a16="http://schemas.microsoft.com/office/drawing/2014/main" id="{C6B2E836-C6E1-497C-A0EF-6C64045D81F5}"/>
                </a:ext>
              </a:extLst>
            </p:cNvPr>
            <p:cNvSpPr>
              <a:spLocks/>
            </p:cNvSpPr>
            <p:nvPr/>
          </p:nvSpPr>
          <p:spPr bwMode="auto">
            <a:xfrm>
              <a:off x="8677357" y="3691402"/>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0" name="Freeform 368">
              <a:extLst>
                <a:ext uri="{FF2B5EF4-FFF2-40B4-BE49-F238E27FC236}">
                  <a16:creationId xmlns:a16="http://schemas.microsoft.com/office/drawing/2014/main" id="{5724617B-8BC7-4EB3-A39C-91BD2EB54EF9}"/>
                </a:ext>
              </a:extLst>
            </p:cNvPr>
            <p:cNvSpPr>
              <a:spLocks/>
            </p:cNvSpPr>
            <p:nvPr/>
          </p:nvSpPr>
          <p:spPr bwMode="auto">
            <a:xfrm>
              <a:off x="9216805" y="3018092"/>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1" name="Freeform 369">
              <a:extLst>
                <a:ext uri="{FF2B5EF4-FFF2-40B4-BE49-F238E27FC236}">
                  <a16:creationId xmlns:a16="http://schemas.microsoft.com/office/drawing/2014/main" id="{0B7B8366-E2F9-4AAF-9B72-14172A0590E6}"/>
                </a:ext>
              </a:extLst>
            </p:cNvPr>
            <p:cNvSpPr>
              <a:spLocks/>
            </p:cNvSpPr>
            <p:nvPr/>
          </p:nvSpPr>
          <p:spPr bwMode="auto">
            <a:xfrm>
              <a:off x="9216805" y="315195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2" name="Freeform 370">
              <a:extLst>
                <a:ext uri="{FF2B5EF4-FFF2-40B4-BE49-F238E27FC236}">
                  <a16:creationId xmlns:a16="http://schemas.microsoft.com/office/drawing/2014/main" id="{FF725526-11D2-46C4-844E-DDE970A93C24}"/>
                </a:ext>
              </a:extLst>
            </p:cNvPr>
            <p:cNvSpPr>
              <a:spLocks/>
            </p:cNvSpPr>
            <p:nvPr/>
          </p:nvSpPr>
          <p:spPr bwMode="auto">
            <a:xfrm>
              <a:off x="9352666" y="2882231"/>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3" name="Freeform 371">
              <a:extLst>
                <a:ext uri="{FF2B5EF4-FFF2-40B4-BE49-F238E27FC236}">
                  <a16:creationId xmlns:a16="http://schemas.microsoft.com/office/drawing/2014/main" id="{20DD58C0-7FB6-48CF-8FA9-041F581751DD}"/>
                </a:ext>
              </a:extLst>
            </p:cNvPr>
            <p:cNvSpPr>
              <a:spLocks/>
            </p:cNvSpPr>
            <p:nvPr/>
          </p:nvSpPr>
          <p:spPr bwMode="auto">
            <a:xfrm>
              <a:off x="9352666" y="3018092"/>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4" name="Freeform 372">
              <a:extLst>
                <a:ext uri="{FF2B5EF4-FFF2-40B4-BE49-F238E27FC236}">
                  <a16:creationId xmlns:a16="http://schemas.microsoft.com/office/drawing/2014/main" id="{F2869CD3-BE4A-4EE3-BD78-9D0182CAD2CB}"/>
                </a:ext>
              </a:extLst>
            </p:cNvPr>
            <p:cNvSpPr>
              <a:spLocks/>
            </p:cNvSpPr>
            <p:nvPr/>
          </p:nvSpPr>
          <p:spPr bwMode="auto">
            <a:xfrm>
              <a:off x="9486529"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5" name="Freeform 373">
              <a:extLst>
                <a:ext uri="{FF2B5EF4-FFF2-40B4-BE49-F238E27FC236}">
                  <a16:creationId xmlns:a16="http://schemas.microsoft.com/office/drawing/2014/main" id="{969E0246-A122-4C2D-AFDF-06050FEFD3F6}"/>
                </a:ext>
              </a:extLst>
            </p:cNvPr>
            <p:cNvSpPr>
              <a:spLocks/>
            </p:cNvSpPr>
            <p:nvPr/>
          </p:nvSpPr>
          <p:spPr bwMode="auto">
            <a:xfrm>
              <a:off x="9620392"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6" name="Freeform 374">
              <a:extLst>
                <a:ext uri="{FF2B5EF4-FFF2-40B4-BE49-F238E27FC236}">
                  <a16:creationId xmlns:a16="http://schemas.microsoft.com/office/drawing/2014/main" id="{D0C8B496-AD79-445F-A0A0-0058C1148020}"/>
                </a:ext>
              </a:extLst>
            </p:cNvPr>
            <p:cNvSpPr>
              <a:spLocks/>
            </p:cNvSpPr>
            <p:nvPr/>
          </p:nvSpPr>
          <p:spPr bwMode="auto">
            <a:xfrm>
              <a:off x="8273771" y="436271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7" name="Freeform 375">
              <a:extLst>
                <a:ext uri="{FF2B5EF4-FFF2-40B4-BE49-F238E27FC236}">
                  <a16:creationId xmlns:a16="http://schemas.microsoft.com/office/drawing/2014/main" id="{8D096280-396B-4F5C-9DBE-537DCD037764}"/>
                </a:ext>
              </a:extLst>
            </p:cNvPr>
            <p:cNvSpPr>
              <a:spLocks/>
            </p:cNvSpPr>
            <p:nvPr/>
          </p:nvSpPr>
          <p:spPr bwMode="auto">
            <a:xfrm>
              <a:off x="8273771" y="395912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8" name="Freeform 376">
              <a:extLst>
                <a:ext uri="{FF2B5EF4-FFF2-40B4-BE49-F238E27FC236}">
                  <a16:creationId xmlns:a16="http://schemas.microsoft.com/office/drawing/2014/main" id="{D0F41894-47CE-418B-B918-4B4018B9EA97}"/>
                </a:ext>
              </a:extLst>
            </p:cNvPr>
            <p:cNvSpPr>
              <a:spLocks/>
            </p:cNvSpPr>
            <p:nvPr/>
          </p:nvSpPr>
          <p:spPr bwMode="auto">
            <a:xfrm>
              <a:off x="8409632" y="3825265"/>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79" name="Freeform 377">
              <a:extLst>
                <a:ext uri="{FF2B5EF4-FFF2-40B4-BE49-F238E27FC236}">
                  <a16:creationId xmlns:a16="http://schemas.microsoft.com/office/drawing/2014/main" id="{14E5A8E0-66EA-41B1-BD0F-D50A4A29B1C3}"/>
                </a:ext>
              </a:extLst>
            </p:cNvPr>
            <p:cNvSpPr>
              <a:spLocks/>
            </p:cNvSpPr>
            <p:nvPr/>
          </p:nvSpPr>
          <p:spPr bwMode="auto">
            <a:xfrm>
              <a:off x="8677357" y="4362715"/>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2"/>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0" name="Freeform 378">
              <a:extLst>
                <a:ext uri="{FF2B5EF4-FFF2-40B4-BE49-F238E27FC236}">
                  <a16:creationId xmlns:a16="http://schemas.microsoft.com/office/drawing/2014/main" id="{E377A8DF-3FAC-4980-8243-2BE81CE672C5}"/>
                </a:ext>
              </a:extLst>
            </p:cNvPr>
            <p:cNvSpPr>
              <a:spLocks/>
            </p:cNvSpPr>
            <p:nvPr/>
          </p:nvSpPr>
          <p:spPr bwMode="auto">
            <a:xfrm>
              <a:off x="8949079" y="3691402"/>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1" name="Freeform 379">
              <a:extLst>
                <a:ext uri="{FF2B5EF4-FFF2-40B4-BE49-F238E27FC236}">
                  <a16:creationId xmlns:a16="http://schemas.microsoft.com/office/drawing/2014/main" id="{6D2B2251-6B57-479C-9D71-9CE08B08417D}"/>
                </a:ext>
              </a:extLst>
            </p:cNvPr>
            <p:cNvSpPr>
              <a:spLocks/>
            </p:cNvSpPr>
            <p:nvPr/>
          </p:nvSpPr>
          <p:spPr bwMode="auto">
            <a:xfrm>
              <a:off x="9486529"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2" name="Freeform 380">
              <a:extLst>
                <a:ext uri="{FF2B5EF4-FFF2-40B4-BE49-F238E27FC236}">
                  <a16:creationId xmlns:a16="http://schemas.microsoft.com/office/drawing/2014/main" id="{CD6D5501-AF3D-46FD-8B30-21F93F9C7C4F}"/>
                </a:ext>
              </a:extLst>
            </p:cNvPr>
            <p:cNvSpPr>
              <a:spLocks/>
            </p:cNvSpPr>
            <p:nvPr/>
          </p:nvSpPr>
          <p:spPr bwMode="auto">
            <a:xfrm>
              <a:off x="9620392"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3" name="Freeform 381">
              <a:extLst>
                <a:ext uri="{FF2B5EF4-FFF2-40B4-BE49-F238E27FC236}">
                  <a16:creationId xmlns:a16="http://schemas.microsoft.com/office/drawing/2014/main" id="{A23E8F50-4CB9-4370-8902-39E9AAD7D6EC}"/>
                </a:ext>
              </a:extLst>
            </p:cNvPr>
            <p:cNvSpPr>
              <a:spLocks/>
            </p:cNvSpPr>
            <p:nvPr/>
          </p:nvSpPr>
          <p:spPr bwMode="auto">
            <a:xfrm>
              <a:off x="9486529"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4" name="Freeform 382">
              <a:extLst>
                <a:ext uri="{FF2B5EF4-FFF2-40B4-BE49-F238E27FC236}">
                  <a16:creationId xmlns:a16="http://schemas.microsoft.com/office/drawing/2014/main" id="{667691AE-A387-4A0A-A2C9-932C41325B18}"/>
                </a:ext>
              </a:extLst>
            </p:cNvPr>
            <p:cNvSpPr>
              <a:spLocks/>
            </p:cNvSpPr>
            <p:nvPr/>
          </p:nvSpPr>
          <p:spPr bwMode="auto">
            <a:xfrm>
              <a:off x="9620392"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5" name="Freeform 383">
              <a:extLst>
                <a:ext uri="{FF2B5EF4-FFF2-40B4-BE49-F238E27FC236}">
                  <a16:creationId xmlns:a16="http://schemas.microsoft.com/office/drawing/2014/main" id="{4051889C-A9F6-4F61-B18A-780D1A84B613}"/>
                </a:ext>
              </a:extLst>
            </p:cNvPr>
            <p:cNvSpPr>
              <a:spLocks/>
            </p:cNvSpPr>
            <p:nvPr/>
          </p:nvSpPr>
          <p:spPr bwMode="auto">
            <a:xfrm>
              <a:off x="7466597" y="2882231"/>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6" name="Freeform 384">
              <a:extLst>
                <a:ext uri="{FF2B5EF4-FFF2-40B4-BE49-F238E27FC236}">
                  <a16:creationId xmlns:a16="http://schemas.microsoft.com/office/drawing/2014/main" id="{433BE1A7-D2EC-4ACA-B560-10761DF839E8}"/>
                </a:ext>
              </a:extLst>
            </p:cNvPr>
            <p:cNvSpPr>
              <a:spLocks/>
            </p:cNvSpPr>
            <p:nvPr/>
          </p:nvSpPr>
          <p:spPr bwMode="auto">
            <a:xfrm>
              <a:off x="7602458" y="2882231"/>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7" name="Freeform 385">
              <a:extLst>
                <a:ext uri="{FF2B5EF4-FFF2-40B4-BE49-F238E27FC236}">
                  <a16:creationId xmlns:a16="http://schemas.microsoft.com/office/drawing/2014/main" id="{C0C25D75-0476-404B-9C06-61D6014FB8D1}"/>
                </a:ext>
              </a:extLst>
            </p:cNvPr>
            <p:cNvSpPr>
              <a:spLocks/>
            </p:cNvSpPr>
            <p:nvPr/>
          </p:nvSpPr>
          <p:spPr bwMode="auto">
            <a:xfrm>
              <a:off x="7736321"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8" name="Freeform 386">
              <a:extLst>
                <a:ext uri="{FF2B5EF4-FFF2-40B4-BE49-F238E27FC236}">
                  <a16:creationId xmlns:a16="http://schemas.microsoft.com/office/drawing/2014/main" id="{EF7BC615-15F7-4D18-AD63-386F67237813}"/>
                </a:ext>
              </a:extLst>
            </p:cNvPr>
            <p:cNvSpPr>
              <a:spLocks/>
            </p:cNvSpPr>
            <p:nvPr/>
          </p:nvSpPr>
          <p:spPr bwMode="auto">
            <a:xfrm>
              <a:off x="7870184" y="2882231"/>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89" name="Freeform 387">
              <a:extLst>
                <a:ext uri="{FF2B5EF4-FFF2-40B4-BE49-F238E27FC236}">
                  <a16:creationId xmlns:a16="http://schemas.microsoft.com/office/drawing/2014/main" id="{10A84DA5-D94D-42C6-AED1-311720E10C87}"/>
                </a:ext>
              </a:extLst>
            </p:cNvPr>
            <p:cNvSpPr>
              <a:spLocks/>
            </p:cNvSpPr>
            <p:nvPr/>
          </p:nvSpPr>
          <p:spPr bwMode="auto">
            <a:xfrm>
              <a:off x="8006045" y="2882231"/>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0" name="Freeform 388">
              <a:extLst>
                <a:ext uri="{FF2B5EF4-FFF2-40B4-BE49-F238E27FC236}">
                  <a16:creationId xmlns:a16="http://schemas.microsoft.com/office/drawing/2014/main" id="{384846B0-CB32-4E2B-8FB2-AC8F8C1CDA93}"/>
                </a:ext>
              </a:extLst>
            </p:cNvPr>
            <p:cNvSpPr>
              <a:spLocks/>
            </p:cNvSpPr>
            <p:nvPr/>
          </p:nvSpPr>
          <p:spPr bwMode="auto">
            <a:xfrm>
              <a:off x="8139908" y="2882231"/>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1" name="Freeform 389">
              <a:extLst>
                <a:ext uri="{FF2B5EF4-FFF2-40B4-BE49-F238E27FC236}">
                  <a16:creationId xmlns:a16="http://schemas.microsoft.com/office/drawing/2014/main" id="{096A979F-0863-4616-9894-FAB27686EEC9}"/>
                </a:ext>
              </a:extLst>
            </p:cNvPr>
            <p:cNvSpPr>
              <a:spLocks/>
            </p:cNvSpPr>
            <p:nvPr/>
          </p:nvSpPr>
          <p:spPr bwMode="auto">
            <a:xfrm>
              <a:off x="8273771" y="2882231"/>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2" name="Freeform 390">
              <a:extLst>
                <a:ext uri="{FF2B5EF4-FFF2-40B4-BE49-F238E27FC236}">
                  <a16:creationId xmlns:a16="http://schemas.microsoft.com/office/drawing/2014/main" id="{412F58FD-D466-41A3-99D6-A0B31D7FFC4C}"/>
                </a:ext>
              </a:extLst>
            </p:cNvPr>
            <p:cNvSpPr>
              <a:spLocks/>
            </p:cNvSpPr>
            <p:nvPr/>
          </p:nvSpPr>
          <p:spPr bwMode="auto">
            <a:xfrm>
              <a:off x="8409632" y="2882231"/>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3" name="Freeform 391">
              <a:extLst>
                <a:ext uri="{FF2B5EF4-FFF2-40B4-BE49-F238E27FC236}">
                  <a16:creationId xmlns:a16="http://schemas.microsoft.com/office/drawing/2014/main" id="{24A4CAAA-F56B-44A1-AC16-4BDB6E1BC655}"/>
                </a:ext>
              </a:extLst>
            </p:cNvPr>
            <p:cNvSpPr>
              <a:spLocks/>
            </p:cNvSpPr>
            <p:nvPr/>
          </p:nvSpPr>
          <p:spPr bwMode="auto">
            <a:xfrm>
              <a:off x="8543495" y="2882231"/>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4" name="Freeform 392">
              <a:extLst>
                <a:ext uri="{FF2B5EF4-FFF2-40B4-BE49-F238E27FC236}">
                  <a16:creationId xmlns:a16="http://schemas.microsoft.com/office/drawing/2014/main" id="{FDF56800-02DF-495E-999D-A1A42FF2A03E}"/>
                </a:ext>
              </a:extLst>
            </p:cNvPr>
            <p:cNvSpPr>
              <a:spLocks/>
            </p:cNvSpPr>
            <p:nvPr/>
          </p:nvSpPr>
          <p:spPr bwMode="auto">
            <a:xfrm>
              <a:off x="8677357" y="2882231"/>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5" name="Freeform 393">
              <a:extLst>
                <a:ext uri="{FF2B5EF4-FFF2-40B4-BE49-F238E27FC236}">
                  <a16:creationId xmlns:a16="http://schemas.microsoft.com/office/drawing/2014/main" id="{5DF087C2-7386-4F37-B172-BDBD72BEE465}"/>
                </a:ext>
              </a:extLst>
            </p:cNvPr>
            <p:cNvSpPr>
              <a:spLocks/>
            </p:cNvSpPr>
            <p:nvPr/>
          </p:nvSpPr>
          <p:spPr bwMode="auto">
            <a:xfrm>
              <a:off x="8813218" y="2882231"/>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6" name="Freeform 394">
              <a:extLst>
                <a:ext uri="{FF2B5EF4-FFF2-40B4-BE49-F238E27FC236}">
                  <a16:creationId xmlns:a16="http://schemas.microsoft.com/office/drawing/2014/main" id="{EDD0ABE3-492A-49B7-B196-9943463C3B84}"/>
                </a:ext>
              </a:extLst>
            </p:cNvPr>
            <p:cNvSpPr>
              <a:spLocks/>
            </p:cNvSpPr>
            <p:nvPr/>
          </p:nvSpPr>
          <p:spPr bwMode="auto">
            <a:xfrm>
              <a:off x="7466597" y="3018092"/>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1"/>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7" name="Freeform 395">
              <a:extLst>
                <a:ext uri="{FF2B5EF4-FFF2-40B4-BE49-F238E27FC236}">
                  <a16:creationId xmlns:a16="http://schemas.microsoft.com/office/drawing/2014/main" id="{CCA92E30-F524-4EFC-8ED6-C0A5844CC5A7}"/>
                </a:ext>
              </a:extLst>
            </p:cNvPr>
            <p:cNvSpPr>
              <a:spLocks/>
            </p:cNvSpPr>
            <p:nvPr/>
          </p:nvSpPr>
          <p:spPr bwMode="auto">
            <a:xfrm>
              <a:off x="7602458" y="3018092"/>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8" name="Freeform 396">
              <a:extLst>
                <a:ext uri="{FF2B5EF4-FFF2-40B4-BE49-F238E27FC236}">
                  <a16:creationId xmlns:a16="http://schemas.microsoft.com/office/drawing/2014/main" id="{D2843E42-697F-498F-B55F-7AED4E8CF829}"/>
                </a:ext>
              </a:extLst>
            </p:cNvPr>
            <p:cNvSpPr>
              <a:spLocks/>
            </p:cNvSpPr>
            <p:nvPr/>
          </p:nvSpPr>
          <p:spPr bwMode="auto">
            <a:xfrm>
              <a:off x="7736321"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399" name="Freeform 397">
              <a:extLst>
                <a:ext uri="{FF2B5EF4-FFF2-40B4-BE49-F238E27FC236}">
                  <a16:creationId xmlns:a16="http://schemas.microsoft.com/office/drawing/2014/main" id="{D24A9A67-5B5A-4840-9A5E-F3EFAA3D280D}"/>
                </a:ext>
              </a:extLst>
            </p:cNvPr>
            <p:cNvSpPr>
              <a:spLocks/>
            </p:cNvSpPr>
            <p:nvPr/>
          </p:nvSpPr>
          <p:spPr bwMode="auto">
            <a:xfrm>
              <a:off x="7870184" y="3018092"/>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0" name="Freeform 398">
              <a:extLst>
                <a:ext uri="{FF2B5EF4-FFF2-40B4-BE49-F238E27FC236}">
                  <a16:creationId xmlns:a16="http://schemas.microsoft.com/office/drawing/2014/main" id="{0B5EF8EE-D1A2-4D78-BD3C-F1EBA12EC985}"/>
                </a:ext>
              </a:extLst>
            </p:cNvPr>
            <p:cNvSpPr>
              <a:spLocks/>
            </p:cNvSpPr>
            <p:nvPr/>
          </p:nvSpPr>
          <p:spPr bwMode="auto">
            <a:xfrm>
              <a:off x="8006045" y="3018092"/>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1" name="Freeform 399">
              <a:extLst>
                <a:ext uri="{FF2B5EF4-FFF2-40B4-BE49-F238E27FC236}">
                  <a16:creationId xmlns:a16="http://schemas.microsoft.com/office/drawing/2014/main" id="{D17A1748-170C-4978-AEF8-920034256619}"/>
                </a:ext>
              </a:extLst>
            </p:cNvPr>
            <p:cNvSpPr>
              <a:spLocks/>
            </p:cNvSpPr>
            <p:nvPr/>
          </p:nvSpPr>
          <p:spPr bwMode="auto">
            <a:xfrm>
              <a:off x="8139908" y="3018092"/>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2" name="Freeform 400">
              <a:extLst>
                <a:ext uri="{FF2B5EF4-FFF2-40B4-BE49-F238E27FC236}">
                  <a16:creationId xmlns:a16="http://schemas.microsoft.com/office/drawing/2014/main" id="{FFA30077-056C-4739-A8D3-09172D61E7F4}"/>
                </a:ext>
              </a:extLst>
            </p:cNvPr>
            <p:cNvSpPr>
              <a:spLocks/>
            </p:cNvSpPr>
            <p:nvPr/>
          </p:nvSpPr>
          <p:spPr bwMode="auto">
            <a:xfrm>
              <a:off x="8273771" y="3018092"/>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3" name="Freeform 401">
              <a:extLst>
                <a:ext uri="{FF2B5EF4-FFF2-40B4-BE49-F238E27FC236}">
                  <a16:creationId xmlns:a16="http://schemas.microsoft.com/office/drawing/2014/main" id="{BA5979DC-1100-4794-B0DC-E3FEA4CF88B1}"/>
                </a:ext>
              </a:extLst>
            </p:cNvPr>
            <p:cNvSpPr>
              <a:spLocks/>
            </p:cNvSpPr>
            <p:nvPr/>
          </p:nvSpPr>
          <p:spPr bwMode="auto">
            <a:xfrm>
              <a:off x="8409632" y="3018092"/>
              <a:ext cx="85912" cy="85912"/>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4" name="Freeform 402">
              <a:extLst>
                <a:ext uri="{FF2B5EF4-FFF2-40B4-BE49-F238E27FC236}">
                  <a16:creationId xmlns:a16="http://schemas.microsoft.com/office/drawing/2014/main" id="{B53B7BBA-043C-460B-B049-3FF00534D715}"/>
                </a:ext>
              </a:extLst>
            </p:cNvPr>
            <p:cNvSpPr>
              <a:spLocks/>
            </p:cNvSpPr>
            <p:nvPr/>
          </p:nvSpPr>
          <p:spPr bwMode="auto">
            <a:xfrm>
              <a:off x="8543495" y="3018092"/>
              <a:ext cx="87910" cy="85912"/>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5" name="Freeform 403">
              <a:extLst>
                <a:ext uri="{FF2B5EF4-FFF2-40B4-BE49-F238E27FC236}">
                  <a16:creationId xmlns:a16="http://schemas.microsoft.com/office/drawing/2014/main" id="{144791DE-1FF7-4E5E-B7B1-A4B2764C6465}"/>
                </a:ext>
              </a:extLst>
            </p:cNvPr>
            <p:cNvSpPr>
              <a:spLocks/>
            </p:cNvSpPr>
            <p:nvPr/>
          </p:nvSpPr>
          <p:spPr bwMode="auto">
            <a:xfrm>
              <a:off x="8677357" y="3018092"/>
              <a:ext cx="89908" cy="85912"/>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6" name="Freeform 404">
              <a:extLst>
                <a:ext uri="{FF2B5EF4-FFF2-40B4-BE49-F238E27FC236}">
                  <a16:creationId xmlns:a16="http://schemas.microsoft.com/office/drawing/2014/main" id="{D4239A13-E299-4751-B429-50D6751EC8C1}"/>
                </a:ext>
              </a:extLst>
            </p:cNvPr>
            <p:cNvSpPr>
              <a:spLocks/>
            </p:cNvSpPr>
            <p:nvPr/>
          </p:nvSpPr>
          <p:spPr bwMode="auto">
            <a:xfrm>
              <a:off x="8813218" y="3018092"/>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7" name="Freeform 405">
              <a:extLst>
                <a:ext uri="{FF2B5EF4-FFF2-40B4-BE49-F238E27FC236}">
                  <a16:creationId xmlns:a16="http://schemas.microsoft.com/office/drawing/2014/main" id="{B870AD23-EB20-49D5-B2D7-04E9E6AD1818}"/>
                </a:ext>
              </a:extLst>
            </p:cNvPr>
            <p:cNvSpPr>
              <a:spLocks/>
            </p:cNvSpPr>
            <p:nvPr/>
          </p:nvSpPr>
          <p:spPr bwMode="auto">
            <a:xfrm>
              <a:off x="7466597" y="3151955"/>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4" y="13"/>
                  </a:cubicBezTo>
                  <a:cubicBezTo>
                    <a:pt x="6" y="21"/>
                    <a:pt x="0" y="32"/>
                    <a:pt x="0" y="42"/>
                  </a:cubicBezTo>
                  <a:cubicBezTo>
                    <a:pt x="0" y="55"/>
                    <a:pt x="6" y="64"/>
                    <a:pt x="14" y="72"/>
                  </a:cubicBezTo>
                  <a:cubicBezTo>
                    <a:pt x="21" y="81"/>
                    <a:pt x="32" y="85"/>
                    <a:pt x="42" y="85"/>
                  </a:cubicBezTo>
                  <a:cubicBezTo>
                    <a:pt x="56"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8" name="Freeform 406">
              <a:extLst>
                <a:ext uri="{FF2B5EF4-FFF2-40B4-BE49-F238E27FC236}">
                  <a16:creationId xmlns:a16="http://schemas.microsoft.com/office/drawing/2014/main" id="{332E7255-9278-4E9C-809B-422B04FD4019}"/>
                </a:ext>
              </a:extLst>
            </p:cNvPr>
            <p:cNvSpPr>
              <a:spLocks/>
            </p:cNvSpPr>
            <p:nvPr/>
          </p:nvSpPr>
          <p:spPr bwMode="auto">
            <a:xfrm>
              <a:off x="7602458" y="315195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09" name="Freeform 408">
              <a:extLst>
                <a:ext uri="{FF2B5EF4-FFF2-40B4-BE49-F238E27FC236}">
                  <a16:creationId xmlns:a16="http://schemas.microsoft.com/office/drawing/2014/main" id="{74E90AA2-EF39-410A-8A9C-B71E042AF5A5}"/>
                </a:ext>
              </a:extLst>
            </p:cNvPr>
            <p:cNvSpPr>
              <a:spLocks/>
            </p:cNvSpPr>
            <p:nvPr/>
          </p:nvSpPr>
          <p:spPr bwMode="auto">
            <a:xfrm>
              <a:off x="7736321"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0" name="Freeform 409">
              <a:extLst>
                <a:ext uri="{FF2B5EF4-FFF2-40B4-BE49-F238E27FC236}">
                  <a16:creationId xmlns:a16="http://schemas.microsoft.com/office/drawing/2014/main" id="{B6A3DDF8-C938-4497-BDC3-A755FF39B3B6}"/>
                </a:ext>
              </a:extLst>
            </p:cNvPr>
            <p:cNvSpPr>
              <a:spLocks/>
            </p:cNvSpPr>
            <p:nvPr/>
          </p:nvSpPr>
          <p:spPr bwMode="auto">
            <a:xfrm>
              <a:off x="7870184" y="315195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1" name="Freeform 410">
              <a:extLst>
                <a:ext uri="{FF2B5EF4-FFF2-40B4-BE49-F238E27FC236}">
                  <a16:creationId xmlns:a16="http://schemas.microsoft.com/office/drawing/2014/main" id="{B2FFAD3C-74C2-4C2D-801E-06A2B6E359C8}"/>
                </a:ext>
              </a:extLst>
            </p:cNvPr>
            <p:cNvSpPr>
              <a:spLocks/>
            </p:cNvSpPr>
            <p:nvPr/>
          </p:nvSpPr>
          <p:spPr bwMode="auto">
            <a:xfrm>
              <a:off x="8006045" y="3151955"/>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2" name="Freeform 411">
              <a:extLst>
                <a:ext uri="{FF2B5EF4-FFF2-40B4-BE49-F238E27FC236}">
                  <a16:creationId xmlns:a16="http://schemas.microsoft.com/office/drawing/2014/main" id="{89B66CF5-A4BB-4B3E-9716-4BD1721AF8D3}"/>
                </a:ext>
              </a:extLst>
            </p:cNvPr>
            <p:cNvSpPr>
              <a:spLocks/>
            </p:cNvSpPr>
            <p:nvPr/>
          </p:nvSpPr>
          <p:spPr bwMode="auto">
            <a:xfrm>
              <a:off x="8139908" y="315195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3" name="Freeform 412">
              <a:extLst>
                <a:ext uri="{FF2B5EF4-FFF2-40B4-BE49-F238E27FC236}">
                  <a16:creationId xmlns:a16="http://schemas.microsoft.com/office/drawing/2014/main" id="{B2BB77DA-66AB-43F3-A568-3E1F3655F11D}"/>
                </a:ext>
              </a:extLst>
            </p:cNvPr>
            <p:cNvSpPr>
              <a:spLocks/>
            </p:cNvSpPr>
            <p:nvPr/>
          </p:nvSpPr>
          <p:spPr bwMode="auto">
            <a:xfrm>
              <a:off x="8273771" y="315195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4" name="Freeform 413">
              <a:extLst>
                <a:ext uri="{FF2B5EF4-FFF2-40B4-BE49-F238E27FC236}">
                  <a16:creationId xmlns:a16="http://schemas.microsoft.com/office/drawing/2014/main" id="{75E89437-8EC9-40F6-8C58-BE5EBA8DBC91}"/>
                </a:ext>
              </a:extLst>
            </p:cNvPr>
            <p:cNvSpPr>
              <a:spLocks/>
            </p:cNvSpPr>
            <p:nvPr/>
          </p:nvSpPr>
          <p:spPr bwMode="auto">
            <a:xfrm>
              <a:off x="8409632" y="3151955"/>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2"/>
                    <a:pt x="0" y="42"/>
                  </a:cubicBezTo>
                  <a:cubicBezTo>
                    <a:pt x="0" y="55"/>
                    <a:pt x="4" y="64"/>
                    <a:pt x="13" y="72"/>
                  </a:cubicBezTo>
                  <a:cubicBezTo>
                    <a:pt x="21" y="81"/>
                    <a:pt x="30" y="85"/>
                    <a:pt x="44"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5" name="Freeform 414">
              <a:extLst>
                <a:ext uri="{FF2B5EF4-FFF2-40B4-BE49-F238E27FC236}">
                  <a16:creationId xmlns:a16="http://schemas.microsoft.com/office/drawing/2014/main" id="{F792D706-A679-4690-B31E-0D887D66CD47}"/>
                </a:ext>
              </a:extLst>
            </p:cNvPr>
            <p:cNvSpPr>
              <a:spLocks/>
            </p:cNvSpPr>
            <p:nvPr/>
          </p:nvSpPr>
          <p:spPr bwMode="auto">
            <a:xfrm>
              <a:off x="8543494" y="3151955"/>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2"/>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6" name="Freeform 415">
              <a:extLst>
                <a:ext uri="{FF2B5EF4-FFF2-40B4-BE49-F238E27FC236}">
                  <a16:creationId xmlns:a16="http://schemas.microsoft.com/office/drawing/2014/main" id="{03C7D76D-35AA-4040-B7C2-80C98E5144E3}"/>
                </a:ext>
              </a:extLst>
            </p:cNvPr>
            <p:cNvSpPr>
              <a:spLocks/>
            </p:cNvSpPr>
            <p:nvPr/>
          </p:nvSpPr>
          <p:spPr bwMode="auto">
            <a:xfrm>
              <a:off x="8677357" y="3151955"/>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2"/>
                    <a:pt x="0" y="42"/>
                  </a:cubicBezTo>
                  <a:cubicBezTo>
                    <a:pt x="0" y="55"/>
                    <a:pt x="4" y="64"/>
                    <a:pt x="13" y="72"/>
                  </a:cubicBezTo>
                  <a:cubicBezTo>
                    <a:pt x="21" y="81"/>
                    <a:pt x="31" y="85"/>
                    <a:pt x="44" y="85"/>
                  </a:cubicBezTo>
                  <a:cubicBezTo>
                    <a:pt x="56"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7" name="Freeform 416">
              <a:extLst>
                <a:ext uri="{FF2B5EF4-FFF2-40B4-BE49-F238E27FC236}">
                  <a16:creationId xmlns:a16="http://schemas.microsoft.com/office/drawing/2014/main" id="{40AD5F4C-2C5F-483A-83B3-71DABB758C1F}"/>
                </a:ext>
              </a:extLst>
            </p:cNvPr>
            <p:cNvSpPr>
              <a:spLocks/>
            </p:cNvSpPr>
            <p:nvPr/>
          </p:nvSpPr>
          <p:spPr bwMode="auto">
            <a:xfrm>
              <a:off x="8813218" y="315195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8" name="Freeform 417">
              <a:extLst>
                <a:ext uri="{FF2B5EF4-FFF2-40B4-BE49-F238E27FC236}">
                  <a16:creationId xmlns:a16="http://schemas.microsoft.com/office/drawing/2014/main" id="{8279BFA8-4896-49DB-A473-AD6F830FC8ED}"/>
                </a:ext>
              </a:extLst>
            </p:cNvPr>
            <p:cNvSpPr>
              <a:spLocks/>
            </p:cNvSpPr>
            <p:nvPr/>
          </p:nvSpPr>
          <p:spPr bwMode="auto">
            <a:xfrm>
              <a:off x="7466597" y="2208920"/>
              <a:ext cx="87910" cy="87910"/>
            </a:xfrm>
            <a:custGeom>
              <a:avLst/>
              <a:gdLst>
                <a:gd name="T0" fmla="*/ 73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2" y="0"/>
                  </a:cubicBezTo>
                  <a:cubicBezTo>
                    <a:pt x="32" y="0"/>
                    <a:pt x="21" y="6"/>
                    <a:pt x="14" y="14"/>
                  </a:cubicBezTo>
                  <a:cubicBezTo>
                    <a:pt x="6" y="21"/>
                    <a:pt x="0" y="32"/>
                    <a:pt x="0" y="42"/>
                  </a:cubicBezTo>
                  <a:cubicBezTo>
                    <a:pt x="0" y="55"/>
                    <a:pt x="6" y="65"/>
                    <a:pt x="14" y="73"/>
                  </a:cubicBezTo>
                  <a:cubicBezTo>
                    <a:pt x="21" y="82"/>
                    <a:pt x="32" y="86"/>
                    <a:pt x="42" y="86"/>
                  </a:cubicBezTo>
                  <a:cubicBezTo>
                    <a:pt x="56" y="86"/>
                    <a:pt x="65" y="82"/>
                    <a:pt x="73" y="73"/>
                  </a:cubicBezTo>
                  <a:cubicBezTo>
                    <a:pt x="82" y="65"/>
                    <a:pt x="86" y="55"/>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19" name="Freeform 418">
              <a:extLst>
                <a:ext uri="{FF2B5EF4-FFF2-40B4-BE49-F238E27FC236}">
                  <a16:creationId xmlns:a16="http://schemas.microsoft.com/office/drawing/2014/main" id="{C8E34975-FE26-4DAF-A9D1-9BF9C7588777}"/>
                </a:ext>
              </a:extLst>
            </p:cNvPr>
            <p:cNvSpPr>
              <a:spLocks/>
            </p:cNvSpPr>
            <p:nvPr/>
          </p:nvSpPr>
          <p:spPr bwMode="auto">
            <a:xfrm>
              <a:off x="7602458" y="2208920"/>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5"/>
                    <a:pt x="5" y="65"/>
                    <a:pt x="13" y="73"/>
                  </a:cubicBezTo>
                  <a:cubicBezTo>
                    <a:pt x="21" y="82"/>
                    <a:pt x="31" y="86"/>
                    <a:pt x="42"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0" name="Freeform 419">
              <a:extLst>
                <a:ext uri="{FF2B5EF4-FFF2-40B4-BE49-F238E27FC236}">
                  <a16:creationId xmlns:a16="http://schemas.microsoft.com/office/drawing/2014/main" id="{790F1DCB-CE57-4E9D-B1CC-626B4F8A6F06}"/>
                </a:ext>
              </a:extLst>
            </p:cNvPr>
            <p:cNvSpPr>
              <a:spLocks/>
            </p:cNvSpPr>
            <p:nvPr/>
          </p:nvSpPr>
          <p:spPr bwMode="auto">
            <a:xfrm>
              <a:off x="7736321"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5"/>
                    <a:pt x="5" y="65"/>
                    <a:pt x="13" y="73"/>
                  </a:cubicBezTo>
                  <a:cubicBezTo>
                    <a:pt x="21" y="82"/>
                    <a:pt x="31" y="86"/>
                    <a:pt x="42"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1" name="Freeform 420">
              <a:extLst>
                <a:ext uri="{FF2B5EF4-FFF2-40B4-BE49-F238E27FC236}">
                  <a16:creationId xmlns:a16="http://schemas.microsoft.com/office/drawing/2014/main" id="{30C60497-6ABE-485C-8B66-D3DFC7A79B42}"/>
                </a:ext>
              </a:extLst>
            </p:cNvPr>
            <p:cNvSpPr>
              <a:spLocks/>
            </p:cNvSpPr>
            <p:nvPr/>
          </p:nvSpPr>
          <p:spPr bwMode="auto">
            <a:xfrm>
              <a:off x="7870184" y="2208920"/>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5"/>
                    <a:pt x="4" y="65"/>
                    <a:pt x="13" y="73"/>
                  </a:cubicBezTo>
                  <a:cubicBezTo>
                    <a:pt x="21" y="82"/>
                    <a:pt x="30" y="86"/>
                    <a:pt x="43"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2" name="Freeform 421">
              <a:extLst>
                <a:ext uri="{FF2B5EF4-FFF2-40B4-BE49-F238E27FC236}">
                  <a16:creationId xmlns:a16="http://schemas.microsoft.com/office/drawing/2014/main" id="{CBF44439-3818-4B17-BEE0-383F4CDDB233}"/>
                </a:ext>
              </a:extLst>
            </p:cNvPr>
            <p:cNvSpPr>
              <a:spLocks/>
            </p:cNvSpPr>
            <p:nvPr/>
          </p:nvSpPr>
          <p:spPr bwMode="auto">
            <a:xfrm>
              <a:off x="8006045" y="2208920"/>
              <a:ext cx="85912"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5"/>
                    <a:pt x="4" y="65"/>
                    <a:pt x="13" y="73"/>
                  </a:cubicBezTo>
                  <a:cubicBezTo>
                    <a:pt x="21" y="82"/>
                    <a:pt x="30" y="86"/>
                    <a:pt x="43"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3" name="Freeform 422">
              <a:extLst>
                <a:ext uri="{FF2B5EF4-FFF2-40B4-BE49-F238E27FC236}">
                  <a16:creationId xmlns:a16="http://schemas.microsoft.com/office/drawing/2014/main" id="{BE3345E4-F859-4F4C-9F7D-31BD99A8FFDF}"/>
                </a:ext>
              </a:extLst>
            </p:cNvPr>
            <p:cNvSpPr>
              <a:spLocks/>
            </p:cNvSpPr>
            <p:nvPr/>
          </p:nvSpPr>
          <p:spPr bwMode="auto">
            <a:xfrm>
              <a:off x="8139908" y="2208920"/>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5"/>
                    <a:pt x="4" y="65"/>
                    <a:pt x="13" y="73"/>
                  </a:cubicBezTo>
                  <a:cubicBezTo>
                    <a:pt x="21" y="82"/>
                    <a:pt x="30" y="86"/>
                    <a:pt x="43"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4" name="Freeform 423">
              <a:extLst>
                <a:ext uri="{FF2B5EF4-FFF2-40B4-BE49-F238E27FC236}">
                  <a16:creationId xmlns:a16="http://schemas.microsoft.com/office/drawing/2014/main" id="{01B3300C-22D0-4057-9347-44345E44E0AF}"/>
                </a:ext>
              </a:extLst>
            </p:cNvPr>
            <p:cNvSpPr>
              <a:spLocks/>
            </p:cNvSpPr>
            <p:nvPr/>
          </p:nvSpPr>
          <p:spPr bwMode="auto">
            <a:xfrm>
              <a:off x="8273771" y="2208920"/>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5"/>
                    <a:pt x="4" y="65"/>
                    <a:pt x="13" y="73"/>
                  </a:cubicBezTo>
                  <a:cubicBezTo>
                    <a:pt x="21" y="82"/>
                    <a:pt x="30" y="86"/>
                    <a:pt x="43"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5" name="Freeform 424">
              <a:extLst>
                <a:ext uri="{FF2B5EF4-FFF2-40B4-BE49-F238E27FC236}">
                  <a16:creationId xmlns:a16="http://schemas.microsoft.com/office/drawing/2014/main" id="{0C079E6E-31FA-4F60-8BA9-7FD8AA956642}"/>
                </a:ext>
              </a:extLst>
            </p:cNvPr>
            <p:cNvSpPr>
              <a:spLocks/>
            </p:cNvSpPr>
            <p:nvPr/>
          </p:nvSpPr>
          <p:spPr bwMode="auto">
            <a:xfrm>
              <a:off x="8949079" y="2208920"/>
              <a:ext cx="85912"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5"/>
                    <a:pt x="4" y="65"/>
                    <a:pt x="13" y="73"/>
                  </a:cubicBezTo>
                  <a:cubicBezTo>
                    <a:pt x="21" y="82"/>
                    <a:pt x="30" y="86"/>
                    <a:pt x="43"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6" name="Freeform 425">
              <a:extLst>
                <a:ext uri="{FF2B5EF4-FFF2-40B4-BE49-F238E27FC236}">
                  <a16:creationId xmlns:a16="http://schemas.microsoft.com/office/drawing/2014/main" id="{E106AAE4-EABE-44AF-A292-11853F15790F}"/>
                </a:ext>
              </a:extLst>
            </p:cNvPr>
            <p:cNvSpPr>
              <a:spLocks/>
            </p:cNvSpPr>
            <p:nvPr/>
          </p:nvSpPr>
          <p:spPr bwMode="auto">
            <a:xfrm>
              <a:off x="8949079" y="2344781"/>
              <a:ext cx="85912"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7" name="Freeform 426">
              <a:extLst>
                <a:ext uri="{FF2B5EF4-FFF2-40B4-BE49-F238E27FC236}">
                  <a16:creationId xmlns:a16="http://schemas.microsoft.com/office/drawing/2014/main" id="{4C4B5339-7915-4668-8AD7-D193024C3463}"/>
                </a:ext>
              </a:extLst>
            </p:cNvPr>
            <p:cNvSpPr>
              <a:spLocks/>
            </p:cNvSpPr>
            <p:nvPr/>
          </p:nvSpPr>
          <p:spPr bwMode="auto">
            <a:xfrm>
              <a:off x="8949079" y="2478644"/>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8" name="Freeform 427">
              <a:extLst>
                <a:ext uri="{FF2B5EF4-FFF2-40B4-BE49-F238E27FC236}">
                  <a16:creationId xmlns:a16="http://schemas.microsoft.com/office/drawing/2014/main" id="{C2C9CBAE-5557-4B24-9363-BED6C73741F8}"/>
                </a:ext>
              </a:extLst>
            </p:cNvPr>
            <p:cNvSpPr>
              <a:spLocks/>
            </p:cNvSpPr>
            <p:nvPr/>
          </p:nvSpPr>
          <p:spPr bwMode="auto">
            <a:xfrm>
              <a:off x="9082942" y="2208920"/>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5"/>
                    <a:pt x="4" y="65"/>
                    <a:pt x="13" y="73"/>
                  </a:cubicBezTo>
                  <a:cubicBezTo>
                    <a:pt x="21" y="82"/>
                    <a:pt x="30" y="86"/>
                    <a:pt x="43"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29" name="Freeform 428">
              <a:extLst>
                <a:ext uri="{FF2B5EF4-FFF2-40B4-BE49-F238E27FC236}">
                  <a16:creationId xmlns:a16="http://schemas.microsoft.com/office/drawing/2014/main" id="{B3FEEEB1-F691-4880-B946-DE71A731BC66}"/>
                </a:ext>
              </a:extLst>
            </p:cNvPr>
            <p:cNvSpPr>
              <a:spLocks/>
            </p:cNvSpPr>
            <p:nvPr/>
          </p:nvSpPr>
          <p:spPr bwMode="auto">
            <a:xfrm>
              <a:off x="9082942" y="234478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0" name="Freeform 429">
              <a:extLst>
                <a:ext uri="{FF2B5EF4-FFF2-40B4-BE49-F238E27FC236}">
                  <a16:creationId xmlns:a16="http://schemas.microsoft.com/office/drawing/2014/main" id="{5E9A5B9F-3D02-4E27-BCEA-F6C54A2E5B42}"/>
                </a:ext>
              </a:extLst>
            </p:cNvPr>
            <p:cNvSpPr>
              <a:spLocks/>
            </p:cNvSpPr>
            <p:nvPr/>
          </p:nvSpPr>
          <p:spPr bwMode="auto">
            <a:xfrm>
              <a:off x="9082942"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1" name="Freeform 430">
              <a:extLst>
                <a:ext uri="{FF2B5EF4-FFF2-40B4-BE49-F238E27FC236}">
                  <a16:creationId xmlns:a16="http://schemas.microsoft.com/office/drawing/2014/main" id="{7B22708F-BD4A-495C-A70B-A919C3B15B00}"/>
                </a:ext>
              </a:extLst>
            </p:cNvPr>
            <p:cNvSpPr>
              <a:spLocks/>
            </p:cNvSpPr>
            <p:nvPr/>
          </p:nvSpPr>
          <p:spPr bwMode="auto">
            <a:xfrm>
              <a:off x="9216805" y="234478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2" name="Freeform 431">
              <a:extLst>
                <a:ext uri="{FF2B5EF4-FFF2-40B4-BE49-F238E27FC236}">
                  <a16:creationId xmlns:a16="http://schemas.microsoft.com/office/drawing/2014/main" id="{18107634-955A-47E0-BEFF-66EC87FA35AC}"/>
                </a:ext>
              </a:extLst>
            </p:cNvPr>
            <p:cNvSpPr>
              <a:spLocks/>
            </p:cNvSpPr>
            <p:nvPr/>
          </p:nvSpPr>
          <p:spPr bwMode="auto">
            <a:xfrm>
              <a:off x="9216805"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3" name="Freeform 432">
              <a:extLst>
                <a:ext uri="{FF2B5EF4-FFF2-40B4-BE49-F238E27FC236}">
                  <a16:creationId xmlns:a16="http://schemas.microsoft.com/office/drawing/2014/main" id="{DD670589-C0AE-4C78-B6FB-31F4F8507D1C}"/>
                </a:ext>
              </a:extLst>
            </p:cNvPr>
            <p:cNvSpPr>
              <a:spLocks/>
            </p:cNvSpPr>
            <p:nvPr/>
          </p:nvSpPr>
          <p:spPr bwMode="auto">
            <a:xfrm>
              <a:off x="8949079" y="2614505"/>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4" name="Freeform 433">
              <a:extLst>
                <a:ext uri="{FF2B5EF4-FFF2-40B4-BE49-F238E27FC236}">
                  <a16:creationId xmlns:a16="http://schemas.microsoft.com/office/drawing/2014/main" id="{AFBEE930-B25F-4E6D-A97A-22A57F119407}"/>
                </a:ext>
              </a:extLst>
            </p:cNvPr>
            <p:cNvSpPr>
              <a:spLocks/>
            </p:cNvSpPr>
            <p:nvPr/>
          </p:nvSpPr>
          <p:spPr bwMode="auto">
            <a:xfrm>
              <a:off x="8949079" y="2748368"/>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5" name="Freeform 434">
              <a:extLst>
                <a:ext uri="{FF2B5EF4-FFF2-40B4-BE49-F238E27FC236}">
                  <a16:creationId xmlns:a16="http://schemas.microsoft.com/office/drawing/2014/main" id="{DB34D5FB-DEB4-4EC3-B555-A6505DC5A12D}"/>
                </a:ext>
              </a:extLst>
            </p:cNvPr>
            <p:cNvSpPr>
              <a:spLocks/>
            </p:cNvSpPr>
            <p:nvPr/>
          </p:nvSpPr>
          <p:spPr bwMode="auto">
            <a:xfrm>
              <a:off x="9082942"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6" name="Freeform 435">
              <a:extLst>
                <a:ext uri="{FF2B5EF4-FFF2-40B4-BE49-F238E27FC236}">
                  <a16:creationId xmlns:a16="http://schemas.microsoft.com/office/drawing/2014/main" id="{70139837-18E3-4CE5-8F6E-224A6B5C216A}"/>
                </a:ext>
              </a:extLst>
            </p:cNvPr>
            <p:cNvSpPr>
              <a:spLocks/>
            </p:cNvSpPr>
            <p:nvPr/>
          </p:nvSpPr>
          <p:spPr bwMode="auto">
            <a:xfrm>
              <a:off x="9082942"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7" name="Freeform 436">
              <a:extLst>
                <a:ext uri="{FF2B5EF4-FFF2-40B4-BE49-F238E27FC236}">
                  <a16:creationId xmlns:a16="http://schemas.microsoft.com/office/drawing/2014/main" id="{490A692F-5F30-4105-BF33-67D121A9494C}"/>
                </a:ext>
              </a:extLst>
            </p:cNvPr>
            <p:cNvSpPr>
              <a:spLocks/>
            </p:cNvSpPr>
            <p:nvPr/>
          </p:nvSpPr>
          <p:spPr bwMode="auto">
            <a:xfrm>
              <a:off x="9216805"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8" name="Freeform 437">
              <a:extLst>
                <a:ext uri="{FF2B5EF4-FFF2-40B4-BE49-F238E27FC236}">
                  <a16:creationId xmlns:a16="http://schemas.microsoft.com/office/drawing/2014/main" id="{870AB0AC-70B9-4394-829B-99B65D16DF2C}"/>
                </a:ext>
              </a:extLst>
            </p:cNvPr>
            <p:cNvSpPr>
              <a:spLocks/>
            </p:cNvSpPr>
            <p:nvPr/>
          </p:nvSpPr>
          <p:spPr bwMode="auto">
            <a:xfrm>
              <a:off x="9216805"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39" name="Freeform 438">
              <a:extLst>
                <a:ext uri="{FF2B5EF4-FFF2-40B4-BE49-F238E27FC236}">
                  <a16:creationId xmlns:a16="http://schemas.microsoft.com/office/drawing/2014/main" id="{403E830D-B9F3-47F0-AFE2-2F7DE6E31FA0}"/>
                </a:ext>
              </a:extLst>
            </p:cNvPr>
            <p:cNvSpPr>
              <a:spLocks/>
            </p:cNvSpPr>
            <p:nvPr/>
          </p:nvSpPr>
          <p:spPr bwMode="auto">
            <a:xfrm>
              <a:off x="8949079" y="2882231"/>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0" name="Freeform 439">
              <a:extLst>
                <a:ext uri="{FF2B5EF4-FFF2-40B4-BE49-F238E27FC236}">
                  <a16:creationId xmlns:a16="http://schemas.microsoft.com/office/drawing/2014/main" id="{00E387C4-3BFB-4392-A2B1-C9D261447501}"/>
                </a:ext>
              </a:extLst>
            </p:cNvPr>
            <p:cNvSpPr>
              <a:spLocks/>
            </p:cNvSpPr>
            <p:nvPr/>
          </p:nvSpPr>
          <p:spPr bwMode="auto">
            <a:xfrm>
              <a:off x="9082942" y="2882231"/>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1" name="Freeform 440">
              <a:extLst>
                <a:ext uri="{FF2B5EF4-FFF2-40B4-BE49-F238E27FC236}">
                  <a16:creationId xmlns:a16="http://schemas.microsoft.com/office/drawing/2014/main" id="{7CEBF399-58C9-4845-90EB-D1B967740B0A}"/>
                </a:ext>
              </a:extLst>
            </p:cNvPr>
            <p:cNvSpPr>
              <a:spLocks/>
            </p:cNvSpPr>
            <p:nvPr/>
          </p:nvSpPr>
          <p:spPr bwMode="auto">
            <a:xfrm>
              <a:off x="9352666" y="2478644"/>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2" name="Freeform 441">
              <a:extLst>
                <a:ext uri="{FF2B5EF4-FFF2-40B4-BE49-F238E27FC236}">
                  <a16:creationId xmlns:a16="http://schemas.microsoft.com/office/drawing/2014/main" id="{29C92395-F9E4-4FA8-BAF5-16A79C519712}"/>
                </a:ext>
              </a:extLst>
            </p:cNvPr>
            <p:cNvSpPr>
              <a:spLocks/>
            </p:cNvSpPr>
            <p:nvPr/>
          </p:nvSpPr>
          <p:spPr bwMode="auto">
            <a:xfrm>
              <a:off x="9352666" y="2614505"/>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3" name="Freeform 442">
              <a:extLst>
                <a:ext uri="{FF2B5EF4-FFF2-40B4-BE49-F238E27FC236}">
                  <a16:creationId xmlns:a16="http://schemas.microsoft.com/office/drawing/2014/main" id="{160DE688-397A-491A-A698-83A5D9EEF1B7}"/>
                </a:ext>
              </a:extLst>
            </p:cNvPr>
            <p:cNvSpPr>
              <a:spLocks/>
            </p:cNvSpPr>
            <p:nvPr/>
          </p:nvSpPr>
          <p:spPr bwMode="auto">
            <a:xfrm>
              <a:off x="9352666" y="2748368"/>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4" name="Freeform 443">
              <a:extLst>
                <a:ext uri="{FF2B5EF4-FFF2-40B4-BE49-F238E27FC236}">
                  <a16:creationId xmlns:a16="http://schemas.microsoft.com/office/drawing/2014/main" id="{DC784625-D1A1-4C3A-8A8C-EAAFAD30008F}"/>
                </a:ext>
              </a:extLst>
            </p:cNvPr>
            <p:cNvSpPr>
              <a:spLocks/>
            </p:cNvSpPr>
            <p:nvPr/>
          </p:nvSpPr>
          <p:spPr bwMode="auto">
            <a:xfrm>
              <a:off x="8543494" y="2344781"/>
              <a:ext cx="87910" cy="87910"/>
            </a:xfrm>
            <a:custGeom>
              <a:avLst/>
              <a:gdLst>
                <a:gd name="T0" fmla="*/ 72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5" y="0"/>
                    <a:pt x="44" y="0"/>
                  </a:cubicBezTo>
                  <a:cubicBezTo>
                    <a:pt x="31" y="0"/>
                    <a:pt x="21" y="6"/>
                    <a:pt x="13" y="14"/>
                  </a:cubicBezTo>
                  <a:cubicBezTo>
                    <a:pt x="4" y="21"/>
                    <a:pt x="0" y="32"/>
                    <a:pt x="0" y="42"/>
                  </a:cubicBezTo>
                  <a:cubicBezTo>
                    <a:pt x="0" y="56"/>
                    <a:pt x="4" y="65"/>
                    <a:pt x="13" y="73"/>
                  </a:cubicBezTo>
                  <a:cubicBezTo>
                    <a:pt x="21" y="82"/>
                    <a:pt x="31" y="86"/>
                    <a:pt x="44" y="86"/>
                  </a:cubicBezTo>
                  <a:cubicBezTo>
                    <a:pt x="55" y="86"/>
                    <a:pt x="65" y="82"/>
                    <a:pt x="72" y="73"/>
                  </a:cubicBezTo>
                  <a:cubicBezTo>
                    <a:pt x="82" y="65"/>
                    <a:pt x="86" y="56"/>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5" name="Freeform 444">
              <a:extLst>
                <a:ext uri="{FF2B5EF4-FFF2-40B4-BE49-F238E27FC236}">
                  <a16:creationId xmlns:a16="http://schemas.microsoft.com/office/drawing/2014/main" id="{B892F210-3872-4197-96FD-1E71D8A8DA96}"/>
                </a:ext>
              </a:extLst>
            </p:cNvPr>
            <p:cNvSpPr>
              <a:spLocks/>
            </p:cNvSpPr>
            <p:nvPr/>
          </p:nvSpPr>
          <p:spPr bwMode="auto">
            <a:xfrm>
              <a:off x="8677357" y="2208920"/>
              <a:ext cx="89908" cy="87910"/>
            </a:xfrm>
            <a:custGeom>
              <a:avLst/>
              <a:gdLst>
                <a:gd name="T0" fmla="*/ 73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4" y="0"/>
                  </a:cubicBezTo>
                  <a:cubicBezTo>
                    <a:pt x="31" y="0"/>
                    <a:pt x="21" y="6"/>
                    <a:pt x="13" y="14"/>
                  </a:cubicBezTo>
                  <a:cubicBezTo>
                    <a:pt x="4" y="21"/>
                    <a:pt x="0" y="32"/>
                    <a:pt x="0" y="42"/>
                  </a:cubicBezTo>
                  <a:cubicBezTo>
                    <a:pt x="0" y="55"/>
                    <a:pt x="4" y="65"/>
                    <a:pt x="13" y="73"/>
                  </a:cubicBezTo>
                  <a:cubicBezTo>
                    <a:pt x="21" y="82"/>
                    <a:pt x="31" y="86"/>
                    <a:pt x="44" y="86"/>
                  </a:cubicBezTo>
                  <a:cubicBezTo>
                    <a:pt x="56" y="86"/>
                    <a:pt x="65" y="82"/>
                    <a:pt x="73" y="73"/>
                  </a:cubicBezTo>
                  <a:cubicBezTo>
                    <a:pt x="82" y="65"/>
                    <a:pt x="86" y="55"/>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6" name="Freeform 445">
              <a:extLst>
                <a:ext uri="{FF2B5EF4-FFF2-40B4-BE49-F238E27FC236}">
                  <a16:creationId xmlns:a16="http://schemas.microsoft.com/office/drawing/2014/main" id="{71D13705-D11C-4CCE-9CAE-B750164E777E}"/>
                </a:ext>
              </a:extLst>
            </p:cNvPr>
            <p:cNvSpPr>
              <a:spLocks/>
            </p:cNvSpPr>
            <p:nvPr/>
          </p:nvSpPr>
          <p:spPr bwMode="auto">
            <a:xfrm>
              <a:off x="8677357" y="2344781"/>
              <a:ext cx="89908" cy="87910"/>
            </a:xfrm>
            <a:custGeom>
              <a:avLst/>
              <a:gdLst>
                <a:gd name="T0" fmla="*/ 73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4" y="0"/>
                  </a:cubicBezTo>
                  <a:cubicBezTo>
                    <a:pt x="31" y="0"/>
                    <a:pt x="21" y="6"/>
                    <a:pt x="13" y="14"/>
                  </a:cubicBezTo>
                  <a:cubicBezTo>
                    <a:pt x="4" y="21"/>
                    <a:pt x="0" y="32"/>
                    <a:pt x="0" y="42"/>
                  </a:cubicBezTo>
                  <a:cubicBezTo>
                    <a:pt x="0" y="56"/>
                    <a:pt x="4" y="65"/>
                    <a:pt x="13" y="73"/>
                  </a:cubicBezTo>
                  <a:cubicBezTo>
                    <a:pt x="21" y="82"/>
                    <a:pt x="31" y="86"/>
                    <a:pt x="44" y="86"/>
                  </a:cubicBezTo>
                  <a:cubicBezTo>
                    <a:pt x="56" y="86"/>
                    <a:pt x="65" y="82"/>
                    <a:pt x="73" y="73"/>
                  </a:cubicBezTo>
                  <a:cubicBezTo>
                    <a:pt x="82" y="65"/>
                    <a:pt x="86" y="56"/>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7" name="Freeform 446">
              <a:extLst>
                <a:ext uri="{FF2B5EF4-FFF2-40B4-BE49-F238E27FC236}">
                  <a16:creationId xmlns:a16="http://schemas.microsoft.com/office/drawing/2014/main" id="{2E96B68B-13B9-4F7E-99E1-83B4F03294E3}"/>
                </a:ext>
              </a:extLst>
            </p:cNvPr>
            <p:cNvSpPr>
              <a:spLocks/>
            </p:cNvSpPr>
            <p:nvPr/>
          </p:nvSpPr>
          <p:spPr bwMode="auto">
            <a:xfrm>
              <a:off x="8543494" y="2208920"/>
              <a:ext cx="87910" cy="87910"/>
            </a:xfrm>
            <a:custGeom>
              <a:avLst/>
              <a:gdLst>
                <a:gd name="T0" fmla="*/ 72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5" y="0"/>
                    <a:pt x="44" y="0"/>
                  </a:cubicBezTo>
                  <a:cubicBezTo>
                    <a:pt x="31" y="0"/>
                    <a:pt x="21" y="6"/>
                    <a:pt x="13" y="14"/>
                  </a:cubicBezTo>
                  <a:cubicBezTo>
                    <a:pt x="4" y="21"/>
                    <a:pt x="0" y="32"/>
                    <a:pt x="0" y="42"/>
                  </a:cubicBezTo>
                  <a:cubicBezTo>
                    <a:pt x="0" y="55"/>
                    <a:pt x="4" y="65"/>
                    <a:pt x="13" y="73"/>
                  </a:cubicBezTo>
                  <a:cubicBezTo>
                    <a:pt x="21" y="82"/>
                    <a:pt x="31" y="86"/>
                    <a:pt x="44" y="86"/>
                  </a:cubicBezTo>
                  <a:cubicBezTo>
                    <a:pt x="55" y="86"/>
                    <a:pt x="65" y="82"/>
                    <a:pt x="72" y="73"/>
                  </a:cubicBezTo>
                  <a:cubicBezTo>
                    <a:pt x="82" y="65"/>
                    <a:pt x="86" y="55"/>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8" name="Freeform 447">
              <a:extLst>
                <a:ext uri="{FF2B5EF4-FFF2-40B4-BE49-F238E27FC236}">
                  <a16:creationId xmlns:a16="http://schemas.microsoft.com/office/drawing/2014/main" id="{2A0BEC02-58C2-41C8-8F48-E6A3809D031B}"/>
                </a:ext>
              </a:extLst>
            </p:cNvPr>
            <p:cNvSpPr>
              <a:spLocks/>
            </p:cNvSpPr>
            <p:nvPr/>
          </p:nvSpPr>
          <p:spPr bwMode="auto">
            <a:xfrm>
              <a:off x="8813218"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49" name="Freeform 448">
              <a:extLst>
                <a:ext uri="{FF2B5EF4-FFF2-40B4-BE49-F238E27FC236}">
                  <a16:creationId xmlns:a16="http://schemas.microsoft.com/office/drawing/2014/main" id="{BA781D6F-F2E4-4205-9AC4-1C194277D4DF}"/>
                </a:ext>
              </a:extLst>
            </p:cNvPr>
            <p:cNvSpPr>
              <a:spLocks/>
            </p:cNvSpPr>
            <p:nvPr/>
          </p:nvSpPr>
          <p:spPr bwMode="auto">
            <a:xfrm>
              <a:off x="8813218" y="234478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0" name="Freeform 449">
              <a:extLst>
                <a:ext uri="{FF2B5EF4-FFF2-40B4-BE49-F238E27FC236}">
                  <a16:creationId xmlns:a16="http://schemas.microsoft.com/office/drawing/2014/main" id="{9CF168DD-1F03-49F4-BA72-1D56A91D086C}"/>
                </a:ext>
              </a:extLst>
            </p:cNvPr>
            <p:cNvSpPr>
              <a:spLocks/>
            </p:cNvSpPr>
            <p:nvPr/>
          </p:nvSpPr>
          <p:spPr bwMode="auto">
            <a:xfrm>
              <a:off x="7870184" y="207505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5"/>
                    <a:pt x="43"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1" name="Freeform 450">
              <a:extLst>
                <a:ext uri="{FF2B5EF4-FFF2-40B4-BE49-F238E27FC236}">
                  <a16:creationId xmlns:a16="http://schemas.microsoft.com/office/drawing/2014/main" id="{A015A42D-CB37-4C93-80CB-E74D2F7D386E}"/>
                </a:ext>
              </a:extLst>
            </p:cNvPr>
            <p:cNvSpPr>
              <a:spLocks/>
            </p:cNvSpPr>
            <p:nvPr/>
          </p:nvSpPr>
          <p:spPr bwMode="auto">
            <a:xfrm>
              <a:off x="8006045" y="1941194"/>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2" name="Freeform 451">
              <a:extLst>
                <a:ext uri="{FF2B5EF4-FFF2-40B4-BE49-F238E27FC236}">
                  <a16:creationId xmlns:a16="http://schemas.microsoft.com/office/drawing/2014/main" id="{15C73508-D2CE-4B7B-AEA5-8D8D425625DA}"/>
                </a:ext>
              </a:extLst>
            </p:cNvPr>
            <p:cNvSpPr>
              <a:spLocks/>
            </p:cNvSpPr>
            <p:nvPr/>
          </p:nvSpPr>
          <p:spPr bwMode="auto">
            <a:xfrm>
              <a:off x="8543494" y="3421679"/>
              <a:ext cx="87910" cy="87910"/>
            </a:xfrm>
            <a:custGeom>
              <a:avLst/>
              <a:gdLst>
                <a:gd name="T0" fmla="*/ 72 w 86"/>
                <a:gd name="T1" fmla="*/ 13 h 86"/>
                <a:gd name="T2" fmla="*/ 44 w 86"/>
                <a:gd name="T3" fmla="*/ 0 h 86"/>
                <a:gd name="T4" fmla="*/ 13 w 86"/>
                <a:gd name="T5" fmla="*/ 13 h 86"/>
                <a:gd name="T6" fmla="*/ 0 w 86"/>
                <a:gd name="T7" fmla="*/ 42 h 86"/>
                <a:gd name="T8" fmla="*/ 13 w 86"/>
                <a:gd name="T9" fmla="*/ 72 h 86"/>
                <a:gd name="T10" fmla="*/ 44 w 86"/>
                <a:gd name="T11" fmla="*/ 86 h 86"/>
                <a:gd name="T12" fmla="*/ 72 w 86"/>
                <a:gd name="T13" fmla="*/ 72 h 86"/>
                <a:gd name="T14" fmla="*/ 86 w 86"/>
                <a:gd name="T15" fmla="*/ 42 h 86"/>
                <a:gd name="T16" fmla="*/ 72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3"/>
                  </a:moveTo>
                  <a:cubicBezTo>
                    <a:pt x="65" y="6"/>
                    <a:pt x="55" y="0"/>
                    <a:pt x="44" y="0"/>
                  </a:cubicBezTo>
                  <a:cubicBezTo>
                    <a:pt x="31" y="0"/>
                    <a:pt x="21" y="6"/>
                    <a:pt x="13" y="13"/>
                  </a:cubicBezTo>
                  <a:cubicBezTo>
                    <a:pt x="4" y="21"/>
                    <a:pt x="0" y="32"/>
                    <a:pt x="0" y="42"/>
                  </a:cubicBezTo>
                  <a:cubicBezTo>
                    <a:pt x="0" y="55"/>
                    <a:pt x="4" y="65"/>
                    <a:pt x="13" y="72"/>
                  </a:cubicBezTo>
                  <a:cubicBezTo>
                    <a:pt x="21" y="82"/>
                    <a:pt x="31" y="86"/>
                    <a:pt x="44" y="86"/>
                  </a:cubicBezTo>
                  <a:cubicBezTo>
                    <a:pt x="55" y="86"/>
                    <a:pt x="65" y="82"/>
                    <a:pt x="72" y="72"/>
                  </a:cubicBezTo>
                  <a:cubicBezTo>
                    <a:pt x="82" y="65"/>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3" name="Freeform 452">
              <a:extLst>
                <a:ext uri="{FF2B5EF4-FFF2-40B4-BE49-F238E27FC236}">
                  <a16:creationId xmlns:a16="http://schemas.microsoft.com/office/drawing/2014/main" id="{369FC7C0-F852-49CA-93C5-D304FBB098AD}"/>
                </a:ext>
              </a:extLst>
            </p:cNvPr>
            <p:cNvSpPr>
              <a:spLocks/>
            </p:cNvSpPr>
            <p:nvPr/>
          </p:nvSpPr>
          <p:spPr bwMode="auto">
            <a:xfrm>
              <a:off x="8543494" y="3555542"/>
              <a:ext cx="87910" cy="87910"/>
            </a:xfrm>
            <a:custGeom>
              <a:avLst/>
              <a:gdLst>
                <a:gd name="T0" fmla="*/ 72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5" y="0"/>
                    <a:pt x="44" y="0"/>
                  </a:cubicBezTo>
                  <a:cubicBezTo>
                    <a:pt x="31" y="0"/>
                    <a:pt x="21" y="6"/>
                    <a:pt x="13" y="14"/>
                  </a:cubicBezTo>
                  <a:cubicBezTo>
                    <a:pt x="4" y="21"/>
                    <a:pt x="0" y="32"/>
                    <a:pt x="0" y="42"/>
                  </a:cubicBezTo>
                  <a:cubicBezTo>
                    <a:pt x="0" y="56"/>
                    <a:pt x="4" y="65"/>
                    <a:pt x="13" y="73"/>
                  </a:cubicBezTo>
                  <a:cubicBezTo>
                    <a:pt x="21" y="82"/>
                    <a:pt x="31" y="86"/>
                    <a:pt x="44" y="86"/>
                  </a:cubicBezTo>
                  <a:cubicBezTo>
                    <a:pt x="55" y="86"/>
                    <a:pt x="65" y="82"/>
                    <a:pt x="72" y="73"/>
                  </a:cubicBezTo>
                  <a:cubicBezTo>
                    <a:pt x="82" y="65"/>
                    <a:pt x="86" y="56"/>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4" name="Freeform 453">
              <a:extLst>
                <a:ext uri="{FF2B5EF4-FFF2-40B4-BE49-F238E27FC236}">
                  <a16:creationId xmlns:a16="http://schemas.microsoft.com/office/drawing/2014/main" id="{B15871C5-B3EB-474B-AF57-6F0D1571ACC6}"/>
                </a:ext>
              </a:extLst>
            </p:cNvPr>
            <p:cNvSpPr>
              <a:spLocks/>
            </p:cNvSpPr>
            <p:nvPr/>
          </p:nvSpPr>
          <p:spPr bwMode="auto">
            <a:xfrm>
              <a:off x="8677357" y="3421679"/>
              <a:ext cx="89908" cy="87910"/>
            </a:xfrm>
            <a:custGeom>
              <a:avLst/>
              <a:gdLst>
                <a:gd name="T0" fmla="*/ 73 w 86"/>
                <a:gd name="T1" fmla="*/ 13 h 86"/>
                <a:gd name="T2" fmla="*/ 44 w 86"/>
                <a:gd name="T3" fmla="*/ 0 h 86"/>
                <a:gd name="T4" fmla="*/ 13 w 86"/>
                <a:gd name="T5" fmla="*/ 13 h 86"/>
                <a:gd name="T6" fmla="*/ 0 w 86"/>
                <a:gd name="T7" fmla="*/ 42 h 86"/>
                <a:gd name="T8" fmla="*/ 13 w 86"/>
                <a:gd name="T9" fmla="*/ 72 h 86"/>
                <a:gd name="T10" fmla="*/ 44 w 86"/>
                <a:gd name="T11" fmla="*/ 86 h 86"/>
                <a:gd name="T12" fmla="*/ 73 w 86"/>
                <a:gd name="T13" fmla="*/ 72 h 86"/>
                <a:gd name="T14" fmla="*/ 86 w 86"/>
                <a:gd name="T15" fmla="*/ 42 h 86"/>
                <a:gd name="T16" fmla="*/ 73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3"/>
                  </a:moveTo>
                  <a:cubicBezTo>
                    <a:pt x="65" y="6"/>
                    <a:pt x="56" y="0"/>
                    <a:pt x="44" y="0"/>
                  </a:cubicBezTo>
                  <a:cubicBezTo>
                    <a:pt x="31" y="0"/>
                    <a:pt x="21" y="6"/>
                    <a:pt x="13" y="13"/>
                  </a:cubicBezTo>
                  <a:cubicBezTo>
                    <a:pt x="4" y="21"/>
                    <a:pt x="0" y="32"/>
                    <a:pt x="0" y="42"/>
                  </a:cubicBezTo>
                  <a:cubicBezTo>
                    <a:pt x="0" y="55"/>
                    <a:pt x="4" y="65"/>
                    <a:pt x="13" y="72"/>
                  </a:cubicBezTo>
                  <a:cubicBezTo>
                    <a:pt x="21" y="82"/>
                    <a:pt x="31" y="86"/>
                    <a:pt x="44" y="86"/>
                  </a:cubicBezTo>
                  <a:cubicBezTo>
                    <a:pt x="56" y="86"/>
                    <a:pt x="65" y="82"/>
                    <a:pt x="73" y="72"/>
                  </a:cubicBezTo>
                  <a:cubicBezTo>
                    <a:pt x="82" y="65"/>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5" name="Freeform 454">
              <a:extLst>
                <a:ext uri="{FF2B5EF4-FFF2-40B4-BE49-F238E27FC236}">
                  <a16:creationId xmlns:a16="http://schemas.microsoft.com/office/drawing/2014/main" id="{8BB857B4-9D15-4781-835C-633091ACCE77}"/>
                </a:ext>
              </a:extLst>
            </p:cNvPr>
            <p:cNvSpPr>
              <a:spLocks/>
            </p:cNvSpPr>
            <p:nvPr/>
          </p:nvSpPr>
          <p:spPr bwMode="auto">
            <a:xfrm>
              <a:off x="8677357" y="3555542"/>
              <a:ext cx="89908" cy="87910"/>
            </a:xfrm>
            <a:custGeom>
              <a:avLst/>
              <a:gdLst>
                <a:gd name="T0" fmla="*/ 73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4" y="0"/>
                  </a:cubicBezTo>
                  <a:cubicBezTo>
                    <a:pt x="31" y="0"/>
                    <a:pt x="21" y="6"/>
                    <a:pt x="13" y="14"/>
                  </a:cubicBezTo>
                  <a:cubicBezTo>
                    <a:pt x="4" y="21"/>
                    <a:pt x="0" y="32"/>
                    <a:pt x="0" y="42"/>
                  </a:cubicBezTo>
                  <a:cubicBezTo>
                    <a:pt x="0" y="56"/>
                    <a:pt x="4" y="65"/>
                    <a:pt x="13" y="73"/>
                  </a:cubicBezTo>
                  <a:cubicBezTo>
                    <a:pt x="21" y="82"/>
                    <a:pt x="31" y="86"/>
                    <a:pt x="44" y="86"/>
                  </a:cubicBezTo>
                  <a:cubicBezTo>
                    <a:pt x="56" y="86"/>
                    <a:pt x="65" y="82"/>
                    <a:pt x="73" y="73"/>
                  </a:cubicBezTo>
                  <a:cubicBezTo>
                    <a:pt x="82" y="65"/>
                    <a:pt x="86" y="56"/>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6" name="Freeform 455">
              <a:extLst>
                <a:ext uri="{FF2B5EF4-FFF2-40B4-BE49-F238E27FC236}">
                  <a16:creationId xmlns:a16="http://schemas.microsoft.com/office/drawing/2014/main" id="{5A4FC48A-6DA1-4EE2-A24C-9E845B029EFF}"/>
                </a:ext>
              </a:extLst>
            </p:cNvPr>
            <p:cNvSpPr>
              <a:spLocks/>
            </p:cNvSpPr>
            <p:nvPr/>
          </p:nvSpPr>
          <p:spPr bwMode="auto">
            <a:xfrm>
              <a:off x="8813218" y="328581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3" y="0"/>
                  </a:cubicBezTo>
                  <a:cubicBezTo>
                    <a:pt x="30" y="0"/>
                    <a:pt x="21" y="6"/>
                    <a:pt x="13" y="13"/>
                  </a:cubicBezTo>
                  <a:cubicBezTo>
                    <a:pt x="4" y="21"/>
                    <a:pt x="0" y="32"/>
                    <a:pt x="0" y="42"/>
                  </a:cubicBezTo>
                  <a:cubicBezTo>
                    <a:pt x="0" y="55"/>
                    <a:pt x="4" y="64"/>
                    <a:pt x="13" y="72"/>
                  </a:cubicBezTo>
                  <a:cubicBezTo>
                    <a:pt x="21" y="82"/>
                    <a:pt x="30" y="85"/>
                    <a:pt x="43"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7" name="Freeform 456">
              <a:extLst>
                <a:ext uri="{FF2B5EF4-FFF2-40B4-BE49-F238E27FC236}">
                  <a16:creationId xmlns:a16="http://schemas.microsoft.com/office/drawing/2014/main" id="{FB2186CA-3DE9-4A63-B2B3-4C8B049C1E29}"/>
                </a:ext>
              </a:extLst>
            </p:cNvPr>
            <p:cNvSpPr>
              <a:spLocks/>
            </p:cNvSpPr>
            <p:nvPr/>
          </p:nvSpPr>
          <p:spPr bwMode="auto">
            <a:xfrm>
              <a:off x="9082942" y="3555542"/>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6"/>
                    <a:pt x="4" y="65"/>
                    <a:pt x="13" y="73"/>
                  </a:cubicBezTo>
                  <a:cubicBezTo>
                    <a:pt x="21" y="82"/>
                    <a:pt x="30" y="86"/>
                    <a:pt x="43"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8" name="Freeform 457">
              <a:extLst>
                <a:ext uri="{FF2B5EF4-FFF2-40B4-BE49-F238E27FC236}">
                  <a16:creationId xmlns:a16="http://schemas.microsoft.com/office/drawing/2014/main" id="{4B821EA6-120A-48DD-84D3-425BD70E10F7}"/>
                </a:ext>
              </a:extLst>
            </p:cNvPr>
            <p:cNvSpPr>
              <a:spLocks/>
            </p:cNvSpPr>
            <p:nvPr/>
          </p:nvSpPr>
          <p:spPr bwMode="auto">
            <a:xfrm>
              <a:off x="9082942" y="3421679"/>
              <a:ext cx="87910" cy="87910"/>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5"/>
                    <a:pt x="4" y="65"/>
                    <a:pt x="13" y="72"/>
                  </a:cubicBezTo>
                  <a:cubicBezTo>
                    <a:pt x="21" y="82"/>
                    <a:pt x="30" y="86"/>
                    <a:pt x="43"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59" name="Freeform 458">
              <a:extLst>
                <a:ext uri="{FF2B5EF4-FFF2-40B4-BE49-F238E27FC236}">
                  <a16:creationId xmlns:a16="http://schemas.microsoft.com/office/drawing/2014/main" id="{B97B2FD7-7A2F-4C97-B453-654818031C69}"/>
                </a:ext>
              </a:extLst>
            </p:cNvPr>
            <p:cNvSpPr>
              <a:spLocks/>
            </p:cNvSpPr>
            <p:nvPr/>
          </p:nvSpPr>
          <p:spPr bwMode="auto">
            <a:xfrm>
              <a:off x="8543494" y="4362715"/>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2"/>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0" name="Freeform 459">
              <a:extLst>
                <a:ext uri="{FF2B5EF4-FFF2-40B4-BE49-F238E27FC236}">
                  <a16:creationId xmlns:a16="http://schemas.microsoft.com/office/drawing/2014/main" id="{5F464A55-6556-41FA-98DF-1DDEE4C1688F}"/>
                </a:ext>
              </a:extLst>
            </p:cNvPr>
            <p:cNvSpPr>
              <a:spLocks/>
            </p:cNvSpPr>
            <p:nvPr/>
          </p:nvSpPr>
          <p:spPr bwMode="auto">
            <a:xfrm>
              <a:off x="8543494" y="3959128"/>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1" name="Freeform 460">
              <a:extLst>
                <a:ext uri="{FF2B5EF4-FFF2-40B4-BE49-F238E27FC236}">
                  <a16:creationId xmlns:a16="http://schemas.microsoft.com/office/drawing/2014/main" id="{F2D71F8D-23E6-441A-A4D8-7D140CD539A6}"/>
                </a:ext>
              </a:extLst>
            </p:cNvPr>
            <p:cNvSpPr>
              <a:spLocks/>
            </p:cNvSpPr>
            <p:nvPr/>
          </p:nvSpPr>
          <p:spPr bwMode="auto">
            <a:xfrm>
              <a:off x="8543494" y="3825265"/>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5"/>
                    <a:pt x="4" y="64"/>
                    <a:pt x="13" y="72"/>
                  </a:cubicBezTo>
                  <a:cubicBezTo>
                    <a:pt x="21" y="81"/>
                    <a:pt x="31" y="85"/>
                    <a:pt x="44"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2" name="Freeform 461">
              <a:extLst>
                <a:ext uri="{FF2B5EF4-FFF2-40B4-BE49-F238E27FC236}">
                  <a16:creationId xmlns:a16="http://schemas.microsoft.com/office/drawing/2014/main" id="{7DE4D84D-2C1B-4BFF-ABFD-D18AC3CDBD30}"/>
                </a:ext>
              </a:extLst>
            </p:cNvPr>
            <p:cNvSpPr>
              <a:spLocks/>
            </p:cNvSpPr>
            <p:nvPr/>
          </p:nvSpPr>
          <p:spPr bwMode="auto">
            <a:xfrm>
              <a:off x="7330736" y="2478644"/>
              <a:ext cx="89908" cy="87910"/>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3" name="Freeform 462">
              <a:extLst>
                <a:ext uri="{FF2B5EF4-FFF2-40B4-BE49-F238E27FC236}">
                  <a16:creationId xmlns:a16="http://schemas.microsoft.com/office/drawing/2014/main" id="{929828DC-B79F-47F5-B246-15136100C5CB}"/>
                </a:ext>
              </a:extLst>
            </p:cNvPr>
            <p:cNvSpPr>
              <a:spLocks/>
            </p:cNvSpPr>
            <p:nvPr/>
          </p:nvSpPr>
          <p:spPr bwMode="auto">
            <a:xfrm>
              <a:off x="7330736" y="2614505"/>
              <a:ext cx="89908" cy="85912"/>
            </a:xfrm>
            <a:custGeom>
              <a:avLst/>
              <a:gdLst>
                <a:gd name="T0" fmla="*/ 72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2" y="0"/>
                  </a:cubicBezTo>
                  <a:cubicBezTo>
                    <a:pt x="32" y="0"/>
                    <a:pt x="21" y="5"/>
                    <a:pt x="14" y="13"/>
                  </a:cubicBezTo>
                  <a:cubicBezTo>
                    <a:pt x="6" y="21"/>
                    <a:pt x="0" y="31"/>
                    <a:pt x="0" y="42"/>
                  </a:cubicBezTo>
                  <a:cubicBezTo>
                    <a:pt x="0" y="55"/>
                    <a:pt x="6" y="64"/>
                    <a:pt x="14" y="72"/>
                  </a:cubicBezTo>
                  <a:cubicBezTo>
                    <a:pt x="21" y="81"/>
                    <a:pt x="32" y="85"/>
                    <a:pt x="42" y="85"/>
                  </a:cubicBezTo>
                  <a:cubicBezTo>
                    <a:pt x="55"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4" name="Freeform 463">
              <a:extLst>
                <a:ext uri="{FF2B5EF4-FFF2-40B4-BE49-F238E27FC236}">
                  <a16:creationId xmlns:a16="http://schemas.microsoft.com/office/drawing/2014/main" id="{A644CDAB-1BF2-40F9-BFC6-0C54635D4C03}"/>
                </a:ext>
              </a:extLst>
            </p:cNvPr>
            <p:cNvSpPr>
              <a:spLocks/>
            </p:cNvSpPr>
            <p:nvPr/>
          </p:nvSpPr>
          <p:spPr bwMode="auto">
            <a:xfrm>
              <a:off x="8543494" y="5038024"/>
              <a:ext cx="87910" cy="85912"/>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3"/>
                    <a:pt x="4" y="64"/>
                    <a:pt x="13" y="72"/>
                  </a:cubicBezTo>
                  <a:cubicBezTo>
                    <a:pt x="21" y="81"/>
                    <a:pt x="31" y="85"/>
                    <a:pt x="44" y="85"/>
                  </a:cubicBezTo>
                  <a:cubicBezTo>
                    <a:pt x="55" y="85"/>
                    <a:pt x="65" y="81"/>
                    <a:pt x="72" y="72"/>
                  </a:cubicBezTo>
                  <a:cubicBezTo>
                    <a:pt x="82" y="64"/>
                    <a:pt x="86" y="53"/>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5" name="Freeform 464">
              <a:extLst>
                <a:ext uri="{FF2B5EF4-FFF2-40B4-BE49-F238E27FC236}">
                  <a16:creationId xmlns:a16="http://schemas.microsoft.com/office/drawing/2014/main" id="{5D4B42EB-CFB2-4006-BF62-A3E72C628A35}"/>
                </a:ext>
              </a:extLst>
            </p:cNvPr>
            <p:cNvSpPr>
              <a:spLocks/>
            </p:cNvSpPr>
            <p:nvPr/>
          </p:nvSpPr>
          <p:spPr bwMode="auto">
            <a:xfrm>
              <a:off x="8543494" y="5171887"/>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3"/>
                    <a:pt x="4" y="64"/>
                    <a:pt x="13" y="72"/>
                  </a:cubicBezTo>
                  <a:cubicBezTo>
                    <a:pt x="21" y="81"/>
                    <a:pt x="31" y="85"/>
                    <a:pt x="44" y="85"/>
                  </a:cubicBezTo>
                  <a:cubicBezTo>
                    <a:pt x="55" y="85"/>
                    <a:pt x="65" y="81"/>
                    <a:pt x="72" y="72"/>
                  </a:cubicBezTo>
                  <a:cubicBezTo>
                    <a:pt x="82" y="64"/>
                    <a:pt x="86" y="53"/>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6" name="Freeform 465">
              <a:extLst>
                <a:ext uri="{FF2B5EF4-FFF2-40B4-BE49-F238E27FC236}">
                  <a16:creationId xmlns:a16="http://schemas.microsoft.com/office/drawing/2014/main" id="{BFA1F66D-9C79-4430-A355-89347B3C3CCD}"/>
                </a:ext>
              </a:extLst>
            </p:cNvPr>
            <p:cNvSpPr>
              <a:spLocks/>
            </p:cNvSpPr>
            <p:nvPr/>
          </p:nvSpPr>
          <p:spPr bwMode="auto">
            <a:xfrm>
              <a:off x="8677357" y="4902163"/>
              <a:ext cx="89908" cy="87910"/>
            </a:xfrm>
            <a:custGeom>
              <a:avLst/>
              <a:gdLst>
                <a:gd name="T0" fmla="*/ 73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4" y="0"/>
                  </a:cubicBezTo>
                  <a:cubicBezTo>
                    <a:pt x="31" y="0"/>
                    <a:pt x="21" y="6"/>
                    <a:pt x="13" y="14"/>
                  </a:cubicBezTo>
                  <a:cubicBezTo>
                    <a:pt x="4" y="21"/>
                    <a:pt x="0" y="32"/>
                    <a:pt x="0" y="42"/>
                  </a:cubicBezTo>
                  <a:cubicBezTo>
                    <a:pt x="0" y="54"/>
                    <a:pt x="4" y="65"/>
                    <a:pt x="13" y="73"/>
                  </a:cubicBezTo>
                  <a:cubicBezTo>
                    <a:pt x="21" y="82"/>
                    <a:pt x="31" y="86"/>
                    <a:pt x="44" y="86"/>
                  </a:cubicBezTo>
                  <a:cubicBezTo>
                    <a:pt x="56" y="86"/>
                    <a:pt x="65" y="82"/>
                    <a:pt x="73" y="73"/>
                  </a:cubicBezTo>
                  <a:cubicBezTo>
                    <a:pt x="82" y="65"/>
                    <a:pt x="86" y="54"/>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7" name="Freeform 466">
              <a:extLst>
                <a:ext uri="{FF2B5EF4-FFF2-40B4-BE49-F238E27FC236}">
                  <a16:creationId xmlns:a16="http://schemas.microsoft.com/office/drawing/2014/main" id="{258D1112-52D7-4CF5-A295-9FFA4BD8FDFA}"/>
                </a:ext>
              </a:extLst>
            </p:cNvPr>
            <p:cNvSpPr>
              <a:spLocks/>
            </p:cNvSpPr>
            <p:nvPr/>
          </p:nvSpPr>
          <p:spPr bwMode="auto">
            <a:xfrm>
              <a:off x="8677357" y="5038024"/>
              <a:ext cx="89908" cy="85912"/>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3"/>
                    <a:pt x="4" y="64"/>
                    <a:pt x="13" y="72"/>
                  </a:cubicBezTo>
                  <a:cubicBezTo>
                    <a:pt x="21" y="81"/>
                    <a:pt x="31" y="85"/>
                    <a:pt x="44" y="85"/>
                  </a:cubicBezTo>
                  <a:cubicBezTo>
                    <a:pt x="56" y="85"/>
                    <a:pt x="65" y="81"/>
                    <a:pt x="73" y="72"/>
                  </a:cubicBezTo>
                  <a:cubicBezTo>
                    <a:pt x="82" y="64"/>
                    <a:pt x="86" y="53"/>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8" name="Freeform 467">
              <a:extLst>
                <a:ext uri="{FF2B5EF4-FFF2-40B4-BE49-F238E27FC236}">
                  <a16:creationId xmlns:a16="http://schemas.microsoft.com/office/drawing/2014/main" id="{91911D1E-11A8-43B7-8374-40AF2F9FFA68}"/>
                </a:ext>
              </a:extLst>
            </p:cNvPr>
            <p:cNvSpPr>
              <a:spLocks/>
            </p:cNvSpPr>
            <p:nvPr/>
          </p:nvSpPr>
          <p:spPr bwMode="auto">
            <a:xfrm>
              <a:off x="8813218" y="4902163"/>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4"/>
                    <a:pt x="4" y="65"/>
                    <a:pt x="13" y="73"/>
                  </a:cubicBezTo>
                  <a:cubicBezTo>
                    <a:pt x="21" y="82"/>
                    <a:pt x="30" y="86"/>
                    <a:pt x="43"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69" name="Freeform 468">
              <a:extLst>
                <a:ext uri="{FF2B5EF4-FFF2-40B4-BE49-F238E27FC236}">
                  <a16:creationId xmlns:a16="http://schemas.microsoft.com/office/drawing/2014/main" id="{53073212-E1B4-4ABC-98B7-A0D896AAF4DC}"/>
                </a:ext>
              </a:extLst>
            </p:cNvPr>
            <p:cNvSpPr>
              <a:spLocks/>
            </p:cNvSpPr>
            <p:nvPr/>
          </p:nvSpPr>
          <p:spPr bwMode="auto">
            <a:xfrm>
              <a:off x="8813218" y="5038024"/>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0" name="Freeform 469">
              <a:extLst>
                <a:ext uri="{FF2B5EF4-FFF2-40B4-BE49-F238E27FC236}">
                  <a16:creationId xmlns:a16="http://schemas.microsoft.com/office/drawing/2014/main" id="{49EE0F56-7A9A-45D1-8618-FFA2D6EF5049}"/>
                </a:ext>
              </a:extLst>
            </p:cNvPr>
            <p:cNvSpPr>
              <a:spLocks/>
            </p:cNvSpPr>
            <p:nvPr/>
          </p:nvSpPr>
          <p:spPr bwMode="auto">
            <a:xfrm>
              <a:off x="8813218" y="517188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1" name="Freeform 470">
              <a:extLst>
                <a:ext uri="{FF2B5EF4-FFF2-40B4-BE49-F238E27FC236}">
                  <a16:creationId xmlns:a16="http://schemas.microsoft.com/office/drawing/2014/main" id="{378293B5-A3B9-44F8-97B2-921F7083DE06}"/>
                </a:ext>
              </a:extLst>
            </p:cNvPr>
            <p:cNvSpPr>
              <a:spLocks/>
            </p:cNvSpPr>
            <p:nvPr/>
          </p:nvSpPr>
          <p:spPr bwMode="auto">
            <a:xfrm>
              <a:off x="9082942" y="5038024"/>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2" name="Freeform 471">
              <a:extLst>
                <a:ext uri="{FF2B5EF4-FFF2-40B4-BE49-F238E27FC236}">
                  <a16:creationId xmlns:a16="http://schemas.microsoft.com/office/drawing/2014/main" id="{50B9BF86-FAF8-4A2B-A712-DC86CD52A9DB}"/>
                </a:ext>
              </a:extLst>
            </p:cNvPr>
            <p:cNvSpPr>
              <a:spLocks/>
            </p:cNvSpPr>
            <p:nvPr/>
          </p:nvSpPr>
          <p:spPr bwMode="auto">
            <a:xfrm>
              <a:off x="9082942" y="517188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3" name="Freeform 472">
              <a:extLst>
                <a:ext uri="{FF2B5EF4-FFF2-40B4-BE49-F238E27FC236}">
                  <a16:creationId xmlns:a16="http://schemas.microsoft.com/office/drawing/2014/main" id="{5A796488-282F-4520-9CF8-8DA24D153BA0}"/>
                </a:ext>
              </a:extLst>
            </p:cNvPr>
            <p:cNvSpPr>
              <a:spLocks/>
            </p:cNvSpPr>
            <p:nvPr/>
          </p:nvSpPr>
          <p:spPr bwMode="auto">
            <a:xfrm>
              <a:off x="9082942" y="5305750"/>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4" name="Freeform 473">
              <a:extLst>
                <a:ext uri="{FF2B5EF4-FFF2-40B4-BE49-F238E27FC236}">
                  <a16:creationId xmlns:a16="http://schemas.microsoft.com/office/drawing/2014/main" id="{268CE6E5-2DF2-41AB-BA46-2BBC780EDD33}"/>
                </a:ext>
              </a:extLst>
            </p:cNvPr>
            <p:cNvSpPr>
              <a:spLocks/>
            </p:cNvSpPr>
            <p:nvPr/>
          </p:nvSpPr>
          <p:spPr bwMode="auto">
            <a:xfrm>
              <a:off x="9620392" y="5441611"/>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5" name="Freeform 474">
              <a:extLst>
                <a:ext uri="{FF2B5EF4-FFF2-40B4-BE49-F238E27FC236}">
                  <a16:creationId xmlns:a16="http://schemas.microsoft.com/office/drawing/2014/main" id="{FE99763A-E0D7-4B34-871E-6FC476477656}"/>
                </a:ext>
              </a:extLst>
            </p:cNvPr>
            <p:cNvSpPr>
              <a:spLocks/>
            </p:cNvSpPr>
            <p:nvPr/>
          </p:nvSpPr>
          <p:spPr bwMode="auto">
            <a:xfrm>
              <a:off x="9756253" y="5305750"/>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4"/>
                    <a:pt x="4" y="64"/>
                    <a:pt x="13" y="72"/>
                  </a:cubicBezTo>
                  <a:cubicBezTo>
                    <a:pt x="21" y="81"/>
                    <a:pt x="30" y="85"/>
                    <a:pt x="44" y="85"/>
                  </a:cubicBezTo>
                  <a:cubicBezTo>
                    <a:pt x="55" y="85"/>
                    <a:pt x="64" y="81"/>
                    <a:pt x="72" y="72"/>
                  </a:cubicBezTo>
                  <a:cubicBezTo>
                    <a:pt x="82" y="64"/>
                    <a:pt x="85" y="54"/>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6" name="Freeform 475">
              <a:extLst>
                <a:ext uri="{FF2B5EF4-FFF2-40B4-BE49-F238E27FC236}">
                  <a16:creationId xmlns:a16="http://schemas.microsoft.com/office/drawing/2014/main" id="{020E15C7-3663-4E49-B17E-F606479CB7F7}"/>
                </a:ext>
              </a:extLst>
            </p:cNvPr>
            <p:cNvSpPr>
              <a:spLocks/>
            </p:cNvSpPr>
            <p:nvPr/>
          </p:nvSpPr>
          <p:spPr bwMode="auto">
            <a:xfrm>
              <a:off x="9216805" y="5171887"/>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7" name="Freeform 476">
              <a:extLst>
                <a:ext uri="{FF2B5EF4-FFF2-40B4-BE49-F238E27FC236}">
                  <a16:creationId xmlns:a16="http://schemas.microsoft.com/office/drawing/2014/main" id="{8C052D2B-7980-45E3-B9C4-E909B610894A}"/>
                </a:ext>
              </a:extLst>
            </p:cNvPr>
            <p:cNvSpPr>
              <a:spLocks/>
            </p:cNvSpPr>
            <p:nvPr/>
          </p:nvSpPr>
          <p:spPr bwMode="auto">
            <a:xfrm>
              <a:off x="9216805" y="4902163"/>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4"/>
                    <a:pt x="4" y="65"/>
                    <a:pt x="13" y="73"/>
                  </a:cubicBezTo>
                  <a:cubicBezTo>
                    <a:pt x="21" y="82"/>
                    <a:pt x="30" y="86"/>
                    <a:pt x="43"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8" name="Freeform 477">
              <a:extLst>
                <a:ext uri="{FF2B5EF4-FFF2-40B4-BE49-F238E27FC236}">
                  <a16:creationId xmlns:a16="http://schemas.microsoft.com/office/drawing/2014/main" id="{F9CD188E-1153-46D7-A728-45A214302D75}"/>
                </a:ext>
              </a:extLst>
            </p:cNvPr>
            <p:cNvSpPr>
              <a:spLocks/>
            </p:cNvSpPr>
            <p:nvPr/>
          </p:nvSpPr>
          <p:spPr bwMode="auto">
            <a:xfrm>
              <a:off x="8543494" y="4902163"/>
              <a:ext cx="87910" cy="87910"/>
            </a:xfrm>
            <a:custGeom>
              <a:avLst/>
              <a:gdLst>
                <a:gd name="T0" fmla="*/ 72 w 86"/>
                <a:gd name="T1" fmla="*/ 14 h 86"/>
                <a:gd name="T2" fmla="*/ 44 w 86"/>
                <a:gd name="T3" fmla="*/ 0 h 86"/>
                <a:gd name="T4" fmla="*/ 13 w 86"/>
                <a:gd name="T5" fmla="*/ 14 h 86"/>
                <a:gd name="T6" fmla="*/ 0 w 86"/>
                <a:gd name="T7" fmla="*/ 42 h 86"/>
                <a:gd name="T8" fmla="*/ 13 w 86"/>
                <a:gd name="T9" fmla="*/ 73 h 86"/>
                <a:gd name="T10" fmla="*/ 44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5" y="0"/>
                    <a:pt x="44" y="0"/>
                  </a:cubicBezTo>
                  <a:cubicBezTo>
                    <a:pt x="31" y="0"/>
                    <a:pt x="21" y="6"/>
                    <a:pt x="13" y="14"/>
                  </a:cubicBezTo>
                  <a:cubicBezTo>
                    <a:pt x="4" y="21"/>
                    <a:pt x="0" y="32"/>
                    <a:pt x="0" y="42"/>
                  </a:cubicBezTo>
                  <a:cubicBezTo>
                    <a:pt x="0" y="54"/>
                    <a:pt x="4" y="65"/>
                    <a:pt x="13" y="73"/>
                  </a:cubicBezTo>
                  <a:cubicBezTo>
                    <a:pt x="21" y="82"/>
                    <a:pt x="31" y="86"/>
                    <a:pt x="44" y="86"/>
                  </a:cubicBezTo>
                  <a:cubicBezTo>
                    <a:pt x="55" y="86"/>
                    <a:pt x="65" y="82"/>
                    <a:pt x="72" y="73"/>
                  </a:cubicBezTo>
                  <a:cubicBezTo>
                    <a:pt x="82" y="65"/>
                    <a:pt x="86" y="54"/>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79" name="Freeform 478">
              <a:extLst>
                <a:ext uri="{FF2B5EF4-FFF2-40B4-BE49-F238E27FC236}">
                  <a16:creationId xmlns:a16="http://schemas.microsoft.com/office/drawing/2014/main" id="{2E037603-F28E-4CCE-A512-2260FD4029CA}"/>
                </a:ext>
              </a:extLst>
            </p:cNvPr>
            <p:cNvSpPr>
              <a:spLocks/>
            </p:cNvSpPr>
            <p:nvPr/>
          </p:nvSpPr>
          <p:spPr bwMode="auto">
            <a:xfrm>
              <a:off x="8409632" y="5171887"/>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3"/>
                    <a:pt x="4" y="64"/>
                    <a:pt x="13" y="72"/>
                  </a:cubicBezTo>
                  <a:cubicBezTo>
                    <a:pt x="21" y="81"/>
                    <a:pt x="30" y="85"/>
                    <a:pt x="44"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0" name="Freeform 479">
              <a:extLst>
                <a:ext uri="{FF2B5EF4-FFF2-40B4-BE49-F238E27FC236}">
                  <a16:creationId xmlns:a16="http://schemas.microsoft.com/office/drawing/2014/main" id="{7CEE9595-2615-491B-87E5-B4C6B7DF17CA}"/>
                </a:ext>
              </a:extLst>
            </p:cNvPr>
            <p:cNvSpPr>
              <a:spLocks/>
            </p:cNvSpPr>
            <p:nvPr/>
          </p:nvSpPr>
          <p:spPr bwMode="auto">
            <a:xfrm>
              <a:off x="8677357" y="5171887"/>
              <a:ext cx="89908" cy="87910"/>
            </a:xfrm>
            <a:custGeom>
              <a:avLst/>
              <a:gdLst>
                <a:gd name="T0" fmla="*/ 73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4" y="0"/>
                  </a:cubicBezTo>
                  <a:cubicBezTo>
                    <a:pt x="31" y="0"/>
                    <a:pt x="21" y="5"/>
                    <a:pt x="13" y="13"/>
                  </a:cubicBezTo>
                  <a:cubicBezTo>
                    <a:pt x="4" y="21"/>
                    <a:pt x="0" y="31"/>
                    <a:pt x="0" y="42"/>
                  </a:cubicBezTo>
                  <a:cubicBezTo>
                    <a:pt x="0" y="53"/>
                    <a:pt x="4" y="64"/>
                    <a:pt x="13" y="72"/>
                  </a:cubicBezTo>
                  <a:cubicBezTo>
                    <a:pt x="21" y="81"/>
                    <a:pt x="31" y="85"/>
                    <a:pt x="44" y="85"/>
                  </a:cubicBezTo>
                  <a:cubicBezTo>
                    <a:pt x="56" y="85"/>
                    <a:pt x="65" y="81"/>
                    <a:pt x="73" y="72"/>
                  </a:cubicBezTo>
                  <a:cubicBezTo>
                    <a:pt x="82" y="64"/>
                    <a:pt x="86" y="53"/>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1" name="Freeform 480">
              <a:extLst>
                <a:ext uri="{FF2B5EF4-FFF2-40B4-BE49-F238E27FC236}">
                  <a16:creationId xmlns:a16="http://schemas.microsoft.com/office/drawing/2014/main" id="{965310DB-18F5-4D9A-A69B-F164CB520342}"/>
                </a:ext>
              </a:extLst>
            </p:cNvPr>
            <p:cNvSpPr>
              <a:spLocks/>
            </p:cNvSpPr>
            <p:nvPr/>
          </p:nvSpPr>
          <p:spPr bwMode="auto">
            <a:xfrm>
              <a:off x="9216805" y="5305750"/>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2" name="Freeform 481">
              <a:extLst>
                <a:ext uri="{FF2B5EF4-FFF2-40B4-BE49-F238E27FC236}">
                  <a16:creationId xmlns:a16="http://schemas.microsoft.com/office/drawing/2014/main" id="{A5815CB3-3AED-4D43-800D-9776A8E30E4F}"/>
                </a:ext>
              </a:extLst>
            </p:cNvPr>
            <p:cNvSpPr>
              <a:spLocks/>
            </p:cNvSpPr>
            <p:nvPr/>
          </p:nvSpPr>
          <p:spPr bwMode="auto">
            <a:xfrm>
              <a:off x="9082942" y="5441611"/>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3" name="Freeform 482">
              <a:extLst>
                <a:ext uri="{FF2B5EF4-FFF2-40B4-BE49-F238E27FC236}">
                  <a16:creationId xmlns:a16="http://schemas.microsoft.com/office/drawing/2014/main" id="{3AE0C975-87BB-4952-8FB4-51B4B7EF288E}"/>
                </a:ext>
              </a:extLst>
            </p:cNvPr>
            <p:cNvSpPr>
              <a:spLocks/>
            </p:cNvSpPr>
            <p:nvPr/>
          </p:nvSpPr>
          <p:spPr bwMode="auto">
            <a:xfrm>
              <a:off x="9620392" y="557547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4" name="Freeform 483">
              <a:extLst>
                <a:ext uri="{FF2B5EF4-FFF2-40B4-BE49-F238E27FC236}">
                  <a16:creationId xmlns:a16="http://schemas.microsoft.com/office/drawing/2014/main" id="{57ADF0D3-852C-49C9-B35A-7A9F68FACB61}"/>
                </a:ext>
              </a:extLst>
            </p:cNvPr>
            <p:cNvSpPr>
              <a:spLocks/>
            </p:cNvSpPr>
            <p:nvPr/>
          </p:nvSpPr>
          <p:spPr bwMode="auto">
            <a:xfrm>
              <a:off x="9352666" y="5171887"/>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5" name="Freeform 484">
              <a:extLst>
                <a:ext uri="{FF2B5EF4-FFF2-40B4-BE49-F238E27FC236}">
                  <a16:creationId xmlns:a16="http://schemas.microsoft.com/office/drawing/2014/main" id="{D8C9DFF5-114F-4434-8A00-2371929263EC}"/>
                </a:ext>
              </a:extLst>
            </p:cNvPr>
            <p:cNvSpPr>
              <a:spLocks/>
            </p:cNvSpPr>
            <p:nvPr/>
          </p:nvSpPr>
          <p:spPr bwMode="auto">
            <a:xfrm>
              <a:off x="8409632" y="5038024"/>
              <a:ext cx="85912" cy="85912"/>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3"/>
                    <a:pt x="4" y="64"/>
                    <a:pt x="13" y="72"/>
                  </a:cubicBezTo>
                  <a:cubicBezTo>
                    <a:pt x="21" y="81"/>
                    <a:pt x="30" y="85"/>
                    <a:pt x="44"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6" name="Freeform 485">
              <a:extLst>
                <a:ext uri="{FF2B5EF4-FFF2-40B4-BE49-F238E27FC236}">
                  <a16:creationId xmlns:a16="http://schemas.microsoft.com/office/drawing/2014/main" id="{EC2A360C-CE41-447E-911A-1D718693BBE3}"/>
                </a:ext>
              </a:extLst>
            </p:cNvPr>
            <p:cNvSpPr>
              <a:spLocks/>
            </p:cNvSpPr>
            <p:nvPr/>
          </p:nvSpPr>
          <p:spPr bwMode="auto">
            <a:xfrm>
              <a:off x="8949079" y="5038024"/>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7" name="Freeform 486">
              <a:extLst>
                <a:ext uri="{FF2B5EF4-FFF2-40B4-BE49-F238E27FC236}">
                  <a16:creationId xmlns:a16="http://schemas.microsoft.com/office/drawing/2014/main" id="{05ED79B6-B0D4-46D7-8783-69FB912EE5F9}"/>
                </a:ext>
              </a:extLst>
            </p:cNvPr>
            <p:cNvSpPr>
              <a:spLocks/>
            </p:cNvSpPr>
            <p:nvPr/>
          </p:nvSpPr>
          <p:spPr bwMode="auto">
            <a:xfrm>
              <a:off x="8949079" y="5171887"/>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8" name="Freeform 487">
              <a:extLst>
                <a:ext uri="{FF2B5EF4-FFF2-40B4-BE49-F238E27FC236}">
                  <a16:creationId xmlns:a16="http://schemas.microsoft.com/office/drawing/2014/main" id="{285FFD48-C603-4C43-91D7-E1CD732C3DC6}"/>
                </a:ext>
              </a:extLst>
            </p:cNvPr>
            <p:cNvSpPr>
              <a:spLocks/>
            </p:cNvSpPr>
            <p:nvPr/>
          </p:nvSpPr>
          <p:spPr bwMode="auto">
            <a:xfrm>
              <a:off x="9216805" y="5038024"/>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89" name="Freeform 488">
              <a:extLst>
                <a:ext uri="{FF2B5EF4-FFF2-40B4-BE49-F238E27FC236}">
                  <a16:creationId xmlns:a16="http://schemas.microsoft.com/office/drawing/2014/main" id="{005CD5F3-F377-4B9F-9D29-227022BD6EAA}"/>
                </a:ext>
              </a:extLst>
            </p:cNvPr>
            <p:cNvSpPr>
              <a:spLocks/>
            </p:cNvSpPr>
            <p:nvPr/>
          </p:nvSpPr>
          <p:spPr bwMode="auto">
            <a:xfrm>
              <a:off x="9352666" y="5038024"/>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3"/>
                    <a:pt x="4" y="64"/>
                    <a:pt x="13" y="72"/>
                  </a:cubicBezTo>
                  <a:cubicBezTo>
                    <a:pt x="21" y="81"/>
                    <a:pt x="30" y="85"/>
                    <a:pt x="43" y="85"/>
                  </a:cubicBezTo>
                  <a:cubicBezTo>
                    <a:pt x="55" y="85"/>
                    <a:pt x="64" y="81"/>
                    <a:pt x="72" y="72"/>
                  </a:cubicBezTo>
                  <a:cubicBezTo>
                    <a:pt x="81" y="64"/>
                    <a:pt x="85" y="53"/>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0" name="Freeform 489">
              <a:extLst>
                <a:ext uri="{FF2B5EF4-FFF2-40B4-BE49-F238E27FC236}">
                  <a16:creationId xmlns:a16="http://schemas.microsoft.com/office/drawing/2014/main" id="{05F059A3-3455-48D4-84C6-82738C07C82E}"/>
                </a:ext>
              </a:extLst>
            </p:cNvPr>
            <p:cNvSpPr>
              <a:spLocks/>
            </p:cNvSpPr>
            <p:nvPr/>
          </p:nvSpPr>
          <p:spPr bwMode="auto">
            <a:xfrm>
              <a:off x="8543494" y="5305750"/>
              <a:ext cx="87910" cy="87910"/>
            </a:xfrm>
            <a:custGeom>
              <a:avLst/>
              <a:gdLst>
                <a:gd name="T0" fmla="*/ 72 w 86"/>
                <a:gd name="T1" fmla="*/ 13 h 85"/>
                <a:gd name="T2" fmla="*/ 44 w 86"/>
                <a:gd name="T3" fmla="*/ 0 h 85"/>
                <a:gd name="T4" fmla="*/ 13 w 86"/>
                <a:gd name="T5" fmla="*/ 13 h 85"/>
                <a:gd name="T6" fmla="*/ 0 w 86"/>
                <a:gd name="T7" fmla="*/ 42 h 85"/>
                <a:gd name="T8" fmla="*/ 13 w 86"/>
                <a:gd name="T9" fmla="*/ 72 h 85"/>
                <a:gd name="T10" fmla="*/ 44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5" y="0"/>
                    <a:pt x="44" y="0"/>
                  </a:cubicBezTo>
                  <a:cubicBezTo>
                    <a:pt x="31" y="0"/>
                    <a:pt x="21" y="5"/>
                    <a:pt x="13" y="13"/>
                  </a:cubicBezTo>
                  <a:cubicBezTo>
                    <a:pt x="4" y="21"/>
                    <a:pt x="0" y="31"/>
                    <a:pt x="0" y="42"/>
                  </a:cubicBezTo>
                  <a:cubicBezTo>
                    <a:pt x="0" y="54"/>
                    <a:pt x="4" y="64"/>
                    <a:pt x="13" y="72"/>
                  </a:cubicBezTo>
                  <a:cubicBezTo>
                    <a:pt x="21" y="81"/>
                    <a:pt x="31" y="85"/>
                    <a:pt x="44" y="85"/>
                  </a:cubicBezTo>
                  <a:cubicBezTo>
                    <a:pt x="55" y="85"/>
                    <a:pt x="65" y="81"/>
                    <a:pt x="72" y="72"/>
                  </a:cubicBezTo>
                  <a:cubicBezTo>
                    <a:pt x="82" y="64"/>
                    <a:pt x="86" y="54"/>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1" name="Freeform 490">
              <a:extLst>
                <a:ext uri="{FF2B5EF4-FFF2-40B4-BE49-F238E27FC236}">
                  <a16:creationId xmlns:a16="http://schemas.microsoft.com/office/drawing/2014/main" id="{42269D9F-6F3C-4C6C-92F6-1173E2259B7A}"/>
                </a:ext>
              </a:extLst>
            </p:cNvPr>
            <p:cNvSpPr>
              <a:spLocks/>
            </p:cNvSpPr>
            <p:nvPr/>
          </p:nvSpPr>
          <p:spPr bwMode="auto">
            <a:xfrm>
              <a:off x="8409632" y="5305750"/>
              <a:ext cx="85912" cy="87910"/>
            </a:xfrm>
            <a:custGeom>
              <a:avLst/>
              <a:gdLst>
                <a:gd name="T0" fmla="*/ 72 w 85"/>
                <a:gd name="T1" fmla="*/ 13 h 85"/>
                <a:gd name="T2" fmla="*/ 44 w 85"/>
                <a:gd name="T3" fmla="*/ 0 h 85"/>
                <a:gd name="T4" fmla="*/ 13 w 85"/>
                <a:gd name="T5" fmla="*/ 13 h 85"/>
                <a:gd name="T6" fmla="*/ 0 w 85"/>
                <a:gd name="T7" fmla="*/ 42 h 85"/>
                <a:gd name="T8" fmla="*/ 13 w 85"/>
                <a:gd name="T9" fmla="*/ 72 h 85"/>
                <a:gd name="T10" fmla="*/ 44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4" y="0"/>
                  </a:cubicBezTo>
                  <a:cubicBezTo>
                    <a:pt x="30" y="0"/>
                    <a:pt x="21" y="5"/>
                    <a:pt x="13" y="13"/>
                  </a:cubicBezTo>
                  <a:cubicBezTo>
                    <a:pt x="4" y="21"/>
                    <a:pt x="0" y="31"/>
                    <a:pt x="0" y="42"/>
                  </a:cubicBezTo>
                  <a:cubicBezTo>
                    <a:pt x="0" y="54"/>
                    <a:pt x="4" y="64"/>
                    <a:pt x="13" y="72"/>
                  </a:cubicBezTo>
                  <a:cubicBezTo>
                    <a:pt x="21" y="81"/>
                    <a:pt x="30" y="85"/>
                    <a:pt x="44"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2" name="Freeform 491">
              <a:extLst>
                <a:ext uri="{FF2B5EF4-FFF2-40B4-BE49-F238E27FC236}">
                  <a16:creationId xmlns:a16="http://schemas.microsoft.com/office/drawing/2014/main" id="{D5562DD0-0F4E-458F-ACF4-8EA9F2326754}"/>
                </a:ext>
              </a:extLst>
            </p:cNvPr>
            <p:cNvSpPr>
              <a:spLocks/>
            </p:cNvSpPr>
            <p:nvPr/>
          </p:nvSpPr>
          <p:spPr bwMode="auto">
            <a:xfrm>
              <a:off x="8949079" y="5305750"/>
              <a:ext cx="85912"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3" name="Freeform 492">
              <a:extLst>
                <a:ext uri="{FF2B5EF4-FFF2-40B4-BE49-F238E27FC236}">
                  <a16:creationId xmlns:a16="http://schemas.microsoft.com/office/drawing/2014/main" id="{60EF9678-6BB6-4BE0-A990-FDDFE8CE2079}"/>
                </a:ext>
              </a:extLst>
            </p:cNvPr>
            <p:cNvSpPr>
              <a:spLocks/>
            </p:cNvSpPr>
            <p:nvPr/>
          </p:nvSpPr>
          <p:spPr bwMode="auto">
            <a:xfrm>
              <a:off x="8949079" y="5441611"/>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1"/>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4" name="Freeform 493">
              <a:extLst>
                <a:ext uri="{FF2B5EF4-FFF2-40B4-BE49-F238E27FC236}">
                  <a16:creationId xmlns:a16="http://schemas.microsoft.com/office/drawing/2014/main" id="{5CE37657-B373-4D01-BF8A-01AC47A50D9F}"/>
                </a:ext>
              </a:extLst>
            </p:cNvPr>
            <p:cNvSpPr>
              <a:spLocks/>
            </p:cNvSpPr>
            <p:nvPr/>
          </p:nvSpPr>
          <p:spPr bwMode="auto">
            <a:xfrm>
              <a:off x="8813218" y="4766302"/>
              <a:ext cx="87910" cy="89908"/>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4"/>
                    <a:pt x="4" y="65"/>
                    <a:pt x="13" y="72"/>
                  </a:cubicBezTo>
                  <a:cubicBezTo>
                    <a:pt x="21" y="82"/>
                    <a:pt x="30" y="86"/>
                    <a:pt x="43"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5" name="Freeform 494">
              <a:extLst>
                <a:ext uri="{FF2B5EF4-FFF2-40B4-BE49-F238E27FC236}">
                  <a16:creationId xmlns:a16="http://schemas.microsoft.com/office/drawing/2014/main" id="{4DE69237-80A7-4EDC-94E5-F2CF256F802D}"/>
                </a:ext>
              </a:extLst>
            </p:cNvPr>
            <p:cNvSpPr>
              <a:spLocks/>
            </p:cNvSpPr>
            <p:nvPr/>
          </p:nvSpPr>
          <p:spPr bwMode="auto">
            <a:xfrm>
              <a:off x="8949079" y="4766302"/>
              <a:ext cx="85912" cy="89908"/>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4"/>
                    <a:pt x="4" y="65"/>
                    <a:pt x="13" y="72"/>
                  </a:cubicBezTo>
                  <a:cubicBezTo>
                    <a:pt x="21" y="82"/>
                    <a:pt x="30" y="86"/>
                    <a:pt x="43"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6" name="Freeform 495">
              <a:extLst>
                <a:ext uri="{FF2B5EF4-FFF2-40B4-BE49-F238E27FC236}">
                  <a16:creationId xmlns:a16="http://schemas.microsoft.com/office/drawing/2014/main" id="{F632D91C-015E-43D9-BC62-E373529735E0}"/>
                </a:ext>
              </a:extLst>
            </p:cNvPr>
            <p:cNvSpPr>
              <a:spLocks/>
            </p:cNvSpPr>
            <p:nvPr/>
          </p:nvSpPr>
          <p:spPr bwMode="auto">
            <a:xfrm>
              <a:off x="8949079" y="4902163"/>
              <a:ext cx="85912"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4"/>
                    <a:pt x="4" y="65"/>
                    <a:pt x="13" y="73"/>
                  </a:cubicBezTo>
                  <a:cubicBezTo>
                    <a:pt x="21" y="82"/>
                    <a:pt x="30" y="86"/>
                    <a:pt x="43"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7" name="Freeform 496">
              <a:extLst>
                <a:ext uri="{FF2B5EF4-FFF2-40B4-BE49-F238E27FC236}">
                  <a16:creationId xmlns:a16="http://schemas.microsoft.com/office/drawing/2014/main" id="{DECEB20A-5844-4302-BA42-1D60BEFB8CCD}"/>
                </a:ext>
              </a:extLst>
            </p:cNvPr>
            <p:cNvSpPr>
              <a:spLocks/>
            </p:cNvSpPr>
            <p:nvPr/>
          </p:nvSpPr>
          <p:spPr bwMode="auto">
            <a:xfrm>
              <a:off x="9216805" y="4766302"/>
              <a:ext cx="87910" cy="89908"/>
            </a:xfrm>
            <a:custGeom>
              <a:avLst/>
              <a:gdLst>
                <a:gd name="T0" fmla="*/ 72 w 85"/>
                <a:gd name="T1" fmla="*/ 13 h 86"/>
                <a:gd name="T2" fmla="*/ 43 w 85"/>
                <a:gd name="T3" fmla="*/ 0 h 86"/>
                <a:gd name="T4" fmla="*/ 13 w 85"/>
                <a:gd name="T5" fmla="*/ 13 h 86"/>
                <a:gd name="T6" fmla="*/ 0 w 85"/>
                <a:gd name="T7" fmla="*/ 42 h 86"/>
                <a:gd name="T8" fmla="*/ 13 w 85"/>
                <a:gd name="T9" fmla="*/ 72 h 86"/>
                <a:gd name="T10" fmla="*/ 43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3" y="0"/>
                  </a:cubicBezTo>
                  <a:cubicBezTo>
                    <a:pt x="30" y="0"/>
                    <a:pt x="21" y="6"/>
                    <a:pt x="13" y="13"/>
                  </a:cubicBezTo>
                  <a:cubicBezTo>
                    <a:pt x="4" y="21"/>
                    <a:pt x="0" y="32"/>
                    <a:pt x="0" y="42"/>
                  </a:cubicBezTo>
                  <a:cubicBezTo>
                    <a:pt x="0" y="54"/>
                    <a:pt x="4" y="65"/>
                    <a:pt x="13" y="72"/>
                  </a:cubicBezTo>
                  <a:cubicBezTo>
                    <a:pt x="21" y="82"/>
                    <a:pt x="30" y="86"/>
                    <a:pt x="43" y="86"/>
                  </a:cubicBezTo>
                  <a:cubicBezTo>
                    <a:pt x="55" y="86"/>
                    <a:pt x="64" y="82"/>
                    <a:pt x="72" y="72"/>
                  </a:cubicBezTo>
                  <a:cubicBezTo>
                    <a:pt x="81" y="65"/>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8" name="Freeform 497">
              <a:extLst>
                <a:ext uri="{FF2B5EF4-FFF2-40B4-BE49-F238E27FC236}">
                  <a16:creationId xmlns:a16="http://schemas.microsoft.com/office/drawing/2014/main" id="{5066340E-DC75-40EB-8F73-34125A73AB22}"/>
                </a:ext>
              </a:extLst>
            </p:cNvPr>
            <p:cNvSpPr>
              <a:spLocks/>
            </p:cNvSpPr>
            <p:nvPr/>
          </p:nvSpPr>
          <p:spPr bwMode="auto">
            <a:xfrm>
              <a:off x="9352666" y="4902163"/>
              <a:ext cx="85912"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4"/>
                    <a:pt x="4" y="65"/>
                    <a:pt x="13" y="73"/>
                  </a:cubicBezTo>
                  <a:cubicBezTo>
                    <a:pt x="21" y="82"/>
                    <a:pt x="30" y="86"/>
                    <a:pt x="43"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499" name="Freeform 498">
              <a:extLst>
                <a:ext uri="{FF2B5EF4-FFF2-40B4-BE49-F238E27FC236}">
                  <a16:creationId xmlns:a16="http://schemas.microsoft.com/office/drawing/2014/main" id="{C968670C-7641-459A-8E97-B8350392CD08}"/>
                </a:ext>
              </a:extLst>
            </p:cNvPr>
            <p:cNvSpPr>
              <a:spLocks/>
            </p:cNvSpPr>
            <p:nvPr/>
          </p:nvSpPr>
          <p:spPr bwMode="auto">
            <a:xfrm>
              <a:off x="9216805" y="4498576"/>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0" name="Freeform 499">
              <a:extLst>
                <a:ext uri="{FF2B5EF4-FFF2-40B4-BE49-F238E27FC236}">
                  <a16:creationId xmlns:a16="http://schemas.microsoft.com/office/drawing/2014/main" id="{E98FA0D9-77BD-488F-B4EF-5B5C84ED512B}"/>
                </a:ext>
              </a:extLst>
            </p:cNvPr>
            <p:cNvSpPr>
              <a:spLocks/>
            </p:cNvSpPr>
            <p:nvPr/>
          </p:nvSpPr>
          <p:spPr bwMode="auto">
            <a:xfrm>
              <a:off x="9082942" y="4362715"/>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5"/>
                    <a:pt x="4" y="64"/>
                    <a:pt x="13" y="72"/>
                  </a:cubicBezTo>
                  <a:cubicBezTo>
                    <a:pt x="21" y="81"/>
                    <a:pt x="30" y="85"/>
                    <a:pt x="43"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1" name="Freeform 500">
              <a:extLst>
                <a:ext uri="{FF2B5EF4-FFF2-40B4-BE49-F238E27FC236}">
                  <a16:creationId xmlns:a16="http://schemas.microsoft.com/office/drawing/2014/main" id="{44E09E8F-279D-4108-AEA9-17482A41F8CD}"/>
                </a:ext>
              </a:extLst>
            </p:cNvPr>
            <p:cNvSpPr>
              <a:spLocks/>
            </p:cNvSpPr>
            <p:nvPr/>
          </p:nvSpPr>
          <p:spPr bwMode="auto">
            <a:xfrm>
              <a:off x="9082942" y="4902163"/>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3" y="0"/>
                  </a:cubicBezTo>
                  <a:cubicBezTo>
                    <a:pt x="30" y="0"/>
                    <a:pt x="21" y="6"/>
                    <a:pt x="13" y="14"/>
                  </a:cubicBezTo>
                  <a:cubicBezTo>
                    <a:pt x="4" y="21"/>
                    <a:pt x="0" y="32"/>
                    <a:pt x="0" y="42"/>
                  </a:cubicBezTo>
                  <a:cubicBezTo>
                    <a:pt x="0" y="54"/>
                    <a:pt x="4" y="65"/>
                    <a:pt x="13" y="73"/>
                  </a:cubicBezTo>
                  <a:cubicBezTo>
                    <a:pt x="21" y="82"/>
                    <a:pt x="30" y="86"/>
                    <a:pt x="43" y="86"/>
                  </a:cubicBezTo>
                  <a:cubicBezTo>
                    <a:pt x="55" y="86"/>
                    <a:pt x="64" y="82"/>
                    <a:pt x="72" y="73"/>
                  </a:cubicBezTo>
                  <a:cubicBezTo>
                    <a:pt x="81" y="65"/>
                    <a:pt x="85" y="54"/>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2" name="Freeform 501">
              <a:extLst>
                <a:ext uri="{FF2B5EF4-FFF2-40B4-BE49-F238E27FC236}">
                  <a16:creationId xmlns:a16="http://schemas.microsoft.com/office/drawing/2014/main" id="{EA546C09-250D-4759-8EAE-7BFF661F280E}"/>
                </a:ext>
              </a:extLst>
            </p:cNvPr>
            <p:cNvSpPr>
              <a:spLocks/>
            </p:cNvSpPr>
            <p:nvPr/>
          </p:nvSpPr>
          <p:spPr bwMode="auto">
            <a:xfrm>
              <a:off x="9216805" y="4632439"/>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4"/>
                    <a:pt x="4" y="64"/>
                    <a:pt x="13" y="72"/>
                  </a:cubicBezTo>
                  <a:cubicBezTo>
                    <a:pt x="21" y="82"/>
                    <a:pt x="30" y="85"/>
                    <a:pt x="43" y="85"/>
                  </a:cubicBezTo>
                  <a:cubicBezTo>
                    <a:pt x="55" y="85"/>
                    <a:pt x="64" y="82"/>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3" name="Freeform 502">
              <a:extLst>
                <a:ext uri="{FF2B5EF4-FFF2-40B4-BE49-F238E27FC236}">
                  <a16:creationId xmlns:a16="http://schemas.microsoft.com/office/drawing/2014/main" id="{502D7F1A-527F-420C-9162-F9D34C7A38A7}"/>
                </a:ext>
              </a:extLst>
            </p:cNvPr>
            <p:cNvSpPr>
              <a:spLocks/>
            </p:cNvSpPr>
            <p:nvPr/>
          </p:nvSpPr>
          <p:spPr bwMode="auto">
            <a:xfrm>
              <a:off x="9352666" y="4498576"/>
              <a:ext cx="85912"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3" y="0"/>
                  </a:cubicBezTo>
                  <a:cubicBezTo>
                    <a:pt x="30" y="0"/>
                    <a:pt x="21" y="5"/>
                    <a:pt x="13" y="13"/>
                  </a:cubicBezTo>
                  <a:cubicBezTo>
                    <a:pt x="4" y="21"/>
                    <a:pt x="0" y="32"/>
                    <a:pt x="0" y="42"/>
                  </a:cubicBezTo>
                  <a:cubicBezTo>
                    <a:pt x="0" y="54"/>
                    <a:pt x="4" y="64"/>
                    <a:pt x="13" y="72"/>
                  </a:cubicBezTo>
                  <a:cubicBezTo>
                    <a:pt x="21" y="81"/>
                    <a:pt x="30" y="85"/>
                    <a:pt x="43" y="85"/>
                  </a:cubicBezTo>
                  <a:cubicBezTo>
                    <a:pt x="55" y="85"/>
                    <a:pt x="64" y="81"/>
                    <a:pt x="72" y="72"/>
                  </a:cubicBezTo>
                  <a:cubicBezTo>
                    <a:pt x="81" y="64"/>
                    <a:pt x="85" y="54"/>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4" name="Freeform 503">
              <a:extLst>
                <a:ext uri="{FF2B5EF4-FFF2-40B4-BE49-F238E27FC236}">
                  <a16:creationId xmlns:a16="http://schemas.microsoft.com/office/drawing/2014/main" id="{0A3077E1-7D2A-400A-8C98-DA89903DB9F1}"/>
                </a:ext>
              </a:extLst>
            </p:cNvPr>
            <p:cNvSpPr>
              <a:spLocks/>
            </p:cNvSpPr>
            <p:nvPr/>
          </p:nvSpPr>
          <p:spPr bwMode="auto">
            <a:xfrm>
              <a:off x="3560596" y="2075057"/>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6"/>
                    <a:pt x="54" y="0"/>
                    <a:pt x="42" y="0"/>
                  </a:cubicBezTo>
                  <a:cubicBezTo>
                    <a:pt x="32" y="0"/>
                    <a:pt x="21" y="6"/>
                    <a:pt x="14" y="13"/>
                  </a:cubicBezTo>
                  <a:cubicBezTo>
                    <a:pt x="6" y="21"/>
                    <a:pt x="0" y="32"/>
                    <a:pt x="0" y="42"/>
                  </a:cubicBezTo>
                  <a:cubicBezTo>
                    <a:pt x="0" y="55"/>
                    <a:pt x="6" y="65"/>
                    <a:pt x="14" y="72"/>
                  </a:cubicBezTo>
                  <a:cubicBezTo>
                    <a:pt x="21" y="82"/>
                    <a:pt x="32" y="85"/>
                    <a:pt x="42" y="85"/>
                  </a:cubicBezTo>
                  <a:cubicBezTo>
                    <a:pt x="54" y="85"/>
                    <a:pt x="65" y="82"/>
                    <a:pt x="73" y="72"/>
                  </a:cubicBezTo>
                  <a:cubicBezTo>
                    <a:pt x="82" y="65"/>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5" name="Freeform 504">
              <a:extLst>
                <a:ext uri="{FF2B5EF4-FFF2-40B4-BE49-F238E27FC236}">
                  <a16:creationId xmlns:a16="http://schemas.microsoft.com/office/drawing/2014/main" id="{5E819824-C40B-48F7-9337-932D58A88CAA}"/>
                </a:ext>
              </a:extLst>
            </p:cNvPr>
            <p:cNvSpPr>
              <a:spLocks/>
            </p:cNvSpPr>
            <p:nvPr/>
          </p:nvSpPr>
          <p:spPr bwMode="auto">
            <a:xfrm>
              <a:off x="3560596" y="2208920"/>
              <a:ext cx="87910" cy="87910"/>
            </a:xfrm>
            <a:custGeom>
              <a:avLst/>
              <a:gdLst>
                <a:gd name="T0" fmla="*/ 73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4" y="0"/>
                    <a:pt x="42" y="0"/>
                  </a:cubicBezTo>
                  <a:cubicBezTo>
                    <a:pt x="32" y="0"/>
                    <a:pt x="21" y="6"/>
                    <a:pt x="14" y="14"/>
                  </a:cubicBezTo>
                  <a:cubicBezTo>
                    <a:pt x="6" y="21"/>
                    <a:pt x="0" y="32"/>
                    <a:pt x="0" y="42"/>
                  </a:cubicBezTo>
                  <a:cubicBezTo>
                    <a:pt x="0" y="55"/>
                    <a:pt x="6" y="65"/>
                    <a:pt x="14" y="73"/>
                  </a:cubicBezTo>
                  <a:cubicBezTo>
                    <a:pt x="21" y="82"/>
                    <a:pt x="32" y="86"/>
                    <a:pt x="42" y="86"/>
                  </a:cubicBezTo>
                  <a:cubicBezTo>
                    <a:pt x="54" y="86"/>
                    <a:pt x="65" y="82"/>
                    <a:pt x="73" y="73"/>
                  </a:cubicBezTo>
                  <a:cubicBezTo>
                    <a:pt x="82" y="65"/>
                    <a:pt x="86" y="55"/>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6" name="Freeform 505">
              <a:extLst>
                <a:ext uri="{FF2B5EF4-FFF2-40B4-BE49-F238E27FC236}">
                  <a16:creationId xmlns:a16="http://schemas.microsoft.com/office/drawing/2014/main" id="{7CA72BE8-0872-438F-BBE9-4173278608BE}"/>
                </a:ext>
              </a:extLst>
            </p:cNvPr>
            <p:cNvSpPr>
              <a:spLocks/>
            </p:cNvSpPr>
            <p:nvPr/>
          </p:nvSpPr>
          <p:spPr bwMode="auto">
            <a:xfrm>
              <a:off x="3560596" y="2344781"/>
              <a:ext cx="87910" cy="87910"/>
            </a:xfrm>
            <a:custGeom>
              <a:avLst/>
              <a:gdLst>
                <a:gd name="T0" fmla="*/ 73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4" y="0"/>
                    <a:pt x="42" y="0"/>
                  </a:cubicBezTo>
                  <a:cubicBezTo>
                    <a:pt x="32" y="0"/>
                    <a:pt x="21" y="6"/>
                    <a:pt x="14" y="14"/>
                  </a:cubicBezTo>
                  <a:cubicBezTo>
                    <a:pt x="6" y="21"/>
                    <a:pt x="0" y="32"/>
                    <a:pt x="0" y="42"/>
                  </a:cubicBezTo>
                  <a:cubicBezTo>
                    <a:pt x="0" y="56"/>
                    <a:pt x="6" y="65"/>
                    <a:pt x="14" y="73"/>
                  </a:cubicBezTo>
                  <a:cubicBezTo>
                    <a:pt x="21" y="82"/>
                    <a:pt x="32" y="86"/>
                    <a:pt x="42" y="86"/>
                  </a:cubicBezTo>
                  <a:cubicBezTo>
                    <a:pt x="54" y="86"/>
                    <a:pt x="65" y="82"/>
                    <a:pt x="73" y="73"/>
                  </a:cubicBezTo>
                  <a:cubicBezTo>
                    <a:pt x="82" y="65"/>
                    <a:pt x="86" y="56"/>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7" name="Freeform 506">
              <a:extLst>
                <a:ext uri="{FF2B5EF4-FFF2-40B4-BE49-F238E27FC236}">
                  <a16:creationId xmlns:a16="http://schemas.microsoft.com/office/drawing/2014/main" id="{2A1B69A4-108E-47B3-B1E9-30CA4DEBAD26}"/>
                </a:ext>
              </a:extLst>
            </p:cNvPr>
            <p:cNvSpPr>
              <a:spLocks/>
            </p:cNvSpPr>
            <p:nvPr/>
          </p:nvSpPr>
          <p:spPr bwMode="auto">
            <a:xfrm>
              <a:off x="3560596" y="2478644"/>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8" name="Freeform 507">
              <a:extLst>
                <a:ext uri="{FF2B5EF4-FFF2-40B4-BE49-F238E27FC236}">
                  <a16:creationId xmlns:a16="http://schemas.microsoft.com/office/drawing/2014/main" id="{67322119-6BA1-44EA-9978-F0C7F20AC96F}"/>
                </a:ext>
              </a:extLst>
            </p:cNvPr>
            <p:cNvSpPr>
              <a:spLocks/>
            </p:cNvSpPr>
            <p:nvPr/>
          </p:nvSpPr>
          <p:spPr bwMode="auto">
            <a:xfrm>
              <a:off x="3560596" y="2614505"/>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09" name="Freeform 508">
              <a:extLst>
                <a:ext uri="{FF2B5EF4-FFF2-40B4-BE49-F238E27FC236}">
                  <a16:creationId xmlns:a16="http://schemas.microsoft.com/office/drawing/2014/main" id="{D9902A04-5A59-4722-9C0D-1E36316A3EF6}"/>
                </a:ext>
              </a:extLst>
            </p:cNvPr>
            <p:cNvSpPr>
              <a:spLocks/>
            </p:cNvSpPr>
            <p:nvPr/>
          </p:nvSpPr>
          <p:spPr bwMode="auto">
            <a:xfrm>
              <a:off x="3560596" y="2748368"/>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0" name="Freeform 509">
              <a:extLst>
                <a:ext uri="{FF2B5EF4-FFF2-40B4-BE49-F238E27FC236}">
                  <a16:creationId xmlns:a16="http://schemas.microsoft.com/office/drawing/2014/main" id="{485E5132-554F-4D05-BFF2-8667C4A13DE3}"/>
                </a:ext>
              </a:extLst>
            </p:cNvPr>
            <p:cNvSpPr>
              <a:spLocks/>
            </p:cNvSpPr>
            <p:nvPr/>
          </p:nvSpPr>
          <p:spPr bwMode="auto">
            <a:xfrm>
              <a:off x="3560596" y="2882231"/>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1" name="Freeform 510">
              <a:extLst>
                <a:ext uri="{FF2B5EF4-FFF2-40B4-BE49-F238E27FC236}">
                  <a16:creationId xmlns:a16="http://schemas.microsoft.com/office/drawing/2014/main" id="{87B3E45A-CB31-4CEE-ADD4-BD1AAE179287}"/>
                </a:ext>
              </a:extLst>
            </p:cNvPr>
            <p:cNvSpPr>
              <a:spLocks/>
            </p:cNvSpPr>
            <p:nvPr/>
          </p:nvSpPr>
          <p:spPr bwMode="auto">
            <a:xfrm>
              <a:off x="3560596" y="3018092"/>
              <a:ext cx="87910" cy="85912"/>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2" name="Freeform 511">
              <a:extLst>
                <a:ext uri="{FF2B5EF4-FFF2-40B4-BE49-F238E27FC236}">
                  <a16:creationId xmlns:a16="http://schemas.microsoft.com/office/drawing/2014/main" id="{E310EC34-CA9D-4A96-B2DC-FF6AE9474753}"/>
                </a:ext>
              </a:extLst>
            </p:cNvPr>
            <p:cNvSpPr>
              <a:spLocks/>
            </p:cNvSpPr>
            <p:nvPr/>
          </p:nvSpPr>
          <p:spPr bwMode="auto">
            <a:xfrm>
              <a:off x="3560596" y="3151955"/>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2"/>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3" name="Freeform 512">
              <a:extLst>
                <a:ext uri="{FF2B5EF4-FFF2-40B4-BE49-F238E27FC236}">
                  <a16:creationId xmlns:a16="http://schemas.microsoft.com/office/drawing/2014/main" id="{BDAA19EE-3078-4B2C-9B1A-593ABA102DAD}"/>
                </a:ext>
              </a:extLst>
            </p:cNvPr>
            <p:cNvSpPr>
              <a:spLocks/>
            </p:cNvSpPr>
            <p:nvPr/>
          </p:nvSpPr>
          <p:spPr bwMode="auto">
            <a:xfrm>
              <a:off x="3560596" y="3285818"/>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6"/>
                    <a:pt x="54" y="0"/>
                    <a:pt x="42" y="0"/>
                  </a:cubicBezTo>
                  <a:cubicBezTo>
                    <a:pt x="32" y="0"/>
                    <a:pt x="21" y="6"/>
                    <a:pt x="14" y="13"/>
                  </a:cubicBezTo>
                  <a:cubicBezTo>
                    <a:pt x="6" y="21"/>
                    <a:pt x="0" y="32"/>
                    <a:pt x="0" y="42"/>
                  </a:cubicBezTo>
                  <a:cubicBezTo>
                    <a:pt x="0" y="55"/>
                    <a:pt x="6" y="64"/>
                    <a:pt x="14" y="72"/>
                  </a:cubicBezTo>
                  <a:cubicBezTo>
                    <a:pt x="21" y="82"/>
                    <a:pt x="32" y="85"/>
                    <a:pt x="42" y="85"/>
                  </a:cubicBezTo>
                  <a:cubicBezTo>
                    <a:pt x="54" y="85"/>
                    <a:pt x="65" y="82"/>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4" name="Freeform 513">
              <a:extLst>
                <a:ext uri="{FF2B5EF4-FFF2-40B4-BE49-F238E27FC236}">
                  <a16:creationId xmlns:a16="http://schemas.microsoft.com/office/drawing/2014/main" id="{401A4B16-E569-42F8-93AA-26901D67D689}"/>
                </a:ext>
              </a:extLst>
            </p:cNvPr>
            <p:cNvSpPr>
              <a:spLocks/>
            </p:cNvSpPr>
            <p:nvPr/>
          </p:nvSpPr>
          <p:spPr bwMode="auto">
            <a:xfrm>
              <a:off x="3560596" y="3421679"/>
              <a:ext cx="87910" cy="87910"/>
            </a:xfrm>
            <a:custGeom>
              <a:avLst/>
              <a:gdLst>
                <a:gd name="T0" fmla="*/ 73 w 86"/>
                <a:gd name="T1" fmla="*/ 13 h 86"/>
                <a:gd name="T2" fmla="*/ 42 w 86"/>
                <a:gd name="T3" fmla="*/ 0 h 86"/>
                <a:gd name="T4" fmla="*/ 14 w 86"/>
                <a:gd name="T5" fmla="*/ 13 h 86"/>
                <a:gd name="T6" fmla="*/ 0 w 86"/>
                <a:gd name="T7" fmla="*/ 42 h 86"/>
                <a:gd name="T8" fmla="*/ 14 w 86"/>
                <a:gd name="T9" fmla="*/ 72 h 86"/>
                <a:gd name="T10" fmla="*/ 42 w 86"/>
                <a:gd name="T11" fmla="*/ 86 h 86"/>
                <a:gd name="T12" fmla="*/ 73 w 86"/>
                <a:gd name="T13" fmla="*/ 72 h 86"/>
                <a:gd name="T14" fmla="*/ 86 w 86"/>
                <a:gd name="T15" fmla="*/ 42 h 86"/>
                <a:gd name="T16" fmla="*/ 73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3"/>
                  </a:moveTo>
                  <a:cubicBezTo>
                    <a:pt x="65" y="6"/>
                    <a:pt x="54" y="0"/>
                    <a:pt x="42" y="0"/>
                  </a:cubicBezTo>
                  <a:cubicBezTo>
                    <a:pt x="32" y="0"/>
                    <a:pt x="21" y="6"/>
                    <a:pt x="14" y="13"/>
                  </a:cubicBezTo>
                  <a:cubicBezTo>
                    <a:pt x="6" y="21"/>
                    <a:pt x="0" y="32"/>
                    <a:pt x="0" y="42"/>
                  </a:cubicBezTo>
                  <a:cubicBezTo>
                    <a:pt x="0" y="55"/>
                    <a:pt x="6" y="65"/>
                    <a:pt x="14" y="72"/>
                  </a:cubicBezTo>
                  <a:cubicBezTo>
                    <a:pt x="21" y="82"/>
                    <a:pt x="32" y="86"/>
                    <a:pt x="42" y="86"/>
                  </a:cubicBezTo>
                  <a:cubicBezTo>
                    <a:pt x="54" y="86"/>
                    <a:pt x="65" y="82"/>
                    <a:pt x="73" y="72"/>
                  </a:cubicBezTo>
                  <a:cubicBezTo>
                    <a:pt x="82" y="65"/>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5" name="Freeform 514">
              <a:extLst>
                <a:ext uri="{FF2B5EF4-FFF2-40B4-BE49-F238E27FC236}">
                  <a16:creationId xmlns:a16="http://schemas.microsoft.com/office/drawing/2014/main" id="{50BAB9DD-A539-444B-87E6-94D8CD456467}"/>
                </a:ext>
              </a:extLst>
            </p:cNvPr>
            <p:cNvSpPr>
              <a:spLocks/>
            </p:cNvSpPr>
            <p:nvPr/>
          </p:nvSpPr>
          <p:spPr bwMode="auto">
            <a:xfrm>
              <a:off x="3560596" y="3555542"/>
              <a:ext cx="87910" cy="87910"/>
            </a:xfrm>
            <a:custGeom>
              <a:avLst/>
              <a:gdLst>
                <a:gd name="T0" fmla="*/ 73 w 86"/>
                <a:gd name="T1" fmla="*/ 14 h 86"/>
                <a:gd name="T2" fmla="*/ 42 w 86"/>
                <a:gd name="T3" fmla="*/ 0 h 86"/>
                <a:gd name="T4" fmla="*/ 14 w 86"/>
                <a:gd name="T5" fmla="*/ 14 h 86"/>
                <a:gd name="T6" fmla="*/ 0 w 86"/>
                <a:gd name="T7" fmla="*/ 42 h 86"/>
                <a:gd name="T8" fmla="*/ 14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4" y="0"/>
                    <a:pt x="42" y="0"/>
                  </a:cubicBezTo>
                  <a:cubicBezTo>
                    <a:pt x="32" y="0"/>
                    <a:pt x="21" y="6"/>
                    <a:pt x="14" y="14"/>
                  </a:cubicBezTo>
                  <a:cubicBezTo>
                    <a:pt x="6" y="21"/>
                    <a:pt x="0" y="32"/>
                    <a:pt x="0" y="42"/>
                  </a:cubicBezTo>
                  <a:cubicBezTo>
                    <a:pt x="0" y="56"/>
                    <a:pt x="6" y="65"/>
                    <a:pt x="14" y="73"/>
                  </a:cubicBezTo>
                  <a:cubicBezTo>
                    <a:pt x="21" y="82"/>
                    <a:pt x="32" y="86"/>
                    <a:pt x="42" y="86"/>
                  </a:cubicBezTo>
                  <a:cubicBezTo>
                    <a:pt x="54" y="86"/>
                    <a:pt x="65" y="82"/>
                    <a:pt x="73" y="73"/>
                  </a:cubicBezTo>
                  <a:cubicBezTo>
                    <a:pt x="82" y="65"/>
                    <a:pt x="86" y="56"/>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6" name="Freeform 515">
              <a:extLst>
                <a:ext uri="{FF2B5EF4-FFF2-40B4-BE49-F238E27FC236}">
                  <a16:creationId xmlns:a16="http://schemas.microsoft.com/office/drawing/2014/main" id="{4C56025F-8141-49A6-8A7C-4042213204DC}"/>
                </a:ext>
              </a:extLst>
            </p:cNvPr>
            <p:cNvSpPr>
              <a:spLocks/>
            </p:cNvSpPr>
            <p:nvPr/>
          </p:nvSpPr>
          <p:spPr bwMode="auto">
            <a:xfrm>
              <a:off x="3560596" y="3691402"/>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7" name="Freeform 516">
              <a:extLst>
                <a:ext uri="{FF2B5EF4-FFF2-40B4-BE49-F238E27FC236}">
                  <a16:creationId xmlns:a16="http://schemas.microsoft.com/office/drawing/2014/main" id="{9F357048-E4D5-4A0B-A363-2485B5CCC8B3}"/>
                </a:ext>
              </a:extLst>
            </p:cNvPr>
            <p:cNvSpPr>
              <a:spLocks/>
            </p:cNvSpPr>
            <p:nvPr/>
          </p:nvSpPr>
          <p:spPr bwMode="auto">
            <a:xfrm>
              <a:off x="3560596" y="3825265"/>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8" name="Freeform 517">
              <a:extLst>
                <a:ext uri="{FF2B5EF4-FFF2-40B4-BE49-F238E27FC236}">
                  <a16:creationId xmlns:a16="http://schemas.microsoft.com/office/drawing/2014/main" id="{74200B1E-617B-4CED-A88E-053FD4FD7027}"/>
                </a:ext>
              </a:extLst>
            </p:cNvPr>
            <p:cNvSpPr>
              <a:spLocks/>
            </p:cNvSpPr>
            <p:nvPr/>
          </p:nvSpPr>
          <p:spPr bwMode="auto">
            <a:xfrm>
              <a:off x="3560596" y="3959128"/>
              <a:ext cx="87910" cy="87910"/>
            </a:xfrm>
            <a:custGeom>
              <a:avLst/>
              <a:gdLst>
                <a:gd name="T0" fmla="*/ 73 w 86"/>
                <a:gd name="T1" fmla="*/ 13 h 85"/>
                <a:gd name="T2" fmla="*/ 42 w 86"/>
                <a:gd name="T3" fmla="*/ 0 h 85"/>
                <a:gd name="T4" fmla="*/ 14 w 86"/>
                <a:gd name="T5" fmla="*/ 13 h 85"/>
                <a:gd name="T6" fmla="*/ 0 w 86"/>
                <a:gd name="T7" fmla="*/ 42 h 85"/>
                <a:gd name="T8" fmla="*/ 14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4" y="0"/>
                    <a:pt x="42" y="0"/>
                  </a:cubicBezTo>
                  <a:cubicBezTo>
                    <a:pt x="32" y="0"/>
                    <a:pt x="21" y="5"/>
                    <a:pt x="14" y="13"/>
                  </a:cubicBezTo>
                  <a:cubicBezTo>
                    <a:pt x="6" y="21"/>
                    <a:pt x="0" y="31"/>
                    <a:pt x="0" y="42"/>
                  </a:cubicBezTo>
                  <a:cubicBezTo>
                    <a:pt x="0" y="55"/>
                    <a:pt x="6" y="64"/>
                    <a:pt x="14" y="72"/>
                  </a:cubicBezTo>
                  <a:cubicBezTo>
                    <a:pt x="21" y="81"/>
                    <a:pt x="32" y="85"/>
                    <a:pt x="42" y="85"/>
                  </a:cubicBezTo>
                  <a:cubicBezTo>
                    <a:pt x="54"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19" name="Freeform 518">
              <a:extLst>
                <a:ext uri="{FF2B5EF4-FFF2-40B4-BE49-F238E27FC236}">
                  <a16:creationId xmlns:a16="http://schemas.microsoft.com/office/drawing/2014/main" id="{481FDF6D-8298-4F0A-B440-EAB7F539F3C3}"/>
                </a:ext>
              </a:extLst>
            </p:cNvPr>
            <p:cNvSpPr>
              <a:spLocks/>
            </p:cNvSpPr>
            <p:nvPr/>
          </p:nvSpPr>
          <p:spPr bwMode="auto">
            <a:xfrm>
              <a:off x="3696456" y="2075057"/>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3" y="0"/>
                    <a:pt x="41" y="0"/>
                  </a:cubicBezTo>
                  <a:cubicBezTo>
                    <a:pt x="31" y="0"/>
                    <a:pt x="21" y="6"/>
                    <a:pt x="13" y="13"/>
                  </a:cubicBezTo>
                  <a:cubicBezTo>
                    <a:pt x="5" y="21"/>
                    <a:pt x="0" y="32"/>
                    <a:pt x="0" y="42"/>
                  </a:cubicBezTo>
                  <a:cubicBezTo>
                    <a:pt x="0" y="55"/>
                    <a:pt x="5" y="65"/>
                    <a:pt x="13" y="72"/>
                  </a:cubicBezTo>
                  <a:cubicBezTo>
                    <a:pt x="21" y="82"/>
                    <a:pt x="31" y="85"/>
                    <a:pt x="41" y="85"/>
                  </a:cubicBezTo>
                  <a:cubicBezTo>
                    <a:pt x="53"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0" name="Freeform 519">
              <a:extLst>
                <a:ext uri="{FF2B5EF4-FFF2-40B4-BE49-F238E27FC236}">
                  <a16:creationId xmlns:a16="http://schemas.microsoft.com/office/drawing/2014/main" id="{246180DE-86C0-431B-9355-E0D7F2B8DC46}"/>
                </a:ext>
              </a:extLst>
            </p:cNvPr>
            <p:cNvSpPr>
              <a:spLocks/>
            </p:cNvSpPr>
            <p:nvPr/>
          </p:nvSpPr>
          <p:spPr bwMode="auto">
            <a:xfrm>
              <a:off x="3696456" y="2208920"/>
              <a:ext cx="87910" cy="87910"/>
            </a:xfrm>
            <a:custGeom>
              <a:avLst/>
              <a:gdLst>
                <a:gd name="T0" fmla="*/ 72 w 85"/>
                <a:gd name="T1" fmla="*/ 14 h 86"/>
                <a:gd name="T2" fmla="*/ 41 w 85"/>
                <a:gd name="T3" fmla="*/ 0 h 86"/>
                <a:gd name="T4" fmla="*/ 13 w 85"/>
                <a:gd name="T5" fmla="*/ 14 h 86"/>
                <a:gd name="T6" fmla="*/ 0 w 85"/>
                <a:gd name="T7" fmla="*/ 42 h 86"/>
                <a:gd name="T8" fmla="*/ 13 w 85"/>
                <a:gd name="T9" fmla="*/ 73 h 86"/>
                <a:gd name="T10" fmla="*/ 41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1" y="0"/>
                  </a:cubicBezTo>
                  <a:cubicBezTo>
                    <a:pt x="31" y="0"/>
                    <a:pt x="21" y="6"/>
                    <a:pt x="13" y="14"/>
                  </a:cubicBezTo>
                  <a:cubicBezTo>
                    <a:pt x="5" y="21"/>
                    <a:pt x="0" y="32"/>
                    <a:pt x="0" y="42"/>
                  </a:cubicBezTo>
                  <a:cubicBezTo>
                    <a:pt x="0" y="55"/>
                    <a:pt x="5" y="65"/>
                    <a:pt x="13" y="73"/>
                  </a:cubicBezTo>
                  <a:cubicBezTo>
                    <a:pt x="21" y="82"/>
                    <a:pt x="31" y="86"/>
                    <a:pt x="41" y="86"/>
                  </a:cubicBezTo>
                  <a:cubicBezTo>
                    <a:pt x="53"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1" name="Freeform 520">
              <a:extLst>
                <a:ext uri="{FF2B5EF4-FFF2-40B4-BE49-F238E27FC236}">
                  <a16:creationId xmlns:a16="http://schemas.microsoft.com/office/drawing/2014/main" id="{2C3B797B-9CD9-4FAE-B951-3298B378E5C9}"/>
                </a:ext>
              </a:extLst>
            </p:cNvPr>
            <p:cNvSpPr>
              <a:spLocks/>
            </p:cNvSpPr>
            <p:nvPr/>
          </p:nvSpPr>
          <p:spPr bwMode="auto">
            <a:xfrm>
              <a:off x="3696456" y="2344781"/>
              <a:ext cx="87910" cy="87910"/>
            </a:xfrm>
            <a:custGeom>
              <a:avLst/>
              <a:gdLst>
                <a:gd name="T0" fmla="*/ 72 w 85"/>
                <a:gd name="T1" fmla="*/ 14 h 86"/>
                <a:gd name="T2" fmla="*/ 41 w 85"/>
                <a:gd name="T3" fmla="*/ 0 h 86"/>
                <a:gd name="T4" fmla="*/ 13 w 85"/>
                <a:gd name="T5" fmla="*/ 14 h 86"/>
                <a:gd name="T6" fmla="*/ 0 w 85"/>
                <a:gd name="T7" fmla="*/ 42 h 86"/>
                <a:gd name="T8" fmla="*/ 13 w 85"/>
                <a:gd name="T9" fmla="*/ 73 h 86"/>
                <a:gd name="T10" fmla="*/ 41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1" y="0"/>
                  </a:cubicBezTo>
                  <a:cubicBezTo>
                    <a:pt x="31" y="0"/>
                    <a:pt x="21" y="6"/>
                    <a:pt x="13" y="14"/>
                  </a:cubicBezTo>
                  <a:cubicBezTo>
                    <a:pt x="5" y="21"/>
                    <a:pt x="0" y="32"/>
                    <a:pt x="0" y="42"/>
                  </a:cubicBezTo>
                  <a:cubicBezTo>
                    <a:pt x="0" y="56"/>
                    <a:pt x="5" y="65"/>
                    <a:pt x="13" y="73"/>
                  </a:cubicBezTo>
                  <a:cubicBezTo>
                    <a:pt x="21" y="82"/>
                    <a:pt x="31" y="86"/>
                    <a:pt x="41" y="86"/>
                  </a:cubicBezTo>
                  <a:cubicBezTo>
                    <a:pt x="53"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2" name="Freeform 521">
              <a:extLst>
                <a:ext uri="{FF2B5EF4-FFF2-40B4-BE49-F238E27FC236}">
                  <a16:creationId xmlns:a16="http://schemas.microsoft.com/office/drawing/2014/main" id="{31C7AE7E-2AAF-4610-B1D1-00F68F7E6A6B}"/>
                </a:ext>
              </a:extLst>
            </p:cNvPr>
            <p:cNvSpPr>
              <a:spLocks/>
            </p:cNvSpPr>
            <p:nvPr/>
          </p:nvSpPr>
          <p:spPr bwMode="auto">
            <a:xfrm>
              <a:off x="3696456" y="2478644"/>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3" name="Freeform 522">
              <a:extLst>
                <a:ext uri="{FF2B5EF4-FFF2-40B4-BE49-F238E27FC236}">
                  <a16:creationId xmlns:a16="http://schemas.microsoft.com/office/drawing/2014/main" id="{9B1AD01E-6EEC-4516-BBBD-CE5E82D39792}"/>
                </a:ext>
              </a:extLst>
            </p:cNvPr>
            <p:cNvSpPr>
              <a:spLocks/>
            </p:cNvSpPr>
            <p:nvPr/>
          </p:nvSpPr>
          <p:spPr bwMode="auto">
            <a:xfrm>
              <a:off x="3696456" y="2614505"/>
              <a:ext cx="87910" cy="85912"/>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4" name="Freeform 523">
              <a:extLst>
                <a:ext uri="{FF2B5EF4-FFF2-40B4-BE49-F238E27FC236}">
                  <a16:creationId xmlns:a16="http://schemas.microsoft.com/office/drawing/2014/main" id="{92818781-458B-4816-86F9-9F238F36D482}"/>
                </a:ext>
              </a:extLst>
            </p:cNvPr>
            <p:cNvSpPr>
              <a:spLocks/>
            </p:cNvSpPr>
            <p:nvPr/>
          </p:nvSpPr>
          <p:spPr bwMode="auto">
            <a:xfrm>
              <a:off x="3696456" y="2748368"/>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5" name="Freeform 524">
              <a:extLst>
                <a:ext uri="{FF2B5EF4-FFF2-40B4-BE49-F238E27FC236}">
                  <a16:creationId xmlns:a16="http://schemas.microsoft.com/office/drawing/2014/main" id="{178A7E45-401D-4D1A-B40B-13819259A1B0}"/>
                </a:ext>
              </a:extLst>
            </p:cNvPr>
            <p:cNvSpPr>
              <a:spLocks/>
            </p:cNvSpPr>
            <p:nvPr/>
          </p:nvSpPr>
          <p:spPr bwMode="auto">
            <a:xfrm>
              <a:off x="3696456" y="2882231"/>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6" name="Freeform 525">
              <a:extLst>
                <a:ext uri="{FF2B5EF4-FFF2-40B4-BE49-F238E27FC236}">
                  <a16:creationId xmlns:a16="http://schemas.microsoft.com/office/drawing/2014/main" id="{8359829B-F47B-4296-B69F-117985B0FF58}"/>
                </a:ext>
              </a:extLst>
            </p:cNvPr>
            <p:cNvSpPr>
              <a:spLocks/>
            </p:cNvSpPr>
            <p:nvPr/>
          </p:nvSpPr>
          <p:spPr bwMode="auto">
            <a:xfrm>
              <a:off x="3696456" y="3018092"/>
              <a:ext cx="87910" cy="85912"/>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7" name="Freeform 526">
              <a:extLst>
                <a:ext uri="{FF2B5EF4-FFF2-40B4-BE49-F238E27FC236}">
                  <a16:creationId xmlns:a16="http://schemas.microsoft.com/office/drawing/2014/main" id="{42082462-69B5-400B-89FB-6263522E069E}"/>
                </a:ext>
              </a:extLst>
            </p:cNvPr>
            <p:cNvSpPr>
              <a:spLocks/>
            </p:cNvSpPr>
            <p:nvPr/>
          </p:nvSpPr>
          <p:spPr bwMode="auto">
            <a:xfrm>
              <a:off x="3696456" y="3151955"/>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2"/>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8" name="Freeform 527">
              <a:extLst>
                <a:ext uri="{FF2B5EF4-FFF2-40B4-BE49-F238E27FC236}">
                  <a16:creationId xmlns:a16="http://schemas.microsoft.com/office/drawing/2014/main" id="{C7C32D70-E064-4CD0-BBA6-BC39193F00A1}"/>
                </a:ext>
              </a:extLst>
            </p:cNvPr>
            <p:cNvSpPr>
              <a:spLocks/>
            </p:cNvSpPr>
            <p:nvPr/>
          </p:nvSpPr>
          <p:spPr bwMode="auto">
            <a:xfrm>
              <a:off x="3696456" y="3285818"/>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3" y="0"/>
                    <a:pt x="41" y="0"/>
                  </a:cubicBezTo>
                  <a:cubicBezTo>
                    <a:pt x="31" y="0"/>
                    <a:pt x="21" y="6"/>
                    <a:pt x="13" y="13"/>
                  </a:cubicBezTo>
                  <a:cubicBezTo>
                    <a:pt x="5" y="21"/>
                    <a:pt x="0" y="32"/>
                    <a:pt x="0" y="42"/>
                  </a:cubicBezTo>
                  <a:cubicBezTo>
                    <a:pt x="0" y="55"/>
                    <a:pt x="5" y="64"/>
                    <a:pt x="13" y="72"/>
                  </a:cubicBezTo>
                  <a:cubicBezTo>
                    <a:pt x="21" y="82"/>
                    <a:pt x="31" y="85"/>
                    <a:pt x="41" y="85"/>
                  </a:cubicBezTo>
                  <a:cubicBezTo>
                    <a:pt x="53"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29" name="Freeform 528">
              <a:extLst>
                <a:ext uri="{FF2B5EF4-FFF2-40B4-BE49-F238E27FC236}">
                  <a16:creationId xmlns:a16="http://schemas.microsoft.com/office/drawing/2014/main" id="{45D9FDE1-0289-46CF-B1C9-8BA5A78AAA0C}"/>
                </a:ext>
              </a:extLst>
            </p:cNvPr>
            <p:cNvSpPr>
              <a:spLocks/>
            </p:cNvSpPr>
            <p:nvPr/>
          </p:nvSpPr>
          <p:spPr bwMode="auto">
            <a:xfrm>
              <a:off x="3696456" y="3421679"/>
              <a:ext cx="87910" cy="87910"/>
            </a:xfrm>
            <a:custGeom>
              <a:avLst/>
              <a:gdLst>
                <a:gd name="T0" fmla="*/ 72 w 85"/>
                <a:gd name="T1" fmla="*/ 13 h 86"/>
                <a:gd name="T2" fmla="*/ 41 w 85"/>
                <a:gd name="T3" fmla="*/ 0 h 86"/>
                <a:gd name="T4" fmla="*/ 13 w 85"/>
                <a:gd name="T5" fmla="*/ 13 h 86"/>
                <a:gd name="T6" fmla="*/ 0 w 85"/>
                <a:gd name="T7" fmla="*/ 42 h 86"/>
                <a:gd name="T8" fmla="*/ 13 w 85"/>
                <a:gd name="T9" fmla="*/ 72 h 86"/>
                <a:gd name="T10" fmla="*/ 41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3" y="0"/>
                    <a:pt x="41" y="0"/>
                  </a:cubicBezTo>
                  <a:cubicBezTo>
                    <a:pt x="31" y="0"/>
                    <a:pt x="21" y="6"/>
                    <a:pt x="13" y="13"/>
                  </a:cubicBezTo>
                  <a:cubicBezTo>
                    <a:pt x="5" y="21"/>
                    <a:pt x="0" y="32"/>
                    <a:pt x="0" y="42"/>
                  </a:cubicBezTo>
                  <a:cubicBezTo>
                    <a:pt x="0" y="55"/>
                    <a:pt x="5" y="65"/>
                    <a:pt x="13" y="72"/>
                  </a:cubicBezTo>
                  <a:cubicBezTo>
                    <a:pt x="21" y="82"/>
                    <a:pt x="31" y="86"/>
                    <a:pt x="41" y="86"/>
                  </a:cubicBezTo>
                  <a:cubicBezTo>
                    <a:pt x="53"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0" name="Freeform 529">
              <a:extLst>
                <a:ext uri="{FF2B5EF4-FFF2-40B4-BE49-F238E27FC236}">
                  <a16:creationId xmlns:a16="http://schemas.microsoft.com/office/drawing/2014/main" id="{68325157-DEE2-4FFA-9D96-C8D11BD8F76D}"/>
                </a:ext>
              </a:extLst>
            </p:cNvPr>
            <p:cNvSpPr>
              <a:spLocks/>
            </p:cNvSpPr>
            <p:nvPr/>
          </p:nvSpPr>
          <p:spPr bwMode="auto">
            <a:xfrm>
              <a:off x="3696456" y="3555542"/>
              <a:ext cx="87910" cy="87910"/>
            </a:xfrm>
            <a:custGeom>
              <a:avLst/>
              <a:gdLst>
                <a:gd name="T0" fmla="*/ 72 w 85"/>
                <a:gd name="T1" fmla="*/ 14 h 86"/>
                <a:gd name="T2" fmla="*/ 41 w 85"/>
                <a:gd name="T3" fmla="*/ 0 h 86"/>
                <a:gd name="T4" fmla="*/ 13 w 85"/>
                <a:gd name="T5" fmla="*/ 14 h 86"/>
                <a:gd name="T6" fmla="*/ 0 w 85"/>
                <a:gd name="T7" fmla="*/ 42 h 86"/>
                <a:gd name="T8" fmla="*/ 13 w 85"/>
                <a:gd name="T9" fmla="*/ 73 h 86"/>
                <a:gd name="T10" fmla="*/ 41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1" y="0"/>
                  </a:cubicBezTo>
                  <a:cubicBezTo>
                    <a:pt x="31" y="0"/>
                    <a:pt x="21" y="6"/>
                    <a:pt x="13" y="14"/>
                  </a:cubicBezTo>
                  <a:cubicBezTo>
                    <a:pt x="5" y="21"/>
                    <a:pt x="0" y="32"/>
                    <a:pt x="0" y="42"/>
                  </a:cubicBezTo>
                  <a:cubicBezTo>
                    <a:pt x="0" y="56"/>
                    <a:pt x="5" y="65"/>
                    <a:pt x="13" y="73"/>
                  </a:cubicBezTo>
                  <a:cubicBezTo>
                    <a:pt x="21" y="82"/>
                    <a:pt x="31" y="86"/>
                    <a:pt x="41" y="86"/>
                  </a:cubicBezTo>
                  <a:cubicBezTo>
                    <a:pt x="53"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1" name="Freeform 530">
              <a:extLst>
                <a:ext uri="{FF2B5EF4-FFF2-40B4-BE49-F238E27FC236}">
                  <a16:creationId xmlns:a16="http://schemas.microsoft.com/office/drawing/2014/main" id="{B9B22045-33BA-4C09-9F29-468522015A64}"/>
                </a:ext>
              </a:extLst>
            </p:cNvPr>
            <p:cNvSpPr>
              <a:spLocks/>
            </p:cNvSpPr>
            <p:nvPr/>
          </p:nvSpPr>
          <p:spPr bwMode="auto">
            <a:xfrm>
              <a:off x="3696456" y="3691402"/>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2" name="Freeform 531">
              <a:extLst>
                <a:ext uri="{FF2B5EF4-FFF2-40B4-BE49-F238E27FC236}">
                  <a16:creationId xmlns:a16="http://schemas.microsoft.com/office/drawing/2014/main" id="{2980D5BF-185E-4091-8100-BB7C71BE9893}"/>
                </a:ext>
              </a:extLst>
            </p:cNvPr>
            <p:cNvSpPr>
              <a:spLocks/>
            </p:cNvSpPr>
            <p:nvPr/>
          </p:nvSpPr>
          <p:spPr bwMode="auto">
            <a:xfrm>
              <a:off x="3696456" y="3825265"/>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3" name="Freeform 532">
              <a:extLst>
                <a:ext uri="{FF2B5EF4-FFF2-40B4-BE49-F238E27FC236}">
                  <a16:creationId xmlns:a16="http://schemas.microsoft.com/office/drawing/2014/main" id="{BCDDCAC7-5160-4C71-853F-31B879B34456}"/>
                </a:ext>
              </a:extLst>
            </p:cNvPr>
            <p:cNvSpPr>
              <a:spLocks/>
            </p:cNvSpPr>
            <p:nvPr/>
          </p:nvSpPr>
          <p:spPr bwMode="auto">
            <a:xfrm>
              <a:off x="3696456" y="3959128"/>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4" name="Freeform 533">
              <a:extLst>
                <a:ext uri="{FF2B5EF4-FFF2-40B4-BE49-F238E27FC236}">
                  <a16:creationId xmlns:a16="http://schemas.microsoft.com/office/drawing/2014/main" id="{CAE75A89-D210-4FB4-B1E9-4F2B57B50A9F}"/>
                </a:ext>
              </a:extLst>
            </p:cNvPr>
            <p:cNvSpPr>
              <a:spLocks/>
            </p:cNvSpPr>
            <p:nvPr/>
          </p:nvSpPr>
          <p:spPr bwMode="auto">
            <a:xfrm>
              <a:off x="3830319"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3" y="0"/>
                    <a:pt x="42" y="0"/>
                  </a:cubicBezTo>
                  <a:cubicBezTo>
                    <a:pt x="31" y="0"/>
                    <a:pt x="21" y="6"/>
                    <a:pt x="13" y="13"/>
                  </a:cubicBezTo>
                  <a:cubicBezTo>
                    <a:pt x="5" y="21"/>
                    <a:pt x="0" y="32"/>
                    <a:pt x="0" y="42"/>
                  </a:cubicBezTo>
                  <a:cubicBezTo>
                    <a:pt x="0" y="55"/>
                    <a:pt x="5" y="65"/>
                    <a:pt x="13" y="72"/>
                  </a:cubicBezTo>
                  <a:cubicBezTo>
                    <a:pt x="21" y="82"/>
                    <a:pt x="31" y="85"/>
                    <a:pt x="42" y="85"/>
                  </a:cubicBezTo>
                  <a:cubicBezTo>
                    <a:pt x="53"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5" name="Freeform 534">
              <a:extLst>
                <a:ext uri="{FF2B5EF4-FFF2-40B4-BE49-F238E27FC236}">
                  <a16:creationId xmlns:a16="http://schemas.microsoft.com/office/drawing/2014/main" id="{42FB6F2B-C872-4D4C-9DC8-057F6ED4AA13}"/>
                </a:ext>
              </a:extLst>
            </p:cNvPr>
            <p:cNvSpPr>
              <a:spLocks/>
            </p:cNvSpPr>
            <p:nvPr/>
          </p:nvSpPr>
          <p:spPr bwMode="auto">
            <a:xfrm>
              <a:off x="3830319"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2" y="0"/>
                  </a:cubicBezTo>
                  <a:cubicBezTo>
                    <a:pt x="31" y="0"/>
                    <a:pt x="21" y="6"/>
                    <a:pt x="13" y="14"/>
                  </a:cubicBezTo>
                  <a:cubicBezTo>
                    <a:pt x="5" y="21"/>
                    <a:pt x="0" y="32"/>
                    <a:pt x="0" y="42"/>
                  </a:cubicBezTo>
                  <a:cubicBezTo>
                    <a:pt x="0" y="55"/>
                    <a:pt x="5" y="65"/>
                    <a:pt x="13" y="73"/>
                  </a:cubicBezTo>
                  <a:cubicBezTo>
                    <a:pt x="21" y="82"/>
                    <a:pt x="31" y="86"/>
                    <a:pt x="42" y="86"/>
                  </a:cubicBezTo>
                  <a:cubicBezTo>
                    <a:pt x="53"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6" name="Freeform 535">
              <a:extLst>
                <a:ext uri="{FF2B5EF4-FFF2-40B4-BE49-F238E27FC236}">
                  <a16:creationId xmlns:a16="http://schemas.microsoft.com/office/drawing/2014/main" id="{2106A125-C39A-42C5-8D94-4FA4AF2F390D}"/>
                </a:ext>
              </a:extLst>
            </p:cNvPr>
            <p:cNvSpPr>
              <a:spLocks/>
            </p:cNvSpPr>
            <p:nvPr/>
          </p:nvSpPr>
          <p:spPr bwMode="auto">
            <a:xfrm>
              <a:off x="3830319"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2" y="0"/>
                  </a:cubicBezTo>
                  <a:cubicBezTo>
                    <a:pt x="31" y="0"/>
                    <a:pt x="21" y="6"/>
                    <a:pt x="13" y="14"/>
                  </a:cubicBezTo>
                  <a:cubicBezTo>
                    <a:pt x="5" y="21"/>
                    <a:pt x="0" y="32"/>
                    <a:pt x="0" y="42"/>
                  </a:cubicBezTo>
                  <a:cubicBezTo>
                    <a:pt x="0" y="56"/>
                    <a:pt x="5" y="65"/>
                    <a:pt x="13" y="73"/>
                  </a:cubicBezTo>
                  <a:cubicBezTo>
                    <a:pt x="21" y="82"/>
                    <a:pt x="31" y="86"/>
                    <a:pt x="42" y="86"/>
                  </a:cubicBezTo>
                  <a:cubicBezTo>
                    <a:pt x="53"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7" name="Freeform 536">
              <a:extLst>
                <a:ext uri="{FF2B5EF4-FFF2-40B4-BE49-F238E27FC236}">
                  <a16:creationId xmlns:a16="http://schemas.microsoft.com/office/drawing/2014/main" id="{F45D25F1-3DEE-49F9-93F0-0978F4E18547}"/>
                </a:ext>
              </a:extLst>
            </p:cNvPr>
            <p:cNvSpPr>
              <a:spLocks/>
            </p:cNvSpPr>
            <p:nvPr/>
          </p:nvSpPr>
          <p:spPr bwMode="auto">
            <a:xfrm>
              <a:off x="3830319"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8" name="Freeform 537">
              <a:extLst>
                <a:ext uri="{FF2B5EF4-FFF2-40B4-BE49-F238E27FC236}">
                  <a16:creationId xmlns:a16="http://schemas.microsoft.com/office/drawing/2014/main" id="{3BCF4517-521F-44CC-99E6-B32D3569ADC7}"/>
                </a:ext>
              </a:extLst>
            </p:cNvPr>
            <p:cNvSpPr>
              <a:spLocks/>
            </p:cNvSpPr>
            <p:nvPr/>
          </p:nvSpPr>
          <p:spPr bwMode="auto">
            <a:xfrm>
              <a:off x="3830319"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39" name="Freeform 538">
              <a:extLst>
                <a:ext uri="{FF2B5EF4-FFF2-40B4-BE49-F238E27FC236}">
                  <a16:creationId xmlns:a16="http://schemas.microsoft.com/office/drawing/2014/main" id="{2F4DFECA-471F-4793-A317-ED63517DD4D4}"/>
                </a:ext>
              </a:extLst>
            </p:cNvPr>
            <p:cNvSpPr>
              <a:spLocks/>
            </p:cNvSpPr>
            <p:nvPr/>
          </p:nvSpPr>
          <p:spPr bwMode="auto">
            <a:xfrm>
              <a:off x="3830319"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0" name="Freeform 539">
              <a:extLst>
                <a:ext uri="{FF2B5EF4-FFF2-40B4-BE49-F238E27FC236}">
                  <a16:creationId xmlns:a16="http://schemas.microsoft.com/office/drawing/2014/main" id="{E0D2ABF3-EB4F-4D89-A50A-0A40614C1B53}"/>
                </a:ext>
              </a:extLst>
            </p:cNvPr>
            <p:cNvSpPr>
              <a:spLocks/>
            </p:cNvSpPr>
            <p:nvPr/>
          </p:nvSpPr>
          <p:spPr bwMode="auto">
            <a:xfrm>
              <a:off x="3830319"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1" name="Freeform 540">
              <a:extLst>
                <a:ext uri="{FF2B5EF4-FFF2-40B4-BE49-F238E27FC236}">
                  <a16:creationId xmlns:a16="http://schemas.microsoft.com/office/drawing/2014/main" id="{8771C163-2AB4-4D0F-A2D8-BA710A4F1232}"/>
                </a:ext>
              </a:extLst>
            </p:cNvPr>
            <p:cNvSpPr>
              <a:spLocks/>
            </p:cNvSpPr>
            <p:nvPr/>
          </p:nvSpPr>
          <p:spPr bwMode="auto">
            <a:xfrm>
              <a:off x="3830319"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2"/>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2" name="Freeform 541">
              <a:extLst>
                <a:ext uri="{FF2B5EF4-FFF2-40B4-BE49-F238E27FC236}">
                  <a16:creationId xmlns:a16="http://schemas.microsoft.com/office/drawing/2014/main" id="{4F898CF6-D573-49B5-A522-FCC4EFFD02D1}"/>
                </a:ext>
              </a:extLst>
            </p:cNvPr>
            <p:cNvSpPr>
              <a:spLocks/>
            </p:cNvSpPr>
            <p:nvPr/>
          </p:nvSpPr>
          <p:spPr bwMode="auto">
            <a:xfrm>
              <a:off x="3830319"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3" y="0"/>
                    <a:pt x="42" y="0"/>
                  </a:cubicBezTo>
                  <a:cubicBezTo>
                    <a:pt x="31" y="0"/>
                    <a:pt x="21" y="6"/>
                    <a:pt x="13" y="13"/>
                  </a:cubicBezTo>
                  <a:cubicBezTo>
                    <a:pt x="5" y="21"/>
                    <a:pt x="0" y="32"/>
                    <a:pt x="0" y="42"/>
                  </a:cubicBezTo>
                  <a:cubicBezTo>
                    <a:pt x="0" y="55"/>
                    <a:pt x="5" y="64"/>
                    <a:pt x="13" y="72"/>
                  </a:cubicBezTo>
                  <a:cubicBezTo>
                    <a:pt x="21" y="82"/>
                    <a:pt x="31" y="85"/>
                    <a:pt x="42" y="85"/>
                  </a:cubicBezTo>
                  <a:cubicBezTo>
                    <a:pt x="53"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3" name="Freeform 542">
              <a:extLst>
                <a:ext uri="{FF2B5EF4-FFF2-40B4-BE49-F238E27FC236}">
                  <a16:creationId xmlns:a16="http://schemas.microsoft.com/office/drawing/2014/main" id="{DCF659EC-4637-4F25-B14C-3CA2D88435F5}"/>
                </a:ext>
              </a:extLst>
            </p:cNvPr>
            <p:cNvSpPr>
              <a:spLocks/>
            </p:cNvSpPr>
            <p:nvPr/>
          </p:nvSpPr>
          <p:spPr bwMode="auto">
            <a:xfrm>
              <a:off x="3830319"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3" y="0"/>
                    <a:pt x="42" y="0"/>
                  </a:cubicBezTo>
                  <a:cubicBezTo>
                    <a:pt x="31" y="0"/>
                    <a:pt x="21" y="6"/>
                    <a:pt x="13" y="13"/>
                  </a:cubicBezTo>
                  <a:cubicBezTo>
                    <a:pt x="5" y="21"/>
                    <a:pt x="0" y="32"/>
                    <a:pt x="0" y="42"/>
                  </a:cubicBezTo>
                  <a:cubicBezTo>
                    <a:pt x="0" y="55"/>
                    <a:pt x="5" y="65"/>
                    <a:pt x="13" y="72"/>
                  </a:cubicBezTo>
                  <a:cubicBezTo>
                    <a:pt x="21" y="82"/>
                    <a:pt x="31" y="86"/>
                    <a:pt x="42" y="86"/>
                  </a:cubicBezTo>
                  <a:cubicBezTo>
                    <a:pt x="53"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4" name="Freeform 543">
              <a:extLst>
                <a:ext uri="{FF2B5EF4-FFF2-40B4-BE49-F238E27FC236}">
                  <a16:creationId xmlns:a16="http://schemas.microsoft.com/office/drawing/2014/main" id="{6E63F64B-05FD-4FE1-AE51-BB1CC24D0A8E}"/>
                </a:ext>
              </a:extLst>
            </p:cNvPr>
            <p:cNvSpPr>
              <a:spLocks/>
            </p:cNvSpPr>
            <p:nvPr/>
          </p:nvSpPr>
          <p:spPr bwMode="auto">
            <a:xfrm>
              <a:off x="3830319" y="3555542"/>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2" y="0"/>
                  </a:cubicBezTo>
                  <a:cubicBezTo>
                    <a:pt x="31" y="0"/>
                    <a:pt x="21" y="6"/>
                    <a:pt x="13" y="14"/>
                  </a:cubicBezTo>
                  <a:cubicBezTo>
                    <a:pt x="5" y="21"/>
                    <a:pt x="0" y="32"/>
                    <a:pt x="0" y="42"/>
                  </a:cubicBezTo>
                  <a:cubicBezTo>
                    <a:pt x="0" y="56"/>
                    <a:pt x="5" y="65"/>
                    <a:pt x="13" y="73"/>
                  </a:cubicBezTo>
                  <a:cubicBezTo>
                    <a:pt x="21" y="82"/>
                    <a:pt x="31" y="86"/>
                    <a:pt x="42" y="86"/>
                  </a:cubicBezTo>
                  <a:cubicBezTo>
                    <a:pt x="53"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5" name="Freeform 544">
              <a:extLst>
                <a:ext uri="{FF2B5EF4-FFF2-40B4-BE49-F238E27FC236}">
                  <a16:creationId xmlns:a16="http://schemas.microsoft.com/office/drawing/2014/main" id="{CD25C035-7A59-41CC-A6B4-39A6AEE063A9}"/>
                </a:ext>
              </a:extLst>
            </p:cNvPr>
            <p:cNvSpPr>
              <a:spLocks/>
            </p:cNvSpPr>
            <p:nvPr/>
          </p:nvSpPr>
          <p:spPr bwMode="auto">
            <a:xfrm>
              <a:off x="3830319" y="369140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6" name="Freeform 545">
              <a:extLst>
                <a:ext uri="{FF2B5EF4-FFF2-40B4-BE49-F238E27FC236}">
                  <a16:creationId xmlns:a16="http://schemas.microsoft.com/office/drawing/2014/main" id="{087E02BB-C0BE-47C2-AE68-B51B32BBF71D}"/>
                </a:ext>
              </a:extLst>
            </p:cNvPr>
            <p:cNvSpPr>
              <a:spLocks/>
            </p:cNvSpPr>
            <p:nvPr/>
          </p:nvSpPr>
          <p:spPr bwMode="auto">
            <a:xfrm>
              <a:off x="3966180" y="2075057"/>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4" y="0"/>
                    <a:pt x="42" y="0"/>
                  </a:cubicBezTo>
                  <a:cubicBezTo>
                    <a:pt x="31" y="0"/>
                    <a:pt x="21" y="6"/>
                    <a:pt x="13" y="13"/>
                  </a:cubicBezTo>
                  <a:cubicBezTo>
                    <a:pt x="5" y="21"/>
                    <a:pt x="0" y="32"/>
                    <a:pt x="0" y="42"/>
                  </a:cubicBezTo>
                  <a:cubicBezTo>
                    <a:pt x="0" y="55"/>
                    <a:pt x="5" y="65"/>
                    <a:pt x="13" y="72"/>
                  </a:cubicBezTo>
                  <a:cubicBezTo>
                    <a:pt x="21" y="82"/>
                    <a:pt x="31" y="85"/>
                    <a:pt x="42" y="85"/>
                  </a:cubicBezTo>
                  <a:cubicBezTo>
                    <a:pt x="54"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7" name="Freeform 546">
              <a:extLst>
                <a:ext uri="{FF2B5EF4-FFF2-40B4-BE49-F238E27FC236}">
                  <a16:creationId xmlns:a16="http://schemas.microsoft.com/office/drawing/2014/main" id="{5FBF9D1C-FAD0-4CDF-ADFD-AB2DB1D98209}"/>
                </a:ext>
              </a:extLst>
            </p:cNvPr>
            <p:cNvSpPr>
              <a:spLocks/>
            </p:cNvSpPr>
            <p:nvPr/>
          </p:nvSpPr>
          <p:spPr bwMode="auto">
            <a:xfrm>
              <a:off x="3966180" y="2208920"/>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1" y="0"/>
                    <a:pt x="21" y="6"/>
                    <a:pt x="13" y="14"/>
                  </a:cubicBezTo>
                  <a:cubicBezTo>
                    <a:pt x="5" y="21"/>
                    <a:pt x="0" y="32"/>
                    <a:pt x="0" y="42"/>
                  </a:cubicBezTo>
                  <a:cubicBezTo>
                    <a:pt x="0" y="55"/>
                    <a:pt x="5" y="65"/>
                    <a:pt x="13" y="73"/>
                  </a:cubicBezTo>
                  <a:cubicBezTo>
                    <a:pt x="21" y="82"/>
                    <a:pt x="31" y="86"/>
                    <a:pt x="42" y="86"/>
                  </a:cubicBezTo>
                  <a:cubicBezTo>
                    <a:pt x="54"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8" name="Freeform 547">
              <a:extLst>
                <a:ext uri="{FF2B5EF4-FFF2-40B4-BE49-F238E27FC236}">
                  <a16:creationId xmlns:a16="http://schemas.microsoft.com/office/drawing/2014/main" id="{D84E2365-F2F1-4377-A3E7-CE15F31A02A8}"/>
                </a:ext>
              </a:extLst>
            </p:cNvPr>
            <p:cNvSpPr>
              <a:spLocks/>
            </p:cNvSpPr>
            <p:nvPr/>
          </p:nvSpPr>
          <p:spPr bwMode="auto">
            <a:xfrm>
              <a:off x="3966180" y="2344781"/>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1" y="0"/>
                    <a:pt x="21" y="6"/>
                    <a:pt x="13" y="14"/>
                  </a:cubicBezTo>
                  <a:cubicBezTo>
                    <a:pt x="5" y="21"/>
                    <a:pt x="0" y="32"/>
                    <a:pt x="0" y="42"/>
                  </a:cubicBezTo>
                  <a:cubicBezTo>
                    <a:pt x="0" y="56"/>
                    <a:pt x="5" y="65"/>
                    <a:pt x="13" y="73"/>
                  </a:cubicBezTo>
                  <a:cubicBezTo>
                    <a:pt x="21" y="82"/>
                    <a:pt x="31" y="86"/>
                    <a:pt x="42" y="86"/>
                  </a:cubicBezTo>
                  <a:cubicBezTo>
                    <a:pt x="54"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49" name="Freeform 548">
              <a:extLst>
                <a:ext uri="{FF2B5EF4-FFF2-40B4-BE49-F238E27FC236}">
                  <a16:creationId xmlns:a16="http://schemas.microsoft.com/office/drawing/2014/main" id="{72017FE3-D570-4825-BDA9-92526C848B2E}"/>
                </a:ext>
              </a:extLst>
            </p:cNvPr>
            <p:cNvSpPr>
              <a:spLocks/>
            </p:cNvSpPr>
            <p:nvPr/>
          </p:nvSpPr>
          <p:spPr bwMode="auto">
            <a:xfrm>
              <a:off x="3966180" y="2478644"/>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0" name="Freeform 549">
              <a:extLst>
                <a:ext uri="{FF2B5EF4-FFF2-40B4-BE49-F238E27FC236}">
                  <a16:creationId xmlns:a16="http://schemas.microsoft.com/office/drawing/2014/main" id="{600AC583-862F-417B-8300-A1EFF5517938}"/>
                </a:ext>
              </a:extLst>
            </p:cNvPr>
            <p:cNvSpPr>
              <a:spLocks/>
            </p:cNvSpPr>
            <p:nvPr/>
          </p:nvSpPr>
          <p:spPr bwMode="auto">
            <a:xfrm>
              <a:off x="3966180" y="2614505"/>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1" name="Freeform 550">
              <a:extLst>
                <a:ext uri="{FF2B5EF4-FFF2-40B4-BE49-F238E27FC236}">
                  <a16:creationId xmlns:a16="http://schemas.microsoft.com/office/drawing/2014/main" id="{99C7CBDB-FC69-4E1F-9358-894090A54556}"/>
                </a:ext>
              </a:extLst>
            </p:cNvPr>
            <p:cNvSpPr>
              <a:spLocks/>
            </p:cNvSpPr>
            <p:nvPr/>
          </p:nvSpPr>
          <p:spPr bwMode="auto">
            <a:xfrm>
              <a:off x="3966180" y="328581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4" y="0"/>
                    <a:pt x="42" y="0"/>
                  </a:cubicBezTo>
                  <a:cubicBezTo>
                    <a:pt x="31" y="0"/>
                    <a:pt x="21" y="6"/>
                    <a:pt x="13" y="13"/>
                  </a:cubicBezTo>
                  <a:cubicBezTo>
                    <a:pt x="5" y="21"/>
                    <a:pt x="0" y="32"/>
                    <a:pt x="0" y="42"/>
                  </a:cubicBezTo>
                  <a:cubicBezTo>
                    <a:pt x="0" y="55"/>
                    <a:pt x="5" y="64"/>
                    <a:pt x="13" y="72"/>
                  </a:cubicBezTo>
                  <a:cubicBezTo>
                    <a:pt x="21" y="82"/>
                    <a:pt x="31" y="85"/>
                    <a:pt x="42" y="85"/>
                  </a:cubicBezTo>
                  <a:cubicBezTo>
                    <a:pt x="54"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2" name="Freeform 551">
              <a:extLst>
                <a:ext uri="{FF2B5EF4-FFF2-40B4-BE49-F238E27FC236}">
                  <a16:creationId xmlns:a16="http://schemas.microsoft.com/office/drawing/2014/main" id="{31791B51-DCF6-47A6-8CAE-8C68FADE9774}"/>
                </a:ext>
              </a:extLst>
            </p:cNvPr>
            <p:cNvSpPr>
              <a:spLocks/>
            </p:cNvSpPr>
            <p:nvPr/>
          </p:nvSpPr>
          <p:spPr bwMode="auto">
            <a:xfrm>
              <a:off x="3966180" y="3421679"/>
              <a:ext cx="85912"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4" y="0"/>
                    <a:pt x="42" y="0"/>
                  </a:cubicBezTo>
                  <a:cubicBezTo>
                    <a:pt x="31" y="0"/>
                    <a:pt x="21" y="6"/>
                    <a:pt x="13" y="13"/>
                  </a:cubicBezTo>
                  <a:cubicBezTo>
                    <a:pt x="5" y="21"/>
                    <a:pt x="0" y="32"/>
                    <a:pt x="0" y="42"/>
                  </a:cubicBezTo>
                  <a:cubicBezTo>
                    <a:pt x="0" y="55"/>
                    <a:pt x="5" y="65"/>
                    <a:pt x="13" y="72"/>
                  </a:cubicBezTo>
                  <a:cubicBezTo>
                    <a:pt x="21" y="82"/>
                    <a:pt x="31" y="86"/>
                    <a:pt x="42" y="86"/>
                  </a:cubicBezTo>
                  <a:cubicBezTo>
                    <a:pt x="54"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3" name="Freeform 552">
              <a:extLst>
                <a:ext uri="{FF2B5EF4-FFF2-40B4-BE49-F238E27FC236}">
                  <a16:creationId xmlns:a16="http://schemas.microsoft.com/office/drawing/2014/main" id="{3B13217A-6A08-40F3-8FC5-3D55C299D450}"/>
                </a:ext>
              </a:extLst>
            </p:cNvPr>
            <p:cNvSpPr>
              <a:spLocks/>
            </p:cNvSpPr>
            <p:nvPr/>
          </p:nvSpPr>
          <p:spPr bwMode="auto">
            <a:xfrm>
              <a:off x="3966180" y="3555542"/>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1" y="0"/>
                    <a:pt x="21" y="6"/>
                    <a:pt x="13" y="14"/>
                  </a:cubicBezTo>
                  <a:cubicBezTo>
                    <a:pt x="5" y="21"/>
                    <a:pt x="0" y="32"/>
                    <a:pt x="0" y="42"/>
                  </a:cubicBezTo>
                  <a:cubicBezTo>
                    <a:pt x="0" y="56"/>
                    <a:pt x="5" y="65"/>
                    <a:pt x="13" y="73"/>
                  </a:cubicBezTo>
                  <a:cubicBezTo>
                    <a:pt x="21" y="82"/>
                    <a:pt x="31" y="86"/>
                    <a:pt x="42" y="86"/>
                  </a:cubicBezTo>
                  <a:cubicBezTo>
                    <a:pt x="54"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4" name="Freeform 553">
              <a:extLst>
                <a:ext uri="{FF2B5EF4-FFF2-40B4-BE49-F238E27FC236}">
                  <a16:creationId xmlns:a16="http://schemas.microsoft.com/office/drawing/2014/main" id="{743A1B90-E6B4-4113-A26C-F16219F8805A}"/>
                </a:ext>
              </a:extLst>
            </p:cNvPr>
            <p:cNvSpPr>
              <a:spLocks/>
            </p:cNvSpPr>
            <p:nvPr/>
          </p:nvSpPr>
          <p:spPr bwMode="auto">
            <a:xfrm>
              <a:off x="3966180" y="3691402"/>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5" name="Freeform 554">
              <a:extLst>
                <a:ext uri="{FF2B5EF4-FFF2-40B4-BE49-F238E27FC236}">
                  <a16:creationId xmlns:a16="http://schemas.microsoft.com/office/drawing/2014/main" id="{CBBFC373-7856-4916-995F-7131D5A7989C}"/>
                </a:ext>
              </a:extLst>
            </p:cNvPr>
            <p:cNvSpPr>
              <a:spLocks/>
            </p:cNvSpPr>
            <p:nvPr/>
          </p:nvSpPr>
          <p:spPr bwMode="auto">
            <a:xfrm>
              <a:off x="4100043" y="382526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6" name="Freeform 555">
              <a:extLst>
                <a:ext uri="{FF2B5EF4-FFF2-40B4-BE49-F238E27FC236}">
                  <a16:creationId xmlns:a16="http://schemas.microsoft.com/office/drawing/2014/main" id="{1E801596-F715-456E-A797-357DB2D04E32}"/>
                </a:ext>
              </a:extLst>
            </p:cNvPr>
            <p:cNvSpPr>
              <a:spLocks/>
            </p:cNvSpPr>
            <p:nvPr/>
          </p:nvSpPr>
          <p:spPr bwMode="auto">
            <a:xfrm>
              <a:off x="3830319" y="194119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2"/>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7" name="Freeform 556">
              <a:extLst>
                <a:ext uri="{FF2B5EF4-FFF2-40B4-BE49-F238E27FC236}">
                  <a16:creationId xmlns:a16="http://schemas.microsoft.com/office/drawing/2014/main" id="{071C73BA-6186-41D0-A876-8739814E82E9}"/>
                </a:ext>
              </a:extLst>
            </p:cNvPr>
            <p:cNvSpPr>
              <a:spLocks/>
            </p:cNvSpPr>
            <p:nvPr/>
          </p:nvSpPr>
          <p:spPr bwMode="auto">
            <a:xfrm>
              <a:off x="3966180" y="1805333"/>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8" name="Freeform 557">
              <a:extLst>
                <a:ext uri="{FF2B5EF4-FFF2-40B4-BE49-F238E27FC236}">
                  <a16:creationId xmlns:a16="http://schemas.microsoft.com/office/drawing/2014/main" id="{E826641F-A8D1-4A71-A864-4D6C60F42931}"/>
                </a:ext>
              </a:extLst>
            </p:cNvPr>
            <p:cNvSpPr>
              <a:spLocks/>
            </p:cNvSpPr>
            <p:nvPr/>
          </p:nvSpPr>
          <p:spPr bwMode="auto">
            <a:xfrm>
              <a:off x="3966180" y="1941194"/>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59" name="Freeform 558">
              <a:extLst>
                <a:ext uri="{FF2B5EF4-FFF2-40B4-BE49-F238E27FC236}">
                  <a16:creationId xmlns:a16="http://schemas.microsoft.com/office/drawing/2014/main" id="{C433C492-439B-49A8-AA7D-9DE8E999B538}"/>
                </a:ext>
              </a:extLst>
            </p:cNvPr>
            <p:cNvSpPr>
              <a:spLocks/>
            </p:cNvSpPr>
            <p:nvPr/>
          </p:nvSpPr>
          <p:spPr bwMode="auto">
            <a:xfrm>
              <a:off x="4100043"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4" y="0"/>
                    <a:pt x="42" y="0"/>
                  </a:cubicBezTo>
                  <a:cubicBezTo>
                    <a:pt x="31" y="0"/>
                    <a:pt x="21" y="6"/>
                    <a:pt x="13" y="13"/>
                  </a:cubicBezTo>
                  <a:cubicBezTo>
                    <a:pt x="5" y="21"/>
                    <a:pt x="0" y="32"/>
                    <a:pt x="0" y="42"/>
                  </a:cubicBezTo>
                  <a:cubicBezTo>
                    <a:pt x="0" y="55"/>
                    <a:pt x="5" y="65"/>
                    <a:pt x="13" y="72"/>
                  </a:cubicBezTo>
                  <a:cubicBezTo>
                    <a:pt x="21" y="82"/>
                    <a:pt x="31" y="85"/>
                    <a:pt x="42" y="85"/>
                  </a:cubicBezTo>
                  <a:cubicBezTo>
                    <a:pt x="54"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0" name="Freeform 559">
              <a:extLst>
                <a:ext uri="{FF2B5EF4-FFF2-40B4-BE49-F238E27FC236}">
                  <a16:creationId xmlns:a16="http://schemas.microsoft.com/office/drawing/2014/main" id="{562634D5-3EBC-4D47-8A36-9425A44FB12D}"/>
                </a:ext>
              </a:extLst>
            </p:cNvPr>
            <p:cNvSpPr>
              <a:spLocks/>
            </p:cNvSpPr>
            <p:nvPr/>
          </p:nvSpPr>
          <p:spPr bwMode="auto">
            <a:xfrm>
              <a:off x="4100043"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1" name="Freeform 560">
              <a:extLst>
                <a:ext uri="{FF2B5EF4-FFF2-40B4-BE49-F238E27FC236}">
                  <a16:creationId xmlns:a16="http://schemas.microsoft.com/office/drawing/2014/main" id="{4EDAA79F-87EC-4A31-97FA-80EFF43C3C55}"/>
                </a:ext>
              </a:extLst>
            </p:cNvPr>
            <p:cNvSpPr>
              <a:spLocks/>
            </p:cNvSpPr>
            <p:nvPr/>
          </p:nvSpPr>
          <p:spPr bwMode="auto">
            <a:xfrm>
              <a:off x="4100043"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2" name="Freeform 561">
              <a:extLst>
                <a:ext uri="{FF2B5EF4-FFF2-40B4-BE49-F238E27FC236}">
                  <a16:creationId xmlns:a16="http://schemas.microsoft.com/office/drawing/2014/main" id="{74CF6571-510F-4D4B-B904-EAB9BC94FC3C}"/>
                </a:ext>
              </a:extLst>
            </p:cNvPr>
            <p:cNvSpPr>
              <a:spLocks/>
            </p:cNvSpPr>
            <p:nvPr/>
          </p:nvSpPr>
          <p:spPr bwMode="auto">
            <a:xfrm>
              <a:off x="4100043"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3" name="Freeform 562">
              <a:extLst>
                <a:ext uri="{FF2B5EF4-FFF2-40B4-BE49-F238E27FC236}">
                  <a16:creationId xmlns:a16="http://schemas.microsoft.com/office/drawing/2014/main" id="{3D4D7FA4-B235-41A5-A4CD-77F8E0B849EA}"/>
                </a:ext>
              </a:extLst>
            </p:cNvPr>
            <p:cNvSpPr>
              <a:spLocks/>
            </p:cNvSpPr>
            <p:nvPr/>
          </p:nvSpPr>
          <p:spPr bwMode="auto">
            <a:xfrm>
              <a:off x="4100043"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4" name="Freeform 563">
              <a:extLst>
                <a:ext uri="{FF2B5EF4-FFF2-40B4-BE49-F238E27FC236}">
                  <a16:creationId xmlns:a16="http://schemas.microsoft.com/office/drawing/2014/main" id="{3A47FFC8-4B03-48EE-A782-3EF152D92298}"/>
                </a:ext>
              </a:extLst>
            </p:cNvPr>
            <p:cNvSpPr>
              <a:spLocks/>
            </p:cNvSpPr>
            <p:nvPr/>
          </p:nvSpPr>
          <p:spPr bwMode="auto">
            <a:xfrm>
              <a:off x="4100043"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5" name="Freeform 564">
              <a:extLst>
                <a:ext uri="{FF2B5EF4-FFF2-40B4-BE49-F238E27FC236}">
                  <a16:creationId xmlns:a16="http://schemas.microsoft.com/office/drawing/2014/main" id="{1A645A12-CA64-45C9-8F0D-908575D996B9}"/>
                </a:ext>
              </a:extLst>
            </p:cNvPr>
            <p:cNvSpPr>
              <a:spLocks/>
            </p:cNvSpPr>
            <p:nvPr/>
          </p:nvSpPr>
          <p:spPr bwMode="auto">
            <a:xfrm>
              <a:off x="4100043"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6" name="Freeform 565">
              <a:extLst>
                <a:ext uri="{FF2B5EF4-FFF2-40B4-BE49-F238E27FC236}">
                  <a16:creationId xmlns:a16="http://schemas.microsoft.com/office/drawing/2014/main" id="{56B65DF2-85E8-4CEB-87DB-F71AEC34764A}"/>
                </a:ext>
              </a:extLst>
            </p:cNvPr>
            <p:cNvSpPr>
              <a:spLocks/>
            </p:cNvSpPr>
            <p:nvPr/>
          </p:nvSpPr>
          <p:spPr bwMode="auto">
            <a:xfrm>
              <a:off x="4100043"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4" y="0"/>
                    <a:pt x="42" y="0"/>
                  </a:cubicBezTo>
                  <a:cubicBezTo>
                    <a:pt x="31" y="0"/>
                    <a:pt x="21" y="6"/>
                    <a:pt x="13" y="13"/>
                  </a:cubicBezTo>
                  <a:cubicBezTo>
                    <a:pt x="5" y="21"/>
                    <a:pt x="0" y="32"/>
                    <a:pt x="0" y="42"/>
                  </a:cubicBezTo>
                  <a:cubicBezTo>
                    <a:pt x="0" y="55"/>
                    <a:pt x="5" y="64"/>
                    <a:pt x="13" y="72"/>
                  </a:cubicBezTo>
                  <a:cubicBezTo>
                    <a:pt x="21" y="82"/>
                    <a:pt x="31" y="85"/>
                    <a:pt x="42" y="85"/>
                  </a:cubicBezTo>
                  <a:cubicBezTo>
                    <a:pt x="54"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7" name="Freeform 566">
              <a:extLst>
                <a:ext uri="{FF2B5EF4-FFF2-40B4-BE49-F238E27FC236}">
                  <a16:creationId xmlns:a16="http://schemas.microsoft.com/office/drawing/2014/main" id="{94F59426-AB52-43CF-A5FF-C4ED43A241DA}"/>
                </a:ext>
              </a:extLst>
            </p:cNvPr>
            <p:cNvSpPr>
              <a:spLocks/>
            </p:cNvSpPr>
            <p:nvPr/>
          </p:nvSpPr>
          <p:spPr bwMode="auto">
            <a:xfrm>
              <a:off x="4100043"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4" y="0"/>
                    <a:pt x="42" y="0"/>
                  </a:cubicBezTo>
                  <a:cubicBezTo>
                    <a:pt x="31" y="0"/>
                    <a:pt x="21" y="6"/>
                    <a:pt x="13" y="13"/>
                  </a:cubicBezTo>
                  <a:cubicBezTo>
                    <a:pt x="5" y="21"/>
                    <a:pt x="0" y="32"/>
                    <a:pt x="0" y="42"/>
                  </a:cubicBezTo>
                  <a:cubicBezTo>
                    <a:pt x="0" y="55"/>
                    <a:pt x="5" y="65"/>
                    <a:pt x="13" y="72"/>
                  </a:cubicBezTo>
                  <a:cubicBezTo>
                    <a:pt x="21" y="82"/>
                    <a:pt x="31" y="86"/>
                    <a:pt x="42" y="86"/>
                  </a:cubicBezTo>
                  <a:cubicBezTo>
                    <a:pt x="54"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8" name="Freeform 567">
              <a:extLst>
                <a:ext uri="{FF2B5EF4-FFF2-40B4-BE49-F238E27FC236}">
                  <a16:creationId xmlns:a16="http://schemas.microsoft.com/office/drawing/2014/main" id="{3E7277A8-E98C-4253-9536-90B095FF7409}"/>
                </a:ext>
              </a:extLst>
            </p:cNvPr>
            <p:cNvSpPr>
              <a:spLocks/>
            </p:cNvSpPr>
            <p:nvPr/>
          </p:nvSpPr>
          <p:spPr bwMode="auto">
            <a:xfrm>
              <a:off x="4100043" y="3555542"/>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1" y="0"/>
                    <a:pt x="21" y="6"/>
                    <a:pt x="13" y="14"/>
                  </a:cubicBezTo>
                  <a:cubicBezTo>
                    <a:pt x="5" y="21"/>
                    <a:pt x="0" y="32"/>
                    <a:pt x="0" y="42"/>
                  </a:cubicBezTo>
                  <a:cubicBezTo>
                    <a:pt x="0" y="56"/>
                    <a:pt x="5" y="65"/>
                    <a:pt x="13" y="73"/>
                  </a:cubicBezTo>
                  <a:cubicBezTo>
                    <a:pt x="21" y="82"/>
                    <a:pt x="31" y="86"/>
                    <a:pt x="42" y="86"/>
                  </a:cubicBezTo>
                  <a:cubicBezTo>
                    <a:pt x="54"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69" name="Freeform 568">
              <a:extLst>
                <a:ext uri="{FF2B5EF4-FFF2-40B4-BE49-F238E27FC236}">
                  <a16:creationId xmlns:a16="http://schemas.microsoft.com/office/drawing/2014/main" id="{3041C728-D199-497C-AF7E-93EA350D60D6}"/>
                </a:ext>
              </a:extLst>
            </p:cNvPr>
            <p:cNvSpPr>
              <a:spLocks/>
            </p:cNvSpPr>
            <p:nvPr/>
          </p:nvSpPr>
          <p:spPr bwMode="auto">
            <a:xfrm>
              <a:off x="4100043" y="369140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0" name="Freeform 569">
              <a:extLst>
                <a:ext uri="{FF2B5EF4-FFF2-40B4-BE49-F238E27FC236}">
                  <a16:creationId xmlns:a16="http://schemas.microsoft.com/office/drawing/2014/main" id="{AF5AC46E-4217-4B51-B149-C4545CA4FA0A}"/>
                </a:ext>
              </a:extLst>
            </p:cNvPr>
            <p:cNvSpPr>
              <a:spLocks/>
            </p:cNvSpPr>
            <p:nvPr/>
          </p:nvSpPr>
          <p:spPr bwMode="auto">
            <a:xfrm>
              <a:off x="4100043"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1" y="0"/>
                    <a:pt x="21" y="6"/>
                    <a:pt x="13" y="14"/>
                  </a:cubicBezTo>
                  <a:cubicBezTo>
                    <a:pt x="5" y="21"/>
                    <a:pt x="0" y="32"/>
                    <a:pt x="0" y="42"/>
                  </a:cubicBezTo>
                  <a:cubicBezTo>
                    <a:pt x="0" y="55"/>
                    <a:pt x="5" y="65"/>
                    <a:pt x="13" y="73"/>
                  </a:cubicBezTo>
                  <a:cubicBezTo>
                    <a:pt x="21" y="82"/>
                    <a:pt x="31" y="86"/>
                    <a:pt x="42" y="86"/>
                  </a:cubicBezTo>
                  <a:cubicBezTo>
                    <a:pt x="54"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1" name="Freeform 570">
              <a:extLst>
                <a:ext uri="{FF2B5EF4-FFF2-40B4-BE49-F238E27FC236}">
                  <a16:creationId xmlns:a16="http://schemas.microsoft.com/office/drawing/2014/main" id="{9DF8CB92-2F78-44EA-BD57-1B7E2D7F027B}"/>
                </a:ext>
              </a:extLst>
            </p:cNvPr>
            <p:cNvSpPr>
              <a:spLocks/>
            </p:cNvSpPr>
            <p:nvPr/>
          </p:nvSpPr>
          <p:spPr bwMode="auto">
            <a:xfrm>
              <a:off x="4233906"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2" name="Freeform 571">
              <a:extLst>
                <a:ext uri="{FF2B5EF4-FFF2-40B4-BE49-F238E27FC236}">
                  <a16:creationId xmlns:a16="http://schemas.microsoft.com/office/drawing/2014/main" id="{04EF2BD0-760D-4AF2-936E-8609F181AB8E}"/>
                </a:ext>
              </a:extLst>
            </p:cNvPr>
            <p:cNvSpPr>
              <a:spLocks/>
            </p:cNvSpPr>
            <p:nvPr/>
          </p:nvSpPr>
          <p:spPr bwMode="auto">
            <a:xfrm>
              <a:off x="4233906"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3" name="Freeform 572">
              <a:extLst>
                <a:ext uri="{FF2B5EF4-FFF2-40B4-BE49-F238E27FC236}">
                  <a16:creationId xmlns:a16="http://schemas.microsoft.com/office/drawing/2014/main" id="{AA711CC9-B08E-42C2-B228-7E1562112D90}"/>
                </a:ext>
              </a:extLst>
            </p:cNvPr>
            <p:cNvSpPr>
              <a:spLocks/>
            </p:cNvSpPr>
            <p:nvPr/>
          </p:nvSpPr>
          <p:spPr bwMode="auto">
            <a:xfrm>
              <a:off x="4233906"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4" name="Freeform 573">
              <a:extLst>
                <a:ext uri="{FF2B5EF4-FFF2-40B4-BE49-F238E27FC236}">
                  <a16:creationId xmlns:a16="http://schemas.microsoft.com/office/drawing/2014/main" id="{CB28A1EE-2166-4073-8ED4-D79619D62C6B}"/>
                </a:ext>
              </a:extLst>
            </p:cNvPr>
            <p:cNvSpPr>
              <a:spLocks/>
            </p:cNvSpPr>
            <p:nvPr/>
          </p:nvSpPr>
          <p:spPr bwMode="auto">
            <a:xfrm>
              <a:off x="4233906"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5" name="Freeform 574">
              <a:extLst>
                <a:ext uri="{FF2B5EF4-FFF2-40B4-BE49-F238E27FC236}">
                  <a16:creationId xmlns:a16="http://schemas.microsoft.com/office/drawing/2014/main" id="{02A16553-4AD9-4202-9AEC-2A294A0A5171}"/>
                </a:ext>
              </a:extLst>
            </p:cNvPr>
            <p:cNvSpPr>
              <a:spLocks/>
            </p:cNvSpPr>
            <p:nvPr/>
          </p:nvSpPr>
          <p:spPr bwMode="auto">
            <a:xfrm>
              <a:off x="4233906"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4" y="0"/>
                    <a:pt x="42" y="0"/>
                  </a:cubicBezTo>
                  <a:cubicBezTo>
                    <a:pt x="31" y="0"/>
                    <a:pt x="21" y="6"/>
                    <a:pt x="13" y="13"/>
                  </a:cubicBezTo>
                  <a:cubicBezTo>
                    <a:pt x="5" y="21"/>
                    <a:pt x="0" y="32"/>
                    <a:pt x="0" y="42"/>
                  </a:cubicBezTo>
                  <a:cubicBezTo>
                    <a:pt x="0" y="55"/>
                    <a:pt x="5" y="64"/>
                    <a:pt x="13" y="72"/>
                  </a:cubicBezTo>
                  <a:cubicBezTo>
                    <a:pt x="21" y="82"/>
                    <a:pt x="31" y="85"/>
                    <a:pt x="42" y="85"/>
                  </a:cubicBezTo>
                  <a:cubicBezTo>
                    <a:pt x="54"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6" name="Freeform 575">
              <a:extLst>
                <a:ext uri="{FF2B5EF4-FFF2-40B4-BE49-F238E27FC236}">
                  <a16:creationId xmlns:a16="http://schemas.microsoft.com/office/drawing/2014/main" id="{91B0C93E-5BED-43C0-92D5-9206DC5164B0}"/>
                </a:ext>
              </a:extLst>
            </p:cNvPr>
            <p:cNvSpPr>
              <a:spLocks/>
            </p:cNvSpPr>
            <p:nvPr/>
          </p:nvSpPr>
          <p:spPr bwMode="auto">
            <a:xfrm>
              <a:off x="4233906"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4" y="0"/>
                    <a:pt x="42" y="0"/>
                  </a:cubicBezTo>
                  <a:cubicBezTo>
                    <a:pt x="31" y="0"/>
                    <a:pt x="21" y="6"/>
                    <a:pt x="13" y="13"/>
                  </a:cubicBezTo>
                  <a:cubicBezTo>
                    <a:pt x="5" y="21"/>
                    <a:pt x="0" y="32"/>
                    <a:pt x="0" y="42"/>
                  </a:cubicBezTo>
                  <a:cubicBezTo>
                    <a:pt x="0" y="55"/>
                    <a:pt x="5" y="65"/>
                    <a:pt x="13" y="72"/>
                  </a:cubicBezTo>
                  <a:cubicBezTo>
                    <a:pt x="21" y="82"/>
                    <a:pt x="31" y="86"/>
                    <a:pt x="42" y="86"/>
                  </a:cubicBezTo>
                  <a:cubicBezTo>
                    <a:pt x="54"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7" name="Freeform 576">
              <a:extLst>
                <a:ext uri="{FF2B5EF4-FFF2-40B4-BE49-F238E27FC236}">
                  <a16:creationId xmlns:a16="http://schemas.microsoft.com/office/drawing/2014/main" id="{15A3296C-A1E0-43D1-8B7F-0B55AD80945F}"/>
                </a:ext>
              </a:extLst>
            </p:cNvPr>
            <p:cNvSpPr>
              <a:spLocks/>
            </p:cNvSpPr>
            <p:nvPr/>
          </p:nvSpPr>
          <p:spPr bwMode="auto">
            <a:xfrm>
              <a:off x="4369767" y="315195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8" name="Freeform 577">
              <a:extLst>
                <a:ext uri="{FF2B5EF4-FFF2-40B4-BE49-F238E27FC236}">
                  <a16:creationId xmlns:a16="http://schemas.microsoft.com/office/drawing/2014/main" id="{CD3B0439-72D0-46B7-9D79-988AB73C2CAB}"/>
                </a:ext>
              </a:extLst>
            </p:cNvPr>
            <p:cNvSpPr>
              <a:spLocks/>
            </p:cNvSpPr>
            <p:nvPr/>
          </p:nvSpPr>
          <p:spPr bwMode="auto">
            <a:xfrm>
              <a:off x="4369767" y="328581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2" y="0"/>
                    <a:pt x="21" y="6"/>
                    <a:pt x="13" y="13"/>
                  </a:cubicBezTo>
                  <a:cubicBezTo>
                    <a:pt x="5" y="21"/>
                    <a:pt x="0" y="32"/>
                    <a:pt x="0" y="42"/>
                  </a:cubicBezTo>
                  <a:cubicBezTo>
                    <a:pt x="0" y="55"/>
                    <a:pt x="5" y="64"/>
                    <a:pt x="13" y="72"/>
                  </a:cubicBezTo>
                  <a:cubicBezTo>
                    <a:pt x="21" y="82"/>
                    <a:pt x="32" y="85"/>
                    <a:pt x="42" y="85"/>
                  </a:cubicBezTo>
                  <a:cubicBezTo>
                    <a:pt x="55"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79" name="Freeform 578">
              <a:extLst>
                <a:ext uri="{FF2B5EF4-FFF2-40B4-BE49-F238E27FC236}">
                  <a16:creationId xmlns:a16="http://schemas.microsoft.com/office/drawing/2014/main" id="{1116D75B-6967-434A-B925-829E39FDC5DC}"/>
                </a:ext>
              </a:extLst>
            </p:cNvPr>
            <p:cNvSpPr>
              <a:spLocks/>
            </p:cNvSpPr>
            <p:nvPr/>
          </p:nvSpPr>
          <p:spPr bwMode="auto">
            <a:xfrm>
              <a:off x="4369767" y="3421679"/>
              <a:ext cx="85912"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4" y="6"/>
                    <a:pt x="55" y="0"/>
                    <a:pt x="42" y="0"/>
                  </a:cubicBezTo>
                  <a:cubicBezTo>
                    <a:pt x="32" y="0"/>
                    <a:pt x="21" y="6"/>
                    <a:pt x="13" y="13"/>
                  </a:cubicBezTo>
                  <a:cubicBezTo>
                    <a:pt x="5" y="21"/>
                    <a:pt x="0" y="32"/>
                    <a:pt x="0" y="42"/>
                  </a:cubicBezTo>
                  <a:cubicBezTo>
                    <a:pt x="0" y="55"/>
                    <a:pt x="5" y="65"/>
                    <a:pt x="13" y="72"/>
                  </a:cubicBezTo>
                  <a:cubicBezTo>
                    <a:pt x="21" y="82"/>
                    <a:pt x="32" y="86"/>
                    <a:pt x="42" y="86"/>
                  </a:cubicBezTo>
                  <a:cubicBezTo>
                    <a:pt x="55" y="86"/>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0" name="Freeform 579">
              <a:extLst>
                <a:ext uri="{FF2B5EF4-FFF2-40B4-BE49-F238E27FC236}">
                  <a16:creationId xmlns:a16="http://schemas.microsoft.com/office/drawing/2014/main" id="{D260ABC6-0E37-4B23-91A9-DCB160E0E77A}"/>
                </a:ext>
              </a:extLst>
            </p:cNvPr>
            <p:cNvSpPr>
              <a:spLocks/>
            </p:cNvSpPr>
            <p:nvPr/>
          </p:nvSpPr>
          <p:spPr bwMode="auto">
            <a:xfrm>
              <a:off x="4100043" y="1805333"/>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1" name="Freeform 580">
              <a:extLst>
                <a:ext uri="{FF2B5EF4-FFF2-40B4-BE49-F238E27FC236}">
                  <a16:creationId xmlns:a16="http://schemas.microsoft.com/office/drawing/2014/main" id="{154A41A2-0D3D-49B8-8D11-963F06772941}"/>
                </a:ext>
              </a:extLst>
            </p:cNvPr>
            <p:cNvSpPr>
              <a:spLocks/>
            </p:cNvSpPr>
            <p:nvPr/>
          </p:nvSpPr>
          <p:spPr bwMode="auto">
            <a:xfrm>
              <a:off x="4100043" y="194119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2"/>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2" name="Freeform 581">
              <a:extLst>
                <a:ext uri="{FF2B5EF4-FFF2-40B4-BE49-F238E27FC236}">
                  <a16:creationId xmlns:a16="http://schemas.microsoft.com/office/drawing/2014/main" id="{3F385092-8ABB-409F-A38F-53740A102BC4}"/>
                </a:ext>
              </a:extLst>
            </p:cNvPr>
            <p:cNvSpPr>
              <a:spLocks/>
            </p:cNvSpPr>
            <p:nvPr/>
          </p:nvSpPr>
          <p:spPr bwMode="auto">
            <a:xfrm>
              <a:off x="2349835"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3" y="0"/>
                  </a:cubicBezTo>
                  <a:cubicBezTo>
                    <a:pt x="30" y="0"/>
                    <a:pt x="20" y="5"/>
                    <a:pt x="13" y="13"/>
                  </a:cubicBezTo>
                  <a:cubicBezTo>
                    <a:pt x="3" y="21"/>
                    <a:pt x="0" y="31"/>
                    <a:pt x="0" y="42"/>
                  </a:cubicBezTo>
                  <a:cubicBezTo>
                    <a:pt x="0" y="55"/>
                    <a:pt x="3" y="64"/>
                    <a:pt x="13" y="72"/>
                  </a:cubicBezTo>
                  <a:cubicBezTo>
                    <a:pt x="20" y="81"/>
                    <a:pt x="30" y="85"/>
                    <a:pt x="43"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3" name="Freeform 582">
              <a:extLst>
                <a:ext uri="{FF2B5EF4-FFF2-40B4-BE49-F238E27FC236}">
                  <a16:creationId xmlns:a16="http://schemas.microsoft.com/office/drawing/2014/main" id="{C3A56CC4-2EB7-423D-9442-A332CE81E064}"/>
                </a:ext>
              </a:extLst>
            </p:cNvPr>
            <p:cNvSpPr>
              <a:spLocks/>
            </p:cNvSpPr>
            <p:nvPr/>
          </p:nvSpPr>
          <p:spPr bwMode="auto">
            <a:xfrm>
              <a:off x="2483698" y="2478644"/>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3" y="0"/>
                  </a:cubicBezTo>
                  <a:cubicBezTo>
                    <a:pt x="30" y="0"/>
                    <a:pt x="21" y="5"/>
                    <a:pt x="13" y="13"/>
                  </a:cubicBezTo>
                  <a:cubicBezTo>
                    <a:pt x="4" y="21"/>
                    <a:pt x="0" y="31"/>
                    <a:pt x="0" y="42"/>
                  </a:cubicBezTo>
                  <a:cubicBezTo>
                    <a:pt x="0" y="55"/>
                    <a:pt x="4" y="64"/>
                    <a:pt x="13" y="72"/>
                  </a:cubicBezTo>
                  <a:cubicBezTo>
                    <a:pt x="21" y="81"/>
                    <a:pt x="30" y="85"/>
                    <a:pt x="43"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4" name="Freeform 583">
              <a:extLst>
                <a:ext uri="{FF2B5EF4-FFF2-40B4-BE49-F238E27FC236}">
                  <a16:creationId xmlns:a16="http://schemas.microsoft.com/office/drawing/2014/main" id="{2D6ACC66-5CD2-471A-A43C-9472D3C30616}"/>
                </a:ext>
              </a:extLst>
            </p:cNvPr>
            <p:cNvSpPr>
              <a:spLocks/>
            </p:cNvSpPr>
            <p:nvPr/>
          </p:nvSpPr>
          <p:spPr bwMode="auto">
            <a:xfrm>
              <a:off x="2483698" y="2614505"/>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3" y="0"/>
                  </a:cubicBezTo>
                  <a:cubicBezTo>
                    <a:pt x="30" y="0"/>
                    <a:pt x="21" y="5"/>
                    <a:pt x="13" y="13"/>
                  </a:cubicBezTo>
                  <a:cubicBezTo>
                    <a:pt x="4" y="21"/>
                    <a:pt x="0" y="31"/>
                    <a:pt x="0" y="42"/>
                  </a:cubicBezTo>
                  <a:cubicBezTo>
                    <a:pt x="0" y="55"/>
                    <a:pt x="4" y="64"/>
                    <a:pt x="13" y="72"/>
                  </a:cubicBezTo>
                  <a:cubicBezTo>
                    <a:pt x="21" y="81"/>
                    <a:pt x="30" y="85"/>
                    <a:pt x="43"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5" name="Freeform 584">
              <a:extLst>
                <a:ext uri="{FF2B5EF4-FFF2-40B4-BE49-F238E27FC236}">
                  <a16:creationId xmlns:a16="http://schemas.microsoft.com/office/drawing/2014/main" id="{83923FCC-80CA-4F4D-B482-5717A8793F8C}"/>
                </a:ext>
              </a:extLst>
            </p:cNvPr>
            <p:cNvSpPr>
              <a:spLocks/>
            </p:cNvSpPr>
            <p:nvPr/>
          </p:nvSpPr>
          <p:spPr bwMode="auto">
            <a:xfrm>
              <a:off x="2483698" y="2748368"/>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3" y="0"/>
                  </a:cubicBezTo>
                  <a:cubicBezTo>
                    <a:pt x="30" y="0"/>
                    <a:pt x="21" y="5"/>
                    <a:pt x="13" y="13"/>
                  </a:cubicBezTo>
                  <a:cubicBezTo>
                    <a:pt x="4" y="21"/>
                    <a:pt x="0" y="31"/>
                    <a:pt x="0" y="42"/>
                  </a:cubicBezTo>
                  <a:cubicBezTo>
                    <a:pt x="0" y="55"/>
                    <a:pt x="4" y="64"/>
                    <a:pt x="13" y="72"/>
                  </a:cubicBezTo>
                  <a:cubicBezTo>
                    <a:pt x="21" y="81"/>
                    <a:pt x="30" y="85"/>
                    <a:pt x="43"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6" name="Freeform 585">
              <a:extLst>
                <a:ext uri="{FF2B5EF4-FFF2-40B4-BE49-F238E27FC236}">
                  <a16:creationId xmlns:a16="http://schemas.microsoft.com/office/drawing/2014/main" id="{BC4BEABE-BEBC-4FDE-A9CC-1E0A28997163}"/>
                </a:ext>
              </a:extLst>
            </p:cNvPr>
            <p:cNvSpPr>
              <a:spLocks/>
            </p:cNvSpPr>
            <p:nvPr/>
          </p:nvSpPr>
          <p:spPr bwMode="auto">
            <a:xfrm>
              <a:off x="2483698" y="2882231"/>
              <a:ext cx="87910" cy="87910"/>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3" y="0"/>
                  </a:cubicBezTo>
                  <a:cubicBezTo>
                    <a:pt x="30" y="0"/>
                    <a:pt x="21" y="5"/>
                    <a:pt x="13" y="13"/>
                  </a:cubicBezTo>
                  <a:cubicBezTo>
                    <a:pt x="4" y="21"/>
                    <a:pt x="0" y="31"/>
                    <a:pt x="0" y="42"/>
                  </a:cubicBezTo>
                  <a:cubicBezTo>
                    <a:pt x="0" y="55"/>
                    <a:pt x="4" y="64"/>
                    <a:pt x="13" y="72"/>
                  </a:cubicBezTo>
                  <a:cubicBezTo>
                    <a:pt x="21" y="81"/>
                    <a:pt x="30" y="85"/>
                    <a:pt x="43"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7" name="Freeform 586">
              <a:extLst>
                <a:ext uri="{FF2B5EF4-FFF2-40B4-BE49-F238E27FC236}">
                  <a16:creationId xmlns:a16="http://schemas.microsoft.com/office/drawing/2014/main" id="{98FFAFDA-AAF1-4E4E-9721-BC236C41539E}"/>
                </a:ext>
              </a:extLst>
            </p:cNvPr>
            <p:cNvSpPr>
              <a:spLocks/>
            </p:cNvSpPr>
            <p:nvPr/>
          </p:nvSpPr>
          <p:spPr bwMode="auto">
            <a:xfrm>
              <a:off x="2619559" y="2478644"/>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8" name="Freeform 587">
              <a:extLst>
                <a:ext uri="{FF2B5EF4-FFF2-40B4-BE49-F238E27FC236}">
                  <a16:creationId xmlns:a16="http://schemas.microsoft.com/office/drawing/2014/main" id="{6894E492-C7A5-4AE3-9BA3-CAD0D45781B6}"/>
                </a:ext>
              </a:extLst>
            </p:cNvPr>
            <p:cNvSpPr>
              <a:spLocks/>
            </p:cNvSpPr>
            <p:nvPr/>
          </p:nvSpPr>
          <p:spPr bwMode="auto">
            <a:xfrm>
              <a:off x="2619559" y="2614505"/>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89" name="Freeform 588">
              <a:extLst>
                <a:ext uri="{FF2B5EF4-FFF2-40B4-BE49-F238E27FC236}">
                  <a16:creationId xmlns:a16="http://schemas.microsoft.com/office/drawing/2014/main" id="{EA9E83EE-11A7-4A5F-8CE1-A7652B80D935}"/>
                </a:ext>
              </a:extLst>
            </p:cNvPr>
            <p:cNvSpPr>
              <a:spLocks/>
            </p:cNvSpPr>
            <p:nvPr/>
          </p:nvSpPr>
          <p:spPr bwMode="auto">
            <a:xfrm>
              <a:off x="2619559" y="274836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0" name="Freeform 589">
              <a:extLst>
                <a:ext uri="{FF2B5EF4-FFF2-40B4-BE49-F238E27FC236}">
                  <a16:creationId xmlns:a16="http://schemas.microsoft.com/office/drawing/2014/main" id="{7FFF7564-9CCE-4444-85E9-10731C2E5A84}"/>
                </a:ext>
              </a:extLst>
            </p:cNvPr>
            <p:cNvSpPr>
              <a:spLocks/>
            </p:cNvSpPr>
            <p:nvPr/>
          </p:nvSpPr>
          <p:spPr bwMode="auto">
            <a:xfrm>
              <a:off x="2619559" y="2882231"/>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1" name="Freeform 590">
              <a:extLst>
                <a:ext uri="{FF2B5EF4-FFF2-40B4-BE49-F238E27FC236}">
                  <a16:creationId xmlns:a16="http://schemas.microsoft.com/office/drawing/2014/main" id="{0B27B5E2-2AB6-45BC-B801-C8A18FB0A459}"/>
                </a:ext>
              </a:extLst>
            </p:cNvPr>
            <p:cNvSpPr>
              <a:spLocks/>
            </p:cNvSpPr>
            <p:nvPr/>
          </p:nvSpPr>
          <p:spPr bwMode="auto">
            <a:xfrm>
              <a:off x="2753422"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2" name="Freeform 591">
              <a:extLst>
                <a:ext uri="{FF2B5EF4-FFF2-40B4-BE49-F238E27FC236}">
                  <a16:creationId xmlns:a16="http://schemas.microsoft.com/office/drawing/2014/main" id="{1AFD9175-AA75-472E-9981-29F09C8AE00D}"/>
                </a:ext>
              </a:extLst>
            </p:cNvPr>
            <p:cNvSpPr>
              <a:spLocks/>
            </p:cNvSpPr>
            <p:nvPr/>
          </p:nvSpPr>
          <p:spPr bwMode="auto">
            <a:xfrm>
              <a:off x="2753422"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3" name="Freeform 592">
              <a:extLst>
                <a:ext uri="{FF2B5EF4-FFF2-40B4-BE49-F238E27FC236}">
                  <a16:creationId xmlns:a16="http://schemas.microsoft.com/office/drawing/2014/main" id="{9C553E6F-5555-443A-B886-38C8AD5AA0B9}"/>
                </a:ext>
              </a:extLst>
            </p:cNvPr>
            <p:cNvSpPr>
              <a:spLocks/>
            </p:cNvSpPr>
            <p:nvPr/>
          </p:nvSpPr>
          <p:spPr bwMode="auto">
            <a:xfrm>
              <a:off x="2753422"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4" name="Freeform 593">
              <a:extLst>
                <a:ext uri="{FF2B5EF4-FFF2-40B4-BE49-F238E27FC236}">
                  <a16:creationId xmlns:a16="http://schemas.microsoft.com/office/drawing/2014/main" id="{6039EE6F-BB74-4A6C-B676-C10E74DD0A0D}"/>
                </a:ext>
              </a:extLst>
            </p:cNvPr>
            <p:cNvSpPr>
              <a:spLocks/>
            </p:cNvSpPr>
            <p:nvPr/>
          </p:nvSpPr>
          <p:spPr bwMode="auto">
            <a:xfrm>
              <a:off x="2753422"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5" name="Freeform 594">
              <a:extLst>
                <a:ext uri="{FF2B5EF4-FFF2-40B4-BE49-F238E27FC236}">
                  <a16:creationId xmlns:a16="http://schemas.microsoft.com/office/drawing/2014/main" id="{4D506FBE-ACCF-4304-84E8-4D778A691095}"/>
                </a:ext>
              </a:extLst>
            </p:cNvPr>
            <p:cNvSpPr>
              <a:spLocks/>
            </p:cNvSpPr>
            <p:nvPr/>
          </p:nvSpPr>
          <p:spPr bwMode="auto">
            <a:xfrm>
              <a:off x="2887285"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6" name="Freeform 595">
              <a:extLst>
                <a:ext uri="{FF2B5EF4-FFF2-40B4-BE49-F238E27FC236}">
                  <a16:creationId xmlns:a16="http://schemas.microsoft.com/office/drawing/2014/main" id="{4A729317-2D74-428D-90D5-C4D3AD38CA93}"/>
                </a:ext>
              </a:extLst>
            </p:cNvPr>
            <p:cNvSpPr>
              <a:spLocks/>
            </p:cNvSpPr>
            <p:nvPr/>
          </p:nvSpPr>
          <p:spPr bwMode="auto">
            <a:xfrm>
              <a:off x="2887285"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7" name="Freeform 596">
              <a:extLst>
                <a:ext uri="{FF2B5EF4-FFF2-40B4-BE49-F238E27FC236}">
                  <a16:creationId xmlns:a16="http://schemas.microsoft.com/office/drawing/2014/main" id="{F1B69189-43F1-41BE-BFD5-EEA68B8453A6}"/>
                </a:ext>
              </a:extLst>
            </p:cNvPr>
            <p:cNvSpPr>
              <a:spLocks/>
            </p:cNvSpPr>
            <p:nvPr/>
          </p:nvSpPr>
          <p:spPr bwMode="auto">
            <a:xfrm>
              <a:off x="2887285"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8" name="Freeform 597">
              <a:extLst>
                <a:ext uri="{FF2B5EF4-FFF2-40B4-BE49-F238E27FC236}">
                  <a16:creationId xmlns:a16="http://schemas.microsoft.com/office/drawing/2014/main" id="{536F1891-F996-48D7-89FD-5FE26F08C052}"/>
                </a:ext>
              </a:extLst>
            </p:cNvPr>
            <p:cNvSpPr>
              <a:spLocks/>
            </p:cNvSpPr>
            <p:nvPr/>
          </p:nvSpPr>
          <p:spPr bwMode="auto">
            <a:xfrm>
              <a:off x="2887285"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599" name="Freeform 598">
              <a:extLst>
                <a:ext uri="{FF2B5EF4-FFF2-40B4-BE49-F238E27FC236}">
                  <a16:creationId xmlns:a16="http://schemas.microsoft.com/office/drawing/2014/main" id="{363139E5-6855-4B5E-BB87-4B81C932C25A}"/>
                </a:ext>
              </a:extLst>
            </p:cNvPr>
            <p:cNvSpPr>
              <a:spLocks/>
            </p:cNvSpPr>
            <p:nvPr/>
          </p:nvSpPr>
          <p:spPr bwMode="auto">
            <a:xfrm>
              <a:off x="3157009"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0" name="Freeform 599">
              <a:extLst>
                <a:ext uri="{FF2B5EF4-FFF2-40B4-BE49-F238E27FC236}">
                  <a16:creationId xmlns:a16="http://schemas.microsoft.com/office/drawing/2014/main" id="{146BA2C6-B34B-480F-ADEB-D5D27ECE69C6}"/>
                </a:ext>
              </a:extLst>
            </p:cNvPr>
            <p:cNvSpPr>
              <a:spLocks/>
            </p:cNvSpPr>
            <p:nvPr/>
          </p:nvSpPr>
          <p:spPr bwMode="auto">
            <a:xfrm>
              <a:off x="3157009"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1" name="Freeform 600">
              <a:extLst>
                <a:ext uri="{FF2B5EF4-FFF2-40B4-BE49-F238E27FC236}">
                  <a16:creationId xmlns:a16="http://schemas.microsoft.com/office/drawing/2014/main" id="{34F2F024-FC03-4C0A-A04B-A4AF1276696C}"/>
                </a:ext>
              </a:extLst>
            </p:cNvPr>
            <p:cNvSpPr>
              <a:spLocks/>
            </p:cNvSpPr>
            <p:nvPr/>
          </p:nvSpPr>
          <p:spPr bwMode="auto">
            <a:xfrm>
              <a:off x="3157009"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2" name="Freeform 601">
              <a:extLst>
                <a:ext uri="{FF2B5EF4-FFF2-40B4-BE49-F238E27FC236}">
                  <a16:creationId xmlns:a16="http://schemas.microsoft.com/office/drawing/2014/main" id="{777531F1-2A97-4582-8A75-09A166E84BE9}"/>
                </a:ext>
              </a:extLst>
            </p:cNvPr>
            <p:cNvSpPr>
              <a:spLocks/>
            </p:cNvSpPr>
            <p:nvPr/>
          </p:nvSpPr>
          <p:spPr bwMode="auto">
            <a:xfrm>
              <a:off x="3157009"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3" name="Freeform 602">
              <a:extLst>
                <a:ext uri="{FF2B5EF4-FFF2-40B4-BE49-F238E27FC236}">
                  <a16:creationId xmlns:a16="http://schemas.microsoft.com/office/drawing/2014/main" id="{1057BA9E-304A-4601-88D6-4EFC2D532748}"/>
                </a:ext>
              </a:extLst>
            </p:cNvPr>
            <p:cNvSpPr>
              <a:spLocks/>
            </p:cNvSpPr>
            <p:nvPr/>
          </p:nvSpPr>
          <p:spPr bwMode="auto">
            <a:xfrm>
              <a:off x="3157009"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2"/>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4" name="Freeform 603">
              <a:extLst>
                <a:ext uri="{FF2B5EF4-FFF2-40B4-BE49-F238E27FC236}">
                  <a16:creationId xmlns:a16="http://schemas.microsoft.com/office/drawing/2014/main" id="{5F9A8557-ADD5-4129-8628-D1B7B5A5C988}"/>
                </a:ext>
              </a:extLst>
            </p:cNvPr>
            <p:cNvSpPr>
              <a:spLocks/>
            </p:cNvSpPr>
            <p:nvPr/>
          </p:nvSpPr>
          <p:spPr bwMode="auto">
            <a:xfrm>
              <a:off x="3157009"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4" y="0"/>
                    <a:pt x="42" y="0"/>
                  </a:cubicBezTo>
                  <a:cubicBezTo>
                    <a:pt x="32" y="0"/>
                    <a:pt x="21" y="6"/>
                    <a:pt x="13" y="13"/>
                  </a:cubicBezTo>
                  <a:cubicBezTo>
                    <a:pt x="5" y="21"/>
                    <a:pt x="0" y="32"/>
                    <a:pt x="0" y="42"/>
                  </a:cubicBezTo>
                  <a:cubicBezTo>
                    <a:pt x="0" y="55"/>
                    <a:pt x="5" y="64"/>
                    <a:pt x="13" y="72"/>
                  </a:cubicBezTo>
                  <a:cubicBezTo>
                    <a:pt x="21" y="82"/>
                    <a:pt x="32" y="85"/>
                    <a:pt x="42" y="85"/>
                  </a:cubicBezTo>
                  <a:cubicBezTo>
                    <a:pt x="54" y="85"/>
                    <a:pt x="64"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5" name="Freeform 604">
              <a:extLst>
                <a:ext uri="{FF2B5EF4-FFF2-40B4-BE49-F238E27FC236}">
                  <a16:creationId xmlns:a16="http://schemas.microsoft.com/office/drawing/2014/main" id="{6578640E-5BE8-4BC6-BDBA-7AC312BA7CF4}"/>
                </a:ext>
              </a:extLst>
            </p:cNvPr>
            <p:cNvSpPr>
              <a:spLocks/>
            </p:cNvSpPr>
            <p:nvPr/>
          </p:nvSpPr>
          <p:spPr bwMode="auto">
            <a:xfrm>
              <a:off x="3157009"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2" y="0"/>
                    <a:pt x="21" y="6"/>
                    <a:pt x="13" y="14"/>
                  </a:cubicBezTo>
                  <a:cubicBezTo>
                    <a:pt x="5" y="21"/>
                    <a:pt x="0" y="32"/>
                    <a:pt x="0" y="42"/>
                  </a:cubicBezTo>
                  <a:cubicBezTo>
                    <a:pt x="0" y="56"/>
                    <a:pt x="5" y="65"/>
                    <a:pt x="13" y="73"/>
                  </a:cubicBezTo>
                  <a:cubicBezTo>
                    <a:pt x="21" y="82"/>
                    <a:pt x="32" y="86"/>
                    <a:pt x="42" y="86"/>
                  </a:cubicBezTo>
                  <a:cubicBezTo>
                    <a:pt x="54"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6" name="Freeform 605">
              <a:extLst>
                <a:ext uri="{FF2B5EF4-FFF2-40B4-BE49-F238E27FC236}">
                  <a16:creationId xmlns:a16="http://schemas.microsoft.com/office/drawing/2014/main" id="{956F3432-FCAE-4A0D-93D8-BCD98F98E152}"/>
                </a:ext>
              </a:extLst>
            </p:cNvPr>
            <p:cNvSpPr>
              <a:spLocks/>
            </p:cNvSpPr>
            <p:nvPr/>
          </p:nvSpPr>
          <p:spPr bwMode="auto">
            <a:xfrm>
              <a:off x="3290872"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5"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7" name="Freeform 606">
              <a:extLst>
                <a:ext uri="{FF2B5EF4-FFF2-40B4-BE49-F238E27FC236}">
                  <a16:creationId xmlns:a16="http://schemas.microsoft.com/office/drawing/2014/main" id="{11510094-F990-41D1-B38D-EBCB9082BC3B}"/>
                </a:ext>
              </a:extLst>
            </p:cNvPr>
            <p:cNvSpPr>
              <a:spLocks/>
            </p:cNvSpPr>
            <p:nvPr/>
          </p:nvSpPr>
          <p:spPr bwMode="auto">
            <a:xfrm>
              <a:off x="3290872"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5"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8" name="Freeform 607">
              <a:extLst>
                <a:ext uri="{FF2B5EF4-FFF2-40B4-BE49-F238E27FC236}">
                  <a16:creationId xmlns:a16="http://schemas.microsoft.com/office/drawing/2014/main" id="{9E3EF3DD-E07E-4748-93BB-88B3D2D0BAA0}"/>
                </a:ext>
              </a:extLst>
            </p:cNvPr>
            <p:cNvSpPr>
              <a:spLocks/>
            </p:cNvSpPr>
            <p:nvPr/>
          </p:nvSpPr>
          <p:spPr bwMode="auto">
            <a:xfrm>
              <a:off x="3290872" y="274836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5"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09" name="Freeform 609">
              <a:extLst>
                <a:ext uri="{FF2B5EF4-FFF2-40B4-BE49-F238E27FC236}">
                  <a16:creationId xmlns:a16="http://schemas.microsoft.com/office/drawing/2014/main" id="{1A3851F0-5C71-442F-AD05-7D7081B49905}"/>
                </a:ext>
              </a:extLst>
            </p:cNvPr>
            <p:cNvSpPr>
              <a:spLocks/>
            </p:cNvSpPr>
            <p:nvPr/>
          </p:nvSpPr>
          <p:spPr bwMode="auto">
            <a:xfrm>
              <a:off x="3290872" y="2882231"/>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5"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0" name="Freeform 610">
              <a:extLst>
                <a:ext uri="{FF2B5EF4-FFF2-40B4-BE49-F238E27FC236}">
                  <a16:creationId xmlns:a16="http://schemas.microsoft.com/office/drawing/2014/main" id="{E645FAFB-AAF8-499C-9999-9E5844EFF29F}"/>
                </a:ext>
              </a:extLst>
            </p:cNvPr>
            <p:cNvSpPr>
              <a:spLocks/>
            </p:cNvSpPr>
            <p:nvPr/>
          </p:nvSpPr>
          <p:spPr bwMode="auto">
            <a:xfrm>
              <a:off x="3290872"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5"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1" name="Freeform 611">
              <a:extLst>
                <a:ext uri="{FF2B5EF4-FFF2-40B4-BE49-F238E27FC236}">
                  <a16:creationId xmlns:a16="http://schemas.microsoft.com/office/drawing/2014/main" id="{97BF9BB6-BBDB-4A58-830A-9232259F20F1}"/>
                </a:ext>
              </a:extLst>
            </p:cNvPr>
            <p:cNvSpPr>
              <a:spLocks/>
            </p:cNvSpPr>
            <p:nvPr/>
          </p:nvSpPr>
          <p:spPr bwMode="auto">
            <a:xfrm>
              <a:off x="3290872" y="3151955"/>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4" y="0"/>
                    <a:pt x="42" y="0"/>
                  </a:cubicBezTo>
                  <a:cubicBezTo>
                    <a:pt x="32" y="0"/>
                    <a:pt x="21" y="5"/>
                    <a:pt x="13" y="13"/>
                  </a:cubicBezTo>
                  <a:cubicBezTo>
                    <a:pt x="5" y="21"/>
                    <a:pt x="0" y="32"/>
                    <a:pt x="0" y="42"/>
                  </a:cubicBezTo>
                  <a:cubicBezTo>
                    <a:pt x="0" y="55"/>
                    <a:pt x="5" y="64"/>
                    <a:pt x="13" y="72"/>
                  </a:cubicBezTo>
                  <a:cubicBezTo>
                    <a:pt x="21" y="81"/>
                    <a:pt x="32" y="85"/>
                    <a:pt x="42" y="85"/>
                  </a:cubicBezTo>
                  <a:cubicBezTo>
                    <a:pt x="54" y="85"/>
                    <a:pt x="65"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2" name="Freeform 612">
              <a:extLst>
                <a:ext uri="{FF2B5EF4-FFF2-40B4-BE49-F238E27FC236}">
                  <a16:creationId xmlns:a16="http://schemas.microsoft.com/office/drawing/2014/main" id="{A49C5E6E-E21B-4C29-BDBC-DAAFE248716E}"/>
                </a:ext>
              </a:extLst>
            </p:cNvPr>
            <p:cNvSpPr>
              <a:spLocks/>
            </p:cNvSpPr>
            <p:nvPr/>
          </p:nvSpPr>
          <p:spPr bwMode="auto">
            <a:xfrm>
              <a:off x="3290872" y="328581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6"/>
                    <a:pt x="54" y="0"/>
                    <a:pt x="42" y="0"/>
                  </a:cubicBezTo>
                  <a:cubicBezTo>
                    <a:pt x="32" y="0"/>
                    <a:pt x="21" y="6"/>
                    <a:pt x="13" y="13"/>
                  </a:cubicBezTo>
                  <a:cubicBezTo>
                    <a:pt x="5" y="21"/>
                    <a:pt x="0" y="32"/>
                    <a:pt x="0" y="42"/>
                  </a:cubicBezTo>
                  <a:cubicBezTo>
                    <a:pt x="0" y="55"/>
                    <a:pt x="5" y="64"/>
                    <a:pt x="13" y="72"/>
                  </a:cubicBezTo>
                  <a:cubicBezTo>
                    <a:pt x="21" y="82"/>
                    <a:pt x="32" y="85"/>
                    <a:pt x="42" y="85"/>
                  </a:cubicBezTo>
                  <a:cubicBezTo>
                    <a:pt x="54" y="85"/>
                    <a:pt x="65" y="82"/>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3" name="Freeform 613">
              <a:extLst>
                <a:ext uri="{FF2B5EF4-FFF2-40B4-BE49-F238E27FC236}">
                  <a16:creationId xmlns:a16="http://schemas.microsoft.com/office/drawing/2014/main" id="{15612753-9634-4F86-B622-E2993B991FEF}"/>
                </a:ext>
              </a:extLst>
            </p:cNvPr>
            <p:cNvSpPr>
              <a:spLocks/>
            </p:cNvSpPr>
            <p:nvPr/>
          </p:nvSpPr>
          <p:spPr bwMode="auto">
            <a:xfrm>
              <a:off x="3290872" y="3421679"/>
              <a:ext cx="87910" cy="87910"/>
            </a:xfrm>
            <a:custGeom>
              <a:avLst/>
              <a:gdLst>
                <a:gd name="T0" fmla="*/ 72 w 85"/>
                <a:gd name="T1" fmla="*/ 13 h 86"/>
                <a:gd name="T2" fmla="*/ 42 w 85"/>
                <a:gd name="T3" fmla="*/ 0 h 86"/>
                <a:gd name="T4" fmla="*/ 13 w 85"/>
                <a:gd name="T5" fmla="*/ 13 h 86"/>
                <a:gd name="T6" fmla="*/ 0 w 85"/>
                <a:gd name="T7" fmla="*/ 42 h 86"/>
                <a:gd name="T8" fmla="*/ 13 w 85"/>
                <a:gd name="T9" fmla="*/ 72 h 86"/>
                <a:gd name="T10" fmla="*/ 42 w 85"/>
                <a:gd name="T11" fmla="*/ 86 h 86"/>
                <a:gd name="T12" fmla="*/ 72 w 85"/>
                <a:gd name="T13" fmla="*/ 72 h 86"/>
                <a:gd name="T14" fmla="*/ 85 w 85"/>
                <a:gd name="T15" fmla="*/ 42 h 86"/>
                <a:gd name="T16" fmla="*/ 72 w 85"/>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3"/>
                  </a:moveTo>
                  <a:cubicBezTo>
                    <a:pt x="65" y="6"/>
                    <a:pt x="54" y="0"/>
                    <a:pt x="42" y="0"/>
                  </a:cubicBezTo>
                  <a:cubicBezTo>
                    <a:pt x="32" y="0"/>
                    <a:pt x="21" y="6"/>
                    <a:pt x="13" y="13"/>
                  </a:cubicBezTo>
                  <a:cubicBezTo>
                    <a:pt x="5" y="21"/>
                    <a:pt x="0" y="32"/>
                    <a:pt x="0" y="42"/>
                  </a:cubicBezTo>
                  <a:cubicBezTo>
                    <a:pt x="0" y="55"/>
                    <a:pt x="5" y="65"/>
                    <a:pt x="13" y="72"/>
                  </a:cubicBezTo>
                  <a:cubicBezTo>
                    <a:pt x="21" y="82"/>
                    <a:pt x="32" y="86"/>
                    <a:pt x="42" y="86"/>
                  </a:cubicBezTo>
                  <a:cubicBezTo>
                    <a:pt x="54" y="86"/>
                    <a:pt x="65"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4" name="Freeform 614">
              <a:extLst>
                <a:ext uri="{FF2B5EF4-FFF2-40B4-BE49-F238E27FC236}">
                  <a16:creationId xmlns:a16="http://schemas.microsoft.com/office/drawing/2014/main" id="{CE99F3F8-5EEC-4A6B-88B9-0AAD8474B22A}"/>
                </a:ext>
              </a:extLst>
            </p:cNvPr>
            <p:cNvSpPr>
              <a:spLocks/>
            </p:cNvSpPr>
            <p:nvPr/>
          </p:nvSpPr>
          <p:spPr bwMode="auto">
            <a:xfrm>
              <a:off x="3290872" y="3555542"/>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5" y="6"/>
                    <a:pt x="54" y="0"/>
                    <a:pt x="42" y="0"/>
                  </a:cubicBezTo>
                  <a:cubicBezTo>
                    <a:pt x="32" y="0"/>
                    <a:pt x="21" y="6"/>
                    <a:pt x="13" y="14"/>
                  </a:cubicBezTo>
                  <a:cubicBezTo>
                    <a:pt x="5" y="21"/>
                    <a:pt x="0" y="32"/>
                    <a:pt x="0" y="42"/>
                  </a:cubicBezTo>
                  <a:cubicBezTo>
                    <a:pt x="0" y="56"/>
                    <a:pt x="5" y="65"/>
                    <a:pt x="13" y="73"/>
                  </a:cubicBezTo>
                  <a:cubicBezTo>
                    <a:pt x="21" y="82"/>
                    <a:pt x="32" y="86"/>
                    <a:pt x="42" y="86"/>
                  </a:cubicBezTo>
                  <a:cubicBezTo>
                    <a:pt x="54" y="86"/>
                    <a:pt x="65"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5" name="Freeform 615">
              <a:extLst>
                <a:ext uri="{FF2B5EF4-FFF2-40B4-BE49-F238E27FC236}">
                  <a16:creationId xmlns:a16="http://schemas.microsoft.com/office/drawing/2014/main" id="{836EAB7C-8E58-4939-9B05-548F15EF01C6}"/>
                </a:ext>
              </a:extLst>
            </p:cNvPr>
            <p:cNvSpPr>
              <a:spLocks/>
            </p:cNvSpPr>
            <p:nvPr/>
          </p:nvSpPr>
          <p:spPr bwMode="auto">
            <a:xfrm>
              <a:off x="3290872" y="3691402"/>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5"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6" name="Freeform 616">
              <a:extLst>
                <a:ext uri="{FF2B5EF4-FFF2-40B4-BE49-F238E27FC236}">
                  <a16:creationId xmlns:a16="http://schemas.microsoft.com/office/drawing/2014/main" id="{2719E6C5-29B2-410D-9500-831D42380F2E}"/>
                </a:ext>
              </a:extLst>
            </p:cNvPr>
            <p:cNvSpPr>
              <a:spLocks/>
            </p:cNvSpPr>
            <p:nvPr/>
          </p:nvSpPr>
          <p:spPr bwMode="auto">
            <a:xfrm>
              <a:off x="3426733" y="2075057"/>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6"/>
                    <a:pt x="54" y="0"/>
                    <a:pt x="42" y="0"/>
                  </a:cubicBezTo>
                  <a:cubicBezTo>
                    <a:pt x="32" y="0"/>
                    <a:pt x="21" y="6"/>
                    <a:pt x="13" y="13"/>
                  </a:cubicBezTo>
                  <a:cubicBezTo>
                    <a:pt x="6" y="21"/>
                    <a:pt x="0" y="32"/>
                    <a:pt x="0" y="42"/>
                  </a:cubicBezTo>
                  <a:cubicBezTo>
                    <a:pt x="0" y="55"/>
                    <a:pt x="6" y="65"/>
                    <a:pt x="13" y="72"/>
                  </a:cubicBezTo>
                  <a:cubicBezTo>
                    <a:pt x="21" y="82"/>
                    <a:pt x="32" y="85"/>
                    <a:pt x="42" y="85"/>
                  </a:cubicBezTo>
                  <a:cubicBezTo>
                    <a:pt x="54" y="85"/>
                    <a:pt x="65" y="82"/>
                    <a:pt x="72" y="72"/>
                  </a:cubicBezTo>
                  <a:cubicBezTo>
                    <a:pt x="82" y="65"/>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7" name="Freeform 617">
              <a:extLst>
                <a:ext uri="{FF2B5EF4-FFF2-40B4-BE49-F238E27FC236}">
                  <a16:creationId xmlns:a16="http://schemas.microsoft.com/office/drawing/2014/main" id="{A71BEB69-1A9A-4465-A088-97B2A7F6E27A}"/>
                </a:ext>
              </a:extLst>
            </p:cNvPr>
            <p:cNvSpPr>
              <a:spLocks/>
            </p:cNvSpPr>
            <p:nvPr/>
          </p:nvSpPr>
          <p:spPr bwMode="auto">
            <a:xfrm>
              <a:off x="3426733" y="2208920"/>
              <a:ext cx="87910" cy="87910"/>
            </a:xfrm>
            <a:custGeom>
              <a:avLst/>
              <a:gdLst>
                <a:gd name="T0" fmla="*/ 72 w 86"/>
                <a:gd name="T1" fmla="*/ 14 h 86"/>
                <a:gd name="T2" fmla="*/ 42 w 86"/>
                <a:gd name="T3" fmla="*/ 0 h 86"/>
                <a:gd name="T4" fmla="*/ 13 w 86"/>
                <a:gd name="T5" fmla="*/ 14 h 86"/>
                <a:gd name="T6" fmla="*/ 0 w 86"/>
                <a:gd name="T7" fmla="*/ 42 h 86"/>
                <a:gd name="T8" fmla="*/ 13 w 86"/>
                <a:gd name="T9" fmla="*/ 73 h 86"/>
                <a:gd name="T10" fmla="*/ 42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4" y="0"/>
                    <a:pt x="42" y="0"/>
                  </a:cubicBezTo>
                  <a:cubicBezTo>
                    <a:pt x="32" y="0"/>
                    <a:pt x="21" y="6"/>
                    <a:pt x="13" y="14"/>
                  </a:cubicBezTo>
                  <a:cubicBezTo>
                    <a:pt x="6" y="21"/>
                    <a:pt x="0" y="32"/>
                    <a:pt x="0" y="42"/>
                  </a:cubicBezTo>
                  <a:cubicBezTo>
                    <a:pt x="0" y="55"/>
                    <a:pt x="6" y="65"/>
                    <a:pt x="13" y="73"/>
                  </a:cubicBezTo>
                  <a:cubicBezTo>
                    <a:pt x="21" y="82"/>
                    <a:pt x="32" y="86"/>
                    <a:pt x="42" y="86"/>
                  </a:cubicBezTo>
                  <a:cubicBezTo>
                    <a:pt x="54" y="86"/>
                    <a:pt x="65" y="82"/>
                    <a:pt x="72" y="73"/>
                  </a:cubicBezTo>
                  <a:cubicBezTo>
                    <a:pt x="82" y="65"/>
                    <a:pt x="86" y="55"/>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8" name="Freeform 618">
              <a:extLst>
                <a:ext uri="{FF2B5EF4-FFF2-40B4-BE49-F238E27FC236}">
                  <a16:creationId xmlns:a16="http://schemas.microsoft.com/office/drawing/2014/main" id="{0CA1A97F-476C-453D-A078-D53C43EA940E}"/>
                </a:ext>
              </a:extLst>
            </p:cNvPr>
            <p:cNvSpPr>
              <a:spLocks/>
            </p:cNvSpPr>
            <p:nvPr/>
          </p:nvSpPr>
          <p:spPr bwMode="auto">
            <a:xfrm>
              <a:off x="3426733" y="2344781"/>
              <a:ext cx="87910" cy="87910"/>
            </a:xfrm>
            <a:custGeom>
              <a:avLst/>
              <a:gdLst>
                <a:gd name="T0" fmla="*/ 72 w 86"/>
                <a:gd name="T1" fmla="*/ 14 h 86"/>
                <a:gd name="T2" fmla="*/ 42 w 86"/>
                <a:gd name="T3" fmla="*/ 0 h 86"/>
                <a:gd name="T4" fmla="*/ 13 w 86"/>
                <a:gd name="T5" fmla="*/ 14 h 86"/>
                <a:gd name="T6" fmla="*/ 0 w 86"/>
                <a:gd name="T7" fmla="*/ 42 h 86"/>
                <a:gd name="T8" fmla="*/ 13 w 86"/>
                <a:gd name="T9" fmla="*/ 73 h 86"/>
                <a:gd name="T10" fmla="*/ 42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4" y="0"/>
                    <a:pt x="42" y="0"/>
                  </a:cubicBezTo>
                  <a:cubicBezTo>
                    <a:pt x="32" y="0"/>
                    <a:pt x="21" y="6"/>
                    <a:pt x="13" y="14"/>
                  </a:cubicBezTo>
                  <a:cubicBezTo>
                    <a:pt x="6" y="21"/>
                    <a:pt x="0" y="32"/>
                    <a:pt x="0" y="42"/>
                  </a:cubicBezTo>
                  <a:cubicBezTo>
                    <a:pt x="0" y="56"/>
                    <a:pt x="6" y="65"/>
                    <a:pt x="13" y="73"/>
                  </a:cubicBezTo>
                  <a:cubicBezTo>
                    <a:pt x="21" y="82"/>
                    <a:pt x="32" y="86"/>
                    <a:pt x="42" y="86"/>
                  </a:cubicBezTo>
                  <a:cubicBezTo>
                    <a:pt x="54" y="86"/>
                    <a:pt x="65" y="82"/>
                    <a:pt x="72" y="73"/>
                  </a:cubicBezTo>
                  <a:cubicBezTo>
                    <a:pt x="82" y="65"/>
                    <a:pt x="86" y="56"/>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19" name="Freeform 619">
              <a:extLst>
                <a:ext uri="{FF2B5EF4-FFF2-40B4-BE49-F238E27FC236}">
                  <a16:creationId xmlns:a16="http://schemas.microsoft.com/office/drawing/2014/main" id="{7ECFF0D0-DD14-48AD-8E21-8D72107CEC42}"/>
                </a:ext>
              </a:extLst>
            </p:cNvPr>
            <p:cNvSpPr>
              <a:spLocks/>
            </p:cNvSpPr>
            <p:nvPr/>
          </p:nvSpPr>
          <p:spPr bwMode="auto">
            <a:xfrm>
              <a:off x="3426733" y="2478644"/>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1"/>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0" name="Freeform 620">
              <a:extLst>
                <a:ext uri="{FF2B5EF4-FFF2-40B4-BE49-F238E27FC236}">
                  <a16:creationId xmlns:a16="http://schemas.microsoft.com/office/drawing/2014/main" id="{78AC5F9D-137E-4362-B057-90D446745B53}"/>
                </a:ext>
              </a:extLst>
            </p:cNvPr>
            <p:cNvSpPr>
              <a:spLocks/>
            </p:cNvSpPr>
            <p:nvPr/>
          </p:nvSpPr>
          <p:spPr bwMode="auto">
            <a:xfrm>
              <a:off x="3426733" y="2614505"/>
              <a:ext cx="87910" cy="85912"/>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1"/>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1" name="Freeform 621">
              <a:extLst>
                <a:ext uri="{FF2B5EF4-FFF2-40B4-BE49-F238E27FC236}">
                  <a16:creationId xmlns:a16="http://schemas.microsoft.com/office/drawing/2014/main" id="{95113647-0ABD-4E16-80E9-4CD393F06177}"/>
                </a:ext>
              </a:extLst>
            </p:cNvPr>
            <p:cNvSpPr>
              <a:spLocks/>
            </p:cNvSpPr>
            <p:nvPr/>
          </p:nvSpPr>
          <p:spPr bwMode="auto">
            <a:xfrm>
              <a:off x="3426733" y="2748368"/>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1"/>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2" name="Freeform 622">
              <a:extLst>
                <a:ext uri="{FF2B5EF4-FFF2-40B4-BE49-F238E27FC236}">
                  <a16:creationId xmlns:a16="http://schemas.microsoft.com/office/drawing/2014/main" id="{4825DF11-217F-41EF-88BE-9B903CB8F3F9}"/>
                </a:ext>
              </a:extLst>
            </p:cNvPr>
            <p:cNvSpPr>
              <a:spLocks/>
            </p:cNvSpPr>
            <p:nvPr/>
          </p:nvSpPr>
          <p:spPr bwMode="auto">
            <a:xfrm>
              <a:off x="3426733" y="2882231"/>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1"/>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3" name="Freeform 623">
              <a:extLst>
                <a:ext uri="{FF2B5EF4-FFF2-40B4-BE49-F238E27FC236}">
                  <a16:creationId xmlns:a16="http://schemas.microsoft.com/office/drawing/2014/main" id="{D1EBE148-C16E-443A-B5FE-4DDA57BB2989}"/>
                </a:ext>
              </a:extLst>
            </p:cNvPr>
            <p:cNvSpPr>
              <a:spLocks/>
            </p:cNvSpPr>
            <p:nvPr/>
          </p:nvSpPr>
          <p:spPr bwMode="auto">
            <a:xfrm>
              <a:off x="3426733" y="3018092"/>
              <a:ext cx="87910" cy="85912"/>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1"/>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4" name="Freeform 624">
              <a:extLst>
                <a:ext uri="{FF2B5EF4-FFF2-40B4-BE49-F238E27FC236}">
                  <a16:creationId xmlns:a16="http://schemas.microsoft.com/office/drawing/2014/main" id="{7B8C37AA-655A-4651-808B-23CCD212A6E1}"/>
                </a:ext>
              </a:extLst>
            </p:cNvPr>
            <p:cNvSpPr>
              <a:spLocks/>
            </p:cNvSpPr>
            <p:nvPr/>
          </p:nvSpPr>
          <p:spPr bwMode="auto">
            <a:xfrm>
              <a:off x="3426733" y="3151955"/>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2"/>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5" name="Freeform 625">
              <a:extLst>
                <a:ext uri="{FF2B5EF4-FFF2-40B4-BE49-F238E27FC236}">
                  <a16:creationId xmlns:a16="http://schemas.microsoft.com/office/drawing/2014/main" id="{BCC44330-C597-4E90-BF03-8B9EC3CC56C8}"/>
                </a:ext>
              </a:extLst>
            </p:cNvPr>
            <p:cNvSpPr>
              <a:spLocks/>
            </p:cNvSpPr>
            <p:nvPr/>
          </p:nvSpPr>
          <p:spPr bwMode="auto">
            <a:xfrm>
              <a:off x="3426733" y="3285818"/>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6"/>
                    <a:pt x="54" y="0"/>
                    <a:pt x="42" y="0"/>
                  </a:cubicBezTo>
                  <a:cubicBezTo>
                    <a:pt x="32" y="0"/>
                    <a:pt x="21" y="6"/>
                    <a:pt x="13" y="13"/>
                  </a:cubicBezTo>
                  <a:cubicBezTo>
                    <a:pt x="6" y="21"/>
                    <a:pt x="0" y="32"/>
                    <a:pt x="0" y="42"/>
                  </a:cubicBezTo>
                  <a:cubicBezTo>
                    <a:pt x="0" y="55"/>
                    <a:pt x="6" y="64"/>
                    <a:pt x="13" y="72"/>
                  </a:cubicBezTo>
                  <a:cubicBezTo>
                    <a:pt x="21" y="82"/>
                    <a:pt x="32" y="85"/>
                    <a:pt x="42" y="85"/>
                  </a:cubicBezTo>
                  <a:cubicBezTo>
                    <a:pt x="54" y="85"/>
                    <a:pt x="65" y="82"/>
                    <a:pt x="72" y="72"/>
                  </a:cubicBezTo>
                  <a:cubicBezTo>
                    <a:pt x="82" y="64"/>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6" name="Freeform 626">
              <a:extLst>
                <a:ext uri="{FF2B5EF4-FFF2-40B4-BE49-F238E27FC236}">
                  <a16:creationId xmlns:a16="http://schemas.microsoft.com/office/drawing/2014/main" id="{0A4F5496-D667-45AE-A4A0-8BBAD2935E35}"/>
                </a:ext>
              </a:extLst>
            </p:cNvPr>
            <p:cNvSpPr>
              <a:spLocks/>
            </p:cNvSpPr>
            <p:nvPr/>
          </p:nvSpPr>
          <p:spPr bwMode="auto">
            <a:xfrm>
              <a:off x="3426733" y="3421679"/>
              <a:ext cx="87910" cy="87910"/>
            </a:xfrm>
            <a:custGeom>
              <a:avLst/>
              <a:gdLst>
                <a:gd name="T0" fmla="*/ 72 w 86"/>
                <a:gd name="T1" fmla="*/ 13 h 86"/>
                <a:gd name="T2" fmla="*/ 42 w 86"/>
                <a:gd name="T3" fmla="*/ 0 h 86"/>
                <a:gd name="T4" fmla="*/ 13 w 86"/>
                <a:gd name="T5" fmla="*/ 13 h 86"/>
                <a:gd name="T6" fmla="*/ 0 w 86"/>
                <a:gd name="T7" fmla="*/ 42 h 86"/>
                <a:gd name="T8" fmla="*/ 13 w 86"/>
                <a:gd name="T9" fmla="*/ 72 h 86"/>
                <a:gd name="T10" fmla="*/ 42 w 86"/>
                <a:gd name="T11" fmla="*/ 86 h 86"/>
                <a:gd name="T12" fmla="*/ 72 w 86"/>
                <a:gd name="T13" fmla="*/ 72 h 86"/>
                <a:gd name="T14" fmla="*/ 86 w 86"/>
                <a:gd name="T15" fmla="*/ 42 h 86"/>
                <a:gd name="T16" fmla="*/ 72 w 86"/>
                <a:gd name="T17" fmla="*/ 1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3"/>
                  </a:moveTo>
                  <a:cubicBezTo>
                    <a:pt x="65" y="6"/>
                    <a:pt x="54" y="0"/>
                    <a:pt x="42" y="0"/>
                  </a:cubicBezTo>
                  <a:cubicBezTo>
                    <a:pt x="32" y="0"/>
                    <a:pt x="21" y="6"/>
                    <a:pt x="13" y="13"/>
                  </a:cubicBezTo>
                  <a:cubicBezTo>
                    <a:pt x="6" y="21"/>
                    <a:pt x="0" y="32"/>
                    <a:pt x="0" y="42"/>
                  </a:cubicBezTo>
                  <a:cubicBezTo>
                    <a:pt x="0" y="55"/>
                    <a:pt x="6" y="65"/>
                    <a:pt x="13" y="72"/>
                  </a:cubicBezTo>
                  <a:cubicBezTo>
                    <a:pt x="21" y="82"/>
                    <a:pt x="32" y="86"/>
                    <a:pt x="42" y="86"/>
                  </a:cubicBezTo>
                  <a:cubicBezTo>
                    <a:pt x="54" y="86"/>
                    <a:pt x="65" y="82"/>
                    <a:pt x="72" y="72"/>
                  </a:cubicBezTo>
                  <a:cubicBezTo>
                    <a:pt x="82" y="65"/>
                    <a:pt x="86" y="55"/>
                    <a:pt x="86" y="42"/>
                  </a:cubicBezTo>
                  <a:cubicBezTo>
                    <a:pt x="86"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7" name="Freeform 627">
              <a:extLst>
                <a:ext uri="{FF2B5EF4-FFF2-40B4-BE49-F238E27FC236}">
                  <a16:creationId xmlns:a16="http://schemas.microsoft.com/office/drawing/2014/main" id="{4612F38F-273F-42B0-9654-F479020BEA49}"/>
                </a:ext>
              </a:extLst>
            </p:cNvPr>
            <p:cNvSpPr>
              <a:spLocks/>
            </p:cNvSpPr>
            <p:nvPr/>
          </p:nvSpPr>
          <p:spPr bwMode="auto">
            <a:xfrm>
              <a:off x="3426733" y="3555542"/>
              <a:ext cx="87910" cy="87910"/>
            </a:xfrm>
            <a:custGeom>
              <a:avLst/>
              <a:gdLst>
                <a:gd name="T0" fmla="*/ 72 w 86"/>
                <a:gd name="T1" fmla="*/ 14 h 86"/>
                <a:gd name="T2" fmla="*/ 42 w 86"/>
                <a:gd name="T3" fmla="*/ 0 h 86"/>
                <a:gd name="T4" fmla="*/ 13 w 86"/>
                <a:gd name="T5" fmla="*/ 14 h 86"/>
                <a:gd name="T6" fmla="*/ 0 w 86"/>
                <a:gd name="T7" fmla="*/ 42 h 86"/>
                <a:gd name="T8" fmla="*/ 13 w 86"/>
                <a:gd name="T9" fmla="*/ 73 h 86"/>
                <a:gd name="T10" fmla="*/ 42 w 86"/>
                <a:gd name="T11" fmla="*/ 86 h 86"/>
                <a:gd name="T12" fmla="*/ 72 w 86"/>
                <a:gd name="T13" fmla="*/ 73 h 86"/>
                <a:gd name="T14" fmla="*/ 86 w 86"/>
                <a:gd name="T15" fmla="*/ 42 h 86"/>
                <a:gd name="T16" fmla="*/ 72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2" y="14"/>
                  </a:moveTo>
                  <a:cubicBezTo>
                    <a:pt x="65" y="6"/>
                    <a:pt x="54" y="0"/>
                    <a:pt x="42" y="0"/>
                  </a:cubicBezTo>
                  <a:cubicBezTo>
                    <a:pt x="32" y="0"/>
                    <a:pt x="21" y="6"/>
                    <a:pt x="13" y="14"/>
                  </a:cubicBezTo>
                  <a:cubicBezTo>
                    <a:pt x="6" y="21"/>
                    <a:pt x="0" y="32"/>
                    <a:pt x="0" y="42"/>
                  </a:cubicBezTo>
                  <a:cubicBezTo>
                    <a:pt x="0" y="56"/>
                    <a:pt x="6" y="65"/>
                    <a:pt x="13" y="73"/>
                  </a:cubicBezTo>
                  <a:cubicBezTo>
                    <a:pt x="21" y="82"/>
                    <a:pt x="32" y="86"/>
                    <a:pt x="42" y="86"/>
                  </a:cubicBezTo>
                  <a:cubicBezTo>
                    <a:pt x="54" y="86"/>
                    <a:pt x="65" y="82"/>
                    <a:pt x="72" y="73"/>
                  </a:cubicBezTo>
                  <a:cubicBezTo>
                    <a:pt x="82" y="65"/>
                    <a:pt x="86" y="56"/>
                    <a:pt x="86" y="42"/>
                  </a:cubicBezTo>
                  <a:cubicBezTo>
                    <a:pt x="86"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8" name="Freeform 628">
              <a:extLst>
                <a:ext uri="{FF2B5EF4-FFF2-40B4-BE49-F238E27FC236}">
                  <a16:creationId xmlns:a16="http://schemas.microsoft.com/office/drawing/2014/main" id="{8C2942A4-5323-42F3-9C16-3FC4C3E56711}"/>
                </a:ext>
              </a:extLst>
            </p:cNvPr>
            <p:cNvSpPr>
              <a:spLocks/>
            </p:cNvSpPr>
            <p:nvPr/>
          </p:nvSpPr>
          <p:spPr bwMode="auto">
            <a:xfrm>
              <a:off x="3426733" y="3691402"/>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1"/>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29" name="Freeform 629">
              <a:extLst>
                <a:ext uri="{FF2B5EF4-FFF2-40B4-BE49-F238E27FC236}">
                  <a16:creationId xmlns:a16="http://schemas.microsoft.com/office/drawing/2014/main" id="{96B8472E-C90A-4A61-BCFE-2357FB4FE0E2}"/>
                </a:ext>
              </a:extLst>
            </p:cNvPr>
            <p:cNvSpPr>
              <a:spLocks/>
            </p:cNvSpPr>
            <p:nvPr/>
          </p:nvSpPr>
          <p:spPr bwMode="auto">
            <a:xfrm>
              <a:off x="3426733" y="3825265"/>
              <a:ext cx="87910" cy="87910"/>
            </a:xfrm>
            <a:custGeom>
              <a:avLst/>
              <a:gdLst>
                <a:gd name="T0" fmla="*/ 72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2 w 86"/>
                <a:gd name="T13" fmla="*/ 72 h 85"/>
                <a:gd name="T14" fmla="*/ 86 w 86"/>
                <a:gd name="T15" fmla="*/ 42 h 85"/>
                <a:gd name="T16" fmla="*/ 72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2" y="13"/>
                  </a:moveTo>
                  <a:cubicBezTo>
                    <a:pt x="65" y="5"/>
                    <a:pt x="54" y="0"/>
                    <a:pt x="42" y="0"/>
                  </a:cubicBezTo>
                  <a:cubicBezTo>
                    <a:pt x="32" y="0"/>
                    <a:pt x="21" y="5"/>
                    <a:pt x="13" y="13"/>
                  </a:cubicBezTo>
                  <a:cubicBezTo>
                    <a:pt x="6" y="21"/>
                    <a:pt x="0" y="31"/>
                    <a:pt x="0" y="42"/>
                  </a:cubicBezTo>
                  <a:cubicBezTo>
                    <a:pt x="0" y="55"/>
                    <a:pt x="6" y="64"/>
                    <a:pt x="13" y="72"/>
                  </a:cubicBezTo>
                  <a:cubicBezTo>
                    <a:pt x="21" y="81"/>
                    <a:pt x="32" y="85"/>
                    <a:pt x="42" y="85"/>
                  </a:cubicBezTo>
                  <a:cubicBezTo>
                    <a:pt x="54" y="85"/>
                    <a:pt x="65" y="81"/>
                    <a:pt x="72" y="72"/>
                  </a:cubicBezTo>
                  <a:cubicBezTo>
                    <a:pt x="82" y="64"/>
                    <a:pt x="86" y="55"/>
                    <a:pt x="86" y="42"/>
                  </a:cubicBezTo>
                  <a:cubicBezTo>
                    <a:pt x="86"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0" name="Freeform 630">
              <a:extLst>
                <a:ext uri="{FF2B5EF4-FFF2-40B4-BE49-F238E27FC236}">
                  <a16:creationId xmlns:a16="http://schemas.microsoft.com/office/drawing/2014/main" id="{16378D1C-0D8B-4446-8252-DE9B813A6912}"/>
                </a:ext>
              </a:extLst>
            </p:cNvPr>
            <p:cNvSpPr>
              <a:spLocks/>
            </p:cNvSpPr>
            <p:nvPr/>
          </p:nvSpPr>
          <p:spPr bwMode="auto">
            <a:xfrm>
              <a:off x="2483698" y="3018092"/>
              <a:ext cx="87910" cy="85912"/>
            </a:xfrm>
            <a:custGeom>
              <a:avLst/>
              <a:gdLst>
                <a:gd name="T0" fmla="*/ 72 w 85"/>
                <a:gd name="T1" fmla="*/ 13 h 85"/>
                <a:gd name="T2" fmla="*/ 43 w 85"/>
                <a:gd name="T3" fmla="*/ 0 h 85"/>
                <a:gd name="T4" fmla="*/ 13 w 85"/>
                <a:gd name="T5" fmla="*/ 13 h 85"/>
                <a:gd name="T6" fmla="*/ 0 w 85"/>
                <a:gd name="T7" fmla="*/ 42 h 85"/>
                <a:gd name="T8" fmla="*/ 13 w 85"/>
                <a:gd name="T9" fmla="*/ 72 h 85"/>
                <a:gd name="T10" fmla="*/ 43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3" y="0"/>
                  </a:cubicBezTo>
                  <a:cubicBezTo>
                    <a:pt x="30" y="0"/>
                    <a:pt x="21" y="5"/>
                    <a:pt x="13" y="13"/>
                  </a:cubicBezTo>
                  <a:cubicBezTo>
                    <a:pt x="4" y="21"/>
                    <a:pt x="0" y="31"/>
                    <a:pt x="0" y="42"/>
                  </a:cubicBezTo>
                  <a:cubicBezTo>
                    <a:pt x="0" y="55"/>
                    <a:pt x="4" y="64"/>
                    <a:pt x="13" y="72"/>
                  </a:cubicBezTo>
                  <a:cubicBezTo>
                    <a:pt x="21" y="81"/>
                    <a:pt x="30" y="85"/>
                    <a:pt x="43"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1" name="Freeform 631">
              <a:extLst>
                <a:ext uri="{FF2B5EF4-FFF2-40B4-BE49-F238E27FC236}">
                  <a16:creationId xmlns:a16="http://schemas.microsoft.com/office/drawing/2014/main" id="{30C4E48C-A1A9-450D-B849-6AC75CF9A7F4}"/>
                </a:ext>
              </a:extLst>
            </p:cNvPr>
            <p:cNvSpPr>
              <a:spLocks/>
            </p:cNvSpPr>
            <p:nvPr/>
          </p:nvSpPr>
          <p:spPr bwMode="auto">
            <a:xfrm>
              <a:off x="2887285"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2" name="Freeform 632">
              <a:extLst>
                <a:ext uri="{FF2B5EF4-FFF2-40B4-BE49-F238E27FC236}">
                  <a16:creationId xmlns:a16="http://schemas.microsoft.com/office/drawing/2014/main" id="{131BAD4A-3C8C-47EC-89C4-8896C4D94AF1}"/>
                </a:ext>
              </a:extLst>
            </p:cNvPr>
            <p:cNvSpPr>
              <a:spLocks/>
            </p:cNvSpPr>
            <p:nvPr/>
          </p:nvSpPr>
          <p:spPr bwMode="auto">
            <a:xfrm>
              <a:off x="3696456" y="4094989"/>
              <a:ext cx="87910"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1" y="0"/>
                  </a:cubicBezTo>
                  <a:cubicBezTo>
                    <a:pt x="31" y="0"/>
                    <a:pt x="21" y="5"/>
                    <a:pt x="13" y="13"/>
                  </a:cubicBezTo>
                  <a:cubicBezTo>
                    <a:pt x="5" y="21"/>
                    <a:pt x="0" y="31"/>
                    <a:pt x="0" y="42"/>
                  </a:cubicBezTo>
                  <a:cubicBezTo>
                    <a:pt x="0" y="55"/>
                    <a:pt x="5" y="64"/>
                    <a:pt x="13" y="72"/>
                  </a:cubicBezTo>
                  <a:cubicBezTo>
                    <a:pt x="21" y="81"/>
                    <a:pt x="31" y="85"/>
                    <a:pt x="41"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3" name="Freeform 633">
              <a:extLst>
                <a:ext uri="{FF2B5EF4-FFF2-40B4-BE49-F238E27FC236}">
                  <a16:creationId xmlns:a16="http://schemas.microsoft.com/office/drawing/2014/main" id="{10BC26F8-3C0E-4C01-8FA4-4FA9DE4CE6BE}"/>
                </a:ext>
              </a:extLst>
            </p:cNvPr>
            <p:cNvSpPr>
              <a:spLocks/>
            </p:cNvSpPr>
            <p:nvPr/>
          </p:nvSpPr>
          <p:spPr bwMode="auto">
            <a:xfrm>
              <a:off x="3830319" y="4094989"/>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3" y="0"/>
                    <a:pt x="42" y="0"/>
                  </a:cubicBezTo>
                  <a:cubicBezTo>
                    <a:pt x="31" y="0"/>
                    <a:pt x="21" y="5"/>
                    <a:pt x="13" y="13"/>
                  </a:cubicBezTo>
                  <a:cubicBezTo>
                    <a:pt x="5" y="21"/>
                    <a:pt x="0" y="31"/>
                    <a:pt x="0" y="42"/>
                  </a:cubicBezTo>
                  <a:cubicBezTo>
                    <a:pt x="0" y="55"/>
                    <a:pt x="5" y="64"/>
                    <a:pt x="13" y="72"/>
                  </a:cubicBezTo>
                  <a:cubicBezTo>
                    <a:pt x="21" y="81"/>
                    <a:pt x="31" y="85"/>
                    <a:pt x="42" y="85"/>
                  </a:cubicBezTo>
                  <a:cubicBezTo>
                    <a:pt x="53"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4" name="Freeform 634">
              <a:extLst>
                <a:ext uri="{FF2B5EF4-FFF2-40B4-BE49-F238E27FC236}">
                  <a16:creationId xmlns:a16="http://schemas.microsoft.com/office/drawing/2014/main" id="{CB37825C-BEC8-477E-899F-A37DEE6A7DDA}"/>
                </a:ext>
              </a:extLst>
            </p:cNvPr>
            <p:cNvSpPr>
              <a:spLocks/>
            </p:cNvSpPr>
            <p:nvPr/>
          </p:nvSpPr>
          <p:spPr bwMode="auto">
            <a:xfrm>
              <a:off x="3966180" y="4094989"/>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5" name="Freeform 635">
              <a:extLst>
                <a:ext uri="{FF2B5EF4-FFF2-40B4-BE49-F238E27FC236}">
                  <a16:creationId xmlns:a16="http://schemas.microsoft.com/office/drawing/2014/main" id="{95B18E69-5E8A-447B-A01C-564EB958417A}"/>
                </a:ext>
              </a:extLst>
            </p:cNvPr>
            <p:cNvSpPr>
              <a:spLocks/>
            </p:cNvSpPr>
            <p:nvPr/>
          </p:nvSpPr>
          <p:spPr bwMode="auto">
            <a:xfrm>
              <a:off x="3966180" y="4228852"/>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6" name="Freeform 636">
              <a:extLst>
                <a:ext uri="{FF2B5EF4-FFF2-40B4-BE49-F238E27FC236}">
                  <a16:creationId xmlns:a16="http://schemas.microsoft.com/office/drawing/2014/main" id="{0DBFC386-8468-44B2-8A64-572B50A87AE2}"/>
                </a:ext>
              </a:extLst>
            </p:cNvPr>
            <p:cNvSpPr>
              <a:spLocks/>
            </p:cNvSpPr>
            <p:nvPr/>
          </p:nvSpPr>
          <p:spPr bwMode="auto">
            <a:xfrm>
              <a:off x="4233906" y="3959128"/>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7" name="Freeform 637">
              <a:extLst>
                <a:ext uri="{FF2B5EF4-FFF2-40B4-BE49-F238E27FC236}">
                  <a16:creationId xmlns:a16="http://schemas.microsoft.com/office/drawing/2014/main" id="{AD411ECD-C85E-4D2A-9E6A-FADBCC7211E0}"/>
                </a:ext>
              </a:extLst>
            </p:cNvPr>
            <p:cNvSpPr>
              <a:spLocks/>
            </p:cNvSpPr>
            <p:nvPr/>
          </p:nvSpPr>
          <p:spPr bwMode="auto">
            <a:xfrm>
              <a:off x="3023146" y="2614505"/>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8" name="Freeform 638">
              <a:extLst>
                <a:ext uri="{FF2B5EF4-FFF2-40B4-BE49-F238E27FC236}">
                  <a16:creationId xmlns:a16="http://schemas.microsoft.com/office/drawing/2014/main" id="{CA76B4B3-037B-4849-A4C8-2ED9C4FE7736}"/>
                </a:ext>
              </a:extLst>
            </p:cNvPr>
            <p:cNvSpPr>
              <a:spLocks/>
            </p:cNvSpPr>
            <p:nvPr/>
          </p:nvSpPr>
          <p:spPr bwMode="auto">
            <a:xfrm>
              <a:off x="3023146" y="274836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39" name="Freeform 639">
              <a:extLst>
                <a:ext uri="{FF2B5EF4-FFF2-40B4-BE49-F238E27FC236}">
                  <a16:creationId xmlns:a16="http://schemas.microsoft.com/office/drawing/2014/main" id="{23438FBC-624D-4333-9577-B86C2013A64C}"/>
                </a:ext>
              </a:extLst>
            </p:cNvPr>
            <p:cNvSpPr>
              <a:spLocks/>
            </p:cNvSpPr>
            <p:nvPr/>
          </p:nvSpPr>
          <p:spPr bwMode="auto">
            <a:xfrm>
              <a:off x="3023146" y="2882231"/>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0" name="Freeform 640">
              <a:extLst>
                <a:ext uri="{FF2B5EF4-FFF2-40B4-BE49-F238E27FC236}">
                  <a16:creationId xmlns:a16="http://schemas.microsoft.com/office/drawing/2014/main" id="{33CDF005-2A03-4A04-8B2D-DFA4D9D1571F}"/>
                </a:ext>
              </a:extLst>
            </p:cNvPr>
            <p:cNvSpPr>
              <a:spLocks/>
            </p:cNvSpPr>
            <p:nvPr/>
          </p:nvSpPr>
          <p:spPr bwMode="auto">
            <a:xfrm>
              <a:off x="3023146" y="3018092"/>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1" name="Freeform 641">
              <a:extLst>
                <a:ext uri="{FF2B5EF4-FFF2-40B4-BE49-F238E27FC236}">
                  <a16:creationId xmlns:a16="http://schemas.microsoft.com/office/drawing/2014/main" id="{26C6AA3C-13F4-4ABB-AD1B-0BA9118393A1}"/>
                </a:ext>
              </a:extLst>
            </p:cNvPr>
            <p:cNvSpPr>
              <a:spLocks/>
            </p:cNvSpPr>
            <p:nvPr/>
          </p:nvSpPr>
          <p:spPr bwMode="auto">
            <a:xfrm>
              <a:off x="3023146" y="3151955"/>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2"/>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2" name="Freeform 642">
              <a:extLst>
                <a:ext uri="{FF2B5EF4-FFF2-40B4-BE49-F238E27FC236}">
                  <a16:creationId xmlns:a16="http://schemas.microsoft.com/office/drawing/2014/main" id="{C15CFE34-ADC0-480F-AAE7-34B8D5F728A1}"/>
                </a:ext>
              </a:extLst>
            </p:cNvPr>
            <p:cNvSpPr>
              <a:spLocks/>
            </p:cNvSpPr>
            <p:nvPr/>
          </p:nvSpPr>
          <p:spPr bwMode="auto">
            <a:xfrm>
              <a:off x="2483698" y="2344781"/>
              <a:ext cx="87910" cy="87910"/>
            </a:xfrm>
            <a:custGeom>
              <a:avLst/>
              <a:gdLst>
                <a:gd name="T0" fmla="*/ 72 w 85"/>
                <a:gd name="T1" fmla="*/ 14 h 86"/>
                <a:gd name="T2" fmla="*/ 43 w 85"/>
                <a:gd name="T3" fmla="*/ 0 h 86"/>
                <a:gd name="T4" fmla="*/ 13 w 85"/>
                <a:gd name="T5" fmla="*/ 14 h 86"/>
                <a:gd name="T6" fmla="*/ 0 w 85"/>
                <a:gd name="T7" fmla="*/ 42 h 86"/>
                <a:gd name="T8" fmla="*/ 13 w 85"/>
                <a:gd name="T9" fmla="*/ 73 h 86"/>
                <a:gd name="T10" fmla="*/ 43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3" y="0"/>
                  </a:cubicBezTo>
                  <a:cubicBezTo>
                    <a:pt x="30" y="0"/>
                    <a:pt x="21" y="6"/>
                    <a:pt x="13" y="14"/>
                  </a:cubicBezTo>
                  <a:cubicBezTo>
                    <a:pt x="4" y="21"/>
                    <a:pt x="0" y="32"/>
                    <a:pt x="0" y="42"/>
                  </a:cubicBezTo>
                  <a:cubicBezTo>
                    <a:pt x="0" y="56"/>
                    <a:pt x="4" y="65"/>
                    <a:pt x="13" y="73"/>
                  </a:cubicBezTo>
                  <a:cubicBezTo>
                    <a:pt x="21" y="82"/>
                    <a:pt x="30" y="86"/>
                    <a:pt x="43" y="86"/>
                  </a:cubicBezTo>
                  <a:cubicBezTo>
                    <a:pt x="53"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3" name="Freeform 643">
              <a:extLst>
                <a:ext uri="{FF2B5EF4-FFF2-40B4-BE49-F238E27FC236}">
                  <a16:creationId xmlns:a16="http://schemas.microsoft.com/office/drawing/2014/main" id="{0AD980F5-CF57-4301-90F3-5CDC8AF56036}"/>
                </a:ext>
              </a:extLst>
            </p:cNvPr>
            <p:cNvSpPr>
              <a:spLocks/>
            </p:cNvSpPr>
            <p:nvPr/>
          </p:nvSpPr>
          <p:spPr bwMode="auto">
            <a:xfrm>
              <a:off x="2619559" y="2344781"/>
              <a:ext cx="85912"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3" y="0"/>
                    <a:pt x="42" y="0"/>
                  </a:cubicBezTo>
                  <a:cubicBezTo>
                    <a:pt x="31" y="0"/>
                    <a:pt x="21" y="6"/>
                    <a:pt x="13" y="14"/>
                  </a:cubicBezTo>
                  <a:cubicBezTo>
                    <a:pt x="5" y="21"/>
                    <a:pt x="0" y="32"/>
                    <a:pt x="0" y="42"/>
                  </a:cubicBezTo>
                  <a:cubicBezTo>
                    <a:pt x="0" y="56"/>
                    <a:pt x="5" y="65"/>
                    <a:pt x="13" y="73"/>
                  </a:cubicBezTo>
                  <a:cubicBezTo>
                    <a:pt x="21" y="82"/>
                    <a:pt x="31" y="86"/>
                    <a:pt x="42" y="86"/>
                  </a:cubicBezTo>
                  <a:cubicBezTo>
                    <a:pt x="53"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4" name="Freeform 644">
              <a:extLst>
                <a:ext uri="{FF2B5EF4-FFF2-40B4-BE49-F238E27FC236}">
                  <a16:creationId xmlns:a16="http://schemas.microsoft.com/office/drawing/2014/main" id="{362DD90F-2703-46F6-A2AA-C73C1A0BC7D5}"/>
                </a:ext>
              </a:extLst>
            </p:cNvPr>
            <p:cNvSpPr>
              <a:spLocks/>
            </p:cNvSpPr>
            <p:nvPr/>
          </p:nvSpPr>
          <p:spPr bwMode="auto">
            <a:xfrm>
              <a:off x="2753422"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4" y="0"/>
                    <a:pt x="42" y="0"/>
                  </a:cubicBezTo>
                  <a:cubicBezTo>
                    <a:pt x="31" y="0"/>
                    <a:pt x="21" y="6"/>
                    <a:pt x="13" y="14"/>
                  </a:cubicBezTo>
                  <a:cubicBezTo>
                    <a:pt x="5" y="21"/>
                    <a:pt x="0" y="32"/>
                    <a:pt x="0" y="42"/>
                  </a:cubicBezTo>
                  <a:cubicBezTo>
                    <a:pt x="0" y="56"/>
                    <a:pt x="5" y="65"/>
                    <a:pt x="13" y="73"/>
                  </a:cubicBezTo>
                  <a:cubicBezTo>
                    <a:pt x="21" y="82"/>
                    <a:pt x="31" y="86"/>
                    <a:pt x="42" y="86"/>
                  </a:cubicBezTo>
                  <a:cubicBezTo>
                    <a:pt x="54"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5" name="Freeform 645">
              <a:extLst>
                <a:ext uri="{FF2B5EF4-FFF2-40B4-BE49-F238E27FC236}">
                  <a16:creationId xmlns:a16="http://schemas.microsoft.com/office/drawing/2014/main" id="{A33DD541-82C0-4B28-8B36-A14FCFB5490B}"/>
                </a:ext>
              </a:extLst>
            </p:cNvPr>
            <p:cNvSpPr>
              <a:spLocks/>
            </p:cNvSpPr>
            <p:nvPr/>
          </p:nvSpPr>
          <p:spPr bwMode="auto">
            <a:xfrm>
              <a:off x="3157009"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6" name="Freeform 646">
              <a:extLst>
                <a:ext uri="{FF2B5EF4-FFF2-40B4-BE49-F238E27FC236}">
                  <a16:creationId xmlns:a16="http://schemas.microsoft.com/office/drawing/2014/main" id="{941F3F12-7F0B-480C-B028-27B5C5CB1F0E}"/>
                </a:ext>
              </a:extLst>
            </p:cNvPr>
            <p:cNvSpPr>
              <a:spLocks/>
            </p:cNvSpPr>
            <p:nvPr/>
          </p:nvSpPr>
          <p:spPr bwMode="auto">
            <a:xfrm>
              <a:off x="3023146" y="2478644"/>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2" y="0"/>
                    <a:pt x="21" y="5"/>
                    <a:pt x="13" y="13"/>
                  </a:cubicBezTo>
                  <a:cubicBezTo>
                    <a:pt x="5" y="21"/>
                    <a:pt x="0" y="31"/>
                    <a:pt x="0" y="42"/>
                  </a:cubicBezTo>
                  <a:cubicBezTo>
                    <a:pt x="0" y="55"/>
                    <a:pt x="5" y="64"/>
                    <a:pt x="13" y="72"/>
                  </a:cubicBezTo>
                  <a:cubicBezTo>
                    <a:pt x="21" y="81"/>
                    <a:pt x="32"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7" name="Freeform 647">
              <a:extLst>
                <a:ext uri="{FF2B5EF4-FFF2-40B4-BE49-F238E27FC236}">
                  <a16:creationId xmlns:a16="http://schemas.microsoft.com/office/drawing/2014/main" id="{6D7D437F-0A9B-4BAC-9372-5D0EE71E9648}"/>
                </a:ext>
              </a:extLst>
            </p:cNvPr>
            <p:cNvSpPr>
              <a:spLocks/>
            </p:cNvSpPr>
            <p:nvPr/>
          </p:nvSpPr>
          <p:spPr bwMode="auto">
            <a:xfrm>
              <a:off x="3290872"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6"/>
                    <a:pt x="54" y="0"/>
                    <a:pt x="42" y="0"/>
                  </a:cubicBezTo>
                  <a:cubicBezTo>
                    <a:pt x="32" y="0"/>
                    <a:pt x="21" y="6"/>
                    <a:pt x="13" y="13"/>
                  </a:cubicBezTo>
                  <a:cubicBezTo>
                    <a:pt x="5" y="21"/>
                    <a:pt x="0" y="32"/>
                    <a:pt x="0" y="42"/>
                  </a:cubicBezTo>
                  <a:cubicBezTo>
                    <a:pt x="0" y="55"/>
                    <a:pt x="5" y="65"/>
                    <a:pt x="13" y="72"/>
                  </a:cubicBezTo>
                  <a:cubicBezTo>
                    <a:pt x="21" y="82"/>
                    <a:pt x="32" y="85"/>
                    <a:pt x="42" y="85"/>
                  </a:cubicBezTo>
                  <a:cubicBezTo>
                    <a:pt x="54" y="85"/>
                    <a:pt x="65"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8" name="Freeform 648">
              <a:extLst>
                <a:ext uri="{FF2B5EF4-FFF2-40B4-BE49-F238E27FC236}">
                  <a16:creationId xmlns:a16="http://schemas.microsoft.com/office/drawing/2014/main" id="{586FCD66-5EF8-4B30-80BA-A0A2D318C14A}"/>
                </a:ext>
              </a:extLst>
            </p:cNvPr>
            <p:cNvSpPr>
              <a:spLocks/>
            </p:cNvSpPr>
            <p:nvPr/>
          </p:nvSpPr>
          <p:spPr bwMode="auto">
            <a:xfrm>
              <a:off x="3290872"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5" y="6"/>
                    <a:pt x="54" y="0"/>
                    <a:pt x="42" y="0"/>
                  </a:cubicBezTo>
                  <a:cubicBezTo>
                    <a:pt x="32" y="0"/>
                    <a:pt x="21" y="6"/>
                    <a:pt x="13" y="14"/>
                  </a:cubicBezTo>
                  <a:cubicBezTo>
                    <a:pt x="5" y="21"/>
                    <a:pt x="0" y="32"/>
                    <a:pt x="0" y="42"/>
                  </a:cubicBezTo>
                  <a:cubicBezTo>
                    <a:pt x="0" y="55"/>
                    <a:pt x="5" y="65"/>
                    <a:pt x="13" y="73"/>
                  </a:cubicBezTo>
                  <a:cubicBezTo>
                    <a:pt x="21" y="82"/>
                    <a:pt x="32" y="86"/>
                    <a:pt x="42" y="86"/>
                  </a:cubicBezTo>
                  <a:cubicBezTo>
                    <a:pt x="54" y="86"/>
                    <a:pt x="65"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49" name="Freeform 649">
              <a:extLst>
                <a:ext uri="{FF2B5EF4-FFF2-40B4-BE49-F238E27FC236}">
                  <a16:creationId xmlns:a16="http://schemas.microsoft.com/office/drawing/2014/main" id="{D135209C-F555-48A4-97BF-3BF934AAB7E4}"/>
                </a:ext>
              </a:extLst>
            </p:cNvPr>
            <p:cNvSpPr>
              <a:spLocks/>
            </p:cNvSpPr>
            <p:nvPr/>
          </p:nvSpPr>
          <p:spPr bwMode="auto">
            <a:xfrm>
              <a:off x="4369767" y="2882231"/>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0" name="Freeform 650">
              <a:extLst>
                <a:ext uri="{FF2B5EF4-FFF2-40B4-BE49-F238E27FC236}">
                  <a16:creationId xmlns:a16="http://schemas.microsoft.com/office/drawing/2014/main" id="{AC8B05AA-D0D2-46F2-A87F-3AFDE09E53F2}"/>
                </a:ext>
              </a:extLst>
            </p:cNvPr>
            <p:cNvSpPr>
              <a:spLocks/>
            </p:cNvSpPr>
            <p:nvPr/>
          </p:nvSpPr>
          <p:spPr bwMode="auto">
            <a:xfrm>
              <a:off x="4369767" y="3018092"/>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1" name="Freeform 651">
              <a:extLst>
                <a:ext uri="{FF2B5EF4-FFF2-40B4-BE49-F238E27FC236}">
                  <a16:creationId xmlns:a16="http://schemas.microsoft.com/office/drawing/2014/main" id="{E841B589-85BC-42C7-995A-6D77D7ED318B}"/>
                </a:ext>
              </a:extLst>
            </p:cNvPr>
            <p:cNvSpPr>
              <a:spLocks/>
            </p:cNvSpPr>
            <p:nvPr/>
          </p:nvSpPr>
          <p:spPr bwMode="auto">
            <a:xfrm>
              <a:off x="4503630" y="3018092"/>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2" name="Freeform 652">
              <a:extLst>
                <a:ext uri="{FF2B5EF4-FFF2-40B4-BE49-F238E27FC236}">
                  <a16:creationId xmlns:a16="http://schemas.microsoft.com/office/drawing/2014/main" id="{5221AFF0-6B24-44F5-AB2B-DE5BAE59D346}"/>
                </a:ext>
              </a:extLst>
            </p:cNvPr>
            <p:cNvSpPr>
              <a:spLocks/>
            </p:cNvSpPr>
            <p:nvPr/>
          </p:nvSpPr>
          <p:spPr bwMode="auto">
            <a:xfrm>
              <a:off x="4233906" y="2614505"/>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4" y="0"/>
                    <a:pt x="42" y="0"/>
                  </a:cubicBezTo>
                  <a:cubicBezTo>
                    <a:pt x="31" y="0"/>
                    <a:pt x="21" y="5"/>
                    <a:pt x="13" y="13"/>
                  </a:cubicBezTo>
                  <a:cubicBezTo>
                    <a:pt x="5" y="21"/>
                    <a:pt x="0" y="31"/>
                    <a:pt x="0" y="42"/>
                  </a:cubicBezTo>
                  <a:cubicBezTo>
                    <a:pt x="0" y="55"/>
                    <a:pt x="5" y="64"/>
                    <a:pt x="13" y="72"/>
                  </a:cubicBezTo>
                  <a:cubicBezTo>
                    <a:pt x="21" y="81"/>
                    <a:pt x="31" y="85"/>
                    <a:pt x="42" y="85"/>
                  </a:cubicBezTo>
                  <a:cubicBezTo>
                    <a:pt x="54"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3" name="Freeform 653">
              <a:extLst>
                <a:ext uri="{FF2B5EF4-FFF2-40B4-BE49-F238E27FC236}">
                  <a16:creationId xmlns:a16="http://schemas.microsoft.com/office/drawing/2014/main" id="{4C40A246-F902-4AD5-A0E0-62A77B508751}"/>
                </a:ext>
              </a:extLst>
            </p:cNvPr>
            <p:cNvSpPr>
              <a:spLocks/>
            </p:cNvSpPr>
            <p:nvPr/>
          </p:nvSpPr>
          <p:spPr bwMode="auto">
            <a:xfrm>
              <a:off x="4369767" y="2748368"/>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1"/>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4" name="Freeform 654">
              <a:extLst>
                <a:ext uri="{FF2B5EF4-FFF2-40B4-BE49-F238E27FC236}">
                  <a16:creationId xmlns:a16="http://schemas.microsoft.com/office/drawing/2014/main" id="{420303B6-0BA8-4DDB-A764-34315F4C93C9}"/>
                </a:ext>
              </a:extLst>
            </p:cNvPr>
            <p:cNvSpPr>
              <a:spLocks/>
            </p:cNvSpPr>
            <p:nvPr/>
          </p:nvSpPr>
          <p:spPr bwMode="auto">
            <a:xfrm>
              <a:off x="4503630"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2" y="0"/>
                    <a:pt x="21" y="6"/>
                    <a:pt x="13" y="13"/>
                  </a:cubicBezTo>
                  <a:cubicBezTo>
                    <a:pt x="5" y="21"/>
                    <a:pt x="0" y="32"/>
                    <a:pt x="0" y="42"/>
                  </a:cubicBezTo>
                  <a:cubicBezTo>
                    <a:pt x="0" y="55"/>
                    <a:pt x="5" y="65"/>
                    <a:pt x="13" y="72"/>
                  </a:cubicBezTo>
                  <a:cubicBezTo>
                    <a:pt x="21" y="82"/>
                    <a:pt x="32" y="85"/>
                    <a:pt x="42" y="85"/>
                  </a:cubicBezTo>
                  <a:cubicBezTo>
                    <a:pt x="55" y="85"/>
                    <a:pt x="64" y="82"/>
                    <a:pt x="72" y="72"/>
                  </a:cubicBezTo>
                  <a:cubicBezTo>
                    <a:pt x="82" y="65"/>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5" name="Freeform 655">
              <a:extLst>
                <a:ext uri="{FF2B5EF4-FFF2-40B4-BE49-F238E27FC236}">
                  <a16:creationId xmlns:a16="http://schemas.microsoft.com/office/drawing/2014/main" id="{6714EF9A-815B-4DD1-9504-F1649208AD3F}"/>
                </a:ext>
              </a:extLst>
            </p:cNvPr>
            <p:cNvSpPr>
              <a:spLocks/>
            </p:cNvSpPr>
            <p:nvPr/>
          </p:nvSpPr>
          <p:spPr bwMode="auto">
            <a:xfrm>
              <a:off x="4637493" y="1805333"/>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2"/>
                    <a:pt x="0" y="42"/>
                  </a:cubicBezTo>
                  <a:cubicBezTo>
                    <a:pt x="0" y="55"/>
                    <a:pt x="6" y="64"/>
                    <a:pt x="13" y="72"/>
                  </a:cubicBezTo>
                  <a:cubicBezTo>
                    <a:pt x="21" y="81"/>
                    <a:pt x="32" y="85"/>
                    <a:pt x="42" y="85"/>
                  </a:cubicBezTo>
                  <a:cubicBezTo>
                    <a:pt x="55" y="85"/>
                    <a:pt x="65" y="81"/>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6" name="Freeform 656">
              <a:extLst>
                <a:ext uri="{FF2B5EF4-FFF2-40B4-BE49-F238E27FC236}">
                  <a16:creationId xmlns:a16="http://schemas.microsoft.com/office/drawing/2014/main" id="{A3DE9F7A-30F6-44D0-ACFC-14C85C410A7A}"/>
                </a:ext>
              </a:extLst>
            </p:cNvPr>
            <p:cNvSpPr>
              <a:spLocks/>
            </p:cNvSpPr>
            <p:nvPr/>
          </p:nvSpPr>
          <p:spPr bwMode="auto">
            <a:xfrm>
              <a:off x="4637493" y="194119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2"/>
                    <a:pt x="0" y="42"/>
                  </a:cubicBezTo>
                  <a:cubicBezTo>
                    <a:pt x="0" y="55"/>
                    <a:pt x="6" y="64"/>
                    <a:pt x="13" y="72"/>
                  </a:cubicBezTo>
                  <a:cubicBezTo>
                    <a:pt x="21" y="81"/>
                    <a:pt x="32" y="85"/>
                    <a:pt x="42" y="85"/>
                  </a:cubicBezTo>
                  <a:cubicBezTo>
                    <a:pt x="55" y="85"/>
                    <a:pt x="65" y="81"/>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7" name="Freeform 657">
              <a:extLst>
                <a:ext uri="{FF2B5EF4-FFF2-40B4-BE49-F238E27FC236}">
                  <a16:creationId xmlns:a16="http://schemas.microsoft.com/office/drawing/2014/main" id="{4D759909-8EC5-4C44-AB5F-927FEC2C6AE9}"/>
                </a:ext>
              </a:extLst>
            </p:cNvPr>
            <p:cNvSpPr>
              <a:spLocks/>
            </p:cNvSpPr>
            <p:nvPr/>
          </p:nvSpPr>
          <p:spPr bwMode="auto">
            <a:xfrm>
              <a:off x="4637493"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6"/>
                    <a:pt x="55" y="0"/>
                    <a:pt x="42" y="0"/>
                  </a:cubicBezTo>
                  <a:cubicBezTo>
                    <a:pt x="32" y="0"/>
                    <a:pt x="21" y="6"/>
                    <a:pt x="13" y="13"/>
                  </a:cubicBezTo>
                  <a:cubicBezTo>
                    <a:pt x="6" y="21"/>
                    <a:pt x="0" y="32"/>
                    <a:pt x="0" y="42"/>
                  </a:cubicBezTo>
                  <a:cubicBezTo>
                    <a:pt x="0" y="55"/>
                    <a:pt x="6" y="65"/>
                    <a:pt x="13" y="72"/>
                  </a:cubicBezTo>
                  <a:cubicBezTo>
                    <a:pt x="21" y="82"/>
                    <a:pt x="32" y="85"/>
                    <a:pt x="42" y="85"/>
                  </a:cubicBezTo>
                  <a:cubicBezTo>
                    <a:pt x="55" y="85"/>
                    <a:pt x="65" y="82"/>
                    <a:pt x="72" y="72"/>
                  </a:cubicBezTo>
                  <a:cubicBezTo>
                    <a:pt x="82" y="65"/>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8" name="Freeform 658">
              <a:extLst>
                <a:ext uri="{FF2B5EF4-FFF2-40B4-BE49-F238E27FC236}">
                  <a16:creationId xmlns:a16="http://schemas.microsoft.com/office/drawing/2014/main" id="{B9068516-565E-43DC-A472-A014B8CFFB6A}"/>
                </a:ext>
              </a:extLst>
            </p:cNvPr>
            <p:cNvSpPr>
              <a:spLocks/>
            </p:cNvSpPr>
            <p:nvPr/>
          </p:nvSpPr>
          <p:spPr bwMode="auto">
            <a:xfrm>
              <a:off x="4637493"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5" y="6"/>
                    <a:pt x="55" y="0"/>
                    <a:pt x="42" y="0"/>
                  </a:cubicBezTo>
                  <a:cubicBezTo>
                    <a:pt x="32" y="0"/>
                    <a:pt x="21" y="6"/>
                    <a:pt x="13" y="14"/>
                  </a:cubicBezTo>
                  <a:cubicBezTo>
                    <a:pt x="6" y="21"/>
                    <a:pt x="0" y="32"/>
                    <a:pt x="0" y="42"/>
                  </a:cubicBezTo>
                  <a:cubicBezTo>
                    <a:pt x="0" y="55"/>
                    <a:pt x="6" y="65"/>
                    <a:pt x="13" y="73"/>
                  </a:cubicBezTo>
                  <a:cubicBezTo>
                    <a:pt x="21" y="82"/>
                    <a:pt x="32" y="86"/>
                    <a:pt x="42" y="86"/>
                  </a:cubicBezTo>
                  <a:cubicBezTo>
                    <a:pt x="55" y="86"/>
                    <a:pt x="65" y="82"/>
                    <a:pt x="72" y="73"/>
                  </a:cubicBezTo>
                  <a:cubicBezTo>
                    <a:pt x="82" y="65"/>
                    <a:pt x="85" y="55"/>
                    <a:pt x="85" y="42"/>
                  </a:cubicBezTo>
                  <a:cubicBezTo>
                    <a:pt x="85"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59" name="Freeform 659">
              <a:extLst>
                <a:ext uri="{FF2B5EF4-FFF2-40B4-BE49-F238E27FC236}">
                  <a16:creationId xmlns:a16="http://schemas.microsoft.com/office/drawing/2014/main" id="{EDF1694A-00CD-43E5-BBC6-9529320C1294}"/>
                </a:ext>
              </a:extLst>
            </p:cNvPr>
            <p:cNvSpPr>
              <a:spLocks/>
            </p:cNvSpPr>
            <p:nvPr/>
          </p:nvSpPr>
          <p:spPr bwMode="auto">
            <a:xfrm>
              <a:off x="4637493"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5" y="6"/>
                    <a:pt x="55" y="0"/>
                    <a:pt x="42" y="0"/>
                  </a:cubicBezTo>
                  <a:cubicBezTo>
                    <a:pt x="32" y="0"/>
                    <a:pt x="21" y="6"/>
                    <a:pt x="13" y="14"/>
                  </a:cubicBezTo>
                  <a:cubicBezTo>
                    <a:pt x="6" y="21"/>
                    <a:pt x="0" y="32"/>
                    <a:pt x="0" y="42"/>
                  </a:cubicBezTo>
                  <a:cubicBezTo>
                    <a:pt x="0" y="56"/>
                    <a:pt x="6" y="65"/>
                    <a:pt x="13" y="73"/>
                  </a:cubicBezTo>
                  <a:cubicBezTo>
                    <a:pt x="21" y="82"/>
                    <a:pt x="32" y="86"/>
                    <a:pt x="42" y="86"/>
                  </a:cubicBezTo>
                  <a:cubicBezTo>
                    <a:pt x="55" y="86"/>
                    <a:pt x="65" y="82"/>
                    <a:pt x="72" y="73"/>
                  </a:cubicBezTo>
                  <a:cubicBezTo>
                    <a:pt x="82" y="65"/>
                    <a:pt x="85" y="56"/>
                    <a:pt x="85" y="42"/>
                  </a:cubicBezTo>
                  <a:cubicBezTo>
                    <a:pt x="85" y="32"/>
                    <a:pt x="82"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0" name="Freeform 660">
              <a:extLst>
                <a:ext uri="{FF2B5EF4-FFF2-40B4-BE49-F238E27FC236}">
                  <a16:creationId xmlns:a16="http://schemas.microsoft.com/office/drawing/2014/main" id="{226DCD1B-9264-435D-977D-F552BDF49392}"/>
                </a:ext>
              </a:extLst>
            </p:cNvPr>
            <p:cNvSpPr>
              <a:spLocks/>
            </p:cNvSpPr>
            <p:nvPr/>
          </p:nvSpPr>
          <p:spPr bwMode="auto">
            <a:xfrm>
              <a:off x="4369767" y="1941194"/>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1" name="Freeform 661">
              <a:extLst>
                <a:ext uri="{FF2B5EF4-FFF2-40B4-BE49-F238E27FC236}">
                  <a16:creationId xmlns:a16="http://schemas.microsoft.com/office/drawing/2014/main" id="{3BAC7542-989F-49CA-98C6-56E95303B1BD}"/>
                </a:ext>
              </a:extLst>
            </p:cNvPr>
            <p:cNvSpPr>
              <a:spLocks/>
            </p:cNvSpPr>
            <p:nvPr/>
          </p:nvSpPr>
          <p:spPr bwMode="auto">
            <a:xfrm>
              <a:off x="4637493" y="167147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5" y="5"/>
                    <a:pt x="55" y="0"/>
                    <a:pt x="42" y="0"/>
                  </a:cubicBezTo>
                  <a:cubicBezTo>
                    <a:pt x="32" y="0"/>
                    <a:pt x="21" y="5"/>
                    <a:pt x="13" y="13"/>
                  </a:cubicBezTo>
                  <a:cubicBezTo>
                    <a:pt x="6" y="21"/>
                    <a:pt x="0" y="31"/>
                    <a:pt x="0" y="42"/>
                  </a:cubicBezTo>
                  <a:cubicBezTo>
                    <a:pt x="0" y="55"/>
                    <a:pt x="6" y="64"/>
                    <a:pt x="13" y="72"/>
                  </a:cubicBezTo>
                  <a:cubicBezTo>
                    <a:pt x="21" y="81"/>
                    <a:pt x="32" y="85"/>
                    <a:pt x="42" y="85"/>
                  </a:cubicBezTo>
                  <a:cubicBezTo>
                    <a:pt x="55" y="85"/>
                    <a:pt x="65" y="81"/>
                    <a:pt x="72" y="72"/>
                  </a:cubicBezTo>
                  <a:cubicBezTo>
                    <a:pt x="82" y="64"/>
                    <a:pt x="85" y="55"/>
                    <a:pt x="85" y="42"/>
                  </a:cubicBezTo>
                  <a:cubicBezTo>
                    <a:pt x="85" y="31"/>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2" name="Freeform 662">
              <a:extLst>
                <a:ext uri="{FF2B5EF4-FFF2-40B4-BE49-F238E27FC236}">
                  <a16:creationId xmlns:a16="http://schemas.microsoft.com/office/drawing/2014/main" id="{63C0EED5-D152-4CB9-BFBA-CFE37D2CEE42}"/>
                </a:ext>
              </a:extLst>
            </p:cNvPr>
            <p:cNvSpPr>
              <a:spLocks/>
            </p:cNvSpPr>
            <p:nvPr/>
          </p:nvSpPr>
          <p:spPr bwMode="auto">
            <a:xfrm>
              <a:off x="4773354" y="1805333"/>
              <a:ext cx="87910" cy="87910"/>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2"/>
                    <a:pt x="0" y="42"/>
                  </a:cubicBezTo>
                  <a:cubicBezTo>
                    <a:pt x="0" y="55"/>
                    <a:pt x="6" y="64"/>
                    <a:pt x="13" y="72"/>
                  </a:cubicBezTo>
                  <a:cubicBezTo>
                    <a:pt x="21" y="81"/>
                    <a:pt x="32" y="85"/>
                    <a:pt x="42" y="85"/>
                  </a:cubicBezTo>
                  <a:cubicBezTo>
                    <a:pt x="56"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3" name="Freeform 663">
              <a:extLst>
                <a:ext uri="{FF2B5EF4-FFF2-40B4-BE49-F238E27FC236}">
                  <a16:creationId xmlns:a16="http://schemas.microsoft.com/office/drawing/2014/main" id="{D64FC42C-354E-47A4-9C1D-ACC2342F9FDE}"/>
                </a:ext>
              </a:extLst>
            </p:cNvPr>
            <p:cNvSpPr>
              <a:spLocks/>
            </p:cNvSpPr>
            <p:nvPr/>
          </p:nvSpPr>
          <p:spPr bwMode="auto">
            <a:xfrm>
              <a:off x="4773354" y="1941194"/>
              <a:ext cx="87910" cy="85912"/>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2"/>
                    <a:pt x="0" y="42"/>
                  </a:cubicBezTo>
                  <a:cubicBezTo>
                    <a:pt x="0" y="55"/>
                    <a:pt x="6" y="64"/>
                    <a:pt x="13" y="72"/>
                  </a:cubicBezTo>
                  <a:cubicBezTo>
                    <a:pt x="21" y="81"/>
                    <a:pt x="32" y="85"/>
                    <a:pt x="42" y="85"/>
                  </a:cubicBezTo>
                  <a:cubicBezTo>
                    <a:pt x="56" y="85"/>
                    <a:pt x="65" y="81"/>
                    <a:pt x="73" y="72"/>
                  </a:cubicBezTo>
                  <a:cubicBezTo>
                    <a:pt x="82" y="64"/>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4" name="Freeform 664">
              <a:extLst>
                <a:ext uri="{FF2B5EF4-FFF2-40B4-BE49-F238E27FC236}">
                  <a16:creationId xmlns:a16="http://schemas.microsoft.com/office/drawing/2014/main" id="{037E37AB-2AAE-479D-B622-167FD1B039F2}"/>
                </a:ext>
              </a:extLst>
            </p:cNvPr>
            <p:cNvSpPr>
              <a:spLocks/>
            </p:cNvSpPr>
            <p:nvPr/>
          </p:nvSpPr>
          <p:spPr bwMode="auto">
            <a:xfrm>
              <a:off x="4773354" y="2075057"/>
              <a:ext cx="87910" cy="87910"/>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6"/>
                    <a:pt x="56" y="0"/>
                    <a:pt x="42" y="0"/>
                  </a:cubicBezTo>
                  <a:cubicBezTo>
                    <a:pt x="32" y="0"/>
                    <a:pt x="21" y="6"/>
                    <a:pt x="13" y="13"/>
                  </a:cubicBezTo>
                  <a:cubicBezTo>
                    <a:pt x="6" y="21"/>
                    <a:pt x="0" y="32"/>
                    <a:pt x="0" y="42"/>
                  </a:cubicBezTo>
                  <a:cubicBezTo>
                    <a:pt x="0" y="55"/>
                    <a:pt x="6" y="65"/>
                    <a:pt x="13" y="72"/>
                  </a:cubicBezTo>
                  <a:cubicBezTo>
                    <a:pt x="21" y="82"/>
                    <a:pt x="32" y="85"/>
                    <a:pt x="42" y="85"/>
                  </a:cubicBezTo>
                  <a:cubicBezTo>
                    <a:pt x="56" y="85"/>
                    <a:pt x="65" y="82"/>
                    <a:pt x="73" y="72"/>
                  </a:cubicBezTo>
                  <a:cubicBezTo>
                    <a:pt x="82" y="65"/>
                    <a:pt x="86" y="55"/>
                    <a:pt x="86" y="42"/>
                  </a:cubicBezTo>
                  <a:cubicBezTo>
                    <a:pt x="86" y="32"/>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5" name="Freeform 665">
              <a:extLst>
                <a:ext uri="{FF2B5EF4-FFF2-40B4-BE49-F238E27FC236}">
                  <a16:creationId xmlns:a16="http://schemas.microsoft.com/office/drawing/2014/main" id="{BC4BAF14-849A-4E2B-A316-2A164EDF7DA7}"/>
                </a:ext>
              </a:extLst>
            </p:cNvPr>
            <p:cNvSpPr>
              <a:spLocks/>
            </p:cNvSpPr>
            <p:nvPr/>
          </p:nvSpPr>
          <p:spPr bwMode="auto">
            <a:xfrm>
              <a:off x="4773354" y="2208920"/>
              <a:ext cx="87910" cy="87910"/>
            </a:xfrm>
            <a:custGeom>
              <a:avLst/>
              <a:gdLst>
                <a:gd name="T0" fmla="*/ 73 w 86"/>
                <a:gd name="T1" fmla="*/ 14 h 86"/>
                <a:gd name="T2" fmla="*/ 42 w 86"/>
                <a:gd name="T3" fmla="*/ 0 h 86"/>
                <a:gd name="T4" fmla="*/ 13 w 86"/>
                <a:gd name="T5" fmla="*/ 14 h 86"/>
                <a:gd name="T6" fmla="*/ 0 w 86"/>
                <a:gd name="T7" fmla="*/ 42 h 86"/>
                <a:gd name="T8" fmla="*/ 13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2" y="0"/>
                  </a:cubicBezTo>
                  <a:cubicBezTo>
                    <a:pt x="32" y="0"/>
                    <a:pt x="21" y="6"/>
                    <a:pt x="13" y="14"/>
                  </a:cubicBezTo>
                  <a:cubicBezTo>
                    <a:pt x="6" y="21"/>
                    <a:pt x="0" y="32"/>
                    <a:pt x="0" y="42"/>
                  </a:cubicBezTo>
                  <a:cubicBezTo>
                    <a:pt x="0" y="55"/>
                    <a:pt x="6" y="65"/>
                    <a:pt x="13" y="73"/>
                  </a:cubicBezTo>
                  <a:cubicBezTo>
                    <a:pt x="21" y="82"/>
                    <a:pt x="32" y="86"/>
                    <a:pt x="42" y="86"/>
                  </a:cubicBezTo>
                  <a:cubicBezTo>
                    <a:pt x="56" y="86"/>
                    <a:pt x="65" y="82"/>
                    <a:pt x="73" y="73"/>
                  </a:cubicBezTo>
                  <a:cubicBezTo>
                    <a:pt x="82" y="65"/>
                    <a:pt x="86" y="55"/>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6" name="Freeform 666">
              <a:extLst>
                <a:ext uri="{FF2B5EF4-FFF2-40B4-BE49-F238E27FC236}">
                  <a16:creationId xmlns:a16="http://schemas.microsoft.com/office/drawing/2014/main" id="{A4054D10-2DDF-42EC-B2F0-B36355669A02}"/>
                </a:ext>
              </a:extLst>
            </p:cNvPr>
            <p:cNvSpPr>
              <a:spLocks/>
            </p:cNvSpPr>
            <p:nvPr/>
          </p:nvSpPr>
          <p:spPr bwMode="auto">
            <a:xfrm>
              <a:off x="4773354" y="2344781"/>
              <a:ext cx="87910" cy="87910"/>
            </a:xfrm>
            <a:custGeom>
              <a:avLst/>
              <a:gdLst>
                <a:gd name="T0" fmla="*/ 73 w 86"/>
                <a:gd name="T1" fmla="*/ 14 h 86"/>
                <a:gd name="T2" fmla="*/ 42 w 86"/>
                <a:gd name="T3" fmla="*/ 0 h 86"/>
                <a:gd name="T4" fmla="*/ 13 w 86"/>
                <a:gd name="T5" fmla="*/ 14 h 86"/>
                <a:gd name="T6" fmla="*/ 0 w 86"/>
                <a:gd name="T7" fmla="*/ 42 h 86"/>
                <a:gd name="T8" fmla="*/ 13 w 86"/>
                <a:gd name="T9" fmla="*/ 73 h 86"/>
                <a:gd name="T10" fmla="*/ 42 w 86"/>
                <a:gd name="T11" fmla="*/ 86 h 86"/>
                <a:gd name="T12" fmla="*/ 73 w 86"/>
                <a:gd name="T13" fmla="*/ 73 h 86"/>
                <a:gd name="T14" fmla="*/ 86 w 86"/>
                <a:gd name="T15" fmla="*/ 42 h 86"/>
                <a:gd name="T16" fmla="*/ 73 w 86"/>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6">
                  <a:moveTo>
                    <a:pt x="73" y="14"/>
                  </a:moveTo>
                  <a:cubicBezTo>
                    <a:pt x="65" y="6"/>
                    <a:pt x="56" y="0"/>
                    <a:pt x="42" y="0"/>
                  </a:cubicBezTo>
                  <a:cubicBezTo>
                    <a:pt x="32" y="0"/>
                    <a:pt x="21" y="6"/>
                    <a:pt x="13" y="14"/>
                  </a:cubicBezTo>
                  <a:cubicBezTo>
                    <a:pt x="6" y="21"/>
                    <a:pt x="0" y="32"/>
                    <a:pt x="0" y="42"/>
                  </a:cubicBezTo>
                  <a:cubicBezTo>
                    <a:pt x="0" y="56"/>
                    <a:pt x="6" y="65"/>
                    <a:pt x="13" y="73"/>
                  </a:cubicBezTo>
                  <a:cubicBezTo>
                    <a:pt x="21" y="82"/>
                    <a:pt x="32" y="86"/>
                    <a:pt x="42" y="86"/>
                  </a:cubicBezTo>
                  <a:cubicBezTo>
                    <a:pt x="56" y="86"/>
                    <a:pt x="65" y="82"/>
                    <a:pt x="73" y="73"/>
                  </a:cubicBezTo>
                  <a:cubicBezTo>
                    <a:pt x="82" y="65"/>
                    <a:pt x="86" y="56"/>
                    <a:pt x="86" y="42"/>
                  </a:cubicBezTo>
                  <a:cubicBezTo>
                    <a:pt x="86" y="32"/>
                    <a:pt x="82" y="21"/>
                    <a:pt x="73"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7" name="Freeform 667">
              <a:extLst>
                <a:ext uri="{FF2B5EF4-FFF2-40B4-BE49-F238E27FC236}">
                  <a16:creationId xmlns:a16="http://schemas.microsoft.com/office/drawing/2014/main" id="{82268171-F3A7-4140-B529-6FB235D15CFB}"/>
                </a:ext>
              </a:extLst>
            </p:cNvPr>
            <p:cNvSpPr>
              <a:spLocks/>
            </p:cNvSpPr>
            <p:nvPr/>
          </p:nvSpPr>
          <p:spPr bwMode="auto">
            <a:xfrm>
              <a:off x="4773354" y="2478644"/>
              <a:ext cx="87910" cy="87910"/>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1"/>
                    <a:pt x="0" y="42"/>
                  </a:cubicBezTo>
                  <a:cubicBezTo>
                    <a:pt x="0" y="55"/>
                    <a:pt x="6" y="64"/>
                    <a:pt x="13"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8" name="Freeform 668">
              <a:extLst>
                <a:ext uri="{FF2B5EF4-FFF2-40B4-BE49-F238E27FC236}">
                  <a16:creationId xmlns:a16="http://schemas.microsoft.com/office/drawing/2014/main" id="{3DD72E10-EDF1-49A7-BDC6-4B296E216879}"/>
                </a:ext>
              </a:extLst>
            </p:cNvPr>
            <p:cNvSpPr>
              <a:spLocks/>
            </p:cNvSpPr>
            <p:nvPr/>
          </p:nvSpPr>
          <p:spPr bwMode="auto">
            <a:xfrm>
              <a:off x="4773354" y="2614505"/>
              <a:ext cx="87910" cy="85912"/>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1"/>
                    <a:pt x="0" y="42"/>
                  </a:cubicBezTo>
                  <a:cubicBezTo>
                    <a:pt x="0" y="55"/>
                    <a:pt x="6" y="64"/>
                    <a:pt x="13"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69" name="Freeform 669">
              <a:extLst>
                <a:ext uri="{FF2B5EF4-FFF2-40B4-BE49-F238E27FC236}">
                  <a16:creationId xmlns:a16="http://schemas.microsoft.com/office/drawing/2014/main" id="{07D8C900-B344-45FB-B6C9-4C05E7DF2306}"/>
                </a:ext>
              </a:extLst>
            </p:cNvPr>
            <p:cNvSpPr>
              <a:spLocks/>
            </p:cNvSpPr>
            <p:nvPr/>
          </p:nvSpPr>
          <p:spPr bwMode="auto">
            <a:xfrm>
              <a:off x="4773354" y="2748368"/>
              <a:ext cx="87910" cy="87910"/>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1"/>
                    <a:pt x="0" y="42"/>
                  </a:cubicBezTo>
                  <a:cubicBezTo>
                    <a:pt x="0" y="55"/>
                    <a:pt x="6" y="64"/>
                    <a:pt x="13"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0" name="Freeform 670">
              <a:extLst>
                <a:ext uri="{FF2B5EF4-FFF2-40B4-BE49-F238E27FC236}">
                  <a16:creationId xmlns:a16="http://schemas.microsoft.com/office/drawing/2014/main" id="{A7475EB9-D1B8-4D70-9B9F-FAB2ECCEA432}"/>
                </a:ext>
              </a:extLst>
            </p:cNvPr>
            <p:cNvSpPr>
              <a:spLocks/>
            </p:cNvSpPr>
            <p:nvPr/>
          </p:nvSpPr>
          <p:spPr bwMode="auto">
            <a:xfrm>
              <a:off x="4909215" y="1805333"/>
              <a:ext cx="85912"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2"/>
                    <a:pt x="0" y="42"/>
                  </a:cubicBezTo>
                  <a:cubicBezTo>
                    <a:pt x="0" y="55"/>
                    <a:pt x="5" y="64"/>
                    <a:pt x="13" y="72"/>
                  </a:cubicBezTo>
                  <a:cubicBezTo>
                    <a:pt x="20" y="81"/>
                    <a:pt x="31" y="85"/>
                    <a:pt x="41"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1" name="Freeform 671">
              <a:extLst>
                <a:ext uri="{FF2B5EF4-FFF2-40B4-BE49-F238E27FC236}">
                  <a16:creationId xmlns:a16="http://schemas.microsoft.com/office/drawing/2014/main" id="{FAD2C1BE-4F9E-4A60-8C52-3696133A6E08}"/>
                </a:ext>
              </a:extLst>
            </p:cNvPr>
            <p:cNvSpPr>
              <a:spLocks/>
            </p:cNvSpPr>
            <p:nvPr/>
          </p:nvSpPr>
          <p:spPr bwMode="auto">
            <a:xfrm>
              <a:off x="4909215" y="1941194"/>
              <a:ext cx="85912" cy="85912"/>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2"/>
                    <a:pt x="0" y="42"/>
                  </a:cubicBezTo>
                  <a:cubicBezTo>
                    <a:pt x="0" y="55"/>
                    <a:pt x="5" y="64"/>
                    <a:pt x="13" y="72"/>
                  </a:cubicBezTo>
                  <a:cubicBezTo>
                    <a:pt x="20" y="81"/>
                    <a:pt x="31" y="85"/>
                    <a:pt x="41"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2" name="Freeform 672">
              <a:extLst>
                <a:ext uri="{FF2B5EF4-FFF2-40B4-BE49-F238E27FC236}">
                  <a16:creationId xmlns:a16="http://schemas.microsoft.com/office/drawing/2014/main" id="{13DABD0D-FF31-4A20-8A57-96D9D8C0C69A}"/>
                </a:ext>
              </a:extLst>
            </p:cNvPr>
            <p:cNvSpPr>
              <a:spLocks/>
            </p:cNvSpPr>
            <p:nvPr/>
          </p:nvSpPr>
          <p:spPr bwMode="auto">
            <a:xfrm>
              <a:off x="4909215" y="2075057"/>
              <a:ext cx="85912"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1" y="0"/>
                  </a:cubicBezTo>
                  <a:cubicBezTo>
                    <a:pt x="31" y="0"/>
                    <a:pt x="20" y="6"/>
                    <a:pt x="13" y="13"/>
                  </a:cubicBezTo>
                  <a:cubicBezTo>
                    <a:pt x="5" y="21"/>
                    <a:pt x="0" y="32"/>
                    <a:pt x="0" y="42"/>
                  </a:cubicBezTo>
                  <a:cubicBezTo>
                    <a:pt x="0" y="55"/>
                    <a:pt x="5" y="65"/>
                    <a:pt x="13" y="72"/>
                  </a:cubicBezTo>
                  <a:cubicBezTo>
                    <a:pt x="20" y="82"/>
                    <a:pt x="31" y="85"/>
                    <a:pt x="41"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3" name="Freeform 673">
              <a:extLst>
                <a:ext uri="{FF2B5EF4-FFF2-40B4-BE49-F238E27FC236}">
                  <a16:creationId xmlns:a16="http://schemas.microsoft.com/office/drawing/2014/main" id="{13FFACFB-FC4E-4537-9247-C013B3BBEAEA}"/>
                </a:ext>
              </a:extLst>
            </p:cNvPr>
            <p:cNvSpPr>
              <a:spLocks/>
            </p:cNvSpPr>
            <p:nvPr/>
          </p:nvSpPr>
          <p:spPr bwMode="auto">
            <a:xfrm>
              <a:off x="4909215" y="2208920"/>
              <a:ext cx="85912" cy="87910"/>
            </a:xfrm>
            <a:custGeom>
              <a:avLst/>
              <a:gdLst>
                <a:gd name="T0" fmla="*/ 72 w 85"/>
                <a:gd name="T1" fmla="*/ 14 h 86"/>
                <a:gd name="T2" fmla="*/ 41 w 85"/>
                <a:gd name="T3" fmla="*/ 0 h 86"/>
                <a:gd name="T4" fmla="*/ 13 w 85"/>
                <a:gd name="T5" fmla="*/ 14 h 86"/>
                <a:gd name="T6" fmla="*/ 0 w 85"/>
                <a:gd name="T7" fmla="*/ 42 h 86"/>
                <a:gd name="T8" fmla="*/ 13 w 85"/>
                <a:gd name="T9" fmla="*/ 73 h 86"/>
                <a:gd name="T10" fmla="*/ 41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1" y="0"/>
                  </a:cubicBezTo>
                  <a:cubicBezTo>
                    <a:pt x="31" y="0"/>
                    <a:pt x="20" y="6"/>
                    <a:pt x="13" y="14"/>
                  </a:cubicBezTo>
                  <a:cubicBezTo>
                    <a:pt x="5" y="21"/>
                    <a:pt x="0" y="32"/>
                    <a:pt x="0" y="42"/>
                  </a:cubicBezTo>
                  <a:cubicBezTo>
                    <a:pt x="0" y="55"/>
                    <a:pt x="5" y="65"/>
                    <a:pt x="13" y="73"/>
                  </a:cubicBezTo>
                  <a:cubicBezTo>
                    <a:pt x="20" y="82"/>
                    <a:pt x="31" y="86"/>
                    <a:pt x="41"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4" name="Freeform 674">
              <a:extLst>
                <a:ext uri="{FF2B5EF4-FFF2-40B4-BE49-F238E27FC236}">
                  <a16:creationId xmlns:a16="http://schemas.microsoft.com/office/drawing/2014/main" id="{1AEF18F8-ED75-40F2-91E5-025E255431B9}"/>
                </a:ext>
              </a:extLst>
            </p:cNvPr>
            <p:cNvSpPr>
              <a:spLocks/>
            </p:cNvSpPr>
            <p:nvPr/>
          </p:nvSpPr>
          <p:spPr bwMode="auto">
            <a:xfrm>
              <a:off x="4909215" y="2344781"/>
              <a:ext cx="85912" cy="87910"/>
            </a:xfrm>
            <a:custGeom>
              <a:avLst/>
              <a:gdLst>
                <a:gd name="T0" fmla="*/ 72 w 85"/>
                <a:gd name="T1" fmla="*/ 14 h 86"/>
                <a:gd name="T2" fmla="*/ 41 w 85"/>
                <a:gd name="T3" fmla="*/ 0 h 86"/>
                <a:gd name="T4" fmla="*/ 13 w 85"/>
                <a:gd name="T5" fmla="*/ 14 h 86"/>
                <a:gd name="T6" fmla="*/ 0 w 85"/>
                <a:gd name="T7" fmla="*/ 42 h 86"/>
                <a:gd name="T8" fmla="*/ 13 w 85"/>
                <a:gd name="T9" fmla="*/ 73 h 86"/>
                <a:gd name="T10" fmla="*/ 41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1" y="0"/>
                  </a:cubicBezTo>
                  <a:cubicBezTo>
                    <a:pt x="31" y="0"/>
                    <a:pt x="20" y="6"/>
                    <a:pt x="13" y="14"/>
                  </a:cubicBezTo>
                  <a:cubicBezTo>
                    <a:pt x="5" y="21"/>
                    <a:pt x="0" y="32"/>
                    <a:pt x="0" y="42"/>
                  </a:cubicBezTo>
                  <a:cubicBezTo>
                    <a:pt x="0" y="56"/>
                    <a:pt x="5" y="65"/>
                    <a:pt x="13" y="73"/>
                  </a:cubicBezTo>
                  <a:cubicBezTo>
                    <a:pt x="20" y="82"/>
                    <a:pt x="31" y="86"/>
                    <a:pt x="41"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5" name="Freeform 675">
              <a:extLst>
                <a:ext uri="{FF2B5EF4-FFF2-40B4-BE49-F238E27FC236}">
                  <a16:creationId xmlns:a16="http://schemas.microsoft.com/office/drawing/2014/main" id="{7EBD9437-86C1-4BD9-AA2A-E6A54A570E11}"/>
                </a:ext>
              </a:extLst>
            </p:cNvPr>
            <p:cNvSpPr>
              <a:spLocks/>
            </p:cNvSpPr>
            <p:nvPr/>
          </p:nvSpPr>
          <p:spPr bwMode="auto">
            <a:xfrm>
              <a:off x="4909215" y="2478644"/>
              <a:ext cx="85912"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1"/>
                    <a:pt x="0" y="42"/>
                  </a:cubicBezTo>
                  <a:cubicBezTo>
                    <a:pt x="0" y="55"/>
                    <a:pt x="5" y="64"/>
                    <a:pt x="13" y="72"/>
                  </a:cubicBezTo>
                  <a:cubicBezTo>
                    <a:pt x="20" y="81"/>
                    <a:pt x="31" y="85"/>
                    <a:pt x="41"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6" name="Freeform 676">
              <a:extLst>
                <a:ext uri="{FF2B5EF4-FFF2-40B4-BE49-F238E27FC236}">
                  <a16:creationId xmlns:a16="http://schemas.microsoft.com/office/drawing/2014/main" id="{C2C8C313-8630-4F94-BB71-AC1CB2960590}"/>
                </a:ext>
              </a:extLst>
            </p:cNvPr>
            <p:cNvSpPr>
              <a:spLocks/>
            </p:cNvSpPr>
            <p:nvPr/>
          </p:nvSpPr>
          <p:spPr bwMode="auto">
            <a:xfrm>
              <a:off x="4909215" y="2614505"/>
              <a:ext cx="85912" cy="85912"/>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1"/>
                    <a:pt x="0" y="42"/>
                  </a:cubicBezTo>
                  <a:cubicBezTo>
                    <a:pt x="0" y="55"/>
                    <a:pt x="5" y="64"/>
                    <a:pt x="13" y="72"/>
                  </a:cubicBezTo>
                  <a:cubicBezTo>
                    <a:pt x="20" y="81"/>
                    <a:pt x="31" y="85"/>
                    <a:pt x="41"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7" name="Freeform 677">
              <a:extLst>
                <a:ext uri="{FF2B5EF4-FFF2-40B4-BE49-F238E27FC236}">
                  <a16:creationId xmlns:a16="http://schemas.microsoft.com/office/drawing/2014/main" id="{6D05AE07-7402-43DA-AA86-2E0B0E13B384}"/>
                </a:ext>
              </a:extLst>
            </p:cNvPr>
            <p:cNvSpPr>
              <a:spLocks/>
            </p:cNvSpPr>
            <p:nvPr/>
          </p:nvSpPr>
          <p:spPr bwMode="auto">
            <a:xfrm>
              <a:off x="5043078" y="1805333"/>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8" name="Freeform 678">
              <a:extLst>
                <a:ext uri="{FF2B5EF4-FFF2-40B4-BE49-F238E27FC236}">
                  <a16:creationId xmlns:a16="http://schemas.microsoft.com/office/drawing/2014/main" id="{3DF59242-D3DC-46F5-8118-E4AF0F83CFF0}"/>
                </a:ext>
              </a:extLst>
            </p:cNvPr>
            <p:cNvSpPr>
              <a:spLocks/>
            </p:cNvSpPr>
            <p:nvPr/>
          </p:nvSpPr>
          <p:spPr bwMode="auto">
            <a:xfrm>
              <a:off x="5043078" y="194119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79" name="Freeform 679">
              <a:extLst>
                <a:ext uri="{FF2B5EF4-FFF2-40B4-BE49-F238E27FC236}">
                  <a16:creationId xmlns:a16="http://schemas.microsoft.com/office/drawing/2014/main" id="{45FB113D-00AF-4766-B45A-DAA68AF39332}"/>
                </a:ext>
              </a:extLst>
            </p:cNvPr>
            <p:cNvSpPr>
              <a:spLocks/>
            </p:cNvSpPr>
            <p:nvPr/>
          </p:nvSpPr>
          <p:spPr bwMode="auto">
            <a:xfrm>
              <a:off x="5043078"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5"/>
                    <a:pt x="42"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0" name="Freeform 680">
              <a:extLst>
                <a:ext uri="{FF2B5EF4-FFF2-40B4-BE49-F238E27FC236}">
                  <a16:creationId xmlns:a16="http://schemas.microsoft.com/office/drawing/2014/main" id="{F726FB1F-931A-4D3E-AEEF-6DBA0A6494B2}"/>
                </a:ext>
              </a:extLst>
            </p:cNvPr>
            <p:cNvSpPr>
              <a:spLocks/>
            </p:cNvSpPr>
            <p:nvPr/>
          </p:nvSpPr>
          <p:spPr bwMode="auto">
            <a:xfrm>
              <a:off x="5043078"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5"/>
                    <a:pt x="5" y="65"/>
                    <a:pt x="13" y="73"/>
                  </a:cubicBezTo>
                  <a:cubicBezTo>
                    <a:pt x="21" y="82"/>
                    <a:pt x="31" y="86"/>
                    <a:pt x="42"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1" name="Freeform 681">
              <a:extLst>
                <a:ext uri="{FF2B5EF4-FFF2-40B4-BE49-F238E27FC236}">
                  <a16:creationId xmlns:a16="http://schemas.microsoft.com/office/drawing/2014/main" id="{70E5149B-B81D-4E58-8749-077624C36E23}"/>
                </a:ext>
              </a:extLst>
            </p:cNvPr>
            <p:cNvSpPr>
              <a:spLocks/>
            </p:cNvSpPr>
            <p:nvPr/>
          </p:nvSpPr>
          <p:spPr bwMode="auto">
            <a:xfrm>
              <a:off x="5043078"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2" name="Freeform 682">
              <a:extLst>
                <a:ext uri="{FF2B5EF4-FFF2-40B4-BE49-F238E27FC236}">
                  <a16:creationId xmlns:a16="http://schemas.microsoft.com/office/drawing/2014/main" id="{6077454B-D1C1-48F1-B893-7C0C6B8A5D3F}"/>
                </a:ext>
              </a:extLst>
            </p:cNvPr>
            <p:cNvSpPr>
              <a:spLocks/>
            </p:cNvSpPr>
            <p:nvPr/>
          </p:nvSpPr>
          <p:spPr bwMode="auto">
            <a:xfrm>
              <a:off x="5043078"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3" name="Freeform 683">
              <a:extLst>
                <a:ext uri="{FF2B5EF4-FFF2-40B4-BE49-F238E27FC236}">
                  <a16:creationId xmlns:a16="http://schemas.microsoft.com/office/drawing/2014/main" id="{A5507FEE-32AE-47AB-AC19-98F78D4C76B0}"/>
                </a:ext>
              </a:extLst>
            </p:cNvPr>
            <p:cNvSpPr>
              <a:spLocks/>
            </p:cNvSpPr>
            <p:nvPr/>
          </p:nvSpPr>
          <p:spPr bwMode="auto">
            <a:xfrm>
              <a:off x="5176941" y="1805333"/>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4" name="Freeform 684">
              <a:extLst>
                <a:ext uri="{FF2B5EF4-FFF2-40B4-BE49-F238E27FC236}">
                  <a16:creationId xmlns:a16="http://schemas.microsoft.com/office/drawing/2014/main" id="{0CE53735-0AE5-4D05-857F-1A8310CC568F}"/>
                </a:ext>
              </a:extLst>
            </p:cNvPr>
            <p:cNvSpPr>
              <a:spLocks/>
            </p:cNvSpPr>
            <p:nvPr/>
          </p:nvSpPr>
          <p:spPr bwMode="auto">
            <a:xfrm>
              <a:off x="5176941" y="194119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5" name="Freeform 685">
              <a:extLst>
                <a:ext uri="{FF2B5EF4-FFF2-40B4-BE49-F238E27FC236}">
                  <a16:creationId xmlns:a16="http://schemas.microsoft.com/office/drawing/2014/main" id="{729A0FA0-757F-4FD0-B357-4EBA5AE535F4}"/>
                </a:ext>
              </a:extLst>
            </p:cNvPr>
            <p:cNvSpPr>
              <a:spLocks/>
            </p:cNvSpPr>
            <p:nvPr/>
          </p:nvSpPr>
          <p:spPr bwMode="auto">
            <a:xfrm>
              <a:off x="5176941" y="2075057"/>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5"/>
                    <a:pt x="42"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6" name="Freeform 686">
              <a:extLst>
                <a:ext uri="{FF2B5EF4-FFF2-40B4-BE49-F238E27FC236}">
                  <a16:creationId xmlns:a16="http://schemas.microsoft.com/office/drawing/2014/main" id="{8EC91200-883A-4087-AE4D-2019E87D7530}"/>
                </a:ext>
              </a:extLst>
            </p:cNvPr>
            <p:cNvSpPr>
              <a:spLocks/>
            </p:cNvSpPr>
            <p:nvPr/>
          </p:nvSpPr>
          <p:spPr bwMode="auto">
            <a:xfrm>
              <a:off x="5176941" y="2208920"/>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5"/>
                    <a:pt x="5" y="65"/>
                    <a:pt x="13" y="73"/>
                  </a:cubicBezTo>
                  <a:cubicBezTo>
                    <a:pt x="21" y="82"/>
                    <a:pt x="31" y="86"/>
                    <a:pt x="42" y="86"/>
                  </a:cubicBezTo>
                  <a:cubicBezTo>
                    <a:pt x="55" y="86"/>
                    <a:pt x="64" y="82"/>
                    <a:pt x="72" y="73"/>
                  </a:cubicBezTo>
                  <a:cubicBezTo>
                    <a:pt x="81" y="65"/>
                    <a:pt x="85" y="55"/>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7" name="Freeform 687">
              <a:extLst>
                <a:ext uri="{FF2B5EF4-FFF2-40B4-BE49-F238E27FC236}">
                  <a16:creationId xmlns:a16="http://schemas.microsoft.com/office/drawing/2014/main" id="{AB5705C4-C2AE-48BE-B308-98F208A10CE7}"/>
                </a:ext>
              </a:extLst>
            </p:cNvPr>
            <p:cNvSpPr>
              <a:spLocks/>
            </p:cNvSpPr>
            <p:nvPr/>
          </p:nvSpPr>
          <p:spPr bwMode="auto">
            <a:xfrm>
              <a:off x="5176941" y="2344781"/>
              <a:ext cx="87910" cy="87910"/>
            </a:xfrm>
            <a:custGeom>
              <a:avLst/>
              <a:gdLst>
                <a:gd name="T0" fmla="*/ 72 w 85"/>
                <a:gd name="T1" fmla="*/ 14 h 86"/>
                <a:gd name="T2" fmla="*/ 42 w 85"/>
                <a:gd name="T3" fmla="*/ 0 h 86"/>
                <a:gd name="T4" fmla="*/ 13 w 85"/>
                <a:gd name="T5" fmla="*/ 14 h 86"/>
                <a:gd name="T6" fmla="*/ 0 w 85"/>
                <a:gd name="T7" fmla="*/ 42 h 86"/>
                <a:gd name="T8" fmla="*/ 13 w 85"/>
                <a:gd name="T9" fmla="*/ 73 h 86"/>
                <a:gd name="T10" fmla="*/ 42 w 85"/>
                <a:gd name="T11" fmla="*/ 86 h 86"/>
                <a:gd name="T12" fmla="*/ 72 w 85"/>
                <a:gd name="T13" fmla="*/ 73 h 86"/>
                <a:gd name="T14" fmla="*/ 85 w 85"/>
                <a:gd name="T15" fmla="*/ 42 h 86"/>
                <a:gd name="T16" fmla="*/ 72 w 85"/>
                <a:gd name="T17" fmla="*/ 1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6">
                  <a:moveTo>
                    <a:pt x="72" y="14"/>
                  </a:moveTo>
                  <a:cubicBezTo>
                    <a:pt x="64" y="6"/>
                    <a:pt x="55" y="0"/>
                    <a:pt x="42" y="0"/>
                  </a:cubicBezTo>
                  <a:cubicBezTo>
                    <a:pt x="31" y="0"/>
                    <a:pt x="21" y="6"/>
                    <a:pt x="13" y="14"/>
                  </a:cubicBezTo>
                  <a:cubicBezTo>
                    <a:pt x="5" y="21"/>
                    <a:pt x="0" y="32"/>
                    <a:pt x="0" y="42"/>
                  </a:cubicBezTo>
                  <a:cubicBezTo>
                    <a:pt x="0" y="56"/>
                    <a:pt x="5" y="65"/>
                    <a:pt x="13" y="73"/>
                  </a:cubicBezTo>
                  <a:cubicBezTo>
                    <a:pt x="21" y="82"/>
                    <a:pt x="31" y="86"/>
                    <a:pt x="42" y="86"/>
                  </a:cubicBezTo>
                  <a:cubicBezTo>
                    <a:pt x="55" y="86"/>
                    <a:pt x="64" y="82"/>
                    <a:pt x="72" y="73"/>
                  </a:cubicBezTo>
                  <a:cubicBezTo>
                    <a:pt x="81" y="65"/>
                    <a:pt x="85" y="56"/>
                    <a:pt x="85" y="42"/>
                  </a:cubicBezTo>
                  <a:cubicBezTo>
                    <a:pt x="85" y="32"/>
                    <a:pt x="81" y="21"/>
                    <a:pt x="72" y="14"/>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8" name="Freeform 688">
              <a:extLst>
                <a:ext uri="{FF2B5EF4-FFF2-40B4-BE49-F238E27FC236}">
                  <a16:creationId xmlns:a16="http://schemas.microsoft.com/office/drawing/2014/main" id="{4B2752D1-0FDB-41AC-A72D-A08DFA5FDD6E}"/>
                </a:ext>
              </a:extLst>
            </p:cNvPr>
            <p:cNvSpPr>
              <a:spLocks/>
            </p:cNvSpPr>
            <p:nvPr/>
          </p:nvSpPr>
          <p:spPr bwMode="auto">
            <a:xfrm>
              <a:off x="4773354" y="1537607"/>
              <a:ext cx="87910" cy="85912"/>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1"/>
                    <a:pt x="0" y="42"/>
                  </a:cubicBezTo>
                  <a:cubicBezTo>
                    <a:pt x="0" y="55"/>
                    <a:pt x="6" y="64"/>
                    <a:pt x="13"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89" name="Freeform 689">
              <a:extLst>
                <a:ext uri="{FF2B5EF4-FFF2-40B4-BE49-F238E27FC236}">
                  <a16:creationId xmlns:a16="http://schemas.microsoft.com/office/drawing/2014/main" id="{221C5F4B-8B48-4251-A2D3-2460016EC09C}"/>
                </a:ext>
              </a:extLst>
            </p:cNvPr>
            <p:cNvSpPr>
              <a:spLocks/>
            </p:cNvSpPr>
            <p:nvPr/>
          </p:nvSpPr>
          <p:spPr bwMode="auto">
            <a:xfrm>
              <a:off x="4773354" y="1671470"/>
              <a:ext cx="87910" cy="87910"/>
            </a:xfrm>
            <a:custGeom>
              <a:avLst/>
              <a:gdLst>
                <a:gd name="T0" fmla="*/ 73 w 86"/>
                <a:gd name="T1" fmla="*/ 13 h 85"/>
                <a:gd name="T2" fmla="*/ 42 w 86"/>
                <a:gd name="T3" fmla="*/ 0 h 85"/>
                <a:gd name="T4" fmla="*/ 13 w 86"/>
                <a:gd name="T5" fmla="*/ 13 h 85"/>
                <a:gd name="T6" fmla="*/ 0 w 86"/>
                <a:gd name="T7" fmla="*/ 42 h 85"/>
                <a:gd name="T8" fmla="*/ 13 w 86"/>
                <a:gd name="T9" fmla="*/ 72 h 85"/>
                <a:gd name="T10" fmla="*/ 42 w 86"/>
                <a:gd name="T11" fmla="*/ 85 h 85"/>
                <a:gd name="T12" fmla="*/ 73 w 86"/>
                <a:gd name="T13" fmla="*/ 72 h 85"/>
                <a:gd name="T14" fmla="*/ 86 w 86"/>
                <a:gd name="T15" fmla="*/ 42 h 85"/>
                <a:gd name="T16" fmla="*/ 73 w 86"/>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85">
                  <a:moveTo>
                    <a:pt x="73" y="13"/>
                  </a:moveTo>
                  <a:cubicBezTo>
                    <a:pt x="65" y="5"/>
                    <a:pt x="56" y="0"/>
                    <a:pt x="42" y="0"/>
                  </a:cubicBezTo>
                  <a:cubicBezTo>
                    <a:pt x="32" y="0"/>
                    <a:pt x="21" y="5"/>
                    <a:pt x="13" y="13"/>
                  </a:cubicBezTo>
                  <a:cubicBezTo>
                    <a:pt x="6" y="21"/>
                    <a:pt x="0" y="31"/>
                    <a:pt x="0" y="42"/>
                  </a:cubicBezTo>
                  <a:cubicBezTo>
                    <a:pt x="0" y="55"/>
                    <a:pt x="6" y="64"/>
                    <a:pt x="13" y="72"/>
                  </a:cubicBezTo>
                  <a:cubicBezTo>
                    <a:pt x="21" y="81"/>
                    <a:pt x="32" y="85"/>
                    <a:pt x="42" y="85"/>
                  </a:cubicBezTo>
                  <a:cubicBezTo>
                    <a:pt x="56" y="85"/>
                    <a:pt x="65" y="81"/>
                    <a:pt x="73" y="72"/>
                  </a:cubicBezTo>
                  <a:cubicBezTo>
                    <a:pt x="82" y="64"/>
                    <a:pt x="86" y="55"/>
                    <a:pt x="86" y="42"/>
                  </a:cubicBezTo>
                  <a:cubicBezTo>
                    <a:pt x="86" y="31"/>
                    <a:pt x="82" y="21"/>
                    <a:pt x="73"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0" name="Freeform 690">
              <a:extLst>
                <a:ext uri="{FF2B5EF4-FFF2-40B4-BE49-F238E27FC236}">
                  <a16:creationId xmlns:a16="http://schemas.microsoft.com/office/drawing/2014/main" id="{23B0E430-39D9-4F6D-821F-0A80EC8CB4E0}"/>
                </a:ext>
              </a:extLst>
            </p:cNvPr>
            <p:cNvSpPr>
              <a:spLocks/>
            </p:cNvSpPr>
            <p:nvPr/>
          </p:nvSpPr>
          <p:spPr bwMode="auto">
            <a:xfrm>
              <a:off x="4909215" y="1537607"/>
              <a:ext cx="85912" cy="85912"/>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1"/>
                    <a:pt x="0" y="42"/>
                  </a:cubicBezTo>
                  <a:cubicBezTo>
                    <a:pt x="0" y="55"/>
                    <a:pt x="5" y="64"/>
                    <a:pt x="13" y="72"/>
                  </a:cubicBezTo>
                  <a:cubicBezTo>
                    <a:pt x="20" y="81"/>
                    <a:pt x="31" y="85"/>
                    <a:pt x="41"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1" name="Freeform 691">
              <a:extLst>
                <a:ext uri="{FF2B5EF4-FFF2-40B4-BE49-F238E27FC236}">
                  <a16:creationId xmlns:a16="http://schemas.microsoft.com/office/drawing/2014/main" id="{471DC328-D2A2-40F2-BAD8-22C047D75E19}"/>
                </a:ext>
              </a:extLst>
            </p:cNvPr>
            <p:cNvSpPr>
              <a:spLocks/>
            </p:cNvSpPr>
            <p:nvPr/>
          </p:nvSpPr>
          <p:spPr bwMode="auto">
            <a:xfrm>
              <a:off x="4909215" y="1671470"/>
              <a:ext cx="85912" cy="87910"/>
            </a:xfrm>
            <a:custGeom>
              <a:avLst/>
              <a:gdLst>
                <a:gd name="T0" fmla="*/ 72 w 85"/>
                <a:gd name="T1" fmla="*/ 13 h 85"/>
                <a:gd name="T2" fmla="*/ 41 w 85"/>
                <a:gd name="T3" fmla="*/ 0 h 85"/>
                <a:gd name="T4" fmla="*/ 13 w 85"/>
                <a:gd name="T5" fmla="*/ 13 h 85"/>
                <a:gd name="T6" fmla="*/ 0 w 85"/>
                <a:gd name="T7" fmla="*/ 42 h 85"/>
                <a:gd name="T8" fmla="*/ 13 w 85"/>
                <a:gd name="T9" fmla="*/ 72 h 85"/>
                <a:gd name="T10" fmla="*/ 41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1" y="0"/>
                  </a:cubicBezTo>
                  <a:cubicBezTo>
                    <a:pt x="31" y="0"/>
                    <a:pt x="20" y="5"/>
                    <a:pt x="13" y="13"/>
                  </a:cubicBezTo>
                  <a:cubicBezTo>
                    <a:pt x="5" y="21"/>
                    <a:pt x="0" y="31"/>
                    <a:pt x="0" y="42"/>
                  </a:cubicBezTo>
                  <a:cubicBezTo>
                    <a:pt x="0" y="55"/>
                    <a:pt x="5" y="64"/>
                    <a:pt x="13" y="72"/>
                  </a:cubicBezTo>
                  <a:cubicBezTo>
                    <a:pt x="20" y="81"/>
                    <a:pt x="31" y="85"/>
                    <a:pt x="41"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2" name="Freeform 692">
              <a:extLst>
                <a:ext uri="{FF2B5EF4-FFF2-40B4-BE49-F238E27FC236}">
                  <a16:creationId xmlns:a16="http://schemas.microsoft.com/office/drawing/2014/main" id="{07649591-E225-42B6-9222-8B40E5EA2369}"/>
                </a:ext>
              </a:extLst>
            </p:cNvPr>
            <p:cNvSpPr>
              <a:spLocks/>
            </p:cNvSpPr>
            <p:nvPr/>
          </p:nvSpPr>
          <p:spPr bwMode="auto">
            <a:xfrm>
              <a:off x="5043078" y="1537607"/>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3" name="Freeform 693">
              <a:extLst>
                <a:ext uri="{FF2B5EF4-FFF2-40B4-BE49-F238E27FC236}">
                  <a16:creationId xmlns:a16="http://schemas.microsoft.com/office/drawing/2014/main" id="{C7CB3EC2-F43C-4F0B-84B9-5BF58FD977FF}"/>
                </a:ext>
              </a:extLst>
            </p:cNvPr>
            <p:cNvSpPr>
              <a:spLocks/>
            </p:cNvSpPr>
            <p:nvPr/>
          </p:nvSpPr>
          <p:spPr bwMode="auto">
            <a:xfrm>
              <a:off x="5043078" y="167147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4" name="Freeform 694">
              <a:extLst>
                <a:ext uri="{FF2B5EF4-FFF2-40B4-BE49-F238E27FC236}">
                  <a16:creationId xmlns:a16="http://schemas.microsoft.com/office/drawing/2014/main" id="{F76E6591-ABD7-4690-939A-832621892EC1}"/>
                </a:ext>
              </a:extLst>
            </p:cNvPr>
            <p:cNvSpPr>
              <a:spLocks/>
            </p:cNvSpPr>
            <p:nvPr/>
          </p:nvSpPr>
          <p:spPr bwMode="auto">
            <a:xfrm>
              <a:off x="5176941" y="1671470"/>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5" name="Freeform 695">
              <a:extLst>
                <a:ext uri="{FF2B5EF4-FFF2-40B4-BE49-F238E27FC236}">
                  <a16:creationId xmlns:a16="http://schemas.microsoft.com/office/drawing/2014/main" id="{BCECE470-B6B8-4CB1-B66D-C0BC3F13F81B}"/>
                </a:ext>
              </a:extLst>
            </p:cNvPr>
            <p:cNvSpPr>
              <a:spLocks/>
            </p:cNvSpPr>
            <p:nvPr/>
          </p:nvSpPr>
          <p:spPr bwMode="auto">
            <a:xfrm>
              <a:off x="4503630" y="1805333"/>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6" name="Freeform 696">
              <a:extLst>
                <a:ext uri="{FF2B5EF4-FFF2-40B4-BE49-F238E27FC236}">
                  <a16:creationId xmlns:a16="http://schemas.microsoft.com/office/drawing/2014/main" id="{B4054A1D-0717-430B-8C58-B27DE1CFA032}"/>
                </a:ext>
              </a:extLst>
            </p:cNvPr>
            <p:cNvSpPr>
              <a:spLocks/>
            </p:cNvSpPr>
            <p:nvPr/>
          </p:nvSpPr>
          <p:spPr bwMode="auto">
            <a:xfrm>
              <a:off x="4503630" y="1941194"/>
              <a:ext cx="87910"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2" y="0"/>
                    <a:pt x="21" y="5"/>
                    <a:pt x="13" y="13"/>
                  </a:cubicBezTo>
                  <a:cubicBezTo>
                    <a:pt x="5" y="21"/>
                    <a:pt x="0" y="32"/>
                    <a:pt x="0" y="42"/>
                  </a:cubicBezTo>
                  <a:cubicBezTo>
                    <a:pt x="0" y="55"/>
                    <a:pt x="5" y="64"/>
                    <a:pt x="13" y="72"/>
                  </a:cubicBezTo>
                  <a:cubicBezTo>
                    <a:pt x="21" y="81"/>
                    <a:pt x="32" y="85"/>
                    <a:pt x="42" y="85"/>
                  </a:cubicBezTo>
                  <a:cubicBezTo>
                    <a:pt x="55" y="85"/>
                    <a:pt x="64" y="81"/>
                    <a:pt x="72" y="72"/>
                  </a:cubicBezTo>
                  <a:cubicBezTo>
                    <a:pt x="82" y="64"/>
                    <a:pt x="85" y="55"/>
                    <a:pt x="85" y="42"/>
                  </a:cubicBezTo>
                  <a:cubicBezTo>
                    <a:pt x="85" y="32"/>
                    <a:pt x="82"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7" name="Freeform 697">
              <a:extLst>
                <a:ext uri="{FF2B5EF4-FFF2-40B4-BE49-F238E27FC236}">
                  <a16:creationId xmlns:a16="http://schemas.microsoft.com/office/drawing/2014/main" id="{DB19BB77-02EA-44E8-9553-F8B729B7977B}"/>
                </a:ext>
              </a:extLst>
            </p:cNvPr>
            <p:cNvSpPr>
              <a:spLocks/>
            </p:cNvSpPr>
            <p:nvPr/>
          </p:nvSpPr>
          <p:spPr bwMode="auto">
            <a:xfrm>
              <a:off x="5176941" y="2478644"/>
              <a:ext cx="87910"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1"/>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1"/>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8" name="Freeform 698">
              <a:extLst>
                <a:ext uri="{FF2B5EF4-FFF2-40B4-BE49-F238E27FC236}">
                  <a16:creationId xmlns:a16="http://schemas.microsoft.com/office/drawing/2014/main" id="{8EFDB690-BE20-4770-8715-E9F17E3C8BCA}"/>
                </a:ext>
              </a:extLst>
            </p:cNvPr>
            <p:cNvSpPr>
              <a:spLocks/>
            </p:cNvSpPr>
            <p:nvPr/>
          </p:nvSpPr>
          <p:spPr bwMode="auto">
            <a:xfrm>
              <a:off x="5312802" y="1941194"/>
              <a:ext cx="85912" cy="85912"/>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5"/>
                    <a:pt x="55" y="0"/>
                    <a:pt x="42" y="0"/>
                  </a:cubicBezTo>
                  <a:cubicBezTo>
                    <a:pt x="31" y="0"/>
                    <a:pt x="21" y="5"/>
                    <a:pt x="13" y="13"/>
                  </a:cubicBezTo>
                  <a:cubicBezTo>
                    <a:pt x="5" y="21"/>
                    <a:pt x="0" y="32"/>
                    <a:pt x="0" y="42"/>
                  </a:cubicBezTo>
                  <a:cubicBezTo>
                    <a:pt x="0" y="55"/>
                    <a:pt x="5" y="64"/>
                    <a:pt x="13" y="72"/>
                  </a:cubicBezTo>
                  <a:cubicBezTo>
                    <a:pt x="21" y="81"/>
                    <a:pt x="31" y="85"/>
                    <a:pt x="42" y="85"/>
                  </a:cubicBezTo>
                  <a:cubicBezTo>
                    <a:pt x="55" y="85"/>
                    <a:pt x="64" y="81"/>
                    <a:pt x="72" y="72"/>
                  </a:cubicBezTo>
                  <a:cubicBezTo>
                    <a:pt x="81" y="64"/>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sp>
          <p:nvSpPr>
            <p:cNvPr id="699" name="Freeform 699">
              <a:extLst>
                <a:ext uri="{FF2B5EF4-FFF2-40B4-BE49-F238E27FC236}">
                  <a16:creationId xmlns:a16="http://schemas.microsoft.com/office/drawing/2014/main" id="{F364BE91-D594-4A3F-B7B5-1B567B17F304}"/>
                </a:ext>
              </a:extLst>
            </p:cNvPr>
            <p:cNvSpPr>
              <a:spLocks/>
            </p:cNvSpPr>
            <p:nvPr/>
          </p:nvSpPr>
          <p:spPr bwMode="auto">
            <a:xfrm>
              <a:off x="5312802" y="2075057"/>
              <a:ext cx="85912" cy="87910"/>
            </a:xfrm>
            <a:custGeom>
              <a:avLst/>
              <a:gdLst>
                <a:gd name="T0" fmla="*/ 72 w 85"/>
                <a:gd name="T1" fmla="*/ 13 h 85"/>
                <a:gd name="T2" fmla="*/ 42 w 85"/>
                <a:gd name="T3" fmla="*/ 0 h 85"/>
                <a:gd name="T4" fmla="*/ 13 w 85"/>
                <a:gd name="T5" fmla="*/ 13 h 85"/>
                <a:gd name="T6" fmla="*/ 0 w 85"/>
                <a:gd name="T7" fmla="*/ 42 h 85"/>
                <a:gd name="T8" fmla="*/ 13 w 85"/>
                <a:gd name="T9" fmla="*/ 72 h 85"/>
                <a:gd name="T10" fmla="*/ 42 w 85"/>
                <a:gd name="T11" fmla="*/ 85 h 85"/>
                <a:gd name="T12" fmla="*/ 72 w 85"/>
                <a:gd name="T13" fmla="*/ 72 h 85"/>
                <a:gd name="T14" fmla="*/ 85 w 85"/>
                <a:gd name="T15" fmla="*/ 42 h 85"/>
                <a:gd name="T16" fmla="*/ 72 w 85"/>
                <a:gd name="T17" fmla="*/ 1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85">
                  <a:moveTo>
                    <a:pt x="72" y="13"/>
                  </a:moveTo>
                  <a:cubicBezTo>
                    <a:pt x="64" y="6"/>
                    <a:pt x="55" y="0"/>
                    <a:pt x="42" y="0"/>
                  </a:cubicBezTo>
                  <a:cubicBezTo>
                    <a:pt x="31" y="0"/>
                    <a:pt x="21" y="6"/>
                    <a:pt x="13" y="13"/>
                  </a:cubicBezTo>
                  <a:cubicBezTo>
                    <a:pt x="5" y="21"/>
                    <a:pt x="0" y="32"/>
                    <a:pt x="0" y="42"/>
                  </a:cubicBezTo>
                  <a:cubicBezTo>
                    <a:pt x="0" y="55"/>
                    <a:pt x="5" y="65"/>
                    <a:pt x="13" y="72"/>
                  </a:cubicBezTo>
                  <a:cubicBezTo>
                    <a:pt x="21" y="82"/>
                    <a:pt x="31" y="85"/>
                    <a:pt x="42" y="85"/>
                  </a:cubicBezTo>
                  <a:cubicBezTo>
                    <a:pt x="55" y="85"/>
                    <a:pt x="64" y="82"/>
                    <a:pt x="72" y="72"/>
                  </a:cubicBezTo>
                  <a:cubicBezTo>
                    <a:pt x="81" y="65"/>
                    <a:pt x="85" y="55"/>
                    <a:pt x="85" y="42"/>
                  </a:cubicBezTo>
                  <a:cubicBezTo>
                    <a:pt x="85" y="32"/>
                    <a:pt x="81" y="21"/>
                    <a:pt x="72" y="13"/>
                  </a:cubicBezTo>
                  <a:close/>
                </a:path>
              </a:pathLst>
            </a:custGeom>
            <a:solidFill>
              <a:schemeClr val="tx1">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solidFill>
                  <a:schemeClr val="tx1"/>
                </a:solidFill>
              </a:endParaRPr>
            </a:p>
          </p:txBody>
        </p:sp>
      </p:grpSp>
      <p:sp>
        <p:nvSpPr>
          <p:cNvPr id="2" name="Rectangle 1">
            <a:extLst>
              <a:ext uri="{FF2B5EF4-FFF2-40B4-BE49-F238E27FC236}">
                <a16:creationId xmlns:a16="http://schemas.microsoft.com/office/drawing/2014/main" id="{253E26BC-0C0F-4206-8BCA-BE46A132759F}"/>
              </a:ext>
            </a:extLst>
          </p:cNvPr>
          <p:cNvSpPr/>
          <p:nvPr userDrawn="1"/>
        </p:nvSpPr>
        <p:spPr>
          <a:xfrm>
            <a:off x="0" y="0"/>
            <a:ext cx="12192000" cy="68580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Title 3"/>
          <p:cNvSpPr>
            <a:spLocks noGrp="1"/>
          </p:cNvSpPr>
          <p:nvPr>
            <p:ph type="title" hasCustomPrompt="1"/>
          </p:nvPr>
        </p:nvSpPr>
        <p:spPr>
          <a:xfrm>
            <a:off x="609602" y="217720"/>
            <a:ext cx="10972801" cy="731520"/>
          </a:xfrm>
        </p:spPr>
        <p:txBody>
          <a:bodyPr>
            <a:noAutofit/>
          </a:bodyPr>
          <a:lstStyle>
            <a:lvl1pPr>
              <a:defRPr sz="4400" b="0">
                <a:solidFill>
                  <a:schemeClr val="tx1"/>
                </a:solidFill>
                <a:latin typeface="+mj-lt"/>
                <a:ea typeface="Adobe Fan Heiti Std B" pitchFamily="34" charset="-128"/>
              </a:defRPr>
            </a:lvl1pPr>
          </a:lstStyle>
          <a:p>
            <a:r>
              <a:rPr lang="en-US" dirty="0"/>
              <a:t>CLICK TO EDIT MASTER TITLE STYLE</a:t>
            </a:r>
            <a:endParaRPr lang="en-GB" dirty="0"/>
          </a:p>
        </p:txBody>
      </p:sp>
      <p:pic>
        <p:nvPicPr>
          <p:cNvPr id="7" name="Picture 6">
            <a:extLst>
              <a:ext uri="{FF2B5EF4-FFF2-40B4-BE49-F238E27FC236}">
                <a16:creationId xmlns:a16="http://schemas.microsoft.com/office/drawing/2014/main" id="{977E6EDA-3480-4BC4-BD7A-844D858BC3B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06680" y="84188"/>
            <a:ext cx="322475" cy="367576"/>
          </a:xfrm>
          <a:prstGeom prst="rect">
            <a:avLst/>
          </a:prstGeom>
        </p:spPr>
      </p:pic>
      <p:sp>
        <p:nvSpPr>
          <p:cNvPr id="701" name="Content Placeholder 9">
            <a:extLst>
              <a:ext uri="{FF2B5EF4-FFF2-40B4-BE49-F238E27FC236}">
                <a16:creationId xmlns:a16="http://schemas.microsoft.com/office/drawing/2014/main" id="{8CB21C21-2199-43EB-A1D1-5AF5011BCF27}"/>
              </a:ext>
            </a:extLst>
          </p:cNvPr>
          <p:cNvSpPr>
            <a:spLocks noGrp="1"/>
          </p:cNvSpPr>
          <p:nvPr>
            <p:ph sz="quarter" idx="10"/>
          </p:nvPr>
        </p:nvSpPr>
        <p:spPr>
          <a:xfrm>
            <a:off x="608172" y="1600200"/>
            <a:ext cx="10975658" cy="4648200"/>
          </a:xfrm>
        </p:spPr>
        <p:txBody>
          <a:bodyPr/>
          <a:lstStyle>
            <a:lvl1pPr>
              <a:defRPr>
                <a:solidFill>
                  <a:schemeClr val="tx1"/>
                </a:solidFill>
                <a:latin typeface="+mj-lt"/>
              </a:defRPr>
            </a:lvl1pPr>
            <a:lvl2pPr>
              <a:defRPr>
                <a:solidFill>
                  <a:schemeClr val="tx1"/>
                </a:solidFill>
                <a:latin typeface="+mj-lt"/>
              </a:defRPr>
            </a:lvl2pPr>
            <a:lvl3pPr>
              <a:defRPr>
                <a:solidFill>
                  <a:schemeClr val="tx1"/>
                </a:solidFill>
                <a:latin typeface="+mj-lt"/>
              </a:defRPr>
            </a:lvl3pPr>
            <a:lvl4pPr>
              <a:defRPr>
                <a:solidFill>
                  <a:schemeClr val="tx1"/>
                </a:solidFill>
                <a:latin typeface="+mj-lt"/>
              </a:defRPr>
            </a:lvl4pPr>
            <a:lvl5pPr>
              <a:defRPr>
                <a:solidFill>
                  <a:schemeClr val="tx1"/>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700" name="Picture 699">
            <a:extLst>
              <a:ext uri="{FF2B5EF4-FFF2-40B4-BE49-F238E27FC236}">
                <a16:creationId xmlns:a16="http://schemas.microsoft.com/office/drawing/2014/main" id="{B1F0F78D-2A38-4C9B-904C-9C75E465C6F5}"/>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20588"/>
          <a:stretch/>
        </p:blipFill>
        <p:spPr>
          <a:xfrm>
            <a:off x="0" y="0"/>
            <a:ext cx="528918" cy="420023"/>
          </a:xfrm>
          <a:prstGeom prst="rect">
            <a:avLst/>
          </a:prstGeom>
        </p:spPr>
      </p:pic>
    </p:spTree>
    <p:extLst>
      <p:ext uri="{BB962C8B-B14F-4D97-AF65-F5344CB8AC3E}">
        <p14:creationId xmlns:p14="http://schemas.microsoft.com/office/powerpoint/2010/main" val="31895404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16EA5-F590-4F6C-8008-7BAA6441D1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6543D8-C611-4FD7-B3BB-D086E671E9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D495A4-2B74-4AA6-9A2B-3576CE3ED45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81A910-F946-400C-81DC-A0DCA6D6A051}"/>
              </a:ext>
            </a:extLst>
          </p:cNvPr>
          <p:cNvSpPr>
            <a:spLocks noGrp="1"/>
          </p:cNvSpPr>
          <p:nvPr>
            <p:ph type="dt" sz="half" idx="10"/>
          </p:nvPr>
        </p:nvSpPr>
        <p:spPr/>
        <p:txBody>
          <a:bodyPr/>
          <a:lstStyle/>
          <a:p>
            <a:fld id="{AA70F276-1833-4A75-9C1D-A56E2295A68D}" type="datetimeFigureOut">
              <a:rPr lang="en-US" smtClean="0"/>
              <a:t>10/27/2022</a:t>
            </a:fld>
            <a:endParaRPr lang="en-US"/>
          </a:p>
        </p:txBody>
      </p:sp>
      <p:sp>
        <p:nvSpPr>
          <p:cNvPr id="6" name="Footer Placeholder 5">
            <a:extLst>
              <a:ext uri="{FF2B5EF4-FFF2-40B4-BE49-F238E27FC236}">
                <a16:creationId xmlns:a16="http://schemas.microsoft.com/office/drawing/2014/main" id="{747E429C-AF49-46FA-9C39-9F3E6A46A7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C89058-E124-4DCE-A605-0AB037427DDB}"/>
              </a:ext>
            </a:extLst>
          </p:cNvPr>
          <p:cNvSpPr>
            <a:spLocks noGrp="1"/>
          </p:cNvSpPr>
          <p:nvPr>
            <p:ph type="sldNum" sz="quarter" idx="12"/>
          </p:nvPr>
        </p:nvSpPr>
        <p:spPr/>
        <p:txBody>
          <a:bodyPr/>
          <a:lstStyle/>
          <a:p>
            <a:fld id="{28844951-7827-47D4-8276-7DDE1FA7D85A}" type="slidenum">
              <a:rPr lang="en-US" smtClean="0"/>
              <a:t>‹#›</a:t>
            </a:fld>
            <a:endParaRPr lang="en-US"/>
          </a:p>
        </p:txBody>
      </p:sp>
    </p:spTree>
    <p:extLst>
      <p:ext uri="{BB962C8B-B14F-4D97-AF65-F5344CB8AC3E}">
        <p14:creationId xmlns:p14="http://schemas.microsoft.com/office/powerpoint/2010/main" val="3568061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E96E7C-6903-4D98-971B-4E1BB0E3CF04}"/>
              </a:ext>
            </a:extLst>
          </p:cNvPr>
          <p:cNvSpPr/>
          <p:nvPr userDrawn="1"/>
        </p:nvSpPr>
        <p:spPr>
          <a:xfrm>
            <a:off x="0" y="6502400"/>
            <a:ext cx="3840480" cy="3556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dirty="0"/>
              <a:t>Sample Analytics and Data Visuals</a:t>
            </a:r>
          </a:p>
        </p:txBody>
      </p:sp>
      <p:pic>
        <p:nvPicPr>
          <p:cNvPr id="8" name="Graphic 7" descr="Play">
            <a:extLst>
              <a:ext uri="{FF2B5EF4-FFF2-40B4-BE49-F238E27FC236}">
                <a16:creationId xmlns:a16="http://schemas.microsoft.com/office/drawing/2014/main" id="{6D0DC6B5-CF43-4E74-8026-641D76EB6B57}"/>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817620" y="6451600"/>
            <a:ext cx="457200" cy="457200"/>
          </a:xfrm>
          <a:prstGeom prst="rect">
            <a:avLst/>
          </a:prstGeom>
        </p:spPr>
      </p:pic>
      <p:sp>
        <p:nvSpPr>
          <p:cNvPr id="9" name="Title 1">
            <a:extLst>
              <a:ext uri="{FF2B5EF4-FFF2-40B4-BE49-F238E27FC236}">
                <a16:creationId xmlns:a16="http://schemas.microsoft.com/office/drawing/2014/main" id="{325F00E6-9C36-4F59-9593-A11BA7AB9C43}"/>
              </a:ext>
            </a:extLst>
          </p:cNvPr>
          <p:cNvSpPr>
            <a:spLocks noGrp="1"/>
          </p:cNvSpPr>
          <p:nvPr>
            <p:ph type="title"/>
          </p:nvPr>
        </p:nvSpPr>
        <p:spPr>
          <a:xfrm>
            <a:off x="469900" y="468313"/>
            <a:ext cx="11303000" cy="544512"/>
          </a:xfrm>
        </p:spPr>
        <p:txBody>
          <a:bodyPr/>
          <a:lstStyle>
            <a:lvl1pPr>
              <a:defRPr sz="3600" b="1"/>
            </a:lvl1pPr>
          </a:lstStyle>
          <a:p>
            <a:r>
              <a:rPr lang="en-US" dirty="0"/>
              <a:t>Click to edit Master title style</a:t>
            </a:r>
          </a:p>
        </p:txBody>
      </p:sp>
    </p:spTree>
    <p:extLst>
      <p:ext uri="{BB962C8B-B14F-4D97-AF65-F5344CB8AC3E}">
        <p14:creationId xmlns:p14="http://schemas.microsoft.com/office/powerpoint/2010/main" val="217572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8F4C35-1C9D-4FC0-8941-4D0EE64D8B80}"/>
              </a:ext>
            </a:extLst>
          </p:cNvPr>
          <p:cNvSpPr/>
          <p:nvPr/>
        </p:nvSpPr>
        <p:spPr>
          <a:xfrm>
            <a:off x="0" y="0"/>
            <a:ext cx="12192000"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1440656"/>
            <a:ext cx="2717800" cy="3722688"/>
          </a:xfrm>
        </p:spPr>
        <p:txBody>
          <a:bodyPr>
            <a:noAutofit/>
          </a:bodyPr>
          <a:lstStyle>
            <a:lvl1pPr algn="l">
              <a:defRPr sz="5400" b="1">
                <a:solidFill>
                  <a:schemeClr val="bg1">
                    <a:lumMod val="85000"/>
                  </a:schemeClr>
                </a:solidFill>
              </a:defRPr>
            </a:lvl1p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CD1824A4-196A-43C6-89AF-6B24522D692A}"/>
              </a:ext>
            </a:extLst>
          </p:cNvPr>
          <p:cNvSpPr>
            <a:spLocks noGrp="1"/>
          </p:cNvSpPr>
          <p:nvPr>
            <p:ph type="body" sz="quarter" idx="10"/>
          </p:nvPr>
        </p:nvSpPr>
        <p:spPr>
          <a:xfrm>
            <a:off x="254000" y="381000"/>
            <a:ext cx="2717800" cy="889000"/>
          </a:xfrm>
        </p:spPr>
        <p:txBody>
          <a:bodyPr/>
          <a:lstStyle>
            <a:lvl1pPr marL="0" indent="0">
              <a:buNone/>
              <a:defRPr b="1" spc="600">
                <a:solidFill>
                  <a:schemeClr val="bg1">
                    <a:lumMod val="85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a:t>
            </a:r>
            <a:endParaRPr lang="en-GB" dirty="0"/>
          </a:p>
        </p:txBody>
      </p:sp>
      <p:sp>
        <p:nvSpPr>
          <p:cNvPr id="8" name="Text Placeholder 7">
            <a:extLst>
              <a:ext uri="{FF2B5EF4-FFF2-40B4-BE49-F238E27FC236}">
                <a16:creationId xmlns:a16="http://schemas.microsoft.com/office/drawing/2014/main" id="{F9A3F2CE-5557-4289-A927-480544ED44F5}"/>
              </a:ext>
            </a:extLst>
          </p:cNvPr>
          <p:cNvSpPr>
            <a:spLocks noGrp="1"/>
          </p:cNvSpPr>
          <p:nvPr>
            <p:ph type="body" sz="quarter" idx="11"/>
          </p:nvPr>
        </p:nvSpPr>
        <p:spPr>
          <a:xfrm>
            <a:off x="254000" y="5291138"/>
            <a:ext cx="2717800" cy="1389062"/>
          </a:xfrm>
        </p:spPr>
        <p:txBody>
          <a:bodyPr/>
          <a:lstStyle>
            <a:lvl1pPr marL="0" indent="0">
              <a:buNone/>
              <a:defRPr spc="-15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endParaRPr lang="en-GB" dirty="0"/>
          </a:p>
        </p:txBody>
      </p:sp>
      <p:sp>
        <p:nvSpPr>
          <p:cNvPr id="9" name="Rectangle 8">
            <a:extLst>
              <a:ext uri="{FF2B5EF4-FFF2-40B4-BE49-F238E27FC236}">
                <a16:creationId xmlns:a16="http://schemas.microsoft.com/office/drawing/2014/main" id="{68974FC0-1BDF-44DA-94B7-C73F4EA5F8AA}"/>
              </a:ext>
            </a:extLst>
          </p:cNvPr>
          <p:cNvSpPr/>
          <p:nvPr userDrawn="1"/>
        </p:nvSpPr>
        <p:spPr>
          <a:xfrm>
            <a:off x="3200400" y="381000"/>
            <a:ext cx="8737600" cy="6299200"/>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811123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D91A6-4CF2-431F-A151-48055B6FA7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5CD899-48D8-4317-89EA-CB34E467B05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74901B-293E-480F-AB1C-FE0B54B2B251}"/>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5" name="Footer Placeholder 4">
            <a:extLst>
              <a:ext uri="{FF2B5EF4-FFF2-40B4-BE49-F238E27FC236}">
                <a16:creationId xmlns:a16="http://schemas.microsoft.com/office/drawing/2014/main" id="{9B397804-5878-4ED9-B531-BE67C8DA5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FAA251-0DEE-4DFB-8811-04C6105364A2}"/>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788941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669925"/>
            <a:ext cx="11684000" cy="739775"/>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24000"/>
            <a:ext cx="11684000" cy="51180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hasCustomPrompt="1"/>
          </p:nvPr>
        </p:nvSpPr>
        <p:spPr>
          <a:xfrm>
            <a:off x="0" y="0"/>
            <a:ext cx="12192000" cy="555625"/>
          </a:xfrm>
          <a:solidFill>
            <a:schemeClr val="accent4">
              <a:lumMod val="50000"/>
            </a:schemeClr>
          </a:solidFill>
        </p:spPr>
        <p:txBody>
          <a:bodyPr>
            <a:normAutofit/>
          </a:bodyPr>
          <a:lstStyle>
            <a:lvl1pPr marL="0" indent="0">
              <a:buNone/>
              <a:defRPr sz="2400" spc="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591830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4380-DDBA-4E0D-9EDF-6AE55486483C}"/>
              </a:ext>
            </a:extLst>
          </p:cNvPr>
          <p:cNvSpPr>
            <a:spLocks noGrp="1"/>
          </p:cNvSpPr>
          <p:nvPr>
            <p:ph type="ctrTitle"/>
          </p:nvPr>
        </p:nvSpPr>
        <p:spPr>
          <a:xfrm>
            <a:off x="1524000" y="1122363"/>
            <a:ext cx="9144000" cy="2387600"/>
          </a:xfrm>
        </p:spPr>
        <p:txBody>
          <a:bodyPr anchor="b">
            <a:normAutofit/>
          </a:bodyPr>
          <a:lstStyle>
            <a:lvl1pPr algn="ctr">
              <a:defRPr sz="4800" b="1">
                <a:solidFill>
                  <a:schemeClr val="accent4">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9E0BEA8F-77D9-4952-9988-94EBAD9BF5DF}"/>
              </a:ext>
            </a:extLst>
          </p:cNvPr>
          <p:cNvSpPr>
            <a:spLocks noGrp="1"/>
          </p:cNvSpPr>
          <p:nvPr>
            <p:ph type="subTitle" idx="1"/>
          </p:nvPr>
        </p:nvSpPr>
        <p:spPr>
          <a:xfrm>
            <a:off x="1524000" y="3602037"/>
            <a:ext cx="9144000" cy="1655763"/>
          </a:xfrm>
        </p:spPr>
        <p:txBody>
          <a:bodyPr>
            <a:normAutofit/>
          </a:bodyPr>
          <a:lstStyle>
            <a:lvl1pPr marL="0" indent="0" algn="ctr">
              <a:buNone/>
              <a:defRPr sz="2667" b="1">
                <a:solidFill>
                  <a:schemeClr val="accent4"/>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138A42-2FBB-4F47-88E5-7521E418B117}"/>
              </a:ext>
            </a:extLst>
          </p:cNvPr>
          <p:cNvSpPr>
            <a:spLocks noGrp="1"/>
          </p:cNvSpPr>
          <p:nvPr>
            <p:ph type="dt" sz="half" idx="10"/>
          </p:nvPr>
        </p:nvSpPr>
        <p:spPr/>
        <p:txBody>
          <a:bodyPr/>
          <a:lstStyle/>
          <a:p>
            <a:fld id="{133282D7-8C36-47F7-9306-CA1CA5861BB3}" type="datetimeFigureOut">
              <a:rPr lang="en-US" smtClean="0"/>
              <a:t>10/27/2022</a:t>
            </a:fld>
            <a:endParaRPr lang="en-US"/>
          </a:p>
        </p:txBody>
      </p:sp>
      <p:sp>
        <p:nvSpPr>
          <p:cNvPr id="5" name="Footer Placeholder 4">
            <a:extLst>
              <a:ext uri="{FF2B5EF4-FFF2-40B4-BE49-F238E27FC236}">
                <a16:creationId xmlns:a16="http://schemas.microsoft.com/office/drawing/2014/main" id="{D8E9DD2D-BD96-439F-82CA-23951A938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98DE2-50C1-4441-B6D5-1B7E9CD0EF3A}"/>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85884526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2391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5D8F-5475-4AA4-9D24-D6A060145A02}"/>
              </a:ext>
            </a:extLst>
          </p:cNvPr>
          <p:cNvSpPr>
            <a:spLocks noGrp="1"/>
          </p:cNvSpPr>
          <p:nvPr>
            <p:ph type="title"/>
          </p:nvPr>
        </p:nvSpPr>
        <p:spPr>
          <a:xfrm>
            <a:off x="431802" y="364837"/>
            <a:ext cx="11335325" cy="650875"/>
          </a:xfrm>
        </p:spPr>
        <p:txBody>
          <a:bodyPr>
            <a:normAutofit/>
          </a:bodyPr>
          <a:lstStyle>
            <a:lvl1pPr>
              <a:defRPr sz="3200" b="1">
                <a:solidFill>
                  <a:schemeClr val="accent4">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B7E76-BEE1-489E-B037-D58D0C908A81}"/>
              </a:ext>
            </a:extLst>
          </p:cNvPr>
          <p:cNvSpPr>
            <a:spLocks noGrp="1"/>
          </p:cNvSpPr>
          <p:nvPr>
            <p:ph idx="1"/>
          </p:nvPr>
        </p:nvSpPr>
        <p:spPr>
          <a:xfrm>
            <a:off x="431801" y="1123660"/>
            <a:ext cx="11335327" cy="536950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00AA056-AAC6-4C83-9F6D-4B8DE8808B9B}"/>
              </a:ext>
            </a:extLst>
          </p:cNvPr>
          <p:cNvCxnSpPr>
            <a:cxnSpLocks/>
          </p:cNvCxnSpPr>
          <p:nvPr userDrawn="1"/>
        </p:nvCxnSpPr>
        <p:spPr>
          <a:xfrm>
            <a:off x="376385" y="364837"/>
            <a:ext cx="0" cy="65087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EBDC25-3285-412C-BAD7-471E51F5131A}"/>
              </a:ext>
            </a:extLst>
          </p:cNvPr>
          <p:cNvCxnSpPr>
            <a:cxnSpLocks/>
          </p:cNvCxnSpPr>
          <p:nvPr userDrawn="1"/>
        </p:nvCxnSpPr>
        <p:spPr>
          <a:xfrm>
            <a:off x="293256" y="364837"/>
            <a:ext cx="0" cy="650875"/>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1C153D-B5C8-47F8-A872-B374D6907A70}"/>
              </a:ext>
            </a:extLst>
          </p:cNvPr>
          <p:cNvCxnSpPr>
            <a:cxnSpLocks/>
          </p:cNvCxnSpPr>
          <p:nvPr userDrawn="1"/>
        </p:nvCxnSpPr>
        <p:spPr>
          <a:xfrm>
            <a:off x="173184" y="364837"/>
            <a:ext cx="0" cy="650875"/>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2762278"/>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5D8F-5475-4AA4-9D24-D6A060145A02}"/>
              </a:ext>
            </a:extLst>
          </p:cNvPr>
          <p:cNvSpPr>
            <a:spLocks noGrp="1"/>
          </p:cNvSpPr>
          <p:nvPr>
            <p:ph type="title"/>
          </p:nvPr>
        </p:nvSpPr>
        <p:spPr>
          <a:xfrm>
            <a:off x="431800" y="362053"/>
            <a:ext cx="11335325" cy="650875"/>
          </a:xfrm>
        </p:spPr>
        <p:txBody>
          <a:bodyPr>
            <a:normAutofit/>
          </a:bodyPr>
          <a:lstStyle>
            <a:lvl1pPr>
              <a:defRPr sz="3200" b="1">
                <a:solidFill>
                  <a:schemeClr val="accent4">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B7E76-BEE1-489E-B037-D58D0C908A81}"/>
              </a:ext>
            </a:extLst>
          </p:cNvPr>
          <p:cNvSpPr>
            <a:spLocks noGrp="1"/>
          </p:cNvSpPr>
          <p:nvPr>
            <p:ph idx="1"/>
          </p:nvPr>
        </p:nvSpPr>
        <p:spPr>
          <a:xfrm>
            <a:off x="431801" y="1478396"/>
            <a:ext cx="11335327" cy="501476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00AA056-AAC6-4C83-9F6D-4B8DE8808B9B}"/>
              </a:ext>
            </a:extLst>
          </p:cNvPr>
          <p:cNvCxnSpPr>
            <a:cxnSpLocks/>
          </p:cNvCxnSpPr>
          <p:nvPr userDrawn="1"/>
        </p:nvCxnSpPr>
        <p:spPr>
          <a:xfrm>
            <a:off x="376384" y="362053"/>
            <a:ext cx="0" cy="65087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EBDC25-3285-412C-BAD7-471E51F5131A}"/>
              </a:ext>
            </a:extLst>
          </p:cNvPr>
          <p:cNvCxnSpPr>
            <a:cxnSpLocks/>
          </p:cNvCxnSpPr>
          <p:nvPr userDrawn="1"/>
        </p:nvCxnSpPr>
        <p:spPr>
          <a:xfrm>
            <a:off x="293255" y="362053"/>
            <a:ext cx="0" cy="650875"/>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1C153D-B5C8-47F8-A872-B374D6907A70}"/>
              </a:ext>
            </a:extLst>
          </p:cNvPr>
          <p:cNvCxnSpPr>
            <a:cxnSpLocks/>
          </p:cNvCxnSpPr>
          <p:nvPr userDrawn="1"/>
        </p:nvCxnSpPr>
        <p:spPr>
          <a:xfrm>
            <a:off x="173183" y="362053"/>
            <a:ext cx="0" cy="650875"/>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42D6185-AB5F-4A39-A46D-4E8941429E8F}"/>
              </a:ext>
            </a:extLst>
          </p:cNvPr>
          <p:cNvSpPr>
            <a:spLocks noGrp="1"/>
          </p:cNvSpPr>
          <p:nvPr>
            <p:ph type="body" sz="quarter" idx="10"/>
          </p:nvPr>
        </p:nvSpPr>
        <p:spPr>
          <a:xfrm>
            <a:off x="431801" y="1036464"/>
            <a:ext cx="11334751" cy="395816"/>
          </a:xfrm>
        </p:spPr>
        <p:txBody>
          <a:bodyPr anchor="ctr">
            <a:noAutofit/>
          </a:bodyPr>
          <a:lstStyle>
            <a:lvl1pPr>
              <a:buNone/>
              <a:defRPr sz="2400" b="1">
                <a:solidFill>
                  <a:schemeClr val="accent4"/>
                </a:solidFill>
              </a:defRPr>
            </a:lvl1pPr>
            <a:lvl2pPr>
              <a:buNone/>
              <a:defRPr/>
            </a:lvl2pPr>
            <a:lvl3pPr>
              <a:buNone/>
              <a:defRPr/>
            </a:lvl3pPr>
            <a:lvl4pPr>
              <a:buNone/>
              <a:defRPr/>
            </a:lvl4pPr>
            <a:lvl5pPr>
              <a:buNone/>
              <a:defRPr/>
            </a:lvl5pPr>
          </a:lstStyle>
          <a:p>
            <a:pPr lvl="0"/>
            <a:r>
              <a:rPr lang="en-US" dirty="0"/>
              <a:t>Click to edit Master text</a:t>
            </a:r>
          </a:p>
        </p:txBody>
      </p:sp>
    </p:spTree>
    <p:extLst>
      <p:ext uri="{BB962C8B-B14F-4D97-AF65-F5344CB8AC3E}">
        <p14:creationId xmlns:p14="http://schemas.microsoft.com/office/powerpoint/2010/main" val="2236631086"/>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6881AB3F-92BC-4523-BCA0-A8E777609816}"/>
              </a:ext>
            </a:extLst>
          </p:cNvPr>
          <p:cNvGraphicFramePr>
            <a:graphicFrameLocks/>
          </p:cNvGraphicFramePr>
          <p:nvPr userDrawn="1">
            <p:extLst/>
          </p:nvPr>
        </p:nvGraphicFramePr>
        <p:xfrm>
          <a:off x="387925" y="1132993"/>
          <a:ext cx="11296075" cy="4036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5984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5094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E12E43-36D8-4C52-89AB-07644A55E962}"/>
              </a:ext>
            </a:extLst>
          </p:cNvPr>
          <p:cNvSpPr/>
          <p:nvPr userDrawn="1"/>
        </p:nvSpPr>
        <p:spPr>
          <a:xfrm>
            <a:off x="0" y="0"/>
            <a:ext cx="12192000" cy="6858000"/>
          </a:xfrm>
          <a:prstGeom prst="rect">
            <a:avLst/>
          </a:prstGeom>
          <a:solidFill>
            <a:srgbClr val="FFFFFF">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61DB62A6-A649-47CD-85B7-C5B345AD9B7B}"/>
              </a:ext>
            </a:extLst>
          </p:cNvPr>
          <p:cNvSpPr>
            <a:spLocks noChangeAspect="1"/>
          </p:cNvSpPr>
          <p:nvPr userDrawn="1"/>
        </p:nvSpPr>
        <p:spPr>
          <a:xfrm>
            <a:off x="3557511" y="830597"/>
            <a:ext cx="5029200" cy="5029200"/>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2" name="Diagram 1">
            <a:extLst>
              <a:ext uri="{FF2B5EF4-FFF2-40B4-BE49-F238E27FC236}">
                <a16:creationId xmlns:a16="http://schemas.microsoft.com/office/drawing/2014/main" id="{307DEB96-E8A4-4AF2-9595-76467A442D98}"/>
              </a:ext>
            </a:extLst>
          </p:cNvPr>
          <p:cNvGraphicFramePr/>
          <p:nvPr userDrawn="1">
            <p:extLst/>
          </p:nvPr>
        </p:nvGraphicFramePr>
        <p:xfrm>
          <a:off x="2003440" y="65046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88B302A4-64C0-4CA1-8E85-B3BC25CA3C18}"/>
              </a:ext>
            </a:extLst>
          </p:cNvPr>
          <p:cNvSpPr/>
          <p:nvPr/>
        </p:nvSpPr>
        <p:spPr>
          <a:xfrm>
            <a:off x="4718695" y="1988195"/>
            <a:ext cx="2735500" cy="2743200"/>
          </a:xfrm>
          <a:prstGeom prst="ellipse">
            <a:avLst/>
          </a:pr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Block Arc 9">
            <a:extLst>
              <a:ext uri="{FF2B5EF4-FFF2-40B4-BE49-F238E27FC236}">
                <a16:creationId xmlns:a16="http://schemas.microsoft.com/office/drawing/2014/main" id="{7E440563-4806-4FC8-B16F-3D1053C2AED8}"/>
              </a:ext>
            </a:extLst>
          </p:cNvPr>
          <p:cNvSpPr/>
          <p:nvPr/>
        </p:nvSpPr>
        <p:spPr>
          <a:xfrm>
            <a:off x="4807289" y="2144241"/>
            <a:ext cx="2564811" cy="2564811"/>
          </a:xfrm>
          <a:prstGeom prst="blockArc">
            <a:avLst>
              <a:gd name="adj1" fmla="val 16200000"/>
              <a:gd name="adj2" fmla="val 19800000"/>
              <a:gd name="adj3" fmla="val 4507"/>
            </a:avLst>
          </a:prstGeom>
          <a:noFill/>
          <a:ln>
            <a:no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44D03463-EB53-459B-BA99-21339C0F482A}"/>
              </a:ext>
            </a:extLst>
          </p:cNvPr>
          <p:cNvSpPr txBox="1"/>
          <p:nvPr userDrawn="1"/>
        </p:nvSpPr>
        <p:spPr>
          <a:xfrm rot="21237840">
            <a:off x="2200387" y="3797269"/>
            <a:ext cx="1232867" cy="307777"/>
          </a:xfrm>
          <a:prstGeom prst="rect">
            <a:avLst/>
          </a:prstGeom>
          <a:noFill/>
        </p:spPr>
        <p:txBody>
          <a:bodyPr wrap="square" rtlCol="0">
            <a:spAutoFit/>
          </a:bodyPr>
          <a:lstStyle/>
          <a:p>
            <a:pPr algn="r"/>
            <a:r>
              <a:rPr lang="en-US" sz="1400" b="1" dirty="0">
                <a:solidFill>
                  <a:schemeClr val="accent4"/>
                </a:solidFill>
              </a:rPr>
              <a:t>UN Habitat</a:t>
            </a:r>
          </a:p>
        </p:txBody>
      </p:sp>
      <p:sp>
        <p:nvSpPr>
          <p:cNvPr id="21" name="TextBox 20">
            <a:extLst>
              <a:ext uri="{FF2B5EF4-FFF2-40B4-BE49-F238E27FC236}">
                <a16:creationId xmlns:a16="http://schemas.microsoft.com/office/drawing/2014/main" id="{E07F1E7E-AA4F-4C3F-878E-F56E0299000F}"/>
              </a:ext>
            </a:extLst>
          </p:cNvPr>
          <p:cNvSpPr txBox="1"/>
          <p:nvPr userDrawn="1"/>
        </p:nvSpPr>
        <p:spPr>
          <a:xfrm rot="780199">
            <a:off x="2212169" y="2664181"/>
            <a:ext cx="1232867" cy="307777"/>
          </a:xfrm>
          <a:prstGeom prst="rect">
            <a:avLst/>
          </a:prstGeom>
          <a:noFill/>
        </p:spPr>
        <p:txBody>
          <a:bodyPr wrap="square" rtlCol="0">
            <a:spAutoFit/>
          </a:bodyPr>
          <a:lstStyle/>
          <a:p>
            <a:pPr algn="r"/>
            <a:r>
              <a:rPr lang="en-US" sz="1400" b="1" dirty="0">
                <a:solidFill>
                  <a:schemeClr val="accent4"/>
                </a:solidFill>
              </a:rPr>
              <a:t>UNFPA</a:t>
            </a:r>
          </a:p>
        </p:txBody>
      </p:sp>
      <p:sp>
        <p:nvSpPr>
          <p:cNvPr id="22" name="TextBox 21">
            <a:extLst>
              <a:ext uri="{FF2B5EF4-FFF2-40B4-BE49-F238E27FC236}">
                <a16:creationId xmlns:a16="http://schemas.microsoft.com/office/drawing/2014/main" id="{1377E5E8-785A-44F9-B04F-ACA1ECE559B7}"/>
              </a:ext>
            </a:extLst>
          </p:cNvPr>
          <p:cNvSpPr txBox="1"/>
          <p:nvPr userDrawn="1"/>
        </p:nvSpPr>
        <p:spPr>
          <a:xfrm rot="19992444">
            <a:off x="2617565" y="4918396"/>
            <a:ext cx="1232867" cy="307777"/>
          </a:xfrm>
          <a:prstGeom prst="rect">
            <a:avLst/>
          </a:prstGeom>
          <a:noFill/>
        </p:spPr>
        <p:txBody>
          <a:bodyPr wrap="square" rtlCol="0">
            <a:spAutoFit/>
          </a:bodyPr>
          <a:lstStyle/>
          <a:p>
            <a:pPr algn="r"/>
            <a:r>
              <a:rPr lang="en-US" sz="1400" b="1" dirty="0">
                <a:solidFill>
                  <a:schemeClr val="accent4"/>
                </a:solidFill>
              </a:rPr>
              <a:t>UNICEF</a:t>
            </a:r>
          </a:p>
        </p:txBody>
      </p:sp>
      <p:sp>
        <p:nvSpPr>
          <p:cNvPr id="23" name="TextBox 22">
            <a:extLst>
              <a:ext uri="{FF2B5EF4-FFF2-40B4-BE49-F238E27FC236}">
                <a16:creationId xmlns:a16="http://schemas.microsoft.com/office/drawing/2014/main" id="{7F6C320D-F2E1-4C31-B372-25977146FB75}"/>
              </a:ext>
            </a:extLst>
          </p:cNvPr>
          <p:cNvSpPr txBox="1"/>
          <p:nvPr userDrawn="1"/>
        </p:nvSpPr>
        <p:spPr>
          <a:xfrm rot="1593241">
            <a:off x="2327071" y="1544426"/>
            <a:ext cx="1508412" cy="307777"/>
          </a:xfrm>
          <a:prstGeom prst="rect">
            <a:avLst/>
          </a:prstGeom>
          <a:noFill/>
        </p:spPr>
        <p:txBody>
          <a:bodyPr wrap="square" rtlCol="0">
            <a:spAutoFit/>
          </a:bodyPr>
          <a:lstStyle/>
          <a:p>
            <a:pPr algn="r"/>
            <a:r>
              <a:rPr lang="en-US" sz="1400" b="1" dirty="0">
                <a:solidFill>
                  <a:schemeClr val="accent4"/>
                </a:solidFill>
              </a:rPr>
              <a:t>UNHCR</a:t>
            </a:r>
          </a:p>
        </p:txBody>
      </p:sp>
      <p:sp>
        <p:nvSpPr>
          <p:cNvPr id="24" name="TextBox 23">
            <a:extLst>
              <a:ext uri="{FF2B5EF4-FFF2-40B4-BE49-F238E27FC236}">
                <a16:creationId xmlns:a16="http://schemas.microsoft.com/office/drawing/2014/main" id="{815EE4C3-73C7-427B-BCD2-CC096F34C576}"/>
              </a:ext>
            </a:extLst>
          </p:cNvPr>
          <p:cNvSpPr txBox="1"/>
          <p:nvPr userDrawn="1"/>
        </p:nvSpPr>
        <p:spPr>
          <a:xfrm rot="18896957">
            <a:off x="3307801" y="5766246"/>
            <a:ext cx="1232867" cy="307777"/>
          </a:xfrm>
          <a:prstGeom prst="rect">
            <a:avLst/>
          </a:prstGeom>
          <a:noFill/>
        </p:spPr>
        <p:txBody>
          <a:bodyPr wrap="square" rtlCol="0">
            <a:spAutoFit/>
          </a:bodyPr>
          <a:lstStyle/>
          <a:p>
            <a:pPr algn="r"/>
            <a:r>
              <a:rPr lang="en-US" sz="1400" b="1" dirty="0">
                <a:solidFill>
                  <a:schemeClr val="accent4"/>
                </a:solidFill>
              </a:rPr>
              <a:t>UNWOMEN</a:t>
            </a:r>
          </a:p>
        </p:txBody>
      </p:sp>
      <p:sp>
        <p:nvSpPr>
          <p:cNvPr id="25" name="TextBox 24">
            <a:extLst>
              <a:ext uri="{FF2B5EF4-FFF2-40B4-BE49-F238E27FC236}">
                <a16:creationId xmlns:a16="http://schemas.microsoft.com/office/drawing/2014/main" id="{FA514DA4-4E11-497F-BBD9-DAF5A30958A1}"/>
              </a:ext>
            </a:extLst>
          </p:cNvPr>
          <p:cNvSpPr txBox="1"/>
          <p:nvPr userDrawn="1"/>
        </p:nvSpPr>
        <p:spPr>
          <a:xfrm rot="3021817">
            <a:off x="4154963" y="225194"/>
            <a:ext cx="1232867" cy="307777"/>
          </a:xfrm>
          <a:prstGeom prst="rect">
            <a:avLst/>
          </a:prstGeom>
          <a:noFill/>
        </p:spPr>
        <p:txBody>
          <a:bodyPr wrap="square" rtlCol="0">
            <a:spAutoFit/>
          </a:bodyPr>
          <a:lstStyle/>
          <a:p>
            <a:pPr algn="r"/>
            <a:r>
              <a:rPr lang="en-US" sz="1400" b="1" dirty="0">
                <a:solidFill>
                  <a:schemeClr val="accent4"/>
                </a:solidFill>
              </a:rPr>
              <a:t>FAO</a:t>
            </a:r>
          </a:p>
        </p:txBody>
      </p:sp>
      <p:sp>
        <p:nvSpPr>
          <p:cNvPr id="26" name="TextBox 25">
            <a:extLst>
              <a:ext uri="{FF2B5EF4-FFF2-40B4-BE49-F238E27FC236}">
                <a16:creationId xmlns:a16="http://schemas.microsoft.com/office/drawing/2014/main" id="{847F988F-9247-4379-B141-51F7BD2822DC}"/>
              </a:ext>
            </a:extLst>
          </p:cNvPr>
          <p:cNvSpPr txBox="1"/>
          <p:nvPr userDrawn="1"/>
        </p:nvSpPr>
        <p:spPr>
          <a:xfrm rot="16200000">
            <a:off x="5503736" y="6513438"/>
            <a:ext cx="1232867" cy="307777"/>
          </a:xfrm>
          <a:prstGeom prst="rect">
            <a:avLst/>
          </a:prstGeom>
          <a:noFill/>
        </p:spPr>
        <p:txBody>
          <a:bodyPr wrap="square" rtlCol="0">
            <a:spAutoFit/>
          </a:bodyPr>
          <a:lstStyle/>
          <a:p>
            <a:pPr algn="r"/>
            <a:r>
              <a:rPr lang="en-US" sz="1400" b="1" dirty="0">
                <a:solidFill>
                  <a:schemeClr val="accent4"/>
                </a:solidFill>
              </a:rPr>
              <a:t>UNIDO</a:t>
            </a:r>
          </a:p>
        </p:txBody>
      </p:sp>
      <p:sp>
        <p:nvSpPr>
          <p:cNvPr id="28" name="TextBox 27">
            <a:extLst>
              <a:ext uri="{FF2B5EF4-FFF2-40B4-BE49-F238E27FC236}">
                <a16:creationId xmlns:a16="http://schemas.microsoft.com/office/drawing/2014/main" id="{83FB0E3D-DAA9-4EEE-9F9D-915EEBD94DE0}"/>
              </a:ext>
            </a:extLst>
          </p:cNvPr>
          <p:cNvSpPr txBox="1"/>
          <p:nvPr userDrawn="1"/>
        </p:nvSpPr>
        <p:spPr>
          <a:xfrm rot="431238">
            <a:off x="8736657" y="3919450"/>
            <a:ext cx="1871203" cy="307777"/>
          </a:xfrm>
          <a:prstGeom prst="rect">
            <a:avLst/>
          </a:prstGeom>
          <a:noFill/>
        </p:spPr>
        <p:txBody>
          <a:bodyPr wrap="square" rtlCol="0">
            <a:spAutoFit/>
          </a:bodyPr>
          <a:lstStyle/>
          <a:p>
            <a:r>
              <a:rPr lang="en-US" sz="1400" b="1" dirty="0">
                <a:solidFill>
                  <a:srgbClr val="00B050"/>
                </a:solidFill>
              </a:rPr>
              <a:t>MOHR</a:t>
            </a:r>
          </a:p>
        </p:txBody>
      </p:sp>
      <p:sp>
        <p:nvSpPr>
          <p:cNvPr id="29" name="TextBox 28">
            <a:extLst>
              <a:ext uri="{FF2B5EF4-FFF2-40B4-BE49-F238E27FC236}">
                <a16:creationId xmlns:a16="http://schemas.microsoft.com/office/drawing/2014/main" id="{87577B2F-48DE-45C0-B79F-5591E4A4D425}"/>
              </a:ext>
            </a:extLst>
          </p:cNvPr>
          <p:cNvSpPr txBox="1"/>
          <p:nvPr userDrawn="1"/>
        </p:nvSpPr>
        <p:spPr>
          <a:xfrm rot="20730393">
            <a:off x="8721965" y="2630580"/>
            <a:ext cx="1871203" cy="307777"/>
          </a:xfrm>
          <a:prstGeom prst="rect">
            <a:avLst/>
          </a:prstGeom>
          <a:noFill/>
        </p:spPr>
        <p:txBody>
          <a:bodyPr wrap="square" rtlCol="0">
            <a:spAutoFit/>
          </a:bodyPr>
          <a:lstStyle/>
          <a:p>
            <a:r>
              <a:rPr lang="en-US" sz="1400" b="1" dirty="0">
                <a:solidFill>
                  <a:srgbClr val="00B050"/>
                </a:solidFill>
              </a:rPr>
              <a:t>MFEPT</a:t>
            </a:r>
          </a:p>
        </p:txBody>
      </p:sp>
      <p:sp>
        <p:nvSpPr>
          <p:cNvPr id="30" name="TextBox 29">
            <a:extLst>
              <a:ext uri="{FF2B5EF4-FFF2-40B4-BE49-F238E27FC236}">
                <a16:creationId xmlns:a16="http://schemas.microsoft.com/office/drawing/2014/main" id="{99A77B5A-BDF8-46CA-8DA7-A57107DC7EFB}"/>
              </a:ext>
            </a:extLst>
          </p:cNvPr>
          <p:cNvSpPr txBox="1"/>
          <p:nvPr userDrawn="1"/>
        </p:nvSpPr>
        <p:spPr>
          <a:xfrm rot="19471247">
            <a:off x="8252681" y="1448534"/>
            <a:ext cx="1871203" cy="307777"/>
          </a:xfrm>
          <a:prstGeom prst="rect">
            <a:avLst/>
          </a:prstGeom>
          <a:noFill/>
        </p:spPr>
        <p:txBody>
          <a:bodyPr wrap="square" rtlCol="0">
            <a:spAutoFit/>
          </a:bodyPr>
          <a:lstStyle/>
          <a:p>
            <a:r>
              <a:rPr lang="en-US" sz="1400" b="1" dirty="0" err="1">
                <a:solidFill>
                  <a:srgbClr val="00B050"/>
                </a:solidFill>
              </a:rPr>
              <a:t>MoIPC</a:t>
            </a:r>
            <a:endParaRPr lang="en-US" sz="1400" b="1" dirty="0">
              <a:solidFill>
                <a:srgbClr val="00B050"/>
              </a:solidFill>
            </a:endParaRPr>
          </a:p>
        </p:txBody>
      </p:sp>
      <p:sp>
        <p:nvSpPr>
          <p:cNvPr id="31" name="TextBox 30">
            <a:extLst>
              <a:ext uri="{FF2B5EF4-FFF2-40B4-BE49-F238E27FC236}">
                <a16:creationId xmlns:a16="http://schemas.microsoft.com/office/drawing/2014/main" id="{9B414508-260D-4F8B-A5FF-BA819BD31F54}"/>
              </a:ext>
            </a:extLst>
          </p:cNvPr>
          <p:cNvSpPr txBox="1"/>
          <p:nvPr userDrawn="1"/>
        </p:nvSpPr>
        <p:spPr>
          <a:xfrm rot="1381840">
            <a:off x="8358749" y="5003393"/>
            <a:ext cx="1871203" cy="307777"/>
          </a:xfrm>
          <a:prstGeom prst="rect">
            <a:avLst/>
          </a:prstGeom>
          <a:noFill/>
        </p:spPr>
        <p:txBody>
          <a:bodyPr wrap="square" rtlCol="0">
            <a:spAutoFit/>
          </a:bodyPr>
          <a:lstStyle/>
          <a:p>
            <a:r>
              <a:rPr lang="en-US" sz="1400" b="1" dirty="0" err="1">
                <a:solidFill>
                  <a:srgbClr val="00B050"/>
                </a:solidFill>
              </a:rPr>
              <a:t>MoP&amp;HRD</a:t>
            </a:r>
            <a:endParaRPr lang="en-US" sz="1400" b="1" dirty="0">
              <a:solidFill>
                <a:srgbClr val="00B050"/>
              </a:solidFill>
            </a:endParaRPr>
          </a:p>
        </p:txBody>
      </p:sp>
      <p:sp>
        <p:nvSpPr>
          <p:cNvPr id="32" name="TextBox 31">
            <a:extLst>
              <a:ext uri="{FF2B5EF4-FFF2-40B4-BE49-F238E27FC236}">
                <a16:creationId xmlns:a16="http://schemas.microsoft.com/office/drawing/2014/main" id="{BCFAC684-D04D-47F8-B593-36BE758F041D}"/>
              </a:ext>
            </a:extLst>
          </p:cNvPr>
          <p:cNvSpPr txBox="1"/>
          <p:nvPr userDrawn="1"/>
        </p:nvSpPr>
        <p:spPr>
          <a:xfrm rot="2435058">
            <a:off x="7598413" y="5921776"/>
            <a:ext cx="1871203" cy="307777"/>
          </a:xfrm>
          <a:prstGeom prst="rect">
            <a:avLst/>
          </a:prstGeom>
          <a:noFill/>
        </p:spPr>
        <p:txBody>
          <a:bodyPr wrap="square" rtlCol="0">
            <a:spAutoFit/>
          </a:bodyPr>
          <a:lstStyle/>
          <a:p>
            <a:r>
              <a:rPr lang="en-US" sz="1400" b="1" dirty="0" err="1">
                <a:solidFill>
                  <a:srgbClr val="00B050"/>
                </a:solidFill>
              </a:rPr>
              <a:t>MoNHSR&amp;C</a:t>
            </a:r>
            <a:endParaRPr lang="en-US" sz="1400" b="1" dirty="0">
              <a:solidFill>
                <a:srgbClr val="00B050"/>
              </a:solidFill>
            </a:endParaRPr>
          </a:p>
        </p:txBody>
      </p:sp>
      <p:sp>
        <p:nvSpPr>
          <p:cNvPr id="34" name="TextBox 33">
            <a:extLst>
              <a:ext uri="{FF2B5EF4-FFF2-40B4-BE49-F238E27FC236}">
                <a16:creationId xmlns:a16="http://schemas.microsoft.com/office/drawing/2014/main" id="{B4D4CB2D-9EA5-48BA-8151-ADD04B460934}"/>
              </a:ext>
            </a:extLst>
          </p:cNvPr>
          <p:cNvSpPr txBox="1"/>
          <p:nvPr userDrawn="1"/>
        </p:nvSpPr>
        <p:spPr>
          <a:xfrm rot="5400000">
            <a:off x="5455677" y="29403"/>
            <a:ext cx="1232867" cy="307777"/>
          </a:xfrm>
          <a:prstGeom prst="rect">
            <a:avLst/>
          </a:prstGeom>
          <a:noFill/>
        </p:spPr>
        <p:txBody>
          <a:bodyPr wrap="square" rtlCol="0">
            <a:spAutoFit/>
          </a:bodyPr>
          <a:lstStyle/>
          <a:p>
            <a:pPr algn="r"/>
            <a:r>
              <a:rPr lang="en-US" sz="1400" b="1" dirty="0">
                <a:solidFill>
                  <a:schemeClr val="accent4"/>
                </a:solidFill>
              </a:rPr>
              <a:t>WFP</a:t>
            </a:r>
          </a:p>
        </p:txBody>
      </p:sp>
      <p:sp>
        <p:nvSpPr>
          <p:cNvPr id="35" name="TextBox 34">
            <a:extLst>
              <a:ext uri="{FF2B5EF4-FFF2-40B4-BE49-F238E27FC236}">
                <a16:creationId xmlns:a16="http://schemas.microsoft.com/office/drawing/2014/main" id="{1851167D-A5BC-4804-A09F-4AEE9A4FB1C1}"/>
              </a:ext>
            </a:extLst>
          </p:cNvPr>
          <p:cNvSpPr txBox="1"/>
          <p:nvPr userDrawn="1"/>
        </p:nvSpPr>
        <p:spPr>
          <a:xfrm rot="18642622">
            <a:off x="7514637" y="499768"/>
            <a:ext cx="1871203" cy="307777"/>
          </a:xfrm>
          <a:prstGeom prst="rect">
            <a:avLst/>
          </a:prstGeom>
          <a:noFill/>
        </p:spPr>
        <p:txBody>
          <a:bodyPr wrap="square" rtlCol="0">
            <a:spAutoFit/>
          </a:bodyPr>
          <a:lstStyle/>
          <a:p>
            <a:r>
              <a:rPr lang="en-US" sz="1400" b="1" dirty="0">
                <a:solidFill>
                  <a:srgbClr val="00B050"/>
                </a:solidFill>
              </a:rPr>
              <a:t>MoPD&amp;SI</a:t>
            </a:r>
          </a:p>
        </p:txBody>
      </p:sp>
      <p:sp>
        <p:nvSpPr>
          <p:cNvPr id="36" name="TextBox 35">
            <a:extLst>
              <a:ext uri="{FF2B5EF4-FFF2-40B4-BE49-F238E27FC236}">
                <a16:creationId xmlns:a16="http://schemas.microsoft.com/office/drawing/2014/main" id="{BDE5AA31-3B52-41F2-B65F-06AA8228D3F9}"/>
              </a:ext>
            </a:extLst>
          </p:cNvPr>
          <p:cNvSpPr txBox="1"/>
          <p:nvPr userDrawn="1"/>
        </p:nvSpPr>
        <p:spPr>
          <a:xfrm rot="3710007">
            <a:off x="6632584" y="6562270"/>
            <a:ext cx="1871203" cy="307777"/>
          </a:xfrm>
          <a:prstGeom prst="rect">
            <a:avLst/>
          </a:prstGeom>
          <a:noFill/>
        </p:spPr>
        <p:txBody>
          <a:bodyPr wrap="square" rtlCol="0">
            <a:spAutoFit/>
          </a:bodyPr>
          <a:lstStyle/>
          <a:p>
            <a:r>
              <a:rPr lang="en-US" sz="1400" b="1" dirty="0" err="1">
                <a:solidFill>
                  <a:srgbClr val="00B050"/>
                </a:solidFill>
              </a:rPr>
              <a:t>MoNFS</a:t>
            </a:r>
            <a:endParaRPr lang="en-US" sz="1400" b="1" dirty="0">
              <a:solidFill>
                <a:srgbClr val="00B050"/>
              </a:solidFill>
            </a:endParaRPr>
          </a:p>
        </p:txBody>
      </p:sp>
      <p:sp>
        <p:nvSpPr>
          <p:cNvPr id="33" name="TextBox 32">
            <a:extLst>
              <a:ext uri="{FF2B5EF4-FFF2-40B4-BE49-F238E27FC236}">
                <a16:creationId xmlns:a16="http://schemas.microsoft.com/office/drawing/2014/main" id="{C4E67087-4FB2-4103-85F8-3A8B3C7E1C87}"/>
              </a:ext>
            </a:extLst>
          </p:cNvPr>
          <p:cNvSpPr txBox="1"/>
          <p:nvPr userDrawn="1"/>
        </p:nvSpPr>
        <p:spPr>
          <a:xfrm rot="18102771">
            <a:off x="4260308" y="6324850"/>
            <a:ext cx="1232867" cy="307777"/>
          </a:xfrm>
          <a:prstGeom prst="rect">
            <a:avLst/>
          </a:prstGeom>
          <a:noFill/>
        </p:spPr>
        <p:txBody>
          <a:bodyPr wrap="square" rtlCol="0">
            <a:spAutoFit/>
          </a:bodyPr>
          <a:lstStyle/>
          <a:p>
            <a:pPr algn="r"/>
            <a:r>
              <a:rPr lang="en-US" sz="1400" b="1" dirty="0">
                <a:solidFill>
                  <a:schemeClr val="accent4"/>
                </a:solidFill>
              </a:rPr>
              <a:t>UNAIDS</a:t>
            </a:r>
          </a:p>
        </p:txBody>
      </p:sp>
      <p:sp>
        <p:nvSpPr>
          <p:cNvPr id="37" name="TextBox 36">
            <a:extLst>
              <a:ext uri="{FF2B5EF4-FFF2-40B4-BE49-F238E27FC236}">
                <a16:creationId xmlns:a16="http://schemas.microsoft.com/office/drawing/2014/main" id="{9B2815B1-6C00-4BD7-AD19-72488D13B8D2}"/>
              </a:ext>
            </a:extLst>
          </p:cNvPr>
          <p:cNvSpPr txBox="1"/>
          <p:nvPr userDrawn="1"/>
        </p:nvSpPr>
        <p:spPr>
          <a:xfrm rot="2133828">
            <a:off x="2995210" y="745277"/>
            <a:ext cx="1508412" cy="307777"/>
          </a:xfrm>
          <a:prstGeom prst="rect">
            <a:avLst/>
          </a:prstGeom>
          <a:noFill/>
        </p:spPr>
        <p:txBody>
          <a:bodyPr wrap="square" rtlCol="0">
            <a:spAutoFit/>
          </a:bodyPr>
          <a:lstStyle/>
          <a:p>
            <a:pPr algn="r"/>
            <a:r>
              <a:rPr lang="en-US" sz="1400" b="1" dirty="0">
                <a:solidFill>
                  <a:schemeClr val="accent4"/>
                </a:solidFill>
              </a:rPr>
              <a:t>UNDP</a:t>
            </a:r>
          </a:p>
        </p:txBody>
      </p:sp>
      <p:sp>
        <p:nvSpPr>
          <p:cNvPr id="38" name="TextBox 37">
            <a:extLst>
              <a:ext uri="{FF2B5EF4-FFF2-40B4-BE49-F238E27FC236}">
                <a16:creationId xmlns:a16="http://schemas.microsoft.com/office/drawing/2014/main" id="{468E3E22-BA23-4AB8-965E-2D357CD34B12}"/>
              </a:ext>
            </a:extLst>
          </p:cNvPr>
          <p:cNvSpPr txBox="1"/>
          <p:nvPr userDrawn="1"/>
        </p:nvSpPr>
        <p:spPr>
          <a:xfrm rot="18069679">
            <a:off x="6519931" y="-100853"/>
            <a:ext cx="1871203" cy="307777"/>
          </a:xfrm>
          <a:prstGeom prst="rect">
            <a:avLst/>
          </a:prstGeom>
          <a:noFill/>
        </p:spPr>
        <p:txBody>
          <a:bodyPr wrap="square" rtlCol="0">
            <a:spAutoFit/>
          </a:bodyPr>
          <a:lstStyle/>
          <a:p>
            <a:r>
              <a:rPr lang="en-US" sz="1400" b="1" dirty="0">
                <a:solidFill>
                  <a:srgbClr val="0000CC"/>
                </a:solidFill>
              </a:rPr>
              <a:t>ILO</a:t>
            </a:r>
          </a:p>
        </p:txBody>
      </p:sp>
      <p:grpSp>
        <p:nvGrpSpPr>
          <p:cNvPr id="91" name="Group 90">
            <a:extLst>
              <a:ext uri="{FF2B5EF4-FFF2-40B4-BE49-F238E27FC236}">
                <a16:creationId xmlns:a16="http://schemas.microsoft.com/office/drawing/2014/main" id="{D1A61C2F-14CC-40BE-A3A8-A3837A9B605F}"/>
              </a:ext>
            </a:extLst>
          </p:cNvPr>
          <p:cNvGrpSpPr>
            <a:grpSpLocks noChangeAspect="1"/>
          </p:cNvGrpSpPr>
          <p:nvPr userDrawn="1"/>
        </p:nvGrpSpPr>
        <p:grpSpPr>
          <a:xfrm>
            <a:off x="3853622" y="1070368"/>
            <a:ext cx="4506641" cy="4480560"/>
            <a:chOff x="4310800" y="1535448"/>
            <a:chExt cx="3548691" cy="3528151"/>
          </a:xfrm>
        </p:grpSpPr>
        <p:sp>
          <p:nvSpPr>
            <p:cNvPr id="64" name="Freeform: Shape 63">
              <a:extLst>
                <a:ext uri="{FF2B5EF4-FFF2-40B4-BE49-F238E27FC236}">
                  <a16:creationId xmlns:a16="http://schemas.microsoft.com/office/drawing/2014/main" id="{1E62F679-95CB-4D51-9864-C141D5F596C5}"/>
                </a:ext>
              </a:extLst>
            </p:cNvPr>
            <p:cNvSpPr/>
            <p:nvPr/>
          </p:nvSpPr>
          <p:spPr>
            <a:xfrm>
              <a:off x="5719386" y="153544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Health</a:t>
              </a:r>
            </a:p>
          </p:txBody>
        </p:sp>
        <p:sp>
          <p:nvSpPr>
            <p:cNvPr id="66" name="Freeform: Shape 65">
              <a:extLst>
                <a:ext uri="{FF2B5EF4-FFF2-40B4-BE49-F238E27FC236}">
                  <a16:creationId xmlns:a16="http://schemas.microsoft.com/office/drawing/2014/main" id="{E2353DF8-412E-4475-B2B9-1AA428794D5E}"/>
                </a:ext>
              </a:extLst>
            </p:cNvPr>
            <p:cNvSpPr/>
            <p:nvPr/>
          </p:nvSpPr>
          <p:spPr>
            <a:xfrm>
              <a:off x="6378796" y="169797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Sexual and Reproductive Health</a:t>
              </a:r>
            </a:p>
          </p:txBody>
        </p:sp>
        <p:sp>
          <p:nvSpPr>
            <p:cNvPr id="68" name="Freeform: Shape 67">
              <a:extLst>
                <a:ext uri="{FF2B5EF4-FFF2-40B4-BE49-F238E27FC236}">
                  <a16:creationId xmlns:a16="http://schemas.microsoft.com/office/drawing/2014/main" id="{DE4BDE7B-0094-48CD-B297-59DBA432C062}"/>
                </a:ext>
              </a:extLst>
            </p:cNvPr>
            <p:cNvSpPr/>
            <p:nvPr/>
          </p:nvSpPr>
          <p:spPr>
            <a:xfrm>
              <a:off x="6887143" y="2148334"/>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Mental Health</a:t>
              </a:r>
            </a:p>
          </p:txBody>
        </p:sp>
        <p:sp>
          <p:nvSpPr>
            <p:cNvPr id="70" name="Freeform: Shape 69">
              <a:extLst>
                <a:ext uri="{FF2B5EF4-FFF2-40B4-BE49-F238E27FC236}">
                  <a16:creationId xmlns:a16="http://schemas.microsoft.com/office/drawing/2014/main" id="{5EAFF013-6212-484F-B493-A0F2ABCEBFA1}"/>
                </a:ext>
              </a:extLst>
            </p:cNvPr>
            <p:cNvSpPr/>
            <p:nvPr/>
          </p:nvSpPr>
          <p:spPr>
            <a:xfrm>
              <a:off x="7127971" y="2783346"/>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Population</a:t>
              </a:r>
            </a:p>
          </p:txBody>
        </p:sp>
        <p:sp>
          <p:nvSpPr>
            <p:cNvPr id="72" name="Freeform: Shape 71">
              <a:extLst>
                <a:ext uri="{FF2B5EF4-FFF2-40B4-BE49-F238E27FC236}">
                  <a16:creationId xmlns:a16="http://schemas.microsoft.com/office/drawing/2014/main" id="{C386C3F5-538C-4B6E-BCAE-4CB165CA06DF}"/>
                </a:ext>
              </a:extLst>
            </p:cNvPr>
            <p:cNvSpPr/>
            <p:nvPr/>
          </p:nvSpPr>
          <p:spPr>
            <a:xfrm>
              <a:off x="7046110" y="345753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Nutrition</a:t>
              </a:r>
            </a:p>
          </p:txBody>
        </p:sp>
        <p:sp>
          <p:nvSpPr>
            <p:cNvPr id="74" name="Freeform: Shape 73">
              <a:extLst>
                <a:ext uri="{FF2B5EF4-FFF2-40B4-BE49-F238E27FC236}">
                  <a16:creationId xmlns:a16="http://schemas.microsoft.com/office/drawing/2014/main" id="{D0F4353F-D33F-4F13-B2D9-552C2B1A93E6}"/>
                </a:ext>
              </a:extLst>
            </p:cNvPr>
            <p:cNvSpPr/>
            <p:nvPr/>
          </p:nvSpPr>
          <p:spPr>
            <a:xfrm>
              <a:off x="6660311" y="4016465"/>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WASH</a:t>
              </a:r>
            </a:p>
          </p:txBody>
        </p:sp>
        <p:sp>
          <p:nvSpPr>
            <p:cNvPr id="76" name="Freeform: Shape 75">
              <a:extLst>
                <a:ext uri="{FF2B5EF4-FFF2-40B4-BE49-F238E27FC236}">
                  <a16:creationId xmlns:a16="http://schemas.microsoft.com/office/drawing/2014/main" id="{1DCB083C-4CEF-4707-A23F-0F7AF563E98F}"/>
                </a:ext>
              </a:extLst>
            </p:cNvPr>
            <p:cNvSpPr/>
            <p:nvPr/>
          </p:nvSpPr>
          <p:spPr>
            <a:xfrm>
              <a:off x="6058958" y="433207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Social Protection</a:t>
              </a:r>
            </a:p>
          </p:txBody>
        </p:sp>
        <p:sp>
          <p:nvSpPr>
            <p:cNvPr id="78" name="Freeform: Shape 77">
              <a:extLst>
                <a:ext uri="{FF2B5EF4-FFF2-40B4-BE49-F238E27FC236}">
                  <a16:creationId xmlns:a16="http://schemas.microsoft.com/office/drawing/2014/main" id="{FA11700E-1806-4544-A9D3-739E46014C8B}"/>
                </a:ext>
              </a:extLst>
            </p:cNvPr>
            <p:cNvSpPr/>
            <p:nvPr/>
          </p:nvSpPr>
          <p:spPr>
            <a:xfrm>
              <a:off x="5379813" y="433207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Child Protection</a:t>
              </a:r>
            </a:p>
          </p:txBody>
        </p:sp>
        <p:sp>
          <p:nvSpPr>
            <p:cNvPr id="80" name="Freeform: Shape 79">
              <a:extLst>
                <a:ext uri="{FF2B5EF4-FFF2-40B4-BE49-F238E27FC236}">
                  <a16:creationId xmlns:a16="http://schemas.microsoft.com/office/drawing/2014/main" id="{9C3DDF7F-C667-4F4F-961A-3BDC5A607EEE}"/>
                </a:ext>
              </a:extLst>
            </p:cNvPr>
            <p:cNvSpPr/>
            <p:nvPr/>
          </p:nvSpPr>
          <p:spPr>
            <a:xfrm>
              <a:off x="4778460" y="4016465"/>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Education</a:t>
              </a:r>
            </a:p>
          </p:txBody>
        </p:sp>
        <p:sp>
          <p:nvSpPr>
            <p:cNvPr id="82" name="Freeform: Shape 81">
              <a:extLst>
                <a:ext uri="{FF2B5EF4-FFF2-40B4-BE49-F238E27FC236}">
                  <a16:creationId xmlns:a16="http://schemas.microsoft.com/office/drawing/2014/main" id="{CB29080E-0A53-4999-B1F6-D11F6B57583F}"/>
                </a:ext>
              </a:extLst>
            </p:cNvPr>
            <p:cNvSpPr/>
            <p:nvPr/>
          </p:nvSpPr>
          <p:spPr>
            <a:xfrm>
              <a:off x="4392662" y="345753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Gender</a:t>
              </a:r>
            </a:p>
          </p:txBody>
        </p:sp>
        <p:sp>
          <p:nvSpPr>
            <p:cNvPr id="84" name="Freeform: Shape 83">
              <a:extLst>
                <a:ext uri="{FF2B5EF4-FFF2-40B4-BE49-F238E27FC236}">
                  <a16:creationId xmlns:a16="http://schemas.microsoft.com/office/drawing/2014/main" id="{624EAAE6-A64B-40D3-A59C-DCA92AA07BE8}"/>
                </a:ext>
              </a:extLst>
            </p:cNvPr>
            <p:cNvSpPr/>
            <p:nvPr/>
          </p:nvSpPr>
          <p:spPr>
            <a:xfrm>
              <a:off x="4310800" y="2783346"/>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Youth</a:t>
              </a:r>
            </a:p>
          </p:txBody>
        </p:sp>
        <p:sp>
          <p:nvSpPr>
            <p:cNvPr id="86" name="Freeform: Shape 85">
              <a:extLst>
                <a:ext uri="{FF2B5EF4-FFF2-40B4-BE49-F238E27FC236}">
                  <a16:creationId xmlns:a16="http://schemas.microsoft.com/office/drawing/2014/main" id="{3B34B442-953A-4005-A251-5CA1A88CB291}"/>
                </a:ext>
              </a:extLst>
            </p:cNvPr>
            <p:cNvSpPr/>
            <p:nvPr/>
          </p:nvSpPr>
          <p:spPr>
            <a:xfrm>
              <a:off x="4551628" y="2148334"/>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Labor/ Employment</a:t>
              </a:r>
            </a:p>
          </p:txBody>
        </p:sp>
        <p:sp>
          <p:nvSpPr>
            <p:cNvPr id="88" name="Freeform: Shape 87">
              <a:extLst>
                <a:ext uri="{FF2B5EF4-FFF2-40B4-BE49-F238E27FC236}">
                  <a16:creationId xmlns:a16="http://schemas.microsoft.com/office/drawing/2014/main" id="{846A67B8-4B11-458D-A0D8-91A8416F2D8A}"/>
                </a:ext>
              </a:extLst>
            </p:cNvPr>
            <p:cNvSpPr/>
            <p:nvPr/>
          </p:nvSpPr>
          <p:spPr>
            <a:xfrm>
              <a:off x="5059975" y="169797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SDGs</a:t>
              </a:r>
            </a:p>
          </p:txBody>
        </p:sp>
      </p:grpSp>
    </p:spTree>
    <p:extLst>
      <p:ext uri="{BB962C8B-B14F-4D97-AF65-F5344CB8AC3E}">
        <p14:creationId xmlns:p14="http://schemas.microsoft.com/office/powerpoint/2010/main" val="3349632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only 1">
    <p:spTree>
      <p:nvGrpSpPr>
        <p:cNvPr id="1" name="Shape 72"/>
        <p:cNvGrpSpPr/>
        <p:nvPr/>
      </p:nvGrpSpPr>
      <p:grpSpPr>
        <a:xfrm>
          <a:off x="0" y="0"/>
          <a:ext cx="0" cy="0"/>
          <a:chOff x="0" y="0"/>
          <a:chExt cx="0" cy="0"/>
        </a:xfrm>
      </p:grpSpPr>
      <p:sp>
        <p:nvSpPr>
          <p:cNvPr id="73" name="Shape 73"/>
          <p:cNvSpPr/>
          <p:nvPr/>
        </p:nvSpPr>
        <p:spPr>
          <a:xfrm>
            <a:off x="1" y="0"/>
            <a:ext cx="4058799" cy="6858000"/>
          </a:xfrm>
          <a:prstGeom prst="rect">
            <a:avLst/>
          </a:prstGeom>
          <a:solidFill>
            <a:srgbClr val="FFFFFF"/>
          </a:solidFill>
          <a:ln>
            <a:noFill/>
          </a:ln>
        </p:spPr>
        <p:txBody>
          <a:bodyPr lIns="121900" tIns="121900" rIns="121900" bIns="121900" anchor="ctr" anchorCtr="0">
            <a:noAutofit/>
          </a:bodyPr>
          <a:lstStyle/>
          <a:p>
            <a:pPr lvl="0">
              <a:spcBef>
                <a:spcPts val="0"/>
              </a:spcBef>
              <a:buNone/>
            </a:pPr>
            <a:endParaRPr sz="2400"/>
          </a:p>
        </p:txBody>
      </p:sp>
      <p:sp>
        <p:nvSpPr>
          <p:cNvPr id="74" name="Shape 74"/>
          <p:cNvSpPr/>
          <p:nvPr/>
        </p:nvSpPr>
        <p:spPr>
          <a:xfrm>
            <a:off x="4058633" y="0"/>
            <a:ext cx="8133200" cy="6858000"/>
          </a:xfrm>
          <a:prstGeom prst="rect">
            <a:avLst/>
          </a:prstGeom>
          <a:solidFill>
            <a:srgbClr val="325680">
              <a:alpha val="86150"/>
            </a:srgbClr>
          </a:solidFill>
          <a:ln>
            <a:noFill/>
          </a:ln>
        </p:spPr>
        <p:txBody>
          <a:bodyPr lIns="121900" tIns="121900" rIns="121900" bIns="121900" anchor="ctr" anchorCtr="0">
            <a:noAutofit/>
          </a:bodyPr>
          <a:lstStyle/>
          <a:p>
            <a:pPr lvl="0">
              <a:spcBef>
                <a:spcPts val="0"/>
              </a:spcBef>
              <a:buNone/>
            </a:pPr>
            <a:endParaRPr sz="2400"/>
          </a:p>
        </p:txBody>
      </p:sp>
      <p:sp>
        <p:nvSpPr>
          <p:cNvPr id="77" name="Shape 77"/>
          <p:cNvSpPr txBox="1">
            <a:spLocks noGrp="1"/>
          </p:cNvSpPr>
          <p:nvPr>
            <p:ph type="title"/>
          </p:nvPr>
        </p:nvSpPr>
        <p:spPr>
          <a:xfrm>
            <a:off x="429099" y="428892"/>
            <a:ext cx="2987340" cy="1433403"/>
          </a:xfrm>
          <a:prstGeom prst="rect">
            <a:avLst/>
          </a:prstGeom>
        </p:spPr>
        <p:txBody>
          <a:bodyPr lIns="91425" tIns="91425" rIns="91425" bIns="91425" anchor="b" anchorCtr="0"/>
          <a:lstStyle>
            <a:lvl1pPr lvl="0" rtl="0">
              <a:spcBef>
                <a:spcPts val="0"/>
              </a:spcBef>
              <a:defRPr sz="32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dirty="0"/>
          </a:p>
        </p:txBody>
      </p:sp>
    </p:spTree>
    <p:extLst>
      <p:ext uri="{BB962C8B-B14F-4D97-AF65-F5344CB8AC3E}">
        <p14:creationId xmlns:p14="http://schemas.microsoft.com/office/powerpoint/2010/main" val="7494827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eldias">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130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00436-CC6A-4005-A220-DC5560D9BD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3E2549-1DF3-4386-AEB0-686B083FC4D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5A0B72C-50E9-434D-95A6-D8396079B8FF}"/>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5" name="Footer Placeholder 4">
            <a:extLst>
              <a:ext uri="{FF2B5EF4-FFF2-40B4-BE49-F238E27FC236}">
                <a16:creationId xmlns:a16="http://schemas.microsoft.com/office/drawing/2014/main" id="{595D1586-592C-4DAF-AD62-74ABFF3C10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5EC61-8AEC-41DF-B33B-F356DA60990C}"/>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3793918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hird - 2 columns left">
    <p:spTree>
      <p:nvGrpSpPr>
        <p:cNvPr id="1" name="Shape 56"/>
        <p:cNvGrpSpPr/>
        <p:nvPr/>
      </p:nvGrpSpPr>
      <p:grpSpPr>
        <a:xfrm>
          <a:off x="0" y="0"/>
          <a:ext cx="0" cy="0"/>
          <a:chOff x="0" y="0"/>
          <a:chExt cx="0" cy="0"/>
        </a:xfrm>
      </p:grpSpPr>
      <p:sp>
        <p:nvSpPr>
          <p:cNvPr id="57" name="Shape 57"/>
          <p:cNvSpPr/>
          <p:nvPr/>
        </p:nvSpPr>
        <p:spPr>
          <a:xfrm flipH="1">
            <a:off x="8133033" y="0"/>
            <a:ext cx="4058800" cy="6858000"/>
          </a:xfrm>
          <a:prstGeom prst="rect">
            <a:avLst/>
          </a:prstGeom>
          <a:solidFill>
            <a:srgbClr val="325680">
              <a:alpha val="86150"/>
            </a:srgbClr>
          </a:solidFill>
          <a:ln>
            <a:noFill/>
          </a:ln>
        </p:spPr>
        <p:txBody>
          <a:bodyPr lIns="121900" tIns="121900" rIns="121900" bIns="121900" anchor="ctr" anchorCtr="0">
            <a:noAutofit/>
          </a:bodyPr>
          <a:lstStyle/>
          <a:p>
            <a:pPr lvl="0">
              <a:spcBef>
                <a:spcPts val="0"/>
              </a:spcBef>
              <a:buNone/>
            </a:pPr>
            <a:endParaRPr sz="2400"/>
          </a:p>
        </p:txBody>
      </p:sp>
      <p:sp>
        <p:nvSpPr>
          <p:cNvPr id="58" name="Shape 58"/>
          <p:cNvSpPr/>
          <p:nvPr/>
        </p:nvSpPr>
        <p:spPr>
          <a:xfrm flipH="1">
            <a:off x="0" y="0"/>
            <a:ext cx="8133200" cy="6858000"/>
          </a:xfrm>
          <a:prstGeom prst="rect">
            <a:avLst/>
          </a:prstGeom>
          <a:solidFill>
            <a:srgbClr val="FFA800"/>
          </a:solidFill>
          <a:ln>
            <a:noFill/>
          </a:ln>
        </p:spPr>
        <p:txBody>
          <a:bodyPr lIns="121900" tIns="121900" rIns="121900" bIns="121900" anchor="ctr" anchorCtr="0">
            <a:noAutofit/>
          </a:bodyPr>
          <a:lstStyle/>
          <a:p>
            <a:pPr lvl="0">
              <a:spcBef>
                <a:spcPts val="0"/>
              </a:spcBef>
              <a:buNone/>
            </a:pPr>
            <a:endParaRPr sz="2400"/>
          </a:p>
        </p:txBody>
      </p:sp>
      <p:sp>
        <p:nvSpPr>
          <p:cNvPr id="60" name="Shape 60"/>
          <p:cNvSpPr txBox="1">
            <a:spLocks noGrp="1"/>
          </p:cNvSpPr>
          <p:nvPr>
            <p:ph type="title"/>
          </p:nvPr>
        </p:nvSpPr>
        <p:spPr>
          <a:xfrm>
            <a:off x="177672" y="231169"/>
            <a:ext cx="6958400" cy="892400"/>
          </a:xfrm>
          <a:prstGeom prst="rect">
            <a:avLst/>
          </a:prstGeom>
        </p:spPr>
        <p:txBody>
          <a:bodyPr lIns="91425" tIns="91425" rIns="91425" bIns="91425" anchor="b" anchorCtr="0"/>
          <a:lstStyle>
            <a:lvl1pPr lvl="0" rtl="0">
              <a:spcBef>
                <a:spcPts val="0"/>
              </a:spcBef>
              <a:defRPr sz="3200"/>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Tree>
    <p:extLst>
      <p:ext uri="{BB962C8B-B14F-4D97-AF65-F5344CB8AC3E}">
        <p14:creationId xmlns:p14="http://schemas.microsoft.com/office/powerpoint/2010/main" val="2794134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3675F-380F-4EA5-833E-80EC50806DBF}"/>
              </a:ext>
            </a:extLst>
          </p:cNvPr>
          <p:cNvSpPr>
            <a:spLocks noGrp="1"/>
          </p:cNvSpPr>
          <p:nvPr>
            <p:ph type="dt" sz="half" idx="10"/>
          </p:nvPr>
        </p:nvSpPr>
        <p:spPr/>
        <p:txBody>
          <a:bodyPr/>
          <a:lstStyle/>
          <a:p>
            <a:fld id="{3D3EFF5C-694E-460E-8360-02D40B932FB1}" type="datetimeFigureOut">
              <a:rPr lang="en-US" smtClean="0"/>
              <a:t>10/27/2022</a:t>
            </a:fld>
            <a:endParaRPr lang="en-US"/>
          </a:p>
        </p:txBody>
      </p:sp>
      <p:sp>
        <p:nvSpPr>
          <p:cNvPr id="3" name="Footer Placeholder 2">
            <a:extLst>
              <a:ext uri="{FF2B5EF4-FFF2-40B4-BE49-F238E27FC236}">
                <a16:creationId xmlns:a16="http://schemas.microsoft.com/office/drawing/2014/main" id="{E9C1B3DD-9CFF-4B15-A51C-9E61C821B6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702CF2-2D47-444C-8286-464F71805E6B}"/>
              </a:ext>
            </a:extLst>
          </p:cNvPr>
          <p:cNvSpPr>
            <a:spLocks noGrp="1"/>
          </p:cNvSpPr>
          <p:nvPr>
            <p:ph type="sldNum" sz="quarter" idx="12"/>
          </p:nvPr>
        </p:nvSpPr>
        <p:spPr/>
        <p:txBody>
          <a:bodyPr/>
          <a:lstStyle/>
          <a:p>
            <a:fld id="{1BF22978-C609-49B4-BCA6-FB192FB6EB6A}" type="slidenum">
              <a:rPr lang="en-US" smtClean="0"/>
              <a:t>‹#›</a:t>
            </a:fld>
            <a:endParaRPr lang="en-US"/>
          </a:p>
        </p:txBody>
      </p:sp>
    </p:spTree>
    <p:extLst>
      <p:ext uri="{BB962C8B-B14F-4D97-AF65-F5344CB8AC3E}">
        <p14:creationId xmlns:p14="http://schemas.microsoft.com/office/powerpoint/2010/main" val="3258535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8580-9DBA-41E3-A9FE-314ED0BFC604}"/>
              </a:ext>
            </a:extLst>
          </p:cNvPr>
          <p:cNvSpPr>
            <a:spLocks noGrp="1"/>
          </p:cNvSpPr>
          <p:nvPr>
            <p:ph type="title"/>
          </p:nvPr>
        </p:nvSpPr>
        <p:spPr>
          <a:xfrm>
            <a:off x="412169" y="-41590"/>
            <a:ext cx="3352983" cy="1293787"/>
          </a:xfrm>
        </p:spPr>
        <p:txBody>
          <a:bodyPr anchor="b">
            <a:normAutofit/>
          </a:bodyPr>
          <a:lstStyle>
            <a:lvl1pPr>
              <a:defRPr sz="3200" b="0" spc="-150">
                <a:solidFill>
                  <a:srgbClr val="91ACF1"/>
                </a:solidFill>
                <a:latin typeface="HP Simplified" panose="020B0604020204020204" pitchFamily="34" charset="0"/>
              </a:defRPr>
            </a:lvl1pPr>
          </a:lstStyle>
          <a:p>
            <a:r>
              <a:rPr lang="en-US" dirty="0"/>
              <a:t>Click to edit Master title style</a:t>
            </a:r>
          </a:p>
        </p:txBody>
      </p:sp>
      <p:sp>
        <p:nvSpPr>
          <p:cNvPr id="5" name="TextBox 4">
            <a:extLst>
              <a:ext uri="{FF2B5EF4-FFF2-40B4-BE49-F238E27FC236}">
                <a16:creationId xmlns:a16="http://schemas.microsoft.com/office/drawing/2014/main" id="{6A2A3DE2-FBB8-4757-9050-83E6F5D55517}"/>
              </a:ext>
            </a:extLst>
          </p:cNvPr>
          <p:cNvSpPr txBox="1"/>
          <p:nvPr userDrawn="1"/>
        </p:nvSpPr>
        <p:spPr>
          <a:xfrm>
            <a:off x="2511552" y="6543872"/>
            <a:ext cx="975779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srgbClr val="C0CF3A">
                    <a:lumMod val="75000"/>
                  </a:srgbClr>
                </a:solidFill>
                <a:effectLst/>
                <a:uLnTx/>
                <a:uFillTx/>
                <a:latin typeface="Arial" panose="020B0604020202020204"/>
                <a:ea typeface="+mn-ea"/>
                <a:cs typeface="+mn-cs"/>
              </a:rPr>
              <a:t>Slide Deck / Analytics / </a:t>
            </a:r>
            <a:r>
              <a:rPr kumimoji="0" lang="en-US" sz="1400" b="0" i="0" u="none" strike="noStrike" kern="1200" cap="none" spc="300" normalizeH="0" baseline="0" noProof="0" dirty="0">
                <a:ln>
                  <a:noFill/>
                </a:ln>
                <a:solidFill>
                  <a:srgbClr val="FF5361"/>
                </a:solidFill>
                <a:effectLst/>
                <a:uLnTx/>
                <a:uFillTx/>
                <a:latin typeface="Arial" panose="020B0604020202020204"/>
                <a:ea typeface="+mn-ea"/>
                <a:cs typeface="+mn-cs"/>
              </a:rPr>
              <a:t>COVID-19 Secretariat</a:t>
            </a:r>
          </a:p>
        </p:txBody>
      </p:sp>
      <p:sp>
        <p:nvSpPr>
          <p:cNvPr id="7" name="Text Placeholder 6">
            <a:extLst>
              <a:ext uri="{FF2B5EF4-FFF2-40B4-BE49-F238E27FC236}">
                <a16:creationId xmlns:a16="http://schemas.microsoft.com/office/drawing/2014/main" id="{834DC25D-165D-4876-A4BC-02841CBA326F}"/>
              </a:ext>
            </a:extLst>
          </p:cNvPr>
          <p:cNvSpPr>
            <a:spLocks noGrp="1"/>
          </p:cNvSpPr>
          <p:nvPr>
            <p:ph type="body" sz="quarter" idx="10"/>
          </p:nvPr>
        </p:nvSpPr>
        <p:spPr>
          <a:xfrm>
            <a:off x="411592" y="1273949"/>
            <a:ext cx="3353560" cy="933308"/>
          </a:xfrm>
        </p:spPr>
        <p:txBody>
          <a:bodyPr anchor="ctr">
            <a:noAutofit/>
          </a:bodyPr>
          <a:lstStyle>
            <a:lvl1pPr marL="0" indent="0">
              <a:buNone/>
              <a:defRPr sz="240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grpSp>
        <p:nvGrpSpPr>
          <p:cNvPr id="8" name="Group 7">
            <a:extLst>
              <a:ext uri="{FF2B5EF4-FFF2-40B4-BE49-F238E27FC236}">
                <a16:creationId xmlns:a16="http://schemas.microsoft.com/office/drawing/2014/main" id="{58135802-AD6D-4927-A10D-E9E25F5573AE}"/>
              </a:ext>
            </a:extLst>
          </p:cNvPr>
          <p:cNvGrpSpPr/>
          <p:nvPr userDrawn="1"/>
        </p:nvGrpSpPr>
        <p:grpSpPr>
          <a:xfrm>
            <a:off x="6953302" y="1697644"/>
            <a:ext cx="2973842" cy="3309718"/>
            <a:chOff x="13320775" y="2150329"/>
            <a:chExt cx="2973842" cy="3309718"/>
          </a:xfrm>
        </p:grpSpPr>
        <p:sp>
          <p:nvSpPr>
            <p:cNvPr id="9" name="Oval 8">
              <a:extLst>
                <a:ext uri="{FF2B5EF4-FFF2-40B4-BE49-F238E27FC236}">
                  <a16:creationId xmlns:a16="http://schemas.microsoft.com/office/drawing/2014/main" id="{88B302A4-64C0-4CA1-8E85-B3BC25CA3C18}"/>
                </a:ext>
              </a:extLst>
            </p:cNvPr>
            <p:cNvSpPr/>
            <p:nvPr/>
          </p:nvSpPr>
          <p:spPr>
            <a:xfrm>
              <a:off x="13436097" y="2415822"/>
              <a:ext cx="2743200" cy="2743200"/>
            </a:xfrm>
            <a:prstGeom prst="ellipse">
              <a:avLst/>
            </a:pr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0" name="Block Arc 9">
              <a:extLst>
                <a:ext uri="{FF2B5EF4-FFF2-40B4-BE49-F238E27FC236}">
                  <a16:creationId xmlns:a16="http://schemas.microsoft.com/office/drawing/2014/main" id="{7E440563-4806-4FC8-B16F-3D1053C2AED8}"/>
                </a:ext>
              </a:extLst>
            </p:cNvPr>
            <p:cNvSpPr/>
            <p:nvPr/>
          </p:nvSpPr>
          <p:spPr>
            <a:xfrm>
              <a:off x="13525291" y="2522783"/>
              <a:ext cx="2564811" cy="2564811"/>
            </a:xfrm>
            <a:prstGeom prst="blockArc">
              <a:avLst>
                <a:gd name="adj1" fmla="val 16200000"/>
                <a:gd name="adj2" fmla="val 19800000"/>
                <a:gd name="adj3" fmla="val 4507"/>
              </a:avLst>
            </a:prstGeom>
            <a:noFill/>
            <a:ln>
              <a:no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E7CA81E-1B14-4993-B34A-39CD9F3999BF}"/>
                </a:ext>
              </a:extLst>
            </p:cNvPr>
            <p:cNvSpPr/>
            <p:nvPr/>
          </p:nvSpPr>
          <p:spPr>
            <a:xfrm>
              <a:off x="14406346" y="2150329"/>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28983" tIns="128983" rIns="128983" bIns="128983"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700" b="0" i="0" u="none" strike="noStrike" kern="1200" cap="none" spc="0" normalizeH="0" baseline="0" noProof="0" dirty="0">
                  <a:ln>
                    <a:noFill/>
                  </a:ln>
                  <a:solidFill>
                    <a:srgbClr val="E3DED1">
                      <a:lumMod val="25000"/>
                    </a:srgbClr>
                  </a:solidFill>
                  <a:effectLst/>
                  <a:uLnTx/>
                  <a:uFillTx/>
                  <a:latin typeface="Arial" panose="020B0604020202020204"/>
                  <a:ea typeface="+mn-ea"/>
                  <a:cs typeface="+mn-cs"/>
                </a:rPr>
                <a:t>Coordination, Planning &amp; Monitoring of SEI</a:t>
              </a:r>
            </a:p>
          </p:txBody>
        </p:sp>
        <p:sp>
          <p:nvSpPr>
            <p:cNvPr id="12" name="Freeform: Shape 11">
              <a:extLst>
                <a:ext uri="{FF2B5EF4-FFF2-40B4-BE49-F238E27FC236}">
                  <a16:creationId xmlns:a16="http://schemas.microsoft.com/office/drawing/2014/main" id="{C52FC590-1191-487F-9ED8-E886104113CB}"/>
                </a:ext>
              </a:extLst>
            </p:cNvPr>
            <p:cNvSpPr/>
            <p:nvPr/>
          </p:nvSpPr>
          <p:spPr>
            <a:xfrm>
              <a:off x="15491916"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1062611"/>
                <a:satOff val="-457"/>
                <a:lumOff val="-2118"/>
                <a:alphaOff val="0"/>
              </a:schemeClr>
            </a:effectRef>
            <a:fontRef idx="minor">
              <a:schemeClr val="lt1"/>
            </a:fontRef>
          </p:style>
          <p:txBody>
            <a:bodyPr spcFirstLastPara="0" vert="horz" wrap="square" lIns="128983" tIns="128983" rIns="128983" bIns="128983"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700" b="0" i="0" u="none" strike="noStrike" kern="1200" cap="none" spc="0" normalizeH="0" baseline="0" noProof="0" dirty="0">
                  <a:ln>
                    <a:noFill/>
                  </a:ln>
                  <a:solidFill>
                    <a:srgbClr val="E3DED1">
                      <a:lumMod val="25000"/>
                    </a:srgbClr>
                  </a:solidFill>
                  <a:effectLst/>
                  <a:uLnTx/>
                  <a:uFillTx/>
                  <a:latin typeface="Arial" panose="020B0604020202020204"/>
                  <a:ea typeface="+mn-ea"/>
                  <a:cs typeface="+mn-cs"/>
                </a:rPr>
                <a:t>Economic Vulnerabilities</a:t>
              </a:r>
            </a:p>
          </p:txBody>
        </p:sp>
        <p:sp>
          <p:nvSpPr>
            <p:cNvPr id="13" name="Freeform: Shape 12">
              <a:extLst>
                <a:ext uri="{FF2B5EF4-FFF2-40B4-BE49-F238E27FC236}">
                  <a16:creationId xmlns:a16="http://schemas.microsoft.com/office/drawing/2014/main" id="{422BF499-B4D6-4D7D-9261-763340EC27C0}"/>
                </a:ext>
              </a:extLst>
            </p:cNvPr>
            <p:cNvSpPr/>
            <p:nvPr/>
          </p:nvSpPr>
          <p:spPr>
            <a:xfrm>
              <a:off x="15491916"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2125222"/>
                <a:satOff val="-914"/>
                <a:lumOff val="-4235"/>
                <a:alphaOff val="0"/>
              </a:schemeClr>
            </a:effectRef>
            <a:fontRef idx="minor">
              <a:schemeClr val="lt1"/>
            </a:fontRef>
          </p:style>
          <p:txBody>
            <a:bodyPr spcFirstLastPara="0" vert="horz" wrap="square" lIns="131523" tIns="131523" rIns="131523" bIns="13152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700" b="0" i="0" u="none" strike="noStrike" kern="1200" cap="none" spc="0" normalizeH="0" baseline="0" noProof="0" dirty="0">
                  <a:ln>
                    <a:noFill/>
                  </a:ln>
                  <a:solidFill>
                    <a:srgbClr val="E3DED1">
                      <a:lumMod val="25000"/>
                    </a:srgbClr>
                  </a:solidFill>
                  <a:effectLst/>
                  <a:uLnTx/>
                  <a:uFillTx/>
                  <a:latin typeface="Arial" panose="020B0604020202020204"/>
                  <a:ea typeface="+mn-ea"/>
                  <a:cs typeface="+mn-cs"/>
                </a:rPr>
                <a:t>Social Vulnerabilities</a:t>
              </a:r>
            </a:p>
          </p:txBody>
        </p:sp>
        <p:sp>
          <p:nvSpPr>
            <p:cNvPr id="14" name="Freeform: Shape 13">
              <a:extLst>
                <a:ext uri="{FF2B5EF4-FFF2-40B4-BE49-F238E27FC236}">
                  <a16:creationId xmlns:a16="http://schemas.microsoft.com/office/drawing/2014/main" id="{1306D9CD-8A7F-4297-9660-756831630CEE}"/>
                </a:ext>
              </a:extLst>
            </p:cNvPr>
            <p:cNvSpPr/>
            <p:nvPr/>
          </p:nvSpPr>
          <p:spPr>
            <a:xfrm>
              <a:off x="14406346" y="4657346"/>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3187833"/>
                <a:satOff val="-1370"/>
                <a:lumOff val="-6353"/>
                <a:alphaOff val="0"/>
              </a:schemeClr>
            </a:effectRef>
            <a:fontRef idx="minor">
              <a:schemeClr val="lt1"/>
            </a:fontRef>
          </p:style>
          <p:txBody>
            <a:bodyPr spcFirstLastPara="0" vert="horz" wrap="square" lIns="131523" tIns="131523" rIns="131523" bIns="13152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700" b="0" i="0" u="none" strike="noStrike" kern="1200" cap="none" spc="0" normalizeH="0" baseline="0" noProof="0" dirty="0">
                  <a:ln>
                    <a:noFill/>
                  </a:ln>
                  <a:solidFill>
                    <a:srgbClr val="E3DED1">
                      <a:lumMod val="25000"/>
                    </a:srgbClr>
                  </a:solidFill>
                  <a:effectLst/>
                  <a:uLnTx/>
                  <a:uFillTx/>
                  <a:latin typeface="Arial" panose="020B0604020202020204"/>
                  <a:ea typeface="+mn-ea"/>
                  <a:cs typeface="+mn-cs"/>
                </a:rPr>
                <a:t>Livelihoods, Food Security, Nutrition</a:t>
              </a:r>
            </a:p>
          </p:txBody>
        </p:sp>
        <p:sp>
          <p:nvSpPr>
            <p:cNvPr id="15" name="Freeform: Shape 14">
              <a:extLst>
                <a:ext uri="{FF2B5EF4-FFF2-40B4-BE49-F238E27FC236}">
                  <a16:creationId xmlns:a16="http://schemas.microsoft.com/office/drawing/2014/main" id="{4460FB7A-AFD5-494B-9025-DFFCB1CE5F76}"/>
                </a:ext>
              </a:extLst>
            </p:cNvPr>
            <p:cNvSpPr/>
            <p:nvPr/>
          </p:nvSpPr>
          <p:spPr>
            <a:xfrm>
              <a:off x="13320775"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4250443"/>
                <a:satOff val="-1827"/>
                <a:lumOff val="-8470"/>
                <a:alphaOff val="0"/>
              </a:schemeClr>
            </a:effectRef>
            <a:fontRef idx="minor">
              <a:schemeClr val="lt1"/>
            </a:fontRef>
          </p:style>
          <p:txBody>
            <a:bodyPr spcFirstLastPara="0" vert="horz" wrap="square" lIns="131523" tIns="131523" rIns="131523" bIns="131523" numCol="1" spcCol="1270" anchor="ctr"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en-US" sz="700" b="0" i="0" u="none" strike="noStrike" kern="1200" cap="none" spc="0" normalizeH="0" baseline="0" noProof="0" dirty="0">
                  <a:ln>
                    <a:noFill/>
                  </a:ln>
                  <a:solidFill>
                    <a:srgbClr val="E3DED1">
                      <a:lumMod val="25000"/>
                    </a:srgbClr>
                  </a:solidFill>
                  <a:effectLst/>
                  <a:uLnTx/>
                  <a:uFillTx/>
                  <a:latin typeface="Arial" panose="020B0604020202020204"/>
                  <a:ea typeface="+mn-ea"/>
                  <a:cs typeface="+mn-cs"/>
                </a:rPr>
                <a:t>Women, Girls and Transgender</a:t>
              </a:r>
            </a:p>
          </p:txBody>
        </p:sp>
        <p:sp>
          <p:nvSpPr>
            <p:cNvPr id="16" name="Freeform: Shape 15">
              <a:extLst>
                <a:ext uri="{FF2B5EF4-FFF2-40B4-BE49-F238E27FC236}">
                  <a16:creationId xmlns:a16="http://schemas.microsoft.com/office/drawing/2014/main" id="{5D737B70-B04A-42E6-92FD-680A36D1EC0A}"/>
                </a:ext>
              </a:extLst>
            </p:cNvPr>
            <p:cNvSpPr/>
            <p:nvPr/>
          </p:nvSpPr>
          <p:spPr>
            <a:xfrm>
              <a:off x="13320775"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5313054"/>
                <a:satOff val="-2284"/>
                <a:lumOff val="-10588"/>
                <a:alphaOff val="0"/>
              </a:schemeClr>
            </a:effectRef>
            <a:fontRef idx="minor">
              <a:schemeClr val="lt1"/>
            </a:fontRef>
          </p:style>
          <p:txBody>
            <a:bodyPr spcFirstLastPara="0" vert="horz" wrap="square" lIns="131523" tIns="131523" rIns="131523" bIns="131523"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700" b="0" i="0" u="none" strike="noStrike" kern="1200" cap="none" spc="0" normalizeH="0" baseline="0" noProof="0" dirty="0">
                  <a:ln>
                    <a:noFill/>
                  </a:ln>
                  <a:solidFill>
                    <a:srgbClr val="E3DED1">
                      <a:lumMod val="25000"/>
                    </a:srgbClr>
                  </a:solidFill>
                  <a:effectLst/>
                  <a:uLnTx/>
                  <a:uFillTx/>
                  <a:latin typeface="Arial" panose="020B0604020202020204"/>
                  <a:ea typeface="+mn-ea"/>
                  <a:cs typeface="+mn-cs"/>
                </a:rPr>
                <a:t>Reproductive Health care and Newborn needs</a:t>
              </a:r>
            </a:p>
          </p:txBody>
        </p:sp>
      </p:grpSp>
      <p:sp>
        <p:nvSpPr>
          <p:cNvPr id="18" name="Oval 17">
            <a:extLst>
              <a:ext uri="{FF2B5EF4-FFF2-40B4-BE49-F238E27FC236}">
                <a16:creationId xmlns:a16="http://schemas.microsoft.com/office/drawing/2014/main" id="{61DB62A6-A649-47CD-85B7-C5B345AD9B7B}"/>
              </a:ext>
            </a:extLst>
          </p:cNvPr>
          <p:cNvSpPr>
            <a:spLocks noChangeAspect="1"/>
          </p:cNvSpPr>
          <p:nvPr userDrawn="1"/>
        </p:nvSpPr>
        <p:spPr>
          <a:xfrm>
            <a:off x="5908039" y="756455"/>
            <a:ext cx="5029200" cy="5029200"/>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Freeform: Shape 18">
            <a:extLst>
              <a:ext uri="{FF2B5EF4-FFF2-40B4-BE49-F238E27FC236}">
                <a16:creationId xmlns:a16="http://schemas.microsoft.com/office/drawing/2014/main" id="{339C3FF9-87CB-4A96-8E18-CEF626A1BAD5}"/>
              </a:ext>
            </a:extLst>
          </p:cNvPr>
          <p:cNvSpPr>
            <a:spLocks noChangeAspect="1"/>
          </p:cNvSpPr>
          <p:nvPr userDrawn="1"/>
        </p:nvSpPr>
        <p:spPr>
          <a:xfrm>
            <a:off x="5794075" y="694708"/>
            <a:ext cx="5279838" cy="5303520"/>
          </a:xfrm>
          <a:custGeom>
            <a:avLst/>
            <a:gdLst>
              <a:gd name="connsiteX0" fmla="*/ 2782836 w 5832666"/>
              <a:gd name="connsiteY0" fmla="*/ 5493066 h 5858826"/>
              <a:gd name="connsiteX1" fmla="*/ 3026674 w 5832666"/>
              <a:gd name="connsiteY1" fmla="*/ 5493066 h 5858826"/>
              <a:gd name="connsiteX2" fmla="*/ 3087635 w 5832666"/>
              <a:gd name="connsiteY2" fmla="*/ 5554027 h 5858826"/>
              <a:gd name="connsiteX3" fmla="*/ 3087635 w 5832666"/>
              <a:gd name="connsiteY3" fmla="*/ 5797865 h 5858826"/>
              <a:gd name="connsiteX4" fmla="*/ 3026674 w 5832666"/>
              <a:gd name="connsiteY4" fmla="*/ 5858826 h 5858826"/>
              <a:gd name="connsiteX5" fmla="*/ 2782836 w 5832666"/>
              <a:gd name="connsiteY5" fmla="*/ 5858826 h 5858826"/>
              <a:gd name="connsiteX6" fmla="*/ 2721875 w 5832666"/>
              <a:gd name="connsiteY6" fmla="*/ 5797865 h 5858826"/>
              <a:gd name="connsiteX7" fmla="*/ 2721875 w 5832666"/>
              <a:gd name="connsiteY7" fmla="*/ 5554027 h 5858826"/>
              <a:gd name="connsiteX8" fmla="*/ 2782836 w 5832666"/>
              <a:gd name="connsiteY8" fmla="*/ 5493066 h 5858826"/>
              <a:gd name="connsiteX9" fmla="*/ 3842779 w 5832666"/>
              <a:gd name="connsiteY9" fmla="*/ 5265481 h 5858826"/>
              <a:gd name="connsiteX10" fmla="*/ 4086617 w 5832666"/>
              <a:gd name="connsiteY10" fmla="*/ 5265481 h 5858826"/>
              <a:gd name="connsiteX11" fmla="*/ 4147578 w 5832666"/>
              <a:gd name="connsiteY11" fmla="*/ 5326442 h 5858826"/>
              <a:gd name="connsiteX12" fmla="*/ 4147578 w 5832666"/>
              <a:gd name="connsiteY12" fmla="*/ 5570280 h 5858826"/>
              <a:gd name="connsiteX13" fmla="*/ 4086617 w 5832666"/>
              <a:gd name="connsiteY13" fmla="*/ 5631241 h 5858826"/>
              <a:gd name="connsiteX14" fmla="*/ 3842779 w 5832666"/>
              <a:gd name="connsiteY14" fmla="*/ 5631241 h 5858826"/>
              <a:gd name="connsiteX15" fmla="*/ 3781818 w 5832666"/>
              <a:gd name="connsiteY15" fmla="*/ 5570280 h 5858826"/>
              <a:gd name="connsiteX16" fmla="*/ 3781818 w 5832666"/>
              <a:gd name="connsiteY16" fmla="*/ 5326442 h 5858826"/>
              <a:gd name="connsiteX17" fmla="*/ 3842779 w 5832666"/>
              <a:gd name="connsiteY17" fmla="*/ 5265481 h 5858826"/>
              <a:gd name="connsiteX18" fmla="*/ 1722893 w 5832666"/>
              <a:gd name="connsiteY18" fmla="*/ 5265481 h 5858826"/>
              <a:gd name="connsiteX19" fmla="*/ 1966731 w 5832666"/>
              <a:gd name="connsiteY19" fmla="*/ 5265481 h 5858826"/>
              <a:gd name="connsiteX20" fmla="*/ 2027692 w 5832666"/>
              <a:gd name="connsiteY20" fmla="*/ 5326442 h 5858826"/>
              <a:gd name="connsiteX21" fmla="*/ 2027692 w 5832666"/>
              <a:gd name="connsiteY21" fmla="*/ 5570280 h 5858826"/>
              <a:gd name="connsiteX22" fmla="*/ 1966731 w 5832666"/>
              <a:gd name="connsiteY22" fmla="*/ 5631241 h 5858826"/>
              <a:gd name="connsiteX23" fmla="*/ 1722893 w 5832666"/>
              <a:gd name="connsiteY23" fmla="*/ 5631241 h 5858826"/>
              <a:gd name="connsiteX24" fmla="*/ 1661932 w 5832666"/>
              <a:gd name="connsiteY24" fmla="*/ 5570280 h 5858826"/>
              <a:gd name="connsiteX25" fmla="*/ 1661932 w 5832666"/>
              <a:gd name="connsiteY25" fmla="*/ 5326442 h 5858826"/>
              <a:gd name="connsiteX26" fmla="*/ 1722893 w 5832666"/>
              <a:gd name="connsiteY26" fmla="*/ 5265481 h 5858826"/>
              <a:gd name="connsiteX27" fmla="*/ 4739839 w 5832666"/>
              <a:gd name="connsiteY27" fmla="*/ 4648656 h 5858826"/>
              <a:gd name="connsiteX28" fmla="*/ 4983677 w 5832666"/>
              <a:gd name="connsiteY28" fmla="*/ 4648656 h 5858826"/>
              <a:gd name="connsiteX29" fmla="*/ 5044638 w 5832666"/>
              <a:gd name="connsiteY29" fmla="*/ 4709617 h 5858826"/>
              <a:gd name="connsiteX30" fmla="*/ 5044638 w 5832666"/>
              <a:gd name="connsiteY30" fmla="*/ 4953455 h 5858826"/>
              <a:gd name="connsiteX31" fmla="*/ 4983677 w 5832666"/>
              <a:gd name="connsiteY31" fmla="*/ 5014416 h 5858826"/>
              <a:gd name="connsiteX32" fmla="*/ 4739839 w 5832666"/>
              <a:gd name="connsiteY32" fmla="*/ 5014416 h 5858826"/>
              <a:gd name="connsiteX33" fmla="*/ 4678878 w 5832666"/>
              <a:gd name="connsiteY33" fmla="*/ 4953455 h 5858826"/>
              <a:gd name="connsiteX34" fmla="*/ 4678878 w 5832666"/>
              <a:gd name="connsiteY34" fmla="*/ 4709617 h 5858826"/>
              <a:gd name="connsiteX35" fmla="*/ 4739839 w 5832666"/>
              <a:gd name="connsiteY35" fmla="*/ 4648656 h 5858826"/>
              <a:gd name="connsiteX36" fmla="*/ 816345 w 5832666"/>
              <a:gd name="connsiteY36" fmla="*/ 4648656 h 5858826"/>
              <a:gd name="connsiteX37" fmla="*/ 1060183 w 5832666"/>
              <a:gd name="connsiteY37" fmla="*/ 4648656 h 5858826"/>
              <a:gd name="connsiteX38" fmla="*/ 1121144 w 5832666"/>
              <a:gd name="connsiteY38" fmla="*/ 4709617 h 5858826"/>
              <a:gd name="connsiteX39" fmla="*/ 1121144 w 5832666"/>
              <a:gd name="connsiteY39" fmla="*/ 4953455 h 5858826"/>
              <a:gd name="connsiteX40" fmla="*/ 1060183 w 5832666"/>
              <a:gd name="connsiteY40" fmla="*/ 5014416 h 5858826"/>
              <a:gd name="connsiteX41" fmla="*/ 816345 w 5832666"/>
              <a:gd name="connsiteY41" fmla="*/ 5014416 h 5858826"/>
              <a:gd name="connsiteX42" fmla="*/ 755384 w 5832666"/>
              <a:gd name="connsiteY42" fmla="*/ 4953455 h 5858826"/>
              <a:gd name="connsiteX43" fmla="*/ 755384 w 5832666"/>
              <a:gd name="connsiteY43" fmla="*/ 4709617 h 5858826"/>
              <a:gd name="connsiteX44" fmla="*/ 816345 w 5832666"/>
              <a:gd name="connsiteY44" fmla="*/ 4648656 h 5858826"/>
              <a:gd name="connsiteX45" fmla="*/ 268235 w 5832666"/>
              <a:gd name="connsiteY45" fmla="*/ 3723545 h 5858826"/>
              <a:gd name="connsiteX46" fmla="*/ 512073 w 5832666"/>
              <a:gd name="connsiteY46" fmla="*/ 3723545 h 5858826"/>
              <a:gd name="connsiteX47" fmla="*/ 573034 w 5832666"/>
              <a:gd name="connsiteY47" fmla="*/ 3784506 h 5858826"/>
              <a:gd name="connsiteX48" fmla="*/ 573034 w 5832666"/>
              <a:gd name="connsiteY48" fmla="*/ 4028344 h 5858826"/>
              <a:gd name="connsiteX49" fmla="*/ 512073 w 5832666"/>
              <a:gd name="connsiteY49" fmla="*/ 4089305 h 5858826"/>
              <a:gd name="connsiteX50" fmla="*/ 268235 w 5832666"/>
              <a:gd name="connsiteY50" fmla="*/ 4089305 h 5858826"/>
              <a:gd name="connsiteX51" fmla="*/ 207274 w 5832666"/>
              <a:gd name="connsiteY51" fmla="*/ 4028344 h 5858826"/>
              <a:gd name="connsiteX52" fmla="*/ 207274 w 5832666"/>
              <a:gd name="connsiteY52" fmla="*/ 3784506 h 5858826"/>
              <a:gd name="connsiteX53" fmla="*/ 268235 w 5832666"/>
              <a:gd name="connsiteY53" fmla="*/ 3723545 h 5858826"/>
              <a:gd name="connsiteX54" fmla="*/ 5297436 w 5832666"/>
              <a:gd name="connsiteY54" fmla="*/ 3707005 h 5858826"/>
              <a:gd name="connsiteX55" fmla="*/ 5541274 w 5832666"/>
              <a:gd name="connsiteY55" fmla="*/ 3707005 h 5858826"/>
              <a:gd name="connsiteX56" fmla="*/ 5602235 w 5832666"/>
              <a:gd name="connsiteY56" fmla="*/ 3767966 h 5858826"/>
              <a:gd name="connsiteX57" fmla="*/ 5602235 w 5832666"/>
              <a:gd name="connsiteY57" fmla="*/ 4011804 h 5858826"/>
              <a:gd name="connsiteX58" fmla="*/ 5541274 w 5832666"/>
              <a:gd name="connsiteY58" fmla="*/ 4072765 h 5858826"/>
              <a:gd name="connsiteX59" fmla="*/ 5297436 w 5832666"/>
              <a:gd name="connsiteY59" fmla="*/ 4072765 h 5858826"/>
              <a:gd name="connsiteX60" fmla="*/ 5236475 w 5832666"/>
              <a:gd name="connsiteY60" fmla="*/ 4011804 h 5858826"/>
              <a:gd name="connsiteX61" fmla="*/ 5236475 w 5832666"/>
              <a:gd name="connsiteY61" fmla="*/ 3767966 h 5858826"/>
              <a:gd name="connsiteX62" fmla="*/ 5297436 w 5832666"/>
              <a:gd name="connsiteY62" fmla="*/ 3707005 h 5858826"/>
              <a:gd name="connsiteX63" fmla="*/ 5527867 w 5832666"/>
              <a:gd name="connsiteY63" fmla="*/ 2762857 h 5858826"/>
              <a:gd name="connsiteX64" fmla="*/ 5771705 w 5832666"/>
              <a:gd name="connsiteY64" fmla="*/ 2762857 h 5858826"/>
              <a:gd name="connsiteX65" fmla="*/ 5832666 w 5832666"/>
              <a:gd name="connsiteY65" fmla="*/ 2823818 h 5858826"/>
              <a:gd name="connsiteX66" fmla="*/ 5832666 w 5832666"/>
              <a:gd name="connsiteY66" fmla="*/ 3067656 h 5858826"/>
              <a:gd name="connsiteX67" fmla="*/ 5771705 w 5832666"/>
              <a:gd name="connsiteY67" fmla="*/ 3128617 h 5858826"/>
              <a:gd name="connsiteX68" fmla="*/ 5527867 w 5832666"/>
              <a:gd name="connsiteY68" fmla="*/ 3128617 h 5858826"/>
              <a:gd name="connsiteX69" fmla="*/ 5466906 w 5832666"/>
              <a:gd name="connsiteY69" fmla="*/ 3067656 h 5858826"/>
              <a:gd name="connsiteX70" fmla="*/ 5466906 w 5832666"/>
              <a:gd name="connsiteY70" fmla="*/ 2823818 h 5858826"/>
              <a:gd name="connsiteX71" fmla="*/ 5527867 w 5832666"/>
              <a:gd name="connsiteY71" fmla="*/ 2762857 h 5858826"/>
              <a:gd name="connsiteX72" fmla="*/ 60961 w 5832666"/>
              <a:gd name="connsiteY72" fmla="*/ 2744786 h 5858826"/>
              <a:gd name="connsiteX73" fmla="*/ 304799 w 5832666"/>
              <a:gd name="connsiteY73" fmla="*/ 2744786 h 5858826"/>
              <a:gd name="connsiteX74" fmla="*/ 365760 w 5832666"/>
              <a:gd name="connsiteY74" fmla="*/ 2805747 h 5858826"/>
              <a:gd name="connsiteX75" fmla="*/ 365760 w 5832666"/>
              <a:gd name="connsiteY75" fmla="*/ 3049585 h 5858826"/>
              <a:gd name="connsiteX76" fmla="*/ 304799 w 5832666"/>
              <a:gd name="connsiteY76" fmla="*/ 3110546 h 5858826"/>
              <a:gd name="connsiteX77" fmla="*/ 60961 w 5832666"/>
              <a:gd name="connsiteY77" fmla="*/ 3110546 h 5858826"/>
              <a:gd name="connsiteX78" fmla="*/ 0 w 5832666"/>
              <a:gd name="connsiteY78" fmla="*/ 3049585 h 5858826"/>
              <a:gd name="connsiteX79" fmla="*/ 0 w 5832666"/>
              <a:gd name="connsiteY79" fmla="*/ 2805747 h 5858826"/>
              <a:gd name="connsiteX80" fmla="*/ 60961 w 5832666"/>
              <a:gd name="connsiteY80" fmla="*/ 2744786 h 5858826"/>
              <a:gd name="connsiteX81" fmla="*/ 5297436 w 5832666"/>
              <a:gd name="connsiteY81" fmla="*/ 1763930 h 5858826"/>
              <a:gd name="connsiteX82" fmla="*/ 5541274 w 5832666"/>
              <a:gd name="connsiteY82" fmla="*/ 1763930 h 5858826"/>
              <a:gd name="connsiteX83" fmla="*/ 5602235 w 5832666"/>
              <a:gd name="connsiteY83" fmla="*/ 1824891 h 5858826"/>
              <a:gd name="connsiteX84" fmla="*/ 5602235 w 5832666"/>
              <a:gd name="connsiteY84" fmla="*/ 2068729 h 5858826"/>
              <a:gd name="connsiteX85" fmla="*/ 5541274 w 5832666"/>
              <a:gd name="connsiteY85" fmla="*/ 2129690 h 5858826"/>
              <a:gd name="connsiteX86" fmla="*/ 5297436 w 5832666"/>
              <a:gd name="connsiteY86" fmla="*/ 2129690 h 5858826"/>
              <a:gd name="connsiteX87" fmla="*/ 5236475 w 5832666"/>
              <a:gd name="connsiteY87" fmla="*/ 2068729 h 5858826"/>
              <a:gd name="connsiteX88" fmla="*/ 5236475 w 5832666"/>
              <a:gd name="connsiteY88" fmla="*/ 1824891 h 5858826"/>
              <a:gd name="connsiteX89" fmla="*/ 5297436 w 5832666"/>
              <a:gd name="connsiteY89" fmla="*/ 1763930 h 5858826"/>
              <a:gd name="connsiteX90" fmla="*/ 268235 w 5832666"/>
              <a:gd name="connsiteY90" fmla="*/ 1763930 h 5858826"/>
              <a:gd name="connsiteX91" fmla="*/ 512073 w 5832666"/>
              <a:gd name="connsiteY91" fmla="*/ 1763930 h 5858826"/>
              <a:gd name="connsiteX92" fmla="*/ 573034 w 5832666"/>
              <a:gd name="connsiteY92" fmla="*/ 1824891 h 5858826"/>
              <a:gd name="connsiteX93" fmla="*/ 573034 w 5832666"/>
              <a:gd name="connsiteY93" fmla="*/ 2068729 h 5858826"/>
              <a:gd name="connsiteX94" fmla="*/ 512073 w 5832666"/>
              <a:gd name="connsiteY94" fmla="*/ 2129691 h 5858826"/>
              <a:gd name="connsiteX95" fmla="*/ 268235 w 5832666"/>
              <a:gd name="connsiteY95" fmla="*/ 2129691 h 5858826"/>
              <a:gd name="connsiteX96" fmla="*/ 207274 w 5832666"/>
              <a:gd name="connsiteY96" fmla="*/ 2068729 h 5858826"/>
              <a:gd name="connsiteX97" fmla="*/ 207274 w 5832666"/>
              <a:gd name="connsiteY97" fmla="*/ 1824891 h 5858826"/>
              <a:gd name="connsiteX98" fmla="*/ 268235 w 5832666"/>
              <a:gd name="connsiteY98" fmla="*/ 1763930 h 5858826"/>
              <a:gd name="connsiteX99" fmla="*/ 816345 w 5832666"/>
              <a:gd name="connsiteY99" fmla="*/ 875426 h 5858826"/>
              <a:gd name="connsiteX100" fmla="*/ 1060183 w 5832666"/>
              <a:gd name="connsiteY100" fmla="*/ 875426 h 5858826"/>
              <a:gd name="connsiteX101" fmla="*/ 1121144 w 5832666"/>
              <a:gd name="connsiteY101" fmla="*/ 936387 h 5858826"/>
              <a:gd name="connsiteX102" fmla="*/ 1121144 w 5832666"/>
              <a:gd name="connsiteY102" fmla="*/ 1180225 h 5858826"/>
              <a:gd name="connsiteX103" fmla="*/ 1060183 w 5832666"/>
              <a:gd name="connsiteY103" fmla="*/ 1241186 h 5858826"/>
              <a:gd name="connsiteX104" fmla="*/ 816345 w 5832666"/>
              <a:gd name="connsiteY104" fmla="*/ 1241186 h 5858826"/>
              <a:gd name="connsiteX105" fmla="*/ 755384 w 5832666"/>
              <a:gd name="connsiteY105" fmla="*/ 1180225 h 5858826"/>
              <a:gd name="connsiteX106" fmla="*/ 755384 w 5832666"/>
              <a:gd name="connsiteY106" fmla="*/ 936387 h 5858826"/>
              <a:gd name="connsiteX107" fmla="*/ 816345 w 5832666"/>
              <a:gd name="connsiteY107" fmla="*/ 875426 h 5858826"/>
              <a:gd name="connsiteX108" fmla="*/ 4739839 w 5832666"/>
              <a:gd name="connsiteY108" fmla="*/ 875426 h 5858826"/>
              <a:gd name="connsiteX109" fmla="*/ 4983677 w 5832666"/>
              <a:gd name="connsiteY109" fmla="*/ 875426 h 5858826"/>
              <a:gd name="connsiteX110" fmla="*/ 5044638 w 5832666"/>
              <a:gd name="connsiteY110" fmla="*/ 936387 h 5858826"/>
              <a:gd name="connsiteX111" fmla="*/ 5044638 w 5832666"/>
              <a:gd name="connsiteY111" fmla="*/ 1180224 h 5858826"/>
              <a:gd name="connsiteX112" fmla="*/ 4983677 w 5832666"/>
              <a:gd name="connsiteY112" fmla="*/ 1241186 h 5858826"/>
              <a:gd name="connsiteX113" fmla="*/ 4739839 w 5832666"/>
              <a:gd name="connsiteY113" fmla="*/ 1241186 h 5858826"/>
              <a:gd name="connsiteX114" fmla="*/ 4678878 w 5832666"/>
              <a:gd name="connsiteY114" fmla="*/ 1180224 h 5858826"/>
              <a:gd name="connsiteX115" fmla="*/ 4678878 w 5832666"/>
              <a:gd name="connsiteY115" fmla="*/ 936387 h 5858826"/>
              <a:gd name="connsiteX116" fmla="*/ 4739839 w 5832666"/>
              <a:gd name="connsiteY116" fmla="*/ 875426 h 5858826"/>
              <a:gd name="connsiteX117" fmla="*/ 1722893 w 5832666"/>
              <a:gd name="connsiteY117" fmla="*/ 255122 h 5858826"/>
              <a:gd name="connsiteX118" fmla="*/ 1966731 w 5832666"/>
              <a:gd name="connsiteY118" fmla="*/ 255122 h 5858826"/>
              <a:gd name="connsiteX119" fmla="*/ 2027692 w 5832666"/>
              <a:gd name="connsiteY119" fmla="*/ 316083 h 5858826"/>
              <a:gd name="connsiteX120" fmla="*/ 2027692 w 5832666"/>
              <a:gd name="connsiteY120" fmla="*/ 559921 h 5858826"/>
              <a:gd name="connsiteX121" fmla="*/ 1966731 w 5832666"/>
              <a:gd name="connsiteY121" fmla="*/ 620882 h 5858826"/>
              <a:gd name="connsiteX122" fmla="*/ 1722893 w 5832666"/>
              <a:gd name="connsiteY122" fmla="*/ 620882 h 5858826"/>
              <a:gd name="connsiteX123" fmla="*/ 1661932 w 5832666"/>
              <a:gd name="connsiteY123" fmla="*/ 559921 h 5858826"/>
              <a:gd name="connsiteX124" fmla="*/ 1661932 w 5832666"/>
              <a:gd name="connsiteY124" fmla="*/ 316083 h 5858826"/>
              <a:gd name="connsiteX125" fmla="*/ 1722893 w 5832666"/>
              <a:gd name="connsiteY125" fmla="*/ 255122 h 5858826"/>
              <a:gd name="connsiteX126" fmla="*/ 3842779 w 5832666"/>
              <a:gd name="connsiteY126" fmla="*/ 255122 h 5858826"/>
              <a:gd name="connsiteX127" fmla="*/ 4086617 w 5832666"/>
              <a:gd name="connsiteY127" fmla="*/ 255122 h 5858826"/>
              <a:gd name="connsiteX128" fmla="*/ 4147578 w 5832666"/>
              <a:gd name="connsiteY128" fmla="*/ 316083 h 5858826"/>
              <a:gd name="connsiteX129" fmla="*/ 4147578 w 5832666"/>
              <a:gd name="connsiteY129" fmla="*/ 559921 h 5858826"/>
              <a:gd name="connsiteX130" fmla="*/ 4086617 w 5832666"/>
              <a:gd name="connsiteY130" fmla="*/ 620882 h 5858826"/>
              <a:gd name="connsiteX131" fmla="*/ 3842779 w 5832666"/>
              <a:gd name="connsiteY131" fmla="*/ 620882 h 5858826"/>
              <a:gd name="connsiteX132" fmla="*/ 3781818 w 5832666"/>
              <a:gd name="connsiteY132" fmla="*/ 559921 h 5858826"/>
              <a:gd name="connsiteX133" fmla="*/ 3781818 w 5832666"/>
              <a:gd name="connsiteY133" fmla="*/ 316083 h 5858826"/>
              <a:gd name="connsiteX134" fmla="*/ 3842779 w 5832666"/>
              <a:gd name="connsiteY134" fmla="*/ 255122 h 5858826"/>
              <a:gd name="connsiteX135" fmla="*/ 2782836 w 5832666"/>
              <a:gd name="connsiteY135" fmla="*/ 0 h 5858826"/>
              <a:gd name="connsiteX136" fmla="*/ 3026674 w 5832666"/>
              <a:gd name="connsiteY136" fmla="*/ 0 h 5858826"/>
              <a:gd name="connsiteX137" fmla="*/ 3087635 w 5832666"/>
              <a:gd name="connsiteY137" fmla="*/ 60961 h 5858826"/>
              <a:gd name="connsiteX138" fmla="*/ 3087635 w 5832666"/>
              <a:gd name="connsiteY138" fmla="*/ 304799 h 5858826"/>
              <a:gd name="connsiteX139" fmla="*/ 3026674 w 5832666"/>
              <a:gd name="connsiteY139" fmla="*/ 365760 h 5858826"/>
              <a:gd name="connsiteX140" fmla="*/ 2782836 w 5832666"/>
              <a:gd name="connsiteY140" fmla="*/ 365760 h 5858826"/>
              <a:gd name="connsiteX141" fmla="*/ 2721875 w 5832666"/>
              <a:gd name="connsiteY141" fmla="*/ 304799 h 5858826"/>
              <a:gd name="connsiteX142" fmla="*/ 2721875 w 5832666"/>
              <a:gd name="connsiteY142" fmla="*/ 60961 h 5858826"/>
              <a:gd name="connsiteX143" fmla="*/ 2782836 w 5832666"/>
              <a:gd name="connsiteY143" fmla="*/ 0 h 585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32666" h="5858826">
                <a:moveTo>
                  <a:pt x="2782836" y="5493066"/>
                </a:moveTo>
                <a:lnTo>
                  <a:pt x="3026674" y="5493066"/>
                </a:lnTo>
                <a:cubicBezTo>
                  <a:pt x="3060342" y="5493066"/>
                  <a:pt x="3087635" y="5520359"/>
                  <a:pt x="3087635" y="5554027"/>
                </a:cubicBezTo>
                <a:lnTo>
                  <a:pt x="3087635" y="5797865"/>
                </a:lnTo>
                <a:cubicBezTo>
                  <a:pt x="3087635" y="5831533"/>
                  <a:pt x="3060342" y="5858826"/>
                  <a:pt x="3026674" y="5858826"/>
                </a:cubicBezTo>
                <a:lnTo>
                  <a:pt x="2782836" y="5858826"/>
                </a:lnTo>
                <a:cubicBezTo>
                  <a:pt x="2749168" y="5858826"/>
                  <a:pt x="2721875" y="5831533"/>
                  <a:pt x="2721875" y="5797865"/>
                </a:cubicBezTo>
                <a:lnTo>
                  <a:pt x="2721875" y="5554027"/>
                </a:lnTo>
                <a:cubicBezTo>
                  <a:pt x="2721875" y="5520359"/>
                  <a:pt x="2749168" y="5493066"/>
                  <a:pt x="2782836" y="5493066"/>
                </a:cubicBezTo>
                <a:close/>
                <a:moveTo>
                  <a:pt x="3842779" y="5265481"/>
                </a:moveTo>
                <a:lnTo>
                  <a:pt x="4086617" y="5265481"/>
                </a:lnTo>
                <a:cubicBezTo>
                  <a:pt x="4120285" y="5265481"/>
                  <a:pt x="4147578" y="5292774"/>
                  <a:pt x="4147578" y="5326442"/>
                </a:cubicBezTo>
                <a:lnTo>
                  <a:pt x="4147578" y="5570280"/>
                </a:lnTo>
                <a:cubicBezTo>
                  <a:pt x="4147578" y="5603948"/>
                  <a:pt x="4120285" y="5631241"/>
                  <a:pt x="4086617" y="5631241"/>
                </a:cubicBezTo>
                <a:lnTo>
                  <a:pt x="3842779" y="5631241"/>
                </a:lnTo>
                <a:cubicBezTo>
                  <a:pt x="3809111" y="5631241"/>
                  <a:pt x="3781818" y="5603948"/>
                  <a:pt x="3781818" y="5570280"/>
                </a:cubicBezTo>
                <a:lnTo>
                  <a:pt x="3781818" y="5326442"/>
                </a:lnTo>
                <a:cubicBezTo>
                  <a:pt x="3781818" y="5292774"/>
                  <a:pt x="3809111" y="5265481"/>
                  <a:pt x="3842779" y="5265481"/>
                </a:cubicBezTo>
                <a:close/>
                <a:moveTo>
                  <a:pt x="1722893" y="5265481"/>
                </a:moveTo>
                <a:lnTo>
                  <a:pt x="1966731" y="5265481"/>
                </a:lnTo>
                <a:cubicBezTo>
                  <a:pt x="2000399" y="5265481"/>
                  <a:pt x="2027692" y="5292774"/>
                  <a:pt x="2027692" y="5326442"/>
                </a:cubicBezTo>
                <a:lnTo>
                  <a:pt x="2027692" y="5570280"/>
                </a:lnTo>
                <a:cubicBezTo>
                  <a:pt x="2027692" y="5603948"/>
                  <a:pt x="2000399" y="5631241"/>
                  <a:pt x="1966731" y="5631241"/>
                </a:cubicBezTo>
                <a:lnTo>
                  <a:pt x="1722893" y="5631241"/>
                </a:lnTo>
                <a:cubicBezTo>
                  <a:pt x="1689225" y="5631241"/>
                  <a:pt x="1661932" y="5603948"/>
                  <a:pt x="1661932" y="5570280"/>
                </a:cubicBezTo>
                <a:lnTo>
                  <a:pt x="1661932" y="5326442"/>
                </a:lnTo>
                <a:cubicBezTo>
                  <a:pt x="1661932" y="5292774"/>
                  <a:pt x="1689225" y="5265481"/>
                  <a:pt x="1722893" y="5265481"/>
                </a:cubicBezTo>
                <a:close/>
                <a:moveTo>
                  <a:pt x="4739839" y="4648656"/>
                </a:moveTo>
                <a:lnTo>
                  <a:pt x="4983677" y="4648656"/>
                </a:lnTo>
                <a:cubicBezTo>
                  <a:pt x="5017345" y="4648656"/>
                  <a:pt x="5044638" y="4675949"/>
                  <a:pt x="5044638" y="4709617"/>
                </a:cubicBezTo>
                <a:lnTo>
                  <a:pt x="5044638" y="4953455"/>
                </a:lnTo>
                <a:cubicBezTo>
                  <a:pt x="5044638" y="4987123"/>
                  <a:pt x="5017345" y="5014416"/>
                  <a:pt x="4983677" y="5014416"/>
                </a:cubicBezTo>
                <a:lnTo>
                  <a:pt x="4739839" y="5014416"/>
                </a:lnTo>
                <a:cubicBezTo>
                  <a:pt x="4706171" y="5014416"/>
                  <a:pt x="4678878" y="4987123"/>
                  <a:pt x="4678878" y="4953455"/>
                </a:cubicBezTo>
                <a:lnTo>
                  <a:pt x="4678878" y="4709617"/>
                </a:lnTo>
                <a:cubicBezTo>
                  <a:pt x="4678878" y="4675949"/>
                  <a:pt x="4706171" y="4648656"/>
                  <a:pt x="4739839" y="4648656"/>
                </a:cubicBezTo>
                <a:close/>
                <a:moveTo>
                  <a:pt x="816345" y="4648656"/>
                </a:moveTo>
                <a:lnTo>
                  <a:pt x="1060183" y="4648656"/>
                </a:lnTo>
                <a:cubicBezTo>
                  <a:pt x="1093851" y="4648656"/>
                  <a:pt x="1121144" y="4675949"/>
                  <a:pt x="1121144" y="4709617"/>
                </a:cubicBezTo>
                <a:lnTo>
                  <a:pt x="1121144" y="4953455"/>
                </a:lnTo>
                <a:cubicBezTo>
                  <a:pt x="1121144" y="4987123"/>
                  <a:pt x="1093851" y="5014416"/>
                  <a:pt x="1060183" y="5014416"/>
                </a:cubicBezTo>
                <a:lnTo>
                  <a:pt x="816345" y="5014416"/>
                </a:lnTo>
                <a:cubicBezTo>
                  <a:pt x="782677" y="5014416"/>
                  <a:pt x="755384" y="4987123"/>
                  <a:pt x="755384" y="4953455"/>
                </a:cubicBezTo>
                <a:lnTo>
                  <a:pt x="755384" y="4709617"/>
                </a:lnTo>
                <a:cubicBezTo>
                  <a:pt x="755384" y="4675949"/>
                  <a:pt x="782677" y="4648656"/>
                  <a:pt x="816345" y="4648656"/>
                </a:cubicBezTo>
                <a:close/>
                <a:moveTo>
                  <a:pt x="268235" y="3723545"/>
                </a:moveTo>
                <a:lnTo>
                  <a:pt x="512073" y="3723545"/>
                </a:lnTo>
                <a:cubicBezTo>
                  <a:pt x="545741" y="3723545"/>
                  <a:pt x="573034" y="3750838"/>
                  <a:pt x="573034" y="3784506"/>
                </a:cubicBezTo>
                <a:lnTo>
                  <a:pt x="573034" y="4028344"/>
                </a:lnTo>
                <a:cubicBezTo>
                  <a:pt x="573034" y="4062012"/>
                  <a:pt x="545741" y="4089305"/>
                  <a:pt x="512073" y="4089305"/>
                </a:cubicBezTo>
                <a:lnTo>
                  <a:pt x="268235" y="4089305"/>
                </a:lnTo>
                <a:cubicBezTo>
                  <a:pt x="234567" y="4089305"/>
                  <a:pt x="207274" y="4062012"/>
                  <a:pt x="207274" y="4028344"/>
                </a:cubicBezTo>
                <a:lnTo>
                  <a:pt x="207274" y="3784506"/>
                </a:lnTo>
                <a:cubicBezTo>
                  <a:pt x="207274" y="3750838"/>
                  <a:pt x="234567" y="3723545"/>
                  <a:pt x="268235" y="3723545"/>
                </a:cubicBezTo>
                <a:close/>
                <a:moveTo>
                  <a:pt x="5297436" y="3707005"/>
                </a:moveTo>
                <a:lnTo>
                  <a:pt x="5541274" y="3707005"/>
                </a:lnTo>
                <a:cubicBezTo>
                  <a:pt x="5574942" y="3707005"/>
                  <a:pt x="5602235" y="3734298"/>
                  <a:pt x="5602235" y="3767966"/>
                </a:cubicBezTo>
                <a:lnTo>
                  <a:pt x="5602235" y="4011804"/>
                </a:lnTo>
                <a:cubicBezTo>
                  <a:pt x="5602235" y="4045472"/>
                  <a:pt x="5574942" y="4072765"/>
                  <a:pt x="5541274" y="4072765"/>
                </a:cubicBezTo>
                <a:lnTo>
                  <a:pt x="5297436" y="4072765"/>
                </a:lnTo>
                <a:cubicBezTo>
                  <a:pt x="5263768" y="4072765"/>
                  <a:pt x="5236475" y="4045472"/>
                  <a:pt x="5236475" y="4011804"/>
                </a:cubicBezTo>
                <a:lnTo>
                  <a:pt x="5236475" y="3767966"/>
                </a:lnTo>
                <a:cubicBezTo>
                  <a:pt x="5236475" y="3734298"/>
                  <a:pt x="5263768" y="3707005"/>
                  <a:pt x="5297436" y="3707005"/>
                </a:cubicBezTo>
                <a:close/>
                <a:moveTo>
                  <a:pt x="5527867" y="2762857"/>
                </a:moveTo>
                <a:lnTo>
                  <a:pt x="5771705" y="2762857"/>
                </a:lnTo>
                <a:cubicBezTo>
                  <a:pt x="5805373" y="2762857"/>
                  <a:pt x="5832666" y="2790150"/>
                  <a:pt x="5832666" y="2823818"/>
                </a:cubicBezTo>
                <a:lnTo>
                  <a:pt x="5832666" y="3067656"/>
                </a:lnTo>
                <a:cubicBezTo>
                  <a:pt x="5832666" y="3101324"/>
                  <a:pt x="5805373" y="3128617"/>
                  <a:pt x="5771705" y="3128617"/>
                </a:cubicBezTo>
                <a:lnTo>
                  <a:pt x="5527867" y="3128617"/>
                </a:lnTo>
                <a:cubicBezTo>
                  <a:pt x="5494199" y="3128617"/>
                  <a:pt x="5466906" y="3101324"/>
                  <a:pt x="5466906" y="3067656"/>
                </a:cubicBezTo>
                <a:lnTo>
                  <a:pt x="5466906" y="2823818"/>
                </a:lnTo>
                <a:cubicBezTo>
                  <a:pt x="5466906" y="2790150"/>
                  <a:pt x="5494199" y="2762857"/>
                  <a:pt x="5527867" y="2762857"/>
                </a:cubicBezTo>
                <a:close/>
                <a:moveTo>
                  <a:pt x="60961" y="2744786"/>
                </a:moveTo>
                <a:lnTo>
                  <a:pt x="304799" y="2744786"/>
                </a:lnTo>
                <a:cubicBezTo>
                  <a:pt x="338467" y="2744786"/>
                  <a:pt x="365760" y="2772079"/>
                  <a:pt x="365760" y="2805747"/>
                </a:cubicBezTo>
                <a:lnTo>
                  <a:pt x="365760" y="3049585"/>
                </a:lnTo>
                <a:cubicBezTo>
                  <a:pt x="365760" y="3083253"/>
                  <a:pt x="338467" y="3110546"/>
                  <a:pt x="304799" y="3110546"/>
                </a:cubicBezTo>
                <a:lnTo>
                  <a:pt x="60961" y="3110546"/>
                </a:lnTo>
                <a:cubicBezTo>
                  <a:pt x="27293" y="3110546"/>
                  <a:pt x="0" y="3083253"/>
                  <a:pt x="0" y="3049585"/>
                </a:cubicBezTo>
                <a:lnTo>
                  <a:pt x="0" y="2805747"/>
                </a:lnTo>
                <a:cubicBezTo>
                  <a:pt x="0" y="2772079"/>
                  <a:pt x="27293" y="2744786"/>
                  <a:pt x="60961" y="2744786"/>
                </a:cubicBezTo>
                <a:close/>
                <a:moveTo>
                  <a:pt x="5297436" y="1763930"/>
                </a:moveTo>
                <a:lnTo>
                  <a:pt x="5541274" y="1763930"/>
                </a:lnTo>
                <a:cubicBezTo>
                  <a:pt x="5574942" y="1763930"/>
                  <a:pt x="5602235" y="1791223"/>
                  <a:pt x="5602235" y="1824891"/>
                </a:cubicBezTo>
                <a:lnTo>
                  <a:pt x="5602235" y="2068729"/>
                </a:lnTo>
                <a:cubicBezTo>
                  <a:pt x="5602235" y="2102397"/>
                  <a:pt x="5574942" y="2129690"/>
                  <a:pt x="5541274" y="2129690"/>
                </a:cubicBezTo>
                <a:lnTo>
                  <a:pt x="5297436" y="2129690"/>
                </a:lnTo>
                <a:cubicBezTo>
                  <a:pt x="5263768" y="2129690"/>
                  <a:pt x="5236475" y="2102397"/>
                  <a:pt x="5236475" y="2068729"/>
                </a:cubicBezTo>
                <a:lnTo>
                  <a:pt x="5236475" y="1824891"/>
                </a:lnTo>
                <a:cubicBezTo>
                  <a:pt x="5236475" y="1791223"/>
                  <a:pt x="5263768" y="1763930"/>
                  <a:pt x="5297436" y="1763930"/>
                </a:cubicBezTo>
                <a:close/>
                <a:moveTo>
                  <a:pt x="268235" y="1763930"/>
                </a:moveTo>
                <a:lnTo>
                  <a:pt x="512073" y="1763930"/>
                </a:lnTo>
                <a:cubicBezTo>
                  <a:pt x="545741" y="1763930"/>
                  <a:pt x="573034" y="1791223"/>
                  <a:pt x="573034" y="1824891"/>
                </a:cubicBezTo>
                <a:lnTo>
                  <a:pt x="573034" y="2068729"/>
                </a:lnTo>
                <a:cubicBezTo>
                  <a:pt x="573034" y="2102397"/>
                  <a:pt x="545741" y="2129691"/>
                  <a:pt x="512073" y="2129691"/>
                </a:cubicBezTo>
                <a:lnTo>
                  <a:pt x="268235" y="2129691"/>
                </a:lnTo>
                <a:cubicBezTo>
                  <a:pt x="234567" y="2129691"/>
                  <a:pt x="207274" y="2102397"/>
                  <a:pt x="207274" y="2068729"/>
                </a:cubicBezTo>
                <a:lnTo>
                  <a:pt x="207274" y="1824891"/>
                </a:lnTo>
                <a:cubicBezTo>
                  <a:pt x="207274" y="1791223"/>
                  <a:pt x="234567" y="1763930"/>
                  <a:pt x="268235" y="1763930"/>
                </a:cubicBezTo>
                <a:close/>
                <a:moveTo>
                  <a:pt x="816345" y="875426"/>
                </a:moveTo>
                <a:lnTo>
                  <a:pt x="1060183" y="875426"/>
                </a:lnTo>
                <a:cubicBezTo>
                  <a:pt x="1093851" y="875426"/>
                  <a:pt x="1121144" y="902719"/>
                  <a:pt x="1121144" y="936387"/>
                </a:cubicBezTo>
                <a:lnTo>
                  <a:pt x="1121144" y="1180225"/>
                </a:lnTo>
                <a:cubicBezTo>
                  <a:pt x="1121144" y="1213893"/>
                  <a:pt x="1093851" y="1241186"/>
                  <a:pt x="1060183" y="1241186"/>
                </a:cubicBezTo>
                <a:lnTo>
                  <a:pt x="816345" y="1241186"/>
                </a:lnTo>
                <a:cubicBezTo>
                  <a:pt x="782677" y="1241186"/>
                  <a:pt x="755384" y="1213893"/>
                  <a:pt x="755384" y="1180225"/>
                </a:cubicBezTo>
                <a:lnTo>
                  <a:pt x="755384" y="936387"/>
                </a:lnTo>
                <a:cubicBezTo>
                  <a:pt x="755384" y="902719"/>
                  <a:pt x="782677" y="875426"/>
                  <a:pt x="816345" y="875426"/>
                </a:cubicBezTo>
                <a:close/>
                <a:moveTo>
                  <a:pt x="4739839" y="875426"/>
                </a:moveTo>
                <a:lnTo>
                  <a:pt x="4983677" y="875426"/>
                </a:lnTo>
                <a:cubicBezTo>
                  <a:pt x="5017345" y="875426"/>
                  <a:pt x="5044638" y="902719"/>
                  <a:pt x="5044638" y="936387"/>
                </a:cubicBezTo>
                <a:lnTo>
                  <a:pt x="5044638" y="1180224"/>
                </a:lnTo>
                <a:cubicBezTo>
                  <a:pt x="5044638" y="1213892"/>
                  <a:pt x="5017345" y="1241186"/>
                  <a:pt x="4983677" y="1241186"/>
                </a:cubicBezTo>
                <a:lnTo>
                  <a:pt x="4739839" y="1241186"/>
                </a:lnTo>
                <a:cubicBezTo>
                  <a:pt x="4706171" y="1241186"/>
                  <a:pt x="4678878" y="1213892"/>
                  <a:pt x="4678878" y="1180224"/>
                </a:cubicBezTo>
                <a:lnTo>
                  <a:pt x="4678878" y="936387"/>
                </a:lnTo>
                <a:cubicBezTo>
                  <a:pt x="4678878" y="902719"/>
                  <a:pt x="4706171" y="875426"/>
                  <a:pt x="4739839" y="875426"/>
                </a:cubicBezTo>
                <a:close/>
                <a:moveTo>
                  <a:pt x="1722893" y="255122"/>
                </a:moveTo>
                <a:lnTo>
                  <a:pt x="1966731" y="255122"/>
                </a:lnTo>
                <a:cubicBezTo>
                  <a:pt x="2000399" y="255122"/>
                  <a:pt x="2027692" y="282415"/>
                  <a:pt x="2027692" y="316083"/>
                </a:cubicBezTo>
                <a:lnTo>
                  <a:pt x="2027692" y="559921"/>
                </a:lnTo>
                <a:cubicBezTo>
                  <a:pt x="2027692" y="593589"/>
                  <a:pt x="2000399" y="620882"/>
                  <a:pt x="1966731" y="620882"/>
                </a:cubicBezTo>
                <a:lnTo>
                  <a:pt x="1722893" y="620882"/>
                </a:lnTo>
                <a:cubicBezTo>
                  <a:pt x="1689225" y="620882"/>
                  <a:pt x="1661932" y="593589"/>
                  <a:pt x="1661932" y="559921"/>
                </a:cubicBezTo>
                <a:lnTo>
                  <a:pt x="1661932" y="316083"/>
                </a:lnTo>
                <a:cubicBezTo>
                  <a:pt x="1661932" y="282415"/>
                  <a:pt x="1689225" y="255122"/>
                  <a:pt x="1722893" y="255122"/>
                </a:cubicBezTo>
                <a:close/>
                <a:moveTo>
                  <a:pt x="3842779" y="255122"/>
                </a:moveTo>
                <a:lnTo>
                  <a:pt x="4086617" y="255122"/>
                </a:lnTo>
                <a:cubicBezTo>
                  <a:pt x="4120285" y="255122"/>
                  <a:pt x="4147578" y="282415"/>
                  <a:pt x="4147578" y="316083"/>
                </a:cubicBezTo>
                <a:lnTo>
                  <a:pt x="4147578" y="559921"/>
                </a:lnTo>
                <a:cubicBezTo>
                  <a:pt x="4147578" y="593589"/>
                  <a:pt x="4120285" y="620882"/>
                  <a:pt x="4086617" y="620882"/>
                </a:cubicBezTo>
                <a:lnTo>
                  <a:pt x="3842779" y="620882"/>
                </a:lnTo>
                <a:cubicBezTo>
                  <a:pt x="3809111" y="620882"/>
                  <a:pt x="3781818" y="593589"/>
                  <a:pt x="3781818" y="559921"/>
                </a:cubicBezTo>
                <a:lnTo>
                  <a:pt x="3781818" y="316083"/>
                </a:lnTo>
                <a:cubicBezTo>
                  <a:pt x="3781818" y="282415"/>
                  <a:pt x="3809111" y="255122"/>
                  <a:pt x="3842779" y="255122"/>
                </a:cubicBezTo>
                <a:close/>
                <a:moveTo>
                  <a:pt x="2782836" y="0"/>
                </a:moveTo>
                <a:lnTo>
                  <a:pt x="3026674" y="0"/>
                </a:lnTo>
                <a:cubicBezTo>
                  <a:pt x="3060342" y="0"/>
                  <a:pt x="3087635" y="27293"/>
                  <a:pt x="3087635" y="60961"/>
                </a:cubicBezTo>
                <a:lnTo>
                  <a:pt x="3087635" y="304799"/>
                </a:lnTo>
                <a:cubicBezTo>
                  <a:pt x="3087635" y="338467"/>
                  <a:pt x="3060342" y="365760"/>
                  <a:pt x="3026674" y="365760"/>
                </a:cubicBezTo>
                <a:lnTo>
                  <a:pt x="2782836" y="365760"/>
                </a:lnTo>
                <a:cubicBezTo>
                  <a:pt x="2749168" y="365760"/>
                  <a:pt x="2721875" y="338467"/>
                  <a:pt x="2721875" y="304799"/>
                </a:cubicBezTo>
                <a:lnTo>
                  <a:pt x="2721875" y="60961"/>
                </a:lnTo>
                <a:cubicBezTo>
                  <a:pt x="2721875" y="27293"/>
                  <a:pt x="2749168" y="0"/>
                  <a:pt x="2782836" y="0"/>
                </a:cubicBezTo>
                <a:close/>
              </a:path>
            </a:pathLst>
          </a:custGeom>
          <a:ln w="19050">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44D03463-EB53-459B-BA99-21339C0F482A}"/>
              </a:ext>
            </a:extLst>
          </p:cNvPr>
          <p:cNvSpPr txBox="1"/>
          <p:nvPr userDrawn="1"/>
        </p:nvSpPr>
        <p:spPr>
          <a:xfrm>
            <a:off x="4612983" y="3192579"/>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UNDP</a:t>
            </a:r>
          </a:p>
        </p:txBody>
      </p:sp>
      <p:sp>
        <p:nvSpPr>
          <p:cNvPr id="21" name="TextBox 20">
            <a:extLst>
              <a:ext uri="{FF2B5EF4-FFF2-40B4-BE49-F238E27FC236}">
                <a16:creationId xmlns:a16="http://schemas.microsoft.com/office/drawing/2014/main" id="{E07F1E7E-AA4F-4C3F-878E-F56E0299000F}"/>
              </a:ext>
            </a:extLst>
          </p:cNvPr>
          <p:cNvSpPr txBox="1"/>
          <p:nvPr userDrawn="1"/>
        </p:nvSpPr>
        <p:spPr>
          <a:xfrm rot="780199">
            <a:off x="4776408" y="2053369"/>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UNFPA</a:t>
            </a:r>
          </a:p>
        </p:txBody>
      </p:sp>
      <p:sp>
        <p:nvSpPr>
          <p:cNvPr id="22" name="TextBox 21">
            <a:extLst>
              <a:ext uri="{FF2B5EF4-FFF2-40B4-BE49-F238E27FC236}">
                <a16:creationId xmlns:a16="http://schemas.microsoft.com/office/drawing/2014/main" id="{1377E5E8-785A-44F9-B04F-ACA1ECE559B7}"/>
              </a:ext>
            </a:extLst>
          </p:cNvPr>
          <p:cNvSpPr txBox="1"/>
          <p:nvPr userDrawn="1"/>
        </p:nvSpPr>
        <p:spPr>
          <a:xfrm rot="19824272">
            <a:off x="4748367" y="4509324"/>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UNICEF</a:t>
            </a:r>
          </a:p>
        </p:txBody>
      </p:sp>
      <p:sp>
        <p:nvSpPr>
          <p:cNvPr id="23" name="TextBox 22">
            <a:extLst>
              <a:ext uri="{FF2B5EF4-FFF2-40B4-BE49-F238E27FC236}">
                <a16:creationId xmlns:a16="http://schemas.microsoft.com/office/drawing/2014/main" id="{7F6C320D-F2E1-4C31-B372-25977146FB75}"/>
              </a:ext>
            </a:extLst>
          </p:cNvPr>
          <p:cNvSpPr txBox="1"/>
          <p:nvPr userDrawn="1"/>
        </p:nvSpPr>
        <p:spPr>
          <a:xfrm rot="1593241">
            <a:off x="5078709" y="1011366"/>
            <a:ext cx="1508412"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UNIDO &amp; UNHCR</a:t>
            </a:r>
          </a:p>
        </p:txBody>
      </p:sp>
      <p:sp>
        <p:nvSpPr>
          <p:cNvPr id="24" name="TextBox 23">
            <a:extLst>
              <a:ext uri="{FF2B5EF4-FFF2-40B4-BE49-F238E27FC236}">
                <a16:creationId xmlns:a16="http://schemas.microsoft.com/office/drawing/2014/main" id="{815EE4C3-73C7-427B-BCD2-CC096F34C576}"/>
              </a:ext>
            </a:extLst>
          </p:cNvPr>
          <p:cNvSpPr txBox="1"/>
          <p:nvPr userDrawn="1"/>
        </p:nvSpPr>
        <p:spPr>
          <a:xfrm rot="18683459">
            <a:off x="5444536" y="5536616"/>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UNWOMEN</a:t>
            </a:r>
          </a:p>
        </p:txBody>
      </p:sp>
      <p:sp>
        <p:nvSpPr>
          <p:cNvPr id="25" name="TextBox 24">
            <a:extLst>
              <a:ext uri="{FF2B5EF4-FFF2-40B4-BE49-F238E27FC236}">
                <a16:creationId xmlns:a16="http://schemas.microsoft.com/office/drawing/2014/main" id="{FA514DA4-4E11-497F-BBD9-DAF5A30958A1}"/>
              </a:ext>
            </a:extLst>
          </p:cNvPr>
          <p:cNvSpPr txBox="1"/>
          <p:nvPr userDrawn="1"/>
        </p:nvSpPr>
        <p:spPr>
          <a:xfrm rot="2859390">
            <a:off x="6365346" y="263715"/>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FAO</a:t>
            </a:r>
          </a:p>
        </p:txBody>
      </p:sp>
      <p:sp>
        <p:nvSpPr>
          <p:cNvPr id="26" name="TextBox 25">
            <a:extLst>
              <a:ext uri="{FF2B5EF4-FFF2-40B4-BE49-F238E27FC236}">
                <a16:creationId xmlns:a16="http://schemas.microsoft.com/office/drawing/2014/main" id="{847F988F-9247-4379-B141-51F7BD2822DC}"/>
              </a:ext>
            </a:extLst>
          </p:cNvPr>
          <p:cNvSpPr txBox="1"/>
          <p:nvPr userDrawn="1"/>
        </p:nvSpPr>
        <p:spPr>
          <a:xfrm rot="17827676">
            <a:off x="7401648" y="6389982"/>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WFP</a:t>
            </a:r>
          </a:p>
        </p:txBody>
      </p:sp>
      <p:sp>
        <p:nvSpPr>
          <p:cNvPr id="28" name="TextBox 27">
            <a:extLst>
              <a:ext uri="{FF2B5EF4-FFF2-40B4-BE49-F238E27FC236}">
                <a16:creationId xmlns:a16="http://schemas.microsoft.com/office/drawing/2014/main" id="{83FB0E3D-DAA9-4EEE-9F9D-915EEBD94DE0}"/>
              </a:ext>
            </a:extLst>
          </p:cNvPr>
          <p:cNvSpPr txBox="1"/>
          <p:nvPr userDrawn="1"/>
        </p:nvSpPr>
        <p:spPr>
          <a:xfrm>
            <a:off x="11087099" y="3185232"/>
            <a:ext cx="1871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a:ea typeface="+mn-ea"/>
                <a:cs typeface="+mn-cs"/>
              </a:rPr>
              <a:t>MOHR</a:t>
            </a:r>
          </a:p>
        </p:txBody>
      </p:sp>
      <p:sp>
        <p:nvSpPr>
          <p:cNvPr id="29" name="TextBox 28">
            <a:extLst>
              <a:ext uri="{FF2B5EF4-FFF2-40B4-BE49-F238E27FC236}">
                <a16:creationId xmlns:a16="http://schemas.microsoft.com/office/drawing/2014/main" id="{87577B2F-48DE-45C0-B79F-5591E4A4D425}"/>
              </a:ext>
            </a:extLst>
          </p:cNvPr>
          <p:cNvSpPr txBox="1"/>
          <p:nvPr userDrawn="1"/>
        </p:nvSpPr>
        <p:spPr>
          <a:xfrm rot="20730393">
            <a:off x="10857627" y="1998084"/>
            <a:ext cx="1871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a:ea typeface="+mn-ea"/>
                <a:cs typeface="+mn-cs"/>
              </a:rPr>
              <a:t>MFEPT</a:t>
            </a:r>
          </a:p>
        </p:txBody>
      </p:sp>
      <p:sp>
        <p:nvSpPr>
          <p:cNvPr id="30" name="TextBox 29">
            <a:extLst>
              <a:ext uri="{FF2B5EF4-FFF2-40B4-BE49-F238E27FC236}">
                <a16:creationId xmlns:a16="http://schemas.microsoft.com/office/drawing/2014/main" id="{99A77B5A-BDF8-46CA-8DA7-A57107DC7EFB}"/>
              </a:ext>
            </a:extLst>
          </p:cNvPr>
          <p:cNvSpPr txBox="1"/>
          <p:nvPr userDrawn="1"/>
        </p:nvSpPr>
        <p:spPr>
          <a:xfrm rot="19471247">
            <a:off x="10208852" y="860093"/>
            <a:ext cx="1871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B050"/>
                </a:solidFill>
                <a:effectLst/>
                <a:uLnTx/>
                <a:uFillTx/>
                <a:latin typeface="Arial" panose="020B0604020202020204"/>
                <a:ea typeface="+mn-ea"/>
                <a:cs typeface="+mn-cs"/>
              </a:rPr>
              <a:t>MoIPC</a:t>
            </a:r>
            <a:endParaRPr kumimoji="0" lang="en-US" sz="14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31" name="TextBox 30">
            <a:extLst>
              <a:ext uri="{FF2B5EF4-FFF2-40B4-BE49-F238E27FC236}">
                <a16:creationId xmlns:a16="http://schemas.microsoft.com/office/drawing/2014/main" id="{9B414508-260D-4F8B-A5FF-BA819BD31F54}"/>
              </a:ext>
            </a:extLst>
          </p:cNvPr>
          <p:cNvSpPr txBox="1"/>
          <p:nvPr userDrawn="1"/>
        </p:nvSpPr>
        <p:spPr>
          <a:xfrm rot="977494">
            <a:off x="10851598" y="4401393"/>
            <a:ext cx="1871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B050"/>
                </a:solidFill>
                <a:effectLst/>
                <a:uLnTx/>
                <a:uFillTx/>
                <a:latin typeface="Arial" panose="020B0604020202020204"/>
                <a:ea typeface="+mn-ea"/>
                <a:cs typeface="+mn-cs"/>
              </a:rPr>
              <a:t>MoP&amp;HRD</a:t>
            </a:r>
            <a:endParaRPr kumimoji="0" lang="en-US" sz="14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BCFAC684-D04D-47F8-B593-36BE758F041D}"/>
              </a:ext>
            </a:extLst>
          </p:cNvPr>
          <p:cNvSpPr txBox="1"/>
          <p:nvPr userDrawn="1"/>
        </p:nvSpPr>
        <p:spPr>
          <a:xfrm rot="2435058">
            <a:off x="10163298" y="5631766"/>
            <a:ext cx="1871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B050"/>
                </a:solidFill>
                <a:effectLst/>
                <a:uLnTx/>
                <a:uFillTx/>
                <a:latin typeface="Arial" panose="020B0604020202020204"/>
                <a:ea typeface="+mn-ea"/>
                <a:cs typeface="+mn-cs"/>
              </a:rPr>
              <a:t>MoNHSR&amp;C</a:t>
            </a:r>
            <a:endParaRPr kumimoji="0" lang="en-US" sz="14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B4D4CB2D-9EA5-48BA-8151-ADD04B460934}"/>
              </a:ext>
            </a:extLst>
          </p:cNvPr>
          <p:cNvSpPr txBox="1"/>
          <p:nvPr userDrawn="1"/>
        </p:nvSpPr>
        <p:spPr>
          <a:xfrm rot="5400000">
            <a:off x="7806206" y="-44740"/>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ILO</a:t>
            </a:r>
          </a:p>
        </p:txBody>
      </p:sp>
      <p:sp>
        <p:nvSpPr>
          <p:cNvPr id="35" name="TextBox 34">
            <a:extLst>
              <a:ext uri="{FF2B5EF4-FFF2-40B4-BE49-F238E27FC236}">
                <a16:creationId xmlns:a16="http://schemas.microsoft.com/office/drawing/2014/main" id="{1851167D-A5BC-4804-A09F-4AEE9A4FB1C1}"/>
              </a:ext>
            </a:extLst>
          </p:cNvPr>
          <p:cNvSpPr txBox="1"/>
          <p:nvPr userDrawn="1"/>
        </p:nvSpPr>
        <p:spPr>
          <a:xfrm rot="18642622">
            <a:off x="9203266" y="111413"/>
            <a:ext cx="1871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a:ea typeface="+mn-ea"/>
                <a:cs typeface="+mn-cs"/>
              </a:rPr>
              <a:t>MoPD&amp;SI</a:t>
            </a:r>
          </a:p>
        </p:txBody>
      </p:sp>
      <p:sp>
        <p:nvSpPr>
          <p:cNvPr id="36" name="TextBox 35">
            <a:extLst>
              <a:ext uri="{FF2B5EF4-FFF2-40B4-BE49-F238E27FC236}">
                <a16:creationId xmlns:a16="http://schemas.microsoft.com/office/drawing/2014/main" id="{BDE5AA31-3B52-41F2-B65F-06AA8228D3F9}"/>
              </a:ext>
            </a:extLst>
          </p:cNvPr>
          <p:cNvSpPr txBox="1"/>
          <p:nvPr userDrawn="1"/>
        </p:nvSpPr>
        <p:spPr>
          <a:xfrm rot="3710007">
            <a:off x="8983113" y="6488127"/>
            <a:ext cx="187120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B050"/>
                </a:solidFill>
                <a:effectLst/>
                <a:uLnTx/>
                <a:uFillTx/>
                <a:latin typeface="Arial" panose="020B0604020202020204"/>
                <a:ea typeface="+mn-ea"/>
                <a:cs typeface="+mn-cs"/>
              </a:rPr>
              <a:t>MoNFS</a:t>
            </a:r>
            <a:endParaRPr kumimoji="0" lang="en-US" sz="1400" b="1" i="0" u="none" strike="noStrike" kern="1200" cap="none" spc="0" normalizeH="0" baseline="0" noProof="0" dirty="0">
              <a:ln>
                <a:noFill/>
              </a:ln>
              <a:solidFill>
                <a:srgbClr val="00B050"/>
              </a:solidFill>
              <a:effectLst/>
              <a:uLnTx/>
              <a:uFillTx/>
              <a:latin typeface="Arial" panose="020B0604020202020204"/>
              <a:ea typeface="+mn-ea"/>
              <a:cs typeface="+mn-cs"/>
            </a:endParaRPr>
          </a:p>
        </p:txBody>
      </p:sp>
      <p:sp>
        <p:nvSpPr>
          <p:cNvPr id="38" name="Rectangle 37">
            <a:extLst>
              <a:ext uri="{FF2B5EF4-FFF2-40B4-BE49-F238E27FC236}">
                <a16:creationId xmlns:a16="http://schemas.microsoft.com/office/drawing/2014/main" id="{4F6F4ADC-F72A-4043-8396-1707979F6C90}"/>
              </a:ext>
            </a:extLst>
          </p:cNvPr>
          <p:cNvSpPr/>
          <p:nvPr userDrawn="1"/>
        </p:nvSpPr>
        <p:spPr>
          <a:xfrm>
            <a:off x="12443" y="-55233"/>
            <a:ext cx="385963" cy="22794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C4E67087-4FB2-4103-85F8-3A8B3C7E1C87}"/>
              </a:ext>
            </a:extLst>
          </p:cNvPr>
          <p:cNvSpPr txBox="1"/>
          <p:nvPr userDrawn="1"/>
        </p:nvSpPr>
        <p:spPr>
          <a:xfrm rot="18524398">
            <a:off x="6354328" y="6211927"/>
            <a:ext cx="12328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29676"/>
                </a:solidFill>
                <a:effectLst/>
                <a:uLnTx/>
                <a:uFillTx/>
                <a:latin typeface="Arial" panose="020B0604020202020204"/>
                <a:ea typeface="+mn-ea"/>
                <a:cs typeface="+mn-cs"/>
              </a:rPr>
              <a:t>UNAIDS</a:t>
            </a:r>
          </a:p>
        </p:txBody>
      </p:sp>
    </p:spTree>
    <p:extLst>
      <p:ext uri="{BB962C8B-B14F-4D97-AF65-F5344CB8AC3E}">
        <p14:creationId xmlns:p14="http://schemas.microsoft.com/office/powerpoint/2010/main" val="26804647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B935A2-2F4A-487F-AD12-31F909617962}"/>
              </a:ext>
            </a:extLst>
          </p:cNvPr>
          <p:cNvSpPr/>
          <p:nvPr userDrawn="1"/>
        </p:nvSpPr>
        <p:spPr>
          <a:xfrm>
            <a:off x="0" y="0"/>
            <a:ext cx="12192000" cy="685800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4FDD4-18C1-4CE4-925A-8E246C96A2E8}"/>
              </a:ext>
            </a:extLst>
          </p:cNvPr>
          <p:cNvSpPr>
            <a:spLocks noGrp="1"/>
          </p:cNvSpPr>
          <p:nvPr>
            <p:ph type="ctrTitle"/>
          </p:nvPr>
        </p:nvSpPr>
        <p:spPr>
          <a:xfrm>
            <a:off x="1524000" y="1122363"/>
            <a:ext cx="9144000" cy="2387600"/>
          </a:xfrm>
        </p:spPr>
        <p:txBody>
          <a:bodyPr anchor="b">
            <a:noAutofit/>
          </a:bodyPr>
          <a:lstStyle>
            <a:lvl1pPr algn="ctr">
              <a:defRPr sz="8800" spc="2000" baseline="0"/>
            </a:lvl1pPr>
          </a:lstStyle>
          <a:p>
            <a:r>
              <a:rPr lang="en-US" dirty="0"/>
              <a:t>Click to edit</a:t>
            </a:r>
          </a:p>
        </p:txBody>
      </p:sp>
      <p:sp>
        <p:nvSpPr>
          <p:cNvPr id="3" name="Subtitle 2">
            <a:extLst>
              <a:ext uri="{FF2B5EF4-FFF2-40B4-BE49-F238E27FC236}">
                <a16:creationId xmlns:a16="http://schemas.microsoft.com/office/drawing/2014/main" id="{1C7146E9-116C-4DE9-9C9B-940AF7A7D760}"/>
              </a:ext>
            </a:extLst>
          </p:cNvPr>
          <p:cNvSpPr>
            <a:spLocks noGrp="1"/>
          </p:cNvSpPr>
          <p:nvPr>
            <p:ph type="subTitle" idx="1"/>
          </p:nvPr>
        </p:nvSpPr>
        <p:spPr>
          <a:xfrm>
            <a:off x="1524000" y="3602038"/>
            <a:ext cx="9144000" cy="1655762"/>
          </a:xfrm>
        </p:spPr>
        <p:txBody>
          <a:bodyPr/>
          <a:lstStyle>
            <a:lvl1pPr marL="0" indent="0" algn="ctr">
              <a:lnSpc>
                <a:spcPct val="70000"/>
              </a:lnSpc>
              <a:buNone/>
              <a:defRPr sz="2400" spc="1000" baseline="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64464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10515600"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24837388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4916055" cy="597115"/>
          </a:xfrm>
        </p:spPr>
        <p:txBody>
          <a:bodyPr anchor="t">
            <a:noAutofit/>
          </a:bodyPr>
          <a:lstStyle>
            <a:lvl1pPr algn="ctr">
              <a:defRPr sz="24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4916055"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
        <p:nvSpPr>
          <p:cNvPr id="7" name="Content Placeholder 2">
            <a:extLst>
              <a:ext uri="{FF2B5EF4-FFF2-40B4-BE49-F238E27FC236}">
                <a16:creationId xmlns:a16="http://schemas.microsoft.com/office/drawing/2014/main" id="{E6A111E9-032B-46A1-8222-7066C9AB599B}"/>
              </a:ext>
            </a:extLst>
          </p:cNvPr>
          <p:cNvSpPr>
            <a:spLocks noGrp="1"/>
          </p:cNvSpPr>
          <p:nvPr>
            <p:ph idx="12"/>
          </p:nvPr>
        </p:nvSpPr>
        <p:spPr>
          <a:xfrm>
            <a:off x="6437747" y="1513114"/>
            <a:ext cx="4916055"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5B07AA4-2C5A-4B0E-B518-7F7C301454CA}"/>
              </a:ext>
            </a:extLst>
          </p:cNvPr>
          <p:cNvSpPr>
            <a:spLocks noGrp="1"/>
          </p:cNvSpPr>
          <p:nvPr>
            <p:ph type="body" sz="quarter" idx="13" hasCustomPrompt="1"/>
          </p:nvPr>
        </p:nvSpPr>
        <p:spPr>
          <a:xfrm>
            <a:off x="6437313" y="595313"/>
            <a:ext cx="4916487" cy="558800"/>
          </a:xfrm>
        </p:spPr>
        <p:txBody>
          <a:bodyPr>
            <a:normAutofit/>
          </a:bodyPr>
          <a:lstStyle>
            <a:lvl1pPr marL="0" indent="0" algn="ctr">
              <a:buNone/>
              <a:defRPr sz="2400" b="1" cap="all" baseline="0">
                <a:solidFill>
                  <a:srgbClr val="7C7C7C"/>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a:t>
            </a:r>
          </a:p>
        </p:txBody>
      </p:sp>
    </p:spTree>
    <p:extLst>
      <p:ext uri="{BB962C8B-B14F-4D97-AF65-F5344CB8AC3E}">
        <p14:creationId xmlns:p14="http://schemas.microsoft.com/office/powerpoint/2010/main" val="165670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1423985"/>
          </a:xfrm>
        </p:spPr>
        <p:txBody>
          <a:bodyPr anchor="t">
            <a:normAutofit/>
          </a:bodyPr>
          <a:lstStyle>
            <a:lvl1pPr algn="ctr">
              <a:defRPr sz="28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2107502"/>
            <a:ext cx="10515600" cy="4171512"/>
          </a:xfrm>
        </p:spPr>
        <p:txBody>
          <a:bodyPr>
            <a:normAutofit/>
          </a:bodyPr>
          <a:lstStyle>
            <a:lvl1pPr>
              <a:defRPr sz="2000">
                <a:solidFill>
                  <a:schemeClr val="tx1">
                    <a:lumMod val="65000"/>
                    <a:lumOff val="35000"/>
                  </a:schemeClr>
                </a:solidFill>
              </a:defRPr>
            </a:lvl1pPr>
            <a:lvl2pPr>
              <a:defRPr sz="1800">
                <a:solidFill>
                  <a:schemeClr val="tx1">
                    <a:lumMod val="65000"/>
                    <a:lumOff val="35000"/>
                  </a:schemeClr>
                </a:solidFill>
              </a:defRPr>
            </a:lvl2pPr>
            <a:lvl3pPr>
              <a:defRPr sz="16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accent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38580914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32726776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5" name="Picture 14" descr="A group of people in a room&#10;&#10;Description automatically generated with low confidence">
            <a:extLst>
              <a:ext uri="{FF2B5EF4-FFF2-40B4-BE49-F238E27FC236}">
                <a16:creationId xmlns:a16="http://schemas.microsoft.com/office/drawing/2014/main" id="{519856BE-DB3B-4B4E-8019-AE4DAF362E20}"/>
              </a:ext>
            </a:extLst>
          </p:cNvPr>
          <p:cNvPicPr>
            <a:picLocks noChangeAspect="1"/>
          </p:cNvPicPr>
          <p:nvPr userDrawn="1"/>
        </p:nvPicPr>
        <p:blipFill rotWithShape="1">
          <a:blip r:embed="rId2">
            <a:duotone>
              <a:prstClr val="black"/>
              <a:srgbClr val="D9C3A5">
                <a:tint val="50000"/>
                <a:satMod val="180000"/>
              </a:srgbClr>
            </a:duotone>
            <a:alphaModFix amt="50000"/>
            <a:extLst>
              <a:ext uri="{28A0092B-C50C-407E-A947-70E740481C1C}">
                <a14:useLocalDpi xmlns:a14="http://schemas.microsoft.com/office/drawing/2010/main" val="0"/>
              </a:ext>
            </a:extLst>
          </a:blip>
          <a:srcRect b="12367"/>
          <a:stretch/>
        </p:blipFill>
        <p:spPr>
          <a:xfrm flipH="1">
            <a:off x="0" y="-1"/>
            <a:ext cx="12192000" cy="6858001"/>
          </a:xfrm>
          <a:prstGeom prst="rect">
            <a:avLst/>
          </a:prstGeom>
        </p:spPr>
      </p:pic>
      <p:sp>
        <p:nvSpPr>
          <p:cNvPr id="17" name="Rectangle 16">
            <a:extLst>
              <a:ext uri="{FF2B5EF4-FFF2-40B4-BE49-F238E27FC236}">
                <a16:creationId xmlns:a16="http://schemas.microsoft.com/office/drawing/2014/main" id="{08C81951-4A79-480E-AFC5-FDD9F7EA824E}"/>
              </a:ext>
            </a:extLst>
          </p:cNvPr>
          <p:cNvSpPr/>
          <p:nvPr userDrawn="1"/>
        </p:nvSpPr>
        <p:spPr>
          <a:xfrm>
            <a:off x="2281960" y="-1"/>
            <a:ext cx="9910040" cy="6857985"/>
          </a:xfrm>
          <a:prstGeom prst="rect">
            <a:avLst/>
          </a:prstGeom>
          <a:gradFill flip="none" rotWithShape="1">
            <a:gsLst>
              <a:gs pos="54400">
                <a:srgbClr val="FEFEFE">
                  <a:alpha val="52000"/>
                </a:srgbClr>
              </a:gs>
              <a:gs pos="0">
                <a:schemeClr val="accent1">
                  <a:lumMod val="5000"/>
                  <a:lumOff val="9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3EA2ED-020A-4942-926C-F02B17FF21DB}"/>
              </a:ext>
            </a:extLst>
          </p:cNvPr>
          <p:cNvSpPr/>
          <p:nvPr userDrawn="1"/>
        </p:nvSpPr>
        <p:spPr>
          <a:xfrm>
            <a:off x="0" y="2957295"/>
            <a:ext cx="12192000" cy="28974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1AB3C-2A49-48E9-A883-699C472AA176}"/>
              </a:ext>
            </a:extLst>
          </p:cNvPr>
          <p:cNvSpPr>
            <a:spLocks noGrp="1"/>
          </p:cNvSpPr>
          <p:nvPr>
            <p:ph type="title"/>
          </p:nvPr>
        </p:nvSpPr>
        <p:spPr>
          <a:xfrm>
            <a:off x="2281960" y="3537527"/>
            <a:ext cx="9065490" cy="1024948"/>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77D783E7-18E4-4BEC-945A-6EA877F6D383}"/>
              </a:ext>
            </a:extLst>
          </p:cNvPr>
          <p:cNvSpPr>
            <a:spLocks noGrp="1"/>
          </p:cNvSpPr>
          <p:nvPr>
            <p:ph type="body" idx="1"/>
          </p:nvPr>
        </p:nvSpPr>
        <p:spPr>
          <a:xfrm>
            <a:off x="2281960" y="4589463"/>
            <a:ext cx="9065490" cy="776863"/>
          </a:xfrm>
        </p:spPr>
        <p:txBody>
          <a:bodyPr/>
          <a:lstStyle>
            <a:lvl1pPr marL="0" indent="0">
              <a:lnSpc>
                <a:spcPct val="100000"/>
              </a:lnSpc>
              <a:buNone/>
              <a:defRPr sz="24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5F1F88-FA40-4943-BD96-1352EE7624A2}"/>
              </a:ext>
            </a:extLst>
          </p:cNvPr>
          <p:cNvCxnSpPr>
            <a:cxnSpLocks/>
          </p:cNvCxnSpPr>
          <p:nvPr userDrawn="1"/>
        </p:nvCxnSpPr>
        <p:spPr>
          <a:xfrm flipV="1">
            <a:off x="0" y="4589463"/>
            <a:ext cx="12192000" cy="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D253CE7-DF2B-41D6-9470-A6630230D6C0}"/>
              </a:ext>
            </a:extLst>
          </p:cNvPr>
          <p:cNvSpPr>
            <a:spLocks noGrp="1"/>
          </p:cNvSpPr>
          <p:nvPr>
            <p:ph type="body" sz="quarter" idx="10"/>
          </p:nvPr>
        </p:nvSpPr>
        <p:spPr>
          <a:xfrm>
            <a:off x="258909" y="241374"/>
            <a:ext cx="2023051" cy="2715921"/>
          </a:xfrm>
        </p:spPr>
        <p:txBody>
          <a:bodyPr anchor="ctr">
            <a:noAutofit/>
          </a:bodyPr>
          <a:lstStyle>
            <a:lvl1pPr marL="0" indent="0" algn="ctr">
              <a:buNone/>
              <a:defRPr sz="11500" b="1">
                <a:solidFill>
                  <a:schemeClr val="bg1"/>
                </a:solidFill>
                <a:effectLst>
                  <a:outerShdw blurRad="38100" dist="38100" dir="2700000" algn="tl">
                    <a:srgbClr val="000000">
                      <a:alpha val="43137"/>
                    </a:srgbClr>
                  </a:outerShdw>
                </a:effectLst>
                <a:latin typeface="+mj-lt"/>
              </a:defRPr>
            </a:lvl1pPr>
          </a:lstStyle>
          <a:p>
            <a:pPr lvl="0"/>
            <a:r>
              <a:rPr lang="en-US" dirty="0"/>
              <a:t>C</a:t>
            </a:r>
          </a:p>
        </p:txBody>
      </p:sp>
    </p:spTree>
    <p:extLst>
      <p:ext uri="{BB962C8B-B14F-4D97-AF65-F5344CB8AC3E}">
        <p14:creationId xmlns:p14="http://schemas.microsoft.com/office/powerpoint/2010/main" val="127438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15" name="Picture 14" descr="A group of people in a room&#10;&#10;Description automatically generated with low confidence">
            <a:extLst>
              <a:ext uri="{FF2B5EF4-FFF2-40B4-BE49-F238E27FC236}">
                <a16:creationId xmlns:a16="http://schemas.microsoft.com/office/drawing/2014/main" id="{519856BE-DB3B-4B4E-8019-AE4DAF362E20}"/>
              </a:ext>
            </a:extLst>
          </p:cNvPr>
          <p:cNvPicPr>
            <a:picLocks noChangeAspect="1"/>
          </p:cNvPicPr>
          <p:nvPr userDrawn="1"/>
        </p:nvPicPr>
        <p:blipFill rotWithShape="1">
          <a:blip r:embed="rId2">
            <a:alphaModFix amt="50000"/>
            <a:duotone>
              <a:schemeClr val="accent2">
                <a:shade val="45000"/>
                <a:satMod val="135000"/>
              </a:schemeClr>
              <a:prstClr val="white"/>
            </a:duotone>
            <a:extLst>
              <a:ext uri="{28A0092B-C50C-407E-A947-70E740481C1C}">
                <a14:useLocalDpi xmlns:a14="http://schemas.microsoft.com/office/drawing/2010/main" val="0"/>
              </a:ext>
            </a:extLst>
          </a:blip>
          <a:srcRect b="12367"/>
          <a:stretch/>
        </p:blipFill>
        <p:spPr>
          <a:xfrm flipH="1">
            <a:off x="0" y="-1"/>
            <a:ext cx="12192000" cy="6858001"/>
          </a:xfrm>
          <a:prstGeom prst="rect">
            <a:avLst/>
          </a:prstGeom>
        </p:spPr>
      </p:pic>
      <p:sp>
        <p:nvSpPr>
          <p:cNvPr id="17" name="Rectangle 16">
            <a:extLst>
              <a:ext uri="{FF2B5EF4-FFF2-40B4-BE49-F238E27FC236}">
                <a16:creationId xmlns:a16="http://schemas.microsoft.com/office/drawing/2014/main" id="{08C81951-4A79-480E-AFC5-FDD9F7EA824E}"/>
              </a:ext>
            </a:extLst>
          </p:cNvPr>
          <p:cNvSpPr/>
          <p:nvPr userDrawn="1"/>
        </p:nvSpPr>
        <p:spPr>
          <a:xfrm>
            <a:off x="2281960" y="-1"/>
            <a:ext cx="9910040" cy="6857985"/>
          </a:xfrm>
          <a:prstGeom prst="rect">
            <a:avLst/>
          </a:prstGeom>
          <a:gradFill flip="none" rotWithShape="1">
            <a:gsLst>
              <a:gs pos="54400">
                <a:srgbClr val="FEFEFE">
                  <a:alpha val="52000"/>
                </a:srgbClr>
              </a:gs>
              <a:gs pos="0">
                <a:schemeClr val="accent1">
                  <a:lumMod val="5000"/>
                  <a:lumOff val="9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3EA2ED-020A-4942-926C-F02B17FF21DB}"/>
              </a:ext>
            </a:extLst>
          </p:cNvPr>
          <p:cNvSpPr/>
          <p:nvPr userDrawn="1"/>
        </p:nvSpPr>
        <p:spPr>
          <a:xfrm>
            <a:off x="0" y="2957296"/>
            <a:ext cx="12192000" cy="165915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1AB3C-2A49-48E9-A883-699C472AA176}"/>
              </a:ext>
            </a:extLst>
          </p:cNvPr>
          <p:cNvSpPr>
            <a:spLocks noGrp="1"/>
          </p:cNvSpPr>
          <p:nvPr>
            <p:ph type="title"/>
          </p:nvPr>
        </p:nvSpPr>
        <p:spPr>
          <a:xfrm>
            <a:off x="2281960" y="3537527"/>
            <a:ext cx="9065490" cy="1024948"/>
          </a:xfrm>
        </p:spPr>
        <p:txBody>
          <a:bodyPr anchor="b">
            <a:normAutofit/>
          </a:bodyPr>
          <a:lstStyle>
            <a:lvl1pPr>
              <a:defRPr sz="4800"/>
            </a:lvl1pPr>
          </a:lstStyle>
          <a:p>
            <a:r>
              <a:rPr lang="en-US" dirty="0"/>
              <a:t>Click to edit Master title style</a:t>
            </a:r>
          </a:p>
        </p:txBody>
      </p:sp>
      <p:cxnSp>
        <p:nvCxnSpPr>
          <p:cNvPr id="7" name="Straight Connector 6">
            <a:extLst>
              <a:ext uri="{FF2B5EF4-FFF2-40B4-BE49-F238E27FC236}">
                <a16:creationId xmlns:a16="http://schemas.microsoft.com/office/drawing/2014/main" id="{A45F1F88-FA40-4943-BD96-1352EE7624A2}"/>
              </a:ext>
            </a:extLst>
          </p:cNvPr>
          <p:cNvCxnSpPr>
            <a:cxnSpLocks/>
          </p:cNvCxnSpPr>
          <p:nvPr userDrawn="1"/>
        </p:nvCxnSpPr>
        <p:spPr>
          <a:xfrm flipV="1">
            <a:off x="0" y="4589463"/>
            <a:ext cx="12192000" cy="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5323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E78B-6EEE-4F02-9CF0-F2023415E8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36446A-6399-4347-9DE6-70E1B68CF91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35224F-05D3-4D99-A36F-C3AB0951093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002FE2-709D-4C45-98C0-DBBAF9AB1EC3}"/>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6" name="Footer Placeholder 5">
            <a:extLst>
              <a:ext uri="{FF2B5EF4-FFF2-40B4-BE49-F238E27FC236}">
                <a16:creationId xmlns:a16="http://schemas.microsoft.com/office/drawing/2014/main" id="{BADC796A-FCD2-46D7-AFBE-D855F2E5BD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7ADEF7-8F8D-45EA-B6E2-41FB5B990C8F}"/>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30349401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1962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F4D9D-BD98-4855-BE14-40D14191D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6D1BDB-A0E0-4C61-B28E-7D581FC7C7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516F38-FE85-4143-8515-B9AF1C1325A3}"/>
              </a:ext>
            </a:extLst>
          </p:cNvPr>
          <p:cNvSpPr>
            <a:spLocks noGrp="1"/>
          </p:cNvSpPr>
          <p:nvPr>
            <p:ph type="dt" sz="half" idx="10"/>
          </p:nvPr>
        </p:nvSpPr>
        <p:spPr/>
        <p:txBody>
          <a:bodyPr/>
          <a:lstStyle/>
          <a:p>
            <a:fld id="{548539FA-B14A-495B-AE7C-08CB1FDAD151}" type="datetimeFigureOut">
              <a:rPr lang="en-US" smtClean="0"/>
              <a:t>10/27/2022</a:t>
            </a:fld>
            <a:endParaRPr lang="en-US"/>
          </a:p>
        </p:txBody>
      </p:sp>
      <p:sp>
        <p:nvSpPr>
          <p:cNvPr id="5" name="Footer Placeholder 4">
            <a:extLst>
              <a:ext uri="{FF2B5EF4-FFF2-40B4-BE49-F238E27FC236}">
                <a16:creationId xmlns:a16="http://schemas.microsoft.com/office/drawing/2014/main" id="{FA982370-ABE0-4663-B083-C36079147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672482-5FEE-4126-8093-5D9BD4F98993}"/>
              </a:ext>
            </a:extLst>
          </p:cNvPr>
          <p:cNvSpPr>
            <a:spLocks noGrp="1"/>
          </p:cNvSpPr>
          <p:nvPr>
            <p:ph type="sldNum" sz="quarter" idx="12"/>
          </p:nvPr>
        </p:nvSpPr>
        <p:spPr/>
        <p:txBody>
          <a:bodyPr/>
          <a:lstStyle/>
          <a:p>
            <a:fld id="{C0DCFD29-34F4-4A75-BB63-63CF4A84F8C8}" type="slidenum">
              <a:rPr lang="en-US" smtClean="0"/>
              <a:t>‹#›</a:t>
            </a:fld>
            <a:endParaRPr lang="en-US"/>
          </a:p>
        </p:txBody>
      </p:sp>
    </p:spTree>
    <p:extLst>
      <p:ext uri="{BB962C8B-B14F-4D97-AF65-F5344CB8AC3E}">
        <p14:creationId xmlns:p14="http://schemas.microsoft.com/office/powerpoint/2010/main" val="11357614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2C012-135A-4F01-B310-DEFDEBFF491E}"/>
              </a:ext>
            </a:extLst>
          </p:cNvPr>
          <p:cNvSpPr>
            <a:spLocks noGrp="1"/>
          </p:cNvSpPr>
          <p:nvPr>
            <p:ph type="dt" sz="half" idx="10"/>
          </p:nvPr>
        </p:nvSpPr>
        <p:spPr/>
        <p:txBody>
          <a:bodyPr/>
          <a:lstStyle/>
          <a:p>
            <a:fld id="{A31F30DF-F8C5-4733-8D56-1E12CA86AAA7}" type="datetimeFigureOut">
              <a:rPr lang="en-US" smtClean="0"/>
              <a:t>10/27/2022</a:t>
            </a:fld>
            <a:endParaRPr lang="en-US"/>
          </a:p>
        </p:txBody>
      </p:sp>
      <p:sp>
        <p:nvSpPr>
          <p:cNvPr id="3" name="Footer Placeholder 2">
            <a:extLst>
              <a:ext uri="{FF2B5EF4-FFF2-40B4-BE49-F238E27FC236}">
                <a16:creationId xmlns:a16="http://schemas.microsoft.com/office/drawing/2014/main" id="{9BFC05CC-E934-431B-B629-BEAD21BF0E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002E102-C59A-4ADA-83DD-BB0C43558C21}"/>
              </a:ext>
            </a:extLst>
          </p:cNvPr>
          <p:cNvSpPr>
            <a:spLocks noGrp="1"/>
          </p:cNvSpPr>
          <p:nvPr>
            <p:ph type="sldNum" sz="quarter" idx="12"/>
          </p:nvPr>
        </p:nvSpPr>
        <p:spPr/>
        <p:txBody>
          <a:bodyPr/>
          <a:lstStyle/>
          <a:p>
            <a:fld id="{2956F1D9-8ED0-4958-8AB0-8ED834635F04}" type="slidenum">
              <a:rPr lang="en-US" smtClean="0"/>
              <a:t>‹#›</a:t>
            </a:fld>
            <a:endParaRPr lang="en-US"/>
          </a:p>
        </p:txBody>
      </p:sp>
    </p:spTree>
    <p:extLst>
      <p:ext uri="{BB962C8B-B14F-4D97-AF65-F5344CB8AC3E}">
        <p14:creationId xmlns:p14="http://schemas.microsoft.com/office/powerpoint/2010/main" val="344428316"/>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172586"/>
            <a:ext cx="10515600" cy="597115"/>
          </a:xfrm>
        </p:spPr>
        <p:txBody>
          <a:bodyPr anchor="t">
            <a:normAutofit/>
          </a:bodyPr>
          <a:lstStyle>
            <a:lvl1pPr algn="ctr">
              <a:defRPr sz="3200" b="1" cap="all" spc="0" baseline="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10515600"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04873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4A7424-397A-4233-95A6-C6DA8E5394D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537" b="753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BB77EDC-0A78-4FEE-AE40-D98CC8055A59}"/>
              </a:ext>
            </a:extLst>
          </p:cNvPr>
          <p:cNvSpPr/>
          <p:nvPr userDrawn="1"/>
        </p:nvSpPr>
        <p:spPr>
          <a:xfrm>
            <a:off x="0" y="0"/>
            <a:ext cx="12192000" cy="6858000"/>
          </a:xfrm>
          <a:prstGeom prst="rect">
            <a:avLst/>
          </a:prstGeom>
          <a:solidFill>
            <a:srgbClr val="DBEFF9">
              <a:alpha val="50980"/>
            </a:srgb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5016CD8-9C51-457F-AF5D-5D023F6714DC}"/>
              </a:ext>
            </a:extLst>
          </p:cNvPr>
          <p:cNvSpPr>
            <a:spLocks noGrp="1"/>
          </p:cNvSpPr>
          <p:nvPr>
            <p:ph type="ctrTitle" hasCustomPrompt="1"/>
          </p:nvPr>
        </p:nvSpPr>
        <p:spPr>
          <a:xfrm>
            <a:off x="1524000" y="1122363"/>
            <a:ext cx="9144000" cy="2387600"/>
          </a:xfrm>
          <a:solidFill>
            <a:schemeClr val="accent5">
              <a:alpha val="29020"/>
            </a:schemeClr>
          </a:solidFill>
          <a:ln w="101600">
            <a:solidFill>
              <a:schemeClr val="accent1"/>
            </a:solidFill>
          </a:ln>
        </p:spPr>
        <p:style>
          <a:lnRef idx="2">
            <a:schemeClr val="accent4"/>
          </a:lnRef>
          <a:fillRef idx="1">
            <a:schemeClr val="lt1"/>
          </a:fillRef>
          <a:effectRef idx="0">
            <a:schemeClr val="accent4"/>
          </a:effectRef>
          <a:fontRef idx="minor">
            <a:schemeClr val="dk1"/>
          </a:fontRef>
        </p:style>
        <p:txBody>
          <a:bodyPr anchor="ctr"/>
          <a:lstStyle>
            <a:lvl1pPr algn="ctr">
              <a:defRPr sz="6000" b="1">
                <a:solidFill>
                  <a:schemeClr val="accent1"/>
                </a:solidFill>
                <a:effectLst/>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B48B72F-874B-4F49-A51F-417A328FE661}"/>
              </a:ext>
            </a:extLst>
          </p:cNvPr>
          <p:cNvSpPr>
            <a:spLocks noGrp="1"/>
          </p:cNvSpPr>
          <p:nvPr>
            <p:ph type="subTitle" idx="1"/>
          </p:nvPr>
        </p:nvSpPr>
        <p:spPr>
          <a:xfrm>
            <a:off x="1524000" y="3602038"/>
            <a:ext cx="9144000" cy="1655762"/>
          </a:xfrm>
          <a:ln>
            <a:noFill/>
          </a:ln>
        </p:spPr>
        <p:txBody>
          <a:bodyPr>
            <a:normAutofit/>
          </a:bodyPr>
          <a:lstStyle>
            <a:lvl1pPr marL="0" indent="0" algn="ctr">
              <a:buNone/>
              <a:defRPr sz="4400">
                <a:solidFill>
                  <a:schemeClr val="accent2"/>
                </a:solidFill>
                <a:latin typeface="Agency FB" panose="020B0503020202020204" pitchFamily="34" charset="0"/>
                <a:cs typeface="Aharoni" panose="02010803020104030203"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83979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1044575"/>
          </a:xfrm>
        </p:spPr>
        <p:txBody>
          <a:bodyPr/>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97024"/>
            <a:ext cx="11684000" cy="504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295258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919607"/>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2394857"/>
            <a:ext cx="11684000" cy="42472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p:nvPr>
        </p:nvSpPr>
        <p:spPr>
          <a:xfrm>
            <a:off x="254000" y="1245553"/>
            <a:ext cx="11684000" cy="555625"/>
          </a:xfrm>
        </p:spPr>
        <p:txBody>
          <a:bodyPr>
            <a:normAutofit/>
          </a:bodyPr>
          <a:lstStyle>
            <a:lvl1pPr marL="0" indent="0">
              <a:buNone/>
              <a:defRPr sz="2400" spc="600">
                <a:solidFill>
                  <a:srgbClr val="2C5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4594178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669925"/>
            <a:ext cx="11684000" cy="739775"/>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24000"/>
            <a:ext cx="11684000" cy="51180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hasCustomPrompt="1"/>
          </p:nvPr>
        </p:nvSpPr>
        <p:spPr>
          <a:xfrm>
            <a:off x="0" y="0"/>
            <a:ext cx="12192000" cy="555625"/>
          </a:xfrm>
          <a:solidFill>
            <a:schemeClr val="accent4">
              <a:lumMod val="50000"/>
            </a:schemeClr>
          </a:solidFill>
        </p:spPr>
        <p:txBody>
          <a:bodyPr>
            <a:normAutofit/>
          </a:bodyPr>
          <a:lstStyle>
            <a:lvl1pPr marL="0" indent="0">
              <a:buNone/>
              <a:defRPr sz="2400" spc="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2657239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p:nvPr>
        </p:nvSpPr>
        <p:spPr>
          <a:xfrm>
            <a:off x="135128" y="6155881"/>
            <a:ext cx="11880088" cy="555625"/>
          </a:xfrm>
        </p:spPr>
        <p:txBody>
          <a:bodyPr>
            <a:normAutofit/>
          </a:bodyPr>
          <a:lstStyle>
            <a:lvl1pPr marL="0" indent="0">
              <a:buNone/>
              <a:defRPr sz="2400" spc="600">
                <a:solidFill>
                  <a:srgbClr val="2C5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8054644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8F4C35-1C9D-4FC0-8941-4D0EE64D8B80}"/>
              </a:ext>
            </a:extLst>
          </p:cNvPr>
          <p:cNvSpPr/>
          <p:nvPr/>
        </p:nvSpPr>
        <p:spPr>
          <a:xfrm>
            <a:off x="0" y="0"/>
            <a:ext cx="12192000"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1440656"/>
            <a:ext cx="2717800" cy="3722688"/>
          </a:xfrm>
        </p:spPr>
        <p:txBody>
          <a:bodyPr>
            <a:noAutofit/>
          </a:bodyPr>
          <a:lstStyle>
            <a:lvl1pPr algn="l">
              <a:defRPr sz="5400" b="1">
                <a:solidFill>
                  <a:schemeClr val="bg1">
                    <a:lumMod val="85000"/>
                  </a:schemeClr>
                </a:solidFill>
              </a:defRPr>
            </a:lvl1p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CD1824A4-196A-43C6-89AF-6B24522D692A}"/>
              </a:ext>
            </a:extLst>
          </p:cNvPr>
          <p:cNvSpPr>
            <a:spLocks noGrp="1"/>
          </p:cNvSpPr>
          <p:nvPr>
            <p:ph type="body" sz="quarter" idx="10"/>
          </p:nvPr>
        </p:nvSpPr>
        <p:spPr>
          <a:xfrm>
            <a:off x="254000" y="381000"/>
            <a:ext cx="2717800" cy="889000"/>
          </a:xfrm>
        </p:spPr>
        <p:txBody>
          <a:bodyPr/>
          <a:lstStyle>
            <a:lvl1pPr marL="0" indent="0">
              <a:buNone/>
              <a:defRPr b="1" spc="600">
                <a:solidFill>
                  <a:schemeClr val="bg1">
                    <a:lumMod val="85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a:t>
            </a:r>
            <a:endParaRPr lang="en-GB" dirty="0"/>
          </a:p>
        </p:txBody>
      </p:sp>
      <p:sp>
        <p:nvSpPr>
          <p:cNvPr id="8" name="Text Placeholder 7">
            <a:extLst>
              <a:ext uri="{FF2B5EF4-FFF2-40B4-BE49-F238E27FC236}">
                <a16:creationId xmlns:a16="http://schemas.microsoft.com/office/drawing/2014/main" id="{F9A3F2CE-5557-4289-A927-480544ED44F5}"/>
              </a:ext>
            </a:extLst>
          </p:cNvPr>
          <p:cNvSpPr>
            <a:spLocks noGrp="1"/>
          </p:cNvSpPr>
          <p:nvPr>
            <p:ph type="body" sz="quarter" idx="11"/>
          </p:nvPr>
        </p:nvSpPr>
        <p:spPr>
          <a:xfrm>
            <a:off x="254000" y="5291138"/>
            <a:ext cx="2717800" cy="1389062"/>
          </a:xfrm>
        </p:spPr>
        <p:txBody>
          <a:bodyPr/>
          <a:lstStyle>
            <a:lvl1pPr marL="0" indent="0">
              <a:buNone/>
              <a:defRPr spc="-15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endParaRPr lang="en-GB" dirty="0"/>
          </a:p>
        </p:txBody>
      </p:sp>
      <p:sp>
        <p:nvSpPr>
          <p:cNvPr id="9" name="Rectangle 8">
            <a:extLst>
              <a:ext uri="{FF2B5EF4-FFF2-40B4-BE49-F238E27FC236}">
                <a16:creationId xmlns:a16="http://schemas.microsoft.com/office/drawing/2014/main" id="{68974FC0-1BDF-44DA-94B7-C73F4EA5F8AA}"/>
              </a:ext>
            </a:extLst>
          </p:cNvPr>
          <p:cNvSpPr/>
          <p:nvPr userDrawn="1"/>
        </p:nvSpPr>
        <p:spPr>
          <a:xfrm>
            <a:off x="3200400" y="381000"/>
            <a:ext cx="8737600" cy="6299200"/>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15257574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B76819-CCC7-4C51-AC8E-9825910BA9B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DBC366E-EDD5-4C7C-9BFF-BC6CB7F2A7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54A43A4-5D92-4AA9-A6C9-4757C6EE726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79AD24-88BB-4EBC-B4F2-7D745644BC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3E0AD74-6061-4ABC-8EA4-253E0707D1C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368C2F-B433-4DCD-B1AB-941D3084807F}"/>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8" name="Footer Placeholder 7">
            <a:extLst>
              <a:ext uri="{FF2B5EF4-FFF2-40B4-BE49-F238E27FC236}">
                <a16:creationId xmlns:a16="http://schemas.microsoft.com/office/drawing/2014/main" id="{AA9F139D-9CDA-41A0-AF62-4A19BCE6A7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399DE9-8E59-468E-8F95-0E3871AF0E34}"/>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29660968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4ECCCA4-00E3-4558-BE89-E4BDBA6A4771}"/>
              </a:ext>
            </a:extLst>
          </p:cNvPr>
          <p:cNvGraphicFramePr/>
          <p:nvPr userDrawn="1"/>
        </p:nvGraphicFramePr>
        <p:xfrm>
          <a:off x="2824842" y="116782"/>
          <a:ext cx="6542314" cy="66244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3247AFCC-2E59-4DB6-B31E-635C7EEC8F6C}"/>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8" name="Picture 7">
            <a:extLst>
              <a:ext uri="{FF2B5EF4-FFF2-40B4-BE49-F238E27FC236}">
                <a16:creationId xmlns:a16="http://schemas.microsoft.com/office/drawing/2014/main" id="{0D93C610-2188-4067-9505-68C55E87D411}"/>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730820" y="508953"/>
            <a:ext cx="730353" cy="331181"/>
          </a:xfrm>
          <a:prstGeom prst="rect">
            <a:avLst/>
          </a:prstGeom>
        </p:spPr>
      </p:pic>
      <p:pic>
        <p:nvPicPr>
          <p:cNvPr id="9" name="Picture 8">
            <a:extLst>
              <a:ext uri="{FF2B5EF4-FFF2-40B4-BE49-F238E27FC236}">
                <a16:creationId xmlns:a16="http://schemas.microsoft.com/office/drawing/2014/main" id="{D441100E-B8EA-4CD5-9E78-AFE9265D4090}"/>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730820" y="6017866"/>
            <a:ext cx="730353" cy="331181"/>
          </a:xfrm>
          <a:prstGeom prst="rect">
            <a:avLst/>
          </a:prstGeom>
        </p:spPr>
      </p:pic>
      <p:pic>
        <p:nvPicPr>
          <p:cNvPr id="10" name="Picture 9">
            <a:extLst>
              <a:ext uri="{FF2B5EF4-FFF2-40B4-BE49-F238E27FC236}">
                <a16:creationId xmlns:a16="http://schemas.microsoft.com/office/drawing/2014/main" id="{4B302F29-9FDC-4EEB-9140-4E4380D26C38}"/>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36446" r="36724"/>
          <a:stretch/>
        </p:blipFill>
        <p:spPr>
          <a:xfrm>
            <a:off x="3367824" y="3964939"/>
            <a:ext cx="292000" cy="574171"/>
          </a:xfrm>
          <a:prstGeom prst="rect">
            <a:avLst/>
          </a:prstGeom>
        </p:spPr>
      </p:pic>
      <p:pic>
        <p:nvPicPr>
          <p:cNvPr id="11" name="Picture 10">
            <a:extLst>
              <a:ext uri="{FF2B5EF4-FFF2-40B4-BE49-F238E27FC236}">
                <a16:creationId xmlns:a16="http://schemas.microsoft.com/office/drawing/2014/main" id="{240297A3-ED23-4BFF-9D3C-C5B4B77E89E7}"/>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36446" r="36724"/>
          <a:stretch/>
        </p:blipFill>
        <p:spPr>
          <a:xfrm>
            <a:off x="3314093" y="2318891"/>
            <a:ext cx="292000" cy="574171"/>
          </a:xfrm>
          <a:prstGeom prst="rect">
            <a:avLst/>
          </a:prstGeom>
        </p:spPr>
      </p:pic>
      <p:pic>
        <p:nvPicPr>
          <p:cNvPr id="12" name="Picture 11">
            <a:extLst>
              <a:ext uri="{FF2B5EF4-FFF2-40B4-BE49-F238E27FC236}">
                <a16:creationId xmlns:a16="http://schemas.microsoft.com/office/drawing/2014/main" id="{F4A26205-ADF9-4EDE-984A-0F8DEF40B1A0}"/>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l="36446" r="36724"/>
          <a:stretch/>
        </p:blipFill>
        <p:spPr>
          <a:xfrm>
            <a:off x="4347527" y="951658"/>
            <a:ext cx="292000" cy="574171"/>
          </a:xfrm>
          <a:prstGeom prst="rect">
            <a:avLst/>
          </a:prstGeom>
        </p:spPr>
      </p:pic>
      <p:pic>
        <p:nvPicPr>
          <p:cNvPr id="13" name="Picture 12">
            <a:extLst>
              <a:ext uri="{FF2B5EF4-FFF2-40B4-BE49-F238E27FC236}">
                <a16:creationId xmlns:a16="http://schemas.microsoft.com/office/drawing/2014/main" id="{5EB09A4B-B033-4597-9C23-67C7CA13F50C}"/>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t="33947" b="32022"/>
          <a:stretch/>
        </p:blipFill>
        <p:spPr>
          <a:xfrm>
            <a:off x="7233410" y="5511792"/>
            <a:ext cx="982362" cy="334315"/>
          </a:xfrm>
          <a:prstGeom prst="rect">
            <a:avLst/>
          </a:prstGeom>
        </p:spPr>
      </p:pic>
      <p:pic>
        <p:nvPicPr>
          <p:cNvPr id="14" name="Picture 13">
            <a:extLst>
              <a:ext uri="{FF2B5EF4-FFF2-40B4-BE49-F238E27FC236}">
                <a16:creationId xmlns:a16="http://schemas.microsoft.com/office/drawing/2014/main" id="{E1CDFDA6-33D8-42A0-B959-F8E0C5B3ADE7}"/>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l="8940" t="34072" r="7840" b="32940"/>
          <a:stretch/>
        </p:blipFill>
        <p:spPr>
          <a:xfrm>
            <a:off x="8250718" y="4179340"/>
            <a:ext cx="912470" cy="240694"/>
          </a:xfrm>
          <a:prstGeom prst="rect">
            <a:avLst/>
          </a:prstGeom>
        </p:spPr>
      </p:pic>
      <p:pic>
        <p:nvPicPr>
          <p:cNvPr id="15" name="Picture 14">
            <a:extLst>
              <a:ext uri="{FF2B5EF4-FFF2-40B4-BE49-F238E27FC236}">
                <a16:creationId xmlns:a16="http://schemas.microsoft.com/office/drawing/2014/main" id="{B9544995-5D0E-41E1-82CA-2FEA6FA9012C}"/>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3084" r="61130"/>
          <a:stretch/>
        </p:blipFill>
        <p:spPr>
          <a:xfrm>
            <a:off x="7418312" y="951658"/>
            <a:ext cx="668285" cy="555171"/>
          </a:xfrm>
          <a:prstGeom prst="rect">
            <a:avLst/>
          </a:prstGeom>
        </p:spPr>
      </p:pic>
      <p:pic>
        <p:nvPicPr>
          <p:cNvPr id="16" name="Picture 15">
            <a:extLst>
              <a:ext uri="{FF2B5EF4-FFF2-40B4-BE49-F238E27FC236}">
                <a16:creationId xmlns:a16="http://schemas.microsoft.com/office/drawing/2014/main" id="{03434ABF-51D8-4DC8-AB49-CC8BEDD4B16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016812" y="5511792"/>
            <a:ext cx="941779" cy="401826"/>
          </a:xfrm>
          <a:prstGeom prst="rect">
            <a:avLst/>
          </a:prstGeom>
        </p:spPr>
      </p:pic>
      <p:pic>
        <p:nvPicPr>
          <p:cNvPr id="18" name="Picture 17" descr="Background pattern&#10;&#10;Description automatically generated">
            <a:extLst>
              <a:ext uri="{FF2B5EF4-FFF2-40B4-BE49-F238E27FC236}">
                <a16:creationId xmlns:a16="http://schemas.microsoft.com/office/drawing/2014/main" id="{38AAB59C-1DAC-4E26-91D3-B294B5F8E1A1}"/>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730820" y="2965795"/>
            <a:ext cx="795550" cy="926409"/>
          </a:xfrm>
          <a:prstGeom prst="rect">
            <a:avLst/>
          </a:prstGeom>
        </p:spPr>
      </p:pic>
      <p:sp>
        <p:nvSpPr>
          <p:cNvPr id="19" name="Oval 18">
            <a:extLst>
              <a:ext uri="{FF2B5EF4-FFF2-40B4-BE49-F238E27FC236}">
                <a16:creationId xmlns:a16="http://schemas.microsoft.com/office/drawing/2014/main" id="{AA78B136-2CBF-419F-8EE1-0E476DC9587A}"/>
              </a:ext>
            </a:extLst>
          </p:cNvPr>
          <p:cNvSpPr/>
          <p:nvPr userDrawn="1"/>
        </p:nvSpPr>
        <p:spPr>
          <a:xfrm>
            <a:off x="4802715" y="2101601"/>
            <a:ext cx="2651760" cy="2651760"/>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21E772EB-3D5A-41EE-B678-4351BBA6FC10}"/>
              </a:ext>
            </a:extLst>
          </p:cNvPr>
          <p:cNvCxnSpPr>
            <a:stCxn id="19" idx="0"/>
          </p:cNvCxnSpPr>
          <p:nvPr userDrawn="1"/>
        </p:nvCxnSpPr>
        <p:spPr>
          <a:xfrm flipV="1">
            <a:off x="6128595" y="1621971"/>
            <a:ext cx="0" cy="47963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2CB5016-7AAB-44B9-BC32-045029082F90}"/>
              </a:ext>
            </a:extLst>
          </p:cNvPr>
          <p:cNvCxnSpPr>
            <a:cxnSpLocks/>
          </p:cNvCxnSpPr>
          <p:nvPr userDrawn="1"/>
        </p:nvCxnSpPr>
        <p:spPr>
          <a:xfrm flipV="1">
            <a:off x="6988567" y="2013857"/>
            <a:ext cx="244843" cy="371431"/>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7F2E682-5AA0-4C9A-A030-2E1EC64DAE93}"/>
              </a:ext>
            </a:extLst>
          </p:cNvPr>
          <p:cNvCxnSpPr>
            <a:cxnSpLocks/>
          </p:cNvCxnSpPr>
          <p:nvPr userDrawn="1"/>
        </p:nvCxnSpPr>
        <p:spPr>
          <a:xfrm flipV="1">
            <a:off x="7406081" y="2893062"/>
            <a:ext cx="341631" cy="1713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45DCB3B1-2C2A-4B33-8422-4C5211AD4415}"/>
              </a:ext>
            </a:extLst>
          </p:cNvPr>
          <p:cNvCxnSpPr>
            <a:cxnSpLocks/>
          </p:cNvCxnSpPr>
          <p:nvPr userDrawn="1"/>
        </p:nvCxnSpPr>
        <p:spPr>
          <a:xfrm>
            <a:off x="7324384" y="3926950"/>
            <a:ext cx="423328" cy="148536"/>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F99C7B3-684E-4A89-9BBD-B1EF118DDBED}"/>
              </a:ext>
            </a:extLst>
          </p:cNvPr>
          <p:cNvCxnSpPr>
            <a:cxnSpLocks/>
          </p:cNvCxnSpPr>
          <p:nvPr userDrawn="1"/>
        </p:nvCxnSpPr>
        <p:spPr>
          <a:xfrm>
            <a:off x="6935176" y="4450621"/>
            <a:ext cx="294012" cy="39048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47D21FF1-E7B1-4592-9009-55518DF01FED}"/>
              </a:ext>
            </a:extLst>
          </p:cNvPr>
          <p:cNvCxnSpPr>
            <a:cxnSpLocks/>
            <a:stCxn id="19" idx="4"/>
          </p:cNvCxnSpPr>
          <p:nvPr userDrawn="1"/>
        </p:nvCxnSpPr>
        <p:spPr>
          <a:xfrm>
            <a:off x="6128595" y="4753361"/>
            <a:ext cx="0" cy="502625"/>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FA1DCC6-95EE-40D1-9832-10749AD812FA}"/>
              </a:ext>
            </a:extLst>
          </p:cNvPr>
          <p:cNvCxnSpPr>
            <a:cxnSpLocks/>
            <a:stCxn id="19" idx="1"/>
          </p:cNvCxnSpPr>
          <p:nvPr userDrawn="1"/>
        </p:nvCxnSpPr>
        <p:spPr>
          <a:xfrm flipH="1" flipV="1">
            <a:off x="4958591" y="2157809"/>
            <a:ext cx="232465" cy="332133"/>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1B74ABE-9061-46A0-8FA6-A3DB76597802}"/>
              </a:ext>
            </a:extLst>
          </p:cNvPr>
          <p:cNvCxnSpPr>
            <a:cxnSpLocks/>
          </p:cNvCxnSpPr>
          <p:nvPr userDrawn="1"/>
        </p:nvCxnSpPr>
        <p:spPr>
          <a:xfrm flipH="1" flipV="1">
            <a:off x="4487701" y="2860032"/>
            <a:ext cx="363408" cy="147474"/>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E13115E-D1EB-4E0B-B1A6-E21AC759CA5A}"/>
              </a:ext>
            </a:extLst>
          </p:cNvPr>
          <p:cNvCxnSpPr>
            <a:cxnSpLocks/>
          </p:cNvCxnSpPr>
          <p:nvPr userDrawn="1"/>
        </p:nvCxnSpPr>
        <p:spPr>
          <a:xfrm flipH="1">
            <a:off x="5191058" y="4539110"/>
            <a:ext cx="285549" cy="414920"/>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443A51BF-3E82-44D7-AB64-0E6C34768034}"/>
              </a:ext>
            </a:extLst>
          </p:cNvPr>
          <p:cNvCxnSpPr>
            <a:cxnSpLocks/>
          </p:cNvCxnSpPr>
          <p:nvPr userDrawn="1"/>
        </p:nvCxnSpPr>
        <p:spPr>
          <a:xfrm flipH="1">
            <a:off x="4639527" y="4070738"/>
            <a:ext cx="295050" cy="108602"/>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7" name="Diagram 16">
            <a:extLst>
              <a:ext uri="{FF2B5EF4-FFF2-40B4-BE49-F238E27FC236}">
                <a16:creationId xmlns:a16="http://schemas.microsoft.com/office/drawing/2014/main" id="{68D28D22-11E9-4CC3-B6D4-A6D97D65AA7D}"/>
              </a:ext>
            </a:extLst>
          </p:cNvPr>
          <p:cNvGraphicFramePr/>
          <p:nvPr userDrawn="1"/>
        </p:nvGraphicFramePr>
        <p:xfrm>
          <a:off x="3763734" y="674544"/>
          <a:ext cx="4664529" cy="5508912"/>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39075013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63675F-380F-4EA5-833E-80EC50806DB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D3EFF5C-694E-460E-8360-02D40B932FB1}" type="datetimeFigureOut">
              <a:rPr kumimoji="0" lang="en-US" sz="1200" b="0" i="0" u="none" strike="noStrike" kern="1200" cap="none" spc="0" normalizeH="0" baseline="0" noProof="0" smtClean="0">
                <a:ln>
                  <a:noFill/>
                </a:ln>
                <a:solidFill>
                  <a:prstClr val="black">
                    <a:tint val="75000"/>
                  </a:prstClr>
                </a:solidFill>
                <a:effectLst/>
                <a:uLnTx/>
                <a:uFillTx/>
                <a:latin typeface="Roboto"/>
                <a:cs typeface="+mn-cs"/>
              </a:rPr>
              <a:pPr marL="0" marR="0" lvl="0" indent="0" algn="l" defTabSz="914400" rtl="0" eaLnBrk="1" fontAlgn="auto" latinLnBrk="0" hangingPunct="1">
                <a:lnSpc>
                  <a:spcPct val="100000"/>
                </a:lnSpc>
                <a:spcBef>
                  <a:spcPts val="0"/>
                </a:spcBef>
                <a:spcAft>
                  <a:spcPts val="0"/>
                </a:spcAft>
                <a:buClrTx/>
                <a:buSzTx/>
                <a:buFontTx/>
                <a:buNone/>
                <a:tabLst/>
                <a:defRPr/>
              </a:pPr>
              <a:t>10/27/2022</a:t>
            </a:fld>
            <a:endParaRPr kumimoji="0" lang="en-US" sz="1200" b="0" i="0" u="none" strike="noStrike" kern="1200" cap="none" spc="0" normalizeH="0" baseline="0" noProof="0">
              <a:ln>
                <a:noFill/>
              </a:ln>
              <a:solidFill>
                <a:prstClr val="black">
                  <a:tint val="75000"/>
                </a:prstClr>
              </a:solidFill>
              <a:effectLst/>
              <a:uLnTx/>
              <a:uFillTx/>
              <a:latin typeface="Roboto"/>
              <a:cs typeface="+mn-cs"/>
            </a:endParaRPr>
          </a:p>
        </p:txBody>
      </p:sp>
      <p:sp>
        <p:nvSpPr>
          <p:cNvPr id="3" name="Footer Placeholder 2">
            <a:extLst>
              <a:ext uri="{FF2B5EF4-FFF2-40B4-BE49-F238E27FC236}">
                <a16:creationId xmlns:a16="http://schemas.microsoft.com/office/drawing/2014/main" id="{E9C1B3DD-9CFF-4B15-A51C-9E61C821B64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Roboto"/>
              <a:cs typeface="+mn-cs"/>
            </a:endParaRPr>
          </a:p>
        </p:txBody>
      </p:sp>
      <p:sp>
        <p:nvSpPr>
          <p:cNvPr id="4" name="Slide Number Placeholder 3">
            <a:extLst>
              <a:ext uri="{FF2B5EF4-FFF2-40B4-BE49-F238E27FC236}">
                <a16:creationId xmlns:a16="http://schemas.microsoft.com/office/drawing/2014/main" id="{38702CF2-2D47-444C-8286-464F71805E6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F22978-C609-49B4-BCA6-FB192FB6EB6A}" type="slidenum">
              <a:rPr kumimoji="0" lang="en-US" sz="1200" b="0" i="0" u="none" strike="noStrike" kern="1200" cap="none" spc="0" normalizeH="0" baseline="0" noProof="0" smtClean="0">
                <a:ln>
                  <a:noFill/>
                </a:ln>
                <a:solidFill>
                  <a:prstClr val="black">
                    <a:tint val="75000"/>
                  </a:prstClr>
                </a:solidFill>
                <a:effectLst/>
                <a:uLnTx/>
                <a:uFillTx/>
                <a:latin typeface="Roboto"/>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Roboto"/>
              <a:cs typeface="+mn-cs"/>
            </a:endParaRPr>
          </a:p>
        </p:txBody>
      </p:sp>
    </p:spTree>
    <p:extLst>
      <p:ext uri="{BB962C8B-B14F-4D97-AF65-F5344CB8AC3E}">
        <p14:creationId xmlns:p14="http://schemas.microsoft.com/office/powerpoint/2010/main" val="2692226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44A7424-397A-4233-95A6-C6DA8E5394D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537" b="7537"/>
          <a:stretch/>
        </p:blipFill>
        <p:spPr>
          <a:xfrm>
            <a:off x="0" y="0"/>
            <a:ext cx="12192000" cy="6858000"/>
          </a:xfrm>
          <a:prstGeom prst="rect">
            <a:avLst/>
          </a:prstGeom>
        </p:spPr>
      </p:pic>
      <p:sp>
        <p:nvSpPr>
          <p:cNvPr id="8" name="Rectangle 7">
            <a:extLst>
              <a:ext uri="{FF2B5EF4-FFF2-40B4-BE49-F238E27FC236}">
                <a16:creationId xmlns:a16="http://schemas.microsoft.com/office/drawing/2014/main" id="{9BB77EDC-0A78-4FEE-AE40-D98CC8055A59}"/>
              </a:ext>
            </a:extLst>
          </p:cNvPr>
          <p:cNvSpPr/>
          <p:nvPr userDrawn="1"/>
        </p:nvSpPr>
        <p:spPr>
          <a:xfrm>
            <a:off x="0" y="0"/>
            <a:ext cx="12192000" cy="6858000"/>
          </a:xfrm>
          <a:prstGeom prst="rect">
            <a:avLst/>
          </a:prstGeom>
          <a:gradFill flip="none" rotWithShape="1">
            <a:gsLst>
              <a:gs pos="17000">
                <a:schemeClr val="accent4">
                  <a:lumMod val="50000"/>
                  <a:alpha val="86000"/>
                </a:schemeClr>
              </a:gs>
              <a:gs pos="100000">
                <a:schemeClr val="bg1">
                  <a:alpha val="30000"/>
                </a:schemeClr>
              </a:gs>
            </a:gsLst>
            <a:lin ang="81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D5016CD8-9C51-457F-AF5D-5D023F6714DC}"/>
              </a:ext>
            </a:extLst>
          </p:cNvPr>
          <p:cNvSpPr>
            <a:spLocks noGrp="1"/>
          </p:cNvSpPr>
          <p:nvPr>
            <p:ph type="ctrTitle" hasCustomPrompt="1"/>
          </p:nvPr>
        </p:nvSpPr>
        <p:spPr>
          <a:xfrm>
            <a:off x="1524000" y="1122363"/>
            <a:ext cx="9144000" cy="2387600"/>
          </a:xfrm>
          <a:noFill/>
          <a:ln w="101600">
            <a:solidFill>
              <a:schemeClr val="bg1"/>
            </a:solidFill>
          </a:ln>
        </p:spPr>
        <p:style>
          <a:lnRef idx="2">
            <a:schemeClr val="accent4"/>
          </a:lnRef>
          <a:fillRef idx="1">
            <a:schemeClr val="lt1"/>
          </a:fillRef>
          <a:effectRef idx="0">
            <a:schemeClr val="accent4"/>
          </a:effectRef>
          <a:fontRef idx="minor">
            <a:schemeClr val="dk1"/>
          </a:fontRef>
        </p:style>
        <p:txBody>
          <a:bodyPr anchor="b"/>
          <a:lstStyle>
            <a:lvl1pPr algn="ctr">
              <a:defRPr sz="6000">
                <a:solidFill>
                  <a:schemeClr val="bg1"/>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EB48B72F-874B-4F49-A51F-417A328FE661}"/>
              </a:ext>
            </a:extLst>
          </p:cNvPr>
          <p:cNvSpPr>
            <a:spLocks noGrp="1"/>
          </p:cNvSpPr>
          <p:nvPr>
            <p:ph type="subTitle" idx="1"/>
          </p:nvPr>
        </p:nvSpPr>
        <p:spPr>
          <a:xfrm>
            <a:off x="1524000" y="3602038"/>
            <a:ext cx="9144000" cy="1655762"/>
          </a:xfrm>
          <a:ln>
            <a:noFill/>
          </a:ln>
        </p:spPr>
        <p:txBody>
          <a:bodyPr>
            <a:normAutofit/>
          </a:bodyPr>
          <a:lstStyle>
            <a:lvl1pPr marL="0" indent="0" algn="ctr">
              <a:buNone/>
              <a:defRPr sz="3600">
                <a:solidFill>
                  <a:schemeClr val="bg1"/>
                </a:solidFill>
                <a:latin typeface="Agency FB" panose="020B0503020202020204" pitchFamily="34" charset="0"/>
                <a:cs typeface="Aharoni" panose="02010803020104030203"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050416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6F9E44B-EA72-4F6E-AD38-3D148C9F6EC5}"/>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b="15073"/>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C73FEC1-7594-4529-8366-2AF3FD001555}"/>
              </a:ext>
            </a:extLst>
          </p:cNvPr>
          <p:cNvSpPr/>
          <p:nvPr userDrawn="1"/>
        </p:nvSpPr>
        <p:spPr>
          <a:xfrm>
            <a:off x="0" y="0"/>
            <a:ext cx="12192000" cy="6858000"/>
          </a:xfrm>
          <a:prstGeom prst="rect">
            <a:avLst/>
          </a:prstGeom>
          <a:gradFill flip="none" rotWithShape="1">
            <a:gsLst>
              <a:gs pos="17000">
                <a:schemeClr val="accent4">
                  <a:lumMod val="50000"/>
                  <a:alpha val="86000"/>
                </a:schemeClr>
              </a:gs>
              <a:gs pos="100000">
                <a:schemeClr val="bg1">
                  <a:alpha val="30000"/>
                </a:schemeClr>
              </a:gs>
            </a:gsLst>
            <a:lin ang="81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GB" dirty="0">
              <a:solidFill>
                <a:schemeClr val="bg1"/>
              </a:solidFill>
              <a:effectLst>
                <a:outerShdw blurRad="38100" dist="38100" dir="2700000" algn="tl">
                  <a:srgbClr val="000000">
                    <a:alpha val="43137"/>
                  </a:srgbClr>
                </a:outerShdw>
              </a:effectLst>
            </a:endParaRPr>
          </a:p>
        </p:txBody>
      </p:sp>
      <p:sp>
        <p:nvSpPr>
          <p:cNvPr id="8" name="Title 7">
            <a:extLst>
              <a:ext uri="{FF2B5EF4-FFF2-40B4-BE49-F238E27FC236}">
                <a16:creationId xmlns:a16="http://schemas.microsoft.com/office/drawing/2014/main" id="{FBE7C3FB-6C02-4C9D-8C9E-5F3A44A3A1EF}"/>
              </a:ext>
            </a:extLst>
          </p:cNvPr>
          <p:cNvSpPr>
            <a:spLocks noGrp="1"/>
          </p:cNvSpPr>
          <p:nvPr>
            <p:ph type="title"/>
          </p:nvPr>
        </p:nvSpPr>
        <p:spPr>
          <a:xfrm>
            <a:off x="1249680" y="5089525"/>
            <a:ext cx="10515600" cy="1325563"/>
          </a:xfrm>
        </p:spPr>
        <p:txBody>
          <a:bodyPr>
            <a:normAutofit/>
          </a:bodyPr>
          <a:lstStyle>
            <a:lvl1pPr algn="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GB" dirty="0"/>
          </a:p>
        </p:txBody>
      </p:sp>
    </p:spTree>
    <p:extLst>
      <p:ext uri="{BB962C8B-B14F-4D97-AF65-F5344CB8AC3E}">
        <p14:creationId xmlns:p14="http://schemas.microsoft.com/office/powerpoint/2010/main" val="369242027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2711AF-EFC2-4A38-AF94-FF938A00864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000"/>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C73FEC1-7594-4529-8366-2AF3FD001555}"/>
              </a:ext>
            </a:extLst>
          </p:cNvPr>
          <p:cNvSpPr/>
          <p:nvPr userDrawn="1"/>
        </p:nvSpPr>
        <p:spPr>
          <a:xfrm>
            <a:off x="0" y="0"/>
            <a:ext cx="12192000" cy="6858000"/>
          </a:xfrm>
          <a:prstGeom prst="rect">
            <a:avLst/>
          </a:prstGeom>
          <a:gradFill flip="none" rotWithShape="1">
            <a:gsLst>
              <a:gs pos="17000">
                <a:schemeClr val="accent4">
                  <a:lumMod val="50000"/>
                  <a:alpha val="86000"/>
                </a:schemeClr>
              </a:gs>
              <a:gs pos="100000">
                <a:schemeClr val="bg1">
                  <a:alpha val="30000"/>
                </a:schemeClr>
              </a:gs>
            </a:gsLst>
            <a:lin ang="81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GB" dirty="0">
              <a:solidFill>
                <a:schemeClr val="bg1"/>
              </a:solidFill>
              <a:effectLst>
                <a:outerShdw blurRad="38100" dist="38100" dir="2700000" algn="tl">
                  <a:srgbClr val="000000">
                    <a:alpha val="43137"/>
                  </a:srgbClr>
                </a:outerShdw>
              </a:effectLst>
            </a:endParaRPr>
          </a:p>
        </p:txBody>
      </p:sp>
      <p:sp>
        <p:nvSpPr>
          <p:cNvPr id="8" name="Title 7">
            <a:extLst>
              <a:ext uri="{FF2B5EF4-FFF2-40B4-BE49-F238E27FC236}">
                <a16:creationId xmlns:a16="http://schemas.microsoft.com/office/drawing/2014/main" id="{FBE7C3FB-6C02-4C9D-8C9E-5F3A44A3A1EF}"/>
              </a:ext>
            </a:extLst>
          </p:cNvPr>
          <p:cNvSpPr>
            <a:spLocks noGrp="1"/>
          </p:cNvSpPr>
          <p:nvPr>
            <p:ph type="title"/>
          </p:nvPr>
        </p:nvSpPr>
        <p:spPr>
          <a:xfrm>
            <a:off x="1249680" y="5089525"/>
            <a:ext cx="10515600" cy="1325563"/>
          </a:xfrm>
        </p:spPr>
        <p:txBody>
          <a:bodyPr>
            <a:normAutofit/>
          </a:bodyPr>
          <a:lstStyle>
            <a:lvl1pPr algn="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GB" dirty="0"/>
          </a:p>
        </p:txBody>
      </p:sp>
    </p:spTree>
    <p:extLst>
      <p:ext uri="{BB962C8B-B14F-4D97-AF65-F5344CB8AC3E}">
        <p14:creationId xmlns:p14="http://schemas.microsoft.com/office/powerpoint/2010/main" val="30758189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34380E-FF96-423C-A614-CA4A8C7FA57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C73FEC1-7594-4529-8366-2AF3FD001555}"/>
              </a:ext>
            </a:extLst>
          </p:cNvPr>
          <p:cNvSpPr/>
          <p:nvPr userDrawn="1"/>
        </p:nvSpPr>
        <p:spPr>
          <a:xfrm>
            <a:off x="0" y="0"/>
            <a:ext cx="12192000" cy="6858000"/>
          </a:xfrm>
          <a:prstGeom prst="rect">
            <a:avLst/>
          </a:prstGeom>
          <a:gradFill flip="none" rotWithShape="1">
            <a:gsLst>
              <a:gs pos="17000">
                <a:schemeClr val="accent4">
                  <a:lumMod val="50000"/>
                  <a:alpha val="86000"/>
                </a:schemeClr>
              </a:gs>
              <a:gs pos="100000">
                <a:schemeClr val="bg1">
                  <a:alpha val="30000"/>
                </a:schemeClr>
              </a:gs>
            </a:gsLst>
            <a:lin ang="81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GB" dirty="0">
              <a:solidFill>
                <a:schemeClr val="bg1"/>
              </a:solidFill>
              <a:effectLst>
                <a:outerShdw blurRad="38100" dist="38100" dir="2700000" algn="tl">
                  <a:srgbClr val="000000">
                    <a:alpha val="43137"/>
                  </a:srgbClr>
                </a:outerShdw>
              </a:effectLst>
            </a:endParaRPr>
          </a:p>
        </p:txBody>
      </p:sp>
      <p:sp>
        <p:nvSpPr>
          <p:cNvPr id="8" name="Title 7">
            <a:extLst>
              <a:ext uri="{FF2B5EF4-FFF2-40B4-BE49-F238E27FC236}">
                <a16:creationId xmlns:a16="http://schemas.microsoft.com/office/drawing/2014/main" id="{FBE7C3FB-6C02-4C9D-8C9E-5F3A44A3A1EF}"/>
              </a:ext>
            </a:extLst>
          </p:cNvPr>
          <p:cNvSpPr>
            <a:spLocks noGrp="1"/>
          </p:cNvSpPr>
          <p:nvPr>
            <p:ph type="title"/>
          </p:nvPr>
        </p:nvSpPr>
        <p:spPr>
          <a:xfrm>
            <a:off x="1249680" y="5089525"/>
            <a:ext cx="10515600" cy="1325563"/>
          </a:xfrm>
        </p:spPr>
        <p:txBody>
          <a:bodyPr>
            <a:normAutofit/>
          </a:bodyPr>
          <a:lstStyle>
            <a:lvl1pPr algn="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GB" dirty="0"/>
          </a:p>
        </p:txBody>
      </p:sp>
    </p:spTree>
    <p:extLst>
      <p:ext uri="{BB962C8B-B14F-4D97-AF65-F5344CB8AC3E}">
        <p14:creationId xmlns:p14="http://schemas.microsoft.com/office/powerpoint/2010/main" val="17975860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E6A240-D378-407F-B5B0-418FAB2A029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t="13022" b="2051"/>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C73FEC1-7594-4529-8366-2AF3FD001555}"/>
              </a:ext>
            </a:extLst>
          </p:cNvPr>
          <p:cNvSpPr/>
          <p:nvPr userDrawn="1"/>
        </p:nvSpPr>
        <p:spPr>
          <a:xfrm>
            <a:off x="0" y="0"/>
            <a:ext cx="12192000" cy="6858000"/>
          </a:xfrm>
          <a:prstGeom prst="rect">
            <a:avLst/>
          </a:prstGeom>
          <a:gradFill flip="none" rotWithShape="1">
            <a:gsLst>
              <a:gs pos="17000">
                <a:schemeClr val="accent4">
                  <a:lumMod val="50000"/>
                  <a:alpha val="86000"/>
                </a:schemeClr>
              </a:gs>
              <a:gs pos="100000">
                <a:schemeClr val="bg1">
                  <a:alpha val="30000"/>
                </a:schemeClr>
              </a:gs>
            </a:gsLst>
            <a:lin ang="81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GB" dirty="0">
              <a:solidFill>
                <a:schemeClr val="bg1"/>
              </a:solidFill>
            </a:endParaRPr>
          </a:p>
        </p:txBody>
      </p:sp>
      <p:sp>
        <p:nvSpPr>
          <p:cNvPr id="8" name="Title 7">
            <a:extLst>
              <a:ext uri="{FF2B5EF4-FFF2-40B4-BE49-F238E27FC236}">
                <a16:creationId xmlns:a16="http://schemas.microsoft.com/office/drawing/2014/main" id="{FBE7C3FB-6C02-4C9D-8C9E-5F3A44A3A1EF}"/>
              </a:ext>
            </a:extLst>
          </p:cNvPr>
          <p:cNvSpPr>
            <a:spLocks noGrp="1"/>
          </p:cNvSpPr>
          <p:nvPr>
            <p:ph type="title"/>
          </p:nvPr>
        </p:nvSpPr>
        <p:spPr>
          <a:xfrm>
            <a:off x="1249680" y="5089525"/>
            <a:ext cx="10515600" cy="1325563"/>
          </a:xfrm>
        </p:spPr>
        <p:txBody>
          <a:bodyPr>
            <a:normAutofit/>
          </a:bodyPr>
          <a:lstStyle>
            <a:lvl1pPr algn="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GB" dirty="0"/>
          </a:p>
        </p:txBody>
      </p:sp>
    </p:spTree>
    <p:extLst>
      <p:ext uri="{BB962C8B-B14F-4D97-AF65-F5344CB8AC3E}">
        <p14:creationId xmlns:p14="http://schemas.microsoft.com/office/powerpoint/2010/main" val="31694272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6CE537-5129-4B02-81FD-8787ABD52A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046" b="8046"/>
          <a:stretch/>
        </p:blipFill>
        <p:spPr>
          <a:xfrm>
            <a:off x="0" y="1"/>
            <a:ext cx="12192000" cy="6858000"/>
          </a:xfrm>
          <a:prstGeom prst="rect">
            <a:avLst/>
          </a:prstGeom>
        </p:spPr>
      </p:pic>
      <p:sp>
        <p:nvSpPr>
          <p:cNvPr id="7" name="Rectangle 6">
            <a:extLst>
              <a:ext uri="{FF2B5EF4-FFF2-40B4-BE49-F238E27FC236}">
                <a16:creationId xmlns:a16="http://schemas.microsoft.com/office/drawing/2014/main" id="{5C73FEC1-7594-4529-8366-2AF3FD001555}"/>
              </a:ext>
            </a:extLst>
          </p:cNvPr>
          <p:cNvSpPr/>
          <p:nvPr userDrawn="1"/>
        </p:nvSpPr>
        <p:spPr>
          <a:xfrm>
            <a:off x="0" y="0"/>
            <a:ext cx="12192000" cy="6858000"/>
          </a:xfrm>
          <a:prstGeom prst="rect">
            <a:avLst/>
          </a:prstGeom>
          <a:gradFill flip="none" rotWithShape="1">
            <a:gsLst>
              <a:gs pos="17000">
                <a:schemeClr val="accent4">
                  <a:lumMod val="50000"/>
                  <a:alpha val="86000"/>
                </a:schemeClr>
              </a:gs>
              <a:gs pos="100000">
                <a:schemeClr val="bg1">
                  <a:alpha val="30000"/>
                </a:schemeClr>
              </a:gs>
            </a:gsLst>
            <a:lin ang="81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r"/>
            <a:endParaRPr lang="en-GB" dirty="0">
              <a:solidFill>
                <a:schemeClr val="bg1"/>
              </a:solidFill>
            </a:endParaRPr>
          </a:p>
        </p:txBody>
      </p:sp>
      <p:sp>
        <p:nvSpPr>
          <p:cNvPr id="8" name="Title 7">
            <a:extLst>
              <a:ext uri="{FF2B5EF4-FFF2-40B4-BE49-F238E27FC236}">
                <a16:creationId xmlns:a16="http://schemas.microsoft.com/office/drawing/2014/main" id="{FBE7C3FB-6C02-4C9D-8C9E-5F3A44A3A1EF}"/>
              </a:ext>
            </a:extLst>
          </p:cNvPr>
          <p:cNvSpPr>
            <a:spLocks noGrp="1"/>
          </p:cNvSpPr>
          <p:nvPr>
            <p:ph type="title"/>
          </p:nvPr>
        </p:nvSpPr>
        <p:spPr>
          <a:xfrm>
            <a:off x="1249680" y="5089525"/>
            <a:ext cx="10515600" cy="1325563"/>
          </a:xfrm>
        </p:spPr>
        <p:txBody>
          <a:bodyPr>
            <a:normAutofit/>
          </a:bodyPr>
          <a:lstStyle>
            <a:lvl1pPr algn="r">
              <a:defRPr sz="480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GB" dirty="0"/>
          </a:p>
        </p:txBody>
      </p:sp>
    </p:spTree>
    <p:extLst>
      <p:ext uri="{BB962C8B-B14F-4D97-AF65-F5344CB8AC3E}">
        <p14:creationId xmlns:p14="http://schemas.microsoft.com/office/powerpoint/2010/main" val="36682510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1044575"/>
          </a:xfrm>
        </p:spPr>
        <p:txBody>
          <a:bodyPr/>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97024"/>
            <a:ext cx="11684000" cy="5045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6851233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919607"/>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2394857"/>
            <a:ext cx="11684000" cy="424724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p:nvPr>
        </p:nvSpPr>
        <p:spPr>
          <a:xfrm>
            <a:off x="254000" y="1245553"/>
            <a:ext cx="11684000" cy="555625"/>
          </a:xfrm>
        </p:spPr>
        <p:txBody>
          <a:bodyPr>
            <a:normAutofit/>
          </a:bodyPr>
          <a:lstStyle>
            <a:lvl1pPr marL="0" indent="0">
              <a:buNone/>
              <a:defRPr sz="2400" spc="600">
                <a:solidFill>
                  <a:srgbClr val="2C5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40629094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4C477-6A67-4B9C-BB4F-FF020DF47D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FB21606-9E29-4B7E-B103-32FF41AB9C06}"/>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4" name="Footer Placeholder 3">
            <a:extLst>
              <a:ext uri="{FF2B5EF4-FFF2-40B4-BE49-F238E27FC236}">
                <a16:creationId xmlns:a16="http://schemas.microsoft.com/office/drawing/2014/main" id="{6C309D42-E9D4-478B-A5E7-C95BD1BE5C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514CED-C1C9-485A-B1CD-88CE4236543F}"/>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18254410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669925"/>
            <a:ext cx="11684000" cy="739775"/>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24000"/>
            <a:ext cx="11684000" cy="51180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hasCustomPrompt="1"/>
          </p:nvPr>
        </p:nvSpPr>
        <p:spPr>
          <a:xfrm>
            <a:off x="0" y="0"/>
            <a:ext cx="12192000" cy="555625"/>
          </a:xfrm>
          <a:solidFill>
            <a:schemeClr val="accent4">
              <a:lumMod val="50000"/>
            </a:schemeClr>
          </a:solidFill>
        </p:spPr>
        <p:txBody>
          <a:bodyPr>
            <a:normAutofit/>
          </a:bodyPr>
          <a:lstStyle>
            <a:lvl1pPr marL="0" indent="0">
              <a:buNone/>
              <a:defRPr sz="2400" spc="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75450398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6FF9A3-A2FA-43B8-8EA2-177A2E0EA96B}"/>
              </a:ext>
            </a:extLst>
          </p:cNvPr>
          <p:cNvSpPr/>
          <p:nvPr userDrawn="1"/>
        </p:nvSpPr>
        <p:spPr>
          <a:xfrm>
            <a:off x="0" y="0"/>
            <a:ext cx="12192000"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669925"/>
            <a:ext cx="11684000" cy="739775"/>
          </a:xfrm>
        </p:spPr>
        <p:txBody>
          <a:bodyPr anchor="b"/>
          <a:lstStyle>
            <a:lvl1pPr algn="l">
              <a:defRPr b="1">
                <a:solidFill>
                  <a:schemeClr val="bg1"/>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24000"/>
            <a:ext cx="11684000" cy="51180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hasCustomPrompt="1"/>
          </p:nvPr>
        </p:nvSpPr>
        <p:spPr>
          <a:xfrm>
            <a:off x="0" y="0"/>
            <a:ext cx="12192000" cy="555625"/>
          </a:xfrm>
          <a:solidFill>
            <a:schemeClr val="bg1"/>
          </a:solidFill>
        </p:spPr>
        <p:txBody>
          <a:bodyPr>
            <a:normAutofit/>
          </a:bodyPr>
          <a:lstStyle>
            <a:lvl1pPr marL="0" indent="0">
              <a:buNone/>
              <a:defRPr sz="2400" spc="600">
                <a:solidFill>
                  <a:schemeClr val="accent3">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2379796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p:nvPr>
        </p:nvSpPr>
        <p:spPr>
          <a:xfrm>
            <a:off x="135128" y="6155881"/>
            <a:ext cx="11880088" cy="555625"/>
          </a:xfrm>
        </p:spPr>
        <p:txBody>
          <a:bodyPr>
            <a:normAutofit/>
          </a:bodyPr>
          <a:lstStyle>
            <a:lvl1pPr marL="0" indent="0">
              <a:buNone/>
              <a:defRPr sz="2400" spc="600">
                <a:solidFill>
                  <a:srgbClr val="2C5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82735022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620940"/>
            <a:ext cx="2478314" cy="4092574"/>
          </a:xfrm>
        </p:spPr>
        <p:txBody>
          <a:bodyPr/>
          <a:lstStyle>
            <a:lvl1pPr algn="ctr">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960914" y="620940"/>
            <a:ext cx="8977085" cy="602115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p:nvPr>
        </p:nvSpPr>
        <p:spPr>
          <a:xfrm>
            <a:off x="254000" y="4924700"/>
            <a:ext cx="2478314" cy="1717399"/>
          </a:xfrm>
        </p:spPr>
        <p:txBody>
          <a:bodyPr anchor="ctr">
            <a:normAutofit/>
          </a:bodyPr>
          <a:lstStyle>
            <a:lvl1pPr marL="0" indent="0" algn="ctr">
              <a:buNone/>
              <a:defRPr sz="2400" spc="600">
                <a:solidFill>
                  <a:srgbClr val="2C507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400541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8F4C35-1C9D-4FC0-8941-4D0EE64D8B80}"/>
              </a:ext>
            </a:extLst>
          </p:cNvPr>
          <p:cNvSpPr/>
          <p:nvPr/>
        </p:nvSpPr>
        <p:spPr>
          <a:xfrm>
            <a:off x="0" y="0"/>
            <a:ext cx="12192000"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1044575"/>
          </a:xfrm>
        </p:spPr>
        <p:txBody>
          <a:bodyPr/>
          <a:lstStyle>
            <a:lvl1pPr algn="l">
              <a:defRPr b="1">
                <a:solidFill>
                  <a:schemeClr val="bg1">
                    <a:lumMod val="8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97024"/>
            <a:ext cx="11684000" cy="50450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0453590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8F4C35-1C9D-4FC0-8941-4D0EE64D8B80}"/>
              </a:ext>
            </a:extLst>
          </p:cNvPr>
          <p:cNvSpPr/>
          <p:nvPr/>
        </p:nvSpPr>
        <p:spPr>
          <a:xfrm>
            <a:off x="0" y="0"/>
            <a:ext cx="12192000"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1440656"/>
            <a:ext cx="2717800" cy="3722688"/>
          </a:xfrm>
        </p:spPr>
        <p:txBody>
          <a:bodyPr>
            <a:noAutofit/>
          </a:bodyPr>
          <a:lstStyle>
            <a:lvl1pPr algn="l">
              <a:defRPr sz="5400" b="1">
                <a:solidFill>
                  <a:schemeClr val="bg1">
                    <a:lumMod val="85000"/>
                  </a:schemeClr>
                </a:solidFill>
              </a:defRPr>
            </a:lvl1pPr>
          </a:lstStyle>
          <a:p>
            <a:r>
              <a:rPr lang="en-US" dirty="0"/>
              <a:t>CLICK TO EDIT MASTER TITLE STYLE</a:t>
            </a:r>
            <a:endParaRPr lang="en-GB" dirty="0"/>
          </a:p>
        </p:txBody>
      </p:sp>
      <p:sp>
        <p:nvSpPr>
          <p:cNvPr id="6" name="Text Placeholder 5">
            <a:extLst>
              <a:ext uri="{FF2B5EF4-FFF2-40B4-BE49-F238E27FC236}">
                <a16:creationId xmlns:a16="http://schemas.microsoft.com/office/drawing/2014/main" id="{CD1824A4-196A-43C6-89AF-6B24522D692A}"/>
              </a:ext>
            </a:extLst>
          </p:cNvPr>
          <p:cNvSpPr>
            <a:spLocks noGrp="1"/>
          </p:cNvSpPr>
          <p:nvPr>
            <p:ph type="body" sz="quarter" idx="10"/>
          </p:nvPr>
        </p:nvSpPr>
        <p:spPr>
          <a:xfrm>
            <a:off x="254000" y="381000"/>
            <a:ext cx="2717800" cy="889000"/>
          </a:xfrm>
        </p:spPr>
        <p:txBody>
          <a:bodyPr/>
          <a:lstStyle>
            <a:lvl1pPr marL="0" indent="0">
              <a:buNone/>
              <a:defRPr b="1" spc="600">
                <a:solidFill>
                  <a:schemeClr val="bg1">
                    <a:lumMod val="85000"/>
                  </a:schemeClr>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a:t>
            </a:r>
            <a:endParaRPr lang="en-GB" dirty="0"/>
          </a:p>
        </p:txBody>
      </p:sp>
      <p:sp>
        <p:nvSpPr>
          <p:cNvPr id="8" name="Text Placeholder 7">
            <a:extLst>
              <a:ext uri="{FF2B5EF4-FFF2-40B4-BE49-F238E27FC236}">
                <a16:creationId xmlns:a16="http://schemas.microsoft.com/office/drawing/2014/main" id="{F9A3F2CE-5557-4289-A927-480544ED44F5}"/>
              </a:ext>
            </a:extLst>
          </p:cNvPr>
          <p:cNvSpPr>
            <a:spLocks noGrp="1"/>
          </p:cNvSpPr>
          <p:nvPr>
            <p:ph type="body" sz="quarter" idx="11"/>
          </p:nvPr>
        </p:nvSpPr>
        <p:spPr>
          <a:xfrm>
            <a:off x="254000" y="5291138"/>
            <a:ext cx="2717800" cy="1389062"/>
          </a:xfrm>
        </p:spPr>
        <p:txBody>
          <a:bodyPr/>
          <a:lstStyle>
            <a:lvl1pPr marL="0" indent="0">
              <a:buNone/>
              <a:defRPr spc="-15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Master text styles</a:t>
            </a:r>
            <a:endParaRPr lang="en-GB" dirty="0"/>
          </a:p>
        </p:txBody>
      </p:sp>
      <p:sp>
        <p:nvSpPr>
          <p:cNvPr id="9" name="Rectangle 8">
            <a:extLst>
              <a:ext uri="{FF2B5EF4-FFF2-40B4-BE49-F238E27FC236}">
                <a16:creationId xmlns:a16="http://schemas.microsoft.com/office/drawing/2014/main" id="{68974FC0-1BDF-44DA-94B7-C73F4EA5F8AA}"/>
              </a:ext>
            </a:extLst>
          </p:cNvPr>
          <p:cNvSpPr/>
          <p:nvPr userDrawn="1"/>
        </p:nvSpPr>
        <p:spPr>
          <a:xfrm>
            <a:off x="3200400" y="381000"/>
            <a:ext cx="8737600" cy="6299200"/>
          </a:xfrm>
          <a:prstGeom prst="rect">
            <a:avLst/>
          </a:prstGeom>
          <a:noFill/>
          <a:ln w="38100">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549025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8F4C35-1C9D-4FC0-8941-4D0EE64D8B80}"/>
              </a:ext>
            </a:extLst>
          </p:cNvPr>
          <p:cNvSpPr/>
          <p:nvPr/>
        </p:nvSpPr>
        <p:spPr>
          <a:xfrm>
            <a:off x="0" y="0"/>
            <a:ext cx="12192000" cy="6858000"/>
          </a:xfrm>
          <a:prstGeom prst="rect">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250825"/>
            <a:ext cx="11684000" cy="1044575"/>
          </a:xfrm>
        </p:spPr>
        <p:txBody>
          <a:bodyPr/>
          <a:lstStyle>
            <a:lvl1pPr algn="l">
              <a:defRPr b="1">
                <a:solidFill>
                  <a:schemeClr val="bg1">
                    <a:lumMod val="8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2025651"/>
            <a:ext cx="11684000" cy="461644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5">
            <a:extLst>
              <a:ext uri="{FF2B5EF4-FFF2-40B4-BE49-F238E27FC236}">
                <a16:creationId xmlns:a16="http://schemas.microsoft.com/office/drawing/2014/main" id="{0DCF0211-3088-45C0-89FA-9865B5BE3494}"/>
              </a:ext>
            </a:extLst>
          </p:cNvPr>
          <p:cNvSpPr>
            <a:spLocks noGrp="1"/>
          </p:cNvSpPr>
          <p:nvPr>
            <p:ph type="body" sz="quarter" idx="10"/>
          </p:nvPr>
        </p:nvSpPr>
        <p:spPr>
          <a:xfrm>
            <a:off x="254000" y="1382713"/>
            <a:ext cx="11684000" cy="555625"/>
          </a:xfrm>
        </p:spPr>
        <p:txBody>
          <a:bodyPr>
            <a:normAutofit/>
          </a:bodyPr>
          <a:lstStyle>
            <a:lvl1pPr marL="0" indent="0">
              <a:buNone/>
              <a:defRPr sz="2400" spc="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1305976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6B918E85-C969-4E97-A9C0-0AD3E2F03F08}"/>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t="15095"/>
          <a:stretch/>
        </p:blipFill>
        <p:spPr>
          <a:xfrm>
            <a:off x="0" y="0"/>
            <a:ext cx="12194988" cy="6858000"/>
          </a:xfrm>
          <a:prstGeom prst="rect">
            <a:avLst/>
          </a:prstGeom>
        </p:spPr>
      </p:pic>
      <p:sp>
        <p:nvSpPr>
          <p:cNvPr id="16" name="Rectangle 15">
            <a:extLst>
              <a:ext uri="{FF2B5EF4-FFF2-40B4-BE49-F238E27FC236}">
                <a16:creationId xmlns:a16="http://schemas.microsoft.com/office/drawing/2014/main" id="{518DD7E2-FAC8-40C1-9770-9FB19EC25554}"/>
              </a:ext>
            </a:extLst>
          </p:cNvPr>
          <p:cNvSpPr/>
          <p:nvPr userDrawn="1"/>
        </p:nvSpPr>
        <p:spPr>
          <a:xfrm>
            <a:off x="0" y="1813560"/>
            <a:ext cx="12192000" cy="3703321"/>
          </a:xfrm>
          <a:prstGeom prst="rect">
            <a:avLst/>
          </a:prstGeom>
          <a:gradFill flip="none" rotWithShape="1">
            <a:gsLst>
              <a:gs pos="0">
                <a:srgbClr val="00B0F0">
                  <a:alpha val="70000"/>
                </a:srgbClr>
              </a:gs>
              <a:gs pos="96000">
                <a:schemeClr val="accent3">
                  <a:alpha val="30000"/>
                </a:schemeClr>
              </a:gs>
            </a:gsLst>
            <a:lin ang="27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170E4C00-627C-4CA6-ABB9-533DA6DA77FA}"/>
              </a:ext>
            </a:extLst>
          </p:cNvPr>
          <p:cNvSpPr/>
          <p:nvPr userDrawn="1"/>
        </p:nvSpPr>
        <p:spPr>
          <a:xfrm>
            <a:off x="0" y="2255520"/>
            <a:ext cx="12192000" cy="2834641"/>
          </a:xfrm>
          <a:prstGeom prst="rect">
            <a:avLst/>
          </a:prstGeom>
          <a:gradFill flip="none" rotWithShape="1">
            <a:gsLst>
              <a:gs pos="0">
                <a:srgbClr val="00B0F0">
                  <a:alpha val="70000"/>
                </a:srgbClr>
              </a:gs>
              <a:gs pos="96000">
                <a:schemeClr val="accent3">
                  <a:alpha val="30000"/>
                </a:schemeClr>
              </a:gs>
            </a:gsLst>
            <a:lin ang="27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CE0F1A2D-5922-4962-BE59-9C17E275C7FC}"/>
              </a:ext>
            </a:extLst>
          </p:cNvPr>
          <p:cNvSpPr/>
          <p:nvPr userDrawn="1"/>
        </p:nvSpPr>
        <p:spPr>
          <a:xfrm>
            <a:off x="10088880" y="335280"/>
            <a:ext cx="1737360" cy="1737360"/>
          </a:xfrm>
          <a:prstGeom prst="rect">
            <a:avLst/>
          </a:prstGeom>
          <a:gradFill flip="none" rotWithShape="1">
            <a:gsLst>
              <a:gs pos="0">
                <a:srgbClr val="00B0F0"/>
              </a:gs>
              <a:gs pos="96000">
                <a:schemeClr val="accent3">
                  <a:alpha val="50000"/>
                </a:schemeClr>
              </a:gs>
            </a:gsLst>
            <a:lin ang="189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7C4C7B95-4936-4FF9-BE2F-69EAFD261BB1}"/>
              </a:ext>
            </a:extLst>
          </p:cNvPr>
          <p:cNvSpPr/>
          <p:nvPr userDrawn="1"/>
        </p:nvSpPr>
        <p:spPr>
          <a:xfrm>
            <a:off x="9951720" y="198120"/>
            <a:ext cx="2011680" cy="2011680"/>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2" name="Rectangle 11">
            <a:extLst>
              <a:ext uri="{FF2B5EF4-FFF2-40B4-BE49-F238E27FC236}">
                <a16:creationId xmlns:a16="http://schemas.microsoft.com/office/drawing/2014/main" id="{010FD2FE-3F4D-456A-B71D-2FB1A46134FC}"/>
              </a:ext>
            </a:extLst>
          </p:cNvPr>
          <p:cNvSpPr/>
          <p:nvPr userDrawn="1"/>
        </p:nvSpPr>
        <p:spPr>
          <a:xfrm>
            <a:off x="10088880" y="2621281"/>
            <a:ext cx="1737360" cy="1737360"/>
          </a:xfrm>
          <a:prstGeom prst="rect">
            <a:avLst/>
          </a:prstGeom>
          <a:gradFill flip="none" rotWithShape="1">
            <a:gsLst>
              <a:gs pos="0">
                <a:srgbClr val="00B0F0"/>
              </a:gs>
              <a:gs pos="96000">
                <a:schemeClr val="accent3">
                  <a:alpha val="50000"/>
                </a:schemeClr>
              </a:gs>
            </a:gsLst>
            <a:lin ang="189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D87BD44D-FDAD-4269-B1BC-457866F9B0D5}"/>
              </a:ext>
            </a:extLst>
          </p:cNvPr>
          <p:cNvSpPr/>
          <p:nvPr userDrawn="1"/>
        </p:nvSpPr>
        <p:spPr>
          <a:xfrm>
            <a:off x="9951720" y="2484121"/>
            <a:ext cx="2011680" cy="2011680"/>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
        <p:nvSpPr>
          <p:cNvPr id="14" name="Rectangle 13">
            <a:extLst>
              <a:ext uri="{FF2B5EF4-FFF2-40B4-BE49-F238E27FC236}">
                <a16:creationId xmlns:a16="http://schemas.microsoft.com/office/drawing/2014/main" id="{DAF71667-52C0-4DC1-BA3D-44C79D5CD59B}"/>
              </a:ext>
            </a:extLst>
          </p:cNvPr>
          <p:cNvSpPr/>
          <p:nvPr userDrawn="1"/>
        </p:nvSpPr>
        <p:spPr>
          <a:xfrm>
            <a:off x="10088880" y="4800601"/>
            <a:ext cx="1737360" cy="1737360"/>
          </a:xfrm>
          <a:prstGeom prst="rect">
            <a:avLst/>
          </a:prstGeom>
          <a:gradFill flip="none" rotWithShape="1">
            <a:gsLst>
              <a:gs pos="0">
                <a:srgbClr val="00B0F0"/>
              </a:gs>
              <a:gs pos="96000">
                <a:schemeClr val="accent3">
                  <a:alpha val="50000"/>
                </a:schemeClr>
              </a:gs>
            </a:gsLst>
            <a:lin ang="18900000" scaled="1"/>
            <a:tileRect/>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BA1182A-25FB-477F-85D1-13575EB0A537}"/>
              </a:ext>
            </a:extLst>
          </p:cNvPr>
          <p:cNvSpPr/>
          <p:nvPr userDrawn="1"/>
        </p:nvSpPr>
        <p:spPr>
          <a:xfrm>
            <a:off x="9951720" y="4663441"/>
            <a:ext cx="2011680" cy="2011680"/>
          </a:xfrm>
          <a:prstGeom prst="rect">
            <a:avLst/>
          </a:prstGeom>
          <a:noFill/>
          <a:ln w="28575">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pic>
        <p:nvPicPr>
          <p:cNvPr id="19" name="Picture 18">
            <a:extLst>
              <a:ext uri="{FF2B5EF4-FFF2-40B4-BE49-F238E27FC236}">
                <a16:creationId xmlns:a16="http://schemas.microsoft.com/office/drawing/2014/main" id="{CD5D940D-793B-45A4-8261-2648CF5229D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794761"/>
            <a:ext cx="3147991" cy="1127759"/>
          </a:xfrm>
          <a:prstGeom prst="rect">
            <a:avLst/>
          </a:prstGeom>
        </p:spPr>
      </p:pic>
      <p:pic>
        <p:nvPicPr>
          <p:cNvPr id="21" name="Picture 20">
            <a:extLst>
              <a:ext uri="{FF2B5EF4-FFF2-40B4-BE49-F238E27FC236}">
                <a16:creationId xmlns:a16="http://schemas.microsoft.com/office/drawing/2014/main" id="{2B863909-0311-47C6-9FCF-75CE5DC281C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0645140" y="5288281"/>
            <a:ext cx="624840" cy="624840"/>
          </a:xfrm>
          <a:prstGeom prst="rect">
            <a:avLst/>
          </a:prstGeom>
        </p:spPr>
      </p:pic>
      <p:pic>
        <p:nvPicPr>
          <p:cNvPr id="23" name="Picture 22">
            <a:extLst>
              <a:ext uri="{FF2B5EF4-FFF2-40B4-BE49-F238E27FC236}">
                <a16:creationId xmlns:a16="http://schemas.microsoft.com/office/drawing/2014/main" id="{AD6C0F4D-5C8B-423D-AA54-D57B25B6378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0576560" y="3048000"/>
            <a:ext cx="762000" cy="762000"/>
          </a:xfrm>
          <a:prstGeom prst="rect">
            <a:avLst/>
          </a:prstGeom>
        </p:spPr>
      </p:pic>
      <p:pic>
        <p:nvPicPr>
          <p:cNvPr id="25" name="Picture 24">
            <a:extLst>
              <a:ext uri="{FF2B5EF4-FFF2-40B4-BE49-F238E27FC236}">
                <a16:creationId xmlns:a16="http://schemas.microsoft.com/office/drawing/2014/main" id="{8162E76E-577C-411E-83D8-1F6B28697D63}"/>
              </a:ext>
            </a:extLst>
          </p:cNvPr>
          <p:cNvPicPr>
            <a:picLocks noChangeAspect="1"/>
          </p:cNvPicPr>
          <p:nvPr userDrawn="1"/>
        </p:nvPicPr>
        <p:blipFill>
          <a:blip r:embed="rId7" cstate="hq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10650960" y="840435"/>
            <a:ext cx="613200" cy="613200"/>
          </a:xfrm>
          <a:prstGeom prst="rect">
            <a:avLst/>
          </a:prstGeom>
        </p:spPr>
      </p:pic>
      <p:sp>
        <p:nvSpPr>
          <p:cNvPr id="26" name="TextBox 25">
            <a:extLst>
              <a:ext uri="{FF2B5EF4-FFF2-40B4-BE49-F238E27FC236}">
                <a16:creationId xmlns:a16="http://schemas.microsoft.com/office/drawing/2014/main" id="{562BFA28-E97D-4C83-BDE0-3C2585CD3F1E}"/>
              </a:ext>
            </a:extLst>
          </p:cNvPr>
          <p:cNvSpPr txBox="1"/>
          <p:nvPr userDrawn="1"/>
        </p:nvSpPr>
        <p:spPr>
          <a:xfrm>
            <a:off x="10134600" y="1659375"/>
            <a:ext cx="1645920"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P2impact.com</a:t>
            </a:r>
            <a:endParaRPr lang="en-GB" sz="2000" b="1" dirty="0">
              <a:solidFill>
                <a:schemeClr val="bg1"/>
              </a:solidFill>
              <a:latin typeface="Arial Narrow" panose="020B0606020202030204" pitchFamily="34" charset="0"/>
            </a:endParaRPr>
          </a:p>
        </p:txBody>
      </p:sp>
      <p:sp>
        <p:nvSpPr>
          <p:cNvPr id="27" name="TextBox 26">
            <a:extLst>
              <a:ext uri="{FF2B5EF4-FFF2-40B4-BE49-F238E27FC236}">
                <a16:creationId xmlns:a16="http://schemas.microsoft.com/office/drawing/2014/main" id="{1ED6D3AB-7822-48F8-AC77-6716C3826774}"/>
              </a:ext>
            </a:extLst>
          </p:cNvPr>
          <p:cNvSpPr txBox="1"/>
          <p:nvPr userDrawn="1"/>
        </p:nvSpPr>
        <p:spPr>
          <a:xfrm>
            <a:off x="10096500" y="3947160"/>
            <a:ext cx="1645920"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/P2impact</a:t>
            </a:r>
            <a:endParaRPr lang="en-GB" sz="2000" b="1" dirty="0">
              <a:solidFill>
                <a:schemeClr val="bg1"/>
              </a:solidFill>
              <a:latin typeface="Arial Narrow" panose="020B0606020202030204" pitchFamily="34" charset="0"/>
            </a:endParaRPr>
          </a:p>
        </p:txBody>
      </p:sp>
      <p:sp>
        <p:nvSpPr>
          <p:cNvPr id="28" name="TextBox 27">
            <a:extLst>
              <a:ext uri="{FF2B5EF4-FFF2-40B4-BE49-F238E27FC236}">
                <a16:creationId xmlns:a16="http://schemas.microsoft.com/office/drawing/2014/main" id="{41DC44A7-B7CA-4921-8281-CA4D11A5B814}"/>
              </a:ext>
            </a:extLst>
          </p:cNvPr>
          <p:cNvSpPr txBox="1"/>
          <p:nvPr userDrawn="1"/>
        </p:nvSpPr>
        <p:spPr>
          <a:xfrm>
            <a:off x="10134600" y="6124695"/>
            <a:ext cx="1645920" cy="400110"/>
          </a:xfrm>
          <a:prstGeom prst="rect">
            <a:avLst/>
          </a:prstGeom>
          <a:noFill/>
        </p:spPr>
        <p:txBody>
          <a:bodyPr wrap="square" rtlCol="0">
            <a:spAutoFit/>
          </a:bodyPr>
          <a:lstStyle/>
          <a:p>
            <a:pPr algn="ctr"/>
            <a:r>
              <a:rPr lang="en-US" sz="2000" b="1" dirty="0">
                <a:solidFill>
                  <a:schemeClr val="bg1"/>
                </a:solidFill>
                <a:latin typeface="Arial Narrow" panose="020B0606020202030204" pitchFamily="34" charset="0"/>
              </a:rPr>
              <a:t>/P2impact</a:t>
            </a:r>
            <a:endParaRPr lang="en-GB" sz="20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2598399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6_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142999" y="170670"/>
            <a:ext cx="10925175" cy="707537"/>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14" name="Text Placeholder 13"/>
          <p:cNvSpPr>
            <a:spLocks noGrp="1"/>
          </p:cNvSpPr>
          <p:nvPr>
            <p:ph type="body" sz="quarter" idx="13" hasCustomPrompt="1"/>
          </p:nvPr>
        </p:nvSpPr>
        <p:spPr>
          <a:xfrm>
            <a:off x="1142999" y="1020330"/>
            <a:ext cx="10925175" cy="415925"/>
          </a:xfrm>
        </p:spPr>
        <p:txBody>
          <a:bodyPr>
            <a:noAutofit/>
          </a:bodyPr>
          <a:lstStyle>
            <a:lvl1pPr marL="0" indent="0">
              <a:buNone/>
              <a:defRPr sz="2400" i="1">
                <a:solidFill>
                  <a:schemeClr val="accent3">
                    <a:lumMod val="50000"/>
                  </a:schemeClr>
                </a:solidFill>
                <a:latin typeface="Arial" panose="020B0604020202020204" pitchFamily="34" charset="0"/>
                <a:cs typeface="Arial" panose="020B0604020202020204" pitchFamily="34" charset="0"/>
              </a:defRPr>
            </a:lvl1pPr>
            <a:lvl2pPr marL="457200" indent="0">
              <a:buNone/>
              <a:defRPr sz="2000" i="1">
                <a:solidFill>
                  <a:schemeClr val="accent3">
                    <a:lumMod val="50000"/>
                  </a:schemeClr>
                </a:solidFill>
                <a:latin typeface="Arial" panose="020B0604020202020204" pitchFamily="34" charset="0"/>
                <a:cs typeface="Arial" panose="020B0604020202020204" pitchFamily="34" charset="0"/>
              </a:defRPr>
            </a:lvl2pPr>
            <a:lvl3pPr marL="914400" indent="0">
              <a:buNone/>
              <a:defRPr sz="1800" i="1">
                <a:solidFill>
                  <a:schemeClr val="accent3">
                    <a:lumMod val="50000"/>
                  </a:schemeClr>
                </a:solidFill>
                <a:latin typeface="Arial" panose="020B0604020202020204" pitchFamily="34" charset="0"/>
                <a:cs typeface="Arial" panose="020B0604020202020204" pitchFamily="34" charset="0"/>
              </a:defRPr>
            </a:lvl3pPr>
            <a:lvl4pPr marL="1371600" indent="0">
              <a:buNone/>
              <a:defRPr sz="1600" i="1">
                <a:solidFill>
                  <a:schemeClr val="accent3">
                    <a:lumMod val="50000"/>
                  </a:schemeClr>
                </a:solidFill>
                <a:latin typeface="Arial" panose="020B0604020202020204" pitchFamily="34" charset="0"/>
                <a:cs typeface="Arial" panose="020B0604020202020204" pitchFamily="34" charset="0"/>
              </a:defRPr>
            </a:lvl4pPr>
            <a:lvl5pPr marL="1828800" indent="0">
              <a:buNone/>
              <a:defRPr sz="1600" i="1">
                <a:solidFill>
                  <a:schemeClr val="accent3">
                    <a:lumMod val="50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Rectangle 6"/>
          <p:cNvSpPr/>
          <p:nvPr userDrawn="1"/>
        </p:nvSpPr>
        <p:spPr>
          <a:xfrm>
            <a:off x="476250" y="0"/>
            <a:ext cx="342900" cy="1254125"/>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3198" y="1352840"/>
            <a:ext cx="569003" cy="463194"/>
          </a:xfrm>
          <a:prstGeom prst="rect">
            <a:avLst/>
          </a:prstGeom>
        </p:spPr>
      </p:pic>
      <p:sp>
        <p:nvSpPr>
          <p:cNvPr id="15" name="Rectangle 14"/>
          <p:cNvSpPr/>
          <p:nvPr userDrawn="1"/>
        </p:nvSpPr>
        <p:spPr>
          <a:xfrm>
            <a:off x="1142999" y="1020330"/>
            <a:ext cx="10925175" cy="45719"/>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10951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_Bullet list">
    <p:spTree>
      <p:nvGrpSpPr>
        <p:cNvPr id="1" name=""/>
        <p:cNvGrpSpPr/>
        <p:nvPr/>
      </p:nvGrpSpPr>
      <p:grpSpPr>
        <a:xfrm>
          <a:off x="0" y="0"/>
          <a:ext cx="0" cy="0"/>
          <a:chOff x="0" y="0"/>
          <a:chExt cx="0" cy="0"/>
        </a:xfrm>
      </p:grpSpPr>
      <p:sp>
        <p:nvSpPr>
          <p:cNvPr id="20" name="Freeform: Shape 19"/>
          <p:cNvSpPr/>
          <p:nvPr userDrawn="1"/>
        </p:nvSpPr>
        <p:spPr>
          <a:xfrm>
            <a:off x="-936526" y="4268125"/>
            <a:ext cx="6606419" cy="3808998"/>
          </a:xfrm>
          <a:custGeom>
            <a:avLst/>
            <a:gdLst/>
            <a:ahLst/>
            <a:cxnLst/>
            <a:rect l="l" t="t" r="r" b="b"/>
            <a:pathLst>
              <a:path w="6674941" h="3378398">
                <a:moveTo>
                  <a:pt x="5201543" y="3356074"/>
                </a:moveTo>
                <a:cubicBezTo>
                  <a:pt x="5231308" y="3361035"/>
                  <a:pt x="5251152" y="3368477"/>
                  <a:pt x="5261074" y="3378398"/>
                </a:cubicBezTo>
                <a:lnTo>
                  <a:pt x="5216426" y="3370957"/>
                </a:lnTo>
                <a:cubicBezTo>
                  <a:pt x="5211464" y="3365996"/>
                  <a:pt x="5206504" y="3361035"/>
                  <a:pt x="5201543" y="3356074"/>
                </a:cubicBezTo>
                <a:close/>
                <a:moveTo>
                  <a:pt x="5988471" y="3307705"/>
                </a:moveTo>
                <a:cubicBezTo>
                  <a:pt x="5989712" y="3307705"/>
                  <a:pt x="5990332" y="3308945"/>
                  <a:pt x="5990332" y="3311426"/>
                </a:cubicBezTo>
                <a:lnTo>
                  <a:pt x="5982890" y="3311426"/>
                </a:lnTo>
                <a:cubicBezTo>
                  <a:pt x="5985371" y="3308945"/>
                  <a:pt x="5987231" y="3307705"/>
                  <a:pt x="5988471" y="3307705"/>
                </a:cubicBezTo>
                <a:close/>
                <a:moveTo>
                  <a:pt x="5752207" y="3274219"/>
                </a:moveTo>
                <a:lnTo>
                  <a:pt x="5781972" y="3274219"/>
                </a:lnTo>
                <a:lnTo>
                  <a:pt x="5781972" y="3281660"/>
                </a:lnTo>
                <a:cubicBezTo>
                  <a:pt x="5777011" y="3281660"/>
                  <a:pt x="5772051" y="3281660"/>
                  <a:pt x="5767090" y="3281660"/>
                </a:cubicBezTo>
                <a:cubicBezTo>
                  <a:pt x="5762128" y="3276699"/>
                  <a:pt x="5757168" y="3274219"/>
                  <a:pt x="5752207" y="3274219"/>
                </a:cubicBezTo>
                <a:close/>
                <a:moveTo>
                  <a:pt x="5715000" y="3266777"/>
                </a:moveTo>
                <a:lnTo>
                  <a:pt x="5729883" y="3266777"/>
                </a:lnTo>
                <a:lnTo>
                  <a:pt x="5729883" y="3274219"/>
                </a:lnTo>
                <a:close/>
                <a:moveTo>
                  <a:pt x="5841504" y="3207246"/>
                </a:moveTo>
                <a:lnTo>
                  <a:pt x="5856386" y="3214687"/>
                </a:lnTo>
                <a:lnTo>
                  <a:pt x="5886152" y="3222129"/>
                </a:lnTo>
                <a:cubicBezTo>
                  <a:pt x="5896074" y="3227090"/>
                  <a:pt x="5907236" y="3233291"/>
                  <a:pt x="5919638" y="3240732"/>
                </a:cubicBezTo>
                <a:cubicBezTo>
                  <a:pt x="5932041" y="3248174"/>
                  <a:pt x="5950645" y="3256856"/>
                  <a:pt x="5975449" y="3266777"/>
                </a:cubicBezTo>
                <a:cubicBezTo>
                  <a:pt x="6005215" y="3281660"/>
                  <a:pt x="6030019" y="3294063"/>
                  <a:pt x="6049863" y="3303984"/>
                </a:cubicBezTo>
                <a:cubicBezTo>
                  <a:pt x="6059785" y="3303984"/>
                  <a:pt x="6070947" y="3308946"/>
                  <a:pt x="6083349" y="3318867"/>
                </a:cubicBezTo>
                <a:cubicBezTo>
                  <a:pt x="6095752" y="3328789"/>
                  <a:pt x="6103193" y="3333750"/>
                  <a:pt x="6105674" y="3333750"/>
                </a:cubicBezTo>
                <a:cubicBezTo>
                  <a:pt x="6108154" y="3333750"/>
                  <a:pt x="6109394" y="3336231"/>
                  <a:pt x="6109394" y="3341191"/>
                </a:cubicBezTo>
                <a:cubicBezTo>
                  <a:pt x="6109394" y="3346153"/>
                  <a:pt x="6109394" y="3351113"/>
                  <a:pt x="6109394" y="3356074"/>
                </a:cubicBezTo>
                <a:lnTo>
                  <a:pt x="6101953" y="3348633"/>
                </a:lnTo>
                <a:cubicBezTo>
                  <a:pt x="6096992" y="3348633"/>
                  <a:pt x="6093271" y="3347393"/>
                  <a:pt x="6090791" y="3344912"/>
                </a:cubicBezTo>
                <a:cubicBezTo>
                  <a:pt x="6088311" y="3342432"/>
                  <a:pt x="6087070" y="3341191"/>
                  <a:pt x="6087070" y="3341191"/>
                </a:cubicBezTo>
                <a:lnTo>
                  <a:pt x="6072187" y="3341191"/>
                </a:lnTo>
                <a:cubicBezTo>
                  <a:pt x="6072187" y="3336231"/>
                  <a:pt x="6067226" y="3331270"/>
                  <a:pt x="6057304" y="3326309"/>
                </a:cubicBezTo>
                <a:cubicBezTo>
                  <a:pt x="6047383" y="3321348"/>
                  <a:pt x="6041181" y="3318867"/>
                  <a:pt x="6038701" y="3318867"/>
                </a:cubicBezTo>
                <a:cubicBezTo>
                  <a:pt x="6036221" y="3318867"/>
                  <a:pt x="6036221" y="3320108"/>
                  <a:pt x="6038701" y="3322588"/>
                </a:cubicBezTo>
                <a:cubicBezTo>
                  <a:pt x="6041181" y="3325068"/>
                  <a:pt x="6042422" y="3327549"/>
                  <a:pt x="6042422" y="3330029"/>
                </a:cubicBezTo>
                <a:cubicBezTo>
                  <a:pt x="6042422" y="3332510"/>
                  <a:pt x="6036221" y="3328789"/>
                  <a:pt x="6023818" y="3318867"/>
                </a:cubicBezTo>
                <a:cubicBezTo>
                  <a:pt x="6011415" y="3308946"/>
                  <a:pt x="6005215" y="3301504"/>
                  <a:pt x="6005215" y="3296543"/>
                </a:cubicBezTo>
                <a:cubicBezTo>
                  <a:pt x="6005215" y="3291582"/>
                  <a:pt x="5990332" y="3284141"/>
                  <a:pt x="5960566" y="3274219"/>
                </a:cubicBezTo>
                <a:lnTo>
                  <a:pt x="5938242" y="3259336"/>
                </a:lnTo>
                <a:cubicBezTo>
                  <a:pt x="5938242" y="3259336"/>
                  <a:pt x="5935762" y="3259336"/>
                  <a:pt x="5930801" y="3259336"/>
                </a:cubicBezTo>
                <a:cubicBezTo>
                  <a:pt x="5925839" y="3259336"/>
                  <a:pt x="5923359" y="3259336"/>
                  <a:pt x="5923359" y="3259336"/>
                </a:cubicBezTo>
                <a:lnTo>
                  <a:pt x="5908476" y="3251894"/>
                </a:lnTo>
                <a:lnTo>
                  <a:pt x="5901035" y="3251894"/>
                </a:lnTo>
                <a:lnTo>
                  <a:pt x="5893593" y="3244453"/>
                </a:lnTo>
                <a:cubicBezTo>
                  <a:pt x="5893593" y="3244453"/>
                  <a:pt x="5891113" y="3244453"/>
                  <a:pt x="5886152" y="3244453"/>
                </a:cubicBezTo>
                <a:lnTo>
                  <a:pt x="5863828" y="3229570"/>
                </a:lnTo>
                <a:close/>
                <a:moveTo>
                  <a:pt x="4658320" y="3199805"/>
                </a:moveTo>
                <a:lnTo>
                  <a:pt x="4673203" y="3207246"/>
                </a:lnTo>
                <a:cubicBezTo>
                  <a:pt x="4668242" y="3207246"/>
                  <a:pt x="4664521" y="3206006"/>
                  <a:pt x="4662041" y="3203525"/>
                </a:cubicBezTo>
                <a:cubicBezTo>
                  <a:pt x="4659561" y="3201045"/>
                  <a:pt x="4658320" y="3199805"/>
                  <a:pt x="4658320" y="3199805"/>
                </a:cubicBezTo>
                <a:close/>
                <a:moveTo>
                  <a:pt x="5811738" y="3192363"/>
                </a:moveTo>
                <a:lnTo>
                  <a:pt x="5826621" y="3199805"/>
                </a:lnTo>
                <a:cubicBezTo>
                  <a:pt x="5831582" y="3204766"/>
                  <a:pt x="5831582" y="3207246"/>
                  <a:pt x="5826621" y="3207246"/>
                </a:cubicBezTo>
                <a:lnTo>
                  <a:pt x="5819179" y="3199805"/>
                </a:lnTo>
                <a:cubicBezTo>
                  <a:pt x="5819179" y="3199805"/>
                  <a:pt x="5817939" y="3198565"/>
                  <a:pt x="5815459" y="3196084"/>
                </a:cubicBezTo>
                <a:cubicBezTo>
                  <a:pt x="5812979" y="3193604"/>
                  <a:pt x="5811738" y="3192363"/>
                  <a:pt x="5811738" y="3192363"/>
                </a:cubicBezTo>
                <a:close/>
                <a:moveTo>
                  <a:pt x="5804297" y="3177480"/>
                </a:moveTo>
                <a:lnTo>
                  <a:pt x="5811738" y="3184922"/>
                </a:lnTo>
                <a:lnTo>
                  <a:pt x="5804297" y="3184922"/>
                </a:lnTo>
                <a:close/>
                <a:moveTo>
                  <a:pt x="4598789" y="3177480"/>
                </a:moveTo>
                <a:lnTo>
                  <a:pt x="4606230" y="3177480"/>
                </a:lnTo>
                <a:lnTo>
                  <a:pt x="4658320" y="3199805"/>
                </a:lnTo>
                <a:cubicBezTo>
                  <a:pt x="4653359" y="3204766"/>
                  <a:pt x="4633516" y="3197325"/>
                  <a:pt x="4598789" y="3177480"/>
                </a:cubicBezTo>
                <a:close/>
                <a:moveTo>
                  <a:pt x="5774531" y="3170039"/>
                </a:moveTo>
                <a:cubicBezTo>
                  <a:pt x="5779492" y="3170039"/>
                  <a:pt x="5781972" y="3171280"/>
                  <a:pt x="5781972" y="3173760"/>
                </a:cubicBezTo>
                <a:cubicBezTo>
                  <a:pt x="5781972" y="3176240"/>
                  <a:pt x="5783213" y="3177480"/>
                  <a:pt x="5785693" y="3177480"/>
                </a:cubicBezTo>
                <a:cubicBezTo>
                  <a:pt x="5788173" y="3177480"/>
                  <a:pt x="5791894" y="3179961"/>
                  <a:pt x="5796855" y="3184922"/>
                </a:cubicBezTo>
                <a:lnTo>
                  <a:pt x="5796855" y="3192363"/>
                </a:lnTo>
                <a:cubicBezTo>
                  <a:pt x="5796855" y="3192363"/>
                  <a:pt x="5795615" y="3192363"/>
                  <a:pt x="5793135" y="3192363"/>
                </a:cubicBezTo>
                <a:cubicBezTo>
                  <a:pt x="5790654" y="3192363"/>
                  <a:pt x="5789414" y="3189883"/>
                  <a:pt x="5789414" y="3184922"/>
                </a:cubicBezTo>
                <a:cubicBezTo>
                  <a:pt x="5784452" y="3184922"/>
                  <a:pt x="5779492" y="3182442"/>
                  <a:pt x="5774531" y="3177480"/>
                </a:cubicBezTo>
                <a:close/>
                <a:moveTo>
                  <a:pt x="4814590" y="3147715"/>
                </a:moveTo>
                <a:lnTo>
                  <a:pt x="4822031" y="3147715"/>
                </a:lnTo>
                <a:cubicBezTo>
                  <a:pt x="4831952" y="3152676"/>
                  <a:pt x="4836914" y="3155156"/>
                  <a:pt x="4836914" y="3155156"/>
                </a:cubicBezTo>
                <a:lnTo>
                  <a:pt x="4829472" y="3155156"/>
                </a:lnTo>
                <a:lnTo>
                  <a:pt x="4814590" y="3155156"/>
                </a:lnTo>
                <a:close/>
                <a:moveTo>
                  <a:pt x="5000625" y="3103066"/>
                </a:moveTo>
                <a:lnTo>
                  <a:pt x="5000625" y="3110508"/>
                </a:lnTo>
                <a:cubicBezTo>
                  <a:pt x="4995663" y="3110508"/>
                  <a:pt x="4993183" y="3110508"/>
                  <a:pt x="4993183" y="3110508"/>
                </a:cubicBezTo>
                <a:cubicBezTo>
                  <a:pt x="4993183" y="3105547"/>
                  <a:pt x="4995663" y="3103066"/>
                  <a:pt x="5000625" y="3103066"/>
                </a:cubicBezTo>
                <a:close/>
                <a:moveTo>
                  <a:pt x="5618261" y="3095625"/>
                </a:moveTo>
                <a:lnTo>
                  <a:pt x="5625703" y="3095625"/>
                </a:lnTo>
                <a:cubicBezTo>
                  <a:pt x="5630664" y="3100586"/>
                  <a:pt x="5631904" y="3103066"/>
                  <a:pt x="5629424" y="3103066"/>
                </a:cubicBezTo>
                <a:cubicBezTo>
                  <a:pt x="5626943" y="3103066"/>
                  <a:pt x="5623223" y="3100586"/>
                  <a:pt x="5618261" y="3095625"/>
                </a:cubicBezTo>
                <a:close/>
                <a:moveTo>
                  <a:pt x="5246191" y="3095625"/>
                </a:moveTo>
                <a:cubicBezTo>
                  <a:pt x="5251152" y="3095625"/>
                  <a:pt x="5258594" y="3098106"/>
                  <a:pt x="5268515" y="3103066"/>
                </a:cubicBezTo>
                <a:cubicBezTo>
                  <a:pt x="5273477" y="3103066"/>
                  <a:pt x="5277197" y="3103066"/>
                  <a:pt x="5279677" y="3103066"/>
                </a:cubicBezTo>
                <a:cubicBezTo>
                  <a:pt x="5282158" y="3103066"/>
                  <a:pt x="5283398" y="3103066"/>
                  <a:pt x="5283398" y="3103066"/>
                </a:cubicBezTo>
                <a:lnTo>
                  <a:pt x="5283398" y="3110508"/>
                </a:lnTo>
                <a:lnTo>
                  <a:pt x="5290840" y="3110508"/>
                </a:lnTo>
                <a:cubicBezTo>
                  <a:pt x="5290840" y="3110508"/>
                  <a:pt x="5294560" y="3110508"/>
                  <a:pt x="5302002" y="3110508"/>
                </a:cubicBezTo>
                <a:cubicBezTo>
                  <a:pt x="5309443" y="3110508"/>
                  <a:pt x="5315644" y="3110508"/>
                  <a:pt x="5320605" y="3110508"/>
                </a:cubicBezTo>
                <a:lnTo>
                  <a:pt x="5350371" y="3125391"/>
                </a:lnTo>
                <a:lnTo>
                  <a:pt x="5372695" y="3125391"/>
                </a:lnTo>
                <a:cubicBezTo>
                  <a:pt x="5377656" y="3125391"/>
                  <a:pt x="5380136" y="3127871"/>
                  <a:pt x="5380136" y="3132832"/>
                </a:cubicBezTo>
                <a:lnTo>
                  <a:pt x="5395019" y="3132832"/>
                </a:lnTo>
                <a:cubicBezTo>
                  <a:pt x="5399981" y="3132832"/>
                  <a:pt x="5402461" y="3135313"/>
                  <a:pt x="5402461" y="3140273"/>
                </a:cubicBezTo>
                <a:lnTo>
                  <a:pt x="5395019" y="3140273"/>
                </a:lnTo>
                <a:lnTo>
                  <a:pt x="5350371" y="3132832"/>
                </a:lnTo>
                <a:lnTo>
                  <a:pt x="5357812" y="3140273"/>
                </a:lnTo>
                <a:lnTo>
                  <a:pt x="5350371" y="3140273"/>
                </a:lnTo>
                <a:lnTo>
                  <a:pt x="5357812" y="3147715"/>
                </a:lnTo>
                <a:cubicBezTo>
                  <a:pt x="5372695" y="3147715"/>
                  <a:pt x="5380136" y="3146475"/>
                  <a:pt x="5380136" y="3143994"/>
                </a:cubicBezTo>
                <a:cubicBezTo>
                  <a:pt x="5380136" y="3141514"/>
                  <a:pt x="5381377" y="3140273"/>
                  <a:pt x="5383857" y="3140273"/>
                </a:cubicBezTo>
                <a:cubicBezTo>
                  <a:pt x="5386337" y="3140273"/>
                  <a:pt x="5385098" y="3142754"/>
                  <a:pt x="5380136" y="3147715"/>
                </a:cubicBezTo>
                <a:lnTo>
                  <a:pt x="5387578" y="3155156"/>
                </a:lnTo>
                <a:lnTo>
                  <a:pt x="5357812" y="3155156"/>
                </a:lnTo>
                <a:cubicBezTo>
                  <a:pt x="5337968" y="3155156"/>
                  <a:pt x="5325567" y="3152676"/>
                  <a:pt x="5320605" y="3147715"/>
                </a:cubicBezTo>
                <a:cubicBezTo>
                  <a:pt x="5320605" y="3147715"/>
                  <a:pt x="5320605" y="3145235"/>
                  <a:pt x="5320605" y="3140273"/>
                </a:cubicBezTo>
                <a:lnTo>
                  <a:pt x="5328047" y="3132832"/>
                </a:lnTo>
                <a:cubicBezTo>
                  <a:pt x="5328047" y="3132832"/>
                  <a:pt x="5326806" y="3132832"/>
                  <a:pt x="5324326" y="3132832"/>
                </a:cubicBezTo>
                <a:cubicBezTo>
                  <a:pt x="5321846" y="3132832"/>
                  <a:pt x="5318125" y="3132832"/>
                  <a:pt x="5313164" y="3132832"/>
                </a:cubicBezTo>
                <a:lnTo>
                  <a:pt x="5305722" y="3132832"/>
                </a:lnTo>
                <a:lnTo>
                  <a:pt x="5305722" y="3140273"/>
                </a:lnTo>
                <a:lnTo>
                  <a:pt x="5298281" y="3132832"/>
                </a:lnTo>
                <a:cubicBezTo>
                  <a:pt x="5298281" y="3122910"/>
                  <a:pt x="5295801" y="3120430"/>
                  <a:pt x="5290840" y="3125391"/>
                </a:cubicBezTo>
                <a:lnTo>
                  <a:pt x="5275957" y="3132832"/>
                </a:lnTo>
                <a:lnTo>
                  <a:pt x="5268515" y="3125391"/>
                </a:lnTo>
                <a:lnTo>
                  <a:pt x="5246191" y="3125391"/>
                </a:lnTo>
                <a:cubicBezTo>
                  <a:pt x="5246191" y="3125391"/>
                  <a:pt x="5244951" y="3125391"/>
                  <a:pt x="5242470" y="3125391"/>
                </a:cubicBezTo>
                <a:cubicBezTo>
                  <a:pt x="5239990" y="3125391"/>
                  <a:pt x="5236270" y="3125391"/>
                  <a:pt x="5231308" y="3125391"/>
                </a:cubicBezTo>
                <a:cubicBezTo>
                  <a:pt x="5221387" y="3125391"/>
                  <a:pt x="5216426" y="3127871"/>
                  <a:pt x="5216426" y="3132832"/>
                </a:cubicBezTo>
                <a:lnTo>
                  <a:pt x="5223867" y="3132832"/>
                </a:lnTo>
                <a:cubicBezTo>
                  <a:pt x="5228828" y="3132832"/>
                  <a:pt x="5228828" y="3134073"/>
                  <a:pt x="5223867" y="3136553"/>
                </a:cubicBezTo>
                <a:cubicBezTo>
                  <a:pt x="5218906" y="3139033"/>
                  <a:pt x="5212705" y="3139033"/>
                  <a:pt x="5205263" y="3136553"/>
                </a:cubicBezTo>
                <a:cubicBezTo>
                  <a:pt x="5197822" y="3134073"/>
                  <a:pt x="5186660" y="3130352"/>
                  <a:pt x="5171777" y="3125391"/>
                </a:cubicBezTo>
                <a:cubicBezTo>
                  <a:pt x="5156894" y="3120430"/>
                  <a:pt x="5149453" y="3115468"/>
                  <a:pt x="5149453" y="3110508"/>
                </a:cubicBezTo>
                <a:lnTo>
                  <a:pt x="5171777" y="3117949"/>
                </a:lnTo>
                <a:cubicBezTo>
                  <a:pt x="5176738" y="3122910"/>
                  <a:pt x="5180459" y="3124150"/>
                  <a:pt x="5182939" y="3121670"/>
                </a:cubicBezTo>
                <a:cubicBezTo>
                  <a:pt x="5185419" y="3119190"/>
                  <a:pt x="5189140" y="3120430"/>
                  <a:pt x="5194101" y="3125391"/>
                </a:cubicBezTo>
                <a:cubicBezTo>
                  <a:pt x="5199063" y="3120430"/>
                  <a:pt x="5201543" y="3117949"/>
                  <a:pt x="5201543" y="3117949"/>
                </a:cubicBezTo>
                <a:cubicBezTo>
                  <a:pt x="5201543" y="3117949"/>
                  <a:pt x="5204023" y="3117949"/>
                  <a:pt x="5208984" y="3117949"/>
                </a:cubicBezTo>
                <a:cubicBezTo>
                  <a:pt x="5213945" y="3117949"/>
                  <a:pt x="5216426" y="3117949"/>
                  <a:pt x="5216426" y="3117949"/>
                </a:cubicBezTo>
                <a:cubicBezTo>
                  <a:pt x="5226347" y="3117949"/>
                  <a:pt x="5231308" y="3116709"/>
                  <a:pt x="5231308" y="3114228"/>
                </a:cubicBezTo>
                <a:cubicBezTo>
                  <a:pt x="5231308" y="3111748"/>
                  <a:pt x="5232549" y="3108027"/>
                  <a:pt x="5235029" y="3103066"/>
                </a:cubicBezTo>
                <a:cubicBezTo>
                  <a:pt x="5237509" y="3098106"/>
                  <a:pt x="5241230" y="3095625"/>
                  <a:pt x="5246191" y="3095625"/>
                </a:cubicBezTo>
                <a:close/>
                <a:moveTo>
                  <a:pt x="4772067" y="3092436"/>
                </a:moveTo>
                <a:lnTo>
                  <a:pt x="4777383" y="3103066"/>
                </a:lnTo>
                <a:cubicBezTo>
                  <a:pt x="4777383" y="3103066"/>
                  <a:pt x="4774902" y="3100586"/>
                  <a:pt x="4769941" y="3095625"/>
                </a:cubicBezTo>
                <a:close/>
                <a:moveTo>
                  <a:pt x="5499199" y="3088184"/>
                </a:moveTo>
                <a:lnTo>
                  <a:pt x="5506640" y="3088184"/>
                </a:lnTo>
                <a:lnTo>
                  <a:pt x="5514082" y="3095625"/>
                </a:lnTo>
                <a:lnTo>
                  <a:pt x="5528965" y="3095625"/>
                </a:lnTo>
                <a:cubicBezTo>
                  <a:pt x="5533926" y="3095625"/>
                  <a:pt x="5536406" y="3098106"/>
                  <a:pt x="5536406" y="3103066"/>
                </a:cubicBezTo>
                <a:cubicBezTo>
                  <a:pt x="5536406" y="3103066"/>
                  <a:pt x="5533926" y="3103066"/>
                  <a:pt x="5528965" y="3103066"/>
                </a:cubicBezTo>
                <a:lnTo>
                  <a:pt x="5506640" y="3095625"/>
                </a:lnTo>
                <a:close/>
                <a:moveTo>
                  <a:pt x="4769941" y="3088184"/>
                </a:moveTo>
                <a:cubicBezTo>
                  <a:pt x="4772422" y="3088184"/>
                  <a:pt x="4773662" y="3088804"/>
                  <a:pt x="4773662" y="3090044"/>
                </a:cubicBezTo>
                <a:lnTo>
                  <a:pt x="4772067" y="3092436"/>
                </a:lnTo>
                <a:close/>
                <a:moveTo>
                  <a:pt x="5685234" y="3080742"/>
                </a:moveTo>
                <a:cubicBezTo>
                  <a:pt x="5685234" y="3085703"/>
                  <a:pt x="5687714" y="3088184"/>
                  <a:pt x="5692676" y="3088184"/>
                </a:cubicBezTo>
                <a:cubicBezTo>
                  <a:pt x="5697637" y="3088184"/>
                  <a:pt x="5700117" y="3088184"/>
                  <a:pt x="5700117" y="3088184"/>
                </a:cubicBezTo>
                <a:lnTo>
                  <a:pt x="5692676" y="3095625"/>
                </a:lnTo>
                <a:lnTo>
                  <a:pt x="5692676" y="3103066"/>
                </a:lnTo>
                <a:lnTo>
                  <a:pt x="5685234" y="3103066"/>
                </a:lnTo>
                <a:lnTo>
                  <a:pt x="5677793" y="3095625"/>
                </a:lnTo>
                <a:lnTo>
                  <a:pt x="5670351" y="3095625"/>
                </a:lnTo>
                <a:cubicBezTo>
                  <a:pt x="5675313" y="3095625"/>
                  <a:pt x="5677793" y="3093144"/>
                  <a:pt x="5677793" y="3088184"/>
                </a:cubicBezTo>
                <a:close/>
                <a:moveTo>
                  <a:pt x="5633144" y="3080742"/>
                </a:moveTo>
                <a:cubicBezTo>
                  <a:pt x="5633144" y="3080742"/>
                  <a:pt x="5635624" y="3083223"/>
                  <a:pt x="5640586" y="3088184"/>
                </a:cubicBezTo>
                <a:lnTo>
                  <a:pt x="5633144" y="3088184"/>
                </a:lnTo>
                <a:close/>
                <a:moveTo>
                  <a:pt x="5298281" y="3080742"/>
                </a:moveTo>
                <a:cubicBezTo>
                  <a:pt x="5303242" y="3085703"/>
                  <a:pt x="5313164" y="3089424"/>
                  <a:pt x="5328047" y="3091904"/>
                </a:cubicBezTo>
                <a:cubicBezTo>
                  <a:pt x="5342929" y="3094385"/>
                  <a:pt x="5350371" y="3095625"/>
                  <a:pt x="5350371" y="3095625"/>
                </a:cubicBezTo>
                <a:lnTo>
                  <a:pt x="5305722" y="3095625"/>
                </a:lnTo>
                <a:close/>
                <a:moveTo>
                  <a:pt x="4606230" y="3080742"/>
                </a:moveTo>
                <a:cubicBezTo>
                  <a:pt x="4611192" y="3080742"/>
                  <a:pt x="4616152" y="3081982"/>
                  <a:pt x="4621113" y="3084463"/>
                </a:cubicBezTo>
                <a:cubicBezTo>
                  <a:pt x="4626074" y="3086943"/>
                  <a:pt x="4629795" y="3086943"/>
                  <a:pt x="4632275" y="3084463"/>
                </a:cubicBezTo>
                <a:cubicBezTo>
                  <a:pt x="4634755" y="3081982"/>
                  <a:pt x="4647158" y="3084463"/>
                  <a:pt x="4669482" y="3091904"/>
                </a:cubicBezTo>
                <a:cubicBezTo>
                  <a:pt x="4691806" y="3099346"/>
                  <a:pt x="4705449" y="3105547"/>
                  <a:pt x="4710410" y="3110508"/>
                </a:cubicBezTo>
                <a:cubicBezTo>
                  <a:pt x="4715371" y="3115468"/>
                  <a:pt x="4720331" y="3117949"/>
                  <a:pt x="4725293" y="3117949"/>
                </a:cubicBezTo>
                <a:cubicBezTo>
                  <a:pt x="4725293" y="3117949"/>
                  <a:pt x="4727773" y="3117949"/>
                  <a:pt x="4732734" y="3117949"/>
                </a:cubicBezTo>
                <a:cubicBezTo>
                  <a:pt x="4737695" y="3117949"/>
                  <a:pt x="4740176" y="3120430"/>
                  <a:pt x="4740176" y="3125391"/>
                </a:cubicBezTo>
                <a:cubicBezTo>
                  <a:pt x="4750097" y="3125391"/>
                  <a:pt x="4758779" y="3127871"/>
                  <a:pt x="4766220" y="3132832"/>
                </a:cubicBezTo>
                <a:cubicBezTo>
                  <a:pt x="4773662" y="3137793"/>
                  <a:pt x="4777383" y="3140273"/>
                  <a:pt x="4777383" y="3140273"/>
                </a:cubicBezTo>
                <a:cubicBezTo>
                  <a:pt x="4772421" y="3140273"/>
                  <a:pt x="4762500" y="3137793"/>
                  <a:pt x="4747617" y="3132832"/>
                </a:cubicBezTo>
                <a:cubicBezTo>
                  <a:pt x="4732734" y="3127871"/>
                  <a:pt x="4721572" y="3124150"/>
                  <a:pt x="4714131" y="3121670"/>
                </a:cubicBezTo>
                <a:cubicBezTo>
                  <a:pt x="4706689" y="3119190"/>
                  <a:pt x="4700488" y="3117949"/>
                  <a:pt x="4695527" y="3117949"/>
                </a:cubicBezTo>
                <a:cubicBezTo>
                  <a:pt x="4690566" y="3117949"/>
                  <a:pt x="4688086" y="3117949"/>
                  <a:pt x="4688086" y="3117949"/>
                </a:cubicBezTo>
                <a:lnTo>
                  <a:pt x="4680644" y="3110508"/>
                </a:lnTo>
                <a:lnTo>
                  <a:pt x="4665761" y="3103066"/>
                </a:lnTo>
                <a:cubicBezTo>
                  <a:pt x="4665761" y="3098106"/>
                  <a:pt x="4653359" y="3095625"/>
                  <a:pt x="4628554" y="3095625"/>
                </a:cubicBezTo>
                <a:close/>
                <a:moveTo>
                  <a:pt x="4598789" y="3080742"/>
                </a:moveTo>
                <a:lnTo>
                  <a:pt x="4606230" y="3088184"/>
                </a:lnTo>
                <a:cubicBezTo>
                  <a:pt x="4601269" y="3088184"/>
                  <a:pt x="4598789" y="3086943"/>
                  <a:pt x="4598789" y="3084463"/>
                </a:cubicBezTo>
                <a:cubicBezTo>
                  <a:pt x="4598789" y="3081982"/>
                  <a:pt x="4598789" y="3080742"/>
                  <a:pt x="4598789" y="3080742"/>
                </a:cubicBezTo>
                <a:close/>
                <a:moveTo>
                  <a:pt x="5424785" y="3073301"/>
                </a:moveTo>
                <a:lnTo>
                  <a:pt x="5436877" y="3074231"/>
                </a:lnTo>
                <a:cubicBezTo>
                  <a:pt x="5449900" y="3076091"/>
                  <a:pt x="5465713" y="3080742"/>
                  <a:pt x="5484316" y="3088184"/>
                </a:cubicBezTo>
                <a:lnTo>
                  <a:pt x="5469433" y="3088184"/>
                </a:lnTo>
                <a:cubicBezTo>
                  <a:pt x="5457031" y="3085703"/>
                  <a:pt x="5445869" y="3082602"/>
                  <a:pt x="5435947" y="3078882"/>
                </a:cubicBezTo>
                <a:close/>
                <a:moveTo>
                  <a:pt x="5796855" y="3058418"/>
                </a:moveTo>
                <a:lnTo>
                  <a:pt x="5804297" y="3058418"/>
                </a:lnTo>
                <a:lnTo>
                  <a:pt x="5796855" y="3065859"/>
                </a:lnTo>
                <a:close/>
                <a:moveTo>
                  <a:pt x="5506640" y="3058418"/>
                </a:moveTo>
                <a:cubicBezTo>
                  <a:pt x="5511602" y="3058418"/>
                  <a:pt x="5516562" y="3058418"/>
                  <a:pt x="5521523" y="3058418"/>
                </a:cubicBezTo>
                <a:lnTo>
                  <a:pt x="5566172" y="3065859"/>
                </a:lnTo>
                <a:cubicBezTo>
                  <a:pt x="5566172" y="3065859"/>
                  <a:pt x="5568652" y="3063379"/>
                  <a:pt x="5573613" y="3058418"/>
                </a:cubicBezTo>
                <a:lnTo>
                  <a:pt x="5581054" y="3065859"/>
                </a:lnTo>
                <a:lnTo>
                  <a:pt x="5595937" y="3073301"/>
                </a:lnTo>
                <a:cubicBezTo>
                  <a:pt x="5605859" y="3078261"/>
                  <a:pt x="5610820" y="3079502"/>
                  <a:pt x="5610820" y="3077021"/>
                </a:cubicBezTo>
                <a:cubicBezTo>
                  <a:pt x="5610820" y="3074541"/>
                  <a:pt x="5613300" y="3073301"/>
                  <a:pt x="5618261" y="3073301"/>
                </a:cubicBezTo>
                <a:cubicBezTo>
                  <a:pt x="5618261" y="3078261"/>
                  <a:pt x="5618261" y="3080742"/>
                  <a:pt x="5618261" y="3080742"/>
                </a:cubicBezTo>
                <a:cubicBezTo>
                  <a:pt x="5618261" y="3085703"/>
                  <a:pt x="5615781" y="3088184"/>
                  <a:pt x="5610820" y="3088184"/>
                </a:cubicBezTo>
                <a:cubicBezTo>
                  <a:pt x="5605859" y="3088184"/>
                  <a:pt x="5598417" y="3085703"/>
                  <a:pt x="5588496" y="3080742"/>
                </a:cubicBezTo>
                <a:cubicBezTo>
                  <a:pt x="5573613" y="3080742"/>
                  <a:pt x="5566172" y="3080742"/>
                  <a:pt x="5566172" y="3080742"/>
                </a:cubicBezTo>
                <a:close/>
                <a:moveTo>
                  <a:pt x="5395019" y="3058418"/>
                </a:moveTo>
                <a:cubicBezTo>
                  <a:pt x="5399981" y="3058418"/>
                  <a:pt x="5403701" y="3059658"/>
                  <a:pt x="5406181" y="3062139"/>
                </a:cubicBezTo>
                <a:cubicBezTo>
                  <a:pt x="5407421" y="3063379"/>
                  <a:pt x="5409592" y="3064929"/>
                  <a:pt x="5412693" y="3066789"/>
                </a:cubicBezTo>
                <a:lnTo>
                  <a:pt x="5424784" y="3073300"/>
                </a:lnTo>
                <a:lnTo>
                  <a:pt x="5409902" y="3065859"/>
                </a:lnTo>
                <a:lnTo>
                  <a:pt x="5395019" y="3065859"/>
                </a:lnTo>
                <a:close/>
                <a:moveTo>
                  <a:pt x="5052715" y="3058418"/>
                </a:moveTo>
                <a:lnTo>
                  <a:pt x="5067597" y="3065859"/>
                </a:lnTo>
                <a:lnTo>
                  <a:pt x="5089922" y="3065859"/>
                </a:lnTo>
                <a:cubicBezTo>
                  <a:pt x="5080000" y="3060899"/>
                  <a:pt x="5082480" y="3058418"/>
                  <a:pt x="5097363" y="3058418"/>
                </a:cubicBezTo>
                <a:lnTo>
                  <a:pt x="5104804" y="3058418"/>
                </a:lnTo>
                <a:cubicBezTo>
                  <a:pt x="5099843" y="3058418"/>
                  <a:pt x="5099843" y="3060899"/>
                  <a:pt x="5104804" y="3065859"/>
                </a:cubicBezTo>
                <a:lnTo>
                  <a:pt x="5156894" y="3080742"/>
                </a:lnTo>
                <a:cubicBezTo>
                  <a:pt x="5176738" y="3085703"/>
                  <a:pt x="5184180" y="3090664"/>
                  <a:pt x="5179218" y="3095625"/>
                </a:cubicBezTo>
                <a:lnTo>
                  <a:pt x="5186660" y="3095625"/>
                </a:lnTo>
                <a:cubicBezTo>
                  <a:pt x="5186660" y="3090664"/>
                  <a:pt x="5192861" y="3090664"/>
                  <a:pt x="5205263" y="3095625"/>
                </a:cubicBezTo>
                <a:cubicBezTo>
                  <a:pt x="5217666" y="3100586"/>
                  <a:pt x="5223867" y="3103066"/>
                  <a:pt x="5223867" y="3103066"/>
                </a:cubicBezTo>
                <a:lnTo>
                  <a:pt x="5179218" y="3103066"/>
                </a:lnTo>
                <a:cubicBezTo>
                  <a:pt x="5174257" y="3098106"/>
                  <a:pt x="5168056" y="3095625"/>
                  <a:pt x="5160615" y="3095625"/>
                </a:cubicBezTo>
                <a:cubicBezTo>
                  <a:pt x="5153174" y="3095625"/>
                  <a:pt x="5146973" y="3098106"/>
                  <a:pt x="5142011" y="3103066"/>
                </a:cubicBezTo>
                <a:cubicBezTo>
                  <a:pt x="5137050" y="3103066"/>
                  <a:pt x="5132090" y="3103066"/>
                  <a:pt x="5127129" y="3103066"/>
                </a:cubicBezTo>
                <a:cubicBezTo>
                  <a:pt x="5117207" y="3103066"/>
                  <a:pt x="5112246" y="3104306"/>
                  <a:pt x="5112246" y="3106787"/>
                </a:cubicBezTo>
                <a:cubicBezTo>
                  <a:pt x="5112246" y="3109268"/>
                  <a:pt x="5109766" y="3110508"/>
                  <a:pt x="5104804" y="3110508"/>
                </a:cubicBezTo>
                <a:lnTo>
                  <a:pt x="5097363" y="3103066"/>
                </a:lnTo>
                <a:cubicBezTo>
                  <a:pt x="5097363" y="3098106"/>
                  <a:pt x="5094883" y="3095625"/>
                  <a:pt x="5089922" y="3095625"/>
                </a:cubicBezTo>
                <a:lnTo>
                  <a:pt x="5089922" y="3088184"/>
                </a:lnTo>
                <a:cubicBezTo>
                  <a:pt x="5084960" y="3088184"/>
                  <a:pt x="5082480" y="3085703"/>
                  <a:pt x="5082480" y="3080742"/>
                </a:cubicBezTo>
                <a:cubicBezTo>
                  <a:pt x="5082480" y="3080742"/>
                  <a:pt x="5080000" y="3080742"/>
                  <a:pt x="5075039" y="3080742"/>
                </a:cubicBezTo>
                <a:lnTo>
                  <a:pt x="5060156" y="3065859"/>
                </a:lnTo>
                <a:close/>
                <a:moveTo>
                  <a:pt x="4665761" y="3058418"/>
                </a:moveTo>
                <a:lnTo>
                  <a:pt x="4688086" y="3073301"/>
                </a:lnTo>
                <a:cubicBezTo>
                  <a:pt x="4698007" y="3083223"/>
                  <a:pt x="4702968" y="3083223"/>
                  <a:pt x="4702968" y="3073301"/>
                </a:cubicBezTo>
                <a:cubicBezTo>
                  <a:pt x="4702968" y="3073301"/>
                  <a:pt x="4706689" y="3073301"/>
                  <a:pt x="4714131" y="3073301"/>
                </a:cubicBezTo>
                <a:cubicBezTo>
                  <a:pt x="4721572" y="3073301"/>
                  <a:pt x="4727773" y="3073301"/>
                  <a:pt x="4732734" y="3073301"/>
                </a:cubicBezTo>
                <a:lnTo>
                  <a:pt x="4725293" y="3080742"/>
                </a:lnTo>
                <a:cubicBezTo>
                  <a:pt x="4720331" y="3080742"/>
                  <a:pt x="4716611" y="3081982"/>
                  <a:pt x="4714131" y="3084463"/>
                </a:cubicBezTo>
                <a:cubicBezTo>
                  <a:pt x="4711651" y="3086943"/>
                  <a:pt x="4710410" y="3088184"/>
                  <a:pt x="4710410" y="3088184"/>
                </a:cubicBezTo>
                <a:cubicBezTo>
                  <a:pt x="4705449" y="3083223"/>
                  <a:pt x="4702968" y="3083223"/>
                  <a:pt x="4702968" y="3088184"/>
                </a:cubicBezTo>
                <a:lnTo>
                  <a:pt x="4688086" y="3080742"/>
                </a:lnTo>
                <a:cubicBezTo>
                  <a:pt x="4683124" y="3075781"/>
                  <a:pt x="4680644" y="3073301"/>
                  <a:pt x="4680644" y="3073301"/>
                </a:cubicBezTo>
                <a:close/>
                <a:moveTo>
                  <a:pt x="4137422" y="3058418"/>
                </a:moveTo>
                <a:lnTo>
                  <a:pt x="4144863" y="3058418"/>
                </a:lnTo>
                <a:lnTo>
                  <a:pt x="4159746" y="3065859"/>
                </a:lnTo>
                <a:cubicBezTo>
                  <a:pt x="4149824" y="3065859"/>
                  <a:pt x="4142383" y="3063379"/>
                  <a:pt x="4137422" y="3058418"/>
                </a:cubicBezTo>
                <a:close/>
                <a:moveTo>
                  <a:pt x="4807148" y="3050976"/>
                </a:moveTo>
                <a:lnTo>
                  <a:pt x="4829472" y="3058418"/>
                </a:lnTo>
                <a:cubicBezTo>
                  <a:pt x="4824511" y="3063379"/>
                  <a:pt x="4819551" y="3063379"/>
                  <a:pt x="4814590" y="3058418"/>
                </a:cubicBezTo>
                <a:close/>
                <a:moveTo>
                  <a:pt x="5618261" y="3043535"/>
                </a:moveTo>
                <a:cubicBezTo>
                  <a:pt x="5628183" y="3043535"/>
                  <a:pt x="5628183" y="3048496"/>
                  <a:pt x="5618261" y="3058418"/>
                </a:cubicBezTo>
                <a:cubicBezTo>
                  <a:pt x="5613300" y="3058418"/>
                  <a:pt x="5610820" y="3055937"/>
                  <a:pt x="5610820" y="3050976"/>
                </a:cubicBezTo>
                <a:cubicBezTo>
                  <a:pt x="5610820" y="3046016"/>
                  <a:pt x="5613300" y="3043535"/>
                  <a:pt x="5618261" y="3043535"/>
                </a:cubicBezTo>
                <a:close/>
                <a:moveTo>
                  <a:pt x="4851797" y="3043535"/>
                </a:moveTo>
                <a:lnTo>
                  <a:pt x="4859238" y="3050976"/>
                </a:lnTo>
                <a:cubicBezTo>
                  <a:pt x="4859238" y="3050976"/>
                  <a:pt x="4856758" y="3050976"/>
                  <a:pt x="4851797" y="3050976"/>
                </a:cubicBezTo>
                <a:cubicBezTo>
                  <a:pt x="4851797" y="3046016"/>
                  <a:pt x="4851797" y="3043535"/>
                  <a:pt x="4851797" y="3043535"/>
                </a:cubicBezTo>
                <a:close/>
                <a:moveTo>
                  <a:pt x="5424785" y="3036094"/>
                </a:moveTo>
                <a:cubicBezTo>
                  <a:pt x="5429746" y="3036094"/>
                  <a:pt x="5432226" y="3036094"/>
                  <a:pt x="5432226" y="3036094"/>
                </a:cubicBezTo>
                <a:cubicBezTo>
                  <a:pt x="5432226" y="3036094"/>
                  <a:pt x="5434706" y="3036094"/>
                  <a:pt x="5439668" y="3036094"/>
                </a:cubicBezTo>
                <a:lnTo>
                  <a:pt x="5432226" y="3043535"/>
                </a:lnTo>
                <a:close/>
                <a:moveTo>
                  <a:pt x="5350371" y="3036094"/>
                </a:moveTo>
                <a:lnTo>
                  <a:pt x="5365254" y="3043535"/>
                </a:lnTo>
                <a:cubicBezTo>
                  <a:pt x="5365254" y="3043535"/>
                  <a:pt x="5367734" y="3046016"/>
                  <a:pt x="5372695" y="3050976"/>
                </a:cubicBezTo>
                <a:lnTo>
                  <a:pt x="5365254" y="3050976"/>
                </a:lnTo>
                <a:lnTo>
                  <a:pt x="5357812" y="3050976"/>
                </a:lnTo>
                <a:cubicBezTo>
                  <a:pt x="5352851" y="3050976"/>
                  <a:pt x="5347891" y="3050976"/>
                  <a:pt x="5342929" y="3050976"/>
                </a:cubicBezTo>
                <a:cubicBezTo>
                  <a:pt x="5337968" y="3050976"/>
                  <a:pt x="5335488" y="3050976"/>
                  <a:pt x="5335488" y="3050976"/>
                </a:cubicBezTo>
                <a:lnTo>
                  <a:pt x="5328047" y="3058418"/>
                </a:lnTo>
                <a:lnTo>
                  <a:pt x="5320605" y="3050976"/>
                </a:lnTo>
                <a:cubicBezTo>
                  <a:pt x="5320605" y="3050976"/>
                  <a:pt x="5323085" y="3050976"/>
                  <a:pt x="5328047" y="3050976"/>
                </a:cubicBezTo>
                <a:cubicBezTo>
                  <a:pt x="5333008" y="3050976"/>
                  <a:pt x="5337968" y="3048496"/>
                  <a:pt x="5342929" y="3043535"/>
                </a:cubicBezTo>
                <a:cubicBezTo>
                  <a:pt x="5347891" y="3038574"/>
                  <a:pt x="5350371" y="3036094"/>
                  <a:pt x="5350371" y="3036094"/>
                </a:cubicBezTo>
                <a:close/>
                <a:moveTo>
                  <a:pt x="5194101" y="3036094"/>
                </a:moveTo>
                <a:cubicBezTo>
                  <a:pt x="5199063" y="3036094"/>
                  <a:pt x="5204023" y="3036094"/>
                  <a:pt x="5208984" y="3036094"/>
                </a:cubicBezTo>
                <a:lnTo>
                  <a:pt x="5208984" y="3043535"/>
                </a:lnTo>
                <a:cubicBezTo>
                  <a:pt x="5204023" y="3043535"/>
                  <a:pt x="5199063" y="3041054"/>
                  <a:pt x="5194101" y="3036094"/>
                </a:cubicBezTo>
                <a:close/>
                <a:moveTo>
                  <a:pt x="4755058" y="3036094"/>
                </a:moveTo>
                <a:lnTo>
                  <a:pt x="4762500" y="3036094"/>
                </a:lnTo>
                <a:cubicBezTo>
                  <a:pt x="4772421" y="3036094"/>
                  <a:pt x="4777383" y="3038574"/>
                  <a:pt x="4777383" y="3043535"/>
                </a:cubicBezTo>
                <a:cubicBezTo>
                  <a:pt x="4767461" y="3043535"/>
                  <a:pt x="4760020" y="3041054"/>
                  <a:pt x="4755058" y="3036094"/>
                </a:cubicBezTo>
                <a:close/>
                <a:moveTo>
                  <a:pt x="6072187" y="3028652"/>
                </a:moveTo>
                <a:lnTo>
                  <a:pt x="6079629" y="3036094"/>
                </a:lnTo>
                <a:lnTo>
                  <a:pt x="6072187" y="3036094"/>
                </a:lnTo>
                <a:close/>
                <a:moveTo>
                  <a:pt x="5380136" y="3028652"/>
                </a:moveTo>
                <a:lnTo>
                  <a:pt x="5417343" y="3036094"/>
                </a:lnTo>
                <a:lnTo>
                  <a:pt x="5395019" y="3036094"/>
                </a:lnTo>
                <a:close/>
                <a:moveTo>
                  <a:pt x="5104804" y="3028652"/>
                </a:moveTo>
                <a:cubicBezTo>
                  <a:pt x="5109766" y="3028652"/>
                  <a:pt x="5112246" y="3029892"/>
                  <a:pt x="5112246" y="3032373"/>
                </a:cubicBezTo>
                <a:cubicBezTo>
                  <a:pt x="5112246" y="3034854"/>
                  <a:pt x="5111005" y="3036094"/>
                  <a:pt x="5108525" y="3036094"/>
                </a:cubicBezTo>
                <a:cubicBezTo>
                  <a:pt x="5106045" y="3036094"/>
                  <a:pt x="5104804" y="3033613"/>
                  <a:pt x="5104804" y="3028652"/>
                </a:cubicBezTo>
                <a:close/>
                <a:moveTo>
                  <a:pt x="4092773" y="3028652"/>
                </a:moveTo>
                <a:cubicBezTo>
                  <a:pt x="4097734" y="3033613"/>
                  <a:pt x="4100215" y="3038574"/>
                  <a:pt x="4100215" y="3043535"/>
                </a:cubicBezTo>
                <a:lnTo>
                  <a:pt x="4085332" y="3043535"/>
                </a:lnTo>
                <a:cubicBezTo>
                  <a:pt x="4080371" y="3043535"/>
                  <a:pt x="4077891" y="3041054"/>
                  <a:pt x="4077891" y="3036094"/>
                </a:cubicBezTo>
                <a:close/>
                <a:moveTo>
                  <a:pt x="5409902" y="3021211"/>
                </a:moveTo>
                <a:cubicBezTo>
                  <a:pt x="5414863" y="3021211"/>
                  <a:pt x="5419824" y="3022451"/>
                  <a:pt x="5424785" y="3024932"/>
                </a:cubicBezTo>
                <a:cubicBezTo>
                  <a:pt x="5429746" y="3027412"/>
                  <a:pt x="5432226" y="3028652"/>
                  <a:pt x="5432226" y="3028652"/>
                </a:cubicBezTo>
                <a:cubicBezTo>
                  <a:pt x="5427265" y="3033613"/>
                  <a:pt x="5424785" y="3036094"/>
                  <a:pt x="5424785" y="3036094"/>
                </a:cubicBezTo>
                <a:cubicBezTo>
                  <a:pt x="5424785" y="3036094"/>
                  <a:pt x="5424785" y="3033613"/>
                  <a:pt x="5424785" y="3028652"/>
                </a:cubicBezTo>
                <a:close/>
                <a:moveTo>
                  <a:pt x="5275957" y="3021211"/>
                </a:moveTo>
                <a:cubicBezTo>
                  <a:pt x="5280918" y="3021211"/>
                  <a:pt x="5284639" y="3021211"/>
                  <a:pt x="5287119" y="3021211"/>
                </a:cubicBezTo>
                <a:cubicBezTo>
                  <a:pt x="5289599" y="3021211"/>
                  <a:pt x="5290840" y="3021211"/>
                  <a:pt x="5290840" y="3021211"/>
                </a:cubicBezTo>
                <a:cubicBezTo>
                  <a:pt x="5290840" y="3026172"/>
                  <a:pt x="5285878" y="3028652"/>
                  <a:pt x="5275957" y="3028652"/>
                </a:cubicBezTo>
                <a:lnTo>
                  <a:pt x="5268515" y="3028652"/>
                </a:lnTo>
                <a:cubicBezTo>
                  <a:pt x="5268515" y="3023692"/>
                  <a:pt x="5270995" y="3021211"/>
                  <a:pt x="5275957" y="3021211"/>
                </a:cubicBezTo>
                <a:close/>
                <a:moveTo>
                  <a:pt x="4414614" y="3018885"/>
                </a:moveTo>
                <a:cubicBezTo>
                  <a:pt x="4429497" y="3017955"/>
                  <a:pt x="4438799" y="3021211"/>
                  <a:pt x="4442519" y="3028652"/>
                </a:cubicBezTo>
                <a:cubicBezTo>
                  <a:pt x="4432598" y="3028652"/>
                  <a:pt x="4425156" y="3028652"/>
                  <a:pt x="4420195" y="3028652"/>
                </a:cubicBezTo>
                <a:cubicBezTo>
                  <a:pt x="4410274" y="3023692"/>
                  <a:pt x="4402832" y="3021211"/>
                  <a:pt x="4397871" y="3021211"/>
                </a:cubicBezTo>
                <a:cubicBezTo>
                  <a:pt x="4404072" y="3019971"/>
                  <a:pt x="4409653" y="3019195"/>
                  <a:pt x="4414614" y="3018885"/>
                </a:cubicBezTo>
                <a:close/>
                <a:moveTo>
                  <a:pt x="4375547" y="3013769"/>
                </a:moveTo>
                <a:lnTo>
                  <a:pt x="4382988" y="3013769"/>
                </a:lnTo>
                <a:cubicBezTo>
                  <a:pt x="4382988" y="3018730"/>
                  <a:pt x="4381748" y="3021211"/>
                  <a:pt x="4379268" y="3021211"/>
                </a:cubicBezTo>
                <a:cubicBezTo>
                  <a:pt x="4376787" y="3021211"/>
                  <a:pt x="4375547" y="3018730"/>
                  <a:pt x="4375547" y="3013769"/>
                </a:cubicBezTo>
                <a:close/>
                <a:moveTo>
                  <a:pt x="5624773" y="3010049"/>
                </a:moveTo>
                <a:cubicBezTo>
                  <a:pt x="5625392" y="3010049"/>
                  <a:pt x="5625703" y="3011289"/>
                  <a:pt x="5625703" y="3013769"/>
                </a:cubicBezTo>
                <a:cubicBezTo>
                  <a:pt x="5630664" y="3013769"/>
                  <a:pt x="5630664" y="3016250"/>
                  <a:pt x="5625703" y="3021211"/>
                </a:cubicBezTo>
                <a:cubicBezTo>
                  <a:pt x="5620742" y="3021211"/>
                  <a:pt x="5619502" y="3018730"/>
                  <a:pt x="5621982" y="3013769"/>
                </a:cubicBezTo>
                <a:cubicBezTo>
                  <a:pt x="5623222" y="3011289"/>
                  <a:pt x="5624152" y="3010049"/>
                  <a:pt x="5624773" y="3010049"/>
                </a:cubicBezTo>
                <a:close/>
                <a:moveTo>
                  <a:pt x="5391299" y="3010049"/>
                </a:moveTo>
                <a:lnTo>
                  <a:pt x="5397810" y="3014700"/>
                </a:lnTo>
                <a:cubicBezTo>
                  <a:pt x="5400910" y="3016560"/>
                  <a:pt x="5404941" y="3018730"/>
                  <a:pt x="5409902" y="3021211"/>
                </a:cubicBezTo>
                <a:cubicBezTo>
                  <a:pt x="5404941" y="3021211"/>
                  <a:pt x="5401220" y="3021211"/>
                  <a:pt x="5398740" y="3021211"/>
                </a:cubicBezTo>
                <a:cubicBezTo>
                  <a:pt x="5396260" y="3021211"/>
                  <a:pt x="5395019" y="3018730"/>
                  <a:pt x="5395019" y="3013769"/>
                </a:cubicBezTo>
                <a:close/>
                <a:moveTo>
                  <a:pt x="5275957" y="3006328"/>
                </a:moveTo>
                <a:lnTo>
                  <a:pt x="5283398" y="3006328"/>
                </a:lnTo>
                <a:cubicBezTo>
                  <a:pt x="5283398" y="3011289"/>
                  <a:pt x="5282158" y="3013769"/>
                  <a:pt x="5279677" y="3013769"/>
                </a:cubicBezTo>
                <a:cubicBezTo>
                  <a:pt x="5277197" y="3013769"/>
                  <a:pt x="5275957" y="3011289"/>
                  <a:pt x="5275957" y="3006328"/>
                </a:cubicBezTo>
                <a:close/>
                <a:moveTo>
                  <a:pt x="4866679" y="3006328"/>
                </a:moveTo>
                <a:lnTo>
                  <a:pt x="4851797" y="3013769"/>
                </a:lnTo>
                <a:cubicBezTo>
                  <a:pt x="4861718" y="3013769"/>
                  <a:pt x="4866679" y="3013769"/>
                  <a:pt x="4866679" y="3013769"/>
                </a:cubicBezTo>
                <a:lnTo>
                  <a:pt x="4881562" y="3021211"/>
                </a:lnTo>
                <a:cubicBezTo>
                  <a:pt x="4881562" y="3026172"/>
                  <a:pt x="4880322" y="3028652"/>
                  <a:pt x="4877842" y="3028652"/>
                </a:cubicBezTo>
                <a:lnTo>
                  <a:pt x="4889004" y="3028652"/>
                </a:lnTo>
                <a:lnTo>
                  <a:pt x="4889004" y="3013769"/>
                </a:lnTo>
                <a:lnTo>
                  <a:pt x="4881562" y="3013769"/>
                </a:lnTo>
                <a:close/>
                <a:moveTo>
                  <a:pt x="4784824" y="3006328"/>
                </a:moveTo>
                <a:lnTo>
                  <a:pt x="4784824" y="3013769"/>
                </a:lnTo>
                <a:cubicBezTo>
                  <a:pt x="4784824" y="3013769"/>
                  <a:pt x="4782344" y="3013769"/>
                  <a:pt x="4777383" y="3013769"/>
                </a:cubicBezTo>
                <a:close/>
                <a:moveTo>
                  <a:pt x="5162475" y="3002607"/>
                </a:moveTo>
                <a:cubicBezTo>
                  <a:pt x="5163715" y="3002607"/>
                  <a:pt x="5164336" y="3003848"/>
                  <a:pt x="5164336" y="3006328"/>
                </a:cubicBezTo>
                <a:lnTo>
                  <a:pt x="5156894" y="3006328"/>
                </a:lnTo>
                <a:cubicBezTo>
                  <a:pt x="5159375" y="3003848"/>
                  <a:pt x="5161235" y="3002607"/>
                  <a:pt x="5162475" y="3002607"/>
                </a:cubicBezTo>
                <a:close/>
                <a:moveTo>
                  <a:pt x="4970859" y="2998887"/>
                </a:moveTo>
                <a:lnTo>
                  <a:pt x="5000625" y="3006328"/>
                </a:lnTo>
                <a:cubicBezTo>
                  <a:pt x="4995663" y="3006328"/>
                  <a:pt x="4990703" y="3006328"/>
                  <a:pt x="4985742" y="3006328"/>
                </a:cubicBezTo>
                <a:cubicBezTo>
                  <a:pt x="4980781" y="3006328"/>
                  <a:pt x="4975820" y="3003847"/>
                  <a:pt x="4970859" y="2998887"/>
                </a:cubicBezTo>
                <a:close/>
                <a:moveTo>
                  <a:pt x="4628554" y="2998887"/>
                </a:moveTo>
                <a:lnTo>
                  <a:pt x="4635996" y="2998887"/>
                </a:lnTo>
                <a:cubicBezTo>
                  <a:pt x="4645917" y="2998887"/>
                  <a:pt x="4653359" y="3001367"/>
                  <a:pt x="4658320" y="3006328"/>
                </a:cubicBezTo>
                <a:cubicBezTo>
                  <a:pt x="4648399" y="3006328"/>
                  <a:pt x="4640957" y="3006328"/>
                  <a:pt x="4635996" y="3006328"/>
                </a:cubicBezTo>
                <a:close/>
                <a:moveTo>
                  <a:pt x="5806157" y="2986794"/>
                </a:moveTo>
                <a:cubicBezTo>
                  <a:pt x="5807397" y="2986174"/>
                  <a:pt x="5809257" y="2986484"/>
                  <a:pt x="5811738" y="2987725"/>
                </a:cubicBezTo>
                <a:cubicBezTo>
                  <a:pt x="5816699" y="2990205"/>
                  <a:pt x="5826621" y="2991445"/>
                  <a:pt x="5841504" y="2991445"/>
                </a:cubicBezTo>
                <a:lnTo>
                  <a:pt x="5871269" y="2998887"/>
                </a:lnTo>
                <a:cubicBezTo>
                  <a:pt x="5871269" y="3003847"/>
                  <a:pt x="5868789" y="3006328"/>
                  <a:pt x="5863828" y="3006328"/>
                </a:cubicBezTo>
                <a:lnTo>
                  <a:pt x="5834062" y="2998887"/>
                </a:lnTo>
                <a:lnTo>
                  <a:pt x="5804297" y="2991445"/>
                </a:lnTo>
                <a:cubicBezTo>
                  <a:pt x="5804297" y="2988965"/>
                  <a:pt x="5804916" y="2987415"/>
                  <a:pt x="5806157" y="2986794"/>
                </a:cubicBezTo>
                <a:close/>
                <a:moveTo>
                  <a:pt x="5514082" y="2984004"/>
                </a:moveTo>
                <a:lnTo>
                  <a:pt x="5528965" y="2984004"/>
                </a:lnTo>
                <a:lnTo>
                  <a:pt x="5528965" y="2991445"/>
                </a:lnTo>
                <a:cubicBezTo>
                  <a:pt x="5524003" y="2991445"/>
                  <a:pt x="5520283" y="2991445"/>
                  <a:pt x="5517802" y="2991445"/>
                </a:cubicBezTo>
                <a:cubicBezTo>
                  <a:pt x="5515322" y="2991445"/>
                  <a:pt x="5514082" y="2988965"/>
                  <a:pt x="5514082" y="2984004"/>
                </a:cubicBezTo>
                <a:close/>
                <a:moveTo>
                  <a:pt x="5395019" y="2984004"/>
                </a:moveTo>
                <a:cubicBezTo>
                  <a:pt x="5395019" y="2984004"/>
                  <a:pt x="5397499" y="2986484"/>
                  <a:pt x="5402461" y="2991445"/>
                </a:cubicBezTo>
                <a:lnTo>
                  <a:pt x="5395019" y="2991445"/>
                </a:lnTo>
                <a:lnTo>
                  <a:pt x="5387578" y="2991445"/>
                </a:lnTo>
                <a:cubicBezTo>
                  <a:pt x="5392539" y="2986484"/>
                  <a:pt x="5395019" y="2984004"/>
                  <a:pt x="5395019" y="2984004"/>
                </a:cubicBezTo>
                <a:close/>
                <a:moveTo>
                  <a:pt x="4554140" y="2984004"/>
                </a:moveTo>
                <a:lnTo>
                  <a:pt x="4561582" y="2984004"/>
                </a:lnTo>
                <a:lnTo>
                  <a:pt x="4621113" y="2998887"/>
                </a:lnTo>
                <a:cubicBezTo>
                  <a:pt x="4611192" y="2998887"/>
                  <a:pt x="4606230" y="2998887"/>
                  <a:pt x="4606230" y="2998887"/>
                </a:cubicBezTo>
                <a:cubicBezTo>
                  <a:pt x="4596309" y="2993926"/>
                  <a:pt x="4586386" y="2991445"/>
                  <a:pt x="4576465" y="2991445"/>
                </a:cubicBezTo>
                <a:cubicBezTo>
                  <a:pt x="4571503" y="2991445"/>
                  <a:pt x="4566543" y="2990205"/>
                  <a:pt x="4561582" y="2987725"/>
                </a:cubicBezTo>
                <a:cubicBezTo>
                  <a:pt x="4556620" y="2985244"/>
                  <a:pt x="4554140" y="2984004"/>
                  <a:pt x="4554140" y="2984004"/>
                </a:cubicBezTo>
                <a:close/>
                <a:moveTo>
                  <a:pt x="4859238" y="2976562"/>
                </a:moveTo>
                <a:cubicBezTo>
                  <a:pt x="4864199" y="2981523"/>
                  <a:pt x="4866679" y="2984004"/>
                  <a:pt x="4866679" y="2984004"/>
                </a:cubicBezTo>
                <a:cubicBezTo>
                  <a:pt x="4866679" y="2984004"/>
                  <a:pt x="4866679" y="2985244"/>
                  <a:pt x="4866679" y="2987725"/>
                </a:cubicBezTo>
                <a:cubicBezTo>
                  <a:pt x="4866679" y="2990205"/>
                  <a:pt x="4869160" y="2991445"/>
                  <a:pt x="4874121" y="2991445"/>
                </a:cubicBezTo>
                <a:cubicBezTo>
                  <a:pt x="4879082" y="2991445"/>
                  <a:pt x="4881562" y="2993926"/>
                  <a:pt x="4881562" y="2998887"/>
                </a:cubicBezTo>
                <a:cubicBezTo>
                  <a:pt x="4886524" y="3003847"/>
                  <a:pt x="4901406" y="3008809"/>
                  <a:pt x="4926211" y="3013769"/>
                </a:cubicBezTo>
                <a:lnTo>
                  <a:pt x="4933652" y="3021211"/>
                </a:lnTo>
                <a:lnTo>
                  <a:pt x="4948535" y="3021211"/>
                </a:lnTo>
                <a:cubicBezTo>
                  <a:pt x="4958456" y="3021211"/>
                  <a:pt x="4970859" y="3023692"/>
                  <a:pt x="4985742" y="3028652"/>
                </a:cubicBezTo>
                <a:cubicBezTo>
                  <a:pt x="5000625" y="3033613"/>
                  <a:pt x="5013027" y="3036094"/>
                  <a:pt x="5022949" y="3036094"/>
                </a:cubicBezTo>
                <a:cubicBezTo>
                  <a:pt x="5027910" y="3041054"/>
                  <a:pt x="5032870" y="3043535"/>
                  <a:pt x="5037832" y="3043535"/>
                </a:cubicBezTo>
                <a:cubicBezTo>
                  <a:pt x="5037832" y="3043535"/>
                  <a:pt x="5040312" y="3043535"/>
                  <a:pt x="5045273" y="3043535"/>
                </a:cubicBezTo>
                <a:cubicBezTo>
                  <a:pt x="5050234" y="3043535"/>
                  <a:pt x="5055195" y="3046016"/>
                  <a:pt x="5060156" y="3050976"/>
                </a:cubicBezTo>
                <a:lnTo>
                  <a:pt x="5067597" y="3058418"/>
                </a:lnTo>
                <a:lnTo>
                  <a:pt x="5060156" y="3058418"/>
                </a:lnTo>
                <a:lnTo>
                  <a:pt x="5052715" y="3058418"/>
                </a:lnTo>
                <a:lnTo>
                  <a:pt x="5045273" y="3058418"/>
                </a:lnTo>
                <a:cubicBezTo>
                  <a:pt x="5050234" y="3063379"/>
                  <a:pt x="5051474" y="3067099"/>
                  <a:pt x="5048994" y="3069580"/>
                </a:cubicBezTo>
                <a:cubicBezTo>
                  <a:pt x="5046514" y="3072061"/>
                  <a:pt x="5044033" y="3073301"/>
                  <a:pt x="5041552" y="3073301"/>
                </a:cubicBezTo>
                <a:cubicBezTo>
                  <a:pt x="5039072" y="3073301"/>
                  <a:pt x="5037832" y="3070820"/>
                  <a:pt x="5037832" y="3065859"/>
                </a:cubicBezTo>
                <a:lnTo>
                  <a:pt x="5015508" y="3058418"/>
                </a:lnTo>
                <a:lnTo>
                  <a:pt x="4970859" y="3043535"/>
                </a:lnTo>
                <a:lnTo>
                  <a:pt x="4933652" y="3036094"/>
                </a:lnTo>
                <a:cubicBezTo>
                  <a:pt x="4933652" y="3036094"/>
                  <a:pt x="4932411" y="3033613"/>
                  <a:pt x="4929931" y="3028652"/>
                </a:cubicBezTo>
                <a:cubicBezTo>
                  <a:pt x="4927451" y="3023692"/>
                  <a:pt x="4926211" y="3019971"/>
                  <a:pt x="4926211" y="3017490"/>
                </a:cubicBezTo>
                <a:cubicBezTo>
                  <a:pt x="4926211" y="3015009"/>
                  <a:pt x="4923731" y="3013769"/>
                  <a:pt x="4918769" y="3013769"/>
                </a:cubicBezTo>
                <a:cubicBezTo>
                  <a:pt x="4913808" y="3013769"/>
                  <a:pt x="4912568" y="3016250"/>
                  <a:pt x="4915049" y="3021211"/>
                </a:cubicBezTo>
                <a:cubicBezTo>
                  <a:pt x="4917529" y="3026172"/>
                  <a:pt x="4915049" y="3029892"/>
                  <a:pt x="4907607" y="3032373"/>
                </a:cubicBezTo>
                <a:cubicBezTo>
                  <a:pt x="4900166" y="3034854"/>
                  <a:pt x="4896445" y="3036094"/>
                  <a:pt x="4896445" y="3036094"/>
                </a:cubicBezTo>
                <a:cubicBezTo>
                  <a:pt x="4891484" y="3036094"/>
                  <a:pt x="4889004" y="3038574"/>
                  <a:pt x="4889004" y="3043535"/>
                </a:cubicBezTo>
                <a:cubicBezTo>
                  <a:pt x="4884042" y="3048496"/>
                  <a:pt x="4879082" y="3048496"/>
                  <a:pt x="4874121" y="3043535"/>
                </a:cubicBezTo>
                <a:cubicBezTo>
                  <a:pt x="4869160" y="3043535"/>
                  <a:pt x="4866679" y="3043535"/>
                  <a:pt x="4866679" y="3043535"/>
                </a:cubicBezTo>
                <a:cubicBezTo>
                  <a:pt x="4866679" y="3043535"/>
                  <a:pt x="4865439" y="3042295"/>
                  <a:pt x="4862959" y="3039814"/>
                </a:cubicBezTo>
                <a:cubicBezTo>
                  <a:pt x="4860479" y="3037334"/>
                  <a:pt x="4859238" y="3036094"/>
                  <a:pt x="4859238" y="3036094"/>
                </a:cubicBezTo>
                <a:cubicBezTo>
                  <a:pt x="4859238" y="3031133"/>
                  <a:pt x="4857997" y="3028652"/>
                  <a:pt x="4855517" y="3028652"/>
                </a:cubicBezTo>
                <a:cubicBezTo>
                  <a:pt x="4853037" y="3028652"/>
                  <a:pt x="4851797" y="3028652"/>
                  <a:pt x="4851797" y="3028652"/>
                </a:cubicBezTo>
                <a:lnTo>
                  <a:pt x="4844355" y="3021211"/>
                </a:lnTo>
                <a:cubicBezTo>
                  <a:pt x="4844355" y="3016250"/>
                  <a:pt x="4844355" y="3011289"/>
                  <a:pt x="4844355" y="3006328"/>
                </a:cubicBezTo>
                <a:cubicBezTo>
                  <a:pt x="4844355" y="2996406"/>
                  <a:pt x="4836914" y="2991445"/>
                  <a:pt x="4822031" y="2991445"/>
                </a:cubicBezTo>
                <a:cubicBezTo>
                  <a:pt x="4817070" y="2991445"/>
                  <a:pt x="4812109" y="2988965"/>
                  <a:pt x="4807148" y="2984004"/>
                </a:cubicBezTo>
                <a:lnTo>
                  <a:pt x="4810869" y="2984004"/>
                </a:lnTo>
                <a:cubicBezTo>
                  <a:pt x="4813349" y="2984004"/>
                  <a:pt x="4814590" y="2984004"/>
                  <a:pt x="4814590" y="2984004"/>
                </a:cubicBezTo>
                <a:cubicBezTo>
                  <a:pt x="4819551" y="2984004"/>
                  <a:pt x="4829472" y="2984004"/>
                  <a:pt x="4844355" y="2984004"/>
                </a:cubicBezTo>
                <a:close/>
                <a:moveTo>
                  <a:pt x="4844355" y="2972842"/>
                </a:moveTo>
                <a:cubicBezTo>
                  <a:pt x="4846835" y="2972842"/>
                  <a:pt x="4849316" y="2974082"/>
                  <a:pt x="4851797" y="2976562"/>
                </a:cubicBezTo>
                <a:lnTo>
                  <a:pt x="4844355" y="2976562"/>
                </a:lnTo>
                <a:lnTo>
                  <a:pt x="4836914" y="2976562"/>
                </a:lnTo>
                <a:cubicBezTo>
                  <a:pt x="4839394" y="2974082"/>
                  <a:pt x="4841875" y="2972842"/>
                  <a:pt x="4844355" y="2972842"/>
                </a:cubicBezTo>
                <a:close/>
                <a:moveTo>
                  <a:pt x="5261074" y="2969121"/>
                </a:moveTo>
                <a:cubicBezTo>
                  <a:pt x="5266035" y="2969121"/>
                  <a:pt x="5273477" y="2970361"/>
                  <a:pt x="5283398" y="2972842"/>
                </a:cubicBezTo>
                <a:cubicBezTo>
                  <a:pt x="5293320" y="2975322"/>
                  <a:pt x="5300761" y="2976562"/>
                  <a:pt x="5305722" y="2976562"/>
                </a:cubicBezTo>
                <a:lnTo>
                  <a:pt x="5283398" y="2976562"/>
                </a:lnTo>
                <a:lnTo>
                  <a:pt x="5268515" y="2976562"/>
                </a:lnTo>
                <a:close/>
                <a:moveTo>
                  <a:pt x="5119687" y="2969121"/>
                </a:moveTo>
                <a:cubicBezTo>
                  <a:pt x="5119687" y="2974082"/>
                  <a:pt x="5120928" y="2976562"/>
                  <a:pt x="5123408" y="2976562"/>
                </a:cubicBezTo>
                <a:cubicBezTo>
                  <a:pt x="5125888" y="2976562"/>
                  <a:pt x="5127129" y="2976562"/>
                  <a:pt x="5127129" y="2976562"/>
                </a:cubicBezTo>
                <a:cubicBezTo>
                  <a:pt x="5127129" y="2981523"/>
                  <a:pt x="5125888" y="2984004"/>
                  <a:pt x="5123408" y="2984004"/>
                </a:cubicBezTo>
                <a:cubicBezTo>
                  <a:pt x="5120928" y="2984004"/>
                  <a:pt x="5119687" y="2984004"/>
                  <a:pt x="5119687" y="2984004"/>
                </a:cubicBezTo>
                <a:lnTo>
                  <a:pt x="5119687" y="2976562"/>
                </a:lnTo>
                <a:close/>
                <a:moveTo>
                  <a:pt x="4658320" y="2969121"/>
                </a:moveTo>
                <a:cubicBezTo>
                  <a:pt x="4658320" y="2969121"/>
                  <a:pt x="4662041" y="2969121"/>
                  <a:pt x="4669482" y="2969121"/>
                </a:cubicBezTo>
                <a:cubicBezTo>
                  <a:pt x="4676924" y="2969121"/>
                  <a:pt x="4683124" y="2969121"/>
                  <a:pt x="4688086" y="2969121"/>
                </a:cubicBezTo>
                <a:cubicBezTo>
                  <a:pt x="4698007" y="2974082"/>
                  <a:pt x="4705449" y="2976562"/>
                  <a:pt x="4710410" y="2976562"/>
                </a:cubicBezTo>
                <a:lnTo>
                  <a:pt x="4665761" y="2976562"/>
                </a:lnTo>
                <a:close/>
                <a:moveTo>
                  <a:pt x="4360664" y="2969121"/>
                </a:moveTo>
                <a:cubicBezTo>
                  <a:pt x="4365625" y="2969121"/>
                  <a:pt x="4368105" y="2971602"/>
                  <a:pt x="4368105" y="2976562"/>
                </a:cubicBezTo>
                <a:cubicBezTo>
                  <a:pt x="4368105" y="2976562"/>
                  <a:pt x="4366865" y="2977802"/>
                  <a:pt x="4364385" y="2980283"/>
                </a:cubicBezTo>
                <a:cubicBezTo>
                  <a:pt x="4361904" y="2982764"/>
                  <a:pt x="4358184" y="2981523"/>
                  <a:pt x="4353223" y="2976562"/>
                </a:cubicBezTo>
                <a:close/>
                <a:moveTo>
                  <a:pt x="5448969" y="2965400"/>
                </a:moveTo>
                <a:cubicBezTo>
                  <a:pt x="5450210" y="2965400"/>
                  <a:pt x="5452070" y="2966640"/>
                  <a:pt x="5454551" y="2969121"/>
                </a:cubicBezTo>
                <a:lnTo>
                  <a:pt x="5447109" y="2969121"/>
                </a:lnTo>
                <a:cubicBezTo>
                  <a:pt x="5447109" y="2966640"/>
                  <a:pt x="5447729" y="2965400"/>
                  <a:pt x="5448969" y="2965400"/>
                </a:cubicBezTo>
                <a:close/>
                <a:moveTo>
                  <a:pt x="5169917" y="2965400"/>
                </a:moveTo>
                <a:cubicBezTo>
                  <a:pt x="5171157" y="2965400"/>
                  <a:pt x="5171777" y="2966640"/>
                  <a:pt x="5171777" y="2969121"/>
                </a:cubicBezTo>
                <a:cubicBezTo>
                  <a:pt x="5171777" y="2969121"/>
                  <a:pt x="5169297" y="2969121"/>
                  <a:pt x="5164336" y="2969121"/>
                </a:cubicBezTo>
                <a:cubicBezTo>
                  <a:pt x="5166816" y="2966640"/>
                  <a:pt x="5168677" y="2965400"/>
                  <a:pt x="5169917" y="2965400"/>
                </a:cubicBezTo>
                <a:close/>
                <a:moveTo>
                  <a:pt x="5246191" y="2961680"/>
                </a:moveTo>
                <a:lnTo>
                  <a:pt x="5246191" y="2969121"/>
                </a:lnTo>
                <a:lnTo>
                  <a:pt x="5231308" y="2969121"/>
                </a:lnTo>
                <a:cubicBezTo>
                  <a:pt x="5236270" y="2964160"/>
                  <a:pt x="5241230" y="2961680"/>
                  <a:pt x="5246191" y="2961680"/>
                </a:cubicBezTo>
                <a:close/>
                <a:moveTo>
                  <a:pt x="4799707" y="2961680"/>
                </a:moveTo>
                <a:cubicBezTo>
                  <a:pt x="4804668" y="2961680"/>
                  <a:pt x="4807148" y="2962920"/>
                  <a:pt x="4807148" y="2965400"/>
                </a:cubicBezTo>
                <a:cubicBezTo>
                  <a:pt x="4807148" y="2967881"/>
                  <a:pt x="4804668" y="2969121"/>
                  <a:pt x="4799707" y="2969121"/>
                </a:cubicBezTo>
                <a:cubicBezTo>
                  <a:pt x="4799707" y="2964160"/>
                  <a:pt x="4799707" y="2961680"/>
                  <a:pt x="4799707" y="2961680"/>
                </a:cubicBezTo>
                <a:close/>
                <a:moveTo>
                  <a:pt x="4781103" y="2961680"/>
                </a:moveTo>
                <a:cubicBezTo>
                  <a:pt x="4783583" y="2961680"/>
                  <a:pt x="4786065" y="2961680"/>
                  <a:pt x="4788545" y="2961680"/>
                </a:cubicBezTo>
                <a:cubicBezTo>
                  <a:pt x="4791025" y="2961680"/>
                  <a:pt x="4789785" y="2964160"/>
                  <a:pt x="4784824" y="2969121"/>
                </a:cubicBezTo>
                <a:cubicBezTo>
                  <a:pt x="4779863" y="2974082"/>
                  <a:pt x="4777383" y="2974082"/>
                  <a:pt x="4777383" y="2969121"/>
                </a:cubicBezTo>
                <a:cubicBezTo>
                  <a:pt x="4777383" y="2964160"/>
                  <a:pt x="4778623" y="2961680"/>
                  <a:pt x="4781103" y="2961680"/>
                </a:cubicBezTo>
                <a:close/>
                <a:moveTo>
                  <a:pt x="4679714" y="2957029"/>
                </a:moveTo>
                <a:cubicBezTo>
                  <a:pt x="4680334" y="2957649"/>
                  <a:pt x="4680644" y="2959199"/>
                  <a:pt x="4680644" y="2961680"/>
                </a:cubicBezTo>
                <a:cubicBezTo>
                  <a:pt x="4675683" y="2961680"/>
                  <a:pt x="4673203" y="2961680"/>
                  <a:pt x="4673203" y="2961680"/>
                </a:cubicBezTo>
                <a:cubicBezTo>
                  <a:pt x="4673203" y="2961680"/>
                  <a:pt x="4674443" y="2960440"/>
                  <a:pt x="4676924" y="2957959"/>
                </a:cubicBezTo>
                <a:cubicBezTo>
                  <a:pt x="4678164" y="2956719"/>
                  <a:pt x="4679094" y="2956408"/>
                  <a:pt x="4679714" y="2957029"/>
                </a:cubicBezTo>
                <a:close/>
                <a:moveTo>
                  <a:pt x="5030390" y="2946797"/>
                </a:moveTo>
                <a:lnTo>
                  <a:pt x="5045273" y="2946797"/>
                </a:lnTo>
                <a:lnTo>
                  <a:pt x="5052715" y="2961680"/>
                </a:lnTo>
                <a:cubicBezTo>
                  <a:pt x="5052715" y="2961680"/>
                  <a:pt x="5053955" y="2961680"/>
                  <a:pt x="5056435" y="2961680"/>
                </a:cubicBezTo>
                <a:cubicBezTo>
                  <a:pt x="5058915" y="2961680"/>
                  <a:pt x="5062636" y="2961680"/>
                  <a:pt x="5067597" y="2961680"/>
                </a:cubicBezTo>
                <a:cubicBezTo>
                  <a:pt x="5072559" y="2961680"/>
                  <a:pt x="5075039" y="2961680"/>
                  <a:pt x="5075039" y="2961680"/>
                </a:cubicBezTo>
                <a:cubicBezTo>
                  <a:pt x="5075039" y="2961680"/>
                  <a:pt x="5075039" y="2959199"/>
                  <a:pt x="5075039" y="2954238"/>
                </a:cubicBezTo>
                <a:cubicBezTo>
                  <a:pt x="5075039" y="2954238"/>
                  <a:pt x="5077519" y="2954238"/>
                  <a:pt x="5082480" y="2954238"/>
                </a:cubicBezTo>
                <a:cubicBezTo>
                  <a:pt x="5087442" y="2954238"/>
                  <a:pt x="5087442" y="2956719"/>
                  <a:pt x="5082480" y="2961680"/>
                </a:cubicBezTo>
                <a:cubicBezTo>
                  <a:pt x="5082480" y="2961680"/>
                  <a:pt x="5084960" y="2961680"/>
                  <a:pt x="5089922" y="2961680"/>
                </a:cubicBezTo>
                <a:cubicBezTo>
                  <a:pt x="5094883" y="2961680"/>
                  <a:pt x="5097363" y="2964160"/>
                  <a:pt x="5097363" y="2969121"/>
                </a:cubicBezTo>
                <a:lnTo>
                  <a:pt x="5082480" y="2969121"/>
                </a:lnTo>
                <a:lnTo>
                  <a:pt x="5067597" y="2976562"/>
                </a:lnTo>
                <a:lnTo>
                  <a:pt x="5060156" y="2976562"/>
                </a:lnTo>
                <a:lnTo>
                  <a:pt x="5045273" y="2961680"/>
                </a:lnTo>
                <a:cubicBezTo>
                  <a:pt x="5045273" y="2956719"/>
                  <a:pt x="5042793" y="2952998"/>
                  <a:pt x="5037832" y="2950517"/>
                </a:cubicBezTo>
                <a:cubicBezTo>
                  <a:pt x="5032870" y="2948037"/>
                  <a:pt x="5030390" y="2946797"/>
                  <a:pt x="5030390" y="2946797"/>
                </a:cubicBezTo>
                <a:close/>
                <a:moveTo>
                  <a:pt x="4717851" y="2946797"/>
                </a:moveTo>
                <a:cubicBezTo>
                  <a:pt x="4717851" y="2946797"/>
                  <a:pt x="4727773" y="2949277"/>
                  <a:pt x="4747617" y="2954238"/>
                </a:cubicBezTo>
                <a:lnTo>
                  <a:pt x="4777383" y="2961680"/>
                </a:lnTo>
                <a:lnTo>
                  <a:pt x="4755058" y="2961680"/>
                </a:lnTo>
                <a:cubicBezTo>
                  <a:pt x="4750097" y="2961680"/>
                  <a:pt x="4745137" y="2961680"/>
                  <a:pt x="4740176" y="2961680"/>
                </a:cubicBezTo>
                <a:cubicBezTo>
                  <a:pt x="4735214" y="2961680"/>
                  <a:pt x="4730254" y="2961680"/>
                  <a:pt x="4725293" y="2961680"/>
                </a:cubicBezTo>
                <a:cubicBezTo>
                  <a:pt x="4725293" y="2961680"/>
                  <a:pt x="4725293" y="2960440"/>
                  <a:pt x="4725293" y="2957959"/>
                </a:cubicBezTo>
                <a:cubicBezTo>
                  <a:pt x="4725293" y="2955478"/>
                  <a:pt x="4722813" y="2954238"/>
                  <a:pt x="4717851" y="2954238"/>
                </a:cubicBezTo>
                <a:close/>
                <a:moveTo>
                  <a:pt x="5166196" y="2943076"/>
                </a:moveTo>
                <a:cubicBezTo>
                  <a:pt x="5164955" y="2943076"/>
                  <a:pt x="5164336" y="2944317"/>
                  <a:pt x="5164336" y="2946797"/>
                </a:cubicBezTo>
                <a:lnTo>
                  <a:pt x="5171777" y="2946797"/>
                </a:lnTo>
                <a:cubicBezTo>
                  <a:pt x="5169296" y="2944317"/>
                  <a:pt x="5167436" y="2943076"/>
                  <a:pt x="5166196" y="2943076"/>
                </a:cubicBezTo>
                <a:close/>
                <a:moveTo>
                  <a:pt x="5759648" y="2939355"/>
                </a:moveTo>
                <a:lnTo>
                  <a:pt x="5767090" y="2946797"/>
                </a:lnTo>
                <a:lnTo>
                  <a:pt x="5761509" y="2946797"/>
                </a:lnTo>
                <a:cubicBezTo>
                  <a:pt x="5757788" y="2946797"/>
                  <a:pt x="5754687" y="2946797"/>
                  <a:pt x="5752207" y="2946797"/>
                </a:cubicBezTo>
                <a:cubicBezTo>
                  <a:pt x="5757168" y="2946797"/>
                  <a:pt x="5758408" y="2945557"/>
                  <a:pt x="5755927" y="2943076"/>
                </a:cubicBezTo>
                <a:cubicBezTo>
                  <a:pt x="5753447" y="2940595"/>
                  <a:pt x="5754687" y="2939355"/>
                  <a:pt x="5759648" y="2939355"/>
                </a:cubicBezTo>
                <a:close/>
                <a:moveTo>
                  <a:pt x="5692676" y="2939355"/>
                </a:moveTo>
                <a:lnTo>
                  <a:pt x="5692676" y="2946797"/>
                </a:lnTo>
                <a:lnTo>
                  <a:pt x="5685234" y="2946797"/>
                </a:lnTo>
                <a:cubicBezTo>
                  <a:pt x="5685234" y="2941836"/>
                  <a:pt x="5687714" y="2939355"/>
                  <a:pt x="5692676" y="2939355"/>
                </a:cubicBezTo>
                <a:close/>
                <a:moveTo>
                  <a:pt x="5655468" y="2939355"/>
                </a:moveTo>
                <a:cubicBezTo>
                  <a:pt x="5655468" y="2939355"/>
                  <a:pt x="5657949" y="2939355"/>
                  <a:pt x="5662910" y="2939355"/>
                </a:cubicBezTo>
                <a:cubicBezTo>
                  <a:pt x="5667871" y="2939355"/>
                  <a:pt x="5670351" y="2939355"/>
                  <a:pt x="5670351" y="2939355"/>
                </a:cubicBezTo>
                <a:cubicBezTo>
                  <a:pt x="5670351" y="2939355"/>
                  <a:pt x="5667871" y="2941836"/>
                  <a:pt x="5662910" y="2946797"/>
                </a:cubicBezTo>
                <a:cubicBezTo>
                  <a:pt x="5657949" y="2946797"/>
                  <a:pt x="5655468" y="2946797"/>
                  <a:pt x="5655468" y="2946797"/>
                </a:cubicBezTo>
                <a:cubicBezTo>
                  <a:pt x="5655468" y="2946797"/>
                  <a:pt x="5655468" y="2944316"/>
                  <a:pt x="5655468" y="2939355"/>
                </a:cubicBezTo>
                <a:close/>
                <a:moveTo>
                  <a:pt x="4561582" y="2939355"/>
                </a:moveTo>
                <a:lnTo>
                  <a:pt x="4576465" y="2939355"/>
                </a:lnTo>
                <a:lnTo>
                  <a:pt x="4576465" y="2946797"/>
                </a:lnTo>
                <a:cubicBezTo>
                  <a:pt x="4571503" y="2946797"/>
                  <a:pt x="4566543" y="2944316"/>
                  <a:pt x="4561582" y="2939355"/>
                </a:cubicBezTo>
                <a:close/>
                <a:moveTo>
                  <a:pt x="4442519" y="2939355"/>
                </a:moveTo>
                <a:lnTo>
                  <a:pt x="4457402" y="2939355"/>
                </a:lnTo>
                <a:lnTo>
                  <a:pt x="4472285" y="2946797"/>
                </a:lnTo>
                <a:cubicBezTo>
                  <a:pt x="4472285" y="2946797"/>
                  <a:pt x="4471045" y="2948037"/>
                  <a:pt x="4468564" y="2950517"/>
                </a:cubicBezTo>
                <a:cubicBezTo>
                  <a:pt x="4466084" y="2952998"/>
                  <a:pt x="4463603" y="2952998"/>
                  <a:pt x="4461123" y="2950517"/>
                </a:cubicBezTo>
                <a:cubicBezTo>
                  <a:pt x="4458643" y="2948037"/>
                  <a:pt x="4454922" y="2946797"/>
                  <a:pt x="4449961" y="2946797"/>
                </a:cubicBezTo>
                <a:close/>
                <a:moveTo>
                  <a:pt x="4368105" y="2939355"/>
                </a:moveTo>
                <a:lnTo>
                  <a:pt x="4382988" y="2946797"/>
                </a:lnTo>
                <a:lnTo>
                  <a:pt x="4382988" y="2954238"/>
                </a:lnTo>
                <a:lnTo>
                  <a:pt x="4368105" y="2954238"/>
                </a:lnTo>
                <a:lnTo>
                  <a:pt x="4360664" y="2954238"/>
                </a:lnTo>
                <a:cubicBezTo>
                  <a:pt x="4360664" y="2954238"/>
                  <a:pt x="4363144" y="2951758"/>
                  <a:pt x="4368105" y="2946797"/>
                </a:cubicBezTo>
                <a:cubicBezTo>
                  <a:pt x="4368105" y="2941836"/>
                  <a:pt x="4368105" y="2939355"/>
                  <a:pt x="4368105" y="2939355"/>
                </a:cubicBezTo>
                <a:close/>
                <a:moveTo>
                  <a:pt x="4323457" y="2939355"/>
                </a:moveTo>
                <a:lnTo>
                  <a:pt x="4338340" y="2939355"/>
                </a:lnTo>
                <a:lnTo>
                  <a:pt x="4330898" y="2946797"/>
                </a:lnTo>
                <a:close/>
                <a:moveTo>
                  <a:pt x="5594077" y="2935635"/>
                </a:moveTo>
                <a:cubicBezTo>
                  <a:pt x="5595318" y="2935635"/>
                  <a:pt x="5595937" y="2936875"/>
                  <a:pt x="5595937" y="2939355"/>
                </a:cubicBezTo>
                <a:lnTo>
                  <a:pt x="5588496" y="2939355"/>
                </a:lnTo>
                <a:cubicBezTo>
                  <a:pt x="5590976" y="2936875"/>
                  <a:pt x="5592837" y="2935635"/>
                  <a:pt x="5594077" y="2935635"/>
                </a:cubicBezTo>
                <a:close/>
                <a:moveTo>
                  <a:pt x="5380136" y="2931914"/>
                </a:moveTo>
                <a:cubicBezTo>
                  <a:pt x="5380136" y="2931914"/>
                  <a:pt x="5382617" y="2931914"/>
                  <a:pt x="5387578" y="2931914"/>
                </a:cubicBezTo>
                <a:cubicBezTo>
                  <a:pt x="5392539" y="2931914"/>
                  <a:pt x="5395019" y="2931914"/>
                  <a:pt x="5395019" y="2931914"/>
                </a:cubicBezTo>
                <a:lnTo>
                  <a:pt x="5387578" y="2939355"/>
                </a:lnTo>
                <a:close/>
                <a:moveTo>
                  <a:pt x="4740176" y="2931914"/>
                </a:moveTo>
                <a:cubicBezTo>
                  <a:pt x="4740176" y="2931914"/>
                  <a:pt x="4742656" y="2931914"/>
                  <a:pt x="4747617" y="2931914"/>
                </a:cubicBezTo>
                <a:cubicBezTo>
                  <a:pt x="4747617" y="2931914"/>
                  <a:pt x="4747617" y="2933154"/>
                  <a:pt x="4747617" y="2935635"/>
                </a:cubicBezTo>
                <a:cubicBezTo>
                  <a:pt x="4747617" y="2938115"/>
                  <a:pt x="4747617" y="2939355"/>
                  <a:pt x="4747617" y="2939355"/>
                </a:cubicBezTo>
                <a:close/>
                <a:moveTo>
                  <a:pt x="4699248" y="2931914"/>
                </a:moveTo>
                <a:cubicBezTo>
                  <a:pt x="4701728" y="2931914"/>
                  <a:pt x="4704209" y="2934395"/>
                  <a:pt x="4706689" y="2939355"/>
                </a:cubicBezTo>
                <a:cubicBezTo>
                  <a:pt x="4709169" y="2944316"/>
                  <a:pt x="4705449" y="2946797"/>
                  <a:pt x="4695527" y="2946797"/>
                </a:cubicBezTo>
                <a:lnTo>
                  <a:pt x="4680644" y="2939355"/>
                </a:lnTo>
                <a:lnTo>
                  <a:pt x="4688086" y="2939355"/>
                </a:lnTo>
                <a:lnTo>
                  <a:pt x="4695527" y="2939355"/>
                </a:lnTo>
                <a:cubicBezTo>
                  <a:pt x="4695527" y="2934395"/>
                  <a:pt x="4696768" y="2931914"/>
                  <a:pt x="4699248" y="2931914"/>
                </a:cubicBezTo>
                <a:close/>
                <a:moveTo>
                  <a:pt x="4241602" y="2931914"/>
                </a:moveTo>
                <a:lnTo>
                  <a:pt x="4249043" y="2931914"/>
                </a:lnTo>
                <a:cubicBezTo>
                  <a:pt x="4258965" y="2936875"/>
                  <a:pt x="4263926" y="2939355"/>
                  <a:pt x="4263926" y="2939355"/>
                </a:cubicBezTo>
                <a:lnTo>
                  <a:pt x="4286250" y="2946797"/>
                </a:lnTo>
                <a:cubicBezTo>
                  <a:pt x="4291211" y="2946797"/>
                  <a:pt x="4296172" y="2946797"/>
                  <a:pt x="4301133" y="2946797"/>
                </a:cubicBezTo>
                <a:cubicBezTo>
                  <a:pt x="4306094" y="2946797"/>
                  <a:pt x="4311055" y="2946797"/>
                  <a:pt x="4316016" y="2946797"/>
                </a:cubicBezTo>
                <a:lnTo>
                  <a:pt x="4271367" y="2954238"/>
                </a:lnTo>
                <a:cubicBezTo>
                  <a:pt x="4266406" y="2949277"/>
                  <a:pt x="4261445" y="2946797"/>
                  <a:pt x="4256484" y="2946797"/>
                </a:cubicBezTo>
                <a:close/>
                <a:moveTo>
                  <a:pt x="5940103" y="2928193"/>
                </a:moveTo>
                <a:cubicBezTo>
                  <a:pt x="5943824" y="2928193"/>
                  <a:pt x="5948164" y="2929433"/>
                  <a:pt x="5953125" y="2931914"/>
                </a:cubicBezTo>
                <a:cubicBezTo>
                  <a:pt x="5963046" y="2936875"/>
                  <a:pt x="5968008" y="2939355"/>
                  <a:pt x="5968008" y="2939355"/>
                </a:cubicBezTo>
                <a:lnTo>
                  <a:pt x="5982890" y="2946797"/>
                </a:lnTo>
                <a:lnTo>
                  <a:pt x="5990332" y="2946797"/>
                </a:lnTo>
                <a:cubicBezTo>
                  <a:pt x="5985370" y="2946797"/>
                  <a:pt x="5982890" y="2949277"/>
                  <a:pt x="5982890" y="2954238"/>
                </a:cubicBezTo>
                <a:cubicBezTo>
                  <a:pt x="5982890" y="2954238"/>
                  <a:pt x="5985370" y="2955478"/>
                  <a:pt x="5990332" y="2957959"/>
                </a:cubicBezTo>
                <a:cubicBezTo>
                  <a:pt x="5995293" y="2960440"/>
                  <a:pt x="6000253" y="2961680"/>
                  <a:pt x="6005215" y="2961680"/>
                </a:cubicBezTo>
                <a:lnTo>
                  <a:pt x="6064746" y="2991445"/>
                </a:lnTo>
                <a:cubicBezTo>
                  <a:pt x="6094511" y="3006328"/>
                  <a:pt x="6119316" y="3016250"/>
                  <a:pt x="6139160" y="3021211"/>
                </a:cubicBezTo>
                <a:cubicBezTo>
                  <a:pt x="6149081" y="3026172"/>
                  <a:pt x="6160243" y="3033613"/>
                  <a:pt x="6172646" y="3043535"/>
                </a:cubicBezTo>
                <a:cubicBezTo>
                  <a:pt x="6185049" y="3053457"/>
                  <a:pt x="6191250" y="3058418"/>
                  <a:pt x="6191250" y="3058418"/>
                </a:cubicBezTo>
                <a:cubicBezTo>
                  <a:pt x="6191250" y="3058418"/>
                  <a:pt x="6192490" y="3060899"/>
                  <a:pt x="6194970" y="3065859"/>
                </a:cubicBezTo>
                <a:cubicBezTo>
                  <a:pt x="6197451" y="3070820"/>
                  <a:pt x="6198691" y="3073301"/>
                  <a:pt x="6198691" y="3073301"/>
                </a:cubicBezTo>
                <a:lnTo>
                  <a:pt x="6191250" y="3073301"/>
                </a:lnTo>
                <a:lnTo>
                  <a:pt x="6176367" y="3065859"/>
                </a:lnTo>
                <a:cubicBezTo>
                  <a:pt x="6171406" y="3070820"/>
                  <a:pt x="6167685" y="3072061"/>
                  <a:pt x="6165205" y="3069580"/>
                </a:cubicBezTo>
                <a:cubicBezTo>
                  <a:pt x="6162725" y="3067099"/>
                  <a:pt x="6161484" y="3064619"/>
                  <a:pt x="6161484" y="3062139"/>
                </a:cubicBezTo>
                <a:cubicBezTo>
                  <a:pt x="6161484" y="3059658"/>
                  <a:pt x="6156523" y="3054697"/>
                  <a:pt x="6146601" y="3047256"/>
                </a:cubicBezTo>
                <a:cubicBezTo>
                  <a:pt x="6136680" y="3039814"/>
                  <a:pt x="6129238" y="3038574"/>
                  <a:pt x="6124277" y="3043535"/>
                </a:cubicBezTo>
                <a:cubicBezTo>
                  <a:pt x="6129238" y="3048496"/>
                  <a:pt x="6131718" y="3050976"/>
                  <a:pt x="6131718" y="3050976"/>
                </a:cubicBezTo>
                <a:lnTo>
                  <a:pt x="6094511" y="3021211"/>
                </a:lnTo>
                <a:cubicBezTo>
                  <a:pt x="6094511" y="3016250"/>
                  <a:pt x="6079629" y="3008809"/>
                  <a:pt x="6049863" y="2998887"/>
                </a:cubicBezTo>
                <a:lnTo>
                  <a:pt x="6027539" y="2984004"/>
                </a:lnTo>
                <a:cubicBezTo>
                  <a:pt x="6022577" y="2984004"/>
                  <a:pt x="6018857" y="2982764"/>
                  <a:pt x="6016377" y="2980283"/>
                </a:cubicBezTo>
                <a:cubicBezTo>
                  <a:pt x="6013897" y="2977802"/>
                  <a:pt x="6011415" y="2976562"/>
                  <a:pt x="6008935" y="2976562"/>
                </a:cubicBezTo>
                <a:cubicBezTo>
                  <a:pt x="6006455" y="2976562"/>
                  <a:pt x="6002734" y="2976562"/>
                  <a:pt x="5997773" y="2976562"/>
                </a:cubicBezTo>
                <a:cubicBezTo>
                  <a:pt x="5997773" y="2971602"/>
                  <a:pt x="5995293" y="2969121"/>
                  <a:pt x="5990332" y="2969121"/>
                </a:cubicBezTo>
                <a:cubicBezTo>
                  <a:pt x="5985370" y="2969121"/>
                  <a:pt x="5982890" y="2969121"/>
                  <a:pt x="5982890" y="2969121"/>
                </a:cubicBezTo>
                <a:cubicBezTo>
                  <a:pt x="5977929" y="2964160"/>
                  <a:pt x="5975449" y="2961680"/>
                  <a:pt x="5975449" y="2961680"/>
                </a:cubicBezTo>
                <a:cubicBezTo>
                  <a:pt x="5970488" y="2961680"/>
                  <a:pt x="5965527" y="2959199"/>
                  <a:pt x="5960566" y="2954238"/>
                </a:cubicBezTo>
                <a:lnTo>
                  <a:pt x="5953125" y="2946797"/>
                </a:lnTo>
                <a:lnTo>
                  <a:pt x="5930801" y="2931914"/>
                </a:lnTo>
                <a:cubicBezTo>
                  <a:pt x="5933281" y="2929433"/>
                  <a:pt x="5936382" y="2928193"/>
                  <a:pt x="5940103" y="2928193"/>
                </a:cubicBezTo>
                <a:close/>
                <a:moveTo>
                  <a:pt x="5439668" y="2924473"/>
                </a:moveTo>
                <a:lnTo>
                  <a:pt x="5461992" y="2931914"/>
                </a:lnTo>
                <a:cubicBezTo>
                  <a:pt x="5466953" y="2936875"/>
                  <a:pt x="5470674" y="2939355"/>
                  <a:pt x="5473154" y="2939355"/>
                </a:cubicBezTo>
                <a:cubicBezTo>
                  <a:pt x="5475634" y="2939355"/>
                  <a:pt x="5476875" y="2941836"/>
                  <a:pt x="5476875" y="2946797"/>
                </a:cubicBezTo>
                <a:lnTo>
                  <a:pt x="5447109" y="2946797"/>
                </a:lnTo>
                <a:cubicBezTo>
                  <a:pt x="5447109" y="2941836"/>
                  <a:pt x="5444629" y="2939355"/>
                  <a:pt x="5439668" y="2939355"/>
                </a:cubicBezTo>
                <a:cubicBezTo>
                  <a:pt x="5439668" y="2934395"/>
                  <a:pt x="5442148" y="2931914"/>
                  <a:pt x="5447109" y="2931914"/>
                </a:cubicBezTo>
                <a:lnTo>
                  <a:pt x="5439668" y="2931914"/>
                </a:lnTo>
                <a:close/>
                <a:moveTo>
                  <a:pt x="4494609" y="2917031"/>
                </a:moveTo>
                <a:lnTo>
                  <a:pt x="4509492" y="2924473"/>
                </a:lnTo>
                <a:cubicBezTo>
                  <a:pt x="4504531" y="2924473"/>
                  <a:pt x="4497090" y="2924473"/>
                  <a:pt x="4487168" y="2924473"/>
                </a:cubicBezTo>
                <a:close/>
                <a:moveTo>
                  <a:pt x="4282529" y="2917031"/>
                </a:moveTo>
                <a:cubicBezTo>
                  <a:pt x="4285010" y="2917031"/>
                  <a:pt x="4286250" y="2917031"/>
                  <a:pt x="4286250" y="2917031"/>
                </a:cubicBezTo>
                <a:lnTo>
                  <a:pt x="4271367" y="2931914"/>
                </a:lnTo>
                <a:lnTo>
                  <a:pt x="4271367" y="2924473"/>
                </a:lnTo>
                <a:cubicBezTo>
                  <a:pt x="4276328" y="2919512"/>
                  <a:pt x="4280049" y="2917031"/>
                  <a:pt x="4282529" y="2917031"/>
                </a:cubicBezTo>
                <a:close/>
                <a:moveTo>
                  <a:pt x="5629424" y="2913310"/>
                </a:moveTo>
                <a:cubicBezTo>
                  <a:pt x="5631904" y="2913310"/>
                  <a:pt x="5633144" y="2914551"/>
                  <a:pt x="5633144" y="2917031"/>
                </a:cubicBezTo>
                <a:lnTo>
                  <a:pt x="5625703" y="2924473"/>
                </a:lnTo>
                <a:lnTo>
                  <a:pt x="5618261" y="2917031"/>
                </a:lnTo>
                <a:cubicBezTo>
                  <a:pt x="5623222" y="2914551"/>
                  <a:pt x="5626943" y="2913310"/>
                  <a:pt x="5629424" y="2913310"/>
                </a:cubicBezTo>
                <a:close/>
                <a:moveTo>
                  <a:pt x="5505711" y="2912380"/>
                </a:moveTo>
                <a:cubicBezTo>
                  <a:pt x="5507571" y="2911760"/>
                  <a:pt x="5509121" y="2912070"/>
                  <a:pt x="5510361" y="2913310"/>
                </a:cubicBezTo>
                <a:cubicBezTo>
                  <a:pt x="5512841" y="2915791"/>
                  <a:pt x="5512841" y="2918271"/>
                  <a:pt x="5510361" y="2920752"/>
                </a:cubicBezTo>
                <a:cubicBezTo>
                  <a:pt x="5507881" y="2923233"/>
                  <a:pt x="5504160" y="2924473"/>
                  <a:pt x="5499199" y="2924473"/>
                </a:cubicBezTo>
                <a:lnTo>
                  <a:pt x="5499199" y="2917031"/>
                </a:lnTo>
                <a:cubicBezTo>
                  <a:pt x="5501680" y="2914551"/>
                  <a:pt x="5503850" y="2913001"/>
                  <a:pt x="5505711" y="2912380"/>
                </a:cubicBezTo>
                <a:close/>
                <a:moveTo>
                  <a:pt x="5878711" y="2909590"/>
                </a:moveTo>
                <a:cubicBezTo>
                  <a:pt x="5878711" y="2909590"/>
                  <a:pt x="5881191" y="2909590"/>
                  <a:pt x="5886152" y="2909590"/>
                </a:cubicBezTo>
                <a:cubicBezTo>
                  <a:pt x="5886152" y="2909590"/>
                  <a:pt x="5886152" y="2912070"/>
                  <a:pt x="5886152" y="2917031"/>
                </a:cubicBezTo>
                <a:cubicBezTo>
                  <a:pt x="5886152" y="2917031"/>
                  <a:pt x="5884911" y="2917031"/>
                  <a:pt x="5882431" y="2917031"/>
                </a:cubicBezTo>
                <a:cubicBezTo>
                  <a:pt x="5879951" y="2917031"/>
                  <a:pt x="5878711" y="2917031"/>
                  <a:pt x="5878711" y="2917031"/>
                </a:cubicBezTo>
                <a:cubicBezTo>
                  <a:pt x="5878711" y="2912070"/>
                  <a:pt x="5878711" y="2909590"/>
                  <a:pt x="5878711" y="2909590"/>
                </a:cubicBezTo>
                <a:close/>
                <a:moveTo>
                  <a:pt x="5722441" y="2909590"/>
                </a:moveTo>
                <a:lnTo>
                  <a:pt x="5729883" y="2909590"/>
                </a:lnTo>
                <a:lnTo>
                  <a:pt x="5722441" y="2917031"/>
                </a:lnTo>
                <a:close/>
                <a:moveTo>
                  <a:pt x="5659189" y="2909590"/>
                </a:moveTo>
                <a:cubicBezTo>
                  <a:pt x="5666631" y="2909590"/>
                  <a:pt x="5672831" y="2909590"/>
                  <a:pt x="5677793" y="2909590"/>
                </a:cubicBezTo>
                <a:lnTo>
                  <a:pt x="5677793" y="2917031"/>
                </a:lnTo>
                <a:cubicBezTo>
                  <a:pt x="5657949" y="2921992"/>
                  <a:pt x="5648027" y="2921992"/>
                  <a:pt x="5648027" y="2917031"/>
                </a:cubicBezTo>
                <a:cubicBezTo>
                  <a:pt x="5648027" y="2912070"/>
                  <a:pt x="5651748" y="2909590"/>
                  <a:pt x="5659189" y="2909590"/>
                </a:cubicBezTo>
                <a:close/>
                <a:moveTo>
                  <a:pt x="5350371" y="2909590"/>
                </a:moveTo>
                <a:cubicBezTo>
                  <a:pt x="5355332" y="2909590"/>
                  <a:pt x="5357812" y="2912070"/>
                  <a:pt x="5357812" y="2917031"/>
                </a:cubicBezTo>
                <a:lnTo>
                  <a:pt x="5350371" y="2917031"/>
                </a:lnTo>
                <a:cubicBezTo>
                  <a:pt x="5345410" y="2912070"/>
                  <a:pt x="5345410" y="2909590"/>
                  <a:pt x="5350371" y="2909590"/>
                </a:cubicBezTo>
                <a:close/>
                <a:moveTo>
                  <a:pt x="4457402" y="2909590"/>
                </a:moveTo>
                <a:lnTo>
                  <a:pt x="4464843" y="2909590"/>
                </a:lnTo>
                <a:cubicBezTo>
                  <a:pt x="4469805" y="2909590"/>
                  <a:pt x="4473526" y="2910830"/>
                  <a:pt x="4476006" y="2913310"/>
                </a:cubicBezTo>
                <a:cubicBezTo>
                  <a:pt x="4478486" y="2915791"/>
                  <a:pt x="4479726" y="2917031"/>
                  <a:pt x="4479726" y="2917031"/>
                </a:cubicBezTo>
                <a:lnTo>
                  <a:pt x="4464843" y="2917031"/>
                </a:lnTo>
                <a:close/>
                <a:moveTo>
                  <a:pt x="4412754" y="2909590"/>
                </a:moveTo>
                <a:cubicBezTo>
                  <a:pt x="4417715" y="2909590"/>
                  <a:pt x="4417715" y="2912070"/>
                  <a:pt x="4412754" y="2917031"/>
                </a:cubicBezTo>
                <a:cubicBezTo>
                  <a:pt x="4412754" y="2917031"/>
                  <a:pt x="4412754" y="2918271"/>
                  <a:pt x="4412754" y="2920752"/>
                </a:cubicBezTo>
                <a:cubicBezTo>
                  <a:pt x="4412754" y="2923233"/>
                  <a:pt x="4415234" y="2924473"/>
                  <a:pt x="4420195" y="2924473"/>
                </a:cubicBezTo>
                <a:lnTo>
                  <a:pt x="4420195" y="2931914"/>
                </a:lnTo>
                <a:lnTo>
                  <a:pt x="4368105" y="2931914"/>
                </a:lnTo>
                <a:lnTo>
                  <a:pt x="4360664" y="2931914"/>
                </a:lnTo>
                <a:cubicBezTo>
                  <a:pt x="4360664" y="2931914"/>
                  <a:pt x="4360664" y="2930674"/>
                  <a:pt x="4360664" y="2928193"/>
                </a:cubicBezTo>
                <a:cubicBezTo>
                  <a:pt x="4360664" y="2925713"/>
                  <a:pt x="4358184" y="2924473"/>
                  <a:pt x="4353223" y="2924473"/>
                </a:cubicBezTo>
                <a:cubicBezTo>
                  <a:pt x="4348262" y="2924473"/>
                  <a:pt x="4345781" y="2924473"/>
                  <a:pt x="4345781" y="2924473"/>
                </a:cubicBezTo>
                <a:cubicBezTo>
                  <a:pt x="4345781" y="2924473"/>
                  <a:pt x="4344541" y="2924473"/>
                  <a:pt x="4342061" y="2924473"/>
                </a:cubicBezTo>
                <a:cubicBezTo>
                  <a:pt x="4339580" y="2924473"/>
                  <a:pt x="4335859" y="2921992"/>
                  <a:pt x="4330898" y="2917031"/>
                </a:cubicBezTo>
                <a:cubicBezTo>
                  <a:pt x="4340820" y="2917031"/>
                  <a:pt x="4353223" y="2919512"/>
                  <a:pt x="4368105" y="2924473"/>
                </a:cubicBezTo>
                <a:cubicBezTo>
                  <a:pt x="4392910" y="2924473"/>
                  <a:pt x="4405313" y="2921992"/>
                  <a:pt x="4405313" y="2917031"/>
                </a:cubicBezTo>
                <a:cubicBezTo>
                  <a:pt x="4405313" y="2912070"/>
                  <a:pt x="4407793" y="2909590"/>
                  <a:pt x="4412754" y="2909590"/>
                </a:cubicBezTo>
                <a:close/>
                <a:moveTo>
                  <a:pt x="4375547" y="2909590"/>
                </a:moveTo>
                <a:cubicBezTo>
                  <a:pt x="4375547" y="2909590"/>
                  <a:pt x="4375547" y="2912070"/>
                  <a:pt x="4375547" y="2917031"/>
                </a:cubicBezTo>
                <a:lnTo>
                  <a:pt x="4360664" y="2917031"/>
                </a:lnTo>
                <a:close/>
                <a:moveTo>
                  <a:pt x="4643437" y="2905869"/>
                </a:moveTo>
                <a:lnTo>
                  <a:pt x="4650879" y="2909590"/>
                </a:lnTo>
                <a:cubicBezTo>
                  <a:pt x="4648398" y="2909590"/>
                  <a:pt x="4646538" y="2909280"/>
                  <a:pt x="4645298" y="2908660"/>
                </a:cubicBezTo>
                <a:close/>
                <a:moveTo>
                  <a:pt x="5901035" y="2902148"/>
                </a:moveTo>
                <a:cubicBezTo>
                  <a:pt x="5901035" y="2907109"/>
                  <a:pt x="5905996" y="2912070"/>
                  <a:pt x="5915918" y="2917031"/>
                </a:cubicBezTo>
                <a:cubicBezTo>
                  <a:pt x="5920879" y="2921992"/>
                  <a:pt x="5923359" y="2925713"/>
                  <a:pt x="5923359" y="2928193"/>
                </a:cubicBezTo>
                <a:cubicBezTo>
                  <a:pt x="5923359" y="2930674"/>
                  <a:pt x="5920879" y="2931914"/>
                  <a:pt x="5915918" y="2931914"/>
                </a:cubicBezTo>
                <a:lnTo>
                  <a:pt x="5908476" y="2924473"/>
                </a:lnTo>
                <a:cubicBezTo>
                  <a:pt x="5903515" y="2919512"/>
                  <a:pt x="5901035" y="2915791"/>
                  <a:pt x="5901035" y="2913310"/>
                </a:cubicBezTo>
                <a:cubicBezTo>
                  <a:pt x="5901035" y="2910830"/>
                  <a:pt x="5898555" y="2909590"/>
                  <a:pt x="5893593" y="2909590"/>
                </a:cubicBezTo>
                <a:close/>
                <a:moveTo>
                  <a:pt x="5532685" y="2902148"/>
                </a:moveTo>
                <a:cubicBezTo>
                  <a:pt x="5535165" y="2902148"/>
                  <a:pt x="5536406" y="2902148"/>
                  <a:pt x="5536406" y="2902148"/>
                </a:cubicBezTo>
                <a:lnTo>
                  <a:pt x="5528965" y="2909590"/>
                </a:lnTo>
                <a:cubicBezTo>
                  <a:pt x="5524003" y="2909590"/>
                  <a:pt x="5522764" y="2908350"/>
                  <a:pt x="5525244" y="2905869"/>
                </a:cubicBezTo>
                <a:cubicBezTo>
                  <a:pt x="5527724" y="2903388"/>
                  <a:pt x="5530205" y="2902148"/>
                  <a:pt x="5532685" y="2902148"/>
                </a:cubicBezTo>
                <a:close/>
                <a:moveTo>
                  <a:pt x="5320605" y="2902148"/>
                </a:moveTo>
                <a:lnTo>
                  <a:pt x="5328047" y="2909590"/>
                </a:lnTo>
                <a:cubicBezTo>
                  <a:pt x="5328047" y="2914551"/>
                  <a:pt x="5325567" y="2917031"/>
                  <a:pt x="5320605" y="2917031"/>
                </a:cubicBezTo>
                <a:cubicBezTo>
                  <a:pt x="5315644" y="2912070"/>
                  <a:pt x="5313164" y="2909590"/>
                  <a:pt x="5313164" y="2909590"/>
                </a:cubicBezTo>
                <a:cubicBezTo>
                  <a:pt x="5313164" y="2904629"/>
                  <a:pt x="5315644" y="2902148"/>
                  <a:pt x="5320605" y="2902148"/>
                </a:cubicBezTo>
                <a:close/>
                <a:moveTo>
                  <a:pt x="4635996" y="2902148"/>
                </a:moveTo>
                <a:lnTo>
                  <a:pt x="4641577" y="2903079"/>
                </a:lnTo>
                <a:cubicBezTo>
                  <a:pt x="4642817" y="2903699"/>
                  <a:pt x="4643437" y="2904629"/>
                  <a:pt x="4643437" y="2905869"/>
                </a:cubicBezTo>
                <a:close/>
                <a:moveTo>
                  <a:pt x="4613672" y="2902148"/>
                </a:moveTo>
                <a:cubicBezTo>
                  <a:pt x="4613672" y="2907109"/>
                  <a:pt x="4613672" y="2909590"/>
                  <a:pt x="4613672" y="2909590"/>
                </a:cubicBezTo>
                <a:cubicBezTo>
                  <a:pt x="4618633" y="2909590"/>
                  <a:pt x="4621113" y="2908350"/>
                  <a:pt x="4621113" y="2905869"/>
                </a:cubicBezTo>
                <a:cubicBezTo>
                  <a:pt x="4621113" y="2903388"/>
                  <a:pt x="4618633" y="2902148"/>
                  <a:pt x="4613672" y="2902148"/>
                </a:cubicBezTo>
                <a:close/>
                <a:moveTo>
                  <a:pt x="4189512" y="2902148"/>
                </a:moveTo>
                <a:lnTo>
                  <a:pt x="4249043" y="2909590"/>
                </a:lnTo>
                <a:lnTo>
                  <a:pt x="4256484" y="2924473"/>
                </a:lnTo>
                <a:cubicBezTo>
                  <a:pt x="4256484" y="2924473"/>
                  <a:pt x="4252764" y="2923233"/>
                  <a:pt x="4245322" y="2920752"/>
                </a:cubicBezTo>
                <a:cubicBezTo>
                  <a:pt x="4237881" y="2918271"/>
                  <a:pt x="4230439" y="2915791"/>
                  <a:pt x="4222998" y="2913310"/>
                </a:cubicBezTo>
                <a:cubicBezTo>
                  <a:pt x="4215557" y="2910830"/>
                  <a:pt x="4208115" y="2908350"/>
                  <a:pt x="4200674" y="2905869"/>
                </a:cubicBezTo>
                <a:cubicBezTo>
                  <a:pt x="4193232" y="2903388"/>
                  <a:pt x="4189512" y="2902148"/>
                  <a:pt x="4189512" y="2902148"/>
                </a:cubicBezTo>
                <a:close/>
                <a:moveTo>
                  <a:pt x="5856386" y="2894707"/>
                </a:moveTo>
                <a:cubicBezTo>
                  <a:pt x="5861348" y="2894707"/>
                  <a:pt x="5863828" y="2894707"/>
                  <a:pt x="5863828" y="2894707"/>
                </a:cubicBezTo>
                <a:lnTo>
                  <a:pt x="5871269" y="2902148"/>
                </a:lnTo>
                <a:lnTo>
                  <a:pt x="5867549" y="2902148"/>
                </a:lnTo>
                <a:cubicBezTo>
                  <a:pt x="5865068" y="2902148"/>
                  <a:pt x="5863828" y="2902148"/>
                  <a:pt x="5863828" y="2902148"/>
                </a:cubicBezTo>
                <a:close/>
                <a:moveTo>
                  <a:pt x="5781972" y="2894707"/>
                </a:moveTo>
                <a:cubicBezTo>
                  <a:pt x="5786934" y="2894707"/>
                  <a:pt x="5789414" y="2894707"/>
                  <a:pt x="5789414" y="2894707"/>
                </a:cubicBezTo>
                <a:cubicBezTo>
                  <a:pt x="5789414" y="2894707"/>
                  <a:pt x="5790654" y="2895947"/>
                  <a:pt x="5793135" y="2898428"/>
                </a:cubicBezTo>
                <a:cubicBezTo>
                  <a:pt x="5795615" y="2900908"/>
                  <a:pt x="5799335" y="2902148"/>
                  <a:pt x="5804297" y="2902148"/>
                </a:cubicBezTo>
                <a:lnTo>
                  <a:pt x="5789414" y="2902148"/>
                </a:lnTo>
                <a:close/>
                <a:moveTo>
                  <a:pt x="5700117" y="2894707"/>
                </a:moveTo>
                <a:cubicBezTo>
                  <a:pt x="5700117" y="2894707"/>
                  <a:pt x="5702597" y="2894707"/>
                  <a:pt x="5707558" y="2894707"/>
                </a:cubicBezTo>
                <a:cubicBezTo>
                  <a:pt x="5707558" y="2899668"/>
                  <a:pt x="5705078" y="2902148"/>
                  <a:pt x="5700117" y="2902148"/>
                </a:cubicBezTo>
                <a:cubicBezTo>
                  <a:pt x="5700117" y="2897188"/>
                  <a:pt x="5700117" y="2894707"/>
                  <a:pt x="5700117" y="2894707"/>
                </a:cubicBezTo>
                <a:close/>
                <a:moveTo>
                  <a:pt x="4368105" y="2894707"/>
                </a:moveTo>
                <a:cubicBezTo>
                  <a:pt x="4373067" y="2894707"/>
                  <a:pt x="4378027" y="2897188"/>
                  <a:pt x="4382988" y="2902148"/>
                </a:cubicBezTo>
                <a:lnTo>
                  <a:pt x="4375547" y="2902148"/>
                </a:lnTo>
                <a:lnTo>
                  <a:pt x="4360664" y="2902148"/>
                </a:lnTo>
                <a:cubicBezTo>
                  <a:pt x="4360664" y="2897188"/>
                  <a:pt x="4363144" y="2894707"/>
                  <a:pt x="4368105" y="2894707"/>
                </a:cubicBezTo>
                <a:close/>
                <a:moveTo>
                  <a:pt x="3817441" y="2894707"/>
                </a:moveTo>
                <a:cubicBezTo>
                  <a:pt x="3822402" y="2894707"/>
                  <a:pt x="3824883" y="2897188"/>
                  <a:pt x="3824883" y="2902148"/>
                </a:cubicBezTo>
                <a:lnTo>
                  <a:pt x="3817441" y="2902148"/>
                </a:lnTo>
                <a:close/>
                <a:moveTo>
                  <a:pt x="3743027" y="2894707"/>
                </a:moveTo>
                <a:cubicBezTo>
                  <a:pt x="3747988" y="2894707"/>
                  <a:pt x="3750469" y="2894707"/>
                  <a:pt x="3750469" y="2894707"/>
                </a:cubicBezTo>
                <a:cubicBezTo>
                  <a:pt x="3750469" y="2894707"/>
                  <a:pt x="3750469" y="2897188"/>
                  <a:pt x="3750469" y="2902148"/>
                </a:cubicBezTo>
                <a:lnTo>
                  <a:pt x="3743027" y="2902148"/>
                </a:lnTo>
                <a:close/>
                <a:moveTo>
                  <a:pt x="4675063" y="2892382"/>
                </a:moveTo>
                <a:cubicBezTo>
                  <a:pt x="4678784" y="2891451"/>
                  <a:pt x="4688086" y="2894707"/>
                  <a:pt x="4702968" y="2902148"/>
                </a:cubicBezTo>
                <a:cubicBezTo>
                  <a:pt x="4727773" y="2912070"/>
                  <a:pt x="4742656" y="2917031"/>
                  <a:pt x="4747617" y="2917031"/>
                </a:cubicBezTo>
                <a:cubicBezTo>
                  <a:pt x="4752578" y="2917031"/>
                  <a:pt x="4755058" y="2919512"/>
                  <a:pt x="4755058" y="2924473"/>
                </a:cubicBezTo>
                <a:cubicBezTo>
                  <a:pt x="4750097" y="2924473"/>
                  <a:pt x="4745137" y="2924473"/>
                  <a:pt x="4740176" y="2924473"/>
                </a:cubicBezTo>
                <a:cubicBezTo>
                  <a:pt x="4735214" y="2924473"/>
                  <a:pt x="4729013" y="2923233"/>
                  <a:pt x="4721572" y="2920752"/>
                </a:cubicBezTo>
                <a:cubicBezTo>
                  <a:pt x="4714131" y="2918271"/>
                  <a:pt x="4705449" y="2914551"/>
                  <a:pt x="4695527" y="2909590"/>
                </a:cubicBezTo>
                <a:cubicBezTo>
                  <a:pt x="4680644" y="2899668"/>
                  <a:pt x="4673203" y="2894707"/>
                  <a:pt x="4673203" y="2894707"/>
                </a:cubicBezTo>
                <a:cubicBezTo>
                  <a:pt x="4673203" y="2893467"/>
                  <a:pt x="4673823" y="2892691"/>
                  <a:pt x="4675063" y="2892382"/>
                </a:cubicBezTo>
                <a:close/>
                <a:moveTo>
                  <a:pt x="4896445" y="2887266"/>
                </a:moveTo>
                <a:lnTo>
                  <a:pt x="4903886" y="2887266"/>
                </a:lnTo>
                <a:cubicBezTo>
                  <a:pt x="4908848" y="2892226"/>
                  <a:pt x="4910087" y="2894707"/>
                  <a:pt x="4907607" y="2894707"/>
                </a:cubicBezTo>
                <a:cubicBezTo>
                  <a:pt x="4905127" y="2894707"/>
                  <a:pt x="4903886" y="2894707"/>
                  <a:pt x="4903886" y="2894707"/>
                </a:cubicBezTo>
                <a:close/>
                <a:moveTo>
                  <a:pt x="4405313" y="2887266"/>
                </a:moveTo>
                <a:cubicBezTo>
                  <a:pt x="4405313" y="2887266"/>
                  <a:pt x="4407793" y="2887266"/>
                  <a:pt x="4412754" y="2887266"/>
                </a:cubicBezTo>
                <a:cubicBezTo>
                  <a:pt x="4417715" y="2887266"/>
                  <a:pt x="4420195" y="2888506"/>
                  <a:pt x="4420195" y="2890986"/>
                </a:cubicBezTo>
                <a:cubicBezTo>
                  <a:pt x="4420195" y="2893467"/>
                  <a:pt x="4417715" y="2894707"/>
                  <a:pt x="4412754" y="2894707"/>
                </a:cubicBezTo>
                <a:cubicBezTo>
                  <a:pt x="4412754" y="2894707"/>
                  <a:pt x="4411514" y="2893467"/>
                  <a:pt x="4409033" y="2890986"/>
                </a:cubicBezTo>
                <a:cubicBezTo>
                  <a:pt x="4406553" y="2888506"/>
                  <a:pt x="4405313" y="2887266"/>
                  <a:pt x="4405313" y="2887266"/>
                </a:cubicBezTo>
                <a:close/>
                <a:moveTo>
                  <a:pt x="5525244" y="2879824"/>
                </a:moveTo>
                <a:cubicBezTo>
                  <a:pt x="5527724" y="2879824"/>
                  <a:pt x="5528965" y="2879824"/>
                  <a:pt x="5528965" y="2879824"/>
                </a:cubicBezTo>
                <a:lnTo>
                  <a:pt x="5521523" y="2887266"/>
                </a:lnTo>
                <a:cubicBezTo>
                  <a:pt x="5521523" y="2882305"/>
                  <a:pt x="5522764" y="2879824"/>
                  <a:pt x="5525244" y="2879824"/>
                </a:cubicBezTo>
                <a:close/>
                <a:moveTo>
                  <a:pt x="4591347" y="2879824"/>
                </a:moveTo>
                <a:lnTo>
                  <a:pt x="4598789" y="2887266"/>
                </a:lnTo>
                <a:cubicBezTo>
                  <a:pt x="4608710" y="2892226"/>
                  <a:pt x="4616152" y="2894707"/>
                  <a:pt x="4621113" y="2894707"/>
                </a:cubicBezTo>
                <a:lnTo>
                  <a:pt x="4635996" y="2902148"/>
                </a:lnTo>
                <a:cubicBezTo>
                  <a:pt x="4635996" y="2902148"/>
                  <a:pt x="4635996" y="2904629"/>
                  <a:pt x="4635996" y="2909590"/>
                </a:cubicBezTo>
                <a:cubicBezTo>
                  <a:pt x="4635996" y="2914551"/>
                  <a:pt x="4635996" y="2917031"/>
                  <a:pt x="4635996" y="2917031"/>
                </a:cubicBezTo>
                <a:cubicBezTo>
                  <a:pt x="4635996" y="2917031"/>
                  <a:pt x="4638476" y="2917031"/>
                  <a:pt x="4643437" y="2917031"/>
                </a:cubicBezTo>
                <a:lnTo>
                  <a:pt x="4650879" y="2924473"/>
                </a:lnTo>
                <a:lnTo>
                  <a:pt x="4665761" y="2931914"/>
                </a:lnTo>
                <a:lnTo>
                  <a:pt x="4680644" y="2931914"/>
                </a:lnTo>
                <a:lnTo>
                  <a:pt x="4665761" y="2939355"/>
                </a:lnTo>
                <a:cubicBezTo>
                  <a:pt x="4655840" y="2934395"/>
                  <a:pt x="4648399" y="2931914"/>
                  <a:pt x="4643437" y="2931914"/>
                </a:cubicBezTo>
                <a:cubicBezTo>
                  <a:pt x="4643437" y="2931914"/>
                  <a:pt x="4643437" y="2929433"/>
                  <a:pt x="4643437" y="2924473"/>
                </a:cubicBezTo>
                <a:lnTo>
                  <a:pt x="4635996" y="2924473"/>
                </a:lnTo>
                <a:cubicBezTo>
                  <a:pt x="4635996" y="2929433"/>
                  <a:pt x="4631035" y="2930674"/>
                  <a:pt x="4621113" y="2928193"/>
                </a:cubicBezTo>
                <a:cubicBezTo>
                  <a:pt x="4611192" y="2925713"/>
                  <a:pt x="4604990" y="2923233"/>
                  <a:pt x="4602510" y="2920752"/>
                </a:cubicBezTo>
                <a:cubicBezTo>
                  <a:pt x="4600029" y="2918271"/>
                  <a:pt x="4593827" y="2917031"/>
                  <a:pt x="4583906" y="2917031"/>
                </a:cubicBezTo>
                <a:cubicBezTo>
                  <a:pt x="4573984" y="2917031"/>
                  <a:pt x="4569023" y="2917031"/>
                  <a:pt x="4569023" y="2917031"/>
                </a:cubicBezTo>
                <a:lnTo>
                  <a:pt x="4598789" y="2902148"/>
                </a:lnTo>
                <a:lnTo>
                  <a:pt x="4606230" y="2894707"/>
                </a:lnTo>
                <a:lnTo>
                  <a:pt x="4591347" y="2887266"/>
                </a:lnTo>
                <a:lnTo>
                  <a:pt x="4583906" y="2887266"/>
                </a:lnTo>
                <a:close/>
                <a:moveTo>
                  <a:pt x="3772793" y="2879824"/>
                </a:moveTo>
                <a:cubicBezTo>
                  <a:pt x="3772793" y="2884785"/>
                  <a:pt x="3772793" y="2887266"/>
                  <a:pt x="3772793" y="2887266"/>
                </a:cubicBezTo>
                <a:cubicBezTo>
                  <a:pt x="3767832" y="2887266"/>
                  <a:pt x="3765352" y="2887266"/>
                  <a:pt x="3765352" y="2887266"/>
                </a:cubicBezTo>
                <a:close/>
                <a:moveTo>
                  <a:pt x="5796855" y="2872383"/>
                </a:moveTo>
                <a:cubicBezTo>
                  <a:pt x="5801817" y="2872383"/>
                  <a:pt x="5806777" y="2872383"/>
                  <a:pt x="5811738" y="2872383"/>
                </a:cubicBezTo>
                <a:lnTo>
                  <a:pt x="5804297" y="2879824"/>
                </a:lnTo>
                <a:close/>
                <a:moveTo>
                  <a:pt x="5328047" y="2872383"/>
                </a:moveTo>
                <a:lnTo>
                  <a:pt x="5335488" y="2879824"/>
                </a:lnTo>
                <a:lnTo>
                  <a:pt x="5328047" y="2879824"/>
                </a:lnTo>
                <a:cubicBezTo>
                  <a:pt x="5328047" y="2879824"/>
                  <a:pt x="5328047" y="2877343"/>
                  <a:pt x="5328047" y="2872383"/>
                </a:cubicBezTo>
                <a:close/>
                <a:moveTo>
                  <a:pt x="5037832" y="2872383"/>
                </a:moveTo>
                <a:cubicBezTo>
                  <a:pt x="5037832" y="2872383"/>
                  <a:pt x="5040312" y="2874863"/>
                  <a:pt x="5045273" y="2879824"/>
                </a:cubicBezTo>
                <a:cubicBezTo>
                  <a:pt x="5040312" y="2879824"/>
                  <a:pt x="5037832" y="2879824"/>
                  <a:pt x="5037832" y="2879824"/>
                </a:cubicBezTo>
                <a:close/>
                <a:moveTo>
                  <a:pt x="4115098" y="2872383"/>
                </a:moveTo>
                <a:lnTo>
                  <a:pt x="4152305" y="2887266"/>
                </a:lnTo>
                <a:cubicBezTo>
                  <a:pt x="4157266" y="2887266"/>
                  <a:pt x="4159746" y="2887266"/>
                  <a:pt x="4159746" y="2887266"/>
                </a:cubicBezTo>
                <a:cubicBezTo>
                  <a:pt x="4159746" y="2887266"/>
                  <a:pt x="4162226" y="2887266"/>
                  <a:pt x="4167188" y="2887266"/>
                </a:cubicBezTo>
                <a:cubicBezTo>
                  <a:pt x="4167188" y="2887266"/>
                  <a:pt x="4167188" y="2889746"/>
                  <a:pt x="4167188" y="2894707"/>
                </a:cubicBezTo>
                <a:cubicBezTo>
                  <a:pt x="4167188" y="2894707"/>
                  <a:pt x="4160986" y="2894707"/>
                  <a:pt x="4148584" y="2894707"/>
                </a:cubicBezTo>
                <a:cubicBezTo>
                  <a:pt x="4136182" y="2894707"/>
                  <a:pt x="4128740" y="2892226"/>
                  <a:pt x="4126260" y="2887266"/>
                </a:cubicBezTo>
                <a:cubicBezTo>
                  <a:pt x="4123779" y="2882305"/>
                  <a:pt x="4120059" y="2879824"/>
                  <a:pt x="4115098" y="2879824"/>
                </a:cubicBezTo>
                <a:close/>
                <a:moveTo>
                  <a:pt x="6139160" y="2864941"/>
                </a:moveTo>
                <a:cubicBezTo>
                  <a:pt x="6139160" y="2864941"/>
                  <a:pt x="6140401" y="2864941"/>
                  <a:pt x="6142881" y="2864941"/>
                </a:cubicBezTo>
                <a:cubicBezTo>
                  <a:pt x="6145361" y="2864941"/>
                  <a:pt x="6146601" y="2866181"/>
                  <a:pt x="6146601" y="2868662"/>
                </a:cubicBezTo>
                <a:cubicBezTo>
                  <a:pt x="6146601" y="2871143"/>
                  <a:pt x="6144121" y="2872383"/>
                  <a:pt x="6139160" y="2872383"/>
                </a:cubicBezTo>
                <a:cubicBezTo>
                  <a:pt x="6139160" y="2867422"/>
                  <a:pt x="6139160" y="2864941"/>
                  <a:pt x="6139160" y="2864941"/>
                </a:cubicBezTo>
                <a:close/>
                <a:moveTo>
                  <a:pt x="4725293" y="2864941"/>
                </a:moveTo>
                <a:lnTo>
                  <a:pt x="4725293" y="2872383"/>
                </a:lnTo>
                <a:cubicBezTo>
                  <a:pt x="4730254" y="2872383"/>
                  <a:pt x="4732734" y="2871143"/>
                  <a:pt x="4732734" y="2868662"/>
                </a:cubicBezTo>
                <a:cubicBezTo>
                  <a:pt x="4732734" y="2866181"/>
                  <a:pt x="4732734" y="2864941"/>
                  <a:pt x="4732734" y="2864941"/>
                </a:cubicBezTo>
                <a:cubicBezTo>
                  <a:pt x="4732734" y="2864941"/>
                  <a:pt x="4730254" y="2864941"/>
                  <a:pt x="4725293" y="2864941"/>
                </a:cubicBezTo>
                <a:close/>
                <a:moveTo>
                  <a:pt x="4479726" y="2864941"/>
                </a:moveTo>
                <a:cubicBezTo>
                  <a:pt x="4479726" y="2869902"/>
                  <a:pt x="4484688" y="2872383"/>
                  <a:pt x="4494609" y="2872383"/>
                </a:cubicBezTo>
                <a:lnTo>
                  <a:pt x="4487168" y="2864941"/>
                </a:lnTo>
                <a:close/>
                <a:moveTo>
                  <a:pt x="4316016" y="2864941"/>
                </a:moveTo>
                <a:lnTo>
                  <a:pt x="4345781" y="2879824"/>
                </a:lnTo>
                <a:lnTo>
                  <a:pt x="4330898" y="2879824"/>
                </a:lnTo>
                <a:lnTo>
                  <a:pt x="4323457" y="2879824"/>
                </a:lnTo>
                <a:lnTo>
                  <a:pt x="4323457" y="2887266"/>
                </a:lnTo>
                <a:lnTo>
                  <a:pt x="4316016" y="2872383"/>
                </a:lnTo>
                <a:cubicBezTo>
                  <a:pt x="4316016" y="2867422"/>
                  <a:pt x="4316016" y="2864941"/>
                  <a:pt x="4316016" y="2864941"/>
                </a:cubicBezTo>
                <a:close/>
                <a:moveTo>
                  <a:pt x="4241602" y="2864941"/>
                </a:moveTo>
                <a:lnTo>
                  <a:pt x="4256484" y="2872383"/>
                </a:lnTo>
                <a:cubicBezTo>
                  <a:pt x="4251523" y="2872383"/>
                  <a:pt x="4249043" y="2872383"/>
                  <a:pt x="4249043" y="2872383"/>
                </a:cubicBezTo>
                <a:cubicBezTo>
                  <a:pt x="4239121" y="2872383"/>
                  <a:pt x="4236641" y="2874863"/>
                  <a:pt x="4241602" y="2879824"/>
                </a:cubicBezTo>
                <a:cubicBezTo>
                  <a:pt x="4246563" y="2884785"/>
                  <a:pt x="4246563" y="2887266"/>
                  <a:pt x="4241602" y="2887266"/>
                </a:cubicBezTo>
                <a:cubicBezTo>
                  <a:pt x="4236641" y="2887266"/>
                  <a:pt x="4234160" y="2886025"/>
                  <a:pt x="4234160" y="2883545"/>
                </a:cubicBezTo>
                <a:cubicBezTo>
                  <a:pt x="4234160" y="2881064"/>
                  <a:pt x="4234160" y="2879824"/>
                  <a:pt x="4234160" y="2879824"/>
                </a:cubicBezTo>
                <a:lnTo>
                  <a:pt x="4234160" y="2872383"/>
                </a:lnTo>
                <a:close/>
                <a:moveTo>
                  <a:pt x="6131718" y="2857500"/>
                </a:moveTo>
                <a:cubicBezTo>
                  <a:pt x="6131718" y="2857500"/>
                  <a:pt x="6131718" y="2859981"/>
                  <a:pt x="6131718" y="2864941"/>
                </a:cubicBezTo>
                <a:cubicBezTo>
                  <a:pt x="6126757" y="2864941"/>
                  <a:pt x="6124277" y="2864941"/>
                  <a:pt x="6124277" y="2864941"/>
                </a:cubicBezTo>
                <a:close/>
                <a:moveTo>
                  <a:pt x="5447109" y="2857500"/>
                </a:moveTo>
                <a:cubicBezTo>
                  <a:pt x="5447109" y="2857500"/>
                  <a:pt x="5447109" y="2859981"/>
                  <a:pt x="5447109" y="2864941"/>
                </a:cubicBezTo>
                <a:cubicBezTo>
                  <a:pt x="5447109" y="2869902"/>
                  <a:pt x="5449589" y="2869902"/>
                  <a:pt x="5454551" y="2864941"/>
                </a:cubicBezTo>
                <a:cubicBezTo>
                  <a:pt x="5459512" y="2864941"/>
                  <a:pt x="5461992" y="2862461"/>
                  <a:pt x="5461992" y="2857500"/>
                </a:cubicBezTo>
                <a:cubicBezTo>
                  <a:pt x="5461992" y="2857500"/>
                  <a:pt x="5459512" y="2857500"/>
                  <a:pt x="5454551" y="2857500"/>
                </a:cubicBezTo>
                <a:cubicBezTo>
                  <a:pt x="5449589" y="2857500"/>
                  <a:pt x="5447109" y="2857500"/>
                  <a:pt x="5447109" y="2857500"/>
                </a:cubicBezTo>
                <a:close/>
                <a:moveTo>
                  <a:pt x="5346650" y="2857500"/>
                </a:moveTo>
                <a:cubicBezTo>
                  <a:pt x="5349130" y="2857500"/>
                  <a:pt x="5350371" y="2857500"/>
                  <a:pt x="5350371" y="2857500"/>
                </a:cubicBezTo>
                <a:lnTo>
                  <a:pt x="5342929" y="2864941"/>
                </a:lnTo>
                <a:cubicBezTo>
                  <a:pt x="5337968" y="2864941"/>
                  <a:pt x="5336729" y="2863701"/>
                  <a:pt x="5339209" y="2861221"/>
                </a:cubicBezTo>
                <a:cubicBezTo>
                  <a:pt x="5341689" y="2858740"/>
                  <a:pt x="5344170" y="2857500"/>
                  <a:pt x="5346650" y="2857500"/>
                </a:cubicBezTo>
                <a:close/>
                <a:moveTo>
                  <a:pt x="5127129" y="2857500"/>
                </a:moveTo>
                <a:cubicBezTo>
                  <a:pt x="5127129" y="2857500"/>
                  <a:pt x="5128369" y="2858740"/>
                  <a:pt x="5130849" y="2861221"/>
                </a:cubicBezTo>
                <a:cubicBezTo>
                  <a:pt x="5133329" y="2863701"/>
                  <a:pt x="5134570" y="2864941"/>
                  <a:pt x="5134570" y="2864941"/>
                </a:cubicBezTo>
                <a:cubicBezTo>
                  <a:pt x="5129609" y="2864941"/>
                  <a:pt x="5127129" y="2864941"/>
                  <a:pt x="5127129" y="2864941"/>
                </a:cubicBezTo>
                <a:close/>
                <a:moveTo>
                  <a:pt x="5112246" y="2857500"/>
                </a:moveTo>
                <a:cubicBezTo>
                  <a:pt x="5117207" y="2857500"/>
                  <a:pt x="5119687" y="2858740"/>
                  <a:pt x="5119687" y="2861221"/>
                </a:cubicBezTo>
                <a:cubicBezTo>
                  <a:pt x="5119687" y="2863701"/>
                  <a:pt x="5117207" y="2864941"/>
                  <a:pt x="5112246" y="2864941"/>
                </a:cubicBezTo>
                <a:cubicBezTo>
                  <a:pt x="5112246" y="2864941"/>
                  <a:pt x="5112246" y="2862461"/>
                  <a:pt x="5112246" y="2857500"/>
                </a:cubicBezTo>
                <a:close/>
                <a:moveTo>
                  <a:pt x="4892724" y="2857500"/>
                </a:moveTo>
                <a:cubicBezTo>
                  <a:pt x="4895204" y="2857500"/>
                  <a:pt x="4896445" y="2858740"/>
                  <a:pt x="4896445" y="2861221"/>
                </a:cubicBezTo>
                <a:cubicBezTo>
                  <a:pt x="4896445" y="2863701"/>
                  <a:pt x="4898925" y="2864941"/>
                  <a:pt x="4903886" y="2864941"/>
                </a:cubicBezTo>
                <a:cubicBezTo>
                  <a:pt x="4908848" y="2864941"/>
                  <a:pt x="4912568" y="2867422"/>
                  <a:pt x="4915049" y="2872383"/>
                </a:cubicBezTo>
                <a:cubicBezTo>
                  <a:pt x="4917529" y="2877343"/>
                  <a:pt x="4922490" y="2879824"/>
                  <a:pt x="4929931" y="2879824"/>
                </a:cubicBezTo>
                <a:cubicBezTo>
                  <a:pt x="4937373" y="2879824"/>
                  <a:pt x="4942334" y="2881064"/>
                  <a:pt x="4944814" y="2883545"/>
                </a:cubicBezTo>
                <a:cubicBezTo>
                  <a:pt x="4947294" y="2886025"/>
                  <a:pt x="4949776" y="2887266"/>
                  <a:pt x="4952256" y="2887266"/>
                </a:cubicBezTo>
                <a:cubicBezTo>
                  <a:pt x="4954736" y="2887266"/>
                  <a:pt x="4963418" y="2888506"/>
                  <a:pt x="4978301" y="2890986"/>
                </a:cubicBezTo>
                <a:cubicBezTo>
                  <a:pt x="4993183" y="2893467"/>
                  <a:pt x="5003105" y="2897188"/>
                  <a:pt x="5008066" y="2902148"/>
                </a:cubicBezTo>
                <a:lnTo>
                  <a:pt x="5015508" y="2902148"/>
                </a:lnTo>
                <a:cubicBezTo>
                  <a:pt x="5020469" y="2902148"/>
                  <a:pt x="5026670" y="2903388"/>
                  <a:pt x="5034111" y="2905869"/>
                </a:cubicBezTo>
                <a:cubicBezTo>
                  <a:pt x="5041552" y="2908350"/>
                  <a:pt x="5047753" y="2909590"/>
                  <a:pt x="5052715" y="2909590"/>
                </a:cubicBezTo>
                <a:lnTo>
                  <a:pt x="5060156" y="2909590"/>
                </a:lnTo>
                <a:lnTo>
                  <a:pt x="5067597" y="2909590"/>
                </a:lnTo>
                <a:lnTo>
                  <a:pt x="5082480" y="2917031"/>
                </a:lnTo>
                <a:cubicBezTo>
                  <a:pt x="5092402" y="2917031"/>
                  <a:pt x="5099843" y="2919512"/>
                  <a:pt x="5104804" y="2924473"/>
                </a:cubicBezTo>
                <a:cubicBezTo>
                  <a:pt x="5109766" y="2924473"/>
                  <a:pt x="5113486" y="2924473"/>
                  <a:pt x="5115967" y="2924473"/>
                </a:cubicBezTo>
                <a:cubicBezTo>
                  <a:pt x="5118447" y="2924473"/>
                  <a:pt x="5119687" y="2924473"/>
                  <a:pt x="5119687" y="2924473"/>
                </a:cubicBezTo>
                <a:cubicBezTo>
                  <a:pt x="5124649" y="2924473"/>
                  <a:pt x="5127129" y="2926953"/>
                  <a:pt x="5127129" y="2931914"/>
                </a:cubicBezTo>
                <a:cubicBezTo>
                  <a:pt x="5132090" y="2936875"/>
                  <a:pt x="5134570" y="2939355"/>
                  <a:pt x="5134570" y="2939355"/>
                </a:cubicBezTo>
                <a:cubicBezTo>
                  <a:pt x="5139531" y="2939355"/>
                  <a:pt x="5139531" y="2941836"/>
                  <a:pt x="5134570" y="2946797"/>
                </a:cubicBezTo>
                <a:lnTo>
                  <a:pt x="5142011" y="2954238"/>
                </a:lnTo>
                <a:cubicBezTo>
                  <a:pt x="5146973" y="2954238"/>
                  <a:pt x="5149453" y="2952998"/>
                  <a:pt x="5149453" y="2950517"/>
                </a:cubicBezTo>
                <a:cubicBezTo>
                  <a:pt x="5149453" y="2948037"/>
                  <a:pt x="5151933" y="2944316"/>
                  <a:pt x="5156894" y="2939355"/>
                </a:cubicBezTo>
                <a:cubicBezTo>
                  <a:pt x="5161856" y="2934395"/>
                  <a:pt x="5156894" y="2929433"/>
                  <a:pt x="5142011" y="2924473"/>
                </a:cubicBezTo>
                <a:cubicBezTo>
                  <a:pt x="5137050" y="2919512"/>
                  <a:pt x="5130849" y="2915791"/>
                  <a:pt x="5123408" y="2913310"/>
                </a:cubicBezTo>
                <a:cubicBezTo>
                  <a:pt x="5115967" y="2910830"/>
                  <a:pt x="5109766" y="2909590"/>
                  <a:pt x="5104804" y="2909590"/>
                </a:cubicBezTo>
                <a:cubicBezTo>
                  <a:pt x="5094883" y="2909590"/>
                  <a:pt x="5089922" y="2909590"/>
                  <a:pt x="5089922" y="2909590"/>
                </a:cubicBezTo>
                <a:cubicBezTo>
                  <a:pt x="5094883" y="2909590"/>
                  <a:pt x="5099843" y="2908350"/>
                  <a:pt x="5104804" y="2905869"/>
                </a:cubicBezTo>
                <a:cubicBezTo>
                  <a:pt x="5109766" y="2903388"/>
                  <a:pt x="5114726" y="2902148"/>
                  <a:pt x="5119687" y="2902148"/>
                </a:cubicBezTo>
                <a:cubicBezTo>
                  <a:pt x="5119687" y="2907109"/>
                  <a:pt x="5120928" y="2909590"/>
                  <a:pt x="5123408" y="2909590"/>
                </a:cubicBezTo>
                <a:cubicBezTo>
                  <a:pt x="5125888" y="2909590"/>
                  <a:pt x="5129609" y="2909590"/>
                  <a:pt x="5134570" y="2909590"/>
                </a:cubicBezTo>
                <a:cubicBezTo>
                  <a:pt x="5139531" y="2909590"/>
                  <a:pt x="5144492" y="2912070"/>
                  <a:pt x="5149453" y="2917031"/>
                </a:cubicBezTo>
                <a:lnTo>
                  <a:pt x="5179218" y="2924473"/>
                </a:lnTo>
                <a:cubicBezTo>
                  <a:pt x="5213945" y="2934395"/>
                  <a:pt x="5233788" y="2941836"/>
                  <a:pt x="5238750" y="2946797"/>
                </a:cubicBezTo>
                <a:lnTo>
                  <a:pt x="5246191" y="2946797"/>
                </a:lnTo>
                <a:lnTo>
                  <a:pt x="5261074" y="2954238"/>
                </a:lnTo>
                <a:lnTo>
                  <a:pt x="5268515" y="2961680"/>
                </a:lnTo>
                <a:lnTo>
                  <a:pt x="5261074" y="2961680"/>
                </a:lnTo>
                <a:cubicBezTo>
                  <a:pt x="5251152" y="2956719"/>
                  <a:pt x="5243711" y="2954238"/>
                  <a:pt x="5238750" y="2954238"/>
                </a:cubicBezTo>
                <a:cubicBezTo>
                  <a:pt x="5233788" y="2954238"/>
                  <a:pt x="5231308" y="2956719"/>
                  <a:pt x="5231308" y="2961680"/>
                </a:cubicBezTo>
                <a:lnTo>
                  <a:pt x="5223867" y="2961680"/>
                </a:lnTo>
                <a:cubicBezTo>
                  <a:pt x="5223867" y="2961680"/>
                  <a:pt x="5220146" y="2961680"/>
                  <a:pt x="5212705" y="2961680"/>
                </a:cubicBezTo>
                <a:cubicBezTo>
                  <a:pt x="5205263" y="2961680"/>
                  <a:pt x="5201543" y="2962920"/>
                  <a:pt x="5201543" y="2965400"/>
                </a:cubicBezTo>
                <a:cubicBezTo>
                  <a:pt x="5201543" y="2967881"/>
                  <a:pt x="5204023" y="2969121"/>
                  <a:pt x="5208984" y="2969121"/>
                </a:cubicBezTo>
                <a:cubicBezTo>
                  <a:pt x="5208984" y="2969121"/>
                  <a:pt x="5210225" y="2970361"/>
                  <a:pt x="5212705" y="2972842"/>
                </a:cubicBezTo>
                <a:cubicBezTo>
                  <a:pt x="5215185" y="2975322"/>
                  <a:pt x="5216426" y="2976562"/>
                  <a:pt x="5216426" y="2976562"/>
                </a:cubicBezTo>
                <a:cubicBezTo>
                  <a:pt x="5216426" y="2981523"/>
                  <a:pt x="5218906" y="2981523"/>
                  <a:pt x="5223867" y="2976562"/>
                </a:cubicBezTo>
                <a:cubicBezTo>
                  <a:pt x="5228828" y="2976562"/>
                  <a:pt x="5232549" y="2977802"/>
                  <a:pt x="5235029" y="2980283"/>
                </a:cubicBezTo>
                <a:cubicBezTo>
                  <a:pt x="5237509" y="2982764"/>
                  <a:pt x="5238750" y="2984004"/>
                  <a:pt x="5238750" y="2984004"/>
                </a:cubicBezTo>
                <a:cubicBezTo>
                  <a:pt x="5238750" y="2984004"/>
                  <a:pt x="5241230" y="2986484"/>
                  <a:pt x="5246191" y="2991445"/>
                </a:cubicBezTo>
                <a:lnTo>
                  <a:pt x="5246191" y="2984004"/>
                </a:lnTo>
                <a:lnTo>
                  <a:pt x="5253633" y="2984004"/>
                </a:lnTo>
                <a:cubicBezTo>
                  <a:pt x="5258594" y="2984004"/>
                  <a:pt x="5263554" y="2984004"/>
                  <a:pt x="5268515" y="2984004"/>
                </a:cubicBezTo>
                <a:cubicBezTo>
                  <a:pt x="5268515" y="2984004"/>
                  <a:pt x="5270995" y="2985244"/>
                  <a:pt x="5275957" y="2987725"/>
                </a:cubicBezTo>
                <a:cubicBezTo>
                  <a:pt x="5280918" y="2990205"/>
                  <a:pt x="5285878" y="2991445"/>
                  <a:pt x="5290840" y="2991445"/>
                </a:cubicBezTo>
                <a:cubicBezTo>
                  <a:pt x="5315644" y="2991445"/>
                  <a:pt x="5330527" y="2993926"/>
                  <a:pt x="5335488" y="2998887"/>
                </a:cubicBezTo>
                <a:cubicBezTo>
                  <a:pt x="5335488" y="2998887"/>
                  <a:pt x="5337968" y="2998887"/>
                  <a:pt x="5342929" y="2998887"/>
                </a:cubicBezTo>
                <a:cubicBezTo>
                  <a:pt x="5347891" y="2998887"/>
                  <a:pt x="5352851" y="2998887"/>
                  <a:pt x="5357812" y="2998887"/>
                </a:cubicBezTo>
                <a:lnTo>
                  <a:pt x="5372695" y="2998887"/>
                </a:lnTo>
                <a:cubicBezTo>
                  <a:pt x="5372695" y="3003847"/>
                  <a:pt x="5375175" y="3008809"/>
                  <a:pt x="5380136" y="3013769"/>
                </a:cubicBezTo>
                <a:lnTo>
                  <a:pt x="5387578" y="3021211"/>
                </a:lnTo>
                <a:lnTo>
                  <a:pt x="5372695" y="3021211"/>
                </a:lnTo>
                <a:cubicBezTo>
                  <a:pt x="5367734" y="3011289"/>
                  <a:pt x="5360292" y="3006328"/>
                  <a:pt x="5350371" y="3006328"/>
                </a:cubicBezTo>
                <a:cubicBezTo>
                  <a:pt x="5345410" y="3006328"/>
                  <a:pt x="5340449" y="3005088"/>
                  <a:pt x="5335488" y="3002607"/>
                </a:cubicBezTo>
                <a:cubicBezTo>
                  <a:pt x="5330527" y="3000127"/>
                  <a:pt x="5323085" y="2998887"/>
                  <a:pt x="5313164" y="2998887"/>
                </a:cubicBezTo>
                <a:cubicBezTo>
                  <a:pt x="5298281" y="3003847"/>
                  <a:pt x="5280918" y="3005088"/>
                  <a:pt x="5261074" y="3002607"/>
                </a:cubicBezTo>
                <a:cubicBezTo>
                  <a:pt x="5241230" y="3000127"/>
                  <a:pt x="5231308" y="2997647"/>
                  <a:pt x="5231308" y="2995166"/>
                </a:cubicBezTo>
                <a:cubicBezTo>
                  <a:pt x="5231308" y="2992685"/>
                  <a:pt x="5228828" y="2993926"/>
                  <a:pt x="5223867" y="2998887"/>
                </a:cubicBezTo>
                <a:cubicBezTo>
                  <a:pt x="5218906" y="3003847"/>
                  <a:pt x="5213945" y="3006328"/>
                  <a:pt x="5208984" y="3006328"/>
                </a:cubicBezTo>
                <a:cubicBezTo>
                  <a:pt x="5204023" y="3006328"/>
                  <a:pt x="5201543" y="3003847"/>
                  <a:pt x="5201543" y="2998887"/>
                </a:cubicBezTo>
                <a:cubicBezTo>
                  <a:pt x="5201543" y="2998887"/>
                  <a:pt x="5202783" y="2997647"/>
                  <a:pt x="5205263" y="2995166"/>
                </a:cubicBezTo>
                <a:cubicBezTo>
                  <a:pt x="5207743" y="2992685"/>
                  <a:pt x="5211464" y="2991445"/>
                  <a:pt x="5216426" y="2991445"/>
                </a:cubicBezTo>
                <a:lnTo>
                  <a:pt x="5223867" y="2991445"/>
                </a:lnTo>
                <a:lnTo>
                  <a:pt x="5216426" y="2984004"/>
                </a:lnTo>
                <a:lnTo>
                  <a:pt x="5194101" y="2991445"/>
                </a:lnTo>
                <a:lnTo>
                  <a:pt x="5179218" y="2998887"/>
                </a:lnTo>
                <a:cubicBezTo>
                  <a:pt x="5179218" y="2993926"/>
                  <a:pt x="5174257" y="2991445"/>
                  <a:pt x="5164336" y="2991445"/>
                </a:cubicBezTo>
                <a:lnTo>
                  <a:pt x="5142011" y="2976562"/>
                </a:lnTo>
                <a:cubicBezTo>
                  <a:pt x="5142011" y="2976562"/>
                  <a:pt x="5144492" y="2977802"/>
                  <a:pt x="5149453" y="2980283"/>
                </a:cubicBezTo>
                <a:cubicBezTo>
                  <a:pt x="5154414" y="2982764"/>
                  <a:pt x="5164336" y="2984004"/>
                  <a:pt x="5179218" y="2984004"/>
                </a:cubicBezTo>
                <a:lnTo>
                  <a:pt x="5194101" y="2976562"/>
                </a:lnTo>
                <a:cubicBezTo>
                  <a:pt x="5194101" y="2976562"/>
                  <a:pt x="5191621" y="2976562"/>
                  <a:pt x="5186660" y="2976562"/>
                </a:cubicBezTo>
                <a:lnTo>
                  <a:pt x="5179218" y="2969121"/>
                </a:lnTo>
                <a:cubicBezTo>
                  <a:pt x="5179218" y="2964160"/>
                  <a:pt x="5181699" y="2961680"/>
                  <a:pt x="5186660" y="2961680"/>
                </a:cubicBezTo>
                <a:cubicBezTo>
                  <a:pt x="5186660" y="2961680"/>
                  <a:pt x="5187901" y="2961680"/>
                  <a:pt x="5190381" y="2961680"/>
                </a:cubicBezTo>
                <a:cubicBezTo>
                  <a:pt x="5192861" y="2961680"/>
                  <a:pt x="5194101" y="2959199"/>
                  <a:pt x="5194101" y="2954238"/>
                </a:cubicBezTo>
                <a:cubicBezTo>
                  <a:pt x="5199063" y="2954238"/>
                  <a:pt x="5199063" y="2951758"/>
                  <a:pt x="5194101" y="2946797"/>
                </a:cubicBezTo>
                <a:cubicBezTo>
                  <a:pt x="5189140" y="2941836"/>
                  <a:pt x="5185419" y="2940595"/>
                  <a:pt x="5182939" y="2943076"/>
                </a:cubicBezTo>
                <a:cubicBezTo>
                  <a:pt x="5180459" y="2945557"/>
                  <a:pt x="5179218" y="2948037"/>
                  <a:pt x="5179218" y="2950517"/>
                </a:cubicBezTo>
                <a:cubicBezTo>
                  <a:pt x="5179218" y="2952998"/>
                  <a:pt x="5176738" y="2952998"/>
                  <a:pt x="5171777" y="2950517"/>
                </a:cubicBezTo>
                <a:cubicBezTo>
                  <a:pt x="5166816" y="2948037"/>
                  <a:pt x="5163095" y="2949277"/>
                  <a:pt x="5160615" y="2954238"/>
                </a:cubicBezTo>
                <a:cubicBezTo>
                  <a:pt x="5158135" y="2959199"/>
                  <a:pt x="5153174" y="2961680"/>
                  <a:pt x="5145732" y="2961680"/>
                </a:cubicBezTo>
                <a:cubicBezTo>
                  <a:pt x="5138291" y="2961680"/>
                  <a:pt x="5132090" y="2959199"/>
                  <a:pt x="5127129" y="2954238"/>
                </a:cubicBezTo>
                <a:cubicBezTo>
                  <a:pt x="5122167" y="2954238"/>
                  <a:pt x="5119687" y="2954238"/>
                  <a:pt x="5119687" y="2954238"/>
                </a:cubicBezTo>
                <a:cubicBezTo>
                  <a:pt x="5104804" y="2959199"/>
                  <a:pt x="5084960" y="2956719"/>
                  <a:pt x="5060156" y="2946797"/>
                </a:cubicBezTo>
                <a:cubicBezTo>
                  <a:pt x="5050234" y="2941836"/>
                  <a:pt x="5037832" y="2936875"/>
                  <a:pt x="5022949" y="2931914"/>
                </a:cubicBezTo>
                <a:cubicBezTo>
                  <a:pt x="5013027" y="2931914"/>
                  <a:pt x="5005586" y="2929433"/>
                  <a:pt x="5000625" y="2924473"/>
                </a:cubicBezTo>
                <a:cubicBezTo>
                  <a:pt x="4995663" y="2924473"/>
                  <a:pt x="4990703" y="2924473"/>
                  <a:pt x="4985742" y="2924473"/>
                </a:cubicBezTo>
                <a:cubicBezTo>
                  <a:pt x="4985742" y="2929433"/>
                  <a:pt x="4988222" y="2934395"/>
                  <a:pt x="4993183" y="2939355"/>
                </a:cubicBezTo>
                <a:cubicBezTo>
                  <a:pt x="4998145" y="2944316"/>
                  <a:pt x="4995663" y="2946797"/>
                  <a:pt x="4985742" y="2946797"/>
                </a:cubicBezTo>
                <a:lnTo>
                  <a:pt x="4970859" y="2939355"/>
                </a:lnTo>
                <a:cubicBezTo>
                  <a:pt x="4970859" y="2939355"/>
                  <a:pt x="4973339" y="2939355"/>
                  <a:pt x="4978301" y="2939355"/>
                </a:cubicBezTo>
                <a:cubicBezTo>
                  <a:pt x="4978301" y="2939355"/>
                  <a:pt x="4978301" y="2936875"/>
                  <a:pt x="4978301" y="2931914"/>
                </a:cubicBezTo>
                <a:cubicBezTo>
                  <a:pt x="4978301" y="2926953"/>
                  <a:pt x="4978301" y="2924473"/>
                  <a:pt x="4978301" y="2924473"/>
                </a:cubicBezTo>
                <a:cubicBezTo>
                  <a:pt x="4978301" y="2924473"/>
                  <a:pt x="4975820" y="2924473"/>
                  <a:pt x="4970859" y="2924473"/>
                </a:cubicBezTo>
                <a:cubicBezTo>
                  <a:pt x="4970859" y="2929433"/>
                  <a:pt x="4968379" y="2931914"/>
                  <a:pt x="4963418" y="2931914"/>
                </a:cubicBezTo>
                <a:cubicBezTo>
                  <a:pt x="4958456" y="2931914"/>
                  <a:pt x="4955976" y="2929433"/>
                  <a:pt x="4955976" y="2924473"/>
                </a:cubicBezTo>
                <a:lnTo>
                  <a:pt x="4955976" y="2917031"/>
                </a:lnTo>
                <a:lnTo>
                  <a:pt x="4941093" y="2909590"/>
                </a:lnTo>
                <a:cubicBezTo>
                  <a:pt x="4936132" y="2909590"/>
                  <a:pt x="4933652" y="2909590"/>
                  <a:pt x="4933652" y="2909590"/>
                </a:cubicBezTo>
                <a:cubicBezTo>
                  <a:pt x="4933652" y="2914551"/>
                  <a:pt x="4933652" y="2917031"/>
                  <a:pt x="4933652" y="2917031"/>
                </a:cubicBezTo>
                <a:lnTo>
                  <a:pt x="4941093" y="2917031"/>
                </a:lnTo>
                <a:cubicBezTo>
                  <a:pt x="4941093" y="2926953"/>
                  <a:pt x="4921249" y="2926953"/>
                  <a:pt x="4881562" y="2917031"/>
                </a:cubicBezTo>
                <a:cubicBezTo>
                  <a:pt x="4871641" y="2912070"/>
                  <a:pt x="4861718" y="2912070"/>
                  <a:pt x="4851797" y="2917031"/>
                </a:cubicBezTo>
                <a:cubicBezTo>
                  <a:pt x="4851797" y="2917031"/>
                  <a:pt x="4848076" y="2915791"/>
                  <a:pt x="4840635" y="2913310"/>
                </a:cubicBezTo>
                <a:cubicBezTo>
                  <a:pt x="4833193" y="2910830"/>
                  <a:pt x="4826992" y="2908350"/>
                  <a:pt x="4822031" y="2905869"/>
                </a:cubicBezTo>
                <a:cubicBezTo>
                  <a:pt x="4817070" y="2903388"/>
                  <a:pt x="4812109" y="2902148"/>
                  <a:pt x="4807148" y="2902148"/>
                </a:cubicBezTo>
                <a:cubicBezTo>
                  <a:pt x="4802187" y="2902148"/>
                  <a:pt x="4799707" y="2902148"/>
                  <a:pt x="4799707" y="2902148"/>
                </a:cubicBezTo>
                <a:cubicBezTo>
                  <a:pt x="4799707" y="2902148"/>
                  <a:pt x="4798466" y="2902148"/>
                  <a:pt x="4795986" y="2902148"/>
                </a:cubicBezTo>
                <a:cubicBezTo>
                  <a:pt x="4793506" y="2902148"/>
                  <a:pt x="4789785" y="2899668"/>
                  <a:pt x="4784824" y="2894707"/>
                </a:cubicBezTo>
                <a:cubicBezTo>
                  <a:pt x="4789785" y="2894707"/>
                  <a:pt x="4793506" y="2894707"/>
                  <a:pt x="4795986" y="2894707"/>
                </a:cubicBezTo>
                <a:cubicBezTo>
                  <a:pt x="4798466" y="2894707"/>
                  <a:pt x="4797227" y="2892226"/>
                  <a:pt x="4792265" y="2887266"/>
                </a:cubicBezTo>
                <a:lnTo>
                  <a:pt x="4814590" y="2887266"/>
                </a:lnTo>
                <a:cubicBezTo>
                  <a:pt x="4819551" y="2887266"/>
                  <a:pt x="4825752" y="2888506"/>
                  <a:pt x="4833193" y="2890986"/>
                </a:cubicBezTo>
                <a:cubicBezTo>
                  <a:pt x="4840635" y="2893467"/>
                  <a:pt x="4846835" y="2894707"/>
                  <a:pt x="4851797" y="2894707"/>
                </a:cubicBezTo>
                <a:lnTo>
                  <a:pt x="4896445" y="2902148"/>
                </a:lnTo>
                <a:cubicBezTo>
                  <a:pt x="4906367" y="2902148"/>
                  <a:pt x="4913808" y="2902148"/>
                  <a:pt x="4918769" y="2902148"/>
                </a:cubicBezTo>
                <a:cubicBezTo>
                  <a:pt x="4913808" y="2897188"/>
                  <a:pt x="4911328" y="2893467"/>
                  <a:pt x="4911328" y="2890986"/>
                </a:cubicBezTo>
                <a:cubicBezTo>
                  <a:pt x="4911328" y="2888506"/>
                  <a:pt x="4911328" y="2887266"/>
                  <a:pt x="4911328" y="2887266"/>
                </a:cubicBezTo>
                <a:lnTo>
                  <a:pt x="4918769" y="2894707"/>
                </a:lnTo>
                <a:cubicBezTo>
                  <a:pt x="4923731" y="2894707"/>
                  <a:pt x="4926211" y="2893467"/>
                  <a:pt x="4926211" y="2890986"/>
                </a:cubicBezTo>
                <a:cubicBezTo>
                  <a:pt x="4926211" y="2888506"/>
                  <a:pt x="4926211" y="2887266"/>
                  <a:pt x="4926211" y="2887266"/>
                </a:cubicBezTo>
                <a:cubicBezTo>
                  <a:pt x="4926211" y="2887266"/>
                  <a:pt x="4923731" y="2887266"/>
                  <a:pt x="4918769" y="2887266"/>
                </a:cubicBezTo>
                <a:cubicBezTo>
                  <a:pt x="4913808" y="2887266"/>
                  <a:pt x="4911328" y="2887266"/>
                  <a:pt x="4911328" y="2887266"/>
                </a:cubicBezTo>
                <a:cubicBezTo>
                  <a:pt x="4911328" y="2882305"/>
                  <a:pt x="4908848" y="2879824"/>
                  <a:pt x="4903886" y="2879824"/>
                </a:cubicBezTo>
                <a:cubicBezTo>
                  <a:pt x="4898925" y="2879824"/>
                  <a:pt x="4895204" y="2878584"/>
                  <a:pt x="4892724" y="2876103"/>
                </a:cubicBezTo>
                <a:cubicBezTo>
                  <a:pt x="4890244" y="2873623"/>
                  <a:pt x="4889004" y="2869902"/>
                  <a:pt x="4889004" y="2864941"/>
                </a:cubicBezTo>
                <a:cubicBezTo>
                  <a:pt x="4889004" y="2859981"/>
                  <a:pt x="4890244" y="2857500"/>
                  <a:pt x="4892724" y="2857500"/>
                </a:cubicBezTo>
                <a:close/>
                <a:moveTo>
                  <a:pt x="4606230" y="2857500"/>
                </a:moveTo>
                <a:cubicBezTo>
                  <a:pt x="4606230" y="2857500"/>
                  <a:pt x="4608710" y="2857500"/>
                  <a:pt x="4613672" y="2857500"/>
                </a:cubicBezTo>
                <a:lnTo>
                  <a:pt x="4606230" y="2864941"/>
                </a:lnTo>
                <a:close/>
                <a:moveTo>
                  <a:pt x="3698379" y="2857500"/>
                </a:moveTo>
                <a:cubicBezTo>
                  <a:pt x="3703340" y="2857500"/>
                  <a:pt x="3708301" y="2857500"/>
                  <a:pt x="3713262" y="2857500"/>
                </a:cubicBezTo>
                <a:lnTo>
                  <a:pt x="3743027" y="2872383"/>
                </a:lnTo>
                <a:lnTo>
                  <a:pt x="3743027" y="2879824"/>
                </a:lnTo>
                <a:cubicBezTo>
                  <a:pt x="3738066" y="2879824"/>
                  <a:pt x="3733106" y="2878584"/>
                  <a:pt x="3728145" y="2876103"/>
                </a:cubicBezTo>
                <a:cubicBezTo>
                  <a:pt x="3723183" y="2873623"/>
                  <a:pt x="3720703" y="2872383"/>
                  <a:pt x="3720703" y="2872383"/>
                </a:cubicBezTo>
                <a:cubicBezTo>
                  <a:pt x="3715742" y="2867422"/>
                  <a:pt x="3708301" y="2864941"/>
                  <a:pt x="3698379" y="2864941"/>
                </a:cubicBezTo>
                <a:close/>
                <a:moveTo>
                  <a:pt x="5908476" y="2850059"/>
                </a:moveTo>
                <a:cubicBezTo>
                  <a:pt x="5913438" y="2850059"/>
                  <a:pt x="5915918" y="2850059"/>
                  <a:pt x="5915918" y="2850059"/>
                </a:cubicBezTo>
                <a:lnTo>
                  <a:pt x="5908476" y="2857500"/>
                </a:lnTo>
                <a:close/>
                <a:moveTo>
                  <a:pt x="5819179" y="2850059"/>
                </a:moveTo>
                <a:lnTo>
                  <a:pt x="5856386" y="2857500"/>
                </a:lnTo>
                <a:cubicBezTo>
                  <a:pt x="5856386" y="2862461"/>
                  <a:pt x="5848945" y="2862461"/>
                  <a:pt x="5834062" y="2857500"/>
                </a:cubicBezTo>
                <a:cubicBezTo>
                  <a:pt x="5829101" y="2857500"/>
                  <a:pt x="5824141" y="2855019"/>
                  <a:pt x="5819179" y="2850059"/>
                </a:cubicBezTo>
                <a:close/>
                <a:moveTo>
                  <a:pt x="5402461" y="2850059"/>
                </a:moveTo>
                <a:lnTo>
                  <a:pt x="5402461" y="2857500"/>
                </a:lnTo>
                <a:cubicBezTo>
                  <a:pt x="5412382" y="2862461"/>
                  <a:pt x="5417343" y="2862461"/>
                  <a:pt x="5417343" y="2857500"/>
                </a:cubicBezTo>
                <a:cubicBezTo>
                  <a:pt x="5417343" y="2852539"/>
                  <a:pt x="5412382" y="2850059"/>
                  <a:pt x="5402461" y="2850059"/>
                </a:cubicBezTo>
                <a:close/>
                <a:moveTo>
                  <a:pt x="5246191" y="2850059"/>
                </a:moveTo>
                <a:cubicBezTo>
                  <a:pt x="5246191" y="2855019"/>
                  <a:pt x="5246191" y="2857500"/>
                  <a:pt x="5246191" y="2857500"/>
                </a:cubicBezTo>
                <a:cubicBezTo>
                  <a:pt x="5246191" y="2857500"/>
                  <a:pt x="5248671" y="2858740"/>
                  <a:pt x="5253633" y="2861221"/>
                </a:cubicBezTo>
                <a:cubicBezTo>
                  <a:pt x="5258594" y="2863701"/>
                  <a:pt x="5258594" y="2867422"/>
                  <a:pt x="5253633" y="2872383"/>
                </a:cubicBezTo>
                <a:cubicBezTo>
                  <a:pt x="5248671" y="2872383"/>
                  <a:pt x="5246191" y="2873623"/>
                  <a:pt x="5246191" y="2876103"/>
                </a:cubicBezTo>
                <a:cubicBezTo>
                  <a:pt x="5246191" y="2878584"/>
                  <a:pt x="5247432" y="2879824"/>
                  <a:pt x="5249912" y="2879824"/>
                </a:cubicBezTo>
                <a:cubicBezTo>
                  <a:pt x="5252392" y="2879824"/>
                  <a:pt x="5254873" y="2879824"/>
                  <a:pt x="5257353" y="2879824"/>
                </a:cubicBezTo>
                <a:cubicBezTo>
                  <a:pt x="5259833" y="2879824"/>
                  <a:pt x="5261074" y="2878584"/>
                  <a:pt x="5261074" y="2876103"/>
                </a:cubicBezTo>
                <a:cubicBezTo>
                  <a:pt x="5261074" y="2873623"/>
                  <a:pt x="5263554" y="2872383"/>
                  <a:pt x="5268515" y="2872383"/>
                </a:cubicBezTo>
                <a:cubicBezTo>
                  <a:pt x="5268515" y="2867422"/>
                  <a:pt x="5270995" y="2866181"/>
                  <a:pt x="5275957" y="2868662"/>
                </a:cubicBezTo>
                <a:cubicBezTo>
                  <a:pt x="5280918" y="2871143"/>
                  <a:pt x="5283398" y="2869902"/>
                  <a:pt x="5283398" y="2864941"/>
                </a:cubicBezTo>
                <a:cubicBezTo>
                  <a:pt x="5283398" y="2859981"/>
                  <a:pt x="5283398" y="2857500"/>
                  <a:pt x="5283398" y="2857500"/>
                </a:cubicBezTo>
                <a:cubicBezTo>
                  <a:pt x="5283398" y="2857500"/>
                  <a:pt x="5280918" y="2858740"/>
                  <a:pt x="5275957" y="2861221"/>
                </a:cubicBezTo>
                <a:cubicBezTo>
                  <a:pt x="5270995" y="2863701"/>
                  <a:pt x="5268515" y="2862461"/>
                  <a:pt x="5268515" y="2857500"/>
                </a:cubicBezTo>
                <a:lnTo>
                  <a:pt x="5261074" y="2850059"/>
                </a:lnTo>
                <a:cubicBezTo>
                  <a:pt x="5261074" y="2855019"/>
                  <a:pt x="5258594" y="2855019"/>
                  <a:pt x="5253633" y="2850059"/>
                </a:cubicBezTo>
                <a:cubicBezTo>
                  <a:pt x="5253633" y="2850059"/>
                  <a:pt x="5252392" y="2850059"/>
                  <a:pt x="5249912" y="2850059"/>
                </a:cubicBezTo>
                <a:close/>
                <a:moveTo>
                  <a:pt x="5067597" y="2850059"/>
                </a:moveTo>
                <a:cubicBezTo>
                  <a:pt x="5072559" y="2850059"/>
                  <a:pt x="5075039" y="2850059"/>
                  <a:pt x="5075039" y="2850059"/>
                </a:cubicBezTo>
                <a:cubicBezTo>
                  <a:pt x="5075039" y="2859981"/>
                  <a:pt x="5072559" y="2862461"/>
                  <a:pt x="5067597" y="2857500"/>
                </a:cubicBezTo>
                <a:cubicBezTo>
                  <a:pt x="5062636" y="2857500"/>
                  <a:pt x="5060156" y="2856260"/>
                  <a:pt x="5060156" y="2853779"/>
                </a:cubicBezTo>
                <a:cubicBezTo>
                  <a:pt x="5060156" y="2851299"/>
                  <a:pt x="5062636" y="2850059"/>
                  <a:pt x="5067597" y="2850059"/>
                </a:cubicBezTo>
                <a:close/>
                <a:moveTo>
                  <a:pt x="5045273" y="2850059"/>
                </a:moveTo>
                <a:lnTo>
                  <a:pt x="5052715" y="2850059"/>
                </a:lnTo>
                <a:lnTo>
                  <a:pt x="5052715" y="2857500"/>
                </a:lnTo>
                <a:cubicBezTo>
                  <a:pt x="5052715" y="2857500"/>
                  <a:pt x="5050234" y="2855019"/>
                  <a:pt x="5045273" y="2850059"/>
                </a:cubicBezTo>
                <a:close/>
                <a:moveTo>
                  <a:pt x="4955976" y="2850059"/>
                </a:moveTo>
                <a:cubicBezTo>
                  <a:pt x="4960938" y="2850059"/>
                  <a:pt x="4968379" y="2852539"/>
                  <a:pt x="4978301" y="2857500"/>
                </a:cubicBezTo>
                <a:lnTo>
                  <a:pt x="4993183" y="2857500"/>
                </a:lnTo>
                <a:lnTo>
                  <a:pt x="5000625" y="2864941"/>
                </a:lnTo>
                <a:lnTo>
                  <a:pt x="5008066" y="2872383"/>
                </a:lnTo>
                <a:cubicBezTo>
                  <a:pt x="4998145" y="2872383"/>
                  <a:pt x="4988222" y="2869902"/>
                  <a:pt x="4978301" y="2864941"/>
                </a:cubicBezTo>
                <a:cubicBezTo>
                  <a:pt x="4963418" y="2859981"/>
                  <a:pt x="4955976" y="2855019"/>
                  <a:pt x="4955976" y="2850059"/>
                </a:cubicBezTo>
                <a:close/>
                <a:moveTo>
                  <a:pt x="5886152" y="2842617"/>
                </a:moveTo>
                <a:cubicBezTo>
                  <a:pt x="5886152" y="2842617"/>
                  <a:pt x="5887393" y="2843857"/>
                  <a:pt x="5889873" y="2846338"/>
                </a:cubicBezTo>
                <a:cubicBezTo>
                  <a:pt x="5892353" y="2848818"/>
                  <a:pt x="5893593" y="2850059"/>
                  <a:pt x="5893593" y="2850059"/>
                </a:cubicBezTo>
                <a:lnTo>
                  <a:pt x="5886152" y="2850059"/>
                </a:lnTo>
                <a:close/>
                <a:moveTo>
                  <a:pt x="5194101" y="2842617"/>
                </a:moveTo>
                <a:cubicBezTo>
                  <a:pt x="5189140" y="2842617"/>
                  <a:pt x="5187901" y="2843857"/>
                  <a:pt x="5190381" y="2846338"/>
                </a:cubicBezTo>
                <a:cubicBezTo>
                  <a:pt x="5192861" y="2848818"/>
                  <a:pt x="5200302" y="2850059"/>
                  <a:pt x="5212705" y="2850059"/>
                </a:cubicBezTo>
                <a:cubicBezTo>
                  <a:pt x="5225108" y="2850059"/>
                  <a:pt x="5231308" y="2848818"/>
                  <a:pt x="5231308" y="2846338"/>
                </a:cubicBezTo>
                <a:cubicBezTo>
                  <a:pt x="5231308" y="2843857"/>
                  <a:pt x="5226347" y="2842617"/>
                  <a:pt x="5216426" y="2842617"/>
                </a:cubicBezTo>
                <a:cubicBezTo>
                  <a:pt x="5206504" y="2842617"/>
                  <a:pt x="5199063" y="2842617"/>
                  <a:pt x="5194101" y="2842617"/>
                </a:cubicBezTo>
                <a:close/>
                <a:moveTo>
                  <a:pt x="4933652" y="2842617"/>
                </a:moveTo>
                <a:cubicBezTo>
                  <a:pt x="4933652" y="2842617"/>
                  <a:pt x="4936132" y="2845098"/>
                  <a:pt x="4941093" y="2850059"/>
                </a:cubicBezTo>
                <a:lnTo>
                  <a:pt x="4933652" y="2850059"/>
                </a:lnTo>
                <a:close/>
                <a:moveTo>
                  <a:pt x="3638848" y="2842617"/>
                </a:moveTo>
                <a:lnTo>
                  <a:pt x="3646289" y="2842617"/>
                </a:lnTo>
                <a:cubicBezTo>
                  <a:pt x="3656211" y="2847578"/>
                  <a:pt x="3661172" y="2851299"/>
                  <a:pt x="3661172" y="2853779"/>
                </a:cubicBezTo>
                <a:cubicBezTo>
                  <a:pt x="3661172" y="2856260"/>
                  <a:pt x="3661172" y="2857500"/>
                  <a:pt x="3661172" y="2857500"/>
                </a:cubicBezTo>
                <a:cubicBezTo>
                  <a:pt x="3661172" y="2857500"/>
                  <a:pt x="3658691" y="2855019"/>
                  <a:pt x="3653730" y="2850059"/>
                </a:cubicBezTo>
                <a:cubicBezTo>
                  <a:pt x="3648769" y="2850059"/>
                  <a:pt x="3643809" y="2847578"/>
                  <a:pt x="3638848" y="2842617"/>
                </a:cubicBezTo>
                <a:close/>
                <a:moveTo>
                  <a:pt x="5299211" y="2830525"/>
                </a:moveTo>
                <a:cubicBezTo>
                  <a:pt x="5297351" y="2829905"/>
                  <a:pt x="5295800" y="2830215"/>
                  <a:pt x="5294560" y="2831455"/>
                </a:cubicBezTo>
                <a:cubicBezTo>
                  <a:pt x="5292080" y="2833936"/>
                  <a:pt x="5287119" y="2835176"/>
                  <a:pt x="5279677" y="2835176"/>
                </a:cubicBezTo>
                <a:cubicBezTo>
                  <a:pt x="5272236" y="2835176"/>
                  <a:pt x="5268515" y="2835176"/>
                  <a:pt x="5268515" y="2835176"/>
                </a:cubicBezTo>
                <a:cubicBezTo>
                  <a:pt x="5278437" y="2840136"/>
                  <a:pt x="5290840" y="2842617"/>
                  <a:pt x="5305722" y="2842617"/>
                </a:cubicBezTo>
                <a:lnTo>
                  <a:pt x="5305722" y="2835176"/>
                </a:lnTo>
                <a:cubicBezTo>
                  <a:pt x="5303242" y="2832695"/>
                  <a:pt x="5301072" y="2831145"/>
                  <a:pt x="5299211" y="2830525"/>
                </a:cubicBezTo>
                <a:close/>
                <a:moveTo>
                  <a:pt x="5968008" y="2827734"/>
                </a:moveTo>
                <a:cubicBezTo>
                  <a:pt x="5968008" y="2832695"/>
                  <a:pt x="5969248" y="2835176"/>
                  <a:pt x="5971728" y="2835176"/>
                </a:cubicBezTo>
                <a:cubicBezTo>
                  <a:pt x="5974208" y="2835176"/>
                  <a:pt x="5975449" y="2833936"/>
                  <a:pt x="5975449" y="2831455"/>
                </a:cubicBezTo>
                <a:cubicBezTo>
                  <a:pt x="5975449" y="2828974"/>
                  <a:pt x="5972969" y="2827734"/>
                  <a:pt x="5968008" y="2827734"/>
                </a:cubicBezTo>
                <a:close/>
                <a:moveTo>
                  <a:pt x="5212705" y="2827734"/>
                </a:moveTo>
                <a:cubicBezTo>
                  <a:pt x="5210225" y="2827734"/>
                  <a:pt x="5208984" y="2830215"/>
                  <a:pt x="5208984" y="2835176"/>
                </a:cubicBezTo>
                <a:cubicBezTo>
                  <a:pt x="5208984" y="2835176"/>
                  <a:pt x="5210225" y="2833936"/>
                  <a:pt x="5212705" y="2831455"/>
                </a:cubicBezTo>
                <a:cubicBezTo>
                  <a:pt x="5215185" y="2828974"/>
                  <a:pt x="5215185" y="2827734"/>
                  <a:pt x="5212705" y="2827734"/>
                </a:cubicBezTo>
                <a:close/>
                <a:moveTo>
                  <a:pt x="4275088" y="2827734"/>
                </a:moveTo>
                <a:cubicBezTo>
                  <a:pt x="4272608" y="2827734"/>
                  <a:pt x="4268887" y="2830215"/>
                  <a:pt x="4263926" y="2835176"/>
                </a:cubicBezTo>
                <a:lnTo>
                  <a:pt x="4271367" y="2835176"/>
                </a:lnTo>
                <a:cubicBezTo>
                  <a:pt x="4281289" y="2835176"/>
                  <a:pt x="4286250" y="2835176"/>
                  <a:pt x="4286250" y="2835176"/>
                </a:cubicBezTo>
                <a:cubicBezTo>
                  <a:pt x="4286250" y="2835176"/>
                  <a:pt x="4283770" y="2832695"/>
                  <a:pt x="4278809" y="2827734"/>
                </a:cubicBezTo>
                <a:cubicBezTo>
                  <a:pt x="4278809" y="2827734"/>
                  <a:pt x="4277568" y="2827734"/>
                  <a:pt x="4275088" y="2827734"/>
                </a:cubicBezTo>
                <a:close/>
                <a:moveTo>
                  <a:pt x="4055566" y="2827734"/>
                </a:moveTo>
                <a:lnTo>
                  <a:pt x="4077891" y="2827734"/>
                </a:lnTo>
                <a:lnTo>
                  <a:pt x="4092773" y="2835176"/>
                </a:lnTo>
                <a:lnTo>
                  <a:pt x="4063008" y="2835176"/>
                </a:lnTo>
                <a:close/>
                <a:moveTo>
                  <a:pt x="5536406" y="2820293"/>
                </a:moveTo>
                <a:cubicBezTo>
                  <a:pt x="5556250" y="2820293"/>
                  <a:pt x="5566172" y="2825254"/>
                  <a:pt x="5566172" y="2835176"/>
                </a:cubicBezTo>
                <a:cubicBezTo>
                  <a:pt x="5561210" y="2835176"/>
                  <a:pt x="5553769" y="2832695"/>
                  <a:pt x="5543847" y="2827734"/>
                </a:cubicBezTo>
                <a:close/>
                <a:moveTo>
                  <a:pt x="4933652" y="2820293"/>
                </a:moveTo>
                <a:lnTo>
                  <a:pt x="4970859" y="2827734"/>
                </a:lnTo>
                <a:cubicBezTo>
                  <a:pt x="4970859" y="2827734"/>
                  <a:pt x="4974580" y="2826494"/>
                  <a:pt x="4982021" y="2824014"/>
                </a:cubicBezTo>
                <a:cubicBezTo>
                  <a:pt x="4989463" y="2821533"/>
                  <a:pt x="4993183" y="2822774"/>
                  <a:pt x="4993183" y="2827734"/>
                </a:cubicBezTo>
                <a:cubicBezTo>
                  <a:pt x="4993183" y="2827734"/>
                  <a:pt x="4993183" y="2828974"/>
                  <a:pt x="4993183" y="2831455"/>
                </a:cubicBezTo>
                <a:cubicBezTo>
                  <a:pt x="4993183" y="2833936"/>
                  <a:pt x="4993183" y="2835176"/>
                  <a:pt x="4993183" y="2835176"/>
                </a:cubicBezTo>
                <a:cubicBezTo>
                  <a:pt x="4998145" y="2835176"/>
                  <a:pt x="5000625" y="2835176"/>
                  <a:pt x="5000625" y="2835176"/>
                </a:cubicBezTo>
                <a:cubicBezTo>
                  <a:pt x="5005586" y="2835176"/>
                  <a:pt x="5008066" y="2837656"/>
                  <a:pt x="5008066" y="2842617"/>
                </a:cubicBezTo>
                <a:lnTo>
                  <a:pt x="5000625" y="2842617"/>
                </a:lnTo>
                <a:lnTo>
                  <a:pt x="4985742" y="2842617"/>
                </a:lnTo>
                <a:lnTo>
                  <a:pt x="4978301" y="2842617"/>
                </a:lnTo>
                <a:close/>
                <a:moveTo>
                  <a:pt x="3899297" y="2820293"/>
                </a:moveTo>
                <a:lnTo>
                  <a:pt x="3906738" y="2820293"/>
                </a:lnTo>
                <a:cubicBezTo>
                  <a:pt x="3911699" y="2825254"/>
                  <a:pt x="3914180" y="2827734"/>
                  <a:pt x="3914180" y="2827734"/>
                </a:cubicBezTo>
                <a:cubicBezTo>
                  <a:pt x="3919141" y="2822774"/>
                  <a:pt x="3925342" y="2821533"/>
                  <a:pt x="3932783" y="2824014"/>
                </a:cubicBezTo>
                <a:cubicBezTo>
                  <a:pt x="3940225" y="2826494"/>
                  <a:pt x="3950146" y="2828974"/>
                  <a:pt x="3962549" y="2831455"/>
                </a:cubicBezTo>
                <a:cubicBezTo>
                  <a:pt x="3974951" y="2833936"/>
                  <a:pt x="3983633" y="2837656"/>
                  <a:pt x="3988594" y="2842617"/>
                </a:cubicBezTo>
                <a:cubicBezTo>
                  <a:pt x="3983633" y="2842617"/>
                  <a:pt x="3981152" y="2842617"/>
                  <a:pt x="3981152" y="2842617"/>
                </a:cubicBezTo>
                <a:cubicBezTo>
                  <a:pt x="3981152" y="2847578"/>
                  <a:pt x="3981152" y="2850059"/>
                  <a:pt x="3981152" y="2850059"/>
                </a:cubicBezTo>
                <a:lnTo>
                  <a:pt x="3988594" y="2842617"/>
                </a:lnTo>
                <a:cubicBezTo>
                  <a:pt x="4003477" y="2847578"/>
                  <a:pt x="4013398" y="2850059"/>
                  <a:pt x="4018359" y="2850059"/>
                </a:cubicBezTo>
                <a:lnTo>
                  <a:pt x="4063008" y="2857500"/>
                </a:lnTo>
                <a:lnTo>
                  <a:pt x="4092773" y="2864941"/>
                </a:lnTo>
                <a:cubicBezTo>
                  <a:pt x="4087812" y="2869902"/>
                  <a:pt x="4087812" y="2877343"/>
                  <a:pt x="4092773" y="2887266"/>
                </a:cubicBezTo>
                <a:lnTo>
                  <a:pt x="4107656" y="2894707"/>
                </a:lnTo>
                <a:cubicBezTo>
                  <a:pt x="4107656" y="2899668"/>
                  <a:pt x="4110137" y="2899668"/>
                  <a:pt x="4115098" y="2894707"/>
                </a:cubicBezTo>
                <a:cubicBezTo>
                  <a:pt x="4120059" y="2889746"/>
                  <a:pt x="4125019" y="2889746"/>
                  <a:pt x="4129980" y="2894707"/>
                </a:cubicBezTo>
                <a:cubicBezTo>
                  <a:pt x="4129980" y="2899668"/>
                  <a:pt x="4131221" y="2902148"/>
                  <a:pt x="4133701" y="2902148"/>
                </a:cubicBezTo>
                <a:cubicBezTo>
                  <a:pt x="4136182" y="2902148"/>
                  <a:pt x="4137422" y="2902148"/>
                  <a:pt x="4137422" y="2902148"/>
                </a:cubicBezTo>
                <a:cubicBezTo>
                  <a:pt x="4137422" y="2902148"/>
                  <a:pt x="4139902" y="2902148"/>
                  <a:pt x="4144863" y="2902148"/>
                </a:cubicBezTo>
                <a:cubicBezTo>
                  <a:pt x="4174629" y="2912070"/>
                  <a:pt x="4194473" y="2917031"/>
                  <a:pt x="4204395" y="2917031"/>
                </a:cubicBezTo>
                <a:cubicBezTo>
                  <a:pt x="4209356" y="2917031"/>
                  <a:pt x="4211836" y="2918271"/>
                  <a:pt x="4211836" y="2920752"/>
                </a:cubicBezTo>
                <a:cubicBezTo>
                  <a:pt x="4211836" y="2923233"/>
                  <a:pt x="4209356" y="2925713"/>
                  <a:pt x="4204395" y="2928193"/>
                </a:cubicBezTo>
                <a:cubicBezTo>
                  <a:pt x="4199434" y="2930674"/>
                  <a:pt x="4191992" y="2930674"/>
                  <a:pt x="4182070" y="2928193"/>
                </a:cubicBezTo>
                <a:cubicBezTo>
                  <a:pt x="4172149" y="2925713"/>
                  <a:pt x="4162226" y="2923233"/>
                  <a:pt x="4152305" y="2920752"/>
                </a:cubicBezTo>
                <a:cubicBezTo>
                  <a:pt x="4142383" y="2918271"/>
                  <a:pt x="4134942" y="2914551"/>
                  <a:pt x="4129980" y="2909590"/>
                </a:cubicBezTo>
                <a:lnTo>
                  <a:pt x="4100215" y="2902148"/>
                </a:lnTo>
                <a:lnTo>
                  <a:pt x="4085332" y="2894707"/>
                </a:lnTo>
                <a:cubicBezTo>
                  <a:pt x="4080371" y="2889746"/>
                  <a:pt x="4072930" y="2887266"/>
                  <a:pt x="4063008" y="2887266"/>
                </a:cubicBezTo>
                <a:cubicBezTo>
                  <a:pt x="4048125" y="2887266"/>
                  <a:pt x="4036963" y="2886025"/>
                  <a:pt x="4029522" y="2883545"/>
                </a:cubicBezTo>
                <a:cubicBezTo>
                  <a:pt x="4022080" y="2881064"/>
                  <a:pt x="4010918" y="2878584"/>
                  <a:pt x="3996035" y="2876103"/>
                </a:cubicBezTo>
                <a:cubicBezTo>
                  <a:pt x="3981152" y="2873623"/>
                  <a:pt x="3971231" y="2869902"/>
                  <a:pt x="3966270" y="2864941"/>
                </a:cubicBezTo>
                <a:cubicBezTo>
                  <a:pt x="3961309" y="2864941"/>
                  <a:pt x="3955107" y="2863701"/>
                  <a:pt x="3947666" y="2861221"/>
                </a:cubicBezTo>
                <a:cubicBezTo>
                  <a:pt x="3940225" y="2858740"/>
                  <a:pt x="3936504" y="2857500"/>
                  <a:pt x="3936504" y="2857500"/>
                </a:cubicBezTo>
                <a:lnTo>
                  <a:pt x="3884414" y="2835176"/>
                </a:lnTo>
                <a:cubicBezTo>
                  <a:pt x="3889375" y="2835176"/>
                  <a:pt x="3889375" y="2832695"/>
                  <a:pt x="3884414" y="2827734"/>
                </a:cubicBezTo>
                <a:lnTo>
                  <a:pt x="3891855" y="2827734"/>
                </a:lnTo>
                <a:lnTo>
                  <a:pt x="3899297" y="2827734"/>
                </a:lnTo>
                <a:close/>
                <a:moveTo>
                  <a:pt x="3676055" y="2820293"/>
                </a:moveTo>
                <a:cubicBezTo>
                  <a:pt x="3676055" y="2820293"/>
                  <a:pt x="3677295" y="2821533"/>
                  <a:pt x="3679775" y="2824014"/>
                </a:cubicBezTo>
                <a:cubicBezTo>
                  <a:pt x="3682256" y="2826494"/>
                  <a:pt x="3685976" y="2827734"/>
                  <a:pt x="3690937" y="2827734"/>
                </a:cubicBezTo>
                <a:lnTo>
                  <a:pt x="3683496" y="2827734"/>
                </a:lnTo>
                <a:cubicBezTo>
                  <a:pt x="3678535" y="2827734"/>
                  <a:pt x="3676055" y="2827734"/>
                  <a:pt x="3676055" y="2827734"/>
                </a:cubicBezTo>
                <a:close/>
                <a:moveTo>
                  <a:pt x="4557861" y="2816572"/>
                </a:moveTo>
                <a:cubicBezTo>
                  <a:pt x="4555381" y="2816572"/>
                  <a:pt x="4554140" y="2817813"/>
                  <a:pt x="4554140" y="2820293"/>
                </a:cubicBezTo>
                <a:cubicBezTo>
                  <a:pt x="4554140" y="2820293"/>
                  <a:pt x="4556620" y="2820293"/>
                  <a:pt x="4561582" y="2820293"/>
                </a:cubicBezTo>
                <a:lnTo>
                  <a:pt x="4569023" y="2820293"/>
                </a:lnTo>
                <a:cubicBezTo>
                  <a:pt x="4564062" y="2817813"/>
                  <a:pt x="4560342" y="2816572"/>
                  <a:pt x="4557861" y="2816572"/>
                </a:cubicBezTo>
                <a:close/>
                <a:moveTo>
                  <a:pt x="5648027" y="2812851"/>
                </a:moveTo>
                <a:lnTo>
                  <a:pt x="5655468" y="2812851"/>
                </a:lnTo>
                <a:lnTo>
                  <a:pt x="5655468" y="2820293"/>
                </a:lnTo>
                <a:cubicBezTo>
                  <a:pt x="5650507" y="2820293"/>
                  <a:pt x="5648027" y="2817812"/>
                  <a:pt x="5648027" y="2812851"/>
                </a:cubicBezTo>
                <a:close/>
                <a:moveTo>
                  <a:pt x="5089922" y="2812851"/>
                </a:moveTo>
                <a:lnTo>
                  <a:pt x="5089922" y="2820293"/>
                </a:lnTo>
                <a:cubicBezTo>
                  <a:pt x="5084960" y="2820293"/>
                  <a:pt x="5082480" y="2820293"/>
                  <a:pt x="5082480" y="2820293"/>
                </a:cubicBezTo>
                <a:close/>
                <a:moveTo>
                  <a:pt x="4955976" y="2812851"/>
                </a:moveTo>
                <a:cubicBezTo>
                  <a:pt x="4960938" y="2812851"/>
                  <a:pt x="4963418" y="2815332"/>
                  <a:pt x="4963418" y="2820293"/>
                </a:cubicBezTo>
                <a:cubicBezTo>
                  <a:pt x="4963418" y="2820293"/>
                  <a:pt x="4962177" y="2820293"/>
                  <a:pt x="4959697" y="2820293"/>
                </a:cubicBezTo>
                <a:cubicBezTo>
                  <a:pt x="4957217" y="2820293"/>
                  <a:pt x="4955976" y="2819053"/>
                  <a:pt x="4955976" y="2816572"/>
                </a:cubicBezTo>
                <a:cubicBezTo>
                  <a:pt x="4955976" y="2814092"/>
                  <a:pt x="4955976" y="2812851"/>
                  <a:pt x="4955976" y="2812851"/>
                </a:cubicBezTo>
                <a:close/>
                <a:moveTo>
                  <a:pt x="4822031" y="2812851"/>
                </a:moveTo>
                <a:cubicBezTo>
                  <a:pt x="4826992" y="2812851"/>
                  <a:pt x="4829472" y="2812851"/>
                  <a:pt x="4829472" y="2812851"/>
                </a:cubicBezTo>
                <a:lnTo>
                  <a:pt x="4829472" y="2820293"/>
                </a:lnTo>
                <a:cubicBezTo>
                  <a:pt x="4829472" y="2820293"/>
                  <a:pt x="4826992" y="2817812"/>
                  <a:pt x="4822031" y="2812851"/>
                </a:cubicBezTo>
                <a:close/>
                <a:moveTo>
                  <a:pt x="4546699" y="2812851"/>
                </a:moveTo>
                <a:cubicBezTo>
                  <a:pt x="4546699" y="2817812"/>
                  <a:pt x="4546699" y="2820293"/>
                  <a:pt x="4546699" y="2820293"/>
                </a:cubicBezTo>
                <a:lnTo>
                  <a:pt x="4554140" y="2812851"/>
                </a:lnTo>
                <a:cubicBezTo>
                  <a:pt x="4549179" y="2812851"/>
                  <a:pt x="4546699" y="2812851"/>
                  <a:pt x="4546699" y="2812851"/>
                </a:cubicBezTo>
                <a:close/>
                <a:moveTo>
                  <a:pt x="3839766" y="2812851"/>
                </a:moveTo>
                <a:cubicBezTo>
                  <a:pt x="3844727" y="2812851"/>
                  <a:pt x="3847207" y="2812851"/>
                  <a:pt x="3847207" y="2812851"/>
                </a:cubicBezTo>
                <a:lnTo>
                  <a:pt x="3854648" y="2820293"/>
                </a:lnTo>
                <a:lnTo>
                  <a:pt x="3839766" y="2820293"/>
                </a:lnTo>
                <a:close/>
                <a:moveTo>
                  <a:pt x="3348633" y="2812851"/>
                </a:moveTo>
                <a:cubicBezTo>
                  <a:pt x="3358555" y="2812851"/>
                  <a:pt x="3370957" y="2816572"/>
                  <a:pt x="3385840" y="2824014"/>
                </a:cubicBezTo>
                <a:cubicBezTo>
                  <a:pt x="3400723" y="2831455"/>
                  <a:pt x="3408164" y="2835176"/>
                  <a:pt x="3408164" y="2835176"/>
                </a:cubicBezTo>
                <a:lnTo>
                  <a:pt x="3363516" y="2827734"/>
                </a:lnTo>
                <a:cubicBezTo>
                  <a:pt x="3353593" y="2817812"/>
                  <a:pt x="3348633" y="2812851"/>
                  <a:pt x="3348633" y="2812851"/>
                </a:cubicBezTo>
                <a:close/>
                <a:moveTo>
                  <a:pt x="5923359" y="2805410"/>
                </a:moveTo>
                <a:cubicBezTo>
                  <a:pt x="5928320" y="2805410"/>
                  <a:pt x="5930801" y="2806650"/>
                  <a:pt x="5930801" y="2809131"/>
                </a:cubicBezTo>
                <a:cubicBezTo>
                  <a:pt x="5930801" y="2811611"/>
                  <a:pt x="5928320" y="2812851"/>
                  <a:pt x="5923359" y="2812851"/>
                </a:cubicBezTo>
                <a:cubicBezTo>
                  <a:pt x="5918398" y="2812851"/>
                  <a:pt x="5915918" y="2811611"/>
                  <a:pt x="5915918" y="2809131"/>
                </a:cubicBezTo>
                <a:cubicBezTo>
                  <a:pt x="5915918" y="2806650"/>
                  <a:pt x="5918398" y="2805410"/>
                  <a:pt x="5923359" y="2805410"/>
                </a:cubicBezTo>
                <a:close/>
                <a:moveTo>
                  <a:pt x="5759648" y="2805410"/>
                </a:moveTo>
                <a:lnTo>
                  <a:pt x="5752207" y="2812851"/>
                </a:lnTo>
                <a:cubicBezTo>
                  <a:pt x="5757168" y="2812851"/>
                  <a:pt x="5759648" y="2812851"/>
                  <a:pt x="5759648" y="2812851"/>
                </a:cubicBezTo>
                <a:close/>
                <a:moveTo>
                  <a:pt x="5268515" y="2805410"/>
                </a:moveTo>
                <a:lnTo>
                  <a:pt x="5268515" y="2812851"/>
                </a:lnTo>
                <a:lnTo>
                  <a:pt x="5275957" y="2805410"/>
                </a:lnTo>
                <a:close/>
                <a:moveTo>
                  <a:pt x="5104804" y="2805410"/>
                </a:moveTo>
                <a:lnTo>
                  <a:pt x="5119687" y="2812851"/>
                </a:lnTo>
                <a:lnTo>
                  <a:pt x="5104804" y="2812851"/>
                </a:lnTo>
                <a:close/>
                <a:moveTo>
                  <a:pt x="4516933" y="2805410"/>
                </a:moveTo>
                <a:lnTo>
                  <a:pt x="4516933" y="2812851"/>
                </a:lnTo>
                <a:lnTo>
                  <a:pt x="4531816" y="2812851"/>
                </a:lnTo>
                <a:cubicBezTo>
                  <a:pt x="4531816" y="2807891"/>
                  <a:pt x="4526855" y="2805410"/>
                  <a:pt x="4516933" y="2805410"/>
                </a:cubicBezTo>
                <a:close/>
                <a:moveTo>
                  <a:pt x="5819179" y="2797969"/>
                </a:moveTo>
                <a:cubicBezTo>
                  <a:pt x="5819179" y="2797969"/>
                  <a:pt x="5819179" y="2800449"/>
                  <a:pt x="5819179" y="2805410"/>
                </a:cubicBezTo>
                <a:lnTo>
                  <a:pt x="5819179" y="2812851"/>
                </a:lnTo>
                <a:cubicBezTo>
                  <a:pt x="5819179" y="2812851"/>
                  <a:pt x="5816699" y="2810371"/>
                  <a:pt x="5811738" y="2805410"/>
                </a:cubicBezTo>
                <a:cubicBezTo>
                  <a:pt x="5811738" y="2800449"/>
                  <a:pt x="5814218" y="2797969"/>
                  <a:pt x="5819179" y="2797969"/>
                </a:cubicBezTo>
                <a:close/>
                <a:moveTo>
                  <a:pt x="4695527" y="2790527"/>
                </a:moveTo>
                <a:cubicBezTo>
                  <a:pt x="4690566" y="2790527"/>
                  <a:pt x="4690566" y="2793008"/>
                  <a:pt x="4695527" y="2797969"/>
                </a:cubicBezTo>
                <a:cubicBezTo>
                  <a:pt x="4700488" y="2802929"/>
                  <a:pt x="4707930" y="2805410"/>
                  <a:pt x="4717851" y="2805410"/>
                </a:cubicBezTo>
                <a:lnTo>
                  <a:pt x="4710410" y="2797969"/>
                </a:lnTo>
                <a:cubicBezTo>
                  <a:pt x="4705449" y="2793008"/>
                  <a:pt x="4700488" y="2790527"/>
                  <a:pt x="4695527" y="2790527"/>
                </a:cubicBezTo>
                <a:close/>
                <a:moveTo>
                  <a:pt x="5709419" y="2785876"/>
                </a:moveTo>
                <a:cubicBezTo>
                  <a:pt x="5708179" y="2785256"/>
                  <a:pt x="5707558" y="2785567"/>
                  <a:pt x="5707558" y="2786807"/>
                </a:cubicBezTo>
                <a:cubicBezTo>
                  <a:pt x="5707558" y="2789287"/>
                  <a:pt x="5710038" y="2793008"/>
                  <a:pt x="5715000" y="2797969"/>
                </a:cubicBezTo>
                <a:lnTo>
                  <a:pt x="5722441" y="2797969"/>
                </a:lnTo>
                <a:lnTo>
                  <a:pt x="5715000" y="2790527"/>
                </a:lnTo>
                <a:cubicBezTo>
                  <a:pt x="5712519" y="2788047"/>
                  <a:pt x="5710659" y="2786497"/>
                  <a:pt x="5709419" y="2785876"/>
                </a:cubicBezTo>
                <a:close/>
                <a:moveTo>
                  <a:pt x="5878711" y="2783086"/>
                </a:moveTo>
                <a:lnTo>
                  <a:pt x="5863828" y="2790527"/>
                </a:lnTo>
                <a:cubicBezTo>
                  <a:pt x="5868789" y="2795488"/>
                  <a:pt x="5873749" y="2795488"/>
                  <a:pt x="5878711" y="2790527"/>
                </a:cubicBezTo>
                <a:cubicBezTo>
                  <a:pt x="5883672" y="2790527"/>
                  <a:pt x="5883672" y="2788047"/>
                  <a:pt x="5878711" y="2783086"/>
                </a:cubicBezTo>
                <a:close/>
                <a:moveTo>
                  <a:pt x="5283398" y="2783086"/>
                </a:moveTo>
                <a:cubicBezTo>
                  <a:pt x="5288359" y="2783086"/>
                  <a:pt x="5290840" y="2785567"/>
                  <a:pt x="5290840" y="2790527"/>
                </a:cubicBezTo>
                <a:cubicBezTo>
                  <a:pt x="5290840" y="2795488"/>
                  <a:pt x="5288359" y="2795488"/>
                  <a:pt x="5283398" y="2790527"/>
                </a:cubicBezTo>
                <a:close/>
                <a:moveTo>
                  <a:pt x="3437930" y="2783086"/>
                </a:moveTo>
                <a:lnTo>
                  <a:pt x="3482578" y="2797969"/>
                </a:lnTo>
                <a:cubicBezTo>
                  <a:pt x="3492500" y="2797969"/>
                  <a:pt x="3499941" y="2800449"/>
                  <a:pt x="3504902" y="2805410"/>
                </a:cubicBezTo>
                <a:cubicBezTo>
                  <a:pt x="3524746" y="2805410"/>
                  <a:pt x="3532187" y="2807891"/>
                  <a:pt x="3527226" y="2812851"/>
                </a:cubicBezTo>
                <a:cubicBezTo>
                  <a:pt x="3527226" y="2817812"/>
                  <a:pt x="3524746" y="2820293"/>
                  <a:pt x="3519785" y="2820293"/>
                </a:cubicBezTo>
                <a:lnTo>
                  <a:pt x="3504902" y="2827734"/>
                </a:lnTo>
                <a:cubicBezTo>
                  <a:pt x="3494980" y="2822774"/>
                  <a:pt x="3485058" y="2817812"/>
                  <a:pt x="3475137" y="2812851"/>
                </a:cubicBezTo>
                <a:cubicBezTo>
                  <a:pt x="3460254" y="2807891"/>
                  <a:pt x="3452812" y="2802929"/>
                  <a:pt x="3452812" y="2797969"/>
                </a:cubicBezTo>
                <a:cubicBezTo>
                  <a:pt x="3452812" y="2793008"/>
                  <a:pt x="3450332" y="2790527"/>
                  <a:pt x="3445371" y="2790527"/>
                </a:cubicBezTo>
                <a:close/>
                <a:moveTo>
                  <a:pt x="4927141" y="2777505"/>
                </a:moveTo>
                <a:lnTo>
                  <a:pt x="4927141" y="2777505"/>
                </a:lnTo>
                <a:lnTo>
                  <a:pt x="4927141" y="2777505"/>
                </a:lnTo>
                <a:close/>
                <a:moveTo>
                  <a:pt x="5677793" y="2775644"/>
                </a:moveTo>
                <a:cubicBezTo>
                  <a:pt x="5672831" y="2775644"/>
                  <a:pt x="5670351" y="2778125"/>
                  <a:pt x="5670351" y="2783086"/>
                </a:cubicBezTo>
                <a:cubicBezTo>
                  <a:pt x="5670351" y="2788047"/>
                  <a:pt x="5672831" y="2790527"/>
                  <a:pt x="5677793" y="2790527"/>
                </a:cubicBezTo>
                <a:cubicBezTo>
                  <a:pt x="5677793" y="2790527"/>
                  <a:pt x="5677793" y="2788047"/>
                  <a:pt x="5677793" y="2783086"/>
                </a:cubicBezTo>
                <a:close/>
                <a:moveTo>
                  <a:pt x="4822031" y="2775644"/>
                </a:moveTo>
                <a:lnTo>
                  <a:pt x="4829472" y="2775644"/>
                </a:lnTo>
                <a:cubicBezTo>
                  <a:pt x="4829472" y="2780605"/>
                  <a:pt x="4829472" y="2785567"/>
                  <a:pt x="4829472" y="2790527"/>
                </a:cubicBezTo>
                <a:lnTo>
                  <a:pt x="4814590" y="2790527"/>
                </a:lnTo>
                <a:lnTo>
                  <a:pt x="4807148" y="2783086"/>
                </a:lnTo>
                <a:lnTo>
                  <a:pt x="4814590" y="2783086"/>
                </a:lnTo>
                <a:cubicBezTo>
                  <a:pt x="4814590" y="2783086"/>
                  <a:pt x="4815830" y="2783086"/>
                  <a:pt x="4818310" y="2783086"/>
                </a:cubicBezTo>
                <a:cubicBezTo>
                  <a:pt x="4820790" y="2783086"/>
                  <a:pt x="4822031" y="2780605"/>
                  <a:pt x="4822031" y="2775644"/>
                </a:cubicBezTo>
                <a:close/>
                <a:moveTo>
                  <a:pt x="4479726" y="2775644"/>
                </a:moveTo>
                <a:cubicBezTo>
                  <a:pt x="4479726" y="2775644"/>
                  <a:pt x="4480967" y="2776884"/>
                  <a:pt x="4483447" y="2779365"/>
                </a:cubicBezTo>
                <a:cubicBezTo>
                  <a:pt x="4485928" y="2781846"/>
                  <a:pt x="4489648" y="2783086"/>
                  <a:pt x="4494609" y="2783086"/>
                </a:cubicBezTo>
                <a:cubicBezTo>
                  <a:pt x="4499570" y="2783086"/>
                  <a:pt x="4504531" y="2783086"/>
                  <a:pt x="4509492" y="2783086"/>
                </a:cubicBezTo>
                <a:cubicBezTo>
                  <a:pt x="4514453" y="2783086"/>
                  <a:pt x="4516933" y="2785567"/>
                  <a:pt x="4516933" y="2790527"/>
                </a:cubicBezTo>
                <a:cubicBezTo>
                  <a:pt x="4521895" y="2805410"/>
                  <a:pt x="4534296" y="2810371"/>
                  <a:pt x="4554140" y="2805410"/>
                </a:cubicBezTo>
                <a:lnTo>
                  <a:pt x="4561582" y="2805410"/>
                </a:lnTo>
                <a:cubicBezTo>
                  <a:pt x="4566543" y="2805410"/>
                  <a:pt x="4573984" y="2807891"/>
                  <a:pt x="4583906" y="2812851"/>
                </a:cubicBezTo>
                <a:cubicBezTo>
                  <a:pt x="4583906" y="2812851"/>
                  <a:pt x="4586386" y="2812851"/>
                  <a:pt x="4591347" y="2812851"/>
                </a:cubicBezTo>
                <a:cubicBezTo>
                  <a:pt x="4596309" y="2812851"/>
                  <a:pt x="4598789" y="2812851"/>
                  <a:pt x="4598789" y="2812851"/>
                </a:cubicBezTo>
                <a:lnTo>
                  <a:pt x="4598789" y="2805410"/>
                </a:lnTo>
                <a:cubicBezTo>
                  <a:pt x="4598789" y="2805410"/>
                  <a:pt x="4596309" y="2805410"/>
                  <a:pt x="4591347" y="2805410"/>
                </a:cubicBezTo>
                <a:cubicBezTo>
                  <a:pt x="4581426" y="2805410"/>
                  <a:pt x="4571503" y="2802929"/>
                  <a:pt x="4561582" y="2797969"/>
                </a:cubicBezTo>
                <a:cubicBezTo>
                  <a:pt x="4551660" y="2793008"/>
                  <a:pt x="4546699" y="2788047"/>
                  <a:pt x="4546699" y="2783086"/>
                </a:cubicBezTo>
                <a:cubicBezTo>
                  <a:pt x="4541738" y="2783086"/>
                  <a:pt x="4539258" y="2783086"/>
                  <a:pt x="4539258" y="2783086"/>
                </a:cubicBezTo>
                <a:cubicBezTo>
                  <a:pt x="4534296" y="2783086"/>
                  <a:pt x="4525615" y="2781846"/>
                  <a:pt x="4513213" y="2779365"/>
                </a:cubicBezTo>
                <a:cubicBezTo>
                  <a:pt x="4500810" y="2776884"/>
                  <a:pt x="4492129" y="2775644"/>
                  <a:pt x="4487168" y="2775644"/>
                </a:cubicBezTo>
                <a:close/>
                <a:moveTo>
                  <a:pt x="4044404" y="2775644"/>
                </a:moveTo>
                <a:cubicBezTo>
                  <a:pt x="4036963" y="2775644"/>
                  <a:pt x="4033242" y="2776884"/>
                  <a:pt x="4033242" y="2779365"/>
                </a:cubicBezTo>
                <a:cubicBezTo>
                  <a:pt x="4033242" y="2781846"/>
                  <a:pt x="4033242" y="2783086"/>
                  <a:pt x="4033242" y="2783086"/>
                </a:cubicBezTo>
                <a:cubicBezTo>
                  <a:pt x="4033242" y="2788047"/>
                  <a:pt x="4045645" y="2790527"/>
                  <a:pt x="4070449" y="2790527"/>
                </a:cubicBezTo>
                <a:lnTo>
                  <a:pt x="4085332" y="2790527"/>
                </a:lnTo>
                <a:cubicBezTo>
                  <a:pt x="4085332" y="2790527"/>
                  <a:pt x="4080371" y="2789287"/>
                  <a:pt x="4070449" y="2786807"/>
                </a:cubicBezTo>
                <a:cubicBezTo>
                  <a:pt x="4060527" y="2784326"/>
                  <a:pt x="4055566" y="2781846"/>
                  <a:pt x="4055566" y="2779365"/>
                </a:cubicBezTo>
                <a:cubicBezTo>
                  <a:pt x="4055566" y="2776884"/>
                  <a:pt x="4051846" y="2775644"/>
                  <a:pt x="4044404" y="2775644"/>
                </a:cubicBezTo>
                <a:close/>
                <a:moveTo>
                  <a:pt x="4933652" y="2775024"/>
                </a:moveTo>
                <a:lnTo>
                  <a:pt x="4933652" y="2775644"/>
                </a:lnTo>
                <a:lnTo>
                  <a:pt x="4927141" y="2777505"/>
                </a:lnTo>
                <a:lnTo>
                  <a:pt x="4929931" y="2775644"/>
                </a:lnTo>
                <a:close/>
                <a:moveTo>
                  <a:pt x="3972781" y="2770994"/>
                </a:moveTo>
                <a:cubicBezTo>
                  <a:pt x="3972160" y="2770373"/>
                  <a:pt x="3971230" y="2770684"/>
                  <a:pt x="3969990" y="2771924"/>
                </a:cubicBezTo>
                <a:cubicBezTo>
                  <a:pt x="3967510" y="2774404"/>
                  <a:pt x="3968750" y="2775644"/>
                  <a:pt x="3973711" y="2775644"/>
                </a:cubicBezTo>
                <a:cubicBezTo>
                  <a:pt x="3973711" y="2773164"/>
                  <a:pt x="3973401" y="2771614"/>
                  <a:pt x="3972781" y="2770994"/>
                </a:cubicBezTo>
                <a:close/>
                <a:moveTo>
                  <a:pt x="5640586" y="2770063"/>
                </a:moveTo>
                <a:cubicBezTo>
                  <a:pt x="5641826" y="2770063"/>
                  <a:pt x="5643066" y="2770684"/>
                  <a:pt x="5644306" y="2771924"/>
                </a:cubicBezTo>
                <a:cubicBezTo>
                  <a:pt x="5646786" y="2774404"/>
                  <a:pt x="5648027" y="2775644"/>
                  <a:pt x="5648027" y="2775644"/>
                </a:cubicBezTo>
                <a:lnTo>
                  <a:pt x="5642446" y="2783086"/>
                </a:lnTo>
                <a:lnTo>
                  <a:pt x="5642446" y="2783086"/>
                </a:lnTo>
                <a:lnTo>
                  <a:pt x="5640586" y="2775644"/>
                </a:lnTo>
                <a:cubicBezTo>
                  <a:pt x="5635624" y="2775644"/>
                  <a:pt x="5634385" y="2774404"/>
                  <a:pt x="5636865" y="2771924"/>
                </a:cubicBezTo>
                <a:cubicBezTo>
                  <a:pt x="5638105" y="2770684"/>
                  <a:pt x="5639346" y="2770063"/>
                  <a:pt x="5640586" y="2770063"/>
                </a:cubicBezTo>
                <a:close/>
                <a:moveTo>
                  <a:pt x="4897375" y="2770063"/>
                </a:moveTo>
                <a:cubicBezTo>
                  <a:pt x="4899235" y="2770063"/>
                  <a:pt x="4901406" y="2770684"/>
                  <a:pt x="4903886" y="2771924"/>
                </a:cubicBezTo>
                <a:cubicBezTo>
                  <a:pt x="4908848" y="2774404"/>
                  <a:pt x="4911328" y="2775644"/>
                  <a:pt x="4911328" y="2775644"/>
                </a:cubicBezTo>
                <a:cubicBezTo>
                  <a:pt x="4911328" y="2779365"/>
                  <a:pt x="4915514" y="2780295"/>
                  <a:pt x="4923885" y="2778435"/>
                </a:cubicBezTo>
                <a:lnTo>
                  <a:pt x="4927141" y="2777505"/>
                </a:lnTo>
                <a:lnTo>
                  <a:pt x="4926211" y="2783086"/>
                </a:lnTo>
                <a:lnTo>
                  <a:pt x="4889004" y="2783086"/>
                </a:lnTo>
                <a:cubicBezTo>
                  <a:pt x="4889004" y="2778125"/>
                  <a:pt x="4890244" y="2774404"/>
                  <a:pt x="4892724" y="2771924"/>
                </a:cubicBezTo>
                <a:cubicBezTo>
                  <a:pt x="4893964" y="2770684"/>
                  <a:pt x="4895514" y="2770063"/>
                  <a:pt x="4897375" y="2770063"/>
                </a:cubicBezTo>
                <a:close/>
                <a:moveTo>
                  <a:pt x="4846645" y="2769062"/>
                </a:moveTo>
                <a:lnTo>
                  <a:pt x="4844355" y="2771924"/>
                </a:lnTo>
                <a:cubicBezTo>
                  <a:pt x="4844355" y="2770684"/>
                  <a:pt x="4844976" y="2769754"/>
                  <a:pt x="4846216" y="2769133"/>
                </a:cubicBezTo>
                <a:close/>
                <a:moveTo>
                  <a:pt x="5871269" y="2768203"/>
                </a:moveTo>
                <a:cubicBezTo>
                  <a:pt x="5866308" y="2773164"/>
                  <a:pt x="5865068" y="2775644"/>
                  <a:pt x="5867549" y="2775644"/>
                </a:cubicBezTo>
                <a:cubicBezTo>
                  <a:pt x="5870029" y="2775644"/>
                  <a:pt x="5876231" y="2778125"/>
                  <a:pt x="5886152" y="2783086"/>
                </a:cubicBezTo>
                <a:lnTo>
                  <a:pt x="5901035" y="2790527"/>
                </a:lnTo>
                <a:lnTo>
                  <a:pt x="5901035" y="2797969"/>
                </a:lnTo>
                <a:cubicBezTo>
                  <a:pt x="5901035" y="2797969"/>
                  <a:pt x="5901035" y="2800449"/>
                  <a:pt x="5901035" y="2805410"/>
                </a:cubicBezTo>
                <a:cubicBezTo>
                  <a:pt x="5901035" y="2805410"/>
                  <a:pt x="5901035" y="2806650"/>
                  <a:pt x="5901035" y="2809131"/>
                </a:cubicBezTo>
                <a:cubicBezTo>
                  <a:pt x="5901035" y="2811611"/>
                  <a:pt x="5903515" y="2815332"/>
                  <a:pt x="5908476" y="2820293"/>
                </a:cubicBezTo>
                <a:lnTo>
                  <a:pt x="5945683" y="2820293"/>
                </a:lnTo>
                <a:lnTo>
                  <a:pt x="5968008" y="2820293"/>
                </a:lnTo>
                <a:cubicBezTo>
                  <a:pt x="5977929" y="2825254"/>
                  <a:pt x="5980410" y="2822774"/>
                  <a:pt x="5975449" y="2812851"/>
                </a:cubicBezTo>
                <a:cubicBezTo>
                  <a:pt x="5970488" y="2807891"/>
                  <a:pt x="5965527" y="2805410"/>
                  <a:pt x="5960566" y="2805410"/>
                </a:cubicBezTo>
                <a:cubicBezTo>
                  <a:pt x="5955605" y="2805410"/>
                  <a:pt x="5951884" y="2804170"/>
                  <a:pt x="5949404" y="2801689"/>
                </a:cubicBezTo>
                <a:cubicBezTo>
                  <a:pt x="5946924" y="2799209"/>
                  <a:pt x="5943203" y="2797969"/>
                  <a:pt x="5938242" y="2797969"/>
                </a:cubicBezTo>
                <a:cubicBezTo>
                  <a:pt x="5933281" y="2797969"/>
                  <a:pt x="5929560" y="2797969"/>
                  <a:pt x="5927080" y="2797969"/>
                </a:cubicBezTo>
                <a:cubicBezTo>
                  <a:pt x="5924600" y="2797969"/>
                  <a:pt x="5920879" y="2795488"/>
                  <a:pt x="5915918" y="2790527"/>
                </a:cubicBezTo>
                <a:lnTo>
                  <a:pt x="5915918" y="2783086"/>
                </a:lnTo>
                <a:lnTo>
                  <a:pt x="5908476" y="2783086"/>
                </a:lnTo>
                <a:cubicBezTo>
                  <a:pt x="5903515" y="2778125"/>
                  <a:pt x="5898555" y="2775644"/>
                  <a:pt x="5893593" y="2775644"/>
                </a:cubicBezTo>
                <a:lnTo>
                  <a:pt x="5878711" y="2768203"/>
                </a:lnTo>
                <a:cubicBezTo>
                  <a:pt x="5878711" y="2768203"/>
                  <a:pt x="5876231" y="2768203"/>
                  <a:pt x="5871269" y="2768203"/>
                </a:cubicBezTo>
                <a:close/>
                <a:moveTo>
                  <a:pt x="3943945" y="2768203"/>
                </a:moveTo>
                <a:lnTo>
                  <a:pt x="3943945" y="2775644"/>
                </a:lnTo>
                <a:cubicBezTo>
                  <a:pt x="3943945" y="2775644"/>
                  <a:pt x="3946426" y="2773164"/>
                  <a:pt x="3951387" y="2768203"/>
                </a:cubicBezTo>
                <a:close/>
                <a:moveTo>
                  <a:pt x="3423047" y="2768203"/>
                </a:moveTo>
                <a:cubicBezTo>
                  <a:pt x="3423047" y="2768203"/>
                  <a:pt x="3425527" y="2770684"/>
                  <a:pt x="3430488" y="2775644"/>
                </a:cubicBezTo>
                <a:lnTo>
                  <a:pt x="3415605" y="2775644"/>
                </a:lnTo>
                <a:cubicBezTo>
                  <a:pt x="3415605" y="2775644"/>
                  <a:pt x="3418086" y="2773164"/>
                  <a:pt x="3423047" y="2768203"/>
                </a:cubicBezTo>
                <a:close/>
                <a:moveTo>
                  <a:pt x="4687155" y="2765878"/>
                </a:moveTo>
                <a:cubicBezTo>
                  <a:pt x="4692737" y="2764947"/>
                  <a:pt x="4695527" y="2768203"/>
                  <a:pt x="4695527" y="2775644"/>
                </a:cubicBezTo>
                <a:cubicBezTo>
                  <a:pt x="4695527" y="2780605"/>
                  <a:pt x="4690566" y="2780605"/>
                  <a:pt x="4680644" y="2775644"/>
                </a:cubicBezTo>
                <a:cubicBezTo>
                  <a:pt x="4675683" y="2770684"/>
                  <a:pt x="4675683" y="2768203"/>
                  <a:pt x="4680644" y="2768203"/>
                </a:cubicBezTo>
                <a:cubicBezTo>
                  <a:pt x="4683124" y="2766963"/>
                  <a:pt x="4685295" y="2766187"/>
                  <a:pt x="4687155" y="2765878"/>
                </a:cubicBezTo>
                <a:close/>
                <a:moveTo>
                  <a:pt x="4777383" y="2764482"/>
                </a:moveTo>
                <a:cubicBezTo>
                  <a:pt x="4777383" y="2766963"/>
                  <a:pt x="4778623" y="2768203"/>
                  <a:pt x="4781103" y="2768203"/>
                </a:cubicBezTo>
                <a:cubicBezTo>
                  <a:pt x="4783583" y="2768203"/>
                  <a:pt x="4784824" y="2770684"/>
                  <a:pt x="4784824" y="2775644"/>
                </a:cubicBezTo>
                <a:lnTo>
                  <a:pt x="4784824" y="2783086"/>
                </a:lnTo>
                <a:cubicBezTo>
                  <a:pt x="4779863" y="2778125"/>
                  <a:pt x="4777383" y="2774404"/>
                  <a:pt x="4777383" y="2771924"/>
                </a:cubicBezTo>
                <a:cubicBezTo>
                  <a:pt x="4777383" y="2770684"/>
                  <a:pt x="4777383" y="2769133"/>
                  <a:pt x="4777383" y="2767273"/>
                </a:cubicBezTo>
                <a:close/>
                <a:moveTo>
                  <a:pt x="4386709" y="2764482"/>
                </a:moveTo>
                <a:cubicBezTo>
                  <a:pt x="4384229" y="2764482"/>
                  <a:pt x="4382988" y="2765722"/>
                  <a:pt x="4382988" y="2768203"/>
                </a:cubicBezTo>
                <a:cubicBezTo>
                  <a:pt x="4382988" y="2768203"/>
                  <a:pt x="4385469" y="2769443"/>
                  <a:pt x="4390430" y="2771924"/>
                </a:cubicBezTo>
                <a:cubicBezTo>
                  <a:pt x="4395391" y="2774404"/>
                  <a:pt x="4400351" y="2775644"/>
                  <a:pt x="4405313" y="2775644"/>
                </a:cubicBezTo>
                <a:lnTo>
                  <a:pt x="4397871" y="2768203"/>
                </a:lnTo>
                <a:cubicBezTo>
                  <a:pt x="4392910" y="2765722"/>
                  <a:pt x="4389189" y="2764482"/>
                  <a:pt x="4386709" y="2764482"/>
                </a:cubicBezTo>
                <a:close/>
                <a:moveTo>
                  <a:pt x="5573613" y="2760762"/>
                </a:moveTo>
                <a:cubicBezTo>
                  <a:pt x="5578574" y="2760762"/>
                  <a:pt x="5579814" y="2762002"/>
                  <a:pt x="5577334" y="2764482"/>
                </a:cubicBezTo>
                <a:cubicBezTo>
                  <a:pt x="5574854" y="2766963"/>
                  <a:pt x="5574854" y="2768203"/>
                  <a:pt x="5577334" y="2768203"/>
                </a:cubicBezTo>
                <a:cubicBezTo>
                  <a:pt x="5579814" y="2768203"/>
                  <a:pt x="5582295" y="2769443"/>
                  <a:pt x="5584775" y="2771924"/>
                </a:cubicBezTo>
                <a:cubicBezTo>
                  <a:pt x="5587255" y="2774404"/>
                  <a:pt x="5588496" y="2778125"/>
                  <a:pt x="5588496" y="2783086"/>
                </a:cubicBezTo>
                <a:cubicBezTo>
                  <a:pt x="5588496" y="2778125"/>
                  <a:pt x="5584775" y="2774404"/>
                  <a:pt x="5577334" y="2771924"/>
                </a:cubicBezTo>
                <a:cubicBezTo>
                  <a:pt x="5569892" y="2769443"/>
                  <a:pt x="5566172" y="2768203"/>
                  <a:pt x="5566172" y="2768203"/>
                </a:cubicBezTo>
                <a:lnTo>
                  <a:pt x="5558730" y="2768203"/>
                </a:lnTo>
                <a:cubicBezTo>
                  <a:pt x="5563692" y="2763242"/>
                  <a:pt x="5568652" y="2760762"/>
                  <a:pt x="5573613" y="2760762"/>
                </a:cubicBezTo>
                <a:close/>
                <a:moveTo>
                  <a:pt x="5275957" y="2760762"/>
                </a:moveTo>
                <a:cubicBezTo>
                  <a:pt x="5275957" y="2760762"/>
                  <a:pt x="5280918" y="2760762"/>
                  <a:pt x="5290840" y="2760762"/>
                </a:cubicBezTo>
                <a:lnTo>
                  <a:pt x="5305722" y="2760762"/>
                </a:lnTo>
                <a:cubicBezTo>
                  <a:pt x="5305722" y="2765722"/>
                  <a:pt x="5303242" y="2768203"/>
                  <a:pt x="5298281" y="2768203"/>
                </a:cubicBezTo>
                <a:lnTo>
                  <a:pt x="5305722" y="2775644"/>
                </a:lnTo>
                <a:lnTo>
                  <a:pt x="5335488" y="2790527"/>
                </a:lnTo>
                <a:cubicBezTo>
                  <a:pt x="5325567" y="2785567"/>
                  <a:pt x="5318125" y="2783086"/>
                  <a:pt x="5313164" y="2783086"/>
                </a:cubicBezTo>
                <a:cubicBezTo>
                  <a:pt x="5298281" y="2773164"/>
                  <a:pt x="5288359" y="2768203"/>
                  <a:pt x="5283398" y="2768203"/>
                </a:cubicBezTo>
                <a:cubicBezTo>
                  <a:pt x="5278437" y="2768203"/>
                  <a:pt x="5275957" y="2765722"/>
                  <a:pt x="5275957" y="2760762"/>
                </a:cubicBezTo>
                <a:close/>
                <a:moveTo>
                  <a:pt x="5238750" y="2760762"/>
                </a:moveTo>
                <a:lnTo>
                  <a:pt x="5261074" y="2768203"/>
                </a:lnTo>
                <a:lnTo>
                  <a:pt x="5238750" y="2768203"/>
                </a:lnTo>
                <a:cubicBezTo>
                  <a:pt x="5233788" y="2768203"/>
                  <a:pt x="5233788" y="2765722"/>
                  <a:pt x="5238750" y="2760762"/>
                </a:cubicBezTo>
                <a:close/>
                <a:moveTo>
                  <a:pt x="4985742" y="2760762"/>
                </a:moveTo>
                <a:cubicBezTo>
                  <a:pt x="4980781" y="2760762"/>
                  <a:pt x="4980781" y="2763242"/>
                  <a:pt x="4985742" y="2768203"/>
                </a:cubicBezTo>
                <a:lnTo>
                  <a:pt x="4993183" y="2760762"/>
                </a:lnTo>
                <a:cubicBezTo>
                  <a:pt x="4993183" y="2760762"/>
                  <a:pt x="4990703" y="2760762"/>
                  <a:pt x="4985742" y="2760762"/>
                </a:cubicBezTo>
                <a:close/>
                <a:moveTo>
                  <a:pt x="5424785" y="2753320"/>
                </a:moveTo>
                <a:lnTo>
                  <a:pt x="5461992" y="2768203"/>
                </a:lnTo>
                <a:cubicBezTo>
                  <a:pt x="5461992" y="2773164"/>
                  <a:pt x="5465713" y="2776884"/>
                  <a:pt x="5473154" y="2779365"/>
                </a:cubicBezTo>
                <a:cubicBezTo>
                  <a:pt x="5480595" y="2781846"/>
                  <a:pt x="5484316" y="2780605"/>
                  <a:pt x="5484316" y="2775644"/>
                </a:cubicBezTo>
                <a:lnTo>
                  <a:pt x="5499199" y="2783086"/>
                </a:lnTo>
                <a:cubicBezTo>
                  <a:pt x="5499199" y="2788047"/>
                  <a:pt x="5500440" y="2790527"/>
                  <a:pt x="5502920" y="2790527"/>
                </a:cubicBezTo>
                <a:cubicBezTo>
                  <a:pt x="5505400" y="2790527"/>
                  <a:pt x="5506640" y="2790527"/>
                  <a:pt x="5506640" y="2790527"/>
                </a:cubicBezTo>
                <a:cubicBezTo>
                  <a:pt x="5511602" y="2785567"/>
                  <a:pt x="5515322" y="2784326"/>
                  <a:pt x="5517802" y="2786807"/>
                </a:cubicBezTo>
                <a:cubicBezTo>
                  <a:pt x="5520283" y="2789287"/>
                  <a:pt x="5524003" y="2790527"/>
                  <a:pt x="5528965" y="2790527"/>
                </a:cubicBezTo>
                <a:lnTo>
                  <a:pt x="5543847" y="2797969"/>
                </a:lnTo>
                <a:lnTo>
                  <a:pt x="5551289" y="2797969"/>
                </a:lnTo>
                <a:cubicBezTo>
                  <a:pt x="5551289" y="2793008"/>
                  <a:pt x="5552529" y="2790527"/>
                  <a:pt x="5555010" y="2790527"/>
                </a:cubicBezTo>
                <a:cubicBezTo>
                  <a:pt x="5557490" y="2790527"/>
                  <a:pt x="5558730" y="2793008"/>
                  <a:pt x="5558730" y="2797969"/>
                </a:cubicBezTo>
                <a:cubicBezTo>
                  <a:pt x="5558730" y="2802929"/>
                  <a:pt x="5566172" y="2805410"/>
                  <a:pt x="5581054" y="2805410"/>
                </a:cubicBezTo>
                <a:cubicBezTo>
                  <a:pt x="5586016" y="2805410"/>
                  <a:pt x="5590976" y="2805410"/>
                  <a:pt x="5595937" y="2805410"/>
                </a:cubicBezTo>
                <a:lnTo>
                  <a:pt x="5610820" y="2812851"/>
                </a:lnTo>
                <a:cubicBezTo>
                  <a:pt x="5615781" y="2812851"/>
                  <a:pt x="5620742" y="2815332"/>
                  <a:pt x="5625703" y="2820293"/>
                </a:cubicBezTo>
                <a:lnTo>
                  <a:pt x="5640586" y="2820293"/>
                </a:lnTo>
                <a:lnTo>
                  <a:pt x="5625703" y="2827734"/>
                </a:lnTo>
                <a:lnTo>
                  <a:pt x="5610820" y="2820293"/>
                </a:lnTo>
                <a:cubicBezTo>
                  <a:pt x="5600899" y="2820293"/>
                  <a:pt x="5594697" y="2819053"/>
                  <a:pt x="5592217" y="2816572"/>
                </a:cubicBezTo>
                <a:cubicBezTo>
                  <a:pt x="5589736" y="2814092"/>
                  <a:pt x="5586016" y="2812851"/>
                  <a:pt x="5581054" y="2812851"/>
                </a:cubicBezTo>
                <a:cubicBezTo>
                  <a:pt x="5581054" y="2817812"/>
                  <a:pt x="5579814" y="2819053"/>
                  <a:pt x="5577334" y="2816572"/>
                </a:cubicBezTo>
                <a:cubicBezTo>
                  <a:pt x="5574854" y="2814092"/>
                  <a:pt x="5572372" y="2812851"/>
                  <a:pt x="5569892" y="2812851"/>
                </a:cubicBezTo>
                <a:cubicBezTo>
                  <a:pt x="5567412" y="2812851"/>
                  <a:pt x="5563692" y="2812851"/>
                  <a:pt x="5558730" y="2812851"/>
                </a:cubicBezTo>
                <a:cubicBezTo>
                  <a:pt x="5553769" y="2812851"/>
                  <a:pt x="5551289" y="2812851"/>
                  <a:pt x="5551289" y="2812851"/>
                </a:cubicBezTo>
                <a:cubicBezTo>
                  <a:pt x="5541367" y="2812851"/>
                  <a:pt x="5531445" y="2810371"/>
                  <a:pt x="5521523" y="2805410"/>
                </a:cubicBezTo>
                <a:cubicBezTo>
                  <a:pt x="5491758" y="2790527"/>
                  <a:pt x="5474395" y="2783086"/>
                  <a:pt x="5469433" y="2783086"/>
                </a:cubicBezTo>
                <a:cubicBezTo>
                  <a:pt x="5469433" y="2783086"/>
                  <a:pt x="5468193" y="2781846"/>
                  <a:pt x="5465713" y="2779365"/>
                </a:cubicBezTo>
                <a:cubicBezTo>
                  <a:pt x="5463233" y="2776884"/>
                  <a:pt x="5459512" y="2775644"/>
                  <a:pt x="5454551" y="2775644"/>
                </a:cubicBezTo>
                <a:cubicBezTo>
                  <a:pt x="5449589" y="2775644"/>
                  <a:pt x="5445868" y="2776884"/>
                  <a:pt x="5443388" y="2779365"/>
                </a:cubicBezTo>
                <a:cubicBezTo>
                  <a:pt x="5440908" y="2781846"/>
                  <a:pt x="5437188" y="2783086"/>
                  <a:pt x="5432226" y="2783086"/>
                </a:cubicBezTo>
                <a:cubicBezTo>
                  <a:pt x="5422305" y="2778125"/>
                  <a:pt x="5417343" y="2778125"/>
                  <a:pt x="5417343" y="2783086"/>
                </a:cubicBezTo>
                <a:cubicBezTo>
                  <a:pt x="5417343" y="2788047"/>
                  <a:pt x="5414863" y="2788047"/>
                  <a:pt x="5409902" y="2783086"/>
                </a:cubicBezTo>
                <a:lnTo>
                  <a:pt x="5409902" y="2775644"/>
                </a:lnTo>
                <a:cubicBezTo>
                  <a:pt x="5409902" y="2775644"/>
                  <a:pt x="5409902" y="2773164"/>
                  <a:pt x="5409902" y="2768203"/>
                </a:cubicBezTo>
                <a:cubicBezTo>
                  <a:pt x="5409902" y="2768203"/>
                  <a:pt x="5411143" y="2768203"/>
                  <a:pt x="5413623" y="2768203"/>
                </a:cubicBezTo>
                <a:cubicBezTo>
                  <a:pt x="5416103" y="2768203"/>
                  <a:pt x="5419824" y="2768203"/>
                  <a:pt x="5424785" y="2768203"/>
                </a:cubicBezTo>
                <a:cubicBezTo>
                  <a:pt x="5424785" y="2768203"/>
                  <a:pt x="5426026" y="2766963"/>
                  <a:pt x="5428506" y="2764482"/>
                </a:cubicBezTo>
                <a:cubicBezTo>
                  <a:pt x="5430986" y="2762002"/>
                  <a:pt x="5429746" y="2760762"/>
                  <a:pt x="5424785" y="2760762"/>
                </a:cubicBezTo>
                <a:close/>
                <a:moveTo>
                  <a:pt x="5253633" y="2753320"/>
                </a:moveTo>
                <a:cubicBezTo>
                  <a:pt x="5253633" y="2753320"/>
                  <a:pt x="5254873" y="2753320"/>
                  <a:pt x="5257353" y="2753320"/>
                </a:cubicBezTo>
                <a:cubicBezTo>
                  <a:pt x="5259833" y="2753320"/>
                  <a:pt x="5261074" y="2755801"/>
                  <a:pt x="5261074" y="2760762"/>
                </a:cubicBezTo>
                <a:lnTo>
                  <a:pt x="5246191" y="2760762"/>
                </a:lnTo>
                <a:close/>
                <a:moveTo>
                  <a:pt x="3735586" y="2753320"/>
                </a:moveTo>
                <a:cubicBezTo>
                  <a:pt x="3740547" y="2753320"/>
                  <a:pt x="3743027" y="2755801"/>
                  <a:pt x="3743027" y="2760762"/>
                </a:cubicBezTo>
                <a:lnTo>
                  <a:pt x="3735586" y="2760762"/>
                </a:lnTo>
                <a:cubicBezTo>
                  <a:pt x="3735586" y="2755801"/>
                  <a:pt x="3735586" y="2753320"/>
                  <a:pt x="3735586" y="2753320"/>
                </a:cubicBezTo>
                <a:close/>
                <a:moveTo>
                  <a:pt x="3147715" y="2753320"/>
                </a:moveTo>
                <a:cubicBezTo>
                  <a:pt x="3147715" y="2753320"/>
                  <a:pt x="3152675" y="2754560"/>
                  <a:pt x="3162598" y="2757041"/>
                </a:cubicBezTo>
                <a:cubicBezTo>
                  <a:pt x="3172520" y="2759522"/>
                  <a:pt x="3177480" y="2763242"/>
                  <a:pt x="3177480" y="2768203"/>
                </a:cubicBezTo>
                <a:cubicBezTo>
                  <a:pt x="3167558" y="2763242"/>
                  <a:pt x="3161358" y="2760762"/>
                  <a:pt x="3158877" y="2760762"/>
                </a:cubicBezTo>
                <a:cubicBezTo>
                  <a:pt x="3156396" y="2760762"/>
                  <a:pt x="3153916" y="2759522"/>
                  <a:pt x="3151435" y="2757041"/>
                </a:cubicBezTo>
                <a:cubicBezTo>
                  <a:pt x="3148955" y="2754560"/>
                  <a:pt x="3147715" y="2753320"/>
                  <a:pt x="3147715" y="2753320"/>
                </a:cubicBezTo>
                <a:close/>
                <a:moveTo>
                  <a:pt x="6578203" y="2745879"/>
                </a:moveTo>
                <a:lnTo>
                  <a:pt x="6578203" y="2753320"/>
                </a:lnTo>
                <a:cubicBezTo>
                  <a:pt x="6578203" y="2753320"/>
                  <a:pt x="6575723" y="2753320"/>
                  <a:pt x="6570761" y="2753320"/>
                </a:cubicBezTo>
                <a:cubicBezTo>
                  <a:pt x="6570761" y="2748359"/>
                  <a:pt x="6573241" y="2745879"/>
                  <a:pt x="6578203" y="2745879"/>
                </a:cubicBezTo>
                <a:close/>
                <a:moveTo>
                  <a:pt x="5975449" y="2745879"/>
                </a:moveTo>
                <a:cubicBezTo>
                  <a:pt x="5980410" y="2745879"/>
                  <a:pt x="5982890" y="2745879"/>
                  <a:pt x="5982890" y="2745879"/>
                </a:cubicBezTo>
                <a:cubicBezTo>
                  <a:pt x="5982890" y="2745879"/>
                  <a:pt x="5982890" y="2748359"/>
                  <a:pt x="5982890" y="2753320"/>
                </a:cubicBezTo>
                <a:cubicBezTo>
                  <a:pt x="5977929" y="2753320"/>
                  <a:pt x="5974208" y="2752080"/>
                  <a:pt x="5971728" y="2749600"/>
                </a:cubicBezTo>
                <a:cubicBezTo>
                  <a:pt x="5969248" y="2747119"/>
                  <a:pt x="5970488" y="2745879"/>
                  <a:pt x="5975449" y="2745879"/>
                </a:cubicBezTo>
                <a:close/>
                <a:moveTo>
                  <a:pt x="5328047" y="2745879"/>
                </a:moveTo>
                <a:lnTo>
                  <a:pt x="5335488" y="2753320"/>
                </a:lnTo>
                <a:cubicBezTo>
                  <a:pt x="5335488" y="2753320"/>
                  <a:pt x="5333008" y="2753320"/>
                  <a:pt x="5328047" y="2753320"/>
                </a:cubicBezTo>
                <a:close/>
                <a:moveTo>
                  <a:pt x="5194101" y="2745879"/>
                </a:moveTo>
                <a:cubicBezTo>
                  <a:pt x="5199063" y="2745879"/>
                  <a:pt x="5201543" y="2745879"/>
                  <a:pt x="5201543" y="2745879"/>
                </a:cubicBezTo>
                <a:lnTo>
                  <a:pt x="5208984" y="2745879"/>
                </a:lnTo>
                <a:lnTo>
                  <a:pt x="5208984" y="2760762"/>
                </a:lnTo>
                <a:cubicBezTo>
                  <a:pt x="5204023" y="2755801"/>
                  <a:pt x="5199063" y="2753320"/>
                  <a:pt x="5194101" y="2753320"/>
                </a:cubicBezTo>
                <a:lnTo>
                  <a:pt x="5186660" y="2753320"/>
                </a:lnTo>
                <a:cubicBezTo>
                  <a:pt x="5186660" y="2748359"/>
                  <a:pt x="5189140" y="2745879"/>
                  <a:pt x="5194101" y="2745879"/>
                </a:cubicBezTo>
                <a:close/>
                <a:moveTo>
                  <a:pt x="4271367" y="2745879"/>
                </a:moveTo>
                <a:lnTo>
                  <a:pt x="4286250" y="2753320"/>
                </a:lnTo>
                <a:cubicBezTo>
                  <a:pt x="4291211" y="2753320"/>
                  <a:pt x="4294932" y="2753320"/>
                  <a:pt x="4297412" y="2753320"/>
                </a:cubicBezTo>
                <a:cubicBezTo>
                  <a:pt x="4299893" y="2753320"/>
                  <a:pt x="4301133" y="2755801"/>
                  <a:pt x="4301133" y="2760762"/>
                </a:cubicBezTo>
                <a:lnTo>
                  <a:pt x="4316016" y="2760762"/>
                </a:lnTo>
                <a:cubicBezTo>
                  <a:pt x="4316016" y="2765722"/>
                  <a:pt x="4330898" y="2770684"/>
                  <a:pt x="4360664" y="2775644"/>
                </a:cubicBezTo>
                <a:cubicBezTo>
                  <a:pt x="4360664" y="2775644"/>
                  <a:pt x="4363144" y="2775644"/>
                  <a:pt x="4368105" y="2775644"/>
                </a:cubicBezTo>
                <a:cubicBezTo>
                  <a:pt x="4373067" y="2775644"/>
                  <a:pt x="4375547" y="2776884"/>
                  <a:pt x="4375547" y="2779365"/>
                </a:cubicBezTo>
                <a:cubicBezTo>
                  <a:pt x="4375547" y="2781846"/>
                  <a:pt x="4376787" y="2783086"/>
                  <a:pt x="4379268" y="2783086"/>
                </a:cubicBezTo>
                <a:cubicBezTo>
                  <a:pt x="4381748" y="2783086"/>
                  <a:pt x="4385469" y="2783086"/>
                  <a:pt x="4390430" y="2783086"/>
                </a:cubicBezTo>
                <a:cubicBezTo>
                  <a:pt x="4405313" y="2788047"/>
                  <a:pt x="4422676" y="2793008"/>
                  <a:pt x="4442519" y="2797969"/>
                </a:cubicBezTo>
                <a:cubicBezTo>
                  <a:pt x="4472285" y="2807891"/>
                  <a:pt x="4487168" y="2810371"/>
                  <a:pt x="4487168" y="2805410"/>
                </a:cubicBezTo>
                <a:cubicBezTo>
                  <a:pt x="4487168" y="2800449"/>
                  <a:pt x="4485928" y="2797969"/>
                  <a:pt x="4483447" y="2797969"/>
                </a:cubicBezTo>
                <a:cubicBezTo>
                  <a:pt x="4480967" y="2797969"/>
                  <a:pt x="4479726" y="2796729"/>
                  <a:pt x="4479726" y="2794248"/>
                </a:cubicBezTo>
                <a:cubicBezTo>
                  <a:pt x="4479726" y="2791767"/>
                  <a:pt x="4477246" y="2793008"/>
                  <a:pt x="4472285" y="2797969"/>
                </a:cubicBezTo>
                <a:lnTo>
                  <a:pt x="4464843" y="2797969"/>
                </a:lnTo>
                <a:lnTo>
                  <a:pt x="4457402" y="2790527"/>
                </a:lnTo>
                <a:cubicBezTo>
                  <a:pt x="4452441" y="2795488"/>
                  <a:pt x="4447481" y="2796729"/>
                  <a:pt x="4442519" y="2794248"/>
                </a:cubicBezTo>
                <a:cubicBezTo>
                  <a:pt x="4437559" y="2791767"/>
                  <a:pt x="4432598" y="2790527"/>
                  <a:pt x="4427636" y="2790527"/>
                </a:cubicBezTo>
                <a:cubicBezTo>
                  <a:pt x="4402832" y="2785567"/>
                  <a:pt x="4385469" y="2778125"/>
                  <a:pt x="4375547" y="2768203"/>
                </a:cubicBezTo>
                <a:lnTo>
                  <a:pt x="4375547" y="2760762"/>
                </a:lnTo>
                <a:lnTo>
                  <a:pt x="4368105" y="2760762"/>
                </a:lnTo>
                <a:cubicBezTo>
                  <a:pt x="4373067" y="2765722"/>
                  <a:pt x="4375547" y="2768203"/>
                  <a:pt x="4375547" y="2768203"/>
                </a:cubicBezTo>
                <a:cubicBezTo>
                  <a:pt x="4370586" y="2768203"/>
                  <a:pt x="4363144" y="2765722"/>
                  <a:pt x="4353223" y="2760762"/>
                </a:cubicBezTo>
                <a:cubicBezTo>
                  <a:pt x="4358184" y="2760762"/>
                  <a:pt x="4360664" y="2760762"/>
                  <a:pt x="4360664" y="2760762"/>
                </a:cubicBezTo>
                <a:lnTo>
                  <a:pt x="4360664" y="2753320"/>
                </a:lnTo>
                <a:cubicBezTo>
                  <a:pt x="4360664" y="2753320"/>
                  <a:pt x="4359424" y="2753320"/>
                  <a:pt x="4356943" y="2753320"/>
                </a:cubicBezTo>
                <a:cubicBezTo>
                  <a:pt x="4354463" y="2753320"/>
                  <a:pt x="4353223" y="2755801"/>
                  <a:pt x="4353223" y="2760762"/>
                </a:cubicBezTo>
                <a:lnTo>
                  <a:pt x="4316016" y="2760762"/>
                </a:lnTo>
                <a:lnTo>
                  <a:pt x="4293691" y="2745879"/>
                </a:lnTo>
                <a:cubicBezTo>
                  <a:pt x="4283770" y="2745879"/>
                  <a:pt x="4277568" y="2745879"/>
                  <a:pt x="4275088" y="2745879"/>
                </a:cubicBezTo>
                <a:cubicBezTo>
                  <a:pt x="4272608" y="2745879"/>
                  <a:pt x="4271367" y="2745879"/>
                  <a:pt x="4271367" y="2745879"/>
                </a:cubicBezTo>
                <a:close/>
                <a:moveTo>
                  <a:pt x="3437930" y="2745879"/>
                </a:moveTo>
                <a:lnTo>
                  <a:pt x="3437930" y="2753320"/>
                </a:lnTo>
                <a:lnTo>
                  <a:pt x="3445371" y="2753320"/>
                </a:lnTo>
                <a:cubicBezTo>
                  <a:pt x="3445371" y="2753320"/>
                  <a:pt x="3442891" y="2750840"/>
                  <a:pt x="3437930" y="2745879"/>
                </a:cubicBezTo>
                <a:close/>
                <a:moveTo>
                  <a:pt x="6079629" y="2738437"/>
                </a:moveTo>
                <a:cubicBezTo>
                  <a:pt x="6079629" y="2743398"/>
                  <a:pt x="6079629" y="2745879"/>
                  <a:pt x="6079629" y="2745879"/>
                </a:cubicBezTo>
                <a:lnTo>
                  <a:pt x="6072187" y="2745879"/>
                </a:lnTo>
                <a:close/>
                <a:moveTo>
                  <a:pt x="5953125" y="2738437"/>
                </a:moveTo>
                <a:lnTo>
                  <a:pt x="5960566" y="2738437"/>
                </a:lnTo>
                <a:cubicBezTo>
                  <a:pt x="5960566" y="2738437"/>
                  <a:pt x="5961807" y="2738437"/>
                  <a:pt x="5964287" y="2738437"/>
                </a:cubicBezTo>
                <a:cubicBezTo>
                  <a:pt x="5966767" y="2738437"/>
                  <a:pt x="5965527" y="2740918"/>
                  <a:pt x="5960566" y="2745879"/>
                </a:cubicBezTo>
                <a:cubicBezTo>
                  <a:pt x="5960566" y="2740918"/>
                  <a:pt x="5958086" y="2738437"/>
                  <a:pt x="5953125" y="2738437"/>
                </a:cubicBezTo>
                <a:close/>
                <a:moveTo>
                  <a:pt x="5640586" y="2738437"/>
                </a:moveTo>
                <a:lnTo>
                  <a:pt x="5648027" y="2738437"/>
                </a:lnTo>
                <a:lnTo>
                  <a:pt x="5648027" y="2745879"/>
                </a:lnTo>
                <a:close/>
                <a:moveTo>
                  <a:pt x="5335488" y="2738437"/>
                </a:moveTo>
                <a:lnTo>
                  <a:pt x="5342929" y="2738437"/>
                </a:lnTo>
                <a:lnTo>
                  <a:pt x="5342929" y="2745879"/>
                </a:lnTo>
                <a:close/>
                <a:moveTo>
                  <a:pt x="5008066" y="2738437"/>
                </a:moveTo>
                <a:lnTo>
                  <a:pt x="5000625" y="2745879"/>
                </a:lnTo>
                <a:cubicBezTo>
                  <a:pt x="5005586" y="2745879"/>
                  <a:pt x="5008066" y="2745879"/>
                  <a:pt x="5008066" y="2745879"/>
                </a:cubicBezTo>
                <a:cubicBezTo>
                  <a:pt x="5008066" y="2740918"/>
                  <a:pt x="5008066" y="2738437"/>
                  <a:pt x="5008066" y="2738437"/>
                </a:cubicBezTo>
                <a:close/>
                <a:moveTo>
                  <a:pt x="4401592" y="2738437"/>
                </a:moveTo>
                <a:cubicBezTo>
                  <a:pt x="4394150" y="2738437"/>
                  <a:pt x="4390430" y="2740918"/>
                  <a:pt x="4390430" y="2745879"/>
                </a:cubicBezTo>
                <a:lnTo>
                  <a:pt x="4397871" y="2753320"/>
                </a:lnTo>
                <a:cubicBezTo>
                  <a:pt x="4402832" y="2753320"/>
                  <a:pt x="4407793" y="2753320"/>
                  <a:pt x="4412754" y="2753320"/>
                </a:cubicBezTo>
                <a:cubicBezTo>
                  <a:pt x="4417715" y="2748359"/>
                  <a:pt x="4418955" y="2744639"/>
                  <a:pt x="4416474" y="2742158"/>
                </a:cubicBezTo>
                <a:cubicBezTo>
                  <a:pt x="4413994" y="2739677"/>
                  <a:pt x="4409033" y="2738437"/>
                  <a:pt x="4401592" y="2738437"/>
                </a:cubicBezTo>
                <a:close/>
                <a:moveTo>
                  <a:pt x="3772793" y="2738437"/>
                </a:moveTo>
                <a:cubicBezTo>
                  <a:pt x="3782715" y="2738437"/>
                  <a:pt x="3787676" y="2739677"/>
                  <a:pt x="3787676" y="2742158"/>
                </a:cubicBezTo>
                <a:cubicBezTo>
                  <a:pt x="3787676" y="2744639"/>
                  <a:pt x="3790156" y="2745879"/>
                  <a:pt x="3795117" y="2745879"/>
                </a:cubicBezTo>
                <a:lnTo>
                  <a:pt x="3765352" y="2745879"/>
                </a:lnTo>
                <a:close/>
                <a:moveTo>
                  <a:pt x="3743027" y="2738437"/>
                </a:moveTo>
                <a:lnTo>
                  <a:pt x="3750469" y="2738437"/>
                </a:lnTo>
                <a:lnTo>
                  <a:pt x="3743027" y="2745879"/>
                </a:lnTo>
                <a:cubicBezTo>
                  <a:pt x="3738066" y="2745879"/>
                  <a:pt x="3735586" y="2744639"/>
                  <a:pt x="3735586" y="2742158"/>
                </a:cubicBezTo>
                <a:cubicBezTo>
                  <a:pt x="3735586" y="2739677"/>
                  <a:pt x="3738066" y="2738437"/>
                  <a:pt x="3743027" y="2738437"/>
                </a:cubicBezTo>
                <a:close/>
                <a:moveTo>
                  <a:pt x="3646289" y="2738437"/>
                </a:moveTo>
                <a:lnTo>
                  <a:pt x="3653730" y="2745879"/>
                </a:lnTo>
                <a:cubicBezTo>
                  <a:pt x="3648769" y="2745879"/>
                  <a:pt x="3646289" y="2745879"/>
                  <a:pt x="3646289" y="2745879"/>
                </a:cubicBezTo>
                <a:cubicBezTo>
                  <a:pt x="3646289" y="2740918"/>
                  <a:pt x="3646289" y="2738437"/>
                  <a:pt x="3646289" y="2738437"/>
                </a:cubicBezTo>
                <a:close/>
                <a:moveTo>
                  <a:pt x="3436069" y="2736345"/>
                </a:moveTo>
                <a:cubicBezTo>
                  <a:pt x="3447231" y="2735879"/>
                  <a:pt x="3452812" y="2740298"/>
                  <a:pt x="3452812" y="2749600"/>
                </a:cubicBezTo>
                <a:cubicBezTo>
                  <a:pt x="3452812" y="2762002"/>
                  <a:pt x="3460254" y="2765722"/>
                  <a:pt x="3475137" y="2760762"/>
                </a:cubicBezTo>
                <a:cubicBezTo>
                  <a:pt x="3480098" y="2755801"/>
                  <a:pt x="3494980" y="2755801"/>
                  <a:pt x="3519785" y="2760762"/>
                </a:cubicBezTo>
                <a:cubicBezTo>
                  <a:pt x="3534668" y="2770684"/>
                  <a:pt x="3549551" y="2778125"/>
                  <a:pt x="3564433" y="2783086"/>
                </a:cubicBezTo>
                <a:lnTo>
                  <a:pt x="3594199" y="2797969"/>
                </a:lnTo>
                <a:lnTo>
                  <a:pt x="3616523" y="2805410"/>
                </a:lnTo>
                <a:cubicBezTo>
                  <a:pt x="3651250" y="2805410"/>
                  <a:pt x="3668613" y="2810371"/>
                  <a:pt x="3668613" y="2820293"/>
                </a:cubicBezTo>
                <a:cubicBezTo>
                  <a:pt x="3668613" y="2825254"/>
                  <a:pt x="3648769" y="2822774"/>
                  <a:pt x="3609082" y="2812851"/>
                </a:cubicBezTo>
                <a:cubicBezTo>
                  <a:pt x="3514824" y="2783086"/>
                  <a:pt x="3460254" y="2768203"/>
                  <a:pt x="3445371" y="2768203"/>
                </a:cubicBezTo>
                <a:cubicBezTo>
                  <a:pt x="3425527" y="2768203"/>
                  <a:pt x="3415605" y="2763242"/>
                  <a:pt x="3415605" y="2753320"/>
                </a:cubicBezTo>
                <a:cubicBezTo>
                  <a:pt x="3410645" y="2753320"/>
                  <a:pt x="3408164" y="2753320"/>
                  <a:pt x="3408164" y="2753320"/>
                </a:cubicBezTo>
                <a:cubicBezTo>
                  <a:pt x="3403203" y="2753320"/>
                  <a:pt x="3400723" y="2750840"/>
                  <a:pt x="3400723" y="2745879"/>
                </a:cubicBezTo>
                <a:lnTo>
                  <a:pt x="3408164" y="2745879"/>
                </a:lnTo>
                <a:cubicBezTo>
                  <a:pt x="3413125" y="2745879"/>
                  <a:pt x="3418086" y="2743398"/>
                  <a:pt x="3423047" y="2738437"/>
                </a:cubicBezTo>
                <a:cubicBezTo>
                  <a:pt x="3428008" y="2737197"/>
                  <a:pt x="3432349" y="2736500"/>
                  <a:pt x="3436069" y="2736345"/>
                </a:cubicBezTo>
                <a:close/>
                <a:moveTo>
                  <a:pt x="5685234" y="2730996"/>
                </a:moveTo>
                <a:lnTo>
                  <a:pt x="5692676" y="2738437"/>
                </a:lnTo>
                <a:cubicBezTo>
                  <a:pt x="5692676" y="2738437"/>
                  <a:pt x="5690195" y="2738437"/>
                  <a:pt x="5685234" y="2738437"/>
                </a:cubicBezTo>
                <a:close/>
                <a:moveTo>
                  <a:pt x="5573613" y="2730996"/>
                </a:moveTo>
                <a:lnTo>
                  <a:pt x="5581054" y="2730996"/>
                </a:lnTo>
                <a:cubicBezTo>
                  <a:pt x="5581054" y="2735957"/>
                  <a:pt x="5578574" y="2738437"/>
                  <a:pt x="5573613" y="2738437"/>
                </a:cubicBezTo>
                <a:cubicBezTo>
                  <a:pt x="5573613" y="2743398"/>
                  <a:pt x="5574854" y="2745879"/>
                  <a:pt x="5577334" y="2745879"/>
                </a:cubicBezTo>
                <a:cubicBezTo>
                  <a:pt x="5579814" y="2745879"/>
                  <a:pt x="5583535" y="2745879"/>
                  <a:pt x="5588496" y="2745879"/>
                </a:cubicBezTo>
                <a:cubicBezTo>
                  <a:pt x="5593457" y="2745879"/>
                  <a:pt x="5598417" y="2747119"/>
                  <a:pt x="5603379" y="2749600"/>
                </a:cubicBezTo>
                <a:cubicBezTo>
                  <a:pt x="5608340" y="2752080"/>
                  <a:pt x="5610820" y="2753320"/>
                  <a:pt x="5610820" y="2753320"/>
                </a:cubicBezTo>
                <a:lnTo>
                  <a:pt x="5603379" y="2760762"/>
                </a:lnTo>
                <a:lnTo>
                  <a:pt x="5588496" y="2753320"/>
                </a:lnTo>
                <a:cubicBezTo>
                  <a:pt x="5573613" y="2753320"/>
                  <a:pt x="5563692" y="2753320"/>
                  <a:pt x="5558730" y="2753320"/>
                </a:cubicBezTo>
                <a:lnTo>
                  <a:pt x="5558730" y="2745879"/>
                </a:lnTo>
                <a:lnTo>
                  <a:pt x="5566172" y="2738437"/>
                </a:lnTo>
                <a:cubicBezTo>
                  <a:pt x="5566172" y="2738437"/>
                  <a:pt x="5568652" y="2735957"/>
                  <a:pt x="5573613" y="2730996"/>
                </a:cubicBezTo>
                <a:close/>
                <a:moveTo>
                  <a:pt x="5521523" y="2730996"/>
                </a:moveTo>
                <a:cubicBezTo>
                  <a:pt x="5531445" y="2735957"/>
                  <a:pt x="5537647" y="2738437"/>
                  <a:pt x="5540127" y="2738437"/>
                </a:cubicBezTo>
                <a:cubicBezTo>
                  <a:pt x="5542607" y="2738437"/>
                  <a:pt x="5543847" y="2740918"/>
                  <a:pt x="5543847" y="2745879"/>
                </a:cubicBezTo>
                <a:lnTo>
                  <a:pt x="5528965" y="2738437"/>
                </a:lnTo>
                <a:close/>
                <a:moveTo>
                  <a:pt x="4747617" y="2730996"/>
                </a:moveTo>
                <a:lnTo>
                  <a:pt x="4740176" y="2753320"/>
                </a:lnTo>
                <a:lnTo>
                  <a:pt x="4747617" y="2760762"/>
                </a:lnTo>
                <a:cubicBezTo>
                  <a:pt x="4747617" y="2755801"/>
                  <a:pt x="4750097" y="2753320"/>
                  <a:pt x="4755058" y="2753320"/>
                </a:cubicBezTo>
                <a:cubicBezTo>
                  <a:pt x="4755058" y="2748359"/>
                  <a:pt x="4755058" y="2743398"/>
                  <a:pt x="4755058" y="2738437"/>
                </a:cubicBezTo>
                <a:cubicBezTo>
                  <a:pt x="4750097" y="2738437"/>
                  <a:pt x="4747617" y="2735957"/>
                  <a:pt x="4747617" y="2730996"/>
                </a:cubicBezTo>
                <a:close/>
                <a:moveTo>
                  <a:pt x="4368105" y="2730996"/>
                </a:moveTo>
                <a:cubicBezTo>
                  <a:pt x="4368105" y="2735957"/>
                  <a:pt x="4369346" y="2739677"/>
                  <a:pt x="4371826" y="2742158"/>
                </a:cubicBezTo>
                <a:cubicBezTo>
                  <a:pt x="4374307" y="2744639"/>
                  <a:pt x="4375547" y="2744639"/>
                  <a:pt x="4375547" y="2742158"/>
                </a:cubicBezTo>
                <a:cubicBezTo>
                  <a:pt x="4375547" y="2739677"/>
                  <a:pt x="4375547" y="2735957"/>
                  <a:pt x="4375547" y="2730996"/>
                </a:cubicBezTo>
                <a:cubicBezTo>
                  <a:pt x="4375547" y="2730996"/>
                  <a:pt x="4373067" y="2730996"/>
                  <a:pt x="4368105" y="2730996"/>
                </a:cubicBezTo>
                <a:close/>
                <a:moveTo>
                  <a:pt x="5711744" y="2728671"/>
                </a:moveTo>
                <a:cubicBezTo>
                  <a:pt x="5712674" y="2728980"/>
                  <a:pt x="5713760" y="2729756"/>
                  <a:pt x="5715000" y="2730996"/>
                </a:cubicBezTo>
                <a:lnTo>
                  <a:pt x="5729883" y="2738437"/>
                </a:lnTo>
                <a:cubicBezTo>
                  <a:pt x="5734844" y="2738437"/>
                  <a:pt x="5738565" y="2738437"/>
                  <a:pt x="5741045" y="2738437"/>
                </a:cubicBezTo>
                <a:cubicBezTo>
                  <a:pt x="5743525" y="2738437"/>
                  <a:pt x="5744765" y="2738437"/>
                  <a:pt x="5744765" y="2738437"/>
                </a:cubicBezTo>
                <a:cubicBezTo>
                  <a:pt x="5744765" y="2743398"/>
                  <a:pt x="5747245" y="2745879"/>
                  <a:pt x="5752207" y="2745879"/>
                </a:cubicBezTo>
                <a:cubicBezTo>
                  <a:pt x="5757168" y="2745879"/>
                  <a:pt x="5759648" y="2743398"/>
                  <a:pt x="5759648" y="2738437"/>
                </a:cubicBezTo>
                <a:lnTo>
                  <a:pt x="5767090" y="2738437"/>
                </a:lnTo>
                <a:lnTo>
                  <a:pt x="5774531" y="2745879"/>
                </a:lnTo>
                <a:lnTo>
                  <a:pt x="5781972" y="2745879"/>
                </a:lnTo>
                <a:cubicBezTo>
                  <a:pt x="5781972" y="2750840"/>
                  <a:pt x="5784452" y="2753320"/>
                  <a:pt x="5789414" y="2753320"/>
                </a:cubicBezTo>
                <a:cubicBezTo>
                  <a:pt x="5794375" y="2753320"/>
                  <a:pt x="5796855" y="2755801"/>
                  <a:pt x="5796855" y="2760762"/>
                </a:cubicBezTo>
                <a:cubicBezTo>
                  <a:pt x="5796855" y="2765722"/>
                  <a:pt x="5799335" y="2768203"/>
                  <a:pt x="5804297" y="2768203"/>
                </a:cubicBezTo>
                <a:cubicBezTo>
                  <a:pt x="5809258" y="2768203"/>
                  <a:pt x="5809258" y="2765722"/>
                  <a:pt x="5804297" y="2760762"/>
                </a:cubicBezTo>
                <a:lnTo>
                  <a:pt x="5811738" y="2760762"/>
                </a:lnTo>
                <a:cubicBezTo>
                  <a:pt x="5816699" y="2765722"/>
                  <a:pt x="5819179" y="2768203"/>
                  <a:pt x="5819179" y="2768203"/>
                </a:cubicBezTo>
                <a:cubicBezTo>
                  <a:pt x="5819179" y="2773164"/>
                  <a:pt x="5819179" y="2775644"/>
                  <a:pt x="5819179" y="2775644"/>
                </a:cubicBezTo>
                <a:cubicBezTo>
                  <a:pt x="5819179" y="2775644"/>
                  <a:pt x="5821660" y="2775644"/>
                  <a:pt x="5826621" y="2775644"/>
                </a:cubicBezTo>
                <a:cubicBezTo>
                  <a:pt x="5826621" y="2775644"/>
                  <a:pt x="5826621" y="2776884"/>
                  <a:pt x="5826621" y="2779365"/>
                </a:cubicBezTo>
                <a:cubicBezTo>
                  <a:pt x="5826621" y="2781846"/>
                  <a:pt x="5825380" y="2783086"/>
                  <a:pt x="5822900" y="2783086"/>
                </a:cubicBezTo>
                <a:cubicBezTo>
                  <a:pt x="5820420" y="2783086"/>
                  <a:pt x="5819179" y="2783086"/>
                  <a:pt x="5819179" y="2783086"/>
                </a:cubicBezTo>
                <a:cubicBezTo>
                  <a:pt x="5819179" y="2783086"/>
                  <a:pt x="5816699" y="2785567"/>
                  <a:pt x="5811738" y="2790527"/>
                </a:cubicBezTo>
                <a:lnTo>
                  <a:pt x="5804297" y="2783086"/>
                </a:lnTo>
                <a:cubicBezTo>
                  <a:pt x="5789414" y="2763242"/>
                  <a:pt x="5781972" y="2755801"/>
                  <a:pt x="5781972" y="2760762"/>
                </a:cubicBezTo>
                <a:cubicBezTo>
                  <a:pt x="5781972" y="2765722"/>
                  <a:pt x="5784452" y="2768203"/>
                  <a:pt x="5789414" y="2768203"/>
                </a:cubicBezTo>
                <a:cubicBezTo>
                  <a:pt x="5784452" y="2768203"/>
                  <a:pt x="5779492" y="2768203"/>
                  <a:pt x="5774531" y="2768203"/>
                </a:cubicBezTo>
                <a:lnTo>
                  <a:pt x="5767090" y="2775644"/>
                </a:lnTo>
                <a:cubicBezTo>
                  <a:pt x="5772051" y="2775644"/>
                  <a:pt x="5774531" y="2776884"/>
                  <a:pt x="5774531" y="2779365"/>
                </a:cubicBezTo>
                <a:cubicBezTo>
                  <a:pt x="5774531" y="2781846"/>
                  <a:pt x="5772051" y="2785567"/>
                  <a:pt x="5767090" y="2790527"/>
                </a:cubicBezTo>
                <a:lnTo>
                  <a:pt x="5759648" y="2797969"/>
                </a:lnTo>
                <a:lnTo>
                  <a:pt x="5767090" y="2797969"/>
                </a:lnTo>
                <a:cubicBezTo>
                  <a:pt x="5777011" y="2797969"/>
                  <a:pt x="5783213" y="2796729"/>
                  <a:pt x="5785693" y="2794248"/>
                </a:cubicBezTo>
                <a:cubicBezTo>
                  <a:pt x="5788173" y="2791767"/>
                  <a:pt x="5789414" y="2797969"/>
                  <a:pt x="5789414" y="2812851"/>
                </a:cubicBezTo>
                <a:cubicBezTo>
                  <a:pt x="5789414" y="2827734"/>
                  <a:pt x="5791894" y="2835176"/>
                  <a:pt x="5796855" y="2835176"/>
                </a:cubicBezTo>
                <a:lnTo>
                  <a:pt x="5781972" y="2842617"/>
                </a:lnTo>
                <a:lnTo>
                  <a:pt x="5767090" y="2850059"/>
                </a:lnTo>
                <a:cubicBezTo>
                  <a:pt x="5772051" y="2850059"/>
                  <a:pt x="5774531" y="2851299"/>
                  <a:pt x="5774531" y="2853779"/>
                </a:cubicBezTo>
                <a:cubicBezTo>
                  <a:pt x="5774531" y="2856260"/>
                  <a:pt x="5774531" y="2857500"/>
                  <a:pt x="5774531" y="2857500"/>
                </a:cubicBezTo>
                <a:cubicBezTo>
                  <a:pt x="5774531" y="2857500"/>
                  <a:pt x="5772051" y="2857500"/>
                  <a:pt x="5767090" y="2857500"/>
                </a:cubicBezTo>
                <a:cubicBezTo>
                  <a:pt x="5762128" y="2857500"/>
                  <a:pt x="5759648" y="2857500"/>
                  <a:pt x="5759648" y="2857500"/>
                </a:cubicBezTo>
                <a:cubicBezTo>
                  <a:pt x="5759648" y="2857500"/>
                  <a:pt x="5757168" y="2857500"/>
                  <a:pt x="5752207" y="2857500"/>
                </a:cubicBezTo>
                <a:cubicBezTo>
                  <a:pt x="5747245" y="2857500"/>
                  <a:pt x="5742285" y="2857500"/>
                  <a:pt x="5737324" y="2857500"/>
                </a:cubicBezTo>
                <a:cubicBezTo>
                  <a:pt x="5722441" y="2852539"/>
                  <a:pt x="5712520" y="2850059"/>
                  <a:pt x="5707558" y="2850059"/>
                </a:cubicBezTo>
                <a:lnTo>
                  <a:pt x="5700117" y="2842617"/>
                </a:lnTo>
                <a:lnTo>
                  <a:pt x="5707558" y="2842617"/>
                </a:lnTo>
                <a:cubicBezTo>
                  <a:pt x="5712520" y="2842617"/>
                  <a:pt x="5721201" y="2843857"/>
                  <a:pt x="5733603" y="2846338"/>
                </a:cubicBezTo>
                <a:cubicBezTo>
                  <a:pt x="5746006" y="2848818"/>
                  <a:pt x="5754687" y="2847578"/>
                  <a:pt x="5759648" y="2842617"/>
                </a:cubicBezTo>
                <a:lnTo>
                  <a:pt x="5759648" y="2835176"/>
                </a:lnTo>
                <a:lnTo>
                  <a:pt x="5767090" y="2835176"/>
                </a:lnTo>
                <a:lnTo>
                  <a:pt x="5774531" y="2827734"/>
                </a:lnTo>
                <a:lnTo>
                  <a:pt x="5759648" y="2820293"/>
                </a:lnTo>
                <a:cubicBezTo>
                  <a:pt x="5754687" y="2815332"/>
                  <a:pt x="5747245" y="2814092"/>
                  <a:pt x="5737324" y="2816572"/>
                </a:cubicBezTo>
                <a:cubicBezTo>
                  <a:pt x="5727402" y="2819053"/>
                  <a:pt x="5721201" y="2817812"/>
                  <a:pt x="5718720" y="2812851"/>
                </a:cubicBezTo>
                <a:cubicBezTo>
                  <a:pt x="5716240" y="2807891"/>
                  <a:pt x="5715000" y="2805410"/>
                  <a:pt x="5715000" y="2805410"/>
                </a:cubicBezTo>
                <a:lnTo>
                  <a:pt x="5715000" y="2812851"/>
                </a:lnTo>
                <a:cubicBezTo>
                  <a:pt x="5719961" y="2817812"/>
                  <a:pt x="5719961" y="2822774"/>
                  <a:pt x="5715000" y="2827734"/>
                </a:cubicBezTo>
                <a:cubicBezTo>
                  <a:pt x="5715000" y="2827734"/>
                  <a:pt x="5713759" y="2827734"/>
                  <a:pt x="5711279" y="2827734"/>
                </a:cubicBezTo>
                <a:cubicBezTo>
                  <a:pt x="5708799" y="2827734"/>
                  <a:pt x="5707558" y="2825254"/>
                  <a:pt x="5707558" y="2820293"/>
                </a:cubicBezTo>
                <a:cubicBezTo>
                  <a:pt x="5707558" y="2815332"/>
                  <a:pt x="5706318" y="2812851"/>
                  <a:pt x="5703838" y="2812851"/>
                </a:cubicBezTo>
                <a:cubicBezTo>
                  <a:pt x="5701358" y="2812851"/>
                  <a:pt x="5697637" y="2811611"/>
                  <a:pt x="5692676" y="2809131"/>
                </a:cubicBezTo>
                <a:cubicBezTo>
                  <a:pt x="5687714" y="2806650"/>
                  <a:pt x="5677793" y="2805410"/>
                  <a:pt x="5662910" y="2805410"/>
                </a:cubicBezTo>
                <a:lnTo>
                  <a:pt x="5610820" y="2790527"/>
                </a:lnTo>
                <a:cubicBezTo>
                  <a:pt x="5605859" y="2790527"/>
                  <a:pt x="5602138" y="2790527"/>
                  <a:pt x="5599658" y="2790527"/>
                </a:cubicBezTo>
                <a:cubicBezTo>
                  <a:pt x="5597178" y="2790527"/>
                  <a:pt x="5595937" y="2788047"/>
                  <a:pt x="5595937" y="2783086"/>
                </a:cubicBezTo>
                <a:cubicBezTo>
                  <a:pt x="5595937" y="2778125"/>
                  <a:pt x="5598417" y="2775644"/>
                  <a:pt x="5603379" y="2775644"/>
                </a:cubicBezTo>
                <a:cubicBezTo>
                  <a:pt x="5608340" y="2775644"/>
                  <a:pt x="5610820" y="2775644"/>
                  <a:pt x="5610820" y="2775644"/>
                </a:cubicBezTo>
                <a:cubicBezTo>
                  <a:pt x="5605859" y="2770684"/>
                  <a:pt x="5605859" y="2768203"/>
                  <a:pt x="5610820" y="2768203"/>
                </a:cubicBezTo>
                <a:cubicBezTo>
                  <a:pt x="5620742" y="2763242"/>
                  <a:pt x="5625703" y="2765722"/>
                  <a:pt x="5625703" y="2775644"/>
                </a:cubicBezTo>
                <a:cubicBezTo>
                  <a:pt x="5625703" y="2775644"/>
                  <a:pt x="5623223" y="2775644"/>
                  <a:pt x="5618261" y="2775644"/>
                </a:cubicBezTo>
                <a:cubicBezTo>
                  <a:pt x="5613300" y="2775644"/>
                  <a:pt x="5610820" y="2778125"/>
                  <a:pt x="5610820" y="2783086"/>
                </a:cubicBezTo>
                <a:lnTo>
                  <a:pt x="5642446" y="2783086"/>
                </a:lnTo>
                <a:lnTo>
                  <a:pt x="5642446" y="2783086"/>
                </a:lnTo>
                <a:lnTo>
                  <a:pt x="5642446" y="2783086"/>
                </a:lnTo>
                <a:lnTo>
                  <a:pt x="5642446" y="2783086"/>
                </a:lnTo>
                <a:lnTo>
                  <a:pt x="5655468" y="2783086"/>
                </a:lnTo>
                <a:lnTo>
                  <a:pt x="5655468" y="2768203"/>
                </a:lnTo>
                <a:lnTo>
                  <a:pt x="5670351" y="2768203"/>
                </a:lnTo>
                <a:lnTo>
                  <a:pt x="5670351" y="2760762"/>
                </a:lnTo>
                <a:lnTo>
                  <a:pt x="5662910" y="2753320"/>
                </a:lnTo>
                <a:lnTo>
                  <a:pt x="5670351" y="2753320"/>
                </a:lnTo>
                <a:lnTo>
                  <a:pt x="5677793" y="2753320"/>
                </a:lnTo>
                <a:cubicBezTo>
                  <a:pt x="5677793" y="2758281"/>
                  <a:pt x="5679033" y="2763242"/>
                  <a:pt x="5681513" y="2768203"/>
                </a:cubicBezTo>
                <a:cubicBezTo>
                  <a:pt x="5683993" y="2773164"/>
                  <a:pt x="5686475" y="2774404"/>
                  <a:pt x="5688955" y="2771924"/>
                </a:cubicBezTo>
                <a:cubicBezTo>
                  <a:pt x="5691435" y="2769443"/>
                  <a:pt x="5692676" y="2765722"/>
                  <a:pt x="5692676" y="2760762"/>
                </a:cubicBezTo>
                <a:lnTo>
                  <a:pt x="5707558" y="2768203"/>
                </a:lnTo>
                <a:cubicBezTo>
                  <a:pt x="5722441" y="2778125"/>
                  <a:pt x="5732363" y="2780605"/>
                  <a:pt x="5737324" y="2775644"/>
                </a:cubicBezTo>
                <a:cubicBezTo>
                  <a:pt x="5737324" y="2770684"/>
                  <a:pt x="5737324" y="2768203"/>
                  <a:pt x="5737324" y="2768203"/>
                </a:cubicBezTo>
                <a:lnTo>
                  <a:pt x="5737324" y="2760762"/>
                </a:lnTo>
                <a:cubicBezTo>
                  <a:pt x="5742285" y="2765722"/>
                  <a:pt x="5747245" y="2766963"/>
                  <a:pt x="5752207" y="2764482"/>
                </a:cubicBezTo>
                <a:cubicBezTo>
                  <a:pt x="5757168" y="2762002"/>
                  <a:pt x="5758408" y="2759522"/>
                  <a:pt x="5755927" y="2757041"/>
                </a:cubicBezTo>
                <a:cubicBezTo>
                  <a:pt x="5753447" y="2754560"/>
                  <a:pt x="5749727" y="2753320"/>
                  <a:pt x="5744765" y="2753320"/>
                </a:cubicBezTo>
                <a:cubicBezTo>
                  <a:pt x="5739804" y="2753320"/>
                  <a:pt x="5736083" y="2752080"/>
                  <a:pt x="5733603" y="2749600"/>
                </a:cubicBezTo>
                <a:cubicBezTo>
                  <a:pt x="5731123" y="2747119"/>
                  <a:pt x="5729883" y="2745879"/>
                  <a:pt x="5729883" y="2745879"/>
                </a:cubicBezTo>
                <a:cubicBezTo>
                  <a:pt x="5719961" y="2740918"/>
                  <a:pt x="5712520" y="2738437"/>
                  <a:pt x="5707558" y="2738437"/>
                </a:cubicBezTo>
                <a:cubicBezTo>
                  <a:pt x="5707558" y="2730996"/>
                  <a:pt x="5708954" y="2727740"/>
                  <a:pt x="5711744" y="2728671"/>
                </a:cubicBezTo>
                <a:close/>
                <a:moveTo>
                  <a:pt x="5603379" y="2727275"/>
                </a:moveTo>
                <a:cubicBezTo>
                  <a:pt x="5604619" y="2727275"/>
                  <a:pt x="5605859" y="2728516"/>
                  <a:pt x="5607099" y="2730996"/>
                </a:cubicBezTo>
                <a:cubicBezTo>
                  <a:pt x="5609579" y="2735957"/>
                  <a:pt x="5608340" y="2738437"/>
                  <a:pt x="5603379" y="2738437"/>
                </a:cubicBezTo>
                <a:cubicBezTo>
                  <a:pt x="5598417" y="2738437"/>
                  <a:pt x="5597178" y="2735957"/>
                  <a:pt x="5599658" y="2730996"/>
                </a:cubicBezTo>
                <a:cubicBezTo>
                  <a:pt x="5600898" y="2728516"/>
                  <a:pt x="5602139" y="2727275"/>
                  <a:pt x="5603379" y="2727275"/>
                </a:cubicBezTo>
                <a:close/>
                <a:moveTo>
                  <a:pt x="5729883" y="2723555"/>
                </a:moveTo>
                <a:cubicBezTo>
                  <a:pt x="5734844" y="2723555"/>
                  <a:pt x="5737324" y="2723555"/>
                  <a:pt x="5737324" y="2723555"/>
                </a:cubicBezTo>
                <a:lnTo>
                  <a:pt x="5729883" y="2730996"/>
                </a:lnTo>
                <a:cubicBezTo>
                  <a:pt x="5729883" y="2730996"/>
                  <a:pt x="5729883" y="2728515"/>
                  <a:pt x="5729883" y="2723555"/>
                </a:cubicBezTo>
                <a:close/>
                <a:moveTo>
                  <a:pt x="5655468" y="2723555"/>
                </a:moveTo>
                <a:lnTo>
                  <a:pt x="5655468" y="2730996"/>
                </a:lnTo>
                <a:cubicBezTo>
                  <a:pt x="5650507" y="2730996"/>
                  <a:pt x="5648027" y="2730996"/>
                  <a:pt x="5648027" y="2730996"/>
                </a:cubicBezTo>
                <a:close/>
                <a:moveTo>
                  <a:pt x="4717851" y="2723555"/>
                </a:moveTo>
                <a:cubicBezTo>
                  <a:pt x="4712890" y="2723555"/>
                  <a:pt x="4707930" y="2726035"/>
                  <a:pt x="4702968" y="2730996"/>
                </a:cubicBezTo>
                <a:cubicBezTo>
                  <a:pt x="4707930" y="2730996"/>
                  <a:pt x="4711651" y="2730996"/>
                  <a:pt x="4714131" y="2730996"/>
                </a:cubicBezTo>
                <a:cubicBezTo>
                  <a:pt x="4716611" y="2730996"/>
                  <a:pt x="4717851" y="2730996"/>
                  <a:pt x="4717851" y="2730996"/>
                </a:cubicBezTo>
                <a:close/>
                <a:moveTo>
                  <a:pt x="3891855" y="2723555"/>
                </a:moveTo>
                <a:lnTo>
                  <a:pt x="3899297" y="2730996"/>
                </a:lnTo>
                <a:lnTo>
                  <a:pt x="3906738" y="2730996"/>
                </a:lnTo>
                <a:cubicBezTo>
                  <a:pt x="3901777" y="2726035"/>
                  <a:pt x="3899297" y="2723555"/>
                  <a:pt x="3899297" y="2723555"/>
                </a:cubicBezTo>
                <a:cubicBezTo>
                  <a:pt x="3899297" y="2723555"/>
                  <a:pt x="3896817" y="2723555"/>
                  <a:pt x="3891855" y="2723555"/>
                </a:cubicBezTo>
                <a:close/>
                <a:moveTo>
                  <a:pt x="5544778" y="2719834"/>
                </a:moveTo>
                <a:cubicBezTo>
                  <a:pt x="5545398" y="2719834"/>
                  <a:pt x="5546328" y="2721075"/>
                  <a:pt x="5547568" y="2723555"/>
                </a:cubicBezTo>
                <a:cubicBezTo>
                  <a:pt x="5550048" y="2728515"/>
                  <a:pt x="5553769" y="2729756"/>
                  <a:pt x="5558730" y="2727275"/>
                </a:cubicBezTo>
                <a:cubicBezTo>
                  <a:pt x="5563692" y="2724795"/>
                  <a:pt x="5566172" y="2726035"/>
                  <a:pt x="5566172" y="2730996"/>
                </a:cubicBezTo>
                <a:lnTo>
                  <a:pt x="5551289" y="2730996"/>
                </a:lnTo>
                <a:lnTo>
                  <a:pt x="5536406" y="2730996"/>
                </a:lnTo>
                <a:lnTo>
                  <a:pt x="5543847" y="2723555"/>
                </a:lnTo>
                <a:cubicBezTo>
                  <a:pt x="5543847" y="2721075"/>
                  <a:pt x="5544158" y="2719834"/>
                  <a:pt x="5544778" y="2719834"/>
                </a:cubicBezTo>
                <a:close/>
                <a:moveTo>
                  <a:pt x="5084341" y="2718904"/>
                </a:moveTo>
                <a:cubicBezTo>
                  <a:pt x="5085581" y="2719524"/>
                  <a:pt x="5087441" y="2721075"/>
                  <a:pt x="5089922" y="2723555"/>
                </a:cubicBezTo>
                <a:cubicBezTo>
                  <a:pt x="5094883" y="2728515"/>
                  <a:pt x="5094883" y="2730996"/>
                  <a:pt x="5089922" y="2730996"/>
                </a:cubicBezTo>
                <a:lnTo>
                  <a:pt x="5089922" y="2738437"/>
                </a:lnTo>
                <a:cubicBezTo>
                  <a:pt x="5094883" y="2738437"/>
                  <a:pt x="5094883" y="2740918"/>
                  <a:pt x="5089922" y="2745879"/>
                </a:cubicBezTo>
                <a:cubicBezTo>
                  <a:pt x="5080000" y="2745879"/>
                  <a:pt x="5072559" y="2745879"/>
                  <a:pt x="5067597" y="2745879"/>
                </a:cubicBezTo>
                <a:cubicBezTo>
                  <a:pt x="5062636" y="2740918"/>
                  <a:pt x="5062636" y="2738437"/>
                  <a:pt x="5067597" y="2738437"/>
                </a:cubicBezTo>
                <a:cubicBezTo>
                  <a:pt x="5072559" y="2738437"/>
                  <a:pt x="5076279" y="2738437"/>
                  <a:pt x="5078760" y="2738437"/>
                </a:cubicBezTo>
                <a:cubicBezTo>
                  <a:pt x="5081240" y="2738437"/>
                  <a:pt x="5082480" y="2738437"/>
                  <a:pt x="5082480" y="2738437"/>
                </a:cubicBezTo>
                <a:lnTo>
                  <a:pt x="5082480" y="2730996"/>
                </a:lnTo>
                <a:lnTo>
                  <a:pt x="5082480" y="2723555"/>
                </a:lnTo>
                <a:cubicBezTo>
                  <a:pt x="5082480" y="2723555"/>
                  <a:pt x="5082480" y="2722315"/>
                  <a:pt x="5082480" y="2719834"/>
                </a:cubicBezTo>
                <a:cubicBezTo>
                  <a:pt x="5082480" y="2718594"/>
                  <a:pt x="5083101" y="2718283"/>
                  <a:pt x="5084341" y="2718904"/>
                </a:cubicBezTo>
                <a:close/>
                <a:moveTo>
                  <a:pt x="4301133" y="2716113"/>
                </a:moveTo>
                <a:cubicBezTo>
                  <a:pt x="4306094" y="2721074"/>
                  <a:pt x="4308574" y="2723555"/>
                  <a:pt x="4308574" y="2723555"/>
                </a:cubicBezTo>
                <a:lnTo>
                  <a:pt x="4308574" y="2716113"/>
                </a:lnTo>
                <a:cubicBezTo>
                  <a:pt x="4308574" y="2716113"/>
                  <a:pt x="4306094" y="2716113"/>
                  <a:pt x="4301133" y="2716113"/>
                </a:cubicBezTo>
                <a:close/>
                <a:moveTo>
                  <a:pt x="3237012" y="2716113"/>
                </a:moveTo>
                <a:cubicBezTo>
                  <a:pt x="3246934" y="2716113"/>
                  <a:pt x="3256855" y="2718594"/>
                  <a:pt x="3266777" y="2723555"/>
                </a:cubicBezTo>
                <a:lnTo>
                  <a:pt x="3259336" y="2730996"/>
                </a:lnTo>
                <a:cubicBezTo>
                  <a:pt x="3244453" y="2730996"/>
                  <a:pt x="3237012" y="2730996"/>
                  <a:pt x="3237012" y="2730996"/>
                </a:cubicBezTo>
                <a:cubicBezTo>
                  <a:pt x="3241972" y="2726035"/>
                  <a:pt x="3241972" y="2723555"/>
                  <a:pt x="3237012" y="2723555"/>
                </a:cubicBezTo>
                <a:close/>
                <a:moveTo>
                  <a:pt x="5852666" y="2708672"/>
                </a:moveTo>
                <a:cubicBezTo>
                  <a:pt x="5855146" y="2708672"/>
                  <a:pt x="5856386" y="2711152"/>
                  <a:pt x="5856386" y="2716113"/>
                </a:cubicBezTo>
                <a:cubicBezTo>
                  <a:pt x="5851425" y="2716113"/>
                  <a:pt x="5848945" y="2714873"/>
                  <a:pt x="5848945" y="2712392"/>
                </a:cubicBezTo>
                <a:cubicBezTo>
                  <a:pt x="5848945" y="2709912"/>
                  <a:pt x="5850186" y="2708672"/>
                  <a:pt x="5852666" y="2708672"/>
                </a:cubicBezTo>
                <a:close/>
                <a:moveTo>
                  <a:pt x="4710410" y="2708672"/>
                </a:moveTo>
                <a:cubicBezTo>
                  <a:pt x="4710410" y="2708672"/>
                  <a:pt x="4710410" y="2709912"/>
                  <a:pt x="4710410" y="2712392"/>
                </a:cubicBezTo>
                <a:cubicBezTo>
                  <a:pt x="4710410" y="2714873"/>
                  <a:pt x="4712890" y="2713633"/>
                  <a:pt x="4717851" y="2708672"/>
                </a:cubicBezTo>
                <a:lnTo>
                  <a:pt x="4717851" y="2716113"/>
                </a:lnTo>
                <a:lnTo>
                  <a:pt x="4732734" y="2716113"/>
                </a:lnTo>
                <a:cubicBezTo>
                  <a:pt x="4732734" y="2716113"/>
                  <a:pt x="4737695" y="2718594"/>
                  <a:pt x="4747617" y="2723555"/>
                </a:cubicBezTo>
                <a:cubicBezTo>
                  <a:pt x="4752578" y="2728515"/>
                  <a:pt x="4757538" y="2730996"/>
                  <a:pt x="4762500" y="2730996"/>
                </a:cubicBezTo>
                <a:cubicBezTo>
                  <a:pt x="4767461" y="2726035"/>
                  <a:pt x="4767461" y="2723555"/>
                  <a:pt x="4762500" y="2723555"/>
                </a:cubicBezTo>
                <a:cubicBezTo>
                  <a:pt x="4757538" y="2723555"/>
                  <a:pt x="4752578" y="2722315"/>
                  <a:pt x="4747617" y="2719834"/>
                </a:cubicBezTo>
                <a:cubicBezTo>
                  <a:pt x="4742656" y="2717353"/>
                  <a:pt x="4737695" y="2716113"/>
                  <a:pt x="4732734" y="2716113"/>
                </a:cubicBezTo>
                <a:cubicBezTo>
                  <a:pt x="4727773" y="2716113"/>
                  <a:pt x="4725293" y="2714873"/>
                  <a:pt x="4725293" y="2712392"/>
                </a:cubicBezTo>
                <a:cubicBezTo>
                  <a:pt x="4725293" y="2709912"/>
                  <a:pt x="4725293" y="2708672"/>
                  <a:pt x="4725293" y="2708672"/>
                </a:cubicBezTo>
                <a:cubicBezTo>
                  <a:pt x="4725293" y="2708672"/>
                  <a:pt x="4722813" y="2708672"/>
                  <a:pt x="4717851" y="2708672"/>
                </a:cubicBezTo>
                <a:cubicBezTo>
                  <a:pt x="4712890" y="2708672"/>
                  <a:pt x="4710410" y="2708672"/>
                  <a:pt x="4710410" y="2708672"/>
                </a:cubicBezTo>
                <a:close/>
                <a:moveTo>
                  <a:pt x="3690937" y="2708672"/>
                </a:moveTo>
                <a:lnTo>
                  <a:pt x="3690937" y="2716113"/>
                </a:lnTo>
                <a:lnTo>
                  <a:pt x="3698379" y="2716113"/>
                </a:lnTo>
                <a:lnTo>
                  <a:pt x="3698379" y="2723555"/>
                </a:lnTo>
                <a:cubicBezTo>
                  <a:pt x="3688457" y="2723555"/>
                  <a:pt x="3681016" y="2723555"/>
                  <a:pt x="3676055" y="2723555"/>
                </a:cubicBezTo>
                <a:cubicBezTo>
                  <a:pt x="3671094" y="2713633"/>
                  <a:pt x="3676055" y="2708672"/>
                  <a:pt x="3690937" y="2708672"/>
                </a:cubicBezTo>
                <a:close/>
                <a:moveTo>
                  <a:pt x="3661172" y="2708672"/>
                </a:moveTo>
                <a:lnTo>
                  <a:pt x="3668613" y="2723555"/>
                </a:lnTo>
                <a:cubicBezTo>
                  <a:pt x="3663652" y="2728515"/>
                  <a:pt x="3658691" y="2728515"/>
                  <a:pt x="3653730" y="2723555"/>
                </a:cubicBezTo>
                <a:cubicBezTo>
                  <a:pt x="3638848" y="2713633"/>
                  <a:pt x="3641328" y="2708672"/>
                  <a:pt x="3661172" y="2708672"/>
                </a:cubicBezTo>
                <a:close/>
                <a:moveTo>
                  <a:pt x="5433156" y="2704021"/>
                </a:moveTo>
                <a:cubicBezTo>
                  <a:pt x="5432537" y="2704641"/>
                  <a:pt x="5432226" y="2706191"/>
                  <a:pt x="5432226" y="2708672"/>
                </a:cubicBezTo>
                <a:cubicBezTo>
                  <a:pt x="5432226" y="2708672"/>
                  <a:pt x="5434706" y="2708672"/>
                  <a:pt x="5439668" y="2708672"/>
                </a:cubicBezTo>
                <a:lnTo>
                  <a:pt x="5439668" y="2716113"/>
                </a:lnTo>
                <a:lnTo>
                  <a:pt x="5461992" y="2716113"/>
                </a:lnTo>
                <a:lnTo>
                  <a:pt x="5461992" y="2708672"/>
                </a:lnTo>
                <a:lnTo>
                  <a:pt x="5454551" y="2708672"/>
                </a:lnTo>
                <a:lnTo>
                  <a:pt x="5447109" y="2708672"/>
                </a:lnTo>
                <a:cubicBezTo>
                  <a:pt x="5442148" y="2708672"/>
                  <a:pt x="5438427" y="2707432"/>
                  <a:pt x="5435947" y="2704951"/>
                </a:cubicBezTo>
                <a:cubicBezTo>
                  <a:pt x="5434707" y="2703711"/>
                  <a:pt x="5433777" y="2703401"/>
                  <a:pt x="5433156" y="2704021"/>
                </a:cubicBezTo>
                <a:close/>
                <a:moveTo>
                  <a:pt x="5863828" y="2701230"/>
                </a:moveTo>
                <a:cubicBezTo>
                  <a:pt x="5863828" y="2701230"/>
                  <a:pt x="5865068" y="2701230"/>
                  <a:pt x="5867549" y="2701230"/>
                </a:cubicBezTo>
                <a:cubicBezTo>
                  <a:pt x="5870029" y="2701230"/>
                  <a:pt x="5871269" y="2703711"/>
                  <a:pt x="5871269" y="2708672"/>
                </a:cubicBezTo>
                <a:lnTo>
                  <a:pt x="5863828" y="2708672"/>
                </a:lnTo>
                <a:close/>
                <a:moveTo>
                  <a:pt x="5603379" y="2701230"/>
                </a:moveTo>
                <a:lnTo>
                  <a:pt x="5610820" y="2701230"/>
                </a:lnTo>
                <a:cubicBezTo>
                  <a:pt x="5610820" y="2706191"/>
                  <a:pt x="5612061" y="2707432"/>
                  <a:pt x="5614541" y="2704951"/>
                </a:cubicBezTo>
                <a:cubicBezTo>
                  <a:pt x="5617021" y="2702470"/>
                  <a:pt x="5618261" y="2703711"/>
                  <a:pt x="5618261" y="2708672"/>
                </a:cubicBezTo>
                <a:cubicBezTo>
                  <a:pt x="5618261" y="2713633"/>
                  <a:pt x="5615781" y="2716113"/>
                  <a:pt x="5610820" y="2716113"/>
                </a:cubicBezTo>
                <a:lnTo>
                  <a:pt x="5610820" y="2723555"/>
                </a:lnTo>
                <a:lnTo>
                  <a:pt x="5603379" y="2723555"/>
                </a:lnTo>
                <a:lnTo>
                  <a:pt x="5595937" y="2723555"/>
                </a:lnTo>
                <a:cubicBezTo>
                  <a:pt x="5595937" y="2723555"/>
                  <a:pt x="5597178" y="2722315"/>
                  <a:pt x="5599658" y="2719834"/>
                </a:cubicBezTo>
                <a:cubicBezTo>
                  <a:pt x="5602138" y="2717353"/>
                  <a:pt x="5602138" y="2714873"/>
                  <a:pt x="5599658" y="2712392"/>
                </a:cubicBezTo>
                <a:cubicBezTo>
                  <a:pt x="5597178" y="2709912"/>
                  <a:pt x="5598417" y="2706191"/>
                  <a:pt x="5603379" y="2701230"/>
                </a:cubicBezTo>
                <a:close/>
                <a:moveTo>
                  <a:pt x="5022949" y="2701230"/>
                </a:moveTo>
                <a:lnTo>
                  <a:pt x="5030390" y="2701230"/>
                </a:lnTo>
                <a:lnTo>
                  <a:pt x="5030390" y="2708672"/>
                </a:lnTo>
                <a:close/>
                <a:moveTo>
                  <a:pt x="4263926" y="2701230"/>
                </a:moveTo>
                <a:lnTo>
                  <a:pt x="4271367" y="2716113"/>
                </a:lnTo>
                <a:cubicBezTo>
                  <a:pt x="4276328" y="2716113"/>
                  <a:pt x="4278809" y="2713633"/>
                  <a:pt x="4278809" y="2708672"/>
                </a:cubicBezTo>
                <a:cubicBezTo>
                  <a:pt x="4278809" y="2708672"/>
                  <a:pt x="4277568" y="2707432"/>
                  <a:pt x="4275088" y="2704951"/>
                </a:cubicBezTo>
                <a:cubicBezTo>
                  <a:pt x="4272608" y="2702470"/>
                  <a:pt x="4268887" y="2701230"/>
                  <a:pt x="4263926" y="2701230"/>
                </a:cubicBezTo>
                <a:close/>
                <a:moveTo>
                  <a:pt x="3229570" y="2701230"/>
                </a:moveTo>
                <a:lnTo>
                  <a:pt x="3237012" y="2701230"/>
                </a:lnTo>
                <a:lnTo>
                  <a:pt x="3237012" y="2708672"/>
                </a:lnTo>
                <a:close/>
                <a:moveTo>
                  <a:pt x="3147715" y="2701230"/>
                </a:moveTo>
                <a:cubicBezTo>
                  <a:pt x="3147715" y="2701230"/>
                  <a:pt x="3150195" y="2701230"/>
                  <a:pt x="3155156" y="2701230"/>
                </a:cubicBezTo>
                <a:cubicBezTo>
                  <a:pt x="3160117" y="2701230"/>
                  <a:pt x="3162598" y="2703711"/>
                  <a:pt x="3162598" y="2708672"/>
                </a:cubicBezTo>
                <a:lnTo>
                  <a:pt x="3155156" y="2708672"/>
                </a:lnTo>
                <a:cubicBezTo>
                  <a:pt x="3150195" y="2703711"/>
                  <a:pt x="3147715" y="2701230"/>
                  <a:pt x="3147715" y="2701230"/>
                </a:cubicBezTo>
                <a:close/>
                <a:moveTo>
                  <a:pt x="4191372" y="2697510"/>
                </a:moveTo>
                <a:cubicBezTo>
                  <a:pt x="4190132" y="2697510"/>
                  <a:pt x="4189512" y="2698750"/>
                  <a:pt x="4189512" y="2701230"/>
                </a:cubicBezTo>
                <a:cubicBezTo>
                  <a:pt x="4189512" y="2706191"/>
                  <a:pt x="4191992" y="2706191"/>
                  <a:pt x="4196953" y="2701230"/>
                </a:cubicBezTo>
                <a:cubicBezTo>
                  <a:pt x="4194473" y="2698750"/>
                  <a:pt x="4192612" y="2697510"/>
                  <a:pt x="4191372" y="2697510"/>
                </a:cubicBezTo>
                <a:close/>
                <a:moveTo>
                  <a:pt x="5834062" y="2693789"/>
                </a:moveTo>
                <a:cubicBezTo>
                  <a:pt x="5839024" y="2698750"/>
                  <a:pt x="5843984" y="2703711"/>
                  <a:pt x="5848945" y="2708672"/>
                </a:cubicBezTo>
                <a:cubicBezTo>
                  <a:pt x="5843984" y="2708672"/>
                  <a:pt x="5841504" y="2708672"/>
                  <a:pt x="5841504" y="2708672"/>
                </a:cubicBezTo>
                <a:cubicBezTo>
                  <a:pt x="5841504" y="2708672"/>
                  <a:pt x="5837783" y="2707432"/>
                  <a:pt x="5830342" y="2704951"/>
                </a:cubicBezTo>
                <a:cubicBezTo>
                  <a:pt x="5822900" y="2702470"/>
                  <a:pt x="5819179" y="2699990"/>
                  <a:pt x="5819179" y="2697510"/>
                </a:cubicBezTo>
                <a:cubicBezTo>
                  <a:pt x="5819179" y="2695029"/>
                  <a:pt x="5824141" y="2693789"/>
                  <a:pt x="5834062" y="2693789"/>
                </a:cubicBezTo>
                <a:close/>
                <a:moveTo>
                  <a:pt x="5484316" y="2693789"/>
                </a:moveTo>
                <a:cubicBezTo>
                  <a:pt x="5489277" y="2693789"/>
                  <a:pt x="5491758" y="2695029"/>
                  <a:pt x="5491758" y="2697510"/>
                </a:cubicBezTo>
                <a:cubicBezTo>
                  <a:pt x="5491758" y="2699990"/>
                  <a:pt x="5490517" y="2701230"/>
                  <a:pt x="5488037" y="2701230"/>
                </a:cubicBezTo>
                <a:cubicBezTo>
                  <a:pt x="5485557" y="2701230"/>
                  <a:pt x="5484316" y="2698750"/>
                  <a:pt x="5484316" y="2693789"/>
                </a:cubicBezTo>
                <a:close/>
                <a:moveTo>
                  <a:pt x="4423916" y="2693789"/>
                </a:moveTo>
                <a:cubicBezTo>
                  <a:pt x="4426396" y="2693789"/>
                  <a:pt x="4427636" y="2696270"/>
                  <a:pt x="4427636" y="2701230"/>
                </a:cubicBezTo>
                <a:cubicBezTo>
                  <a:pt x="4427636" y="2701230"/>
                  <a:pt x="4425156" y="2701230"/>
                  <a:pt x="4420195" y="2701230"/>
                </a:cubicBezTo>
                <a:cubicBezTo>
                  <a:pt x="4420195" y="2696270"/>
                  <a:pt x="4421436" y="2693789"/>
                  <a:pt x="4423916" y="2693789"/>
                </a:cubicBezTo>
                <a:close/>
                <a:moveTo>
                  <a:pt x="3170039" y="2693789"/>
                </a:moveTo>
                <a:lnTo>
                  <a:pt x="3207246" y="2701230"/>
                </a:lnTo>
                <a:lnTo>
                  <a:pt x="3214687" y="2716113"/>
                </a:lnTo>
                <a:cubicBezTo>
                  <a:pt x="3209727" y="2716113"/>
                  <a:pt x="3199805" y="2711152"/>
                  <a:pt x="3184922" y="2701230"/>
                </a:cubicBezTo>
                <a:close/>
                <a:moveTo>
                  <a:pt x="5553149" y="2689138"/>
                </a:moveTo>
                <a:cubicBezTo>
                  <a:pt x="5554389" y="2688518"/>
                  <a:pt x="5556250" y="2688828"/>
                  <a:pt x="5558730" y="2690068"/>
                </a:cubicBezTo>
                <a:cubicBezTo>
                  <a:pt x="5563692" y="2692549"/>
                  <a:pt x="5566172" y="2693789"/>
                  <a:pt x="5566172" y="2693789"/>
                </a:cubicBezTo>
                <a:cubicBezTo>
                  <a:pt x="5576093" y="2693789"/>
                  <a:pt x="5578574" y="2698750"/>
                  <a:pt x="5573613" y="2708672"/>
                </a:cubicBezTo>
                <a:cubicBezTo>
                  <a:pt x="5568652" y="2713633"/>
                  <a:pt x="5564931" y="2713633"/>
                  <a:pt x="5562451" y="2708672"/>
                </a:cubicBezTo>
                <a:cubicBezTo>
                  <a:pt x="5559971" y="2703711"/>
                  <a:pt x="5558730" y="2701230"/>
                  <a:pt x="5558730" y="2701230"/>
                </a:cubicBezTo>
                <a:lnTo>
                  <a:pt x="5551289" y="2693789"/>
                </a:lnTo>
                <a:cubicBezTo>
                  <a:pt x="5551289" y="2691309"/>
                  <a:pt x="5551909" y="2689758"/>
                  <a:pt x="5553149" y="2689138"/>
                </a:cubicBezTo>
                <a:close/>
                <a:moveTo>
                  <a:pt x="5848945" y="2686348"/>
                </a:moveTo>
                <a:cubicBezTo>
                  <a:pt x="5848945" y="2686348"/>
                  <a:pt x="5851425" y="2686348"/>
                  <a:pt x="5856386" y="2686348"/>
                </a:cubicBezTo>
                <a:lnTo>
                  <a:pt x="5848945" y="2693789"/>
                </a:lnTo>
                <a:close/>
                <a:moveTo>
                  <a:pt x="5536406" y="2686348"/>
                </a:moveTo>
                <a:lnTo>
                  <a:pt x="5543847" y="2693789"/>
                </a:lnTo>
                <a:cubicBezTo>
                  <a:pt x="5548809" y="2698750"/>
                  <a:pt x="5548809" y="2701230"/>
                  <a:pt x="5543847" y="2701230"/>
                </a:cubicBezTo>
                <a:lnTo>
                  <a:pt x="5536406" y="2701230"/>
                </a:lnTo>
                <a:cubicBezTo>
                  <a:pt x="5536406" y="2696270"/>
                  <a:pt x="5536406" y="2693789"/>
                  <a:pt x="5536406" y="2693789"/>
                </a:cubicBezTo>
                <a:close/>
                <a:moveTo>
                  <a:pt x="5067597" y="2686348"/>
                </a:moveTo>
                <a:cubicBezTo>
                  <a:pt x="5062636" y="2691308"/>
                  <a:pt x="5062636" y="2693789"/>
                  <a:pt x="5067597" y="2693789"/>
                </a:cubicBezTo>
                <a:lnTo>
                  <a:pt x="5082480" y="2686348"/>
                </a:lnTo>
                <a:close/>
                <a:moveTo>
                  <a:pt x="4844355" y="2686348"/>
                </a:moveTo>
                <a:lnTo>
                  <a:pt x="4829472" y="2693789"/>
                </a:lnTo>
                <a:cubicBezTo>
                  <a:pt x="4829472" y="2698750"/>
                  <a:pt x="4829472" y="2701230"/>
                  <a:pt x="4829472" y="2701230"/>
                </a:cubicBezTo>
                <a:cubicBezTo>
                  <a:pt x="4839394" y="2701230"/>
                  <a:pt x="4846835" y="2702470"/>
                  <a:pt x="4851797" y="2704951"/>
                </a:cubicBezTo>
                <a:cubicBezTo>
                  <a:pt x="4856758" y="2707432"/>
                  <a:pt x="4861718" y="2708672"/>
                  <a:pt x="4866679" y="2708672"/>
                </a:cubicBezTo>
                <a:lnTo>
                  <a:pt x="4881562" y="2708672"/>
                </a:lnTo>
                <a:cubicBezTo>
                  <a:pt x="4881562" y="2703711"/>
                  <a:pt x="4881562" y="2701230"/>
                  <a:pt x="4881562" y="2701230"/>
                </a:cubicBezTo>
                <a:lnTo>
                  <a:pt x="4881562" y="2693789"/>
                </a:lnTo>
                <a:cubicBezTo>
                  <a:pt x="4876601" y="2688828"/>
                  <a:pt x="4872880" y="2687588"/>
                  <a:pt x="4870400" y="2690068"/>
                </a:cubicBezTo>
                <a:cubicBezTo>
                  <a:pt x="4867920" y="2692549"/>
                  <a:pt x="4864199" y="2693789"/>
                  <a:pt x="4859238" y="2693789"/>
                </a:cubicBezTo>
                <a:cubicBezTo>
                  <a:pt x="4854277" y="2693789"/>
                  <a:pt x="4849317" y="2691308"/>
                  <a:pt x="4844355" y="2686348"/>
                </a:cubicBezTo>
                <a:close/>
                <a:moveTo>
                  <a:pt x="4092773" y="2686348"/>
                </a:moveTo>
                <a:cubicBezTo>
                  <a:pt x="4097734" y="2686348"/>
                  <a:pt x="4100215" y="2686348"/>
                  <a:pt x="4100215" y="2686348"/>
                </a:cubicBezTo>
                <a:lnTo>
                  <a:pt x="4092773" y="2693789"/>
                </a:lnTo>
                <a:close/>
                <a:moveTo>
                  <a:pt x="3052837" y="2680767"/>
                </a:moveTo>
                <a:cubicBezTo>
                  <a:pt x="3054077" y="2680767"/>
                  <a:pt x="3055937" y="2681387"/>
                  <a:pt x="3058418" y="2682627"/>
                </a:cubicBezTo>
                <a:cubicBezTo>
                  <a:pt x="3063379" y="2685108"/>
                  <a:pt x="3065859" y="2686348"/>
                  <a:pt x="3065859" y="2686348"/>
                </a:cubicBezTo>
                <a:lnTo>
                  <a:pt x="3050976" y="2686348"/>
                </a:lnTo>
                <a:cubicBezTo>
                  <a:pt x="3050976" y="2686348"/>
                  <a:pt x="3050976" y="2685108"/>
                  <a:pt x="3050976" y="2682627"/>
                </a:cubicBezTo>
                <a:cubicBezTo>
                  <a:pt x="3050976" y="2681387"/>
                  <a:pt x="3051597" y="2680767"/>
                  <a:pt x="3052837" y="2680767"/>
                </a:cubicBezTo>
                <a:close/>
                <a:moveTo>
                  <a:pt x="5692676" y="2678906"/>
                </a:moveTo>
                <a:cubicBezTo>
                  <a:pt x="5692676" y="2678906"/>
                  <a:pt x="5695156" y="2678906"/>
                  <a:pt x="5700117" y="2678906"/>
                </a:cubicBezTo>
                <a:lnTo>
                  <a:pt x="5692676" y="2686348"/>
                </a:lnTo>
                <a:cubicBezTo>
                  <a:pt x="5692676" y="2686348"/>
                  <a:pt x="5692676" y="2683867"/>
                  <a:pt x="5692676" y="2678906"/>
                </a:cubicBezTo>
                <a:close/>
                <a:moveTo>
                  <a:pt x="5551289" y="2678906"/>
                </a:moveTo>
                <a:cubicBezTo>
                  <a:pt x="5551289" y="2678906"/>
                  <a:pt x="5553769" y="2678906"/>
                  <a:pt x="5558730" y="2678906"/>
                </a:cubicBezTo>
                <a:lnTo>
                  <a:pt x="5551289" y="2686348"/>
                </a:lnTo>
                <a:close/>
                <a:moveTo>
                  <a:pt x="5346650" y="2678906"/>
                </a:moveTo>
                <a:cubicBezTo>
                  <a:pt x="5344170" y="2678906"/>
                  <a:pt x="5344170" y="2680146"/>
                  <a:pt x="5346650" y="2682627"/>
                </a:cubicBezTo>
                <a:cubicBezTo>
                  <a:pt x="5349130" y="2685108"/>
                  <a:pt x="5355332" y="2687588"/>
                  <a:pt x="5365254" y="2690068"/>
                </a:cubicBezTo>
                <a:cubicBezTo>
                  <a:pt x="5375175" y="2692549"/>
                  <a:pt x="5381377" y="2693789"/>
                  <a:pt x="5383857" y="2693789"/>
                </a:cubicBezTo>
                <a:cubicBezTo>
                  <a:pt x="5386337" y="2693789"/>
                  <a:pt x="5390058" y="2693789"/>
                  <a:pt x="5395019" y="2693789"/>
                </a:cubicBezTo>
                <a:lnTo>
                  <a:pt x="5402461" y="2693789"/>
                </a:lnTo>
                <a:lnTo>
                  <a:pt x="5402461" y="2686348"/>
                </a:lnTo>
                <a:cubicBezTo>
                  <a:pt x="5407422" y="2686348"/>
                  <a:pt x="5409902" y="2686348"/>
                  <a:pt x="5409902" y="2686348"/>
                </a:cubicBezTo>
                <a:cubicBezTo>
                  <a:pt x="5404941" y="2681387"/>
                  <a:pt x="5395019" y="2678906"/>
                  <a:pt x="5380136" y="2678906"/>
                </a:cubicBezTo>
                <a:cubicBezTo>
                  <a:pt x="5375175" y="2678906"/>
                  <a:pt x="5370215" y="2678906"/>
                  <a:pt x="5365254" y="2678906"/>
                </a:cubicBezTo>
                <a:cubicBezTo>
                  <a:pt x="5360292" y="2678906"/>
                  <a:pt x="5355332" y="2678906"/>
                  <a:pt x="5350371" y="2678906"/>
                </a:cubicBezTo>
                <a:cubicBezTo>
                  <a:pt x="5350371" y="2678906"/>
                  <a:pt x="5349130" y="2678906"/>
                  <a:pt x="5346650" y="2678906"/>
                </a:cubicBezTo>
                <a:close/>
                <a:moveTo>
                  <a:pt x="6362402" y="2671465"/>
                </a:moveTo>
                <a:cubicBezTo>
                  <a:pt x="6362402" y="2671465"/>
                  <a:pt x="6364882" y="2671465"/>
                  <a:pt x="6369843" y="2671465"/>
                </a:cubicBezTo>
                <a:lnTo>
                  <a:pt x="6377285" y="2671465"/>
                </a:lnTo>
                <a:lnTo>
                  <a:pt x="6384726" y="2671465"/>
                </a:lnTo>
                <a:cubicBezTo>
                  <a:pt x="6389687" y="2676426"/>
                  <a:pt x="6393408" y="2678906"/>
                  <a:pt x="6395888" y="2678906"/>
                </a:cubicBezTo>
                <a:cubicBezTo>
                  <a:pt x="6398368" y="2678906"/>
                  <a:pt x="6399609" y="2678906"/>
                  <a:pt x="6399609" y="2678906"/>
                </a:cubicBezTo>
                <a:cubicBezTo>
                  <a:pt x="6414491" y="2678906"/>
                  <a:pt x="6434336" y="2686348"/>
                  <a:pt x="6459140" y="2701230"/>
                </a:cubicBezTo>
                <a:cubicBezTo>
                  <a:pt x="6464101" y="2701230"/>
                  <a:pt x="6467822" y="2702470"/>
                  <a:pt x="6470302" y="2704951"/>
                </a:cubicBezTo>
                <a:cubicBezTo>
                  <a:pt x="6472783" y="2707432"/>
                  <a:pt x="6476503" y="2708672"/>
                  <a:pt x="6481465" y="2708672"/>
                </a:cubicBezTo>
                <a:lnTo>
                  <a:pt x="6488905" y="2708672"/>
                </a:lnTo>
                <a:cubicBezTo>
                  <a:pt x="6488905" y="2713633"/>
                  <a:pt x="6493867" y="2718594"/>
                  <a:pt x="6503789" y="2723555"/>
                </a:cubicBezTo>
                <a:cubicBezTo>
                  <a:pt x="6513710" y="2728515"/>
                  <a:pt x="6518671" y="2730996"/>
                  <a:pt x="6518671" y="2730996"/>
                </a:cubicBezTo>
                <a:cubicBezTo>
                  <a:pt x="6513710" y="2730996"/>
                  <a:pt x="6506269" y="2730996"/>
                  <a:pt x="6496347" y="2730996"/>
                </a:cubicBezTo>
                <a:lnTo>
                  <a:pt x="6466581" y="2716113"/>
                </a:lnTo>
                <a:cubicBezTo>
                  <a:pt x="6451699" y="2711152"/>
                  <a:pt x="6444257" y="2708672"/>
                  <a:pt x="6444257" y="2708672"/>
                </a:cubicBezTo>
                <a:cubicBezTo>
                  <a:pt x="6444257" y="2703711"/>
                  <a:pt x="6436816" y="2701230"/>
                  <a:pt x="6421933" y="2701230"/>
                </a:cubicBezTo>
                <a:cubicBezTo>
                  <a:pt x="6421933" y="2701230"/>
                  <a:pt x="6419453" y="2699990"/>
                  <a:pt x="6414491" y="2697510"/>
                </a:cubicBezTo>
                <a:cubicBezTo>
                  <a:pt x="6409531" y="2695029"/>
                  <a:pt x="6397129" y="2691308"/>
                  <a:pt x="6377285" y="2686348"/>
                </a:cubicBezTo>
                <a:close/>
                <a:moveTo>
                  <a:pt x="5610820" y="2671465"/>
                </a:moveTo>
                <a:cubicBezTo>
                  <a:pt x="5615781" y="2671465"/>
                  <a:pt x="5618261" y="2672705"/>
                  <a:pt x="5618261" y="2675185"/>
                </a:cubicBezTo>
                <a:cubicBezTo>
                  <a:pt x="5618261" y="2677666"/>
                  <a:pt x="5615781" y="2678906"/>
                  <a:pt x="5610820" y="2678906"/>
                </a:cubicBezTo>
                <a:lnTo>
                  <a:pt x="5603379" y="2678906"/>
                </a:lnTo>
                <a:cubicBezTo>
                  <a:pt x="5603379" y="2673945"/>
                  <a:pt x="5605859" y="2671465"/>
                  <a:pt x="5610820" y="2671465"/>
                </a:cubicBezTo>
                <a:close/>
                <a:moveTo>
                  <a:pt x="4591347" y="2671465"/>
                </a:moveTo>
                <a:cubicBezTo>
                  <a:pt x="4601269" y="2676426"/>
                  <a:pt x="4601269" y="2681387"/>
                  <a:pt x="4591347" y="2686348"/>
                </a:cubicBezTo>
                <a:lnTo>
                  <a:pt x="4635996" y="2701230"/>
                </a:lnTo>
                <a:lnTo>
                  <a:pt x="4650879" y="2693789"/>
                </a:lnTo>
                <a:cubicBezTo>
                  <a:pt x="4655840" y="2698750"/>
                  <a:pt x="4658320" y="2701230"/>
                  <a:pt x="4658320" y="2701230"/>
                </a:cubicBezTo>
                <a:lnTo>
                  <a:pt x="4673203" y="2701230"/>
                </a:lnTo>
                <a:lnTo>
                  <a:pt x="4635996" y="2686348"/>
                </a:lnTo>
                <a:cubicBezTo>
                  <a:pt x="4635996" y="2686348"/>
                  <a:pt x="4633516" y="2686348"/>
                  <a:pt x="4628554" y="2686348"/>
                </a:cubicBezTo>
                <a:cubicBezTo>
                  <a:pt x="4623593" y="2686348"/>
                  <a:pt x="4621113" y="2685108"/>
                  <a:pt x="4621113" y="2682627"/>
                </a:cubicBezTo>
                <a:cubicBezTo>
                  <a:pt x="4621113" y="2680146"/>
                  <a:pt x="4623593" y="2678906"/>
                  <a:pt x="4628554" y="2678906"/>
                </a:cubicBezTo>
                <a:cubicBezTo>
                  <a:pt x="4623593" y="2673945"/>
                  <a:pt x="4616152" y="2671465"/>
                  <a:pt x="4606230" y="2671465"/>
                </a:cubicBezTo>
                <a:close/>
                <a:moveTo>
                  <a:pt x="4174629" y="2671465"/>
                </a:moveTo>
                <a:cubicBezTo>
                  <a:pt x="4169668" y="2671465"/>
                  <a:pt x="4167188" y="2672705"/>
                  <a:pt x="4167188" y="2675185"/>
                </a:cubicBezTo>
                <a:cubicBezTo>
                  <a:pt x="4167188" y="2677666"/>
                  <a:pt x="4169668" y="2678906"/>
                  <a:pt x="4174629" y="2678906"/>
                </a:cubicBezTo>
                <a:cubicBezTo>
                  <a:pt x="4179590" y="2678906"/>
                  <a:pt x="4184551" y="2681387"/>
                  <a:pt x="4189512" y="2686348"/>
                </a:cubicBezTo>
                <a:cubicBezTo>
                  <a:pt x="4189512" y="2686348"/>
                  <a:pt x="4191992" y="2687588"/>
                  <a:pt x="4196953" y="2690068"/>
                </a:cubicBezTo>
                <a:cubicBezTo>
                  <a:pt x="4201914" y="2692549"/>
                  <a:pt x="4206875" y="2693789"/>
                  <a:pt x="4211836" y="2693789"/>
                </a:cubicBezTo>
                <a:cubicBezTo>
                  <a:pt x="4216797" y="2693789"/>
                  <a:pt x="4221758" y="2693789"/>
                  <a:pt x="4226719" y="2693789"/>
                </a:cubicBezTo>
                <a:cubicBezTo>
                  <a:pt x="4226719" y="2693789"/>
                  <a:pt x="4224238" y="2692549"/>
                  <a:pt x="4219277" y="2690068"/>
                </a:cubicBezTo>
                <a:cubicBezTo>
                  <a:pt x="4214316" y="2687588"/>
                  <a:pt x="4209356" y="2686348"/>
                  <a:pt x="4204395" y="2686348"/>
                </a:cubicBezTo>
                <a:cubicBezTo>
                  <a:pt x="4194473" y="2681387"/>
                  <a:pt x="4188271" y="2677666"/>
                  <a:pt x="4185791" y="2675185"/>
                </a:cubicBezTo>
                <a:cubicBezTo>
                  <a:pt x="4183311" y="2672705"/>
                  <a:pt x="4179590" y="2671465"/>
                  <a:pt x="4174629" y="2671465"/>
                </a:cubicBezTo>
                <a:close/>
                <a:moveTo>
                  <a:pt x="3549551" y="2671465"/>
                </a:moveTo>
                <a:lnTo>
                  <a:pt x="3549551" y="2678906"/>
                </a:lnTo>
                <a:cubicBezTo>
                  <a:pt x="3544590" y="2678906"/>
                  <a:pt x="3542109" y="2678906"/>
                  <a:pt x="3542109" y="2678906"/>
                </a:cubicBezTo>
                <a:cubicBezTo>
                  <a:pt x="3542109" y="2678906"/>
                  <a:pt x="3542109" y="2677666"/>
                  <a:pt x="3542109" y="2675185"/>
                </a:cubicBezTo>
                <a:cubicBezTo>
                  <a:pt x="3542109" y="2672705"/>
                  <a:pt x="3544590" y="2671465"/>
                  <a:pt x="3549551" y="2671465"/>
                </a:cubicBezTo>
                <a:close/>
                <a:moveTo>
                  <a:pt x="3504902" y="2671465"/>
                </a:moveTo>
                <a:lnTo>
                  <a:pt x="3527226" y="2686348"/>
                </a:lnTo>
                <a:cubicBezTo>
                  <a:pt x="3517305" y="2686348"/>
                  <a:pt x="3509863" y="2686348"/>
                  <a:pt x="3504902" y="2686348"/>
                </a:cubicBezTo>
                <a:close/>
                <a:moveTo>
                  <a:pt x="5551289" y="2664023"/>
                </a:moveTo>
                <a:cubicBezTo>
                  <a:pt x="5551289" y="2664023"/>
                  <a:pt x="5553769" y="2664023"/>
                  <a:pt x="5558730" y="2664023"/>
                </a:cubicBezTo>
                <a:lnTo>
                  <a:pt x="5566172" y="2664023"/>
                </a:lnTo>
                <a:cubicBezTo>
                  <a:pt x="5566172" y="2664023"/>
                  <a:pt x="5566172" y="2665263"/>
                  <a:pt x="5566172" y="2667744"/>
                </a:cubicBezTo>
                <a:cubicBezTo>
                  <a:pt x="5566172" y="2670225"/>
                  <a:pt x="5563692" y="2671465"/>
                  <a:pt x="5558730" y="2671465"/>
                </a:cubicBezTo>
                <a:cubicBezTo>
                  <a:pt x="5558730" y="2666504"/>
                  <a:pt x="5556250" y="2664023"/>
                  <a:pt x="5551289" y="2664023"/>
                </a:cubicBezTo>
                <a:close/>
                <a:moveTo>
                  <a:pt x="4996904" y="2664023"/>
                </a:moveTo>
                <a:lnTo>
                  <a:pt x="5008066" y="2664023"/>
                </a:lnTo>
                <a:lnTo>
                  <a:pt x="5015508" y="2664023"/>
                </a:lnTo>
                <a:lnTo>
                  <a:pt x="5015508" y="2671465"/>
                </a:lnTo>
                <a:cubicBezTo>
                  <a:pt x="5005586" y="2676426"/>
                  <a:pt x="5003105" y="2676426"/>
                  <a:pt x="5008066" y="2671465"/>
                </a:cubicBezTo>
                <a:cubicBezTo>
                  <a:pt x="5008066" y="2666504"/>
                  <a:pt x="5004345" y="2664023"/>
                  <a:pt x="4996904" y="2664023"/>
                </a:cubicBezTo>
                <a:close/>
                <a:moveTo>
                  <a:pt x="4911328" y="2664023"/>
                </a:moveTo>
                <a:cubicBezTo>
                  <a:pt x="4916289" y="2664023"/>
                  <a:pt x="4918769" y="2664023"/>
                  <a:pt x="4918769" y="2664023"/>
                </a:cubicBezTo>
                <a:cubicBezTo>
                  <a:pt x="4928691" y="2664023"/>
                  <a:pt x="4938613" y="2664023"/>
                  <a:pt x="4948535" y="2664023"/>
                </a:cubicBezTo>
                <a:cubicBezTo>
                  <a:pt x="4958456" y="2664023"/>
                  <a:pt x="4968379" y="2664023"/>
                  <a:pt x="4978301" y="2664023"/>
                </a:cubicBezTo>
                <a:cubicBezTo>
                  <a:pt x="4983262" y="2664023"/>
                  <a:pt x="4985742" y="2664023"/>
                  <a:pt x="4985742" y="2664023"/>
                </a:cubicBezTo>
                <a:lnTo>
                  <a:pt x="4993183" y="2664023"/>
                </a:lnTo>
                <a:lnTo>
                  <a:pt x="4996904" y="2664023"/>
                </a:lnTo>
                <a:cubicBezTo>
                  <a:pt x="4989463" y="2664023"/>
                  <a:pt x="4985742" y="2665263"/>
                  <a:pt x="4985742" y="2667744"/>
                </a:cubicBezTo>
                <a:cubicBezTo>
                  <a:pt x="4985742" y="2670225"/>
                  <a:pt x="4986983" y="2671465"/>
                  <a:pt x="4989463" y="2671465"/>
                </a:cubicBezTo>
                <a:cubicBezTo>
                  <a:pt x="4991943" y="2671465"/>
                  <a:pt x="4993183" y="2673945"/>
                  <a:pt x="4993183" y="2678906"/>
                </a:cubicBezTo>
                <a:cubicBezTo>
                  <a:pt x="4993183" y="2683867"/>
                  <a:pt x="4995663" y="2686348"/>
                  <a:pt x="5000625" y="2686348"/>
                </a:cubicBezTo>
                <a:cubicBezTo>
                  <a:pt x="5005586" y="2686348"/>
                  <a:pt x="5006826" y="2687588"/>
                  <a:pt x="5004345" y="2690068"/>
                </a:cubicBezTo>
                <a:cubicBezTo>
                  <a:pt x="5001865" y="2692549"/>
                  <a:pt x="4995663" y="2691308"/>
                  <a:pt x="4985742" y="2686348"/>
                </a:cubicBezTo>
                <a:lnTo>
                  <a:pt x="4955976" y="2678906"/>
                </a:lnTo>
                <a:cubicBezTo>
                  <a:pt x="4951015" y="2678906"/>
                  <a:pt x="4947294" y="2677666"/>
                  <a:pt x="4944814" y="2675185"/>
                </a:cubicBezTo>
                <a:cubicBezTo>
                  <a:pt x="4942334" y="2672705"/>
                  <a:pt x="4941093" y="2671465"/>
                  <a:pt x="4941093" y="2671465"/>
                </a:cubicBezTo>
                <a:lnTo>
                  <a:pt x="4941093" y="2678906"/>
                </a:lnTo>
                <a:lnTo>
                  <a:pt x="4941093" y="2686348"/>
                </a:lnTo>
                <a:cubicBezTo>
                  <a:pt x="4936132" y="2686348"/>
                  <a:pt x="4931172" y="2682627"/>
                  <a:pt x="4926211" y="2675185"/>
                </a:cubicBezTo>
                <a:cubicBezTo>
                  <a:pt x="4921249" y="2667744"/>
                  <a:pt x="4916289" y="2664023"/>
                  <a:pt x="4911328" y="2664023"/>
                </a:cubicBezTo>
                <a:close/>
                <a:moveTo>
                  <a:pt x="4010918" y="2664023"/>
                </a:moveTo>
                <a:lnTo>
                  <a:pt x="4025801" y="2671465"/>
                </a:lnTo>
                <a:cubicBezTo>
                  <a:pt x="4020840" y="2671465"/>
                  <a:pt x="4018359" y="2671465"/>
                  <a:pt x="4018359" y="2671465"/>
                </a:cubicBezTo>
                <a:cubicBezTo>
                  <a:pt x="4018359" y="2671465"/>
                  <a:pt x="4015879" y="2671465"/>
                  <a:pt x="4010918" y="2671465"/>
                </a:cubicBezTo>
                <a:lnTo>
                  <a:pt x="4018359" y="2678906"/>
                </a:lnTo>
                <a:cubicBezTo>
                  <a:pt x="4028281" y="2678906"/>
                  <a:pt x="4033242" y="2676426"/>
                  <a:pt x="4033242" y="2671465"/>
                </a:cubicBezTo>
                <a:lnTo>
                  <a:pt x="4018359" y="2664023"/>
                </a:lnTo>
                <a:close/>
                <a:moveTo>
                  <a:pt x="3914180" y="2664023"/>
                </a:moveTo>
                <a:lnTo>
                  <a:pt x="3914180" y="2671465"/>
                </a:lnTo>
                <a:lnTo>
                  <a:pt x="3921621" y="2664023"/>
                </a:lnTo>
                <a:cubicBezTo>
                  <a:pt x="3921621" y="2664023"/>
                  <a:pt x="3919141" y="2664023"/>
                  <a:pt x="3914180" y="2664023"/>
                </a:cubicBezTo>
                <a:close/>
                <a:moveTo>
                  <a:pt x="5386648" y="2660303"/>
                </a:moveTo>
                <a:cubicBezTo>
                  <a:pt x="5384788" y="2660303"/>
                  <a:pt x="5382617" y="2661543"/>
                  <a:pt x="5380136" y="2664023"/>
                </a:cubicBezTo>
                <a:lnTo>
                  <a:pt x="5387578" y="2671465"/>
                </a:lnTo>
                <a:cubicBezTo>
                  <a:pt x="5392539" y="2671465"/>
                  <a:pt x="5395019" y="2671465"/>
                  <a:pt x="5395019" y="2671465"/>
                </a:cubicBezTo>
                <a:cubicBezTo>
                  <a:pt x="5395019" y="2671465"/>
                  <a:pt x="5393779" y="2668984"/>
                  <a:pt x="5391299" y="2664023"/>
                </a:cubicBezTo>
                <a:cubicBezTo>
                  <a:pt x="5390059" y="2661543"/>
                  <a:pt x="5388509" y="2660303"/>
                  <a:pt x="5386648" y="2660303"/>
                </a:cubicBezTo>
                <a:close/>
                <a:moveTo>
                  <a:pt x="5759648" y="2656582"/>
                </a:moveTo>
                <a:lnTo>
                  <a:pt x="5767090" y="2664023"/>
                </a:lnTo>
                <a:cubicBezTo>
                  <a:pt x="5772051" y="2659063"/>
                  <a:pt x="5777011" y="2656582"/>
                  <a:pt x="5781972" y="2656582"/>
                </a:cubicBezTo>
                <a:cubicBezTo>
                  <a:pt x="5781972" y="2656582"/>
                  <a:pt x="5778252" y="2656582"/>
                  <a:pt x="5770810" y="2656582"/>
                </a:cubicBezTo>
                <a:cubicBezTo>
                  <a:pt x="5763369" y="2656582"/>
                  <a:pt x="5759648" y="2656582"/>
                  <a:pt x="5759648" y="2656582"/>
                </a:cubicBezTo>
                <a:close/>
                <a:moveTo>
                  <a:pt x="5037832" y="2656582"/>
                </a:moveTo>
                <a:lnTo>
                  <a:pt x="5045273" y="2664023"/>
                </a:lnTo>
                <a:lnTo>
                  <a:pt x="5052715" y="2656582"/>
                </a:lnTo>
                <a:cubicBezTo>
                  <a:pt x="5052715" y="2656582"/>
                  <a:pt x="5050234" y="2656582"/>
                  <a:pt x="5045273" y="2656582"/>
                </a:cubicBezTo>
                <a:cubicBezTo>
                  <a:pt x="5040312" y="2656582"/>
                  <a:pt x="5037832" y="2656582"/>
                  <a:pt x="5037832" y="2656582"/>
                </a:cubicBezTo>
                <a:close/>
                <a:moveTo>
                  <a:pt x="4732734" y="2656582"/>
                </a:moveTo>
                <a:cubicBezTo>
                  <a:pt x="4727773" y="2656582"/>
                  <a:pt x="4727773" y="2659063"/>
                  <a:pt x="4732734" y="2664023"/>
                </a:cubicBezTo>
                <a:cubicBezTo>
                  <a:pt x="4732734" y="2664023"/>
                  <a:pt x="4735214" y="2664023"/>
                  <a:pt x="4740176" y="2664023"/>
                </a:cubicBezTo>
                <a:cubicBezTo>
                  <a:pt x="4740176" y="2659063"/>
                  <a:pt x="4737695" y="2656582"/>
                  <a:pt x="4732734" y="2656582"/>
                </a:cubicBezTo>
                <a:close/>
                <a:moveTo>
                  <a:pt x="4569023" y="2656582"/>
                </a:moveTo>
                <a:lnTo>
                  <a:pt x="4561582" y="2664023"/>
                </a:lnTo>
                <a:cubicBezTo>
                  <a:pt x="4566543" y="2664023"/>
                  <a:pt x="4566543" y="2666504"/>
                  <a:pt x="4561582" y="2671465"/>
                </a:cubicBezTo>
                <a:cubicBezTo>
                  <a:pt x="4561582" y="2671465"/>
                  <a:pt x="4564062" y="2671465"/>
                  <a:pt x="4569023" y="2671465"/>
                </a:cubicBezTo>
                <a:lnTo>
                  <a:pt x="4583906" y="2671465"/>
                </a:lnTo>
                <a:lnTo>
                  <a:pt x="4576465" y="2664023"/>
                </a:lnTo>
                <a:cubicBezTo>
                  <a:pt x="4576465" y="2659063"/>
                  <a:pt x="4573984" y="2656582"/>
                  <a:pt x="4569023" y="2656582"/>
                </a:cubicBezTo>
                <a:close/>
                <a:moveTo>
                  <a:pt x="4502051" y="2656582"/>
                </a:moveTo>
                <a:cubicBezTo>
                  <a:pt x="4497090" y="2656582"/>
                  <a:pt x="4493369" y="2659063"/>
                  <a:pt x="4490888" y="2664023"/>
                </a:cubicBezTo>
                <a:cubicBezTo>
                  <a:pt x="4488408" y="2668984"/>
                  <a:pt x="4492129" y="2673945"/>
                  <a:pt x="4502051" y="2678906"/>
                </a:cubicBezTo>
                <a:cubicBezTo>
                  <a:pt x="4511972" y="2678906"/>
                  <a:pt x="4519413" y="2678906"/>
                  <a:pt x="4524375" y="2678906"/>
                </a:cubicBezTo>
                <a:cubicBezTo>
                  <a:pt x="4529336" y="2673945"/>
                  <a:pt x="4530576" y="2668984"/>
                  <a:pt x="4528095" y="2664023"/>
                </a:cubicBezTo>
                <a:cubicBezTo>
                  <a:pt x="4525615" y="2659063"/>
                  <a:pt x="4521895" y="2659063"/>
                  <a:pt x="4516933" y="2664023"/>
                </a:cubicBezTo>
                <a:cubicBezTo>
                  <a:pt x="4511972" y="2664023"/>
                  <a:pt x="4509492" y="2661543"/>
                  <a:pt x="4509492" y="2656582"/>
                </a:cubicBezTo>
                <a:cubicBezTo>
                  <a:pt x="4509492" y="2656582"/>
                  <a:pt x="4507012" y="2656582"/>
                  <a:pt x="4502051" y="2656582"/>
                </a:cubicBezTo>
                <a:close/>
                <a:moveTo>
                  <a:pt x="4390430" y="2656582"/>
                </a:moveTo>
                <a:cubicBezTo>
                  <a:pt x="4375547" y="2656582"/>
                  <a:pt x="4373067" y="2659063"/>
                  <a:pt x="4382988" y="2664023"/>
                </a:cubicBezTo>
                <a:cubicBezTo>
                  <a:pt x="4382988" y="2668984"/>
                  <a:pt x="4384229" y="2671465"/>
                  <a:pt x="4386709" y="2671465"/>
                </a:cubicBezTo>
                <a:cubicBezTo>
                  <a:pt x="4389189" y="2671465"/>
                  <a:pt x="4390430" y="2668984"/>
                  <a:pt x="4390430" y="2664023"/>
                </a:cubicBezTo>
                <a:cubicBezTo>
                  <a:pt x="4390430" y="2659063"/>
                  <a:pt x="4390430" y="2656582"/>
                  <a:pt x="4390430" y="2656582"/>
                </a:cubicBezTo>
                <a:close/>
                <a:moveTo>
                  <a:pt x="6314033" y="2654257"/>
                </a:moveTo>
                <a:cubicBezTo>
                  <a:pt x="6317754" y="2653326"/>
                  <a:pt x="6321474" y="2656582"/>
                  <a:pt x="6325195" y="2664023"/>
                </a:cubicBezTo>
                <a:lnTo>
                  <a:pt x="6332636" y="2671465"/>
                </a:lnTo>
                <a:cubicBezTo>
                  <a:pt x="6332636" y="2671465"/>
                  <a:pt x="6327675" y="2668984"/>
                  <a:pt x="6317754" y="2664023"/>
                </a:cubicBezTo>
                <a:lnTo>
                  <a:pt x="6310312" y="2656582"/>
                </a:lnTo>
                <a:cubicBezTo>
                  <a:pt x="6311553" y="2655342"/>
                  <a:pt x="6312793" y="2654566"/>
                  <a:pt x="6314033" y="2654257"/>
                </a:cubicBezTo>
                <a:close/>
                <a:moveTo>
                  <a:pt x="5692676" y="2649141"/>
                </a:moveTo>
                <a:cubicBezTo>
                  <a:pt x="5687714" y="2649141"/>
                  <a:pt x="5685234" y="2651621"/>
                  <a:pt x="5685234" y="2656582"/>
                </a:cubicBezTo>
                <a:lnTo>
                  <a:pt x="5692676" y="2656582"/>
                </a:lnTo>
                <a:close/>
                <a:moveTo>
                  <a:pt x="5618261" y="2649141"/>
                </a:moveTo>
                <a:cubicBezTo>
                  <a:pt x="5623223" y="2649141"/>
                  <a:pt x="5625703" y="2651621"/>
                  <a:pt x="5625703" y="2656582"/>
                </a:cubicBezTo>
                <a:cubicBezTo>
                  <a:pt x="5625703" y="2661543"/>
                  <a:pt x="5628183" y="2664023"/>
                  <a:pt x="5633144" y="2664023"/>
                </a:cubicBezTo>
                <a:cubicBezTo>
                  <a:pt x="5638106" y="2664023"/>
                  <a:pt x="5640586" y="2665263"/>
                  <a:pt x="5640586" y="2667744"/>
                </a:cubicBezTo>
                <a:cubicBezTo>
                  <a:pt x="5640586" y="2670225"/>
                  <a:pt x="5638106" y="2671465"/>
                  <a:pt x="5633144" y="2671465"/>
                </a:cubicBezTo>
                <a:lnTo>
                  <a:pt x="5625703" y="2671465"/>
                </a:lnTo>
                <a:lnTo>
                  <a:pt x="5618261" y="2664023"/>
                </a:lnTo>
                <a:close/>
                <a:moveTo>
                  <a:pt x="5476875" y="2649141"/>
                </a:moveTo>
                <a:cubicBezTo>
                  <a:pt x="5476875" y="2654101"/>
                  <a:pt x="5476875" y="2656582"/>
                  <a:pt x="5476875" y="2656582"/>
                </a:cubicBezTo>
                <a:cubicBezTo>
                  <a:pt x="5476875" y="2661543"/>
                  <a:pt x="5479355" y="2662783"/>
                  <a:pt x="5484316" y="2660303"/>
                </a:cubicBezTo>
                <a:cubicBezTo>
                  <a:pt x="5489277" y="2657822"/>
                  <a:pt x="5491758" y="2656582"/>
                  <a:pt x="5491758" y="2656582"/>
                </a:cubicBezTo>
                <a:cubicBezTo>
                  <a:pt x="5491758" y="2651621"/>
                  <a:pt x="5491758" y="2649141"/>
                  <a:pt x="5491758" y="2649141"/>
                </a:cubicBezTo>
                <a:cubicBezTo>
                  <a:pt x="5491758" y="2649141"/>
                  <a:pt x="5489277" y="2649141"/>
                  <a:pt x="5484316" y="2649141"/>
                </a:cubicBezTo>
                <a:close/>
                <a:moveTo>
                  <a:pt x="4345781" y="2649141"/>
                </a:moveTo>
                <a:lnTo>
                  <a:pt x="4353223" y="2656582"/>
                </a:lnTo>
                <a:cubicBezTo>
                  <a:pt x="4358184" y="2661543"/>
                  <a:pt x="4361904" y="2664023"/>
                  <a:pt x="4364385" y="2664023"/>
                </a:cubicBezTo>
                <a:cubicBezTo>
                  <a:pt x="4366865" y="2664023"/>
                  <a:pt x="4368105" y="2661543"/>
                  <a:pt x="4368105" y="2656582"/>
                </a:cubicBezTo>
                <a:cubicBezTo>
                  <a:pt x="4368105" y="2651621"/>
                  <a:pt x="4360664" y="2649141"/>
                  <a:pt x="4345781" y="2649141"/>
                </a:cubicBezTo>
                <a:close/>
                <a:moveTo>
                  <a:pt x="4308574" y="2649141"/>
                </a:moveTo>
                <a:lnTo>
                  <a:pt x="4301133" y="2656582"/>
                </a:lnTo>
                <a:cubicBezTo>
                  <a:pt x="4306094" y="2656582"/>
                  <a:pt x="4308574" y="2655342"/>
                  <a:pt x="4308574" y="2652861"/>
                </a:cubicBezTo>
                <a:cubicBezTo>
                  <a:pt x="4308574" y="2650381"/>
                  <a:pt x="4308574" y="2649141"/>
                  <a:pt x="4308574" y="2649141"/>
                </a:cubicBezTo>
                <a:close/>
                <a:moveTo>
                  <a:pt x="3988594" y="2649141"/>
                </a:moveTo>
                <a:cubicBezTo>
                  <a:pt x="3983633" y="2654101"/>
                  <a:pt x="3981152" y="2656582"/>
                  <a:pt x="3981152" y="2656582"/>
                </a:cubicBezTo>
                <a:cubicBezTo>
                  <a:pt x="3981152" y="2661543"/>
                  <a:pt x="3981152" y="2664023"/>
                  <a:pt x="3981152" y="2664023"/>
                </a:cubicBezTo>
                <a:cubicBezTo>
                  <a:pt x="3981152" y="2664023"/>
                  <a:pt x="3983633" y="2664023"/>
                  <a:pt x="3988594" y="2664023"/>
                </a:cubicBezTo>
                <a:cubicBezTo>
                  <a:pt x="3993555" y="2664023"/>
                  <a:pt x="3996035" y="2661543"/>
                  <a:pt x="3996035" y="2656582"/>
                </a:cubicBezTo>
                <a:cubicBezTo>
                  <a:pt x="3996035" y="2656582"/>
                  <a:pt x="3996035" y="2655342"/>
                  <a:pt x="3996035" y="2652861"/>
                </a:cubicBezTo>
                <a:cubicBezTo>
                  <a:pt x="3996035" y="2650381"/>
                  <a:pt x="3993555" y="2649141"/>
                  <a:pt x="3988594" y="2649141"/>
                </a:cubicBezTo>
                <a:close/>
                <a:moveTo>
                  <a:pt x="3571875" y="2649141"/>
                </a:moveTo>
                <a:lnTo>
                  <a:pt x="3571875" y="2656582"/>
                </a:lnTo>
                <a:lnTo>
                  <a:pt x="3579316" y="2656582"/>
                </a:lnTo>
                <a:cubicBezTo>
                  <a:pt x="3574355" y="2651621"/>
                  <a:pt x="3571875" y="2649141"/>
                  <a:pt x="3571875" y="2649141"/>
                </a:cubicBezTo>
                <a:close/>
                <a:moveTo>
                  <a:pt x="3317937" y="2644490"/>
                </a:moveTo>
                <a:cubicBezTo>
                  <a:pt x="3317317" y="2643869"/>
                  <a:pt x="3316387" y="2644180"/>
                  <a:pt x="3315146" y="2645420"/>
                </a:cubicBezTo>
                <a:cubicBezTo>
                  <a:pt x="3312666" y="2647900"/>
                  <a:pt x="3313906" y="2650381"/>
                  <a:pt x="3318867" y="2652861"/>
                </a:cubicBezTo>
                <a:cubicBezTo>
                  <a:pt x="3323828" y="2655342"/>
                  <a:pt x="3326308" y="2656582"/>
                  <a:pt x="3326308" y="2656582"/>
                </a:cubicBezTo>
                <a:cubicBezTo>
                  <a:pt x="3326308" y="2651621"/>
                  <a:pt x="3323828" y="2649141"/>
                  <a:pt x="3318867" y="2649141"/>
                </a:cubicBezTo>
                <a:cubicBezTo>
                  <a:pt x="3318867" y="2646660"/>
                  <a:pt x="3318557" y="2645110"/>
                  <a:pt x="3317937" y="2644490"/>
                </a:cubicBezTo>
                <a:close/>
                <a:moveTo>
                  <a:pt x="5804297" y="2641699"/>
                </a:moveTo>
                <a:cubicBezTo>
                  <a:pt x="5799335" y="2641699"/>
                  <a:pt x="5799335" y="2646660"/>
                  <a:pt x="5804297" y="2656582"/>
                </a:cubicBezTo>
                <a:cubicBezTo>
                  <a:pt x="5809258" y="2656582"/>
                  <a:pt x="5814218" y="2656582"/>
                  <a:pt x="5819179" y="2656582"/>
                </a:cubicBezTo>
                <a:lnTo>
                  <a:pt x="5826621" y="2656582"/>
                </a:lnTo>
                <a:lnTo>
                  <a:pt x="5811738" y="2649141"/>
                </a:lnTo>
                <a:cubicBezTo>
                  <a:pt x="5811738" y="2644180"/>
                  <a:pt x="5809258" y="2641699"/>
                  <a:pt x="5804297" y="2641699"/>
                </a:cubicBezTo>
                <a:close/>
                <a:moveTo>
                  <a:pt x="5767090" y="2641699"/>
                </a:moveTo>
                <a:cubicBezTo>
                  <a:pt x="5767090" y="2646660"/>
                  <a:pt x="5769570" y="2649141"/>
                  <a:pt x="5774531" y="2649141"/>
                </a:cubicBezTo>
                <a:lnTo>
                  <a:pt x="5774531" y="2641699"/>
                </a:lnTo>
                <a:cubicBezTo>
                  <a:pt x="5769570" y="2641699"/>
                  <a:pt x="5767090" y="2641699"/>
                  <a:pt x="5767090" y="2641699"/>
                </a:cubicBezTo>
                <a:close/>
                <a:moveTo>
                  <a:pt x="5729883" y="2641699"/>
                </a:moveTo>
                <a:lnTo>
                  <a:pt x="5722441" y="2664023"/>
                </a:lnTo>
                <a:lnTo>
                  <a:pt x="5729883" y="2656582"/>
                </a:lnTo>
                <a:close/>
                <a:moveTo>
                  <a:pt x="5573613" y="2641699"/>
                </a:moveTo>
                <a:lnTo>
                  <a:pt x="5573613" y="2649141"/>
                </a:lnTo>
                <a:cubicBezTo>
                  <a:pt x="5578574" y="2649141"/>
                  <a:pt x="5581054" y="2649141"/>
                  <a:pt x="5581054" y="2649141"/>
                </a:cubicBezTo>
                <a:cubicBezTo>
                  <a:pt x="5581054" y="2644180"/>
                  <a:pt x="5579814" y="2641699"/>
                  <a:pt x="5577334" y="2641699"/>
                </a:cubicBezTo>
                <a:cubicBezTo>
                  <a:pt x="5574854" y="2641699"/>
                  <a:pt x="5573613" y="2641699"/>
                  <a:pt x="5573613" y="2641699"/>
                </a:cubicBezTo>
                <a:close/>
                <a:moveTo>
                  <a:pt x="2984004" y="2641699"/>
                </a:moveTo>
                <a:lnTo>
                  <a:pt x="2998887" y="2641699"/>
                </a:lnTo>
                <a:lnTo>
                  <a:pt x="2998887" y="2649141"/>
                </a:lnTo>
                <a:cubicBezTo>
                  <a:pt x="2988965" y="2644180"/>
                  <a:pt x="2984004" y="2641699"/>
                  <a:pt x="2984004" y="2641699"/>
                </a:cubicBezTo>
                <a:close/>
                <a:moveTo>
                  <a:pt x="5677793" y="2634258"/>
                </a:moveTo>
                <a:lnTo>
                  <a:pt x="5677793" y="2641699"/>
                </a:lnTo>
                <a:cubicBezTo>
                  <a:pt x="5677793" y="2641699"/>
                  <a:pt x="5677793" y="2644180"/>
                  <a:pt x="5677793" y="2649141"/>
                </a:cubicBezTo>
                <a:cubicBezTo>
                  <a:pt x="5682754" y="2649141"/>
                  <a:pt x="5685234" y="2646660"/>
                  <a:pt x="5685234" y="2641699"/>
                </a:cubicBezTo>
                <a:cubicBezTo>
                  <a:pt x="5685234" y="2641699"/>
                  <a:pt x="5682754" y="2639218"/>
                  <a:pt x="5677793" y="2634258"/>
                </a:cubicBezTo>
                <a:close/>
                <a:moveTo>
                  <a:pt x="5618261" y="2634258"/>
                </a:moveTo>
                <a:cubicBezTo>
                  <a:pt x="5623223" y="2634258"/>
                  <a:pt x="5625703" y="2634258"/>
                  <a:pt x="5625703" y="2634258"/>
                </a:cubicBezTo>
                <a:lnTo>
                  <a:pt x="5625703" y="2641699"/>
                </a:lnTo>
                <a:cubicBezTo>
                  <a:pt x="5620742" y="2641699"/>
                  <a:pt x="5618261" y="2639218"/>
                  <a:pt x="5618261" y="2634258"/>
                </a:cubicBezTo>
                <a:close/>
                <a:moveTo>
                  <a:pt x="5521523" y="2634258"/>
                </a:moveTo>
                <a:lnTo>
                  <a:pt x="5536406" y="2641699"/>
                </a:lnTo>
                <a:lnTo>
                  <a:pt x="5536406" y="2634258"/>
                </a:lnTo>
                <a:close/>
                <a:moveTo>
                  <a:pt x="5432226" y="2634258"/>
                </a:moveTo>
                <a:cubicBezTo>
                  <a:pt x="5432226" y="2639218"/>
                  <a:pt x="5433467" y="2642939"/>
                  <a:pt x="5435947" y="2645420"/>
                </a:cubicBezTo>
                <a:cubicBezTo>
                  <a:pt x="5438427" y="2647900"/>
                  <a:pt x="5442148" y="2649141"/>
                  <a:pt x="5447109" y="2649141"/>
                </a:cubicBezTo>
                <a:lnTo>
                  <a:pt x="5439668" y="2634258"/>
                </a:lnTo>
                <a:close/>
                <a:moveTo>
                  <a:pt x="5409902" y="2634258"/>
                </a:moveTo>
                <a:cubicBezTo>
                  <a:pt x="5409902" y="2639218"/>
                  <a:pt x="5412382" y="2641699"/>
                  <a:pt x="5417343" y="2641699"/>
                </a:cubicBezTo>
                <a:lnTo>
                  <a:pt x="5424785" y="2634258"/>
                </a:lnTo>
                <a:close/>
                <a:moveTo>
                  <a:pt x="4509492" y="2634258"/>
                </a:moveTo>
                <a:lnTo>
                  <a:pt x="4516933" y="2641699"/>
                </a:lnTo>
                <a:cubicBezTo>
                  <a:pt x="4516933" y="2641699"/>
                  <a:pt x="4516933" y="2639218"/>
                  <a:pt x="4516933" y="2634258"/>
                </a:cubicBezTo>
                <a:cubicBezTo>
                  <a:pt x="4511972" y="2634258"/>
                  <a:pt x="4509492" y="2634258"/>
                  <a:pt x="4509492" y="2634258"/>
                </a:cubicBezTo>
                <a:close/>
                <a:moveTo>
                  <a:pt x="4278809" y="2634258"/>
                </a:moveTo>
                <a:cubicBezTo>
                  <a:pt x="4278809" y="2639218"/>
                  <a:pt x="4278809" y="2641699"/>
                  <a:pt x="4278809" y="2641699"/>
                </a:cubicBezTo>
                <a:cubicBezTo>
                  <a:pt x="4278809" y="2641699"/>
                  <a:pt x="4281289" y="2641699"/>
                  <a:pt x="4286250" y="2641699"/>
                </a:cubicBezTo>
                <a:cubicBezTo>
                  <a:pt x="4286250" y="2641699"/>
                  <a:pt x="4286250" y="2639218"/>
                  <a:pt x="4286250" y="2634258"/>
                </a:cubicBezTo>
                <a:cubicBezTo>
                  <a:pt x="4281289" y="2634258"/>
                  <a:pt x="4278809" y="2634258"/>
                  <a:pt x="4278809" y="2634258"/>
                </a:cubicBezTo>
                <a:close/>
                <a:moveTo>
                  <a:pt x="3996035" y="2634258"/>
                </a:moveTo>
                <a:cubicBezTo>
                  <a:pt x="3996035" y="2639218"/>
                  <a:pt x="3998516" y="2641699"/>
                  <a:pt x="4003477" y="2641699"/>
                </a:cubicBezTo>
                <a:cubicBezTo>
                  <a:pt x="4008438" y="2641699"/>
                  <a:pt x="4010918" y="2641699"/>
                  <a:pt x="4010918" y="2641699"/>
                </a:cubicBezTo>
                <a:cubicBezTo>
                  <a:pt x="4010918" y="2641699"/>
                  <a:pt x="4010918" y="2639218"/>
                  <a:pt x="4010918" y="2634258"/>
                </a:cubicBezTo>
                <a:cubicBezTo>
                  <a:pt x="4010918" y="2634258"/>
                  <a:pt x="4008438" y="2634258"/>
                  <a:pt x="4003477" y="2634258"/>
                </a:cubicBezTo>
                <a:cubicBezTo>
                  <a:pt x="3998516" y="2634258"/>
                  <a:pt x="3996035" y="2634258"/>
                  <a:pt x="3996035" y="2634258"/>
                </a:cubicBezTo>
                <a:close/>
                <a:moveTo>
                  <a:pt x="3274219" y="2634258"/>
                </a:moveTo>
                <a:lnTo>
                  <a:pt x="3266777" y="2641699"/>
                </a:lnTo>
                <a:cubicBezTo>
                  <a:pt x="3266777" y="2646660"/>
                  <a:pt x="3269258" y="2646660"/>
                  <a:pt x="3274219" y="2641699"/>
                </a:cubicBezTo>
                <a:close/>
                <a:moveTo>
                  <a:pt x="5493618" y="2630537"/>
                </a:moveTo>
                <a:cubicBezTo>
                  <a:pt x="5492377" y="2630537"/>
                  <a:pt x="5491758" y="2631778"/>
                  <a:pt x="5491758" y="2634258"/>
                </a:cubicBezTo>
                <a:lnTo>
                  <a:pt x="5499199" y="2634258"/>
                </a:lnTo>
                <a:cubicBezTo>
                  <a:pt x="5496718" y="2631778"/>
                  <a:pt x="5494858" y="2630537"/>
                  <a:pt x="5493618" y="2630537"/>
                </a:cubicBezTo>
                <a:close/>
                <a:moveTo>
                  <a:pt x="4746687" y="2630537"/>
                </a:moveTo>
                <a:cubicBezTo>
                  <a:pt x="4744827" y="2630537"/>
                  <a:pt x="4742656" y="2631778"/>
                  <a:pt x="4740176" y="2634258"/>
                </a:cubicBezTo>
                <a:cubicBezTo>
                  <a:pt x="4740176" y="2639218"/>
                  <a:pt x="4743896" y="2642939"/>
                  <a:pt x="4751338" y="2645420"/>
                </a:cubicBezTo>
                <a:cubicBezTo>
                  <a:pt x="4758779" y="2647900"/>
                  <a:pt x="4769941" y="2649141"/>
                  <a:pt x="4784824" y="2649141"/>
                </a:cubicBezTo>
                <a:cubicBezTo>
                  <a:pt x="4779863" y="2649141"/>
                  <a:pt x="4777383" y="2646660"/>
                  <a:pt x="4777383" y="2641699"/>
                </a:cubicBezTo>
                <a:cubicBezTo>
                  <a:pt x="4777383" y="2631777"/>
                  <a:pt x="4772421" y="2629297"/>
                  <a:pt x="4762500" y="2634258"/>
                </a:cubicBezTo>
                <a:cubicBezTo>
                  <a:pt x="4757538" y="2639218"/>
                  <a:pt x="4753818" y="2639218"/>
                  <a:pt x="4751338" y="2634258"/>
                </a:cubicBezTo>
                <a:cubicBezTo>
                  <a:pt x="4750098" y="2631778"/>
                  <a:pt x="4748547" y="2630537"/>
                  <a:pt x="4746687" y="2630537"/>
                </a:cubicBezTo>
                <a:close/>
                <a:moveTo>
                  <a:pt x="5461992" y="2626816"/>
                </a:moveTo>
                <a:cubicBezTo>
                  <a:pt x="5461992" y="2631777"/>
                  <a:pt x="5459512" y="2634258"/>
                  <a:pt x="5454551" y="2634258"/>
                </a:cubicBezTo>
                <a:cubicBezTo>
                  <a:pt x="5454551" y="2639218"/>
                  <a:pt x="5453310" y="2641699"/>
                  <a:pt x="5450830" y="2641699"/>
                </a:cubicBezTo>
                <a:cubicBezTo>
                  <a:pt x="5448350" y="2641699"/>
                  <a:pt x="5447109" y="2642939"/>
                  <a:pt x="5447109" y="2645420"/>
                </a:cubicBezTo>
                <a:cubicBezTo>
                  <a:pt x="5447109" y="2647900"/>
                  <a:pt x="5450830" y="2647900"/>
                  <a:pt x="5458271" y="2645420"/>
                </a:cubicBezTo>
                <a:cubicBezTo>
                  <a:pt x="5465713" y="2642939"/>
                  <a:pt x="5469433" y="2641699"/>
                  <a:pt x="5469433" y="2641699"/>
                </a:cubicBezTo>
                <a:cubicBezTo>
                  <a:pt x="5469433" y="2641699"/>
                  <a:pt x="5469433" y="2639218"/>
                  <a:pt x="5469433" y="2634258"/>
                </a:cubicBezTo>
                <a:cubicBezTo>
                  <a:pt x="5474395" y="2634258"/>
                  <a:pt x="5476875" y="2633018"/>
                  <a:pt x="5476875" y="2630537"/>
                </a:cubicBezTo>
                <a:cubicBezTo>
                  <a:pt x="5476875" y="2628056"/>
                  <a:pt x="5474395" y="2626816"/>
                  <a:pt x="5469433" y="2626816"/>
                </a:cubicBezTo>
                <a:close/>
                <a:moveTo>
                  <a:pt x="4606230" y="2626816"/>
                </a:moveTo>
                <a:lnTo>
                  <a:pt x="4613672" y="2634258"/>
                </a:lnTo>
                <a:lnTo>
                  <a:pt x="4621113" y="2634258"/>
                </a:lnTo>
                <a:cubicBezTo>
                  <a:pt x="4616152" y="2629297"/>
                  <a:pt x="4611192" y="2626816"/>
                  <a:pt x="4606230" y="2626816"/>
                </a:cubicBezTo>
                <a:close/>
                <a:moveTo>
                  <a:pt x="4479726" y="2626816"/>
                </a:moveTo>
                <a:cubicBezTo>
                  <a:pt x="4474766" y="2626816"/>
                  <a:pt x="4472285" y="2629297"/>
                  <a:pt x="4472285" y="2634258"/>
                </a:cubicBezTo>
                <a:cubicBezTo>
                  <a:pt x="4477246" y="2634258"/>
                  <a:pt x="4477246" y="2636738"/>
                  <a:pt x="4472285" y="2641699"/>
                </a:cubicBezTo>
                <a:lnTo>
                  <a:pt x="4479726" y="2641699"/>
                </a:lnTo>
                <a:lnTo>
                  <a:pt x="4487168" y="2634258"/>
                </a:lnTo>
                <a:cubicBezTo>
                  <a:pt x="4492129" y="2634258"/>
                  <a:pt x="4493369" y="2633018"/>
                  <a:pt x="4490888" y="2630537"/>
                </a:cubicBezTo>
                <a:cubicBezTo>
                  <a:pt x="4488408" y="2628056"/>
                  <a:pt x="4484688" y="2626816"/>
                  <a:pt x="4479726" y="2626816"/>
                </a:cubicBezTo>
                <a:close/>
                <a:moveTo>
                  <a:pt x="4420195" y="2626816"/>
                </a:moveTo>
                <a:lnTo>
                  <a:pt x="4412754" y="2634258"/>
                </a:lnTo>
                <a:cubicBezTo>
                  <a:pt x="4417715" y="2634258"/>
                  <a:pt x="4425156" y="2636738"/>
                  <a:pt x="4435078" y="2641699"/>
                </a:cubicBezTo>
                <a:lnTo>
                  <a:pt x="4435078" y="2634258"/>
                </a:lnTo>
                <a:cubicBezTo>
                  <a:pt x="4430117" y="2634258"/>
                  <a:pt x="4426396" y="2634258"/>
                  <a:pt x="4423916" y="2634258"/>
                </a:cubicBezTo>
                <a:cubicBezTo>
                  <a:pt x="4421436" y="2634258"/>
                  <a:pt x="4420195" y="2631777"/>
                  <a:pt x="4420195" y="2626816"/>
                </a:cubicBezTo>
                <a:close/>
                <a:moveTo>
                  <a:pt x="4263926" y="2626816"/>
                </a:moveTo>
                <a:lnTo>
                  <a:pt x="4263926" y="2634258"/>
                </a:lnTo>
                <a:lnTo>
                  <a:pt x="4271367" y="2634258"/>
                </a:lnTo>
                <a:cubicBezTo>
                  <a:pt x="4271367" y="2634258"/>
                  <a:pt x="4271367" y="2631777"/>
                  <a:pt x="4271367" y="2626816"/>
                </a:cubicBezTo>
                <a:cubicBezTo>
                  <a:pt x="4271367" y="2626816"/>
                  <a:pt x="4268887" y="2626816"/>
                  <a:pt x="4263926" y="2626816"/>
                </a:cubicBezTo>
                <a:close/>
                <a:moveTo>
                  <a:pt x="4185791" y="2626816"/>
                </a:moveTo>
                <a:cubicBezTo>
                  <a:pt x="4183311" y="2626816"/>
                  <a:pt x="4184551" y="2629297"/>
                  <a:pt x="4189512" y="2634258"/>
                </a:cubicBezTo>
                <a:cubicBezTo>
                  <a:pt x="4194473" y="2639218"/>
                  <a:pt x="4198193" y="2641699"/>
                  <a:pt x="4200674" y="2641699"/>
                </a:cubicBezTo>
                <a:cubicBezTo>
                  <a:pt x="4203154" y="2641699"/>
                  <a:pt x="4204395" y="2639218"/>
                  <a:pt x="4204395" y="2634258"/>
                </a:cubicBezTo>
                <a:cubicBezTo>
                  <a:pt x="4204395" y="2634258"/>
                  <a:pt x="4201914" y="2634258"/>
                  <a:pt x="4196953" y="2634258"/>
                </a:cubicBezTo>
                <a:cubicBezTo>
                  <a:pt x="4196953" y="2634258"/>
                  <a:pt x="4195713" y="2634258"/>
                  <a:pt x="4193232" y="2634258"/>
                </a:cubicBezTo>
                <a:cubicBezTo>
                  <a:pt x="4190752" y="2634258"/>
                  <a:pt x="4189512" y="2631777"/>
                  <a:pt x="4189512" y="2626816"/>
                </a:cubicBezTo>
                <a:cubicBezTo>
                  <a:pt x="4189512" y="2626816"/>
                  <a:pt x="4188271" y="2626816"/>
                  <a:pt x="4185791" y="2626816"/>
                </a:cubicBezTo>
                <a:close/>
                <a:moveTo>
                  <a:pt x="3370957" y="2626816"/>
                </a:moveTo>
                <a:cubicBezTo>
                  <a:pt x="3370957" y="2626816"/>
                  <a:pt x="3373438" y="2626816"/>
                  <a:pt x="3378398" y="2626816"/>
                </a:cubicBezTo>
                <a:lnTo>
                  <a:pt x="3370957" y="2634258"/>
                </a:lnTo>
                <a:close/>
                <a:moveTo>
                  <a:pt x="5477804" y="2621235"/>
                </a:moveTo>
                <a:cubicBezTo>
                  <a:pt x="5475944" y="2621235"/>
                  <a:pt x="5474394" y="2621856"/>
                  <a:pt x="5473154" y="2623096"/>
                </a:cubicBezTo>
                <a:cubicBezTo>
                  <a:pt x="5470674" y="2625576"/>
                  <a:pt x="5473154" y="2626816"/>
                  <a:pt x="5480595" y="2626816"/>
                </a:cubicBezTo>
                <a:cubicBezTo>
                  <a:pt x="5488037" y="2626816"/>
                  <a:pt x="5489277" y="2625576"/>
                  <a:pt x="5484316" y="2623096"/>
                </a:cubicBezTo>
                <a:cubicBezTo>
                  <a:pt x="5481835" y="2621856"/>
                  <a:pt x="5479665" y="2621235"/>
                  <a:pt x="5477804" y="2621235"/>
                </a:cubicBezTo>
                <a:close/>
                <a:moveTo>
                  <a:pt x="5997773" y="2619375"/>
                </a:moveTo>
                <a:cubicBezTo>
                  <a:pt x="6002734" y="2619375"/>
                  <a:pt x="6005215" y="2621856"/>
                  <a:pt x="6005215" y="2626816"/>
                </a:cubicBezTo>
                <a:lnTo>
                  <a:pt x="5997773" y="2626816"/>
                </a:lnTo>
                <a:cubicBezTo>
                  <a:pt x="5997773" y="2626816"/>
                  <a:pt x="5997773" y="2624336"/>
                  <a:pt x="5997773" y="2619375"/>
                </a:cubicBezTo>
                <a:close/>
                <a:moveTo>
                  <a:pt x="4591347" y="2619375"/>
                </a:moveTo>
                <a:cubicBezTo>
                  <a:pt x="4591347" y="2624336"/>
                  <a:pt x="4593827" y="2626816"/>
                  <a:pt x="4598789" y="2626816"/>
                </a:cubicBezTo>
                <a:cubicBezTo>
                  <a:pt x="4598789" y="2621856"/>
                  <a:pt x="4598789" y="2619375"/>
                  <a:pt x="4598789" y="2619375"/>
                </a:cubicBezTo>
                <a:close/>
                <a:moveTo>
                  <a:pt x="4219277" y="2619375"/>
                </a:moveTo>
                <a:cubicBezTo>
                  <a:pt x="4219277" y="2624336"/>
                  <a:pt x="4220518" y="2626816"/>
                  <a:pt x="4222998" y="2626816"/>
                </a:cubicBezTo>
                <a:cubicBezTo>
                  <a:pt x="4225478" y="2626816"/>
                  <a:pt x="4226719" y="2624336"/>
                  <a:pt x="4226719" y="2619375"/>
                </a:cubicBezTo>
                <a:cubicBezTo>
                  <a:pt x="4221758" y="2619375"/>
                  <a:pt x="4219277" y="2619375"/>
                  <a:pt x="4219277" y="2619375"/>
                </a:cubicBezTo>
                <a:close/>
                <a:moveTo>
                  <a:pt x="4159746" y="2619375"/>
                </a:moveTo>
                <a:lnTo>
                  <a:pt x="4152305" y="2626816"/>
                </a:lnTo>
                <a:lnTo>
                  <a:pt x="4167188" y="2619375"/>
                </a:lnTo>
                <a:close/>
                <a:moveTo>
                  <a:pt x="5742905" y="2615654"/>
                </a:moveTo>
                <a:cubicBezTo>
                  <a:pt x="5741665" y="2615654"/>
                  <a:pt x="5739805" y="2616894"/>
                  <a:pt x="5737324" y="2619375"/>
                </a:cubicBezTo>
                <a:cubicBezTo>
                  <a:pt x="5737324" y="2619375"/>
                  <a:pt x="5739804" y="2619375"/>
                  <a:pt x="5744765" y="2619375"/>
                </a:cubicBezTo>
                <a:cubicBezTo>
                  <a:pt x="5744765" y="2616894"/>
                  <a:pt x="5744146" y="2615654"/>
                  <a:pt x="5742905" y="2615654"/>
                </a:cubicBezTo>
                <a:close/>
                <a:moveTo>
                  <a:pt x="4570884" y="2615654"/>
                </a:moveTo>
                <a:cubicBezTo>
                  <a:pt x="4569643" y="2615654"/>
                  <a:pt x="4569023" y="2616894"/>
                  <a:pt x="4569023" y="2619375"/>
                </a:cubicBezTo>
                <a:cubicBezTo>
                  <a:pt x="4569023" y="2624336"/>
                  <a:pt x="4570264" y="2626816"/>
                  <a:pt x="4572744" y="2626816"/>
                </a:cubicBezTo>
                <a:cubicBezTo>
                  <a:pt x="4575224" y="2626816"/>
                  <a:pt x="4576465" y="2624336"/>
                  <a:pt x="4576465" y="2619375"/>
                </a:cubicBezTo>
                <a:cubicBezTo>
                  <a:pt x="4573984" y="2616894"/>
                  <a:pt x="4572124" y="2615654"/>
                  <a:pt x="4570884" y="2615654"/>
                </a:cubicBezTo>
                <a:close/>
                <a:moveTo>
                  <a:pt x="5953125" y="2611934"/>
                </a:moveTo>
                <a:cubicBezTo>
                  <a:pt x="5958086" y="2611934"/>
                  <a:pt x="5960566" y="2614414"/>
                  <a:pt x="5960566" y="2619375"/>
                </a:cubicBezTo>
                <a:lnTo>
                  <a:pt x="5953125" y="2619375"/>
                </a:lnTo>
                <a:cubicBezTo>
                  <a:pt x="5953125" y="2619375"/>
                  <a:pt x="5953125" y="2616894"/>
                  <a:pt x="5953125" y="2611934"/>
                </a:cubicBezTo>
                <a:close/>
                <a:moveTo>
                  <a:pt x="5822900" y="2611934"/>
                </a:moveTo>
                <a:cubicBezTo>
                  <a:pt x="5820420" y="2611934"/>
                  <a:pt x="5819179" y="2614414"/>
                  <a:pt x="5819179" y="2619375"/>
                </a:cubicBezTo>
                <a:lnTo>
                  <a:pt x="5819179" y="2626816"/>
                </a:lnTo>
                <a:cubicBezTo>
                  <a:pt x="5824141" y="2626816"/>
                  <a:pt x="5826621" y="2624336"/>
                  <a:pt x="5826621" y="2619375"/>
                </a:cubicBezTo>
                <a:cubicBezTo>
                  <a:pt x="5826621" y="2614414"/>
                  <a:pt x="5825380" y="2611934"/>
                  <a:pt x="5822900" y="2611934"/>
                </a:cubicBezTo>
                <a:close/>
                <a:moveTo>
                  <a:pt x="5610820" y="2611934"/>
                </a:moveTo>
                <a:cubicBezTo>
                  <a:pt x="5605859" y="2611934"/>
                  <a:pt x="5603379" y="2614414"/>
                  <a:pt x="5603379" y="2619375"/>
                </a:cubicBezTo>
                <a:lnTo>
                  <a:pt x="5618261" y="2619375"/>
                </a:lnTo>
                <a:cubicBezTo>
                  <a:pt x="5618261" y="2614414"/>
                  <a:pt x="5615781" y="2611934"/>
                  <a:pt x="5610820" y="2611934"/>
                </a:cubicBezTo>
                <a:close/>
                <a:moveTo>
                  <a:pt x="5432226" y="2611934"/>
                </a:moveTo>
                <a:lnTo>
                  <a:pt x="5432226" y="2612864"/>
                </a:lnTo>
                <a:cubicBezTo>
                  <a:pt x="5432226" y="2614724"/>
                  <a:pt x="5432226" y="2616894"/>
                  <a:pt x="5432226" y="2619375"/>
                </a:cubicBezTo>
                <a:cubicBezTo>
                  <a:pt x="5432226" y="2624336"/>
                  <a:pt x="5435947" y="2626816"/>
                  <a:pt x="5443388" y="2626816"/>
                </a:cubicBezTo>
                <a:cubicBezTo>
                  <a:pt x="5450830" y="2626816"/>
                  <a:pt x="5454551" y="2624336"/>
                  <a:pt x="5454551" y="2619375"/>
                </a:cubicBezTo>
                <a:cubicBezTo>
                  <a:pt x="5454551" y="2614414"/>
                  <a:pt x="5454551" y="2611934"/>
                  <a:pt x="5454551" y="2611934"/>
                </a:cubicBezTo>
                <a:cubicBezTo>
                  <a:pt x="5454551" y="2611934"/>
                  <a:pt x="5452070" y="2611934"/>
                  <a:pt x="5447109" y="2611934"/>
                </a:cubicBezTo>
                <a:close/>
                <a:moveTo>
                  <a:pt x="5380136" y="2611934"/>
                </a:moveTo>
                <a:lnTo>
                  <a:pt x="5380136" y="2626816"/>
                </a:lnTo>
                <a:lnTo>
                  <a:pt x="5402461" y="2626816"/>
                </a:lnTo>
                <a:cubicBezTo>
                  <a:pt x="5402461" y="2621856"/>
                  <a:pt x="5399981" y="2619375"/>
                  <a:pt x="5395019" y="2619375"/>
                </a:cubicBezTo>
                <a:cubicBezTo>
                  <a:pt x="5390058" y="2619375"/>
                  <a:pt x="5387578" y="2619375"/>
                  <a:pt x="5387578" y="2619375"/>
                </a:cubicBezTo>
                <a:cubicBezTo>
                  <a:pt x="5387578" y="2614414"/>
                  <a:pt x="5385098" y="2611934"/>
                  <a:pt x="5380136" y="2611934"/>
                </a:cubicBezTo>
                <a:close/>
                <a:moveTo>
                  <a:pt x="4788545" y="2611934"/>
                </a:moveTo>
                <a:cubicBezTo>
                  <a:pt x="4786065" y="2611934"/>
                  <a:pt x="4784824" y="2613174"/>
                  <a:pt x="4784824" y="2615654"/>
                </a:cubicBezTo>
                <a:cubicBezTo>
                  <a:pt x="4784824" y="2618135"/>
                  <a:pt x="4787304" y="2619375"/>
                  <a:pt x="4792265" y="2619375"/>
                </a:cubicBezTo>
                <a:cubicBezTo>
                  <a:pt x="4792265" y="2614414"/>
                  <a:pt x="4791025" y="2611934"/>
                  <a:pt x="4788545" y="2611934"/>
                </a:cubicBezTo>
                <a:close/>
                <a:moveTo>
                  <a:pt x="4397871" y="2611934"/>
                </a:moveTo>
                <a:cubicBezTo>
                  <a:pt x="4402832" y="2616894"/>
                  <a:pt x="4405313" y="2619375"/>
                  <a:pt x="4405313" y="2619375"/>
                </a:cubicBezTo>
                <a:lnTo>
                  <a:pt x="4405313" y="2611934"/>
                </a:lnTo>
                <a:close/>
                <a:moveTo>
                  <a:pt x="5286189" y="2607283"/>
                </a:moveTo>
                <a:cubicBezTo>
                  <a:pt x="5284328" y="2607903"/>
                  <a:pt x="5283398" y="2609453"/>
                  <a:pt x="5283398" y="2611934"/>
                </a:cubicBezTo>
                <a:cubicBezTo>
                  <a:pt x="5283398" y="2611934"/>
                  <a:pt x="5288359" y="2611934"/>
                  <a:pt x="5298281" y="2611934"/>
                </a:cubicBezTo>
                <a:lnTo>
                  <a:pt x="5313164" y="2611934"/>
                </a:lnTo>
                <a:lnTo>
                  <a:pt x="5328047" y="2619375"/>
                </a:lnTo>
                <a:cubicBezTo>
                  <a:pt x="5328047" y="2614414"/>
                  <a:pt x="5325567" y="2610693"/>
                  <a:pt x="5320605" y="2608213"/>
                </a:cubicBezTo>
                <a:cubicBezTo>
                  <a:pt x="5315644" y="2605732"/>
                  <a:pt x="5313164" y="2606973"/>
                  <a:pt x="5313164" y="2611934"/>
                </a:cubicBezTo>
                <a:cubicBezTo>
                  <a:pt x="5308202" y="2611934"/>
                  <a:pt x="5302002" y="2610693"/>
                  <a:pt x="5294560" y="2608213"/>
                </a:cubicBezTo>
                <a:cubicBezTo>
                  <a:pt x="5290840" y="2606973"/>
                  <a:pt x="5288049" y="2606662"/>
                  <a:pt x="5286189" y="2607283"/>
                </a:cubicBezTo>
                <a:close/>
                <a:moveTo>
                  <a:pt x="5923359" y="2604492"/>
                </a:moveTo>
                <a:cubicBezTo>
                  <a:pt x="5923359" y="2604492"/>
                  <a:pt x="5924600" y="2605732"/>
                  <a:pt x="5927080" y="2608213"/>
                </a:cubicBezTo>
                <a:cubicBezTo>
                  <a:pt x="5929560" y="2610693"/>
                  <a:pt x="5930801" y="2611934"/>
                  <a:pt x="5930801" y="2611934"/>
                </a:cubicBezTo>
                <a:lnTo>
                  <a:pt x="5923359" y="2611934"/>
                </a:lnTo>
                <a:close/>
                <a:moveTo>
                  <a:pt x="5633144" y="2604492"/>
                </a:moveTo>
                <a:cubicBezTo>
                  <a:pt x="5628183" y="2604492"/>
                  <a:pt x="5626943" y="2608213"/>
                  <a:pt x="5629424" y="2615654"/>
                </a:cubicBezTo>
                <a:cubicBezTo>
                  <a:pt x="5631904" y="2623096"/>
                  <a:pt x="5635624" y="2624336"/>
                  <a:pt x="5640586" y="2619375"/>
                </a:cubicBezTo>
                <a:close/>
                <a:moveTo>
                  <a:pt x="5573613" y="2604492"/>
                </a:moveTo>
                <a:cubicBezTo>
                  <a:pt x="5573613" y="2609453"/>
                  <a:pt x="5574854" y="2611934"/>
                  <a:pt x="5577334" y="2611934"/>
                </a:cubicBezTo>
                <a:cubicBezTo>
                  <a:pt x="5579814" y="2611934"/>
                  <a:pt x="5581054" y="2609453"/>
                  <a:pt x="5581054" y="2604492"/>
                </a:cubicBezTo>
                <a:cubicBezTo>
                  <a:pt x="5576093" y="2604492"/>
                  <a:pt x="5573613" y="2604492"/>
                  <a:pt x="5573613" y="2604492"/>
                </a:cubicBezTo>
                <a:close/>
                <a:moveTo>
                  <a:pt x="5424785" y="2604492"/>
                </a:moveTo>
                <a:cubicBezTo>
                  <a:pt x="5429746" y="2604492"/>
                  <a:pt x="5432226" y="2605732"/>
                  <a:pt x="5432226" y="2608213"/>
                </a:cubicBezTo>
                <a:lnTo>
                  <a:pt x="5432226" y="2604492"/>
                </a:lnTo>
                <a:close/>
                <a:moveTo>
                  <a:pt x="5246191" y="2604492"/>
                </a:moveTo>
                <a:lnTo>
                  <a:pt x="5253633" y="2611934"/>
                </a:lnTo>
                <a:lnTo>
                  <a:pt x="5261074" y="2604492"/>
                </a:lnTo>
                <a:cubicBezTo>
                  <a:pt x="5261074" y="2604492"/>
                  <a:pt x="5256113" y="2604492"/>
                  <a:pt x="5246191" y="2604492"/>
                </a:cubicBezTo>
                <a:close/>
                <a:moveTo>
                  <a:pt x="4208115" y="2604492"/>
                </a:moveTo>
                <a:cubicBezTo>
                  <a:pt x="4205635" y="2604492"/>
                  <a:pt x="4204395" y="2606973"/>
                  <a:pt x="4204395" y="2611934"/>
                </a:cubicBezTo>
                <a:cubicBezTo>
                  <a:pt x="4209356" y="2611934"/>
                  <a:pt x="4211836" y="2610693"/>
                  <a:pt x="4211836" y="2608213"/>
                </a:cubicBezTo>
                <a:cubicBezTo>
                  <a:pt x="4211836" y="2605732"/>
                  <a:pt x="4210596" y="2604492"/>
                  <a:pt x="4208115" y="2604492"/>
                </a:cubicBezTo>
                <a:close/>
                <a:moveTo>
                  <a:pt x="5744765" y="2597051"/>
                </a:moveTo>
                <a:lnTo>
                  <a:pt x="5744765" y="2604492"/>
                </a:lnTo>
                <a:lnTo>
                  <a:pt x="5759648" y="2604492"/>
                </a:lnTo>
                <a:cubicBezTo>
                  <a:pt x="5759648" y="2604492"/>
                  <a:pt x="5757168" y="2603252"/>
                  <a:pt x="5752207" y="2600771"/>
                </a:cubicBezTo>
                <a:cubicBezTo>
                  <a:pt x="5747245" y="2598291"/>
                  <a:pt x="5744765" y="2597051"/>
                  <a:pt x="5744765" y="2597051"/>
                </a:cubicBezTo>
                <a:close/>
                <a:moveTo>
                  <a:pt x="4762500" y="2597051"/>
                </a:moveTo>
                <a:cubicBezTo>
                  <a:pt x="4762500" y="2602011"/>
                  <a:pt x="4762500" y="2604492"/>
                  <a:pt x="4762500" y="2604492"/>
                </a:cubicBezTo>
                <a:cubicBezTo>
                  <a:pt x="4767461" y="2604492"/>
                  <a:pt x="4769941" y="2604492"/>
                  <a:pt x="4769941" y="2604492"/>
                </a:cubicBezTo>
                <a:cubicBezTo>
                  <a:pt x="4769941" y="2599531"/>
                  <a:pt x="4767461" y="2597051"/>
                  <a:pt x="4762500" y="2597051"/>
                </a:cubicBezTo>
                <a:close/>
                <a:moveTo>
                  <a:pt x="4650879" y="2597051"/>
                </a:moveTo>
                <a:lnTo>
                  <a:pt x="4658320" y="2604492"/>
                </a:lnTo>
                <a:lnTo>
                  <a:pt x="4658320" y="2597051"/>
                </a:lnTo>
                <a:close/>
                <a:moveTo>
                  <a:pt x="3311426" y="2597051"/>
                </a:moveTo>
                <a:cubicBezTo>
                  <a:pt x="3316386" y="2597051"/>
                  <a:pt x="3318867" y="2599531"/>
                  <a:pt x="3318867" y="2604492"/>
                </a:cubicBezTo>
                <a:cubicBezTo>
                  <a:pt x="3318867" y="2604492"/>
                  <a:pt x="3316386" y="2604492"/>
                  <a:pt x="3311426" y="2604492"/>
                </a:cubicBezTo>
                <a:cubicBezTo>
                  <a:pt x="3306465" y="2604492"/>
                  <a:pt x="3303984" y="2604492"/>
                  <a:pt x="3303984" y="2604492"/>
                </a:cubicBezTo>
                <a:cubicBezTo>
                  <a:pt x="3308945" y="2599531"/>
                  <a:pt x="3311426" y="2597051"/>
                  <a:pt x="3311426" y="2597051"/>
                </a:cubicBezTo>
                <a:close/>
                <a:moveTo>
                  <a:pt x="2866802" y="2594725"/>
                </a:moveTo>
                <a:cubicBezTo>
                  <a:pt x="2870523" y="2593795"/>
                  <a:pt x="2879824" y="2597051"/>
                  <a:pt x="2894707" y="2604492"/>
                </a:cubicBezTo>
                <a:cubicBezTo>
                  <a:pt x="2899668" y="2609453"/>
                  <a:pt x="2904629" y="2611934"/>
                  <a:pt x="2909590" y="2611934"/>
                </a:cubicBezTo>
                <a:cubicBezTo>
                  <a:pt x="2914550" y="2606973"/>
                  <a:pt x="2917031" y="2606973"/>
                  <a:pt x="2917031" y="2611934"/>
                </a:cubicBezTo>
                <a:cubicBezTo>
                  <a:pt x="2917031" y="2611934"/>
                  <a:pt x="2920752" y="2614414"/>
                  <a:pt x="2928193" y="2619375"/>
                </a:cubicBezTo>
                <a:cubicBezTo>
                  <a:pt x="2935635" y="2624336"/>
                  <a:pt x="2944316" y="2628056"/>
                  <a:pt x="2954238" y="2630537"/>
                </a:cubicBezTo>
                <a:cubicBezTo>
                  <a:pt x="2964160" y="2633018"/>
                  <a:pt x="2971602" y="2634258"/>
                  <a:pt x="2976562" y="2634258"/>
                </a:cubicBezTo>
                <a:lnTo>
                  <a:pt x="2976562" y="2641699"/>
                </a:lnTo>
                <a:cubicBezTo>
                  <a:pt x="2976562" y="2641699"/>
                  <a:pt x="2965400" y="2639218"/>
                  <a:pt x="2943076" y="2634258"/>
                </a:cubicBezTo>
                <a:cubicBezTo>
                  <a:pt x="2920752" y="2629297"/>
                  <a:pt x="2905869" y="2624336"/>
                  <a:pt x="2898428" y="2619375"/>
                </a:cubicBezTo>
                <a:cubicBezTo>
                  <a:pt x="2890986" y="2614414"/>
                  <a:pt x="2884785" y="2609453"/>
                  <a:pt x="2879824" y="2604492"/>
                </a:cubicBezTo>
                <a:lnTo>
                  <a:pt x="2864941" y="2597051"/>
                </a:lnTo>
                <a:cubicBezTo>
                  <a:pt x="2864941" y="2595811"/>
                  <a:pt x="2865562" y="2595035"/>
                  <a:pt x="2866802" y="2594725"/>
                </a:cubicBezTo>
                <a:close/>
                <a:moveTo>
                  <a:pt x="5229448" y="2593330"/>
                </a:moveTo>
                <a:cubicBezTo>
                  <a:pt x="5228208" y="2593330"/>
                  <a:pt x="5226348" y="2594571"/>
                  <a:pt x="5223867" y="2597051"/>
                </a:cubicBezTo>
                <a:lnTo>
                  <a:pt x="5231308" y="2597051"/>
                </a:lnTo>
                <a:cubicBezTo>
                  <a:pt x="5231308" y="2594571"/>
                  <a:pt x="5230688" y="2593330"/>
                  <a:pt x="5229448" y="2593330"/>
                </a:cubicBezTo>
                <a:close/>
                <a:moveTo>
                  <a:pt x="4351595" y="2592632"/>
                </a:moveTo>
                <a:cubicBezTo>
                  <a:pt x="4350820" y="2592477"/>
                  <a:pt x="4350122" y="2592710"/>
                  <a:pt x="4349502" y="2593330"/>
                </a:cubicBezTo>
                <a:cubicBezTo>
                  <a:pt x="4347022" y="2595811"/>
                  <a:pt x="4345781" y="2598291"/>
                  <a:pt x="4345781" y="2600771"/>
                </a:cubicBezTo>
                <a:cubicBezTo>
                  <a:pt x="4345781" y="2603252"/>
                  <a:pt x="4343301" y="2604492"/>
                  <a:pt x="4338340" y="2604492"/>
                </a:cubicBezTo>
                <a:lnTo>
                  <a:pt x="4338340" y="2611934"/>
                </a:lnTo>
                <a:lnTo>
                  <a:pt x="4345781" y="2619375"/>
                </a:lnTo>
                <a:lnTo>
                  <a:pt x="4353223" y="2619375"/>
                </a:lnTo>
                <a:lnTo>
                  <a:pt x="4368105" y="2626816"/>
                </a:lnTo>
                <a:cubicBezTo>
                  <a:pt x="4373066" y="2626816"/>
                  <a:pt x="4377407" y="2626816"/>
                  <a:pt x="4381128" y="2626816"/>
                </a:cubicBezTo>
                <a:lnTo>
                  <a:pt x="4382988" y="2626816"/>
                </a:lnTo>
                <a:lnTo>
                  <a:pt x="4382988" y="2619375"/>
                </a:lnTo>
                <a:cubicBezTo>
                  <a:pt x="4387949" y="2619375"/>
                  <a:pt x="4390430" y="2618135"/>
                  <a:pt x="4390430" y="2615654"/>
                </a:cubicBezTo>
                <a:cubicBezTo>
                  <a:pt x="4390430" y="2613174"/>
                  <a:pt x="4387949" y="2610693"/>
                  <a:pt x="4382988" y="2608213"/>
                </a:cubicBezTo>
                <a:cubicBezTo>
                  <a:pt x="4378027" y="2605732"/>
                  <a:pt x="4375547" y="2604492"/>
                  <a:pt x="4375547" y="2604492"/>
                </a:cubicBezTo>
                <a:lnTo>
                  <a:pt x="4360664" y="2604492"/>
                </a:lnTo>
                <a:cubicBezTo>
                  <a:pt x="4356943" y="2597051"/>
                  <a:pt x="4353920" y="2593097"/>
                  <a:pt x="4351595" y="2592632"/>
                </a:cubicBezTo>
                <a:close/>
                <a:moveTo>
                  <a:pt x="5796855" y="2589609"/>
                </a:moveTo>
                <a:lnTo>
                  <a:pt x="5796855" y="2597051"/>
                </a:lnTo>
                <a:cubicBezTo>
                  <a:pt x="5796855" y="2597051"/>
                  <a:pt x="5799335" y="2597051"/>
                  <a:pt x="5804297" y="2597051"/>
                </a:cubicBezTo>
                <a:lnTo>
                  <a:pt x="5819179" y="2597051"/>
                </a:lnTo>
                <a:cubicBezTo>
                  <a:pt x="5819179" y="2597051"/>
                  <a:pt x="5817939" y="2595811"/>
                  <a:pt x="5815459" y="2593330"/>
                </a:cubicBezTo>
                <a:cubicBezTo>
                  <a:pt x="5812979" y="2590849"/>
                  <a:pt x="5809258" y="2589609"/>
                  <a:pt x="5804297" y="2589609"/>
                </a:cubicBezTo>
                <a:close/>
                <a:moveTo>
                  <a:pt x="5510361" y="2589609"/>
                </a:moveTo>
                <a:cubicBezTo>
                  <a:pt x="5507881" y="2589609"/>
                  <a:pt x="5506640" y="2590849"/>
                  <a:pt x="5506640" y="2593330"/>
                </a:cubicBezTo>
                <a:cubicBezTo>
                  <a:pt x="5506640" y="2595811"/>
                  <a:pt x="5509120" y="2597051"/>
                  <a:pt x="5514082" y="2597051"/>
                </a:cubicBezTo>
                <a:cubicBezTo>
                  <a:pt x="5514082" y="2592090"/>
                  <a:pt x="5512841" y="2589609"/>
                  <a:pt x="5510361" y="2589609"/>
                </a:cubicBezTo>
                <a:close/>
                <a:moveTo>
                  <a:pt x="5902895" y="2585889"/>
                </a:moveTo>
                <a:cubicBezTo>
                  <a:pt x="5904135" y="2585889"/>
                  <a:pt x="5905996" y="2587129"/>
                  <a:pt x="5908476" y="2589609"/>
                </a:cubicBezTo>
                <a:lnTo>
                  <a:pt x="5901035" y="2597051"/>
                </a:lnTo>
                <a:lnTo>
                  <a:pt x="5893593" y="2597051"/>
                </a:lnTo>
                <a:lnTo>
                  <a:pt x="5901035" y="2589609"/>
                </a:lnTo>
                <a:cubicBezTo>
                  <a:pt x="5901035" y="2587129"/>
                  <a:pt x="5901655" y="2585889"/>
                  <a:pt x="5902895" y="2585889"/>
                </a:cubicBezTo>
                <a:close/>
                <a:moveTo>
                  <a:pt x="5184800" y="2585889"/>
                </a:moveTo>
                <a:cubicBezTo>
                  <a:pt x="5183560" y="2585889"/>
                  <a:pt x="5181699" y="2587129"/>
                  <a:pt x="5179218" y="2589609"/>
                </a:cubicBezTo>
                <a:cubicBezTo>
                  <a:pt x="5184180" y="2589609"/>
                  <a:pt x="5186660" y="2589609"/>
                  <a:pt x="5186660" y="2589609"/>
                </a:cubicBezTo>
                <a:cubicBezTo>
                  <a:pt x="5186660" y="2587129"/>
                  <a:pt x="5186040" y="2585889"/>
                  <a:pt x="5184800" y="2585889"/>
                </a:cubicBezTo>
                <a:close/>
                <a:moveTo>
                  <a:pt x="3830464" y="2585889"/>
                </a:moveTo>
                <a:cubicBezTo>
                  <a:pt x="3829224" y="2585889"/>
                  <a:pt x="3827364" y="2587129"/>
                  <a:pt x="3824883" y="2589609"/>
                </a:cubicBezTo>
                <a:lnTo>
                  <a:pt x="3832324" y="2589609"/>
                </a:lnTo>
                <a:cubicBezTo>
                  <a:pt x="3832324" y="2587129"/>
                  <a:pt x="3831704" y="2585889"/>
                  <a:pt x="3830464" y="2585889"/>
                </a:cubicBezTo>
                <a:close/>
                <a:moveTo>
                  <a:pt x="3410954" y="2585889"/>
                </a:moveTo>
                <a:cubicBezTo>
                  <a:pt x="3412815" y="2585889"/>
                  <a:pt x="3415605" y="2587129"/>
                  <a:pt x="3419326" y="2589609"/>
                </a:cubicBezTo>
                <a:cubicBezTo>
                  <a:pt x="3426767" y="2594570"/>
                  <a:pt x="3430488" y="2597051"/>
                  <a:pt x="3430488" y="2597051"/>
                </a:cubicBezTo>
                <a:lnTo>
                  <a:pt x="3415605" y="2597051"/>
                </a:lnTo>
                <a:lnTo>
                  <a:pt x="3408164" y="2589609"/>
                </a:lnTo>
                <a:cubicBezTo>
                  <a:pt x="3408164" y="2587129"/>
                  <a:pt x="3409094" y="2585889"/>
                  <a:pt x="3410954" y="2585889"/>
                </a:cubicBezTo>
                <a:close/>
                <a:moveTo>
                  <a:pt x="5752207" y="2582168"/>
                </a:moveTo>
                <a:cubicBezTo>
                  <a:pt x="5742285" y="2582168"/>
                  <a:pt x="5739804" y="2584649"/>
                  <a:pt x="5744765" y="2589609"/>
                </a:cubicBezTo>
                <a:cubicBezTo>
                  <a:pt x="5749727" y="2594570"/>
                  <a:pt x="5754687" y="2592090"/>
                  <a:pt x="5759648" y="2582168"/>
                </a:cubicBezTo>
                <a:cubicBezTo>
                  <a:pt x="5759648" y="2582168"/>
                  <a:pt x="5757168" y="2582168"/>
                  <a:pt x="5752207" y="2582168"/>
                </a:cubicBezTo>
                <a:close/>
                <a:moveTo>
                  <a:pt x="5685234" y="2582168"/>
                </a:moveTo>
                <a:cubicBezTo>
                  <a:pt x="5685234" y="2587129"/>
                  <a:pt x="5687714" y="2589609"/>
                  <a:pt x="5692676" y="2589609"/>
                </a:cubicBezTo>
                <a:cubicBezTo>
                  <a:pt x="5692676" y="2589609"/>
                  <a:pt x="5692676" y="2587129"/>
                  <a:pt x="5692676" y="2582168"/>
                </a:cubicBezTo>
                <a:close/>
                <a:moveTo>
                  <a:pt x="5231308" y="2582168"/>
                </a:moveTo>
                <a:cubicBezTo>
                  <a:pt x="5231308" y="2582168"/>
                  <a:pt x="5233788" y="2584649"/>
                  <a:pt x="5238750" y="2589609"/>
                </a:cubicBezTo>
                <a:cubicBezTo>
                  <a:pt x="5243711" y="2594570"/>
                  <a:pt x="5248671" y="2597051"/>
                  <a:pt x="5253633" y="2597051"/>
                </a:cubicBezTo>
                <a:lnTo>
                  <a:pt x="5246191" y="2589609"/>
                </a:lnTo>
                <a:cubicBezTo>
                  <a:pt x="5241230" y="2584649"/>
                  <a:pt x="5241230" y="2582168"/>
                  <a:pt x="5246191" y="2582168"/>
                </a:cubicBezTo>
                <a:lnTo>
                  <a:pt x="5238750" y="2582168"/>
                </a:lnTo>
                <a:cubicBezTo>
                  <a:pt x="5233788" y="2582168"/>
                  <a:pt x="5231308" y="2582168"/>
                  <a:pt x="5231308" y="2582168"/>
                </a:cubicBezTo>
                <a:close/>
                <a:moveTo>
                  <a:pt x="5134570" y="2582168"/>
                </a:moveTo>
                <a:lnTo>
                  <a:pt x="5142011" y="2589609"/>
                </a:lnTo>
                <a:cubicBezTo>
                  <a:pt x="5142011" y="2589609"/>
                  <a:pt x="5142011" y="2588369"/>
                  <a:pt x="5142011" y="2585889"/>
                </a:cubicBezTo>
                <a:cubicBezTo>
                  <a:pt x="5142011" y="2583408"/>
                  <a:pt x="5139531" y="2582168"/>
                  <a:pt x="5134570" y="2582168"/>
                </a:cubicBezTo>
                <a:close/>
                <a:moveTo>
                  <a:pt x="4613672" y="2582168"/>
                </a:moveTo>
                <a:lnTo>
                  <a:pt x="4613672" y="2589609"/>
                </a:lnTo>
                <a:cubicBezTo>
                  <a:pt x="4618633" y="2589609"/>
                  <a:pt x="4621113" y="2587129"/>
                  <a:pt x="4621113" y="2582168"/>
                </a:cubicBezTo>
                <a:close/>
                <a:moveTo>
                  <a:pt x="4494609" y="2582168"/>
                </a:moveTo>
                <a:cubicBezTo>
                  <a:pt x="4494609" y="2582168"/>
                  <a:pt x="4493369" y="2583408"/>
                  <a:pt x="4490888" y="2585889"/>
                </a:cubicBezTo>
                <a:cubicBezTo>
                  <a:pt x="4488408" y="2588369"/>
                  <a:pt x="4489648" y="2589609"/>
                  <a:pt x="4494609" y="2589609"/>
                </a:cubicBezTo>
                <a:cubicBezTo>
                  <a:pt x="4494609" y="2584649"/>
                  <a:pt x="4494609" y="2582168"/>
                  <a:pt x="4494609" y="2582168"/>
                </a:cubicBezTo>
                <a:close/>
                <a:moveTo>
                  <a:pt x="3676055" y="2582168"/>
                </a:moveTo>
                <a:cubicBezTo>
                  <a:pt x="3671094" y="2582168"/>
                  <a:pt x="3668613" y="2584649"/>
                  <a:pt x="3668613" y="2589609"/>
                </a:cubicBezTo>
                <a:lnTo>
                  <a:pt x="3683496" y="2589609"/>
                </a:lnTo>
                <a:close/>
                <a:moveTo>
                  <a:pt x="6235898" y="2574726"/>
                </a:moveTo>
                <a:lnTo>
                  <a:pt x="6258222" y="2582168"/>
                </a:lnTo>
                <a:lnTo>
                  <a:pt x="6243340" y="2582168"/>
                </a:lnTo>
                <a:close/>
                <a:moveTo>
                  <a:pt x="5432226" y="2574726"/>
                </a:moveTo>
                <a:cubicBezTo>
                  <a:pt x="5432226" y="2579687"/>
                  <a:pt x="5434706" y="2582168"/>
                  <a:pt x="5439668" y="2582168"/>
                </a:cubicBezTo>
                <a:cubicBezTo>
                  <a:pt x="5439668" y="2577207"/>
                  <a:pt x="5439668" y="2574726"/>
                  <a:pt x="5439668" y="2574726"/>
                </a:cubicBezTo>
                <a:close/>
                <a:moveTo>
                  <a:pt x="4278809" y="2574726"/>
                </a:moveTo>
                <a:lnTo>
                  <a:pt x="4278809" y="2582168"/>
                </a:lnTo>
                <a:lnTo>
                  <a:pt x="4271367" y="2582168"/>
                </a:lnTo>
                <a:cubicBezTo>
                  <a:pt x="4276328" y="2577207"/>
                  <a:pt x="4278809" y="2574726"/>
                  <a:pt x="4278809" y="2574726"/>
                </a:cubicBezTo>
                <a:close/>
                <a:moveTo>
                  <a:pt x="3728145" y="2574726"/>
                </a:moveTo>
                <a:lnTo>
                  <a:pt x="3720703" y="2582168"/>
                </a:lnTo>
                <a:lnTo>
                  <a:pt x="3735586" y="2582168"/>
                </a:lnTo>
                <a:cubicBezTo>
                  <a:pt x="3735586" y="2587129"/>
                  <a:pt x="3740547" y="2589609"/>
                  <a:pt x="3750469" y="2589609"/>
                </a:cubicBezTo>
                <a:lnTo>
                  <a:pt x="3772793" y="2597051"/>
                </a:lnTo>
                <a:cubicBezTo>
                  <a:pt x="3772793" y="2602011"/>
                  <a:pt x="3778994" y="2605732"/>
                  <a:pt x="3791397" y="2608213"/>
                </a:cubicBezTo>
                <a:cubicBezTo>
                  <a:pt x="3803799" y="2610693"/>
                  <a:pt x="3814961" y="2611934"/>
                  <a:pt x="3824883" y="2611934"/>
                </a:cubicBezTo>
                <a:cubicBezTo>
                  <a:pt x="3824883" y="2611934"/>
                  <a:pt x="3827363" y="2613174"/>
                  <a:pt x="3832324" y="2615654"/>
                </a:cubicBezTo>
                <a:cubicBezTo>
                  <a:pt x="3837285" y="2618135"/>
                  <a:pt x="3839766" y="2619375"/>
                  <a:pt x="3839766" y="2619375"/>
                </a:cubicBezTo>
                <a:lnTo>
                  <a:pt x="3847207" y="2626816"/>
                </a:lnTo>
                <a:lnTo>
                  <a:pt x="3832324" y="2626816"/>
                </a:lnTo>
                <a:cubicBezTo>
                  <a:pt x="3827363" y="2621856"/>
                  <a:pt x="3822402" y="2618135"/>
                  <a:pt x="3817441" y="2615654"/>
                </a:cubicBezTo>
                <a:cubicBezTo>
                  <a:pt x="3812480" y="2613174"/>
                  <a:pt x="3810000" y="2614414"/>
                  <a:pt x="3810000" y="2619375"/>
                </a:cubicBezTo>
                <a:lnTo>
                  <a:pt x="3802559" y="2619375"/>
                </a:lnTo>
                <a:cubicBezTo>
                  <a:pt x="3802559" y="2614414"/>
                  <a:pt x="3800078" y="2611934"/>
                  <a:pt x="3795117" y="2611934"/>
                </a:cubicBezTo>
                <a:cubicBezTo>
                  <a:pt x="3780234" y="2616894"/>
                  <a:pt x="3765352" y="2614414"/>
                  <a:pt x="3750469" y="2604492"/>
                </a:cubicBezTo>
                <a:cubicBezTo>
                  <a:pt x="3750469" y="2604492"/>
                  <a:pt x="3747988" y="2604492"/>
                  <a:pt x="3743027" y="2604492"/>
                </a:cubicBezTo>
                <a:lnTo>
                  <a:pt x="3735586" y="2604492"/>
                </a:lnTo>
                <a:lnTo>
                  <a:pt x="3713262" y="2589609"/>
                </a:lnTo>
                <a:lnTo>
                  <a:pt x="3713262" y="2604492"/>
                </a:lnTo>
                <a:cubicBezTo>
                  <a:pt x="3723183" y="2604492"/>
                  <a:pt x="3728145" y="2605732"/>
                  <a:pt x="3728145" y="2608213"/>
                </a:cubicBezTo>
                <a:cubicBezTo>
                  <a:pt x="3728145" y="2610693"/>
                  <a:pt x="3731865" y="2613174"/>
                  <a:pt x="3739307" y="2615654"/>
                </a:cubicBezTo>
                <a:cubicBezTo>
                  <a:pt x="3746748" y="2618135"/>
                  <a:pt x="3752949" y="2619375"/>
                  <a:pt x="3757910" y="2619375"/>
                </a:cubicBezTo>
                <a:cubicBezTo>
                  <a:pt x="3762871" y="2619375"/>
                  <a:pt x="3766592" y="2620615"/>
                  <a:pt x="3769072" y="2623096"/>
                </a:cubicBezTo>
                <a:cubicBezTo>
                  <a:pt x="3771553" y="2625576"/>
                  <a:pt x="3772793" y="2626816"/>
                  <a:pt x="3772793" y="2626816"/>
                </a:cubicBezTo>
                <a:cubicBezTo>
                  <a:pt x="3782715" y="2631777"/>
                  <a:pt x="3787676" y="2634258"/>
                  <a:pt x="3787676" y="2634258"/>
                </a:cubicBezTo>
                <a:cubicBezTo>
                  <a:pt x="3792637" y="2634258"/>
                  <a:pt x="3795117" y="2634258"/>
                  <a:pt x="3795117" y="2634258"/>
                </a:cubicBezTo>
                <a:lnTo>
                  <a:pt x="3832324" y="2641699"/>
                </a:lnTo>
                <a:cubicBezTo>
                  <a:pt x="3832324" y="2636738"/>
                  <a:pt x="3833565" y="2634258"/>
                  <a:pt x="3836045" y="2634258"/>
                </a:cubicBezTo>
                <a:cubicBezTo>
                  <a:pt x="3838525" y="2634258"/>
                  <a:pt x="3839766" y="2636738"/>
                  <a:pt x="3839766" y="2641699"/>
                </a:cubicBezTo>
                <a:cubicBezTo>
                  <a:pt x="3839766" y="2651621"/>
                  <a:pt x="3852168" y="2656582"/>
                  <a:pt x="3876973" y="2656582"/>
                </a:cubicBezTo>
                <a:lnTo>
                  <a:pt x="3891855" y="2656582"/>
                </a:lnTo>
                <a:lnTo>
                  <a:pt x="3884414" y="2649141"/>
                </a:lnTo>
                <a:lnTo>
                  <a:pt x="3891855" y="2641699"/>
                </a:lnTo>
                <a:cubicBezTo>
                  <a:pt x="3891855" y="2646660"/>
                  <a:pt x="3899297" y="2650381"/>
                  <a:pt x="3914180" y="2652861"/>
                </a:cubicBezTo>
                <a:cubicBezTo>
                  <a:pt x="3929063" y="2655342"/>
                  <a:pt x="3941465" y="2656582"/>
                  <a:pt x="3951387" y="2656582"/>
                </a:cubicBezTo>
                <a:cubicBezTo>
                  <a:pt x="3961309" y="2656582"/>
                  <a:pt x="3968750" y="2656582"/>
                  <a:pt x="3973711" y="2656582"/>
                </a:cubicBezTo>
                <a:cubicBezTo>
                  <a:pt x="3973711" y="2656582"/>
                  <a:pt x="3972471" y="2655342"/>
                  <a:pt x="3969990" y="2652861"/>
                </a:cubicBezTo>
                <a:cubicBezTo>
                  <a:pt x="3967510" y="2650381"/>
                  <a:pt x="3963789" y="2649141"/>
                  <a:pt x="3958828" y="2649141"/>
                </a:cubicBezTo>
                <a:lnTo>
                  <a:pt x="3951387" y="2641699"/>
                </a:lnTo>
                <a:lnTo>
                  <a:pt x="3929063" y="2641699"/>
                </a:lnTo>
                <a:cubicBezTo>
                  <a:pt x="3924101" y="2651621"/>
                  <a:pt x="3919141" y="2649141"/>
                  <a:pt x="3914180" y="2634258"/>
                </a:cubicBezTo>
                <a:lnTo>
                  <a:pt x="3899297" y="2626816"/>
                </a:lnTo>
                <a:cubicBezTo>
                  <a:pt x="3899297" y="2631777"/>
                  <a:pt x="3898057" y="2635498"/>
                  <a:pt x="3895576" y="2637978"/>
                </a:cubicBezTo>
                <a:cubicBezTo>
                  <a:pt x="3893096" y="2640459"/>
                  <a:pt x="3891855" y="2639218"/>
                  <a:pt x="3891855" y="2634258"/>
                </a:cubicBezTo>
                <a:cubicBezTo>
                  <a:pt x="3891855" y="2629297"/>
                  <a:pt x="3891855" y="2626816"/>
                  <a:pt x="3891855" y="2626816"/>
                </a:cubicBezTo>
                <a:lnTo>
                  <a:pt x="3884414" y="2619375"/>
                </a:lnTo>
                <a:cubicBezTo>
                  <a:pt x="3879453" y="2619375"/>
                  <a:pt x="3879453" y="2616894"/>
                  <a:pt x="3884414" y="2611934"/>
                </a:cubicBezTo>
                <a:lnTo>
                  <a:pt x="3899297" y="2611934"/>
                </a:lnTo>
                <a:cubicBezTo>
                  <a:pt x="3899297" y="2616894"/>
                  <a:pt x="3909219" y="2619375"/>
                  <a:pt x="3929063" y="2619375"/>
                </a:cubicBezTo>
                <a:cubicBezTo>
                  <a:pt x="3929063" y="2619375"/>
                  <a:pt x="3929063" y="2621856"/>
                  <a:pt x="3929063" y="2626816"/>
                </a:cubicBezTo>
                <a:cubicBezTo>
                  <a:pt x="3929063" y="2626816"/>
                  <a:pt x="3931543" y="2628056"/>
                  <a:pt x="3936504" y="2630537"/>
                </a:cubicBezTo>
                <a:cubicBezTo>
                  <a:pt x="3941465" y="2633018"/>
                  <a:pt x="3943945" y="2634258"/>
                  <a:pt x="3943945" y="2634258"/>
                </a:cubicBezTo>
                <a:cubicBezTo>
                  <a:pt x="3953867" y="2634258"/>
                  <a:pt x="3960068" y="2635498"/>
                  <a:pt x="3962549" y="2637978"/>
                </a:cubicBezTo>
                <a:cubicBezTo>
                  <a:pt x="3965029" y="2640459"/>
                  <a:pt x="3969990" y="2639218"/>
                  <a:pt x="3977432" y="2634258"/>
                </a:cubicBezTo>
                <a:cubicBezTo>
                  <a:pt x="3984873" y="2629297"/>
                  <a:pt x="3988594" y="2626816"/>
                  <a:pt x="3988594" y="2626816"/>
                </a:cubicBezTo>
                <a:cubicBezTo>
                  <a:pt x="3988594" y="2616894"/>
                  <a:pt x="3971231" y="2611934"/>
                  <a:pt x="3936504" y="2611934"/>
                </a:cubicBezTo>
                <a:cubicBezTo>
                  <a:pt x="3931543" y="2611934"/>
                  <a:pt x="3929063" y="2614414"/>
                  <a:pt x="3929063" y="2619375"/>
                </a:cubicBezTo>
                <a:lnTo>
                  <a:pt x="3929063" y="2611934"/>
                </a:lnTo>
                <a:cubicBezTo>
                  <a:pt x="3919141" y="2606973"/>
                  <a:pt x="3906738" y="2604492"/>
                  <a:pt x="3891855" y="2604492"/>
                </a:cubicBezTo>
                <a:lnTo>
                  <a:pt x="3876973" y="2604492"/>
                </a:lnTo>
                <a:cubicBezTo>
                  <a:pt x="3876973" y="2609453"/>
                  <a:pt x="3872012" y="2611934"/>
                  <a:pt x="3862090" y="2611934"/>
                </a:cubicBezTo>
                <a:cubicBezTo>
                  <a:pt x="3852168" y="2611934"/>
                  <a:pt x="3844727" y="2611934"/>
                  <a:pt x="3839766" y="2611934"/>
                </a:cubicBezTo>
                <a:cubicBezTo>
                  <a:pt x="3829844" y="2606973"/>
                  <a:pt x="3819922" y="2602011"/>
                  <a:pt x="3810000" y="2597051"/>
                </a:cubicBezTo>
                <a:cubicBezTo>
                  <a:pt x="3805039" y="2597051"/>
                  <a:pt x="3798838" y="2595811"/>
                  <a:pt x="3791397" y="2593330"/>
                </a:cubicBezTo>
                <a:cubicBezTo>
                  <a:pt x="3783955" y="2590849"/>
                  <a:pt x="3777754" y="2589609"/>
                  <a:pt x="3772793" y="2589609"/>
                </a:cubicBezTo>
                <a:lnTo>
                  <a:pt x="3735586" y="2582168"/>
                </a:lnTo>
                <a:cubicBezTo>
                  <a:pt x="3735586" y="2582168"/>
                  <a:pt x="3733106" y="2579687"/>
                  <a:pt x="3728145" y="2574726"/>
                </a:cubicBezTo>
                <a:close/>
                <a:moveTo>
                  <a:pt x="5418274" y="2570076"/>
                </a:moveTo>
                <a:cubicBezTo>
                  <a:pt x="5417653" y="2570696"/>
                  <a:pt x="5417343" y="2572246"/>
                  <a:pt x="5417343" y="2574726"/>
                </a:cubicBezTo>
                <a:cubicBezTo>
                  <a:pt x="5422305" y="2574726"/>
                  <a:pt x="5424785" y="2574726"/>
                  <a:pt x="5424785" y="2574726"/>
                </a:cubicBezTo>
                <a:cubicBezTo>
                  <a:pt x="5424785" y="2574726"/>
                  <a:pt x="5423544" y="2573486"/>
                  <a:pt x="5421064" y="2571006"/>
                </a:cubicBezTo>
                <a:cubicBezTo>
                  <a:pt x="5419824" y="2569766"/>
                  <a:pt x="5418894" y="2569456"/>
                  <a:pt x="5418274" y="2570076"/>
                </a:cubicBezTo>
                <a:close/>
                <a:moveTo>
                  <a:pt x="5975449" y="2567285"/>
                </a:moveTo>
                <a:lnTo>
                  <a:pt x="5982890" y="2574726"/>
                </a:lnTo>
                <a:cubicBezTo>
                  <a:pt x="5977929" y="2574726"/>
                  <a:pt x="5975449" y="2574726"/>
                  <a:pt x="5975449" y="2574726"/>
                </a:cubicBezTo>
                <a:close/>
                <a:moveTo>
                  <a:pt x="5722441" y="2567285"/>
                </a:moveTo>
                <a:cubicBezTo>
                  <a:pt x="5722441" y="2567285"/>
                  <a:pt x="5722441" y="2568525"/>
                  <a:pt x="5722441" y="2571006"/>
                </a:cubicBezTo>
                <a:cubicBezTo>
                  <a:pt x="5722441" y="2573486"/>
                  <a:pt x="5719961" y="2574726"/>
                  <a:pt x="5715000" y="2574726"/>
                </a:cubicBezTo>
                <a:cubicBezTo>
                  <a:pt x="5705078" y="2574726"/>
                  <a:pt x="5702597" y="2579687"/>
                  <a:pt x="5707558" y="2589609"/>
                </a:cubicBezTo>
                <a:lnTo>
                  <a:pt x="5700117" y="2597051"/>
                </a:lnTo>
                <a:cubicBezTo>
                  <a:pt x="5695156" y="2597051"/>
                  <a:pt x="5690195" y="2599531"/>
                  <a:pt x="5685234" y="2604492"/>
                </a:cubicBezTo>
                <a:lnTo>
                  <a:pt x="5677793" y="2611934"/>
                </a:lnTo>
                <a:lnTo>
                  <a:pt x="5685234" y="2611934"/>
                </a:lnTo>
                <a:cubicBezTo>
                  <a:pt x="5695156" y="2611934"/>
                  <a:pt x="5700117" y="2611934"/>
                  <a:pt x="5700117" y="2611934"/>
                </a:cubicBezTo>
                <a:cubicBezTo>
                  <a:pt x="5710038" y="2606973"/>
                  <a:pt x="5717480" y="2602011"/>
                  <a:pt x="5722441" y="2597051"/>
                </a:cubicBezTo>
                <a:cubicBezTo>
                  <a:pt x="5722441" y="2597051"/>
                  <a:pt x="5721201" y="2595811"/>
                  <a:pt x="5718720" y="2593330"/>
                </a:cubicBezTo>
                <a:cubicBezTo>
                  <a:pt x="5716240" y="2590849"/>
                  <a:pt x="5715000" y="2587129"/>
                  <a:pt x="5715000" y="2582168"/>
                </a:cubicBezTo>
                <a:lnTo>
                  <a:pt x="5729883" y="2574726"/>
                </a:lnTo>
                <a:cubicBezTo>
                  <a:pt x="5724921" y="2569766"/>
                  <a:pt x="5722441" y="2567285"/>
                  <a:pt x="5722441" y="2567285"/>
                </a:cubicBezTo>
                <a:close/>
                <a:moveTo>
                  <a:pt x="3683496" y="2567285"/>
                </a:moveTo>
                <a:lnTo>
                  <a:pt x="3683496" y="2574726"/>
                </a:lnTo>
                <a:lnTo>
                  <a:pt x="3690937" y="2574726"/>
                </a:lnTo>
                <a:cubicBezTo>
                  <a:pt x="3690937" y="2569766"/>
                  <a:pt x="3688457" y="2567285"/>
                  <a:pt x="3683496" y="2567285"/>
                </a:cubicBezTo>
                <a:close/>
                <a:moveTo>
                  <a:pt x="2787737" y="2565425"/>
                </a:moveTo>
                <a:cubicBezTo>
                  <a:pt x="2804480" y="2565425"/>
                  <a:pt x="2812851" y="2571006"/>
                  <a:pt x="2812851" y="2582168"/>
                </a:cubicBezTo>
                <a:cubicBezTo>
                  <a:pt x="2812851" y="2582168"/>
                  <a:pt x="2815332" y="2582168"/>
                  <a:pt x="2820293" y="2582168"/>
                </a:cubicBezTo>
                <a:lnTo>
                  <a:pt x="2827734" y="2582168"/>
                </a:lnTo>
                <a:lnTo>
                  <a:pt x="2835176" y="2597051"/>
                </a:lnTo>
                <a:cubicBezTo>
                  <a:pt x="2835176" y="2597051"/>
                  <a:pt x="2832695" y="2597051"/>
                  <a:pt x="2827734" y="2597051"/>
                </a:cubicBezTo>
                <a:cubicBezTo>
                  <a:pt x="2822774" y="2597051"/>
                  <a:pt x="2817812" y="2597051"/>
                  <a:pt x="2812851" y="2597051"/>
                </a:cubicBezTo>
                <a:cubicBezTo>
                  <a:pt x="2797969" y="2592090"/>
                  <a:pt x="2790527" y="2592090"/>
                  <a:pt x="2790527" y="2597051"/>
                </a:cubicBezTo>
                <a:lnTo>
                  <a:pt x="2775644" y="2604492"/>
                </a:lnTo>
                <a:cubicBezTo>
                  <a:pt x="2770684" y="2599531"/>
                  <a:pt x="2768203" y="2597051"/>
                  <a:pt x="2768203" y="2597051"/>
                </a:cubicBezTo>
                <a:cubicBezTo>
                  <a:pt x="2758281" y="2592090"/>
                  <a:pt x="2750840" y="2587129"/>
                  <a:pt x="2745879" y="2582168"/>
                </a:cubicBezTo>
                <a:cubicBezTo>
                  <a:pt x="2745879" y="2572246"/>
                  <a:pt x="2758281" y="2572246"/>
                  <a:pt x="2783086" y="2582168"/>
                </a:cubicBezTo>
                <a:lnTo>
                  <a:pt x="2775644" y="2567285"/>
                </a:lnTo>
                <a:lnTo>
                  <a:pt x="2768203" y="2567285"/>
                </a:lnTo>
                <a:cubicBezTo>
                  <a:pt x="2775644" y="2566045"/>
                  <a:pt x="2782156" y="2565425"/>
                  <a:pt x="2787737" y="2565425"/>
                </a:cubicBezTo>
                <a:close/>
                <a:moveTo>
                  <a:pt x="3774653" y="2561704"/>
                </a:moveTo>
                <a:cubicBezTo>
                  <a:pt x="3770933" y="2561704"/>
                  <a:pt x="3767832" y="2562324"/>
                  <a:pt x="3765352" y="2563564"/>
                </a:cubicBezTo>
                <a:cubicBezTo>
                  <a:pt x="3760391" y="2566045"/>
                  <a:pt x="3757910" y="2567285"/>
                  <a:pt x="3757910" y="2567285"/>
                </a:cubicBezTo>
                <a:cubicBezTo>
                  <a:pt x="3757910" y="2567285"/>
                  <a:pt x="3760391" y="2569766"/>
                  <a:pt x="3765352" y="2574726"/>
                </a:cubicBezTo>
                <a:cubicBezTo>
                  <a:pt x="3775273" y="2579687"/>
                  <a:pt x="3780234" y="2582168"/>
                  <a:pt x="3780234" y="2582168"/>
                </a:cubicBezTo>
                <a:cubicBezTo>
                  <a:pt x="3780234" y="2582168"/>
                  <a:pt x="3782715" y="2579687"/>
                  <a:pt x="3787676" y="2574726"/>
                </a:cubicBezTo>
                <a:cubicBezTo>
                  <a:pt x="3792637" y="2574726"/>
                  <a:pt x="3795117" y="2574726"/>
                  <a:pt x="3795117" y="2574726"/>
                </a:cubicBezTo>
                <a:lnTo>
                  <a:pt x="3810000" y="2567285"/>
                </a:lnTo>
                <a:cubicBezTo>
                  <a:pt x="3805039" y="2567285"/>
                  <a:pt x="3797598" y="2566045"/>
                  <a:pt x="3787676" y="2563564"/>
                </a:cubicBezTo>
                <a:cubicBezTo>
                  <a:pt x="3782715" y="2562324"/>
                  <a:pt x="3778374" y="2561704"/>
                  <a:pt x="3774653" y="2561704"/>
                </a:cubicBezTo>
                <a:close/>
                <a:moveTo>
                  <a:pt x="5759648" y="2559844"/>
                </a:moveTo>
                <a:cubicBezTo>
                  <a:pt x="5759648" y="2559844"/>
                  <a:pt x="5760889" y="2561084"/>
                  <a:pt x="5763369" y="2563564"/>
                </a:cubicBezTo>
                <a:cubicBezTo>
                  <a:pt x="5765849" y="2566045"/>
                  <a:pt x="5767090" y="2567285"/>
                  <a:pt x="5767090" y="2567285"/>
                </a:cubicBezTo>
                <a:cubicBezTo>
                  <a:pt x="5772051" y="2567285"/>
                  <a:pt x="5774531" y="2566045"/>
                  <a:pt x="5774531" y="2563564"/>
                </a:cubicBezTo>
                <a:cubicBezTo>
                  <a:pt x="5774531" y="2561084"/>
                  <a:pt x="5772051" y="2559844"/>
                  <a:pt x="5767090" y="2559844"/>
                </a:cubicBezTo>
                <a:cubicBezTo>
                  <a:pt x="5762128" y="2559844"/>
                  <a:pt x="5759648" y="2559844"/>
                  <a:pt x="5759648" y="2559844"/>
                </a:cubicBezTo>
                <a:close/>
                <a:moveTo>
                  <a:pt x="5659189" y="2559844"/>
                </a:moveTo>
                <a:cubicBezTo>
                  <a:pt x="5636865" y="2559844"/>
                  <a:pt x="5625703" y="2562324"/>
                  <a:pt x="5625703" y="2567285"/>
                </a:cubicBezTo>
                <a:cubicBezTo>
                  <a:pt x="5625703" y="2567285"/>
                  <a:pt x="5626943" y="2568525"/>
                  <a:pt x="5629424" y="2571006"/>
                </a:cubicBezTo>
                <a:cubicBezTo>
                  <a:pt x="5631904" y="2573486"/>
                  <a:pt x="5634385" y="2574726"/>
                  <a:pt x="5636865" y="2574726"/>
                </a:cubicBezTo>
                <a:cubicBezTo>
                  <a:pt x="5639345" y="2574726"/>
                  <a:pt x="5640586" y="2574726"/>
                  <a:pt x="5640586" y="2574726"/>
                </a:cubicBezTo>
                <a:cubicBezTo>
                  <a:pt x="5640586" y="2574726"/>
                  <a:pt x="5640586" y="2577207"/>
                  <a:pt x="5640586" y="2582168"/>
                </a:cubicBezTo>
                <a:cubicBezTo>
                  <a:pt x="5640586" y="2582168"/>
                  <a:pt x="5644306" y="2580928"/>
                  <a:pt x="5651748" y="2578447"/>
                </a:cubicBezTo>
                <a:cubicBezTo>
                  <a:pt x="5659189" y="2575967"/>
                  <a:pt x="5666631" y="2574726"/>
                  <a:pt x="5674072" y="2574726"/>
                </a:cubicBezTo>
                <a:cubicBezTo>
                  <a:pt x="5681513" y="2574726"/>
                  <a:pt x="5685234" y="2573486"/>
                  <a:pt x="5685234" y="2571006"/>
                </a:cubicBezTo>
                <a:cubicBezTo>
                  <a:pt x="5685234" y="2568525"/>
                  <a:pt x="5686475" y="2566045"/>
                  <a:pt x="5688955" y="2563564"/>
                </a:cubicBezTo>
                <a:cubicBezTo>
                  <a:pt x="5691435" y="2561084"/>
                  <a:pt x="5681513" y="2559844"/>
                  <a:pt x="5659189" y="2559844"/>
                </a:cubicBezTo>
                <a:close/>
                <a:moveTo>
                  <a:pt x="4621113" y="2559844"/>
                </a:moveTo>
                <a:lnTo>
                  <a:pt x="4613672" y="2567285"/>
                </a:lnTo>
                <a:lnTo>
                  <a:pt x="4621113" y="2567285"/>
                </a:lnTo>
                <a:cubicBezTo>
                  <a:pt x="4616152" y="2567285"/>
                  <a:pt x="4613672" y="2569766"/>
                  <a:pt x="4613672" y="2574726"/>
                </a:cubicBezTo>
                <a:cubicBezTo>
                  <a:pt x="4618633" y="2574726"/>
                  <a:pt x="4621113" y="2574726"/>
                  <a:pt x="4621113" y="2574726"/>
                </a:cubicBezTo>
                <a:cubicBezTo>
                  <a:pt x="4621113" y="2574726"/>
                  <a:pt x="4622354" y="2573486"/>
                  <a:pt x="4624834" y="2571006"/>
                </a:cubicBezTo>
                <a:cubicBezTo>
                  <a:pt x="4627314" y="2568525"/>
                  <a:pt x="4628554" y="2566045"/>
                  <a:pt x="4628554" y="2563564"/>
                </a:cubicBezTo>
                <a:cubicBezTo>
                  <a:pt x="4628554" y="2561084"/>
                  <a:pt x="4626074" y="2559844"/>
                  <a:pt x="4621113" y="2559844"/>
                </a:cubicBezTo>
                <a:close/>
                <a:moveTo>
                  <a:pt x="4152305" y="2559844"/>
                </a:moveTo>
                <a:cubicBezTo>
                  <a:pt x="4147344" y="2559844"/>
                  <a:pt x="4144863" y="2561084"/>
                  <a:pt x="4144863" y="2563564"/>
                </a:cubicBezTo>
                <a:cubicBezTo>
                  <a:pt x="4144863" y="2566045"/>
                  <a:pt x="4147344" y="2567285"/>
                  <a:pt x="4152305" y="2567285"/>
                </a:cubicBezTo>
                <a:lnTo>
                  <a:pt x="4144863" y="2574726"/>
                </a:lnTo>
                <a:cubicBezTo>
                  <a:pt x="4144863" y="2574726"/>
                  <a:pt x="4147344" y="2574726"/>
                  <a:pt x="4152305" y="2574726"/>
                </a:cubicBezTo>
                <a:cubicBezTo>
                  <a:pt x="4152305" y="2574726"/>
                  <a:pt x="4152305" y="2572246"/>
                  <a:pt x="4152305" y="2567285"/>
                </a:cubicBezTo>
                <a:cubicBezTo>
                  <a:pt x="4157266" y="2567285"/>
                  <a:pt x="4159746" y="2566045"/>
                  <a:pt x="4159746" y="2563564"/>
                </a:cubicBezTo>
                <a:cubicBezTo>
                  <a:pt x="4159746" y="2561084"/>
                  <a:pt x="4157266" y="2559844"/>
                  <a:pt x="4152305" y="2559844"/>
                </a:cubicBezTo>
                <a:close/>
                <a:moveTo>
                  <a:pt x="3214687" y="2559844"/>
                </a:moveTo>
                <a:cubicBezTo>
                  <a:pt x="3209727" y="2559844"/>
                  <a:pt x="3207246" y="2561084"/>
                  <a:pt x="3207246" y="2563564"/>
                </a:cubicBezTo>
                <a:cubicBezTo>
                  <a:pt x="3207246" y="2566045"/>
                  <a:pt x="3208486" y="2567285"/>
                  <a:pt x="3210967" y="2567285"/>
                </a:cubicBezTo>
                <a:cubicBezTo>
                  <a:pt x="3213447" y="2567285"/>
                  <a:pt x="3214687" y="2564804"/>
                  <a:pt x="3214687" y="2559844"/>
                </a:cubicBezTo>
                <a:close/>
                <a:moveTo>
                  <a:pt x="4576465" y="2552402"/>
                </a:moveTo>
                <a:cubicBezTo>
                  <a:pt x="4576465" y="2552402"/>
                  <a:pt x="4577705" y="2553642"/>
                  <a:pt x="4580185" y="2556123"/>
                </a:cubicBezTo>
                <a:cubicBezTo>
                  <a:pt x="4582665" y="2558604"/>
                  <a:pt x="4583906" y="2559844"/>
                  <a:pt x="4583906" y="2559844"/>
                </a:cubicBezTo>
                <a:lnTo>
                  <a:pt x="4591347" y="2552402"/>
                </a:lnTo>
                <a:close/>
                <a:moveTo>
                  <a:pt x="4196953" y="2552402"/>
                </a:moveTo>
                <a:cubicBezTo>
                  <a:pt x="4191992" y="2557363"/>
                  <a:pt x="4191992" y="2562324"/>
                  <a:pt x="4196953" y="2567285"/>
                </a:cubicBezTo>
                <a:cubicBezTo>
                  <a:pt x="4196953" y="2567285"/>
                  <a:pt x="4199434" y="2567285"/>
                  <a:pt x="4204395" y="2567285"/>
                </a:cubicBezTo>
                <a:cubicBezTo>
                  <a:pt x="4204395" y="2567285"/>
                  <a:pt x="4213076" y="2571006"/>
                  <a:pt x="4230439" y="2578447"/>
                </a:cubicBezTo>
                <a:cubicBezTo>
                  <a:pt x="4247803" y="2585889"/>
                  <a:pt x="4256484" y="2592090"/>
                  <a:pt x="4256484" y="2597051"/>
                </a:cubicBezTo>
                <a:cubicBezTo>
                  <a:pt x="4256484" y="2597051"/>
                  <a:pt x="4261445" y="2597051"/>
                  <a:pt x="4271367" y="2597051"/>
                </a:cubicBezTo>
                <a:cubicBezTo>
                  <a:pt x="4281289" y="2597051"/>
                  <a:pt x="4286250" y="2598291"/>
                  <a:pt x="4286250" y="2600771"/>
                </a:cubicBezTo>
                <a:cubicBezTo>
                  <a:pt x="4286250" y="2603252"/>
                  <a:pt x="4288730" y="2604492"/>
                  <a:pt x="4293691" y="2604492"/>
                </a:cubicBezTo>
                <a:cubicBezTo>
                  <a:pt x="4298652" y="2604492"/>
                  <a:pt x="4303613" y="2602011"/>
                  <a:pt x="4308574" y="2597051"/>
                </a:cubicBezTo>
                <a:lnTo>
                  <a:pt x="4316016" y="2589609"/>
                </a:lnTo>
                <a:cubicBezTo>
                  <a:pt x="4320977" y="2584649"/>
                  <a:pt x="4323457" y="2584649"/>
                  <a:pt x="4323457" y="2589609"/>
                </a:cubicBezTo>
                <a:lnTo>
                  <a:pt x="4330898" y="2582168"/>
                </a:lnTo>
                <a:cubicBezTo>
                  <a:pt x="4325937" y="2577207"/>
                  <a:pt x="4322217" y="2575967"/>
                  <a:pt x="4319736" y="2578447"/>
                </a:cubicBezTo>
                <a:cubicBezTo>
                  <a:pt x="4317256" y="2580928"/>
                  <a:pt x="4316016" y="2579687"/>
                  <a:pt x="4316016" y="2574726"/>
                </a:cubicBezTo>
                <a:cubicBezTo>
                  <a:pt x="4316016" y="2569766"/>
                  <a:pt x="4311055" y="2569766"/>
                  <a:pt x="4301133" y="2574726"/>
                </a:cubicBezTo>
                <a:cubicBezTo>
                  <a:pt x="4296172" y="2574726"/>
                  <a:pt x="4292451" y="2574726"/>
                  <a:pt x="4289971" y="2574726"/>
                </a:cubicBezTo>
                <a:cubicBezTo>
                  <a:pt x="4287490" y="2574726"/>
                  <a:pt x="4285010" y="2573486"/>
                  <a:pt x="4282529" y="2571006"/>
                </a:cubicBezTo>
                <a:cubicBezTo>
                  <a:pt x="4280049" y="2568525"/>
                  <a:pt x="4276328" y="2567285"/>
                  <a:pt x="4271367" y="2567285"/>
                </a:cubicBezTo>
                <a:cubicBezTo>
                  <a:pt x="4266406" y="2567285"/>
                  <a:pt x="4262685" y="2564804"/>
                  <a:pt x="4260205" y="2559844"/>
                </a:cubicBezTo>
                <a:cubicBezTo>
                  <a:pt x="4257725" y="2554883"/>
                  <a:pt x="4250283" y="2552402"/>
                  <a:pt x="4237881" y="2552402"/>
                </a:cubicBezTo>
                <a:cubicBezTo>
                  <a:pt x="4225478" y="2552402"/>
                  <a:pt x="4218037" y="2553642"/>
                  <a:pt x="4215557" y="2556123"/>
                </a:cubicBezTo>
                <a:cubicBezTo>
                  <a:pt x="4213076" y="2558604"/>
                  <a:pt x="4209356" y="2559844"/>
                  <a:pt x="4204395" y="2559844"/>
                </a:cubicBezTo>
                <a:cubicBezTo>
                  <a:pt x="4199434" y="2559844"/>
                  <a:pt x="4196953" y="2557363"/>
                  <a:pt x="4196953" y="2552402"/>
                </a:cubicBezTo>
                <a:close/>
                <a:moveTo>
                  <a:pt x="4182070" y="2552402"/>
                </a:moveTo>
                <a:cubicBezTo>
                  <a:pt x="4182070" y="2557363"/>
                  <a:pt x="4183311" y="2559844"/>
                  <a:pt x="4185791" y="2559844"/>
                </a:cubicBezTo>
                <a:cubicBezTo>
                  <a:pt x="4188271" y="2559844"/>
                  <a:pt x="4189512" y="2558604"/>
                  <a:pt x="4189512" y="2556123"/>
                </a:cubicBezTo>
                <a:cubicBezTo>
                  <a:pt x="4189512" y="2553642"/>
                  <a:pt x="4187031" y="2552402"/>
                  <a:pt x="4182070" y="2552402"/>
                </a:cubicBezTo>
                <a:close/>
                <a:moveTo>
                  <a:pt x="3728145" y="2552402"/>
                </a:moveTo>
                <a:cubicBezTo>
                  <a:pt x="3728145" y="2552402"/>
                  <a:pt x="3730625" y="2554883"/>
                  <a:pt x="3735586" y="2559844"/>
                </a:cubicBezTo>
                <a:cubicBezTo>
                  <a:pt x="3740547" y="2559844"/>
                  <a:pt x="3740547" y="2558604"/>
                  <a:pt x="3735586" y="2556123"/>
                </a:cubicBezTo>
                <a:cubicBezTo>
                  <a:pt x="3730625" y="2553642"/>
                  <a:pt x="3728145" y="2552402"/>
                  <a:pt x="3728145" y="2552402"/>
                </a:cubicBezTo>
                <a:close/>
                <a:moveTo>
                  <a:pt x="3311426" y="2552402"/>
                </a:moveTo>
                <a:lnTo>
                  <a:pt x="3318867" y="2559844"/>
                </a:lnTo>
                <a:cubicBezTo>
                  <a:pt x="3323828" y="2559844"/>
                  <a:pt x="3323828" y="2557363"/>
                  <a:pt x="3318867" y="2552402"/>
                </a:cubicBezTo>
                <a:close/>
                <a:moveTo>
                  <a:pt x="3577456" y="2548682"/>
                </a:moveTo>
                <a:cubicBezTo>
                  <a:pt x="3571255" y="2548682"/>
                  <a:pt x="3566914" y="2549922"/>
                  <a:pt x="3564433" y="2552402"/>
                </a:cubicBezTo>
                <a:cubicBezTo>
                  <a:pt x="3564433" y="2552402"/>
                  <a:pt x="3570635" y="2554883"/>
                  <a:pt x="3583037" y="2559844"/>
                </a:cubicBezTo>
                <a:cubicBezTo>
                  <a:pt x="3595439" y="2564804"/>
                  <a:pt x="3609082" y="2568525"/>
                  <a:pt x="3623965" y="2571006"/>
                </a:cubicBezTo>
                <a:cubicBezTo>
                  <a:pt x="3638848" y="2573486"/>
                  <a:pt x="3647529" y="2574726"/>
                  <a:pt x="3650010" y="2574726"/>
                </a:cubicBezTo>
                <a:cubicBezTo>
                  <a:pt x="3652490" y="2574726"/>
                  <a:pt x="3652490" y="2573486"/>
                  <a:pt x="3650010" y="2571006"/>
                </a:cubicBezTo>
                <a:cubicBezTo>
                  <a:pt x="3647529" y="2568525"/>
                  <a:pt x="3643809" y="2567285"/>
                  <a:pt x="3638848" y="2567285"/>
                </a:cubicBezTo>
                <a:cubicBezTo>
                  <a:pt x="3633887" y="2567285"/>
                  <a:pt x="3631406" y="2567285"/>
                  <a:pt x="3631406" y="2567285"/>
                </a:cubicBezTo>
                <a:cubicBezTo>
                  <a:pt x="3631406" y="2562324"/>
                  <a:pt x="3621484" y="2557363"/>
                  <a:pt x="3601641" y="2552402"/>
                </a:cubicBezTo>
                <a:cubicBezTo>
                  <a:pt x="3591718" y="2549922"/>
                  <a:pt x="3583657" y="2548682"/>
                  <a:pt x="3577456" y="2548682"/>
                </a:cubicBezTo>
                <a:close/>
                <a:moveTo>
                  <a:pt x="5604309" y="2547751"/>
                </a:moveTo>
                <a:cubicBezTo>
                  <a:pt x="5602448" y="2547132"/>
                  <a:pt x="5600898" y="2547442"/>
                  <a:pt x="5599658" y="2548682"/>
                </a:cubicBezTo>
                <a:cubicBezTo>
                  <a:pt x="5597178" y="2551162"/>
                  <a:pt x="5598417" y="2554883"/>
                  <a:pt x="5603379" y="2559844"/>
                </a:cubicBezTo>
                <a:lnTo>
                  <a:pt x="5610820" y="2567285"/>
                </a:lnTo>
                <a:cubicBezTo>
                  <a:pt x="5615781" y="2562324"/>
                  <a:pt x="5615781" y="2557363"/>
                  <a:pt x="5610820" y="2552402"/>
                </a:cubicBezTo>
                <a:cubicBezTo>
                  <a:pt x="5608339" y="2549922"/>
                  <a:pt x="5606169" y="2548372"/>
                  <a:pt x="5604309" y="2547751"/>
                </a:cubicBezTo>
                <a:close/>
                <a:moveTo>
                  <a:pt x="4508562" y="2547751"/>
                </a:moveTo>
                <a:cubicBezTo>
                  <a:pt x="4507941" y="2547132"/>
                  <a:pt x="4507011" y="2547442"/>
                  <a:pt x="4505771" y="2548682"/>
                </a:cubicBezTo>
                <a:cubicBezTo>
                  <a:pt x="4503291" y="2551162"/>
                  <a:pt x="4502051" y="2552402"/>
                  <a:pt x="4502051" y="2552402"/>
                </a:cubicBezTo>
                <a:lnTo>
                  <a:pt x="4509492" y="2552402"/>
                </a:lnTo>
                <a:cubicBezTo>
                  <a:pt x="4509492" y="2549922"/>
                  <a:pt x="4509181" y="2548372"/>
                  <a:pt x="4508562" y="2547751"/>
                </a:cubicBezTo>
                <a:close/>
                <a:moveTo>
                  <a:pt x="5945683" y="2544961"/>
                </a:moveTo>
                <a:cubicBezTo>
                  <a:pt x="5945683" y="2544961"/>
                  <a:pt x="5946924" y="2544961"/>
                  <a:pt x="5949404" y="2544961"/>
                </a:cubicBezTo>
                <a:cubicBezTo>
                  <a:pt x="5951884" y="2544961"/>
                  <a:pt x="5958086" y="2544961"/>
                  <a:pt x="5968008" y="2544961"/>
                </a:cubicBezTo>
                <a:cubicBezTo>
                  <a:pt x="5982890" y="2549922"/>
                  <a:pt x="5991572" y="2553642"/>
                  <a:pt x="5994052" y="2556123"/>
                </a:cubicBezTo>
                <a:cubicBezTo>
                  <a:pt x="5996533" y="2558604"/>
                  <a:pt x="6000253" y="2559844"/>
                  <a:pt x="6005215" y="2559844"/>
                </a:cubicBezTo>
                <a:cubicBezTo>
                  <a:pt x="6010176" y="2559844"/>
                  <a:pt x="6012656" y="2561084"/>
                  <a:pt x="6012656" y="2563564"/>
                </a:cubicBezTo>
                <a:cubicBezTo>
                  <a:pt x="6012656" y="2566045"/>
                  <a:pt x="6015136" y="2567285"/>
                  <a:pt x="6020097" y="2567285"/>
                </a:cubicBezTo>
                <a:cubicBezTo>
                  <a:pt x="6025059" y="2567285"/>
                  <a:pt x="6027539" y="2569766"/>
                  <a:pt x="6027539" y="2574726"/>
                </a:cubicBezTo>
                <a:cubicBezTo>
                  <a:pt x="6017617" y="2574726"/>
                  <a:pt x="6012656" y="2572246"/>
                  <a:pt x="6012656" y="2567285"/>
                </a:cubicBezTo>
                <a:cubicBezTo>
                  <a:pt x="6007695" y="2567285"/>
                  <a:pt x="5990332" y="2564804"/>
                  <a:pt x="5960566" y="2559844"/>
                </a:cubicBezTo>
                <a:cubicBezTo>
                  <a:pt x="5955605" y="2554883"/>
                  <a:pt x="5953125" y="2554883"/>
                  <a:pt x="5953125" y="2559844"/>
                </a:cubicBezTo>
                <a:cubicBezTo>
                  <a:pt x="5953125" y="2564804"/>
                  <a:pt x="5951884" y="2567285"/>
                  <a:pt x="5949404" y="2567285"/>
                </a:cubicBezTo>
                <a:cubicBezTo>
                  <a:pt x="5946924" y="2567285"/>
                  <a:pt x="5945683" y="2564804"/>
                  <a:pt x="5945683" y="2559844"/>
                </a:cubicBezTo>
                <a:cubicBezTo>
                  <a:pt x="5945683" y="2554883"/>
                  <a:pt x="5945683" y="2552402"/>
                  <a:pt x="5945683" y="2552402"/>
                </a:cubicBezTo>
                <a:close/>
                <a:moveTo>
                  <a:pt x="5573613" y="2544961"/>
                </a:moveTo>
                <a:lnTo>
                  <a:pt x="5566172" y="2552402"/>
                </a:lnTo>
                <a:cubicBezTo>
                  <a:pt x="5566172" y="2552402"/>
                  <a:pt x="5568652" y="2552402"/>
                  <a:pt x="5573613" y="2552402"/>
                </a:cubicBezTo>
                <a:cubicBezTo>
                  <a:pt x="5573613" y="2547442"/>
                  <a:pt x="5573613" y="2544961"/>
                  <a:pt x="5573613" y="2544961"/>
                </a:cubicBezTo>
                <a:close/>
                <a:moveTo>
                  <a:pt x="4100215" y="2544961"/>
                </a:moveTo>
                <a:lnTo>
                  <a:pt x="4107656" y="2552402"/>
                </a:lnTo>
                <a:lnTo>
                  <a:pt x="4137422" y="2559844"/>
                </a:lnTo>
                <a:lnTo>
                  <a:pt x="4129980" y="2552402"/>
                </a:lnTo>
                <a:cubicBezTo>
                  <a:pt x="4125019" y="2552402"/>
                  <a:pt x="4121299" y="2551162"/>
                  <a:pt x="4118818" y="2548682"/>
                </a:cubicBezTo>
                <a:cubicBezTo>
                  <a:pt x="4116338" y="2546201"/>
                  <a:pt x="4113857" y="2544961"/>
                  <a:pt x="4111377" y="2544961"/>
                </a:cubicBezTo>
                <a:cubicBezTo>
                  <a:pt x="4108897" y="2544961"/>
                  <a:pt x="4107656" y="2544961"/>
                  <a:pt x="4107656" y="2544961"/>
                </a:cubicBezTo>
                <a:cubicBezTo>
                  <a:pt x="4102695" y="2544961"/>
                  <a:pt x="4100215" y="2544961"/>
                  <a:pt x="4100215" y="2544961"/>
                </a:cubicBezTo>
                <a:close/>
                <a:moveTo>
                  <a:pt x="3713262" y="2544961"/>
                </a:moveTo>
                <a:cubicBezTo>
                  <a:pt x="3708301" y="2544961"/>
                  <a:pt x="3704580" y="2546201"/>
                  <a:pt x="3702100" y="2548682"/>
                </a:cubicBezTo>
                <a:cubicBezTo>
                  <a:pt x="3699619" y="2551162"/>
                  <a:pt x="3700859" y="2552402"/>
                  <a:pt x="3705820" y="2552402"/>
                </a:cubicBezTo>
                <a:cubicBezTo>
                  <a:pt x="3710781" y="2557363"/>
                  <a:pt x="3713262" y="2557363"/>
                  <a:pt x="3713262" y="2552402"/>
                </a:cubicBezTo>
                <a:cubicBezTo>
                  <a:pt x="3713262" y="2552402"/>
                  <a:pt x="3713262" y="2549922"/>
                  <a:pt x="3713262" y="2544961"/>
                </a:cubicBezTo>
                <a:close/>
                <a:moveTo>
                  <a:pt x="3117949" y="2544961"/>
                </a:moveTo>
                <a:cubicBezTo>
                  <a:pt x="3122910" y="2554883"/>
                  <a:pt x="3127871" y="2557363"/>
                  <a:pt x="3132832" y="2552402"/>
                </a:cubicBezTo>
                <a:lnTo>
                  <a:pt x="3132832" y="2544961"/>
                </a:lnTo>
                <a:cubicBezTo>
                  <a:pt x="3127871" y="2544961"/>
                  <a:pt x="3125391" y="2544961"/>
                  <a:pt x="3125391" y="2544961"/>
                </a:cubicBezTo>
                <a:cubicBezTo>
                  <a:pt x="3120430" y="2544961"/>
                  <a:pt x="3117949" y="2544961"/>
                  <a:pt x="3117949" y="2544961"/>
                </a:cubicBezTo>
                <a:close/>
                <a:moveTo>
                  <a:pt x="5671281" y="2540310"/>
                </a:moveTo>
                <a:cubicBezTo>
                  <a:pt x="5669421" y="2539690"/>
                  <a:pt x="5667871" y="2540000"/>
                  <a:pt x="5666631" y="2541240"/>
                </a:cubicBezTo>
                <a:cubicBezTo>
                  <a:pt x="5664151" y="2543721"/>
                  <a:pt x="5655468" y="2544961"/>
                  <a:pt x="5640586" y="2544961"/>
                </a:cubicBezTo>
                <a:cubicBezTo>
                  <a:pt x="5635624" y="2544961"/>
                  <a:pt x="5633144" y="2544961"/>
                  <a:pt x="5633144" y="2544961"/>
                </a:cubicBezTo>
                <a:lnTo>
                  <a:pt x="5670351" y="2559844"/>
                </a:lnTo>
                <a:lnTo>
                  <a:pt x="5670351" y="2552402"/>
                </a:lnTo>
                <a:cubicBezTo>
                  <a:pt x="5670351" y="2547442"/>
                  <a:pt x="5672831" y="2544961"/>
                  <a:pt x="5677793" y="2544961"/>
                </a:cubicBezTo>
                <a:cubicBezTo>
                  <a:pt x="5675312" y="2542481"/>
                  <a:pt x="5673141" y="2540930"/>
                  <a:pt x="5671281" y="2540310"/>
                </a:cubicBezTo>
                <a:close/>
                <a:moveTo>
                  <a:pt x="5618261" y="2537519"/>
                </a:moveTo>
                <a:lnTo>
                  <a:pt x="5618261" y="2544961"/>
                </a:lnTo>
                <a:cubicBezTo>
                  <a:pt x="5618261" y="2544961"/>
                  <a:pt x="5620742" y="2544961"/>
                  <a:pt x="5625703" y="2544961"/>
                </a:cubicBezTo>
                <a:close/>
                <a:moveTo>
                  <a:pt x="5584775" y="2537519"/>
                </a:moveTo>
                <a:cubicBezTo>
                  <a:pt x="5582295" y="2537519"/>
                  <a:pt x="5581054" y="2540000"/>
                  <a:pt x="5581054" y="2544961"/>
                </a:cubicBezTo>
                <a:cubicBezTo>
                  <a:pt x="5581054" y="2549922"/>
                  <a:pt x="5583535" y="2552402"/>
                  <a:pt x="5588496" y="2552402"/>
                </a:cubicBezTo>
                <a:cubicBezTo>
                  <a:pt x="5588496" y="2552402"/>
                  <a:pt x="5589736" y="2551162"/>
                  <a:pt x="5592217" y="2548682"/>
                </a:cubicBezTo>
                <a:cubicBezTo>
                  <a:pt x="5594697" y="2546201"/>
                  <a:pt x="5595937" y="2544961"/>
                  <a:pt x="5595937" y="2544961"/>
                </a:cubicBezTo>
                <a:cubicBezTo>
                  <a:pt x="5595937" y="2540000"/>
                  <a:pt x="5593457" y="2537519"/>
                  <a:pt x="5588496" y="2537519"/>
                </a:cubicBezTo>
                <a:cubicBezTo>
                  <a:pt x="5588496" y="2537519"/>
                  <a:pt x="5587255" y="2537519"/>
                  <a:pt x="5584775" y="2537519"/>
                </a:cubicBezTo>
                <a:close/>
                <a:moveTo>
                  <a:pt x="5528965" y="2537519"/>
                </a:moveTo>
                <a:lnTo>
                  <a:pt x="5521523" y="2544961"/>
                </a:lnTo>
                <a:cubicBezTo>
                  <a:pt x="5521523" y="2544961"/>
                  <a:pt x="5521523" y="2547442"/>
                  <a:pt x="5521523" y="2552402"/>
                </a:cubicBezTo>
                <a:lnTo>
                  <a:pt x="5528965" y="2552402"/>
                </a:lnTo>
                <a:cubicBezTo>
                  <a:pt x="5528965" y="2547442"/>
                  <a:pt x="5531445" y="2544961"/>
                  <a:pt x="5536406" y="2544961"/>
                </a:cubicBezTo>
                <a:lnTo>
                  <a:pt x="5536406" y="2537519"/>
                </a:lnTo>
                <a:cubicBezTo>
                  <a:pt x="5531445" y="2537519"/>
                  <a:pt x="5528965" y="2537519"/>
                  <a:pt x="5528965" y="2537519"/>
                </a:cubicBezTo>
                <a:close/>
                <a:moveTo>
                  <a:pt x="3549551" y="2537519"/>
                </a:moveTo>
                <a:cubicBezTo>
                  <a:pt x="3539629" y="2542480"/>
                  <a:pt x="3539629" y="2547442"/>
                  <a:pt x="3549551" y="2552402"/>
                </a:cubicBezTo>
                <a:cubicBezTo>
                  <a:pt x="3554512" y="2552402"/>
                  <a:pt x="3556992" y="2552402"/>
                  <a:pt x="3556992" y="2552402"/>
                </a:cubicBezTo>
                <a:cubicBezTo>
                  <a:pt x="3556992" y="2547442"/>
                  <a:pt x="3556992" y="2544961"/>
                  <a:pt x="3556992" y="2544961"/>
                </a:cubicBezTo>
                <a:close/>
                <a:moveTo>
                  <a:pt x="2388691" y="2537519"/>
                </a:moveTo>
                <a:cubicBezTo>
                  <a:pt x="2393652" y="2542480"/>
                  <a:pt x="2402334" y="2546201"/>
                  <a:pt x="2414736" y="2548682"/>
                </a:cubicBezTo>
                <a:cubicBezTo>
                  <a:pt x="2427138" y="2551162"/>
                  <a:pt x="2438300" y="2554883"/>
                  <a:pt x="2448223" y="2559844"/>
                </a:cubicBezTo>
                <a:cubicBezTo>
                  <a:pt x="2458145" y="2564804"/>
                  <a:pt x="2465586" y="2569766"/>
                  <a:pt x="2470547" y="2574726"/>
                </a:cubicBezTo>
                <a:cubicBezTo>
                  <a:pt x="2480469" y="2574726"/>
                  <a:pt x="2495352" y="2579687"/>
                  <a:pt x="2515195" y="2589609"/>
                </a:cubicBezTo>
                <a:cubicBezTo>
                  <a:pt x="2520156" y="2594570"/>
                  <a:pt x="2527598" y="2598291"/>
                  <a:pt x="2537520" y="2600771"/>
                </a:cubicBezTo>
                <a:cubicBezTo>
                  <a:pt x="2547442" y="2603252"/>
                  <a:pt x="2552402" y="2604492"/>
                  <a:pt x="2552402" y="2604492"/>
                </a:cubicBezTo>
                <a:cubicBezTo>
                  <a:pt x="2562324" y="2609453"/>
                  <a:pt x="2574726" y="2615654"/>
                  <a:pt x="2589609" y="2623096"/>
                </a:cubicBezTo>
                <a:cubicBezTo>
                  <a:pt x="2604492" y="2630537"/>
                  <a:pt x="2611933" y="2634258"/>
                  <a:pt x="2611933" y="2634258"/>
                </a:cubicBezTo>
                <a:cubicBezTo>
                  <a:pt x="2611933" y="2639218"/>
                  <a:pt x="2604492" y="2639218"/>
                  <a:pt x="2589609" y="2634258"/>
                </a:cubicBezTo>
                <a:cubicBezTo>
                  <a:pt x="2554883" y="2614414"/>
                  <a:pt x="2530078" y="2604492"/>
                  <a:pt x="2515195" y="2604492"/>
                </a:cubicBezTo>
                <a:cubicBezTo>
                  <a:pt x="2515195" y="2604492"/>
                  <a:pt x="2510234" y="2602011"/>
                  <a:pt x="2500312" y="2597051"/>
                </a:cubicBezTo>
                <a:lnTo>
                  <a:pt x="2448223" y="2574726"/>
                </a:lnTo>
                <a:cubicBezTo>
                  <a:pt x="2423418" y="2564804"/>
                  <a:pt x="2411016" y="2559844"/>
                  <a:pt x="2411016" y="2559844"/>
                </a:cubicBezTo>
                <a:cubicBezTo>
                  <a:pt x="2406055" y="2559844"/>
                  <a:pt x="2402334" y="2558604"/>
                  <a:pt x="2399853" y="2556123"/>
                </a:cubicBezTo>
                <a:cubicBezTo>
                  <a:pt x="2397373" y="2553642"/>
                  <a:pt x="2393652" y="2552402"/>
                  <a:pt x="2388691" y="2552402"/>
                </a:cubicBezTo>
                <a:close/>
                <a:moveTo>
                  <a:pt x="3672799" y="2535194"/>
                </a:moveTo>
                <a:cubicBezTo>
                  <a:pt x="3671249" y="2535504"/>
                  <a:pt x="3669854" y="2536279"/>
                  <a:pt x="3668613" y="2537519"/>
                </a:cubicBezTo>
                <a:cubicBezTo>
                  <a:pt x="3663652" y="2542480"/>
                  <a:pt x="3663652" y="2546201"/>
                  <a:pt x="3668613" y="2548682"/>
                </a:cubicBezTo>
                <a:cubicBezTo>
                  <a:pt x="3673574" y="2551162"/>
                  <a:pt x="3676055" y="2549922"/>
                  <a:pt x="3676055" y="2544961"/>
                </a:cubicBezTo>
                <a:cubicBezTo>
                  <a:pt x="3676055" y="2544961"/>
                  <a:pt x="3677295" y="2544961"/>
                  <a:pt x="3679775" y="2544961"/>
                </a:cubicBezTo>
                <a:cubicBezTo>
                  <a:pt x="3682256" y="2544961"/>
                  <a:pt x="3683496" y="2547442"/>
                  <a:pt x="3683496" y="2552402"/>
                </a:cubicBezTo>
                <a:cubicBezTo>
                  <a:pt x="3693418" y="2552402"/>
                  <a:pt x="3698379" y="2552402"/>
                  <a:pt x="3698379" y="2552402"/>
                </a:cubicBezTo>
                <a:cubicBezTo>
                  <a:pt x="3698379" y="2552402"/>
                  <a:pt x="3695898" y="2549922"/>
                  <a:pt x="3690937" y="2544961"/>
                </a:cubicBezTo>
                <a:cubicBezTo>
                  <a:pt x="3683496" y="2537519"/>
                  <a:pt x="3677450" y="2534264"/>
                  <a:pt x="3672799" y="2535194"/>
                </a:cubicBezTo>
                <a:close/>
                <a:moveTo>
                  <a:pt x="5477805" y="2533799"/>
                </a:moveTo>
                <a:cubicBezTo>
                  <a:pt x="5478425" y="2533799"/>
                  <a:pt x="5479355" y="2535039"/>
                  <a:pt x="5480595" y="2537519"/>
                </a:cubicBezTo>
                <a:cubicBezTo>
                  <a:pt x="5483076" y="2542480"/>
                  <a:pt x="5481836" y="2542480"/>
                  <a:pt x="5476875" y="2537519"/>
                </a:cubicBezTo>
                <a:cubicBezTo>
                  <a:pt x="5476875" y="2535039"/>
                  <a:pt x="5477185" y="2533799"/>
                  <a:pt x="5477805" y="2533799"/>
                </a:cubicBezTo>
                <a:close/>
                <a:moveTo>
                  <a:pt x="5454551" y="2530078"/>
                </a:moveTo>
                <a:lnTo>
                  <a:pt x="5461992" y="2537519"/>
                </a:lnTo>
                <a:lnTo>
                  <a:pt x="5461992" y="2530078"/>
                </a:lnTo>
                <a:cubicBezTo>
                  <a:pt x="5461992" y="2530078"/>
                  <a:pt x="5459512" y="2530078"/>
                  <a:pt x="5454551" y="2530078"/>
                </a:cubicBezTo>
                <a:close/>
                <a:moveTo>
                  <a:pt x="4129980" y="2530078"/>
                </a:moveTo>
                <a:lnTo>
                  <a:pt x="4129980" y="2544961"/>
                </a:lnTo>
                <a:cubicBezTo>
                  <a:pt x="4139902" y="2544961"/>
                  <a:pt x="4147344" y="2544961"/>
                  <a:pt x="4152305" y="2544961"/>
                </a:cubicBezTo>
                <a:cubicBezTo>
                  <a:pt x="4147344" y="2544961"/>
                  <a:pt x="4144863" y="2542480"/>
                  <a:pt x="4144863" y="2537519"/>
                </a:cubicBezTo>
                <a:cubicBezTo>
                  <a:pt x="4144863" y="2532559"/>
                  <a:pt x="4142383" y="2530078"/>
                  <a:pt x="4137422" y="2530078"/>
                </a:cubicBezTo>
                <a:close/>
                <a:moveTo>
                  <a:pt x="3155156" y="2530078"/>
                </a:moveTo>
                <a:lnTo>
                  <a:pt x="3162598" y="2537519"/>
                </a:lnTo>
                <a:lnTo>
                  <a:pt x="3170039" y="2537519"/>
                </a:lnTo>
                <a:cubicBezTo>
                  <a:pt x="3170039" y="2532559"/>
                  <a:pt x="3168799" y="2530078"/>
                  <a:pt x="3166318" y="2530078"/>
                </a:cubicBezTo>
                <a:cubicBezTo>
                  <a:pt x="3163838" y="2530078"/>
                  <a:pt x="3160117" y="2530078"/>
                  <a:pt x="3155156" y="2530078"/>
                </a:cubicBezTo>
                <a:close/>
                <a:moveTo>
                  <a:pt x="2611933" y="2530078"/>
                </a:moveTo>
                <a:cubicBezTo>
                  <a:pt x="2616894" y="2530078"/>
                  <a:pt x="2620615" y="2532559"/>
                  <a:pt x="2623096" y="2537519"/>
                </a:cubicBezTo>
                <a:cubicBezTo>
                  <a:pt x="2625576" y="2542480"/>
                  <a:pt x="2625576" y="2544961"/>
                  <a:pt x="2623096" y="2544961"/>
                </a:cubicBezTo>
                <a:cubicBezTo>
                  <a:pt x="2620615" y="2544961"/>
                  <a:pt x="2616894" y="2544961"/>
                  <a:pt x="2611933" y="2544961"/>
                </a:cubicBezTo>
                <a:lnTo>
                  <a:pt x="2604492" y="2537519"/>
                </a:lnTo>
                <a:cubicBezTo>
                  <a:pt x="2599531" y="2537519"/>
                  <a:pt x="2602011" y="2535039"/>
                  <a:pt x="2611933" y="2530078"/>
                </a:cubicBezTo>
                <a:close/>
                <a:moveTo>
                  <a:pt x="5553149" y="2526357"/>
                </a:moveTo>
                <a:cubicBezTo>
                  <a:pt x="5551909" y="2526357"/>
                  <a:pt x="5551289" y="2527598"/>
                  <a:pt x="5551289" y="2530078"/>
                </a:cubicBezTo>
                <a:lnTo>
                  <a:pt x="5558730" y="2530078"/>
                </a:lnTo>
                <a:cubicBezTo>
                  <a:pt x="5556250" y="2527598"/>
                  <a:pt x="5554389" y="2526357"/>
                  <a:pt x="5553149" y="2526357"/>
                </a:cubicBezTo>
                <a:close/>
                <a:moveTo>
                  <a:pt x="5495478" y="2526357"/>
                </a:moveTo>
                <a:cubicBezTo>
                  <a:pt x="5492998" y="2526357"/>
                  <a:pt x="5489277" y="2527598"/>
                  <a:pt x="5484316" y="2530078"/>
                </a:cubicBezTo>
                <a:cubicBezTo>
                  <a:pt x="5474395" y="2530078"/>
                  <a:pt x="5469433" y="2530078"/>
                  <a:pt x="5469433" y="2530078"/>
                </a:cubicBezTo>
                <a:lnTo>
                  <a:pt x="5476875" y="2537519"/>
                </a:lnTo>
                <a:cubicBezTo>
                  <a:pt x="5471913" y="2537519"/>
                  <a:pt x="5469433" y="2540000"/>
                  <a:pt x="5469433" y="2544961"/>
                </a:cubicBezTo>
                <a:lnTo>
                  <a:pt x="5469433" y="2552402"/>
                </a:lnTo>
                <a:lnTo>
                  <a:pt x="5476875" y="2552402"/>
                </a:lnTo>
                <a:cubicBezTo>
                  <a:pt x="5481836" y="2552402"/>
                  <a:pt x="5488037" y="2551162"/>
                  <a:pt x="5495478" y="2548682"/>
                </a:cubicBezTo>
                <a:cubicBezTo>
                  <a:pt x="5502920" y="2546201"/>
                  <a:pt x="5505400" y="2543721"/>
                  <a:pt x="5502920" y="2541240"/>
                </a:cubicBezTo>
                <a:cubicBezTo>
                  <a:pt x="5500440" y="2538759"/>
                  <a:pt x="5499199" y="2535039"/>
                  <a:pt x="5499199" y="2530078"/>
                </a:cubicBezTo>
                <a:cubicBezTo>
                  <a:pt x="5499199" y="2527598"/>
                  <a:pt x="5497959" y="2526357"/>
                  <a:pt x="5495478" y="2526357"/>
                </a:cubicBezTo>
                <a:close/>
                <a:moveTo>
                  <a:pt x="5871269" y="2522637"/>
                </a:moveTo>
                <a:cubicBezTo>
                  <a:pt x="5866308" y="2522637"/>
                  <a:pt x="5863828" y="2523877"/>
                  <a:pt x="5863828" y="2526357"/>
                </a:cubicBezTo>
                <a:cubicBezTo>
                  <a:pt x="5863828" y="2528838"/>
                  <a:pt x="5865068" y="2530078"/>
                  <a:pt x="5867549" y="2530078"/>
                </a:cubicBezTo>
                <a:cubicBezTo>
                  <a:pt x="5870029" y="2530078"/>
                  <a:pt x="5871269" y="2527597"/>
                  <a:pt x="5871269" y="2522637"/>
                </a:cubicBezTo>
                <a:close/>
                <a:moveTo>
                  <a:pt x="5796855" y="2522637"/>
                </a:moveTo>
                <a:cubicBezTo>
                  <a:pt x="5796855" y="2522637"/>
                  <a:pt x="5796855" y="2525117"/>
                  <a:pt x="5796855" y="2530078"/>
                </a:cubicBezTo>
                <a:lnTo>
                  <a:pt x="5804297" y="2537519"/>
                </a:lnTo>
                <a:cubicBezTo>
                  <a:pt x="5809258" y="2532559"/>
                  <a:pt x="5811738" y="2528838"/>
                  <a:pt x="5811738" y="2526357"/>
                </a:cubicBezTo>
                <a:cubicBezTo>
                  <a:pt x="5811738" y="2523877"/>
                  <a:pt x="5809258" y="2522637"/>
                  <a:pt x="5804297" y="2522637"/>
                </a:cubicBezTo>
                <a:close/>
                <a:moveTo>
                  <a:pt x="5514082" y="2522637"/>
                </a:moveTo>
                <a:cubicBezTo>
                  <a:pt x="5514082" y="2522637"/>
                  <a:pt x="5511602" y="2525117"/>
                  <a:pt x="5506640" y="2530078"/>
                </a:cubicBezTo>
                <a:lnTo>
                  <a:pt x="5514082" y="2530078"/>
                </a:lnTo>
                <a:close/>
                <a:moveTo>
                  <a:pt x="4063008" y="2522637"/>
                </a:moveTo>
                <a:lnTo>
                  <a:pt x="4063008" y="2530078"/>
                </a:lnTo>
                <a:lnTo>
                  <a:pt x="4070449" y="2530078"/>
                </a:lnTo>
                <a:cubicBezTo>
                  <a:pt x="4070449" y="2525117"/>
                  <a:pt x="4067969" y="2522637"/>
                  <a:pt x="4063008" y="2522637"/>
                </a:cubicBezTo>
                <a:close/>
                <a:moveTo>
                  <a:pt x="3519785" y="2522637"/>
                </a:moveTo>
                <a:lnTo>
                  <a:pt x="3497461" y="2530078"/>
                </a:lnTo>
                <a:cubicBezTo>
                  <a:pt x="3497461" y="2535039"/>
                  <a:pt x="3507383" y="2535039"/>
                  <a:pt x="3527226" y="2530078"/>
                </a:cubicBezTo>
                <a:close/>
                <a:moveTo>
                  <a:pt x="3028652" y="2522637"/>
                </a:moveTo>
                <a:cubicBezTo>
                  <a:pt x="3028652" y="2527597"/>
                  <a:pt x="3028652" y="2530078"/>
                  <a:pt x="3028652" y="2530078"/>
                </a:cubicBezTo>
                <a:cubicBezTo>
                  <a:pt x="3028652" y="2530078"/>
                  <a:pt x="3027412" y="2530078"/>
                  <a:pt x="3024932" y="2530078"/>
                </a:cubicBezTo>
                <a:cubicBezTo>
                  <a:pt x="3022451" y="2530078"/>
                  <a:pt x="3021211" y="2528838"/>
                  <a:pt x="3021211" y="2526357"/>
                </a:cubicBezTo>
                <a:cubicBezTo>
                  <a:pt x="3021211" y="2523877"/>
                  <a:pt x="3023692" y="2522637"/>
                  <a:pt x="3028652" y="2522637"/>
                </a:cubicBezTo>
                <a:close/>
                <a:moveTo>
                  <a:pt x="2738437" y="2522637"/>
                </a:moveTo>
                <a:lnTo>
                  <a:pt x="2738437" y="2530078"/>
                </a:lnTo>
                <a:cubicBezTo>
                  <a:pt x="2733477" y="2530078"/>
                  <a:pt x="2732236" y="2531318"/>
                  <a:pt x="2734717" y="2533799"/>
                </a:cubicBezTo>
                <a:cubicBezTo>
                  <a:pt x="2737197" y="2536279"/>
                  <a:pt x="2740918" y="2537519"/>
                  <a:pt x="2745879" y="2537519"/>
                </a:cubicBezTo>
                <a:cubicBezTo>
                  <a:pt x="2750840" y="2542480"/>
                  <a:pt x="2755801" y="2544961"/>
                  <a:pt x="2760762" y="2544961"/>
                </a:cubicBezTo>
                <a:cubicBezTo>
                  <a:pt x="2765722" y="2544961"/>
                  <a:pt x="2768203" y="2542480"/>
                  <a:pt x="2768203" y="2537519"/>
                </a:cubicBezTo>
                <a:lnTo>
                  <a:pt x="2775644" y="2537519"/>
                </a:lnTo>
                <a:cubicBezTo>
                  <a:pt x="2775644" y="2542480"/>
                  <a:pt x="2780605" y="2542480"/>
                  <a:pt x="2790527" y="2537519"/>
                </a:cubicBezTo>
                <a:lnTo>
                  <a:pt x="2812851" y="2537519"/>
                </a:lnTo>
                <a:cubicBezTo>
                  <a:pt x="2817812" y="2542480"/>
                  <a:pt x="2822774" y="2544961"/>
                  <a:pt x="2827734" y="2544961"/>
                </a:cubicBezTo>
                <a:cubicBezTo>
                  <a:pt x="2852539" y="2554883"/>
                  <a:pt x="2867422" y="2562324"/>
                  <a:pt x="2872383" y="2567285"/>
                </a:cubicBezTo>
                <a:lnTo>
                  <a:pt x="2864941" y="2567285"/>
                </a:lnTo>
                <a:lnTo>
                  <a:pt x="2857500" y="2567285"/>
                </a:lnTo>
                <a:lnTo>
                  <a:pt x="2894707" y="2574726"/>
                </a:lnTo>
                <a:cubicBezTo>
                  <a:pt x="2904629" y="2569766"/>
                  <a:pt x="2929433" y="2577207"/>
                  <a:pt x="2969121" y="2597051"/>
                </a:cubicBezTo>
                <a:cubicBezTo>
                  <a:pt x="2974082" y="2597051"/>
                  <a:pt x="2980283" y="2598291"/>
                  <a:pt x="2987725" y="2600771"/>
                </a:cubicBezTo>
                <a:cubicBezTo>
                  <a:pt x="2995166" y="2603252"/>
                  <a:pt x="2998887" y="2604492"/>
                  <a:pt x="2998887" y="2604492"/>
                </a:cubicBezTo>
                <a:cubicBezTo>
                  <a:pt x="3038574" y="2609453"/>
                  <a:pt x="3065859" y="2619375"/>
                  <a:pt x="3080742" y="2634258"/>
                </a:cubicBezTo>
                <a:cubicBezTo>
                  <a:pt x="3085703" y="2634258"/>
                  <a:pt x="3093144" y="2635498"/>
                  <a:pt x="3103066" y="2637978"/>
                </a:cubicBezTo>
                <a:cubicBezTo>
                  <a:pt x="3112988" y="2640459"/>
                  <a:pt x="3117949" y="2639218"/>
                  <a:pt x="3117949" y="2634258"/>
                </a:cubicBezTo>
                <a:lnTo>
                  <a:pt x="3147715" y="2649141"/>
                </a:lnTo>
                <a:lnTo>
                  <a:pt x="3140273" y="2649141"/>
                </a:lnTo>
                <a:lnTo>
                  <a:pt x="3132832" y="2656582"/>
                </a:lnTo>
                <a:cubicBezTo>
                  <a:pt x="3142754" y="2656582"/>
                  <a:pt x="3150195" y="2656582"/>
                  <a:pt x="3155156" y="2656582"/>
                </a:cubicBezTo>
                <a:cubicBezTo>
                  <a:pt x="3160117" y="2656582"/>
                  <a:pt x="3162598" y="2657822"/>
                  <a:pt x="3162598" y="2660303"/>
                </a:cubicBezTo>
                <a:cubicBezTo>
                  <a:pt x="3162598" y="2662783"/>
                  <a:pt x="3167558" y="2665263"/>
                  <a:pt x="3177480" y="2667744"/>
                </a:cubicBezTo>
                <a:cubicBezTo>
                  <a:pt x="3187402" y="2670225"/>
                  <a:pt x="3192363" y="2671465"/>
                  <a:pt x="3192363" y="2671465"/>
                </a:cubicBezTo>
                <a:lnTo>
                  <a:pt x="3214687" y="2678906"/>
                </a:lnTo>
                <a:cubicBezTo>
                  <a:pt x="3224609" y="2688828"/>
                  <a:pt x="3234531" y="2693789"/>
                  <a:pt x="3244453" y="2693789"/>
                </a:cubicBezTo>
                <a:cubicBezTo>
                  <a:pt x="3269258" y="2698750"/>
                  <a:pt x="3286621" y="2703711"/>
                  <a:pt x="3296543" y="2708672"/>
                </a:cubicBezTo>
                <a:cubicBezTo>
                  <a:pt x="3301504" y="2713633"/>
                  <a:pt x="3308945" y="2716113"/>
                  <a:pt x="3318867" y="2716113"/>
                </a:cubicBezTo>
                <a:cubicBezTo>
                  <a:pt x="3328789" y="2716113"/>
                  <a:pt x="3333750" y="2714873"/>
                  <a:pt x="3333750" y="2712392"/>
                </a:cubicBezTo>
                <a:cubicBezTo>
                  <a:pt x="3333750" y="2709912"/>
                  <a:pt x="3336231" y="2708672"/>
                  <a:pt x="3341191" y="2708672"/>
                </a:cubicBezTo>
                <a:cubicBezTo>
                  <a:pt x="3346152" y="2708672"/>
                  <a:pt x="3349873" y="2708672"/>
                  <a:pt x="3352353" y="2708672"/>
                </a:cubicBezTo>
                <a:cubicBezTo>
                  <a:pt x="3354834" y="2708672"/>
                  <a:pt x="3356074" y="2708672"/>
                  <a:pt x="3356074" y="2708672"/>
                </a:cubicBezTo>
                <a:cubicBezTo>
                  <a:pt x="3361035" y="2708672"/>
                  <a:pt x="3363516" y="2711152"/>
                  <a:pt x="3363516" y="2716113"/>
                </a:cubicBezTo>
                <a:cubicBezTo>
                  <a:pt x="3363516" y="2721074"/>
                  <a:pt x="3364756" y="2724795"/>
                  <a:pt x="3367236" y="2727275"/>
                </a:cubicBezTo>
                <a:cubicBezTo>
                  <a:pt x="3369717" y="2729756"/>
                  <a:pt x="3373438" y="2730996"/>
                  <a:pt x="3378398" y="2730996"/>
                </a:cubicBezTo>
                <a:cubicBezTo>
                  <a:pt x="3383359" y="2730996"/>
                  <a:pt x="3388320" y="2733477"/>
                  <a:pt x="3393281" y="2738437"/>
                </a:cubicBezTo>
                <a:lnTo>
                  <a:pt x="3393281" y="2745879"/>
                </a:lnTo>
                <a:cubicBezTo>
                  <a:pt x="3388320" y="2740918"/>
                  <a:pt x="3378398" y="2738437"/>
                  <a:pt x="3363516" y="2738437"/>
                </a:cubicBezTo>
                <a:cubicBezTo>
                  <a:pt x="3348633" y="2733477"/>
                  <a:pt x="3333750" y="2728515"/>
                  <a:pt x="3318867" y="2723555"/>
                </a:cubicBezTo>
                <a:cubicBezTo>
                  <a:pt x="3313906" y="2723555"/>
                  <a:pt x="3306465" y="2721074"/>
                  <a:pt x="3296543" y="2716113"/>
                </a:cubicBezTo>
                <a:cubicBezTo>
                  <a:pt x="3286621" y="2711152"/>
                  <a:pt x="3277939" y="2707432"/>
                  <a:pt x="3270498" y="2704951"/>
                </a:cubicBezTo>
                <a:cubicBezTo>
                  <a:pt x="3263057" y="2702470"/>
                  <a:pt x="3254375" y="2699990"/>
                  <a:pt x="3244453" y="2697510"/>
                </a:cubicBezTo>
                <a:cubicBezTo>
                  <a:pt x="3234531" y="2695029"/>
                  <a:pt x="3224609" y="2693789"/>
                  <a:pt x="3214687" y="2693789"/>
                </a:cubicBezTo>
                <a:lnTo>
                  <a:pt x="3162598" y="2678906"/>
                </a:lnTo>
                <a:cubicBezTo>
                  <a:pt x="3152675" y="2678906"/>
                  <a:pt x="3145234" y="2681387"/>
                  <a:pt x="3140273" y="2686348"/>
                </a:cubicBezTo>
                <a:cubicBezTo>
                  <a:pt x="3135313" y="2686348"/>
                  <a:pt x="3127871" y="2683867"/>
                  <a:pt x="3117949" y="2678906"/>
                </a:cubicBezTo>
                <a:cubicBezTo>
                  <a:pt x="3108027" y="2678906"/>
                  <a:pt x="3101826" y="2677666"/>
                  <a:pt x="3099346" y="2675185"/>
                </a:cubicBezTo>
                <a:cubicBezTo>
                  <a:pt x="3096865" y="2672705"/>
                  <a:pt x="3095625" y="2671465"/>
                  <a:pt x="3095625" y="2671465"/>
                </a:cubicBezTo>
                <a:lnTo>
                  <a:pt x="3088183" y="2664023"/>
                </a:lnTo>
                <a:lnTo>
                  <a:pt x="3073301" y="2656582"/>
                </a:lnTo>
                <a:lnTo>
                  <a:pt x="3050976" y="2649141"/>
                </a:lnTo>
                <a:cubicBezTo>
                  <a:pt x="3050976" y="2654101"/>
                  <a:pt x="3053457" y="2656582"/>
                  <a:pt x="3058418" y="2656582"/>
                </a:cubicBezTo>
                <a:cubicBezTo>
                  <a:pt x="3058418" y="2656582"/>
                  <a:pt x="3059658" y="2657822"/>
                  <a:pt x="3062139" y="2660303"/>
                </a:cubicBezTo>
                <a:cubicBezTo>
                  <a:pt x="3064619" y="2662783"/>
                  <a:pt x="3068340" y="2664023"/>
                  <a:pt x="3073301" y="2664023"/>
                </a:cubicBezTo>
                <a:cubicBezTo>
                  <a:pt x="3078261" y="2664023"/>
                  <a:pt x="3080742" y="2666504"/>
                  <a:pt x="3080742" y="2671465"/>
                </a:cubicBezTo>
                <a:cubicBezTo>
                  <a:pt x="3080742" y="2676426"/>
                  <a:pt x="3080742" y="2678906"/>
                  <a:pt x="3080742" y="2678906"/>
                </a:cubicBezTo>
                <a:lnTo>
                  <a:pt x="3065859" y="2678906"/>
                </a:lnTo>
                <a:lnTo>
                  <a:pt x="3028652" y="2649141"/>
                </a:lnTo>
                <a:lnTo>
                  <a:pt x="3006328" y="2634258"/>
                </a:lnTo>
                <a:cubicBezTo>
                  <a:pt x="3006328" y="2634258"/>
                  <a:pt x="3003847" y="2634258"/>
                  <a:pt x="2998887" y="2634258"/>
                </a:cubicBezTo>
                <a:cubicBezTo>
                  <a:pt x="2993926" y="2634258"/>
                  <a:pt x="2991445" y="2631777"/>
                  <a:pt x="2991445" y="2626816"/>
                </a:cubicBezTo>
                <a:lnTo>
                  <a:pt x="2984004" y="2626816"/>
                </a:lnTo>
                <a:cubicBezTo>
                  <a:pt x="2979043" y="2621856"/>
                  <a:pt x="2965400" y="2615654"/>
                  <a:pt x="2943076" y="2608213"/>
                </a:cubicBezTo>
                <a:cubicBezTo>
                  <a:pt x="2920752" y="2600771"/>
                  <a:pt x="2902148" y="2597051"/>
                  <a:pt x="2887266" y="2597051"/>
                </a:cubicBezTo>
                <a:cubicBezTo>
                  <a:pt x="2882305" y="2592090"/>
                  <a:pt x="2872383" y="2587129"/>
                  <a:pt x="2857500" y="2582168"/>
                </a:cubicBezTo>
                <a:cubicBezTo>
                  <a:pt x="2842617" y="2577207"/>
                  <a:pt x="2827734" y="2572246"/>
                  <a:pt x="2812851" y="2567285"/>
                </a:cubicBezTo>
                <a:cubicBezTo>
                  <a:pt x="2748359" y="2547442"/>
                  <a:pt x="2713633" y="2537519"/>
                  <a:pt x="2708672" y="2537519"/>
                </a:cubicBezTo>
                <a:close/>
                <a:moveTo>
                  <a:pt x="5811738" y="2515195"/>
                </a:moveTo>
                <a:cubicBezTo>
                  <a:pt x="5811738" y="2515195"/>
                  <a:pt x="5814218" y="2517676"/>
                  <a:pt x="5819179" y="2522637"/>
                </a:cubicBezTo>
                <a:lnTo>
                  <a:pt x="5834062" y="2515195"/>
                </a:lnTo>
                <a:close/>
                <a:moveTo>
                  <a:pt x="5000625" y="2515195"/>
                </a:moveTo>
                <a:lnTo>
                  <a:pt x="4993183" y="2522637"/>
                </a:lnTo>
                <a:cubicBezTo>
                  <a:pt x="5003105" y="2522637"/>
                  <a:pt x="5008066" y="2522637"/>
                  <a:pt x="5008066" y="2522637"/>
                </a:cubicBezTo>
                <a:close/>
                <a:moveTo>
                  <a:pt x="4070449" y="2515195"/>
                </a:moveTo>
                <a:cubicBezTo>
                  <a:pt x="4070449" y="2520156"/>
                  <a:pt x="4072930" y="2522637"/>
                  <a:pt x="4077891" y="2522637"/>
                </a:cubicBezTo>
                <a:lnTo>
                  <a:pt x="4077891" y="2515195"/>
                </a:lnTo>
                <a:close/>
                <a:moveTo>
                  <a:pt x="2544961" y="2515195"/>
                </a:moveTo>
                <a:cubicBezTo>
                  <a:pt x="2549922" y="2515195"/>
                  <a:pt x="2552402" y="2516435"/>
                  <a:pt x="2552402" y="2518916"/>
                </a:cubicBezTo>
                <a:cubicBezTo>
                  <a:pt x="2552402" y="2521397"/>
                  <a:pt x="2549922" y="2522637"/>
                  <a:pt x="2544961" y="2522637"/>
                </a:cubicBezTo>
                <a:close/>
                <a:moveTo>
                  <a:pt x="4010918" y="2507754"/>
                </a:moveTo>
                <a:lnTo>
                  <a:pt x="4010918" y="2515195"/>
                </a:lnTo>
                <a:cubicBezTo>
                  <a:pt x="4010918" y="2515195"/>
                  <a:pt x="4015879" y="2512715"/>
                  <a:pt x="4025801" y="2507754"/>
                </a:cubicBezTo>
                <a:close/>
                <a:moveTo>
                  <a:pt x="3609082" y="2507754"/>
                </a:moveTo>
                <a:lnTo>
                  <a:pt x="3601641" y="2515195"/>
                </a:lnTo>
                <a:lnTo>
                  <a:pt x="3601641" y="2522637"/>
                </a:lnTo>
                <a:cubicBezTo>
                  <a:pt x="3601641" y="2522637"/>
                  <a:pt x="3602881" y="2522637"/>
                  <a:pt x="3605361" y="2522637"/>
                </a:cubicBezTo>
                <a:cubicBezTo>
                  <a:pt x="3607842" y="2522637"/>
                  <a:pt x="3611562" y="2522637"/>
                  <a:pt x="3616523" y="2522637"/>
                </a:cubicBezTo>
                <a:cubicBezTo>
                  <a:pt x="3616523" y="2527597"/>
                  <a:pt x="3620244" y="2531318"/>
                  <a:pt x="3627685" y="2533799"/>
                </a:cubicBezTo>
                <a:cubicBezTo>
                  <a:pt x="3635127" y="2536279"/>
                  <a:pt x="3641328" y="2537519"/>
                  <a:pt x="3646289" y="2537519"/>
                </a:cubicBezTo>
                <a:cubicBezTo>
                  <a:pt x="3651250" y="2537519"/>
                  <a:pt x="3654971" y="2537519"/>
                  <a:pt x="3657451" y="2537519"/>
                </a:cubicBezTo>
                <a:cubicBezTo>
                  <a:pt x="3659931" y="2537519"/>
                  <a:pt x="3661172" y="2535039"/>
                  <a:pt x="3661172" y="2530078"/>
                </a:cubicBezTo>
                <a:cubicBezTo>
                  <a:pt x="3661172" y="2525117"/>
                  <a:pt x="3657451" y="2521397"/>
                  <a:pt x="3650010" y="2518916"/>
                </a:cubicBezTo>
                <a:cubicBezTo>
                  <a:pt x="3642568" y="2516435"/>
                  <a:pt x="3633887" y="2515195"/>
                  <a:pt x="3623965" y="2515195"/>
                </a:cubicBezTo>
                <a:cubicBezTo>
                  <a:pt x="3619004" y="2515195"/>
                  <a:pt x="3616523" y="2513955"/>
                  <a:pt x="3616523" y="2511475"/>
                </a:cubicBezTo>
                <a:cubicBezTo>
                  <a:pt x="3616523" y="2508994"/>
                  <a:pt x="3614043" y="2507754"/>
                  <a:pt x="3609082" y="2507754"/>
                </a:cubicBezTo>
                <a:close/>
                <a:moveTo>
                  <a:pt x="3471416" y="2507754"/>
                </a:moveTo>
                <a:cubicBezTo>
                  <a:pt x="3468936" y="2507754"/>
                  <a:pt x="3467695" y="2508994"/>
                  <a:pt x="3467695" y="2511475"/>
                </a:cubicBezTo>
                <a:cubicBezTo>
                  <a:pt x="3467695" y="2513955"/>
                  <a:pt x="3470176" y="2516435"/>
                  <a:pt x="3475137" y="2518916"/>
                </a:cubicBezTo>
                <a:cubicBezTo>
                  <a:pt x="3480098" y="2521397"/>
                  <a:pt x="3483818" y="2521397"/>
                  <a:pt x="3486299" y="2518916"/>
                </a:cubicBezTo>
                <a:cubicBezTo>
                  <a:pt x="3488779" y="2516435"/>
                  <a:pt x="3490019" y="2515195"/>
                  <a:pt x="3490019" y="2515195"/>
                </a:cubicBezTo>
                <a:cubicBezTo>
                  <a:pt x="3490019" y="2515195"/>
                  <a:pt x="3488779" y="2515195"/>
                  <a:pt x="3486299" y="2515195"/>
                </a:cubicBezTo>
                <a:cubicBezTo>
                  <a:pt x="3483818" y="2515195"/>
                  <a:pt x="3481338" y="2513955"/>
                  <a:pt x="3478857" y="2511475"/>
                </a:cubicBezTo>
                <a:cubicBezTo>
                  <a:pt x="3476377" y="2508994"/>
                  <a:pt x="3473896" y="2507754"/>
                  <a:pt x="3471416" y="2507754"/>
                </a:cubicBezTo>
                <a:close/>
                <a:moveTo>
                  <a:pt x="3437930" y="2507754"/>
                </a:moveTo>
                <a:lnTo>
                  <a:pt x="3452812" y="2515195"/>
                </a:lnTo>
                <a:lnTo>
                  <a:pt x="3452812" y="2507754"/>
                </a:lnTo>
                <a:close/>
                <a:moveTo>
                  <a:pt x="5781972" y="2500312"/>
                </a:moveTo>
                <a:lnTo>
                  <a:pt x="5774531" y="2507754"/>
                </a:lnTo>
                <a:lnTo>
                  <a:pt x="5781972" y="2507754"/>
                </a:lnTo>
                <a:lnTo>
                  <a:pt x="5789414" y="2515195"/>
                </a:lnTo>
                <a:lnTo>
                  <a:pt x="5804297" y="2515195"/>
                </a:lnTo>
                <a:lnTo>
                  <a:pt x="5796855" y="2507754"/>
                </a:lnTo>
                <a:cubicBezTo>
                  <a:pt x="5796855" y="2507754"/>
                  <a:pt x="5795615" y="2506514"/>
                  <a:pt x="5793135" y="2504033"/>
                </a:cubicBezTo>
                <a:cubicBezTo>
                  <a:pt x="5790654" y="2501552"/>
                  <a:pt x="5786934" y="2500312"/>
                  <a:pt x="5781972" y="2500312"/>
                </a:cubicBezTo>
                <a:close/>
                <a:moveTo>
                  <a:pt x="5633144" y="2500312"/>
                </a:moveTo>
                <a:cubicBezTo>
                  <a:pt x="5628183" y="2500312"/>
                  <a:pt x="5624462" y="2501552"/>
                  <a:pt x="5621982" y="2504033"/>
                </a:cubicBezTo>
                <a:cubicBezTo>
                  <a:pt x="5619502" y="2506514"/>
                  <a:pt x="5619502" y="2508994"/>
                  <a:pt x="5621982" y="2511475"/>
                </a:cubicBezTo>
                <a:cubicBezTo>
                  <a:pt x="5624462" y="2513955"/>
                  <a:pt x="5626943" y="2515195"/>
                  <a:pt x="5629424" y="2515195"/>
                </a:cubicBezTo>
                <a:cubicBezTo>
                  <a:pt x="5631904" y="2515195"/>
                  <a:pt x="5633144" y="2512715"/>
                  <a:pt x="5633144" y="2507754"/>
                </a:cubicBezTo>
                <a:close/>
                <a:moveTo>
                  <a:pt x="5469433" y="2500312"/>
                </a:moveTo>
                <a:cubicBezTo>
                  <a:pt x="5464472" y="2500312"/>
                  <a:pt x="5459512" y="2502793"/>
                  <a:pt x="5454551" y="2507754"/>
                </a:cubicBezTo>
                <a:lnTo>
                  <a:pt x="5424785" y="2507754"/>
                </a:lnTo>
                <a:cubicBezTo>
                  <a:pt x="5424785" y="2507754"/>
                  <a:pt x="5419824" y="2507754"/>
                  <a:pt x="5409902" y="2507754"/>
                </a:cubicBezTo>
                <a:lnTo>
                  <a:pt x="5395019" y="2507754"/>
                </a:lnTo>
                <a:cubicBezTo>
                  <a:pt x="5395019" y="2512715"/>
                  <a:pt x="5392539" y="2515195"/>
                  <a:pt x="5387578" y="2515195"/>
                </a:cubicBezTo>
                <a:lnTo>
                  <a:pt x="5387578" y="2522637"/>
                </a:lnTo>
                <a:cubicBezTo>
                  <a:pt x="5392539" y="2522637"/>
                  <a:pt x="5396260" y="2521397"/>
                  <a:pt x="5398740" y="2518916"/>
                </a:cubicBezTo>
                <a:cubicBezTo>
                  <a:pt x="5401220" y="2516435"/>
                  <a:pt x="5407422" y="2515195"/>
                  <a:pt x="5417343" y="2515195"/>
                </a:cubicBezTo>
                <a:lnTo>
                  <a:pt x="5424785" y="2522637"/>
                </a:lnTo>
                <a:lnTo>
                  <a:pt x="5424785" y="2530078"/>
                </a:lnTo>
                <a:cubicBezTo>
                  <a:pt x="5429746" y="2530078"/>
                  <a:pt x="5433467" y="2528838"/>
                  <a:pt x="5435947" y="2526357"/>
                </a:cubicBezTo>
                <a:cubicBezTo>
                  <a:pt x="5438427" y="2523877"/>
                  <a:pt x="5440908" y="2522637"/>
                  <a:pt x="5443388" y="2522637"/>
                </a:cubicBezTo>
                <a:cubicBezTo>
                  <a:pt x="5445868" y="2522637"/>
                  <a:pt x="5447109" y="2525117"/>
                  <a:pt x="5447109" y="2530078"/>
                </a:cubicBezTo>
                <a:cubicBezTo>
                  <a:pt x="5447109" y="2535039"/>
                  <a:pt x="5448350" y="2535039"/>
                  <a:pt x="5450830" y="2530078"/>
                </a:cubicBezTo>
                <a:cubicBezTo>
                  <a:pt x="5453310" y="2525117"/>
                  <a:pt x="5454551" y="2522637"/>
                  <a:pt x="5454551" y="2522637"/>
                </a:cubicBezTo>
                <a:lnTo>
                  <a:pt x="5461992" y="2522637"/>
                </a:lnTo>
                <a:cubicBezTo>
                  <a:pt x="5461992" y="2522637"/>
                  <a:pt x="5463233" y="2522637"/>
                  <a:pt x="5465713" y="2522637"/>
                </a:cubicBezTo>
                <a:cubicBezTo>
                  <a:pt x="5468193" y="2522637"/>
                  <a:pt x="5466953" y="2520156"/>
                  <a:pt x="5461992" y="2515195"/>
                </a:cubicBezTo>
                <a:cubicBezTo>
                  <a:pt x="5461992" y="2510234"/>
                  <a:pt x="5461992" y="2507754"/>
                  <a:pt x="5461992" y="2507754"/>
                </a:cubicBezTo>
                <a:close/>
                <a:moveTo>
                  <a:pt x="3728145" y="2500312"/>
                </a:moveTo>
                <a:cubicBezTo>
                  <a:pt x="3728145" y="2505273"/>
                  <a:pt x="3730625" y="2507754"/>
                  <a:pt x="3735586" y="2507754"/>
                </a:cubicBezTo>
                <a:lnTo>
                  <a:pt x="3735586" y="2500312"/>
                </a:lnTo>
                <a:close/>
                <a:moveTo>
                  <a:pt x="3136553" y="2500312"/>
                </a:moveTo>
                <a:cubicBezTo>
                  <a:pt x="3134072" y="2500312"/>
                  <a:pt x="3132832" y="2502793"/>
                  <a:pt x="3132832" y="2507754"/>
                </a:cubicBezTo>
                <a:cubicBezTo>
                  <a:pt x="3132832" y="2507754"/>
                  <a:pt x="3135313" y="2507754"/>
                  <a:pt x="3140273" y="2507754"/>
                </a:cubicBezTo>
                <a:cubicBezTo>
                  <a:pt x="3140273" y="2502793"/>
                  <a:pt x="3139033" y="2500312"/>
                  <a:pt x="3136553" y="2500312"/>
                </a:cubicBezTo>
                <a:close/>
                <a:moveTo>
                  <a:pt x="6064746" y="2492871"/>
                </a:moveTo>
                <a:lnTo>
                  <a:pt x="6087070" y="2492871"/>
                </a:lnTo>
                <a:lnTo>
                  <a:pt x="6072187" y="2500312"/>
                </a:lnTo>
                <a:cubicBezTo>
                  <a:pt x="6067226" y="2500312"/>
                  <a:pt x="6064746" y="2497832"/>
                  <a:pt x="6064746" y="2492871"/>
                </a:cubicBezTo>
                <a:close/>
                <a:moveTo>
                  <a:pt x="5752207" y="2492871"/>
                </a:moveTo>
                <a:lnTo>
                  <a:pt x="5744765" y="2500312"/>
                </a:lnTo>
                <a:cubicBezTo>
                  <a:pt x="5749727" y="2500312"/>
                  <a:pt x="5752207" y="2500312"/>
                  <a:pt x="5752207" y="2500312"/>
                </a:cubicBezTo>
                <a:cubicBezTo>
                  <a:pt x="5757168" y="2500312"/>
                  <a:pt x="5759648" y="2499072"/>
                  <a:pt x="5759648" y="2496592"/>
                </a:cubicBezTo>
                <a:cubicBezTo>
                  <a:pt x="5759648" y="2494111"/>
                  <a:pt x="5757168" y="2492871"/>
                  <a:pt x="5752207" y="2492871"/>
                </a:cubicBezTo>
                <a:close/>
                <a:moveTo>
                  <a:pt x="5685234" y="2492871"/>
                </a:moveTo>
                <a:cubicBezTo>
                  <a:pt x="5680273" y="2492871"/>
                  <a:pt x="5680273" y="2495352"/>
                  <a:pt x="5685234" y="2500312"/>
                </a:cubicBezTo>
                <a:cubicBezTo>
                  <a:pt x="5685234" y="2500312"/>
                  <a:pt x="5685234" y="2502793"/>
                  <a:pt x="5685234" y="2507754"/>
                </a:cubicBezTo>
                <a:lnTo>
                  <a:pt x="5692676" y="2507754"/>
                </a:lnTo>
                <a:cubicBezTo>
                  <a:pt x="5697637" y="2507754"/>
                  <a:pt x="5701358" y="2507754"/>
                  <a:pt x="5703838" y="2507754"/>
                </a:cubicBezTo>
                <a:cubicBezTo>
                  <a:pt x="5706318" y="2507754"/>
                  <a:pt x="5707558" y="2510234"/>
                  <a:pt x="5707558" y="2515195"/>
                </a:cubicBezTo>
                <a:cubicBezTo>
                  <a:pt x="5707558" y="2515195"/>
                  <a:pt x="5710038" y="2515195"/>
                  <a:pt x="5715000" y="2515195"/>
                </a:cubicBezTo>
                <a:cubicBezTo>
                  <a:pt x="5719961" y="2515195"/>
                  <a:pt x="5719961" y="2512715"/>
                  <a:pt x="5715000" y="2507754"/>
                </a:cubicBezTo>
                <a:cubicBezTo>
                  <a:pt x="5715000" y="2507754"/>
                  <a:pt x="5713759" y="2506514"/>
                  <a:pt x="5711279" y="2504033"/>
                </a:cubicBezTo>
                <a:cubicBezTo>
                  <a:pt x="5708799" y="2501552"/>
                  <a:pt x="5707558" y="2500312"/>
                  <a:pt x="5707558" y="2500312"/>
                </a:cubicBezTo>
                <a:cubicBezTo>
                  <a:pt x="5702597" y="2500312"/>
                  <a:pt x="5698876" y="2499072"/>
                  <a:pt x="5696396" y="2496592"/>
                </a:cubicBezTo>
                <a:cubicBezTo>
                  <a:pt x="5693916" y="2494111"/>
                  <a:pt x="5690195" y="2492871"/>
                  <a:pt x="5685234" y="2492871"/>
                </a:cubicBezTo>
                <a:close/>
                <a:moveTo>
                  <a:pt x="5662910" y="2492871"/>
                </a:moveTo>
                <a:cubicBezTo>
                  <a:pt x="5657949" y="2492871"/>
                  <a:pt x="5652988" y="2495352"/>
                  <a:pt x="5648027" y="2500312"/>
                </a:cubicBezTo>
                <a:cubicBezTo>
                  <a:pt x="5643066" y="2505273"/>
                  <a:pt x="5643066" y="2507754"/>
                  <a:pt x="5648027" y="2507754"/>
                </a:cubicBezTo>
                <a:cubicBezTo>
                  <a:pt x="5652988" y="2512715"/>
                  <a:pt x="5660430" y="2512715"/>
                  <a:pt x="5670351" y="2507754"/>
                </a:cubicBezTo>
                <a:cubicBezTo>
                  <a:pt x="5675313" y="2502793"/>
                  <a:pt x="5676552" y="2499072"/>
                  <a:pt x="5674072" y="2496592"/>
                </a:cubicBezTo>
                <a:cubicBezTo>
                  <a:pt x="5671592" y="2494111"/>
                  <a:pt x="5667871" y="2492871"/>
                  <a:pt x="5662910" y="2492871"/>
                </a:cubicBezTo>
                <a:close/>
                <a:moveTo>
                  <a:pt x="5432226" y="2492871"/>
                </a:moveTo>
                <a:cubicBezTo>
                  <a:pt x="5427265" y="2492871"/>
                  <a:pt x="5424785" y="2495352"/>
                  <a:pt x="5424785" y="2500312"/>
                </a:cubicBezTo>
                <a:lnTo>
                  <a:pt x="5432226" y="2500312"/>
                </a:lnTo>
                <a:close/>
                <a:moveTo>
                  <a:pt x="3981152" y="2492871"/>
                </a:moveTo>
                <a:cubicBezTo>
                  <a:pt x="3981152" y="2502793"/>
                  <a:pt x="3983633" y="2505273"/>
                  <a:pt x="3988594" y="2500312"/>
                </a:cubicBezTo>
                <a:cubicBezTo>
                  <a:pt x="3988594" y="2495352"/>
                  <a:pt x="3986113" y="2492871"/>
                  <a:pt x="3981152" y="2492871"/>
                </a:cubicBezTo>
                <a:close/>
                <a:moveTo>
                  <a:pt x="3400723" y="2492871"/>
                </a:moveTo>
                <a:cubicBezTo>
                  <a:pt x="3405683" y="2492871"/>
                  <a:pt x="3408164" y="2492871"/>
                  <a:pt x="3408164" y="2492871"/>
                </a:cubicBezTo>
                <a:lnTo>
                  <a:pt x="3408164" y="2500312"/>
                </a:lnTo>
                <a:cubicBezTo>
                  <a:pt x="3403203" y="2500312"/>
                  <a:pt x="3400723" y="2497832"/>
                  <a:pt x="3400723" y="2492871"/>
                </a:cubicBezTo>
                <a:close/>
                <a:moveTo>
                  <a:pt x="3147715" y="2492871"/>
                </a:moveTo>
                <a:lnTo>
                  <a:pt x="3147715" y="2500312"/>
                </a:lnTo>
                <a:cubicBezTo>
                  <a:pt x="3147715" y="2505273"/>
                  <a:pt x="3150195" y="2507754"/>
                  <a:pt x="3155156" y="2507754"/>
                </a:cubicBezTo>
                <a:cubicBezTo>
                  <a:pt x="3155156" y="2507754"/>
                  <a:pt x="3155156" y="2505273"/>
                  <a:pt x="3155156" y="2500312"/>
                </a:cubicBezTo>
                <a:cubicBezTo>
                  <a:pt x="3150195" y="2495352"/>
                  <a:pt x="3147715" y="2492871"/>
                  <a:pt x="3147715" y="2492871"/>
                </a:cubicBezTo>
                <a:close/>
                <a:moveTo>
                  <a:pt x="2969121" y="2492871"/>
                </a:moveTo>
                <a:lnTo>
                  <a:pt x="2976562" y="2492871"/>
                </a:lnTo>
                <a:cubicBezTo>
                  <a:pt x="2976562" y="2492871"/>
                  <a:pt x="2977802" y="2492871"/>
                  <a:pt x="2980283" y="2492871"/>
                </a:cubicBezTo>
                <a:cubicBezTo>
                  <a:pt x="2982764" y="2492871"/>
                  <a:pt x="2984004" y="2495352"/>
                  <a:pt x="2984004" y="2500312"/>
                </a:cubicBezTo>
                <a:lnTo>
                  <a:pt x="2976562" y="2500312"/>
                </a:lnTo>
                <a:close/>
                <a:moveTo>
                  <a:pt x="2626816" y="2492871"/>
                </a:moveTo>
                <a:cubicBezTo>
                  <a:pt x="2631777" y="2492871"/>
                  <a:pt x="2634258" y="2495352"/>
                  <a:pt x="2634258" y="2500312"/>
                </a:cubicBezTo>
                <a:lnTo>
                  <a:pt x="2626816" y="2500312"/>
                </a:lnTo>
                <a:close/>
                <a:moveTo>
                  <a:pt x="6087070" y="2485430"/>
                </a:moveTo>
                <a:cubicBezTo>
                  <a:pt x="6096992" y="2485430"/>
                  <a:pt x="6106914" y="2487910"/>
                  <a:pt x="6116836" y="2492871"/>
                </a:cubicBezTo>
                <a:cubicBezTo>
                  <a:pt x="6106914" y="2492871"/>
                  <a:pt x="6101953" y="2492871"/>
                  <a:pt x="6101953" y="2492871"/>
                </a:cubicBezTo>
                <a:close/>
                <a:moveTo>
                  <a:pt x="5997773" y="2485430"/>
                </a:moveTo>
                <a:lnTo>
                  <a:pt x="6005215" y="2492871"/>
                </a:lnTo>
                <a:cubicBezTo>
                  <a:pt x="6005215" y="2492871"/>
                  <a:pt x="6002734" y="2492871"/>
                  <a:pt x="5997773" y="2492871"/>
                </a:cubicBezTo>
                <a:close/>
                <a:moveTo>
                  <a:pt x="4427636" y="2485430"/>
                </a:moveTo>
                <a:lnTo>
                  <a:pt x="4427636" y="2492871"/>
                </a:lnTo>
                <a:lnTo>
                  <a:pt x="4435078" y="2492871"/>
                </a:lnTo>
                <a:cubicBezTo>
                  <a:pt x="4435078" y="2492871"/>
                  <a:pt x="4435078" y="2491631"/>
                  <a:pt x="4435078" y="2489150"/>
                </a:cubicBezTo>
                <a:cubicBezTo>
                  <a:pt x="4435078" y="2486670"/>
                  <a:pt x="4432598" y="2485430"/>
                  <a:pt x="4427636" y="2485430"/>
                </a:cubicBezTo>
                <a:close/>
                <a:moveTo>
                  <a:pt x="3393281" y="2485430"/>
                </a:moveTo>
                <a:cubicBezTo>
                  <a:pt x="3393281" y="2490390"/>
                  <a:pt x="3392041" y="2494111"/>
                  <a:pt x="3389560" y="2496592"/>
                </a:cubicBezTo>
                <a:cubicBezTo>
                  <a:pt x="3387080" y="2499072"/>
                  <a:pt x="3388320" y="2500312"/>
                  <a:pt x="3393281" y="2500312"/>
                </a:cubicBezTo>
                <a:lnTo>
                  <a:pt x="3408164" y="2500312"/>
                </a:lnTo>
                <a:lnTo>
                  <a:pt x="3415605" y="2500312"/>
                </a:lnTo>
                <a:cubicBezTo>
                  <a:pt x="3415605" y="2505273"/>
                  <a:pt x="3418086" y="2507754"/>
                  <a:pt x="3423047" y="2507754"/>
                </a:cubicBezTo>
                <a:cubicBezTo>
                  <a:pt x="3423047" y="2507754"/>
                  <a:pt x="3425527" y="2505273"/>
                  <a:pt x="3430488" y="2500312"/>
                </a:cubicBezTo>
                <a:cubicBezTo>
                  <a:pt x="3435449" y="2500312"/>
                  <a:pt x="3435449" y="2499072"/>
                  <a:pt x="3430488" y="2496592"/>
                </a:cubicBezTo>
                <a:cubicBezTo>
                  <a:pt x="3425527" y="2494111"/>
                  <a:pt x="3420566" y="2490390"/>
                  <a:pt x="3415605" y="2485430"/>
                </a:cubicBezTo>
                <a:close/>
                <a:moveTo>
                  <a:pt x="3363516" y="2485430"/>
                </a:moveTo>
                <a:lnTo>
                  <a:pt x="3363516" y="2492871"/>
                </a:lnTo>
                <a:cubicBezTo>
                  <a:pt x="3368476" y="2492871"/>
                  <a:pt x="3372197" y="2492871"/>
                  <a:pt x="3374678" y="2492871"/>
                </a:cubicBezTo>
                <a:cubicBezTo>
                  <a:pt x="3377158" y="2492871"/>
                  <a:pt x="3378398" y="2492871"/>
                  <a:pt x="3378398" y="2492871"/>
                </a:cubicBezTo>
                <a:cubicBezTo>
                  <a:pt x="3378398" y="2492871"/>
                  <a:pt x="3377158" y="2491631"/>
                  <a:pt x="3374678" y="2489150"/>
                </a:cubicBezTo>
                <a:cubicBezTo>
                  <a:pt x="3372197" y="2486670"/>
                  <a:pt x="3368476" y="2485430"/>
                  <a:pt x="3363516" y="2485430"/>
                </a:cubicBezTo>
                <a:close/>
                <a:moveTo>
                  <a:pt x="5591286" y="2480779"/>
                </a:moveTo>
                <a:cubicBezTo>
                  <a:pt x="5589426" y="2481399"/>
                  <a:pt x="5588496" y="2482950"/>
                  <a:pt x="5588496" y="2485430"/>
                </a:cubicBezTo>
                <a:lnTo>
                  <a:pt x="5610820" y="2485430"/>
                </a:lnTo>
                <a:cubicBezTo>
                  <a:pt x="5610820" y="2485430"/>
                  <a:pt x="5607099" y="2484190"/>
                  <a:pt x="5599658" y="2481709"/>
                </a:cubicBezTo>
                <a:cubicBezTo>
                  <a:pt x="5595937" y="2480469"/>
                  <a:pt x="5593147" y="2480159"/>
                  <a:pt x="5591286" y="2480779"/>
                </a:cubicBezTo>
                <a:close/>
                <a:moveTo>
                  <a:pt x="5536406" y="2477988"/>
                </a:moveTo>
                <a:cubicBezTo>
                  <a:pt x="5526484" y="2482949"/>
                  <a:pt x="5526484" y="2487910"/>
                  <a:pt x="5536406" y="2492871"/>
                </a:cubicBezTo>
                <a:lnTo>
                  <a:pt x="5543847" y="2485430"/>
                </a:lnTo>
                <a:cubicBezTo>
                  <a:pt x="5543847" y="2480469"/>
                  <a:pt x="5543847" y="2477988"/>
                  <a:pt x="5543847" y="2477988"/>
                </a:cubicBezTo>
                <a:close/>
                <a:moveTo>
                  <a:pt x="5357812" y="2477988"/>
                </a:moveTo>
                <a:cubicBezTo>
                  <a:pt x="5352851" y="2477988"/>
                  <a:pt x="5350371" y="2480469"/>
                  <a:pt x="5350371" y="2485430"/>
                </a:cubicBezTo>
                <a:lnTo>
                  <a:pt x="5357812" y="2485430"/>
                </a:lnTo>
                <a:cubicBezTo>
                  <a:pt x="5362774" y="2485430"/>
                  <a:pt x="5365254" y="2485430"/>
                  <a:pt x="5365254" y="2485430"/>
                </a:cubicBezTo>
                <a:cubicBezTo>
                  <a:pt x="5365254" y="2480469"/>
                  <a:pt x="5362774" y="2477988"/>
                  <a:pt x="5357812" y="2477988"/>
                </a:cubicBezTo>
                <a:close/>
                <a:moveTo>
                  <a:pt x="3661172" y="2477988"/>
                </a:moveTo>
                <a:lnTo>
                  <a:pt x="3661172" y="2485430"/>
                </a:lnTo>
                <a:lnTo>
                  <a:pt x="3668613" y="2477988"/>
                </a:lnTo>
                <a:cubicBezTo>
                  <a:pt x="3663652" y="2477988"/>
                  <a:pt x="3661172" y="2477988"/>
                  <a:pt x="3661172" y="2477988"/>
                </a:cubicBezTo>
                <a:close/>
                <a:moveTo>
                  <a:pt x="2546821" y="2475663"/>
                </a:moveTo>
                <a:cubicBezTo>
                  <a:pt x="2550542" y="2474733"/>
                  <a:pt x="2559844" y="2477988"/>
                  <a:pt x="2574726" y="2485430"/>
                </a:cubicBezTo>
                <a:cubicBezTo>
                  <a:pt x="2584649" y="2490390"/>
                  <a:pt x="2592090" y="2490390"/>
                  <a:pt x="2597051" y="2485430"/>
                </a:cubicBezTo>
                <a:cubicBezTo>
                  <a:pt x="2606973" y="2485430"/>
                  <a:pt x="2614414" y="2487910"/>
                  <a:pt x="2619375" y="2492871"/>
                </a:cubicBezTo>
                <a:lnTo>
                  <a:pt x="2611933" y="2492871"/>
                </a:lnTo>
                <a:cubicBezTo>
                  <a:pt x="2611933" y="2502793"/>
                  <a:pt x="2604492" y="2505273"/>
                  <a:pt x="2589609" y="2500312"/>
                </a:cubicBezTo>
                <a:cubicBezTo>
                  <a:pt x="2579687" y="2495352"/>
                  <a:pt x="2574726" y="2492871"/>
                  <a:pt x="2574726" y="2492871"/>
                </a:cubicBezTo>
                <a:cubicBezTo>
                  <a:pt x="2564804" y="2487910"/>
                  <a:pt x="2557363" y="2484190"/>
                  <a:pt x="2552402" y="2481709"/>
                </a:cubicBezTo>
                <a:cubicBezTo>
                  <a:pt x="2547442" y="2479228"/>
                  <a:pt x="2544961" y="2477988"/>
                  <a:pt x="2544961" y="2477988"/>
                </a:cubicBezTo>
                <a:cubicBezTo>
                  <a:pt x="2544961" y="2476748"/>
                  <a:pt x="2545581" y="2475973"/>
                  <a:pt x="2546821" y="2475663"/>
                </a:cubicBezTo>
                <a:close/>
                <a:moveTo>
                  <a:pt x="6660058" y="2470547"/>
                </a:moveTo>
                <a:lnTo>
                  <a:pt x="6667499" y="2470547"/>
                </a:lnTo>
                <a:lnTo>
                  <a:pt x="6660058" y="2477988"/>
                </a:lnTo>
                <a:close/>
                <a:moveTo>
                  <a:pt x="3490019" y="2470547"/>
                </a:moveTo>
                <a:lnTo>
                  <a:pt x="3490019" y="2477988"/>
                </a:lnTo>
                <a:lnTo>
                  <a:pt x="3497461" y="2470547"/>
                </a:lnTo>
                <a:cubicBezTo>
                  <a:pt x="3497461" y="2470547"/>
                  <a:pt x="3494980" y="2470547"/>
                  <a:pt x="3490019" y="2470547"/>
                </a:cubicBezTo>
                <a:close/>
                <a:moveTo>
                  <a:pt x="2954238" y="2470547"/>
                </a:moveTo>
                <a:lnTo>
                  <a:pt x="2961680" y="2470547"/>
                </a:lnTo>
                <a:lnTo>
                  <a:pt x="2961680" y="2477988"/>
                </a:lnTo>
                <a:cubicBezTo>
                  <a:pt x="2961680" y="2477988"/>
                  <a:pt x="2961680" y="2480469"/>
                  <a:pt x="2961680" y="2485430"/>
                </a:cubicBezTo>
                <a:lnTo>
                  <a:pt x="2954238" y="2485430"/>
                </a:lnTo>
                <a:cubicBezTo>
                  <a:pt x="2949277" y="2480469"/>
                  <a:pt x="2949277" y="2477988"/>
                  <a:pt x="2954238" y="2477988"/>
                </a:cubicBezTo>
                <a:cubicBezTo>
                  <a:pt x="2959199" y="2477988"/>
                  <a:pt x="2959199" y="2475508"/>
                  <a:pt x="2954238" y="2470547"/>
                </a:cubicBezTo>
                <a:close/>
                <a:moveTo>
                  <a:pt x="2195215" y="2470547"/>
                </a:moveTo>
                <a:lnTo>
                  <a:pt x="2232422" y="2477988"/>
                </a:lnTo>
                <a:cubicBezTo>
                  <a:pt x="2237383" y="2477988"/>
                  <a:pt x="2244824" y="2479228"/>
                  <a:pt x="2254746" y="2481709"/>
                </a:cubicBezTo>
                <a:cubicBezTo>
                  <a:pt x="2264668" y="2484190"/>
                  <a:pt x="2274590" y="2487910"/>
                  <a:pt x="2284512" y="2492871"/>
                </a:cubicBezTo>
                <a:cubicBezTo>
                  <a:pt x="2324199" y="2502793"/>
                  <a:pt x="2344043" y="2510234"/>
                  <a:pt x="2344043" y="2515195"/>
                </a:cubicBezTo>
                <a:cubicBezTo>
                  <a:pt x="2344043" y="2515195"/>
                  <a:pt x="2345283" y="2516435"/>
                  <a:pt x="2347764" y="2518916"/>
                </a:cubicBezTo>
                <a:cubicBezTo>
                  <a:pt x="2350244" y="2521397"/>
                  <a:pt x="2353965" y="2525117"/>
                  <a:pt x="2358926" y="2530078"/>
                </a:cubicBezTo>
                <a:cubicBezTo>
                  <a:pt x="2373808" y="2535039"/>
                  <a:pt x="2381250" y="2537519"/>
                  <a:pt x="2381250" y="2537519"/>
                </a:cubicBezTo>
                <a:cubicBezTo>
                  <a:pt x="2371328" y="2537519"/>
                  <a:pt x="2361406" y="2535039"/>
                  <a:pt x="2351484" y="2530078"/>
                </a:cubicBezTo>
                <a:cubicBezTo>
                  <a:pt x="2341562" y="2525117"/>
                  <a:pt x="2327920" y="2520156"/>
                  <a:pt x="2310557" y="2515195"/>
                </a:cubicBezTo>
                <a:cubicBezTo>
                  <a:pt x="2293193" y="2510234"/>
                  <a:pt x="2280791" y="2505273"/>
                  <a:pt x="2273350" y="2500312"/>
                </a:cubicBezTo>
                <a:cubicBezTo>
                  <a:pt x="2265908" y="2495352"/>
                  <a:pt x="2259707" y="2492871"/>
                  <a:pt x="2254746" y="2492871"/>
                </a:cubicBezTo>
                <a:cubicBezTo>
                  <a:pt x="2249785" y="2492871"/>
                  <a:pt x="2242344" y="2490390"/>
                  <a:pt x="2232422" y="2485430"/>
                </a:cubicBezTo>
                <a:cubicBezTo>
                  <a:pt x="2232422" y="2485430"/>
                  <a:pt x="2229941" y="2484190"/>
                  <a:pt x="2224980" y="2481709"/>
                </a:cubicBezTo>
                <a:cubicBezTo>
                  <a:pt x="2220020" y="2479228"/>
                  <a:pt x="2215058" y="2477988"/>
                  <a:pt x="2210098" y="2477988"/>
                </a:cubicBezTo>
                <a:cubicBezTo>
                  <a:pt x="2205137" y="2477988"/>
                  <a:pt x="2200175" y="2475508"/>
                  <a:pt x="2195215" y="2470547"/>
                </a:cubicBezTo>
                <a:close/>
                <a:moveTo>
                  <a:pt x="5319675" y="2465896"/>
                </a:moveTo>
                <a:cubicBezTo>
                  <a:pt x="5319055" y="2465276"/>
                  <a:pt x="5318125" y="2465586"/>
                  <a:pt x="5316885" y="2466826"/>
                </a:cubicBezTo>
                <a:cubicBezTo>
                  <a:pt x="5314404" y="2469307"/>
                  <a:pt x="5310684" y="2470547"/>
                  <a:pt x="5305722" y="2470547"/>
                </a:cubicBezTo>
                <a:lnTo>
                  <a:pt x="5305722" y="2477988"/>
                </a:lnTo>
                <a:cubicBezTo>
                  <a:pt x="5310684" y="2473027"/>
                  <a:pt x="5315644" y="2473027"/>
                  <a:pt x="5320605" y="2477988"/>
                </a:cubicBezTo>
                <a:cubicBezTo>
                  <a:pt x="5325567" y="2477988"/>
                  <a:pt x="5329287" y="2477988"/>
                  <a:pt x="5331767" y="2477988"/>
                </a:cubicBezTo>
                <a:cubicBezTo>
                  <a:pt x="5334247" y="2477988"/>
                  <a:pt x="5335488" y="2476748"/>
                  <a:pt x="5335488" y="2474267"/>
                </a:cubicBezTo>
                <a:cubicBezTo>
                  <a:pt x="5335488" y="2471787"/>
                  <a:pt x="5335488" y="2470547"/>
                  <a:pt x="5335488" y="2470547"/>
                </a:cubicBezTo>
                <a:lnTo>
                  <a:pt x="5320605" y="2470547"/>
                </a:lnTo>
                <a:cubicBezTo>
                  <a:pt x="5320605" y="2468067"/>
                  <a:pt x="5320295" y="2466516"/>
                  <a:pt x="5319675" y="2465896"/>
                </a:cubicBezTo>
                <a:close/>
                <a:moveTo>
                  <a:pt x="6258222" y="2463105"/>
                </a:moveTo>
                <a:cubicBezTo>
                  <a:pt x="6263184" y="2463105"/>
                  <a:pt x="6269385" y="2464345"/>
                  <a:pt x="6276826" y="2466826"/>
                </a:cubicBezTo>
                <a:cubicBezTo>
                  <a:pt x="6284267" y="2469307"/>
                  <a:pt x="6289229" y="2471787"/>
                  <a:pt x="6291709" y="2474267"/>
                </a:cubicBezTo>
                <a:cubicBezTo>
                  <a:pt x="6294189" y="2476748"/>
                  <a:pt x="6292949" y="2480469"/>
                  <a:pt x="6287988" y="2485430"/>
                </a:cubicBezTo>
                <a:lnTo>
                  <a:pt x="6265664" y="2485430"/>
                </a:lnTo>
                <a:cubicBezTo>
                  <a:pt x="6270625" y="2480469"/>
                  <a:pt x="6275585" y="2477988"/>
                  <a:pt x="6280547" y="2477988"/>
                </a:cubicBezTo>
                <a:lnTo>
                  <a:pt x="6265664" y="2470547"/>
                </a:lnTo>
                <a:close/>
                <a:moveTo>
                  <a:pt x="5752207" y="2463105"/>
                </a:moveTo>
                <a:cubicBezTo>
                  <a:pt x="5747245" y="2463105"/>
                  <a:pt x="5744765" y="2465586"/>
                  <a:pt x="5744765" y="2470547"/>
                </a:cubicBezTo>
                <a:cubicBezTo>
                  <a:pt x="5749727" y="2470547"/>
                  <a:pt x="5757168" y="2468066"/>
                  <a:pt x="5767090" y="2463105"/>
                </a:cubicBezTo>
                <a:close/>
                <a:moveTo>
                  <a:pt x="3326308" y="2463105"/>
                </a:moveTo>
                <a:cubicBezTo>
                  <a:pt x="3326308" y="2468066"/>
                  <a:pt x="3323828" y="2470547"/>
                  <a:pt x="3318867" y="2470547"/>
                </a:cubicBezTo>
                <a:lnTo>
                  <a:pt x="3326308" y="2485430"/>
                </a:lnTo>
                <a:cubicBezTo>
                  <a:pt x="3346152" y="2485430"/>
                  <a:pt x="3356074" y="2485430"/>
                  <a:pt x="3356074" y="2485430"/>
                </a:cubicBezTo>
                <a:cubicBezTo>
                  <a:pt x="3356074" y="2480469"/>
                  <a:pt x="3351113" y="2477988"/>
                  <a:pt x="3341191" y="2477988"/>
                </a:cubicBezTo>
                <a:lnTo>
                  <a:pt x="3341191" y="2470547"/>
                </a:lnTo>
                <a:cubicBezTo>
                  <a:pt x="3336231" y="2470547"/>
                  <a:pt x="3333750" y="2468066"/>
                  <a:pt x="3333750" y="2463105"/>
                </a:cubicBezTo>
                <a:cubicBezTo>
                  <a:pt x="3328789" y="2463105"/>
                  <a:pt x="3326308" y="2463105"/>
                  <a:pt x="3326308" y="2463105"/>
                </a:cubicBezTo>
                <a:close/>
                <a:moveTo>
                  <a:pt x="5476875" y="2455664"/>
                </a:moveTo>
                <a:lnTo>
                  <a:pt x="5469433" y="2463105"/>
                </a:lnTo>
                <a:cubicBezTo>
                  <a:pt x="5489277" y="2468066"/>
                  <a:pt x="5504160" y="2471787"/>
                  <a:pt x="5514082" y="2474267"/>
                </a:cubicBezTo>
                <a:cubicBezTo>
                  <a:pt x="5524003" y="2476748"/>
                  <a:pt x="5533926" y="2475508"/>
                  <a:pt x="5543847" y="2470547"/>
                </a:cubicBezTo>
                <a:cubicBezTo>
                  <a:pt x="5548809" y="2470547"/>
                  <a:pt x="5551289" y="2470547"/>
                  <a:pt x="5551289" y="2470547"/>
                </a:cubicBezTo>
                <a:cubicBezTo>
                  <a:pt x="5551289" y="2465586"/>
                  <a:pt x="5548809" y="2463105"/>
                  <a:pt x="5543847" y="2463105"/>
                </a:cubicBezTo>
                <a:cubicBezTo>
                  <a:pt x="5538886" y="2463105"/>
                  <a:pt x="5532685" y="2464345"/>
                  <a:pt x="5525244" y="2466826"/>
                </a:cubicBezTo>
                <a:cubicBezTo>
                  <a:pt x="5517802" y="2469307"/>
                  <a:pt x="5512841" y="2470547"/>
                  <a:pt x="5510361" y="2470547"/>
                </a:cubicBezTo>
                <a:cubicBezTo>
                  <a:pt x="5507881" y="2470547"/>
                  <a:pt x="5506640" y="2468066"/>
                  <a:pt x="5506640" y="2463105"/>
                </a:cubicBezTo>
                <a:cubicBezTo>
                  <a:pt x="5506640" y="2458145"/>
                  <a:pt x="5496719" y="2455664"/>
                  <a:pt x="5476875" y="2455664"/>
                </a:cubicBezTo>
                <a:close/>
                <a:moveTo>
                  <a:pt x="3787676" y="2455664"/>
                </a:moveTo>
                <a:cubicBezTo>
                  <a:pt x="3787676" y="2460625"/>
                  <a:pt x="3787676" y="2463105"/>
                  <a:pt x="3787676" y="2463105"/>
                </a:cubicBezTo>
                <a:cubicBezTo>
                  <a:pt x="3787676" y="2463105"/>
                  <a:pt x="3790156" y="2460625"/>
                  <a:pt x="3795117" y="2455664"/>
                </a:cubicBezTo>
                <a:cubicBezTo>
                  <a:pt x="3790156" y="2455664"/>
                  <a:pt x="3787676" y="2455664"/>
                  <a:pt x="3787676" y="2455664"/>
                </a:cubicBezTo>
                <a:close/>
                <a:moveTo>
                  <a:pt x="2492871" y="2455664"/>
                </a:moveTo>
                <a:cubicBezTo>
                  <a:pt x="2497832" y="2455664"/>
                  <a:pt x="2500312" y="2458145"/>
                  <a:pt x="2500312" y="2463105"/>
                </a:cubicBezTo>
                <a:cubicBezTo>
                  <a:pt x="2500312" y="2463105"/>
                  <a:pt x="2497832" y="2463105"/>
                  <a:pt x="2492871" y="2463105"/>
                </a:cubicBezTo>
                <a:cubicBezTo>
                  <a:pt x="2487910" y="2463105"/>
                  <a:pt x="2485430" y="2463105"/>
                  <a:pt x="2485430" y="2463105"/>
                </a:cubicBezTo>
                <a:cubicBezTo>
                  <a:pt x="2485430" y="2463105"/>
                  <a:pt x="2487910" y="2460625"/>
                  <a:pt x="2492871" y="2455664"/>
                </a:cubicBezTo>
                <a:close/>
                <a:moveTo>
                  <a:pt x="3837905" y="2451943"/>
                </a:moveTo>
                <a:cubicBezTo>
                  <a:pt x="3836665" y="2451943"/>
                  <a:pt x="3834805" y="2453184"/>
                  <a:pt x="3832324" y="2455664"/>
                </a:cubicBezTo>
                <a:lnTo>
                  <a:pt x="3839766" y="2455664"/>
                </a:lnTo>
                <a:cubicBezTo>
                  <a:pt x="3839766" y="2453184"/>
                  <a:pt x="3839146" y="2451943"/>
                  <a:pt x="3837905" y="2451943"/>
                </a:cubicBezTo>
                <a:close/>
                <a:moveTo>
                  <a:pt x="5435947" y="2448223"/>
                </a:moveTo>
                <a:cubicBezTo>
                  <a:pt x="5433467" y="2448223"/>
                  <a:pt x="5432226" y="2449463"/>
                  <a:pt x="5432226" y="2451943"/>
                </a:cubicBezTo>
                <a:cubicBezTo>
                  <a:pt x="5432226" y="2454424"/>
                  <a:pt x="5434706" y="2455664"/>
                  <a:pt x="5439668" y="2455664"/>
                </a:cubicBezTo>
                <a:cubicBezTo>
                  <a:pt x="5439668" y="2450703"/>
                  <a:pt x="5438427" y="2448223"/>
                  <a:pt x="5435947" y="2448223"/>
                </a:cubicBezTo>
                <a:close/>
                <a:moveTo>
                  <a:pt x="3847207" y="2448223"/>
                </a:moveTo>
                <a:lnTo>
                  <a:pt x="3869531" y="2463105"/>
                </a:lnTo>
                <a:cubicBezTo>
                  <a:pt x="3874492" y="2463105"/>
                  <a:pt x="3876973" y="2461865"/>
                  <a:pt x="3876973" y="2459385"/>
                </a:cubicBezTo>
                <a:cubicBezTo>
                  <a:pt x="3876973" y="2456904"/>
                  <a:pt x="3874492" y="2455664"/>
                  <a:pt x="3869531" y="2455664"/>
                </a:cubicBezTo>
                <a:cubicBezTo>
                  <a:pt x="3864570" y="2455664"/>
                  <a:pt x="3862090" y="2455664"/>
                  <a:pt x="3862090" y="2455664"/>
                </a:cubicBezTo>
                <a:cubicBezTo>
                  <a:pt x="3862090" y="2455664"/>
                  <a:pt x="3859609" y="2453183"/>
                  <a:pt x="3854648" y="2448223"/>
                </a:cubicBezTo>
                <a:cubicBezTo>
                  <a:pt x="3849687" y="2448223"/>
                  <a:pt x="3847207" y="2448223"/>
                  <a:pt x="3847207" y="2448223"/>
                </a:cubicBezTo>
                <a:close/>
                <a:moveTo>
                  <a:pt x="6161484" y="2440781"/>
                </a:moveTo>
                <a:cubicBezTo>
                  <a:pt x="6176367" y="2440781"/>
                  <a:pt x="6188770" y="2443262"/>
                  <a:pt x="6198691" y="2448223"/>
                </a:cubicBezTo>
                <a:lnTo>
                  <a:pt x="6191250" y="2455664"/>
                </a:lnTo>
                <a:cubicBezTo>
                  <a:pt x="6181328" y="2450703"/>
                  <a:pt x="6176367" y="2448223"/>
                  <a:pt x="6176367" y="2448223"/>
                </a:cubicBezTo>
                <a:close/>
                <a:moveTo>
                  <a:pt x="5901035" y="2440781"/>
                </a:moveTo>
                <a:lnTo>
                  <a:pt x="5915918" y="2440781"/>
                </a:lnTo>
                <a:lnTo>
                  <a:pt x="5930801" y="2448223"/>
                </a:lnTo>
                <a:lnTo>
                  <a:pt x="5945683" y="2448223"/>
                </a:lnTo>
                <a:cubicBezTo>
                  <a:pt x="5950645" y="2453183"/>
                  <a:pt x="5953125" y="2455664"/>
                  <a:pt x="5953125" y="2455664"/>
                </a:cubicBezTo>
                <a:cubicBezTo>
                  <a:pt x="5953125" y="2455664"/>
                  <a:pt x="5956845" y="2455664"/>
                  <a:pt x="5964287" y="2455664"/>
                </a:cubicBezTo>
                <a:cubicBezTo>
                  <a:pt x="5971728" y="2455664"/>
                  <a:pt x="5977929" y="2458145"/>
                  <a:pt x="5982890" y="2463105"/>
                </a:cubicBezTo>
                <a:cubicBezTo>
                  <a:pt x="6002734" y="2468066"/>
                  <a:pt x="6017617" y="2473027"/>
                  <a:pt x="6027539" y="2477988"/>
                </a:cubicBezTo>
                <a:lnTo>
                  <a:pt x="6034980" y="2485430"/>
                </a:lnTo>
                <a:cubicBezTo>
                  <a:pt x="6025059" y="2480469"/>
                  <a:pt x="6017617" y="2477988"/>
                  <a:pt x="6012656" y="2477988"/>
                </a:cubicBezTo>
                <a:cubicBezTo>
                  <a:pt x="6002734" y="2473027"/>
                  <a:pt x="5997773" y="2471787"/>
                  <a:pt x="5997773" y="2474267"/>
                </a:cubicBezTo>
                <a:cubicBezTo>
                  <a:pt x="5997773" y="2476748"/>
                  <a:pt x="5992812" y="2475508"/>
                  <a:pt x="5982890" y="2470547"/>
                </a:cubicBezTo>
                <a:cubicBezTo>
                  <a:pt x="5977929" y="2465586"/>
                  <a:pt x="5958086" y="2460625"/>
                  <a:pt x="5923359" y="2455664"/>
                </a:cubicBezTo>
                <a:cubicBezTo>
                  <a:pt x="5908476" y="2450703"/>
                  <a:pt x="5901035" y="2445742"/>
                  <a:pt x="5901035" y="2440781"/>
                </a:cubicBezTo>
                <a:close/>
                <a:moveTo>
                  <a:pt x="5648027" y="2440781"/>
                </a:moveTo>
                <a:cubicBezTo>
                  <a:pt x="5662910" y="2445742"/>
                  <a:pt x="5672831" y="2448223"/>
                  <a:pt x="5677793" y="2448223"/>
                </a:cubicBezTo>
                <a:lnTo>
                  <a:pt x="5677793" y="2440781"/>
                </a:lnTo>
                <a:cubicBezTo>
                  <a:pt x="5667871" y="2440781"/>
                  <a:pt x="5661669" y="2440781"/>
                  <a:pt x="5659189" y="2440781"/>
                </a:cubicBezTo>
                <a:cubicBezTo>
                  <a:pt x="5657949" y="2440781"/>
                  <a:pt x="5655778" y="2440781"/>
                  <a:pt x="5652678" y="2440781"/>
                </a:cubicBezTo>
                <a:close/>
                <a:moveTo>
                  <a:pt x="5521523" y="2440781"/>
                </a:moveTo>
                <a:lnTo>
                  <a:pt x="5514082" y="2448223"/>
                </a:lnTo>
                <a:cubicBezTo>
                  <a:pt x="5514082" y="2448223"/>
                  <a:pt x="5517802" y="2448223"/>
                  <a:pt x="5525244" y="2448223"/>
                </a:cubicBezTo>
                <a:cubicBezTo>
                  <a:pt x="5532685" y="2448223"/>
                  <a:pt x="5536406" y="2446983"/>
                  <a:pt x="5536406" y="2444502"/>
                </a:cubicBezTo>
                <a:cubicBezTo>
                  <a:pt x="5536406" y="2442021"/>
                  <a:pt x="5535165" y="2440781"/>
                  <a:pt x="5532685" y="2440781"/>
                </a:cubicBezTo>
                <a:cubicBezTo>
                  <a:pt x="5530205" y="2440781"/>
                  <a:pt x="5526484" y="2440781"/>
                  <a:pt x="5521523" y="2440781"/>
                </a:cubicBezTo>
                <a:close/>
                <a:moveTo>
                  <a:pt x="3549551" y="2440781"/>
                </a:moveTo>
                <a:lnTo>
                  <a:pt x="3549551" y="2448223"/>
                </a:lnTo>
                <a:lnTo>
                  <a:pt x="3556992" y="2448223"/>
                </a:lnTo>
                <a:cubicBezTo>
                  <a:pt x="3556992" y="2443262"/>
                  <a:pt x="3554512" y="2440781"/>
                  <a:pt x="3549551" y="2440781"/>
                </a:cubicBezTo>
                <a:close/>
                <a:moveTo>
                  <a:pt x="2656582" y="2440781"/>
                </a:moveTo>
                <a:cubicBezTo>
                  <a:pt x="2656582" y="2445742"/>
                  <a:pt x="2656582" y="2448223"/>
                  <a:pt x="2656582" y="2448223"/>
                </a:cubicBezTo>
                <a:lnTo>
                  <a:pt x="2664023" y="2448223"/>
                </a:lnTo>
                <a:close/>
                <a:moveTo>
                  <a:pt x="3207246" y="2433340"/>
                </a:moveTo>
                <a:lnTo>
                  <a:pt x="3222129" y="2433340"/>
                </a:lnTo>
                <a:lnTo>
                  <a:pt x="3222129" y="2440781"/>
                </a:lnTo>
                <a:cubicBezTo>
                  <a:pt x="3217168" y="2440781"/>
                  <a:pt x="3212207" y="2438301"/>
                  <a:pt x="3207246" y="2433340"/>
                </a:cubicBezTo>
                <a:close/>
                <a:moveTo>
                  <a:pt x="5673417" y="2430274"/>
                </a:moveTo>
                <a:lnTo>
                  <a:pt x="5670351" y="2433340"/>
                </a:lnTo>
                <a:cubicBezTo>
                  <a:pt x="5670351" y="2433340"/>
                  <a:pt x="5670662" y="2433030"/>
                  <a:pt x="5671281" y="2432410"/>
                </a:cubicBezTo>
                <a:close/>
                <a:moveTo>
                  <a:pt x="6036841" y="2429620"/>
                </a:moveTo>
                <a:cubicBezTo>
                  <a:pt x="6038081" y="2429620"/>
                  <a:pt x="6039941" y="2430860"/>
                  <a:pt x="6042422" y="2433340"/>
                </a:cubicBezTo>
                <a:lnTo>
                  <a:pt x="6034980" y="2433340"/>
                </a:lnTo>
                <a:cubicBezTo>
                  <a:pt x="6034980" y="2430860"/>
                  <a:pt x="6035600" y="2429620"/>
                  <a:pt x="6036841" y="2429620"/>
                </a:cubicBezTo>
                <a:close/>
                <a:moveTo>
                  <a:pt x="6124277" y="2425898"/>
                </a:moveTo>
                <a:lnTo>
                  <a:pt x="6139160" y="2433340"/>
                </a:lnTo>
                <a:cubicBezTo>
                  <a:pt x="6134199" y="2433340"/>
                  <a:pt x="6129238" y="2433340"/>
                  <a:pt x="6124277" y="2433340"/>
                </a:cubicBezTo>
                <a:close/>
                <a:moveTo>
                  <a:pt x="5506640" y="2425898"/>
                </a:moveTo>
                <a:cubicBezTo>
                  <a:pt x="5506640" y="2430859"/>
                  <a:pt x="5506640" y="2435820"/>
                  <a:pt x="5506640" y="2440781"/>
                </a:cubicBezTo>
                <a:lnTo>
                  <a:pt x="5521523" y="2433340"/>
                </a:lnTo>
                <a:cubicBezTo>
                  <a:pt x="5526484" y="2433340"/>
                  <a:pt x="5530205" y="2434580"/>
                  <a:pt x="5532685" y="2437060"/>
                </a:cubicBezTo>
                <a:cubicBezTo>
                  <a:pt x="5535165" y="2439541"/>
                  <a:pt x="5538886" y="2440781"/>
                  <a:pt x="5543847" y="2440781"/>
                </a:cubicBezTo>
                <a:cubicBezTo>
                  <a:pt x="5553769" y="2435820"/>
                  <a:pt x="5551289" y="2430859"/>
                  <a:pt x="5536406" y="2425898"/>
                </a:cubicBezTo>
                <a:lnTo>
                  <a:pt x="5521523" y="2425898"/>
                </a:lnTo>
                <a:close/>
                <a:moveTo>
                  <a:pt x="2403574" y="2425898"/>
                </a:moveTo>
                <a:cubicBezTo>
                  <a:pt x="2403574" y="2425898"/>
                  <a:pt x="2406055" y="2425898"/>
                  <a:pt x="2411016" y="2425898"/>
                </a:cubicBezTo>
                <a:cubicBezTo>
                  <a:pt x="2411016" y="2430859"/>
                  <a:pt x="2408535" y="2433340"/>
                  <a:pt x="2403574" y="2433340"/>
                </a:cubicBezTo>
                <a:close/>
                <a:moveTo>
                  <a:pt x="5817319" y="2422178"/>
                </a:moveTo>
                <a:cubicBezTo>
                  <a:pt x="5818560" y="2422178"/>
                  <a:pt x="5819179" y="2423418"/>
                  <a:pt x="5819179" y="2425898"/>
                </a:cubicBezTo>
                <a:cubicBezTo>
                  <a:pt x="5819179" y="2425898"/>
                  <a:pt x="5820420" y="2425898"/>
                  <a:pt x="5822900" y="2425898"/>
                </a:cubicBezTo>
                <a:cubicBezTo>
                  <a:pt x="5825380" y="2425898"/>
                  <a:pt x="5829101" y="2425898"/>
                  <a:pt x="5834062" y="2425898"/>
                </a:cubicBezTo>
                <a:lnTo>
                  <a:pt x="5848945" y="2433340"/>
                </a:lnTo>
                <a:lnTo>
                  <a:pt x="5834062" y="2433340"/>
                </a:lnTo>
                <a:lnTo>
                  <a:pt x="5811738" y="2425898"/>
                </a:lnTo>
                <a:cubicBezTo>
                  <a:pt x="5814219" y="2423418"/>
                  <a:pt x="5816079" y="2422178"/>
                  <a:pt x="5817319" y="2422178"/>
                </a:cubicBezTo>
                <a:close/>
                <a:moveTo>
                  <a:pt x="5758718" y="2420317"/>
                </a:moveTo>
                <a:cubicBezTo>
                  <a:pt x="5756858" y="2420317"/>
                  <a:pt x="5754687" y="2420938"/>
                  <a:pt x="5752207" y="2422178"/>
                </a:cubicBezTo>
                <a:cubicBezTo>
                  <a:pt x="5747245" y="2424658"/>
                  <a:pt x="5747245" y="2428379"/>
                  <a:pt x="5752207" y="2433340"/>
                </a:cubicBezTo>
                <a:lnTo>
                  <a:pt x="5767090" y="2425898"/>
                </a:lnTo>
                <a:cubicBezTo>
                  <a:pt x="5767090" y="2425898"/>
                  <a:pt x="5765849" y="2424658"/>
                  <a:pt x="5763369" y="2422178"/>
                </a:cubicBezTo>
                <a:cubicBezTo>
                  <a:pt x="5762129" y="2420938"/>
                  <a:pt x="5760578" y="2420317"/>
                  <a:pt x="5758718" y="2420317"/>
                </a:cubicBezTo>
                <a:close/>
                <a:moveTo>
                  <a:pt x="5848945" y="2418457"/>
                </a:moveTo>
                <a:lnTo>
                  <a:pt x="5856386" y="2418457"/>
                </a:lnTo>
                <a:cubicBezTo>
                  <a:pt x="5856386" y="2423418"/>
                  <a:pt x="5860107" y="2424658"/>
                  <a:pt x="5867549" y="2422178"/>
                </a:cubicBezTo>
                <a:cubicBezTo>
                  <a:pt x="5874990" y="2419697"/>
                  <a:pt x="5879951" y="2420938"/>
                  <a:pt x="5882431" y="2425898"/>
                </a:cubicBezTo>
                <a:cubicBezTo>
                  <a:pt x="5884911" y="2430859"/>
                  <a:pt x="5888632" y="2433340"/>
                  <a:pt x="5893593" y="2433340"/>
                </a:cubicBezTo>
                <a:lnTo>
                  <a:pt x="5896384" y="2433340"/>
                </a:lnTo>
                <a:cubicBezTo>
                  <a:pt x="5895764" y="2433340"/>
                  <a:pt x="5896074" y="2433340"/>
                  <a:pt x="5897314" y="2433340"/>
                </a:cubicBezTo>
                <a:lnTo>
                  <a:pt x="5901035" y="2433340"/>
                </a:lnTo>
                <a:lnTo>
                  <a:pt x="5893593" y="2440781"/>
                </a:lnTo>
                <a:lnTo>
                  <a:pt x="5878711" y="2433340"/>
                </a:lnTo>
                <a:cubicBezTo>
                  <a:pt x="5878711" y="2428379"/>
                  <a:pt x="5876231" y="2428379"/>
                  <a:pt x="5871269" y="2433340"/>
                </a:cubicBezTo>
                <a:lnTo>
                  <a:pt x="5871269" y="2425898"/>
                </a:lnTo>
                <a:cubicBezTo>
                  <a:pt x="5871269" y="2425898"/>
                  <a:pt x="5868789" y="2425898"/>
                  <a:pt x="5863828" y="2425898"/>
                </a:cubicBezTo>
                <a:cubicBezTo>
                  <a:pt x="5858867" y="2425898"/>
                  <a:pt x="5855146" y="2425898"/>
                  <a:pt x="5852666" y="2425898"/>
                </a:cubicBezTo>
                <a:cubicBezTo>
                  <a:pt x="5850186" y="2425898"/>
                  <a:pt x="5848945" y="2423418"/>
                  <a:pt x="5848945" y="2418457"/>
                </a:cubicBezTo>
                <a:close/>
                <a:moveTo>
                  <a:pt x="5722441" y="2411016"/>
                </a:moveTo>
                <a:lnTo>
                  <a:pt x="5722441" y="2418457"/>
                </a:lnTo>
                <a:cubicBezTo>
                  <a:pt x="5727402" y="2418457"/>
                  <a:pt x="5729883" y="2419697"/>
                  <a:pt x="5729883" y="2422178"/>
                </a:cubicBezTo>
                <a:cubicBezTo>
                  <a:pt x="5729883" y="2424658"/>
                  <a:pt x="5729883" y="2425898"/>
                  <a:pt x="5729883" y="2425898"/>
                </a:cubicBezTo>
                <a:cubicBezTo>
                  <a:pt x="5734844" y="2425898"/>
                  <a:pt x="5737324" y="2425898"/>
                  <a:pt x="5737324" y="2425898"/>
                </a:cubicBezTo>
                <a:close/>
                <a:moveTo>
                  <a:pt x="2344043" y="2411016"/>
                </a:moveTo>
                <a:lnTo>
                  <a:pt x="2344043" y="2418457"/>
                </a:lnTo>
                <a:cubicBezTo>
                  <a:pt x="2344043" y="2423418"/>
                  <a:pt x="2342803" y="2424658"/>
                  <a:pt x="2340322" y="2422178"/>
                </a:cubicBezTo>
                <a:cubicBezTo>
                  <a:pt x="2337842" y="2419697"/>
                  <a:pt x="2336601" y="2417217"/>
                  <a:pt x="2336601" y="2414736"/>
                </a:cubicBezTo>
                <a:cubicBezTo>
                  <a:pt x="2336601" y="2412256"/>
                  <a:pt x="2339082" y="2411016"/>
                  <a:pt x="2344043" y="2411016"/>
                </a:cubicBezTo>
                <a:close/>
                <a:moveTo>
                  <a:pt x="6031260" y="2403574"/>
                </a:moveTo>
                <a:cubicBezTo>
                  <a:pt x="6033740" y="2403574"/>
                  <a:pt x="6034980" y="2403574"/>
                  <a:pt x="6034980" y="2403574"/>
                </a:cubicBezTo>
                <a:cubicBezTo>
                  <a:pt x="6034980" y="2403574"/>
                  <a:pt x="6037460" y="2403574"/>
                  <a:pt x="6042422" y="2403574"/>
                </a:cubicBezTo>
                <a:lnTo>
                  <a:pt x="6072187" y="2411016"/>
                </a:lnTo>
                <a:cubicBezTo>
                  <a:pt x="6087070" y="2415976"/>
                  <a:pt x="6094511" y="2420938"/>
                  <a:pt x="6094511" y="2425898"/>
                </a:cubicBezTo>
                <a:lnTo>
                  <a:pt x="6087070" y="2425898"/>
                </a:lnTo>
                <a:close/>
                <a:moveTo>
                  <a:pt x="5685234" y="2403574"/>
                </a:moveTo>
                <a:lnTo>
                  <a:pt x="5685234" y="2411016"/>
                </a:lnTo>
                <a:cubicBezTo>
                  <a:pt x="5685234" y="2411016"/>
                  <a:pt x="5687714" y="2408535"/>
                  <a:pt x="5692676" y="2403574"/>
                </a:cubicBezTo>
                <a:close/>
                <a:moveTo>
                  <a:pt x="2604492" y="2403574"/>
                </a:moveTo>
                <a:lnTo>
                  <a:pt x="2619375" y="2403574"/>
                </a:lnTo>
                <a:lnTo>
                  <a:pt x="2619375" y="2411016"/>
                </a:lnTo>
                <a:cubicBezTo>
                  <a:pt x="2609453" y="2411016"/>
                  <a:pt x="2604492" y="2408535"/>
                  <a:pt x="2604492" y="2403574"/>
                </a:cubicBezTo>
                <a:close/>
                <a:moveTo>
                  <a:pt x="6444257" y="2396133"/>
                </a:moveTo>
                <a:cubicBezTo>
                  <a:pt x="6444257" y="2396133"/>
                  <a:pt x="6446737" y="2396133"/>
                  <a:pt x="6451699" y="2396133"/>
                </a:cubicBezTo>
                <a:lnTo>
                  <a:pt x="6466581" y="2396133"/>
                </a:lnTo>
                <a:lnTo>
                  <a:pt x="6474023" y="2396133"/>
                </a:lnTo>
                <a:cubicBezTo>
                  <a:pt x="6474023" y="2396133"/>
                  <a:pt x="6475263" y="2397373"/>
                  <a:pt x="6477743" y="2399853"/>
                </a:cubicBezTo>
                <a:cubicBezTo>
                  <a:pt x="6480223" y="2402334"/>
                  <a:pt x="6483945" y="2403574"/>
                  <a:pt x="6488905" y="2403574"/>
                </a:cubicBezTo>
                <a:cubicBezTo>
                  <a:pt x="6493867" y="2403574"/>
                  <a:pt x="6502548" y="2406055"/>
                  <a:pt x="6514951" y="2411016"/>
                </a:cubicBezTo>
                <a:cubicBezTo>
                  <a:pt x="6527353" y="2415976"/>
                  <a:pt x="6538515" y="2420938"/>
                  <a:pt x="6548437" y="2425898"/>
                </a:cubicBezTo>
                <a:cubicBezTo>
                  <a:pt x="6553399" y="2425898"/>
                  <a:pt x="6557119" y="2425898"/>
                  <a:pt x="6559599" y="2425898"/>
                </a:cubicBezTo>
                <a:cubicBezTo>
                  <a:pt x="6562079" y="2425898"/>
                  <a:pt x="6564561" y="2425898"/>
                  <a:pt x="6567041" y="2425898"/>
                </a:cubicBezTo>
                <a:cubicBezTo>
                  <a:pt x="6569521" y="2425898"/>
                  <a:pt x="6572002" y="2427138"/>
                  <a:pt x="6574482" y="2429619"/>
                </a:cubicBezTo>
                <a:cubicBezTo>
                  <a:pt x="6576962" y="2432100"/>
                  <a:pt x="6578203" y="2433340"/>
                  <a:pt x="6578203" y="2433340"/>
                </a:cubicBezTo>
                <a:lnTo>
                  <a:pt x="6593085" y="2448223"/>
                </a:lnTo>
                <a:cubicBezTo>
                  <a:pt x="6603007" y="2453183"/>
                  <a:pt x="6607968" y="2455664"/>
                  <a:pt x="6607968" y="2455664"/>
                </a:cubicBezTo>
                <a:lnTo>
                  <a:pt x="6578203" y="2455664"/>
                </a:lnTo>
                <a:lnTo>
                  <a:pt x="6555879" y="2440781"/>
                </a:lnTo>
                <a:cubicBezTo>
                  <a:pt x="6550917" y="2440781"/>
                  <a:pt x="6545957" y="2439541"/>
                  <a:pt x="6540995" y="2437060"/>
                </a:cubicBezTo>
                <a:cubicBezTo>
                  <a:pt x="6536035" y="2434580"/>
                  <a:pt x="6533554" y="2433340"/>
                  <a:pt x="6533554" y="2433340"/>
                </a:cubicBezTo>
                <a:cubicBezTo>
                  <a:pt x="6533554" y="2433340"/>
                  <a:pt x="6529833" y="2432100"/>
                  <a:pt x="6522392" y="2429619"/>
                </a:cubicBezTo>
                <a:cubicBezTo>
                  <a:pt x="6514951" y="2427138"/>
                  <a:pt x="6511230" y="2425898"/>
                  <a:pt x="6511230" y="2425898"/>
                </a:cubicBezTo>
                <a:cubicBezTo>
                  <a:pt x="6511230" y="2425898"/>
                  <a:pt x="6508750" y="2423418"/>
                  <a:pt x="6503789" y="2418457"/>
                </a:cubicBezTo>
                <a:cubicBezTo>
                  <a:pt x="6503789" y="2418457"/>
                  <a:pt x="6502548" y="2417217"/>
                  <a:pt x="6500068" y="2414736"/>
                </a:cubicBezTo>
                <a:cubicBezTo>
                  <a:pt x="6497588" y="2412256"/>
                  <a:pt x="6495107" y="2411016"/>
                  <a:pt x="6492627" y="2411016"/>
                </a:cubicBezTo>
                <a:cubicBezTo>
                  <a:pt x="6490147" y="2411016"/>
                  <a:pt x="6486425" y="2411016"/>
                  <a:pt x="6481465" y="2411016"/>
                </a:cubicBezTo>
                <a:cubicBezTo>
                  <a:pt x="6481465" y="2411016"/>
                  <a:pt x="6476503" y="2411016"/>
                  <a:pt x="6466581" y="2411016"/>
                </a:cubicBezTo>
                <a:cubicBezTo>
                  <a:pt x="6461620" y="2411016"/>
                  <a:pt x="6456660" y="2409775"/>
                  <a:pt x="6451699" y="2407295"/>
                </a:cubicBezTo>
                <a:cubicBezTo>
                  <a:pt x="6446737" y="2404814"/>
                  <a:pt x="6444257" y="2401093"/>
                  <a:pt x="6444257" y="2396133"/>
                </a:cubicBezTo>
                <a:close/>
                <a:moveTo>
                  <a:pt x="5945683" y="2396133"/>
                </a:moveTo>
                <a:lnTo>
                  <a:pt x="5953125" y="2396133"/>
                </a:lnTo>
                <a:lnTo>
                  <a:pt x="5953125" y="2403574"/>
                </a:lnTo>
                <a:cubicBezTo>
                  <a:pt x="5953125" y="2403574"/>
                  <a:pt x="5950645" y="2401093"/>
                  <a:pt x="5945683" y="2396133"/>
                </a:cubicBezTo>
                <a:close/>
                <a:moveTo>
                  <a:pt x="5819179" y="2396133"/>
                </a:moveTo>
                <a:cubicBezTo>
                  <a:pt x="5824141" y="2396133"/>
                  <a:pt x="5826621" y="2397373"/>
                  <a:pt x="5826621" y="2399853"/>
                </a:cubicBezTo>
                <a:cubicBezTo>
                  <a:pt x="5826621" y="2402334"/>
                  <a:pt x="5826621" y="2406055"/>
                  <a:pt x="5826621" y="2411016"/>
                </a:cubicBezTo>
                <a:lnTo>
                  <a:pt x="5826621" y="2418457"/>
                </a:lnTo>
                <a:cubicBezTo>
                  <a:pt x="5826621" y="2418457"/>
                  <a:pt x="5824141" y="2417217"/>
                  <a:pt x="5819179" y="2414736"/>
                </a:cubicBezTo>
                <a:cubicBezTo>
                  <a:pt x="5814218" y="2412256"/>
                  <a:pt x="5811738" y="2408535"/>
                  <a:pt x="5811738" y="2403574"/>
                </a:cubicBezTo>
                <a:close/>
                <a:moveTo>
                  <a:pt x="2827734" y="2396133"/>
                </a:moveTo>
                <a:cubicBezTo>
                  <a:pt x="2837656" y="2396133"/>
                  <a:pt x="2842617" y="2398613"/>
                  <a:pt x="2842617" y="2403574"/>
                </a:cubicBezTo>
                <a:cubicBezTo>
                  <a:pt x="2842617" y="2403574"/>
                  <a:pt x="2845098" y="2403574"/>
                  <a:pt x="2850058" y="2403574"/>
                </a:cubicBezTo>
                <a:cubicBezTo>
                  <a:pt x="2855019" y="2403574"/>
                  <a:pt x="2857500" y="2406055"/>
                  <a:pt x="2857500" y="2411016"/>
                </a:cubicBezTo>
                <a:cubicBezTo>
                  <a:pt x="2857500" y="2415976"/>
                  <a:pt x="2867422" y="2420938"/>
                  <a:pt x="2887266" y="2425898"/>
                </a:cubicBezTo>
                <a:cubicBezTo>
                  <a:pt x="2902148" y="2425898"/>
                  <a:pt x="2919512" y="2430859"/>
                  <a:pt x="2939355" y="2440781"/>
                </a:cubicBezTo>
                <a:cubicBezTo>
                  <a:pt x="2944316" y="2440781"/>
                  <a:pt x="2949277" y="2442021"/>
                  <a:pt x="2954238" y="2444502"/>
                </a:cubicBezTo>
                <a:cubicBezTo>
                  <a:pt x="2959199" y="2446983"/>
                  <a:pt x="2964160" y="2448223"/>
                  <a:pt x="2969121" y="2448223"/>
                </a:cubicBezTo>
                <a:lnTo>
                  <a:pt x="3021211" y="2470547"/>
                </a:lnTo>
                <a:lnTo>
                  <a:pt x="3006328" y="2470547"/>
                </a:lnTo>
                <a:cubicBezTo>
                  <a:pt x="2996406" y="2470547"/>
                  <a:pt x="2984004" y="2468066"/>
                  <a:pt x="2969121" y="2463105"/>
                </a:cubicBezTo>
                <a:lnTo>
                  <a:pt x="2931914" y="2448223"/>
                </a:lnTo>
                <a:cubicBezTo>
                  <a:pt x="2931914" y="2443262"/>
                  <a:pt x="2928193" y="2442021"/>
                  <a:pt x="2920752" y="2444502"/>
                </a:cubicBezTo>
                <a:cubicBezTo>
                  <a:pt x="2913310" y="2446983"/>
                  <a:pt x="2907109" y="2446983"/>
                  <a:pt x="2902148" y="2444502"/>
                </a:cubicBezTo>
                <a:cubicBezTo>
                  <a:pt x="2897188" y="2442021"/>
                  <a:pt x="2888506" y="2438301"/>
                  <a:pt x="2876103" y="2433340"/>
                </a:cubicBezTo>
                <a:cubicBezTo>
                  <a:pt x="2863701" y="2428379"/>
                  <a:pt x="2857500" y="2425898"/>
                  <a:pt x="2857500" y="2425898"/>
                </a:cubicBezTo>
                <a:cubicBezTo>
                  <a:pt x="2852539" y="2425898"/>
                  <a:pt x="2848818" y="2425898"/>
                  <a:pt x="2846338" y="2425898"/>
                </a:cubicBezTo>
                <a:cubicBezTo>
                  <a:pt x="2843857" y="2425898"/>
                  <a:pt x="2840136" y="2423418"/>
                  <a:pt x="2835176" y="2418457"/>
                </a:cubicBezTo>
                <a:cubicBezTo>
                  <a:pt x="2825254" y="2408535"/>
                  <a:pt x="2822774" y="2401093"/>
                  <a:pt x="2827734" y="2396133"/>
                </a:cubicBezTo>
                <a:close/>
                <a:moveTo>
                  <a:pt x="2314277" y="2396133"/>
                </a:moveTo>
                <a:lnTo>
                  <a:pt x="2329160" y="2403574"/>
                </a:lnTo>
                <a:cubicBezTo>
                  <a:pt x="2329160" y="2403574"/>
                  <a:pt x="2327920" y="2403574"/>
                  <a:pt x="2325439" y="2403574"/>
                </a:cubicBezTo>
                <a:cubicBezTo>
                  <a:pt x="2322959" y="2403574"/>
                  <a:pt x="2319238" y="2403574"/>
                  <a:pt x="2314277" y="2403574"/>
                </a:cubicBezTo>
                <a:close/>
                <a:moveTo>
                  <a:pt x="5595937" y="2388691"/>
                </a:moveTo>
                <a:cubicBezTo>
                  <a:pt x="5590976" y="2393652"/>
                  <a:pt x="5583535" y="2396133"/>
                  <a:pt x="5573613" y="2396133"/>
                </a:cubicBezTo>
                <a:lnTo>
                  <a:pt x="5566172" y="2396133"/>
                </a:lnTo>
                <a:cubicBezTo>
                  <a:pt x="5566172" y="2396133"/>
                  <a:pt x="5563692" y="2398613"/>
                  <a:pt x="5558730" y="2403574"/>
                </a:cubicBezTo>
                <a:lnTo>
                  <a:pt x="5566172" y="2403574"/>
                </a:lnTo>
                <a:cubicBezTo>
                  <a:pt x="5566172" y="2403574"/>
                  <a:pt x="5568652" y="2403574"/>
                  <a:pt x="5573613" y="2403574"/>
                </a:cubicBezTo>
                <a:lnTo>
                  <a:pt x="5588496" y="2403574"/>
                </a:lnTo>
                <a:cubicBezTo>
                  <a:pt x="5593457" y="2408535"/>
                  <a:pt x="5595937" y="2411016"/>
                  <a:pt x="5595937" y="2411016"/>
                </a:cubicBezTo>
                <a:lnTo>
                  <a:pt x="5595937" y="2396133"/>
                </a:lnTo>
                <a:close/>
                <a:moveTo>
                  <a:pt x="3155156" y="2381250"/>
                </a:moveTo>
                <a:cubicBezTo>
                  <a:pt x="3155156" y="2381250"/>
                  <a:pt x="3156396" y="2382490"/>
                  <a:pt x="3158877" y="2384971"/>
                </a:cubicBezTo>
                <a:cubicBezTo>
                  <a:pt x="3161358" y="2387451"/>
                  <a:pt x="3162598" y="2388691"/>
                  <a:pt x="3162598" y="2388691"/>
                </a:cubicBezTo>
                <a:lnTo>
                  <a:pt x="3162598" y="2381250"/>
                </a:lnTo>
                <a:close/>
                <a:moveTo>
                  <a:pt x="6400539" y="2376599"/>
                </a:moveTo>
                <a:cubicBezTo>
                  <a:pt x="6401159" y="2375979"/>
                  <a:pt x="6402089" y="2376289"/>
                  <a:pt x="6403329" y="2377529"/>
                </a:cubicBezTo>
                <a:cubicBezTo>
                  <a:pt x="6405809" y="2380010"/>
                  <a:pt x="6409531" y="2381250"/>
                  <a:pt x="6414491" y="2381250"/>
                </a:cubicBezTo>
                <a:lnTo>
                  <a:pt x="6421933" y="2388691"/>
                </a:lnTo>
                <a:lnTo>
                  <a:pt x="6407051" y="2388691"/>
                </a:lnTo>
                <a:lnTo>
                  <a:pt x="6399609" y="2381250"/>
                </a:lnTo>
                <a:cubicBezTo>
                  <a:pt x="6399609" y="2378770"/>
                  <a:pt x="6399919" y="2377219"/>
                  <a:pt x="6400539" y="2376599"/>
                </a:cubicBezTo>
                <a:close/>
                <a:moveTo>
                  <a:pt x="5633144" y="2373809"/>
                </a:moveTo>
                <a:cubicBezTo>
                  <a:pt x="5633144" y="2378769"/>
                  <a:pt x="5630664" y="2381250"/>
                  <a:pt x="5625703" y="2381250"/>
                </a:cubicBezTo>
                <a:lnTo>
                  <a:pt x="5625703" y="2388691"/>
                </a:lnTo>
                <a:lnTo>
                  <a:pt x="5648027" y="2381250"/>
                </a:lnTo>
                <a:cubicBezTo>
                  <a:pt x="5643066" y="2381250"/>
                  <a:pt x="5638106" y="2378769"/>
                  <a:pt x="5633144" y="2373809"/>
                </a:cubicBezTo>
                <a:close/>
                <a:moveTo>
                  <a:pt x="2455664" y="2373809"/>
                </a:moveTo>
                <a:lnTo>
                  <a:pt x="2470547" y="2373809"/>
                </a:lnTo>
                <a:cubicBezTo>
                  <a:pt x="2480469" y="2378769"/>
                  <a:pt x="2487910" y="2382490"/>
                  <a:pt x="2492871" y="2384971"/>
                </a:cubicBezTo>
                <a:cubicBezTo>
                  <a:pt x="2497832" y="2387451"/>
                  <a:pt x="2502793" y="2388691"/>
                  <a:pt x="2507754" y="2388691"/>
                </a:cubicBezTo>
                <a:cubicBezTo>
                  <a:pt x="2517676" y="2388691"/>
                  <a:pt x="2527598" y="2393652"/>
                  <a:pt x="2537520" y="2403574"/>
                </a:cubicBezTo>
                <a:lnTo>
                  <a:pt x="2544961" y="2403574"/>
                </a:lnTo>
                <a:cubicBezTo>
                  <a:pt x="2549922" y="2398613"/>
                  <a:pt x="2562324" y="2401093"/>
                  <a:pt x="2582168" y="2411016"/>
                </a:cubicBezTo>
                <a:cubicBezTo>
                  <a:pt x="2592090" y="2415976"/>
                  <a:pt x="2605732" y="2420938"/>
                  <a:pt x="2623096" y="2425898"/>
                </a:cubicBezTo>
                <a:cubicBezTo>
                  <a:pt x="2640459" y="2430859"/>
                  <a:pt x="2649141" y="2433340"/>
                  <a:pt x="2649141" y="2433340"/>
                </a:cubicBezTo>
                <a:lnTo>
                  <a:pt x="2678906" y="2440781"/>
                </a:lnTo>
                <a:lnTo>
                  <a:pt x="2686348" y="2440781"/>
                </a:lnTo>
                <a:lnTo>
                  <a:pt x="2693789" y="2440781"/>
                </a:lnTo>
                <a:cubicBezTo>
                  <a:pt x="2698750" y="2440781"/>
                  <a:pt x="2701230" y="2440781"/>
                  <a:pt x="2701230" y="2440781"/>
                </a:cubicBezTo>
                <a:lnTo>
                  <a:pt x="2716113" y="2448223"/>
                </a:lnTo>
                <a:lnTo>
                  <a:pt x="2753320" y="2463105"/>
                </a:lnTo>
                <a:cubicBezTo>
                  <a:pt x="2753320" y="2468066"/>
                  <a:pt x="2755801" y="2470547"/>
                  <a:pt x="2760762" y="2470547"/>
                </a:cubicBezTo>
                <a:cubicBezTo>
                  <a:pt x="2760762" y="2475508"/>
                  <a:pt x="2762002" y="2477988"/>
                  <a:pt x="2764483" y="2477988"/>
                </a:cubicBezTo>
                <a:cubicBezTo>
                  <a:pt x="2766963" y="2477988"/>
                  <a:pt x="2768203" y="2475508"/>
                  <a:pt x="2768203" y="2470547"/>
                </a:cubicBezTo>
                <a:cubicBezTo>
                  <a:pt x="2768203" y="2470547"/>
                  <a:pt x="2773164" y="2470547"/>
                  <a:pt x="2783086" y="2470547"/>
                </a:cubicBezTo>
                <a:cubicBezTo>
                  <a:pt x="2783086" y="2475508"/>
                  <a:pt x="2784326" y="2476748"/>
                  <a:pt x="2786807" y="2474267"/>
                </a:cubicBezTo>
                <a:cubicBezTo>
                  <a:pt x="2789287" y="2471787"/>
                  <a:pt x="2791767" y="2471787"/>
                  <a:pt x="2794248" y="2474267"/>
                </a:cubicBezTo>
                <a:cubicBezTo>
                  <a:pt x="2796729" y="2476748"/>
                  <a:pt x="2800449" y="2477988"/>
                  <a:pt x="2805410" y="2477988"/>
                </a:cubicBezTo>
                <a:cubicBezTo>
                  <a:pt x="2810371" y="2482949"/>
                  <a:pt x="2817812" y="2485430"/>
                  <a:pt x="2827734" y="2485430"/>
                </a:cubicBezTo>
                <a:cubicBezTo>
                  <a:pt x="2862461" y="2490390"/>
                  <a:pt x="2887266" y="2497832"/>
                  <a:pt x="2902148" y="2507754"/>
                </a:cubicBezTo>
                <a:cubicBezTo>
                  <a:pt x="2907109" y="2512715"/>
                  <a:pt x="2913310" y="2515195"/>
                  <a:pt x="2920752" y="2515195"/>
                </a:cubicBezTo>
                <a:cubicBezTo>
                  <a:pt x="2928193" y="2515195"/>
                  <a:pt x="2936875" y="2515195"/>
                  <a:pt x="2946797" y="2515195"/>
                </a:cubicBezTo>
                <a:cubicBezTo>
                  <a:pt x="2951758" y="2520156"/>
                  <a:pt x="2954238" y="2521397"/>
                  <a:pt x="2954238" y="2518916"/>
                </a:cubicBezTo>
                <a:cubicBezTo>
                  <a:pt x="2954238" y="2516435"/>
                  <a:pt x="2956719" y="2515195"/>
                  <a:pt x="2961680" y="2515195"/>
                </a:cubicBezTo>
                <a:cubicBezTo>
                  <a:pt x="2961680" y="2510234"/>
                  <a:pt x="2964160" y="2507754"/>
                  <a:pt x="2969121" y="2507754"/>
                </a:cubicBezTo>
                <a:cubicBezTo>
                  <a:pt x="2974082" y="2507754"/>
                  <a:pt x="2977802" y="2508994"/>
                  <a:pt x="2980283" y="2511475"/>
                </a:cubicBezTo>
                <a:cubicBezTo>
                  <a:pt x="2982764" y="2513955"/>
                  <a:pt x="2988965" y="2517676"/>
                  <a:pt x="2998887" y="2522637"/>
                </a:cubicBezTo>
                <a:lnTo>
                  <a:pt x="3006328" y="2530078"/>
                </a:lnTo>
                <a:cubicBezTo>
                  <a:pt x="3001367" y="2530078"/>
                  <a:pt x="2997647" y="2530078"/>
                  <a:pt x="2995166" y="2530078"/>
                </a:cubicBezTo>
                <a:cubicBezTo>
                  <a:pt x="2992685" y="2530078"/>
                  <a:pt x="2991445" y="2530078"/>
                  <a:pt x="2991445" y="2530078"/>
                </a:cubicBezTo>
                <a:lnTo>
                  <a:pt x="2991445" y="2537519"/>
                </a:lnTo>
                <a:cubicBezTo>
                  <a:pt x="2991445" y="2537519"/>
                  <a:pt x="2993926" y="2537519"/>
                  <a:pt x="2998887" y="2537519"/>
                </a:cubicBezTo>
                <a:cubicBezTo>
                  <a:pt x="3003847" y="2537519"/>
                  <a:pt x="3006328" y="2537519"/>
                  <a:pt x="3006328" y="2537519"/>
                </a:cubicBezTo>
                <a:cubicBezTo>
                  <a:pt x="3016250" y="2537519"/>
                  <a:pt x="3021211" y="2540000"/>
                  <a:pt x="3021211" y="2544961"/>
                </a:cubicBezTo>
                <a:cubicBezTo>
                  <a:pt x="3036094" y="2554883"/>
                  <a:pt x="3048496" y="2559844"/>
                  <a:pt x="3058418" y="2559844"/>
                </a:cubicBezTo>
                <a:cubicBezTo>
                  <a:pt x="3063379" y="2554883"/>
                  <a:pt x="3075781" y="2559844"/>
                  <a:pt x="3095625" y="2574726"/>
                </a:cubicBezTo>
                <a:cubicBezTo>
                  <a:pt x="3095625" y="2574726"/>
                  <a:pt x="3098106" y="2574726"/>
                  <a:pt x="3103066" y="2574726"/>
                </a:cubicBezTo>
                <a:cubicBezTo>
                  <a:pt x="3108027" y="2574726"/>
                  <a:pt x="3110508" y="2577207"/>
                  <a:pt x="3110508" y="2582168"/>
                </a:cubicBezTo>
                <a:lnTo>
                  <a:pt x="3117949" y="2582168"/>
                </a:lnTo>
                <a:cubicBezTo>
                  <a:pt x="3117949" y="2582168"/>
                  <a:pt x="3125391" y="2582168"/>
                  <a:pt x="3140273" y="2582168"/>
                </a:cubicBezTo>
                <a:cubicBezTo>
                  <a:pt x="3155156" y="2582168"/>
                  <a:pt x="3170039" y="2584649"/>
                  <a:pt x="3184922" y="2589609"/>
                </a:cubicBezTo>
                <a:lnTo>
                  <a:pt x="3207246" y="2589609"/>
                </a:lnTo>
                <a:cubicBezTo>
                  <a:pt x="3217168" y="2594570"/>
                  <a:pt x="3222129" y="2597051"/>
                  <a:pt x="3222129" y="2597051"/>
                </a:cubicBezTo>
                <a:cubicBezTo>
                  <a:pt x="3227090" y="2597051"/>
                  <a:pt x="3230810" y="2598291"/>
                  <a:pt x="3233291" y="2600771"/>
                </a:cubicBezTo>
                <a:cubicBezTo>
                  <a:pt x="3235772" y="2603252"/>
                  <a:pt x="3239492" y="2604492"/>
                  <a:pt x="3244453" y="2604492"/>
                </a:cubicBezTo>
                <a:lnTo>
                  <a:pt x="3259336" y="2597051"/>
                </a:lnTo>
                <a:cubicBezTo>
                  <a:pt x="3254375" y="2592090"/>
                  <a:pt x="3249414" y="2589609"/>
                  <a:pt x="3244453" y="2589609"/>
                </a:cubicBezTo>
                <a:cubicBezTo>
                  <a:pt x="3244453" y="2584649"/>
                  <a:pt x="3249414" y="2584649"/>
                  <a:pt x="3259336" y="2589609"/>
                </a:cubicBezTo>
                <a:cubicBezTo>
                  <a:pt x="3269258" y="2594570"/>
                  <a:pt x="3276699" y="2597051"/>
                  <a:pt x="3281660" y="2597051"/>
                </a:cubicBezTo>
                <a:cubicBezTo>
                  <a:pt x="3276699" y="2597051"/>
                  <a:pt x="3274219" y="2597051"/>
                  <a:pt x="3274219" y="2597051"/>
                </a:cubicBezTo>
                <a:cubicBezTo>
                  <a:pt x="3269258" y="2602011"/>
                  <a:pt x="3266777" y="2604492"/>
                  <a:pt x="3266777" y="2604492"/>
                </a:cubicBezTo>
                <a:cubicBezTo>
                  <a:pt x="3266777" y="2604492"/>
                  <a:pt x="3269258" y="2606973"/>
                  <a:pt x="3274219" y="2611934"/>
                </a:cubicBezTo>
                <a:lnTo>
                  <a:pt x="3281660" y="2619375"/>
                </a:lnTo>
                <a:lnTo>
                  <a:pt x="3289101" y="2626816"/>
                </a:lnTo>
                <a:cubicBezTo>
                  <a:pt x="3289101" y="2631777"/>
                  <a:pt x="3296543" y="2634258"/>
                  <a:pt x="3311426" y="2634258"/>
                </a:cubicBezTo>
                <a:cubicBezTo>
                  <a:pt x="3326308" y="2634258"/>
                  <a:pt x="3338711" y="2634258"/>
                  <a:pt x="3348633" y="2634258"/>
                </a:cubicBezTo>
                <a:cubicBezTo>
                  <a:pt x="3358555" y="2634258"/>
                  <a:pt x="3367236" y="2635498"/>
                  <a:pt x="3374678" y="2637978"/>
                </a:cubicBezTo>
                <a:cubicBezTo>
                  <a:pt x="3382119" y="2640459"/>
                  <a:pt x="3385840" y="2644180"/>
                  <a:pt x="3385840" y="2649141"/>
                </a:cubicBezTo>
                <a:cubicBezTo>
                  <a:pt x="3390800" y="2649141"/>
                  <a:pt x="3398242" y="2649141"/>
                  <a:pt x="3408164" y="2649141"/>
                </a:cubicBezTo>
                <a:lnTo>
                  <a:pt x="3400723" y="2641699"/>
                </a:lnTo>
                <a:cubicBezTo>
                  <a:pt x="3400723" y="2641699"/>
                  <a:pt x="3403203" y="2641699"/>
                  <a:pt x="3408164" y="2641699"/>
                </a:cubicBezTo>
                <a:cubicBezTo>
                  <a:pt x="3413125" y="2641699"/>
                  <a:pt x="3415605" y="2641699"/>
                  <a:pt x="3415605" y="2641699"/>
                </a:cubicBezTo>
                <a:cubicBezTo>
                  <a:pt x="3415605" y="2636738"/>
                  <a:pt x="3416845" y="2635498"/>
                  <a:pt x="3419326" y="2637978"/>
                </a:cubicBezTo>
                <a:cubicBezTo>
                  <a:pt x="3421807" y="2640459"/>
                  <a:pt x="3425527" y="2641699"/>
                  <a:pt x="3430488" y="2641699"/>
                </a:cubicBezTo>
                <a:cubicBezTo>
                  <a:pt x="3440410" y="2646660"/>
                  <a:pt x="3447851" y="2651621"/>
                  <a:pt x="3452812" y="2656582"/>
                </a:cubicBezTo>
                <a:cubicBezTo>
                  <a:pt x="3457773" y="2656582"/>
                  <a:pt x="3462734" y="2656582"/>
                  <a:pt x="3467695" y="2656582"/>
                </a:cubicBezTo>
                <a:cubicBezTo>
                  <a:pt x="3472656" y="2656582"/>
                  <a:pt x="3477617" y="2656582"/>
                  <a:pt x="3482578" y="2656582"/>
                </a:cubicBezTo>
                <a:lnTo>
                  <a:pt x="3497461" y="2664023"/>
                </a:lnTo>
                <a:cubicBezTo>
                  <a:pt x="3497461" y="2664023"/>
                  <a:pt x="3492500" y="2665263"/>
                  <a:pt x="3482578" y="2667744"/>
                </a:cubicBezTo>
                <a:cubicBezTo>
                  <a:pt x="3472656" y="2670225"/>
                  <a:pt x="3465215" y="2668984"/>
                  <a:pt x="3460254" y="2664023"/>
                </a:cubicBezTo>
                <a:cubicBezTo>
                  <a:pt x="3450332" y="2659063"/>
                  <a:pt x="3440410" y="2656582"/>
                  <a:pt x="3430488" y="2656582"/>
                </a:cubicBezTo>
                <a:lnTo>
                  <a:pt x="3408164" y="2664023"/>
                </a:lnTo>
                <a:cubicBezTo>
                  <a:pt x="3398242" y="2668984"/>
                  <a:pt x="3393281" y="2668984"/>
                  <a:pt x="3393281" y="2664023"/>
                </a:cubicBezTo>
                <a:cubicBezTo>
                  <a:pt x="3393281" y="2659063"/>
                  <a:pt x="3390800" y="2656582"/>
                  <a:pt x="3385840" y="2656582"/>
                </a:cubicBezTo>
                <a:cubicBezTo>
                  <a:pt x="3385840" y="2661543"/>
                  <a:pt x="3390800" y="2668984"/>
                  <a:pt x="3400723" y="2678906"/>
                </a:cubicBezTo>
                <a:lnTo>
                  <a:pt x="3415605" y="2686348"/>
                </a:lnTo>
                <a:lnTo>
                  <a:pt x="3445371" y="2686348"/>
                </a:lnTo>
                <a:cubicBezTo>
                  <a:pt x="3445371" y="2681387"/>
                  <a:pt x="3445371" y="2678906"/>
                  <a:pt x="3445371" y="2678906"/>
                </a:cubicBezTo>
                <a:cubicBezTo>
                  <a:pt x="3455293" y="2678906"/>
                  <a:pt x="3470176" y="2686348"/>
                  <a:pt x="3490019" y="2701230"/>
                </a:cubicBezTo>
                <a:cubicBezTo>
                  <a:pt x="3504902" y="2706191"/>
                  <a:pt x="3512344" y="2707432"/>
                  <a:pt x="3512344" y="2704951"/>
                </a:cubicBezTo>
                <a:cubicBezTo>
                  <a:pt x="3512344" y="2702470"/>
                  <a:pt x="3517305" y="2701230"/>
                  <a:pt x="3527226" y="2701230"/>
                </a:cubicBezTo>
                <a:cubicBezTo>
                  <a:pt x="3537148" y="2701230"/>
                  <a:pt x="3547070" y="2703711"/>
                  <a:pt x="3556992" y="2708672"/>
                </a:cubicBezTo>
                <a:cubicBezTo>
                  <a:pt x="3561953" y="2708672"/>
                  <a:pt x="3566914" y="2708672"/>
                  <a:pt x="3571875" y="2708672"/>
                </a:cubicBezTo>
                <a:lnTo>
                  <a:pt x="3549551" y="2693789"/>
                </a:lnTo>
                <a:cubicBezTo>
                  <a:pt x="3534668" y="2693789"/>
                  <a:pt x="3529707" y="2692549"/>
                  <a:pt x="3534668" y="2690068"/>
                </a:cubicBezTo>
                <a:cubicBezTo>
                  <a:pt x="3539629" y="2687588"/>
                  <a:pt x="3544590" y="2687588"/>
                  <a:pt x="3549551" y="2690068"/>
                </a:cubicBezTo>
                <a:cubicBezTo>
                  <a:pt x="3554512" y="2692549"/>
                  <a:pt x="3556992" y="2691308"/>
                  <a:pt x="3556992" y="2686348"/>
                </a:cubicBezTo>
                <a:cubicBezTo>
                  <a:pt x="3556992" y="2681387"/>
                  <a:pt x="3559472" y="2678906"/>
                  <a:pt x="3564433" y="2678906"/>
                </a:cubicBezTo>
                <a:lnTo>
                  <a:pt x="3571875" y="2686348"/>
                </a:lnTo>
                <a:lnTo>
                  <a:pt x="3571875" y="2693789"/>
                </a:lnTo>
                <a:lnTo>
                  <a:pt x="3586758" y="2701230"/>
                </a:lnTo>
                <a:cubicBezTo>
                  <a:pt x="3586758" y="2706191"/>
                  <a:pt x="3587998" y="2708672"/>
                  <a:pt x="3590478" y="2708672"/>
                </a:cubicBezTo>
                <a:cubicBezTo>
                  <a:pt x="3592959" y="2708672"/>
                  <a:pt x="3594199" y="2708672"/>
                  <a:pt x="3594199" y="2708672"/>
                </a:cubicBezTo>
                <a:cubicBezTo>
                  <a:pt x="3594199" y="2708672"/>
                  <a:pt x="3595439" y="2709912"/>
                  <a:pt x="3597920" y="2712392"/>
                </a:cubicBezTo>
                <a:cubicBezTo>
                  <a:pt x="3600400" y="2714873"/>
                  <a:pt x="3601641" y="2716113"/>
                  <a:pt x="3601641" y="2716113"/>
                </a:cubicBezTo>
                <a:lnTo>
                  <a:pt x="3579316" y="2716113"/>
                </a:lnTo>
                <a:lnTo>
                  <a:pt x="3571875" y="2723555"/>
                </a:lnTo>
                <a:cubicBezTo>
                  <a:pt x="3571875" y="2728515"/>
                  <a:pt x="3571875" y="2730996"/>
                  <a:pt x="3571875" y="2730996"/>
                </a:cubicBezTo>
                <a:lnTo>
                  <a:pt x="3579316" y="2738437"/>
                </a:lnTo>
                <a:cubicBezTo>
                  <a:pt x="3584277" y="2738437"/>
                  <a:pt x="3591719" y="2740918"/>
                  <a:pt x="3601641" y="2745879"/>
                </a:cubicBezTo>
                <a:lnTo>
                  <a:pt x="3631406" y="2745879"/>
                </a:lnTo>
                <a:cubicBezTo>
                  <a:pt x="3631406" y="2740918"/>
                  <a:pt x="3628926" y="2738437"/>
                  <a:pt x="3623965" y="2738437"/>
                </a:cubicBezTo>
                <a:lnTo>
                  <a:pt x="3631406" y="2738437"/>
                </a:lnTo>
                <a:cubicBezTo>
                  <a:pt x="3641328" y="2743398"/>
                  <a:pt x="3641328" y="2748359"/>
                  <a:pt x="3631406" y="2753320"/>
                </a:cubicBezTo>
                <a:lnTo>
                  <a:pt x="3638848" y="2760762"/>
                </a:lnTo>
                <a:lnTo>
                  <a:pt x="3653022" y="2760053"/>
                </a:lnTo>
                <a:lnTo>
                  <a:pt x="3646289" y="2753320"/>
                </a:lnTo>
                <a:lnTo>
                  <a:pt x="3661172" y="2753320"/>
                </a:lnTo>
                <a:lnTo>
                  <a:pt x="3654514" y="2759979"/>
                </a:lnTo>
                <a:lnTo>
                  <a:pt x="3657451" y="2759831"/>
                </a:lnTo>
                <a:cubicBezTo>
                  <a:pt x="3662412" y="2759212"/>
                  <a:pt x="3666133" y="2758282"/>
                  <a:pt x="3668613" y="2757041"/>
                </a:cubicBezTo>
                <a:cubicBezTo>
                  <a:pt x="3673574" y="2754560"/>
                  <a:pt x="3678535" y="2755801"/>
                  <a:pt x="3683496" y="2760762"/>
                </a:cubicBezTo>
                <a:cubicBezTo>
                  <a:pt x="3688457" y="2765722"/>
                  <a:pt x="3693418" y="2768203"/>
                  <a:pt x="3698379" y="2768203"/>
                </a:cubicBezTo>
                <a:lnTo>
                  <a:pt x="3720703" y="2783086"/>
                </a:lnTo>
                <a:lnTo>
                  <a:pt x="3743027" y="2790527"/>
                </a:lnTo>
                <a:cubicBezTo>
                  <a:pt x="3757910" y="2790527"/>
                  <a:pt x="3770313" y="2791767"/>
                  <a:pt x="3780234" y="2794248"/>
                </a:cubicBezTo>
                <a:cubicBezTo>
                  <a:pt x="3790156" y="2796729"/>
                  <a:pt x="3797598" y="2797969"/>
                  <a:pt x="3802559" y="2797969"/>
                </a:cubicBezTo>
                <a:cubicBezTo>
                  <a:pt x="3807520" y="2802929"/>
                  <a:pt x="3807520" y="2807891"/>
                  <a:pt x="3802559" y="2812851"/>
                </a:cubicBezTo>
                <a:cubicBezTo>
                  <a:pt x="3802559" y="2812851"/>
                  <a:pt x="3800078" y="2811611"/>
                  <a:pt x="3795117" y="2809131"/>
                </a:cubicBezTo>
                <a:cubicBezTo>
                  <a:pt x="3790156" y="2806650"/>
                  <a:pt x="3785195" y="2805410"/>
                  <a:pt x="3780234" y="2805410"/>
                </a:cubicBezTo>
                <a:lnTo>
                  <a:pt x="3750469" y="2797969"/>
                </a:lnTo>
                <a:cubicBezTo>
                  <a:pt x="3740547" y="2788047"/>
                  <a:pt x="3718223" y="2783086"/>
                  <a:pt x="3683496" y="2783086"/>
                </a:cubicBezTo>
                <a:cubicBezTo>
                  <a:pt x="3678535" y="2783086"/>
                  <a:pt x="3673574" y="2781846"/>
                  <a:pt x="3668613" y="2779365"/>
                </a:cubicBezTo>
                <a:cubicBezTo>
                  <a:pt x="3663652" y="2776884"/>
                  <a:pt x="3661172" y="2775644"/>
                  <a:pt x="3661172" y="2775644"/>
                </a:cubicBezTo>
                <a:cubicBezTo>
                  <a:pt x="3661172" y="2775644"/>
                  <a:pt x="3650010" y="2773164"/>
                  <a:pt x="3627685" y="2768203"/>
                </a:cubicBezTo>
                <a:cubicBezTo>
                  <a:pt x="3605361" y="2763242"/>
                  <a:pt x="3583037" y="2758281"/>
                  <a:pt x="3560713" y="2753320"/>
                </a:cubicBezTo>
                <a:cubicBezTo>
                  <a:pt x="3538389" y="2748359"/>
                  <a:pt x="3524746" y="2743398"/>
                  <a:pt x="3519785" y="2738437"/>
                </a:cubicBezTo>
                <a:cubicBezTo>
                  <a:pt x="3504902" y="2733477"/>
                  <a:pt x="3494980" y="2730996"/>
                  <a:pt x="3490019" y="2730996"/>
                </a:cubicBezTo>
                <a:cubicBezTo>
                  <a:pt x="3485058" y="2730996"/>
                  <a:pt x="3480098" y="2728515"/>
                  <a:pt x="3475137" y="2723555"/>
                </a:cubicBezTo>
                <a:lnTo>
                  <a:pt x="3452812" y="2716113"/>
                </a:lnTo>
                <a:cubicBezTo>
                  <a:pt x="3447851" y="2716113"/>
                  <a:pt x="3441650" y="2714873"/>
                  <a:pt x="3434209" y="2712392"/>
                </a:cubicBezTo>
                <a:cubicBezTo>
                  <a:pt x="3426767" y="2709912"/>
                  <a:pt x="3418086" y="2707432"/>
                  <a:pt x="3408164" y="2704951"/>
                </a:cubicBezTo>
                <a:cubicBezTo>
                  <a:pt x="3398242" y="2702470"/>
                  <a:pt x="3387080" y="2698750"/>
                  <a:pt x="3374678" y="2693789"/>
                </a:cubicBezTo>
                <a:cubicBezTo>
                  <a:pt x="3362275" y="2688828"/>
                  <a:pt x="3352353" y="2685108"/>
                  <a:pt x="3344912" y="2682627"/>
                </a:cubicBezTo>
                <a:cubicBezTo>
                  <a:pt x="3337471" y="2680146"/>
                  <a:pt x="3331270" y="2677666"/>
                  <a:pt x="3326308" y="2675185"/>
                </a:cubicBezTo>
                <a:cubicBezTo>
                  <a:pt x="3321348" y="2672705"/>
                  <a:pt x="3316386" y="2670225"/>
                  <a:pt x="3311426" y="2667744"/>
                </a:cubicBezTo>
                <a:cubicBezTo>
                  <a:pt x="3306465" y="2665263"/>
                  <a:pt x="3299024" y="2664023"/>
                  <a:pt x="3289101" y="2664023"/>
                </a:cubicBezTo>
                <a:cubicBezTo>
                  <a:pt x="3274219" y="2659063"/>
                  <a:pt x="3264297" y="2655342"/>
                  <a:pt x="3259336" y="2652861"/>
                </a:cubicBezTo>
                <a:cubicBezTo>
                  <a:pt x="3254375" y="2650381"/>
                  <a:pt x="3249414" y="2649141"/>
                  <a:pt x="3244453" y="2649141"/>
                </a:cubicBezTo>
                <a:cubicBezTo>
                  <a:pt x="3224609" y="2644180"/>
                  <a:pt x="3207246" y="2640459"/>
                  <a:pt x="3192363" y="2637978"/>
                </a:cubicBezTo>
                <a:cubicBezTo>
                  <a:pt x="3177480" y="2635498"/>
                  <a:pt x="3167558" y="2631777"/>
                  <a:pt x="3162598" y="2626816"/>
                </a:cubicBezTo>
                <a:cubicBezTo>
                  <a:pt x="3157637" y="2616894"/>
                  <a:pt x="3140273" y="2609453"/>
                  <a:pt x="3110508" y="2604492"/>
                </a:cubicBezTo>
                <a:cubicBezTo>
                  <a:pt x="3105547" y="2604492"/>
                  <a:pt x="3103066" y="2602011"/>
                  <a:pt x="3103066" y="2597051"/>
                </a:cubicBezTo>
                <a:cubicBezTo>
                  <a:pt x="3098106" y="2597051"/>
                  <a:pt x="3093144" y="2595811"/>
                  <a:pt x="3088183" y="2593330"/>
                </a:cubicBezTo>
                <a:cubicBezTo>
                  <a:pt x="3083223" y="2590849"/>
                  <a:pt x="3078261" y="2589609"/>
                  <a:pt x="3073301" y="2589609"/>
                </a:cubicBezTo>
                <a:cubicBezTo>
                  <a:pt x="3053457" y="2584649"/>
                  <a:pt x="3033613" y="2579687"/>
                  <a:pt x="3013769" y="2574726"/>
                </a:cubicBezTo>
                <a:cubicBezTo>
                  <a:pt x="2993926" y="2569766"/>
                  <a:pt x="2972842" y="2563564"/>
                  <a:pt x="2950517" y="2556123"/>
                </a:cubicBezTo>
                <a:cubicBezTo>
                  <a:pt x="2928193" y="2548682"/>
                  <a:pt x="2912070" y="2542480"/>
                  <a:pt x="2902148" y="2537519"/>
                </a:cubicBezTo>
                <a:cubicBezTo>
                  <a:pt x="2892226" y="2532559"/>
                  <a:pt x="2884785" y="2530078"/>
                  <a:pt x="2879824" y="2530078"/>
                </a:cubicBezTo>
                <a:lnTo>
                  <a:pt x="2850058" y="2522637"/>
                </a:lnTo>
                <a:cubicBezTo>
                  <a:pt x="2835176" y="2517676"/>
                  <a:pt x="2825254" y="2515195"/>
                  <a:pt x="2820293" y="2515195"/>
                </a:cubicBezTo>
                <a:cubicBezTo>
                  <a:pt x="2815332" y="2515195"/>
                  <a:pt x="2800449" y="2510234"/>
                  <a:pt x="2775644" y="2500312"/>
                </a:cubicBezTo>
                <a:cubicBezTo>
                  <a:pt x="2765722" y="2500312"/>
                  <a:pt x="2755801" y="2497832"/>
                  <a:pt x="2745879" y="2492871"/>
                </a:cubicBezTo>
                <a:cubicBezTo>
                  <a:pt x="2735957" y="2487910"/>
                  <a:pt x="2728515" y="2485430"/>
                  <a:pt x="2723555" y="2485430"/>
                </a:cubicBezTo>
                <a:cubicBezTo>
                  <a:pt x="2708672" y="2480469"/>
                  <a:pt x="2696270" y="2475508"/>
                  <a:pt x="2686348" y="2470547"/>
                </a:cubicBezTo>
                <a:cubicBezTo>
                  <a:pt x="2676425" y="2465586"/>
                  <a:pt x="2660303" y="2460625"/>
                  <a:pt x="2637978" y="2455664"/>
                </a:cubicBezTo>
                <a:cubicBezTo>
                  <a:pt x="2615654" y="2450703"/>
                  <a:pt x="2597051" y="2443262"/>
                  <a:pt x="2582168" y="2433340"/>
                </a:cubicBezTo>
                <a:lnTo>
                  <a:pt x="2559844" y="2425898"/>
                </a:lnTo>
                <a:lnTo>
                  <a:pt x="2559844" y="2418457"/>
                </a:lnTo>
                <a:cubicBezTo>
                  <a:pt x="2559844" y="2413496"/>
                  <a:pt x="2549922" y="2411016"/>
                  <a:pt x="2530078" y="2411016"/>
                </a:cubicBezTo>
                <a:cubicBezTo>
                  <a:pt x="2525117" y="2411016"/>
                  <a:pt x="2520156" y="2411016"/>
                  <a:pt x="2515195" y="2411016"/>
                </a:cubicBezTo>
                <a:cubicBezTo>
                  <a:pt x="2510234" y="2411016"/>
                  <a:pt x="2502793" y="2411016"/>
                  <a:pt x="2492871" y="2411016"/>
                </a:cubicBezTo>
                <a:cubicBezTo>
                  <a:pt x="2477988" y="2406055"/>
                  <a:pt x="2468066" y="2402334"/>
                  <a:pt x="2463105" y="2399853"/>
                </a:cubicBezTo>
                <a:cubicBezTo>
                  <a:pt x="2458145" y="2397373"/>
                  <a:pt x="2455664" y="2393652"/>
                  <a:pt x="2455664" y="2388691"/>
                </a:cubicBezTo>
                <a:close/>
                <a:moveTo>
                  <a:pt x="2409953" y="2372746"/>
                </a:moveTo>
                <a:lnTo>
                  <a:pt x="2418457" y="2373809"/>
                </a:lnTo>
                <a:cubicBezTo>
                  <a:pt x="2418457" y="2373809"/>
                  <a:pt x="2415976" y="2373809"/>
                  <a:pt x="2411016" y="2373809"/>
                </a:cubicBezTo>
                <a:close/>
                <a:moveTo>
                  <a:pt x="5610820" y="2366367"/>
                </a:moveTo>
                <a:cubicBezTo>
                  <a:pt x="5610820" y="2371328"/>
                  <a:pt x="5610820" y="2373809"/>
                  <a:pt x="5610820" y="2373809"/>
                </a:cubicBezTo>
                <a:cubicBezTo>
                  <a:pt x="5610820" y="2378769"/>
                  <a:pt x="5610820" y="2381250"/>
                  <a:pt x="5610820" y="2381250"/>
                </a:cubicBezTo>
                <a:cubicBezTo>
                  <a:pt x="5615781" y="2381250"/>
                  <a:pt x="5618261" y="2381250"/>
                  <a:pt x="5618261" y="2381250"/>
                </a:cubicBezTo>
                <a:cubicBezTo>
                  <a:pt x="5618261" y="2381250"/>
                  <a:pt x="5618261" y="2378769"/>
                  <a:pt x="5618261" y="2373809"/>
                </a:cubicBezTo>
                <a:close/>
                <a:moveTo>
                  <a:pt x="5558730" y="2366367"/>
                </a:moveTo>
                <a:cubicBezTo>
                  <a:pt x="5558730" y="2366367"/>
                  <a:pt x="5558730" y="2368848"/>
                  <a:pt x="5558730" y="2373809"/>
                </a:cubicBezTo>
                <a:cubicBezTo>
                  <a:pt x="5563692" y="2378769"/>
                  <a:pt x="5558730" y="2381250"/>
                  <a:pt x="5543847" y="2381250"/>
                </a:cubicBezTo>
                <a:cubicBezTo>
                  <a:pt x="5538886" y="2381250"/>
                  <a:pt x="5536406" y="2382490"/>
                  <a:pt x="5536406" y="2384971"/>
                </a:cubicBezTo>
                <a:cubicBezTo>
                  <a:pt x="5536406" y="2387451"/>
                  <a:pt x="5532685" y="2388691"/>
                  <a:pt x="5525244" y="2388691"/>
                </a:cubicBezTo>
                <a:cubicBezTo>
                  <a:pt x="5517802" y="2388691"/>
                  <a:pt x="5514082" y="2387451"/>
                  <a:pt x="5514082" y="2384971"/>
                </a:cubicBezTo>
                <a:cubicBezTo>
                  <a:pt x="5514082" y="2382490"/>
                  <a:pt x="5510361" y="2381250"/>
                  <a:pt x="5502920" y="2381250"/>
                </a:cubicBezTo>
                <a:cubicBezTo>
                  <a:pt x="5495478" y="2381250"/>
                  <a:pt x="5491758" y="2378769"/>
                  <a:pt x="5491758" y="2373809"/>
                </a:cubicBezTo>
                <a:lnTo>
                  <a:pt x="5491758" y="2381250"/>
                </a:lnTo>
                <a:cubicBezTo>
                  <a:pt x="5491758" y="2386211"/>
                  <a:pt x="5494238" y="2388691"/>
                  <a:pt x="5499199" y="2388691"/>
                </a:cubicBezTo>
                <a:cubicBezTo>
                  <a:pt x="5509120" y="2393652"/>
                  <a:pt x="5517802" y="2396133"/>
                  <a:pt x="5525244" y="2396133"/>
                </a:cubicBezTo>
                <a:cubicBezTo>
                  <a:pt x="5532685" y="2396133"/>
                  <a:pt x="5537647" y="2394893"/>
                  <a:pt x="5540127" y="2392412"/>
                </a:cubicBezTo>
                <a:cubicBezTo>
                  <a:pt x="5542607" y="2389931"/>
                  <a:pt x="5546327" y="2388691"/>
                  <a:pt x="5551289" y="2388691"/>
                </a:cubicBezTo>
                <a:cubicBezTo>
                  <a:pt x="5571133" y="2388691"/>
                  <a:pt x="5576093" y="2383731"/>
                  <a:pt x="5566172" y="2373809"/>
                </a:cubicBezTo>
                <a:cubicBezTo>
                  <a:pt x="5561210" y="2368848"/>
                  <a:pt x="5558730" y="2366367"/>
                  <a:pt x="5558730" y="2366367"/>
                </a:cubicBezTo>
                <a:close/>
                <a:moveTo>
                  <a:pt x="5514082" y="2366367"/>
                </a:moveTo>
                <a:lnTo>
                  <a:pt x="5506640" y="2373809"/>
                </a:lnTo>
                <a:cubicBezTo>
                  <a:pt x="5506640" y="2373809"/>
                  <a:pt x="5509120" y="2373809"/>
                  <a:pt x="5514082" y="2373809"/>
                </a:cubicBezTo>
                <a:cubicBezTo>
                  <a:pt x="5519043" y="2373809"/>
                  <a:pt x="5521523" y="2373809"/>
                  <a:pt x="5521523" y="2373809"/>
                </a:cubicBezTo>
                <a:close/>
                <a:moveTo>
                  <a:pt x="3058418" y="2366367"/>
                </a:moveTo>
                <a:cubicBezTo>
                  <a:pt x="3058418" y="2366367"/>
                  <a:pt x="3060899" y="2368848"/>
                  <a:pt x="3065859" y="2373809"/>
                </a:cubicBezTo>
                <a:lnTo>
                  <a:pt x="3080742" y="2366367"/>
                </a:lnTo>
                <a:close/>
                <a:moveTo>
                  <a:pt x="2195215" y="2366367"/>
                </a:moveTo>
                <a:lnTo>
                  <a:pt x="2262187" y="2381250"/>
                </a:lnTo>
                <a:lnTo>
                  <a:pt x="2247305" y="2381250"/>
                </a:lnTo>
                <a:cubicBezTo>
                  <a:pt x="2237383" y="2376289"/>
                  <a:pt x="2229941" y="2373809"/>
                  <a:pt x="2224980" y="2373809"/>
                </a:cubicBezTo>
                <a:close/>
                <a:moveTo>
                  <a:pt x="5642446" y="2361716"/>
                </a:moveTo>
                <a:cubicBezTo>
                  <a:pt x="5641206" y="2361096"/>
                  <a:pt x="5640586" y="2361406"/>
                  <a:pt x="5640586" y="2362646"/>
                </a:cubicBezTo>
                <a:cubicBezTo>
                  <a:pt x="5640586" y="2365127"/>
                  <a:pt x="5640586" y="2368848"/>
                  <a:pt x="5640586" y="2373809"/>
                </a:cubicBezTo>
                <a:cubicBezTo>
                  <a:pt x="5645547" y="2378769"/>
                  <a:pt x="5648027" y="2378769"/>
                  <a:pt x="5648027" y="2373809"/>
                </a:cubicBezTo>
                <a:lnTo>
                  <a:pt x="5648027" y="2366367"/>
                </a:lnTo>
                <a:cubicBezTo>
                  <a:pt x="5645546" y="2363887"/>
                  <a:pt x="5643686" y="2362337"/>
                  <a:pt x="5642446" y="2361716"/>
                </a:cubicBezTo>
                <a:close/>
                <a:moveTo>
                  <a:pt x="5588496" y="2358926"/>
                </a:moveTo>
                <a:lnTo>
                  <a:pt x="5588496" y="2366367"/>
                </a:lnTo>
                <a:cubicBezTo>
                  <a:pt x="5593457" y="2366367"/>
                  <a:pt x="5595937" y="2365127"/>
                  <a:pt x="5595937" y="2362646"/>
                </a:cubicBezTo>
                <a:cubicBezTo>
                  <a:pt x="5595937" y="2360166"/>
                  <a:pt x="5593457" y="2358926"/>
                  <a:pt x="5588496" y="2358926"/>
                </a:cubicBezTo>
                <a:close/>
                <a:moveTo>
                  <a:pt x="2455664" y="2358926"/>
                </a:moveTo>
                <a:cubicBezTo>
                  <a:pt x="2460625" y="2358926"/>
                  <a:pt x="2463105" y="2358926"/>
                  <a:pt x="2463105" y="2358926"/>
                </a:cubicBezTo>
                <a:lnTo>
                  <a:pt x="2477988" y="2366367"/>
                </a:lnTo>
                <a:close/>
                <a:moveTo>
                  <a:pt x="1986855" y="2358926"/>
                </a:moveTo>
                <a:cubicBezTo>
                  <a:pt x="1996777" y="2358926"/>
                  <a:pt x="2004219" y="2358926"/>
                  <a:pt x="2009180" y="2358926"/>
                </a:cubicBezTo>
                <a:cubicBezTo>
                  <a:pt x="2014141" y="2358926"/>
                  <a:pt x="2019102" y="2361406"/>
                  <a:pt x="2024062" y="2366367"/>
                </a:cubicBezTo>
                <a:cubicBezTo>
                  <a:pt x="2029023" y="2366367"/>
                  <a:pt x="2032744" y="2367607"/>
                  <a:pt x="2035225" y="2370088"/>
                </a:cubicBezTo>
                <a:cubicBezTo>
                  <a:pt x="2037705" y="2372568"/>
                  <a:pt x="2040186" y="2373809"/>
                  <a:pt x="2042666" y="2373809"/>
                </a:cubicBezTo>
                <a:cubicBezTo>
                  <a:pt x="2045147" y="2373809"/>
                  <a:pt x="2047627" y="2373809"/>
                  <a:pt x="2050107" y="2373809"/>
                </a:cubicBezTo>
                <a:cubicBezTo>
                  <a:pt x="2052588" y="2373809"/>
                  <a:pt x="2056309" y="2376289"/>
                  <a:pt x="2061270" y="2381250"/>
                </a:cubicBezTo>
                <a:cubicBezTo>
                  <a:pt x="2071192" y="2386211"/>
                  <a:pt x="2083594" y="2389931"/>
                  <a:pt x="2098476" y="2392412"/>
                </a:cubicBezTo>
                <a:cubicBezTo>
                  <a:pt x="2113360" y="2394893"/>
                  <a:pt x="2123281" y="2396133"/>
                  <a:pt x="2128242" y="2396133"/>
                </a:cubicBezTo>
                <a:lnTo>
                  <a:pt x="2165449" y="2403574"/>
                </a:lnTo>
                <a:lnTo>
                  <a:pt x="2195215" y="2411016"/>
                </a:lnTo>
                <a:lnTo>
                  <a:pt x="2195215" y="2418457"/>
                </a:lnTo>
                <a:cubicBezTo>
                  <a:pt x="2205137" y="2423418"/>
                  <a:pt x="2212578" y="2428379"/>
                  <a:pt x="2217539" y="2433340"/>
                </a:cubicBezTo>
                <a:cubicBezTo>
                  <a:pt x="2222500" y="2438301"/>
                  <a:pt x="2232422" y="2443262"/>
                  <a:pt x="2247305" y="2448223"/>
                </a:cubicBezTo>
                <a:cubicBezTo>
                  <a:pt x="2262187" y="2453183"/>
                  <a:pt x="2270869" y="2458145"/>
                  <a:pt x="2273350" y="2463105"/>
                </a:cubicBezTo>
                <a:cubicBezTo>
                  <a:pt x="2275830" y="2468066"/>
                  <a:pt x="2278310" y="2470547"/>
                  <a:pt x="2280791" y="2470547"/>
                </a:cubicBezTo>
                <a:cubicBezTo>
                  <a:pt x="2283272" y="2470547"/>
                  <a:pt x="2288232" y="2471787"/>
                  <a:pt x="2295674" y="2474267"/>
                </a:cubicBezTo>
                <a:cubicBezTo>
                  <a:pt x="2303115" y="2476748"/>
                  <a:pt x="2306836" y="2477988"/>
                  <a:pt x="2306836" y="2477988"/>
                </a:cubicBezTo>
                <a:lnTo>
                  <a:pt x="2306836" y="2485430"/>
                </a:lnTo>
                <a:cubicBezTo>
                  <a:pt x="2306836" y="2485430"/>
                  <a:pt x="2301875" y="2482949"/>
                  <a:pt x="2291953" y="2477988"/>
                </a:cubicBezTo>
                <a:cubicBezTo>
                  <a:pt x="2286992" y="2477988"/>
                  <a:pt x="2279551" y="2476748"/>
                  <a:pt x="2269629" y="2474267"/>
                </a:cubicBezTo>
                <a:cubicBezTo>
                  <a:pt x="2259707" y="2471787"/>
                  <a:pt x="2254746" y="2469307"/>
                  <a:pt x="2254746" y="2466826"/>
                </a:cubicBezTo>
                <a:cubicBezTo>
                  <a:pt x="2254746" y="2464345"/>
                  <a:pt x="2252265" y="2463105"/>
                  <a:pt x="2247305" y="2463105"/>
                </a:cubicBezTo>
                <a:cubicBezTo>
                  <a:pt x="2242344" y="2463105"/>
                  <a:pt x="2238623" y="2461865"/>
                  <a:pt x="2236142" y="2459385"/>
                </a:cubicBezTo>
                <a:cubicBezTo>
                  <a:pt x="2233662" y="2456904"/>
                  <a:pt x="2232422" y="2455664"/>
                  <a:pt x="2232422" y="2455664"/>
                </a:cubicBezTo>
                <a:lnTo>
                  <a:pt x="2210098" y="2440781"/>
                </a:lnTo>
                <a:lnTo>
                  <a:pt x="2202656" y="2433340"/>
                </a:lnTo>
                <a:cubicBezTo>
                  <a:pt x="2192734" y="2428379"/>
                  <a:pt x="2187774" y="2427138"/>
                  <a:pt x="2187774" y="2429619"/>
                </a:cubicBezTo>
                <a:cubicBezTo>
                  <a:pt x="2187774" y="2432100"/>
                  <a:pt x="2184053" y="2433340"/>
                  <a:pt x="2176611" y="2433340"/>
                </a:cubicBezTo>
                <a:cubicBezTo>
                  <a:pt x="2169170" y="2433340"/>
                  <a:pt x="2165449" y="2433340"/>
                  <a:pt x="2165449" y="2433340"/>
                </a:cubicBezTo>
                <a:cubicBezTo>
                  <a:pt x="2150566" y="2428379"/>
                  <a:pt x="2138164" y="2423418"/>
                  <a:pt x="2128242" y="2418457"/>
                </a:cubicBezTo>
                <a:cubicBezTo>
                  <a:pt x="2118320" y="2408535"/>
                  <a:pt x="2110879" y="2403574"/>
                  <a:pt x="2105918" y="2403574"/>
                </a:cubicBezTo>
                <a:lnTo>
                  <a:pt x="2091035" y="2396133"/>
                </a:lnTo>
                <a:cubicBezTo>
                  <a:pt x="2086075" y="2396133"/>
                  <a:pt x="2081113" y="2396133"/>
                  <a:pt x="2076152" y="2396133"/>
                </a:cubicBezTo>
                <a:lnTo>
                  <a:pt x="2076152" y="2403574"/>
                </a:lnTo>
                <a:cubicBezTo>
                  <a:pt x="2066230" y="2398613"/>
                  <a:pt x="2058789" y="2394893"/>
                  <a:pt x="2053828" y="2392412"/>
                </a:cubicBezTo>
                <a:cubicBezTo>
                  <a:pt x="2048867" y="2389931"/>
                  <a:pt x="2046387" y="2387451"/>
                  <a:pt x="2046387" y="2384971"/>
                </a:cubicBezTo>
                <a:cubicBezTo>
                  <a:pt x="2046387" y="2382490"/>
                  <a:pt x="2041426" y="2380010"/>
                  <a:pt x="2031504" y="2377529"/>
                </a:cubicBezTo>
                <a:cubicBezTo>
                  <a:pt x="2021582" y="2375049"/>
                  <a:pt x="2006699" y="2373809"/>
                  <a:pt x="1986855" y="2373809"/>
                </a:cubicBezTo>
                <a:cubicBezTo>
                  <a:pt x="1986855" y="2373809"/>
                  <a:pt x="1986855" y="2372568"/>
                  <a:pt x="1986855" y="2370088"/>
                </a:cubicBezTo>
                <a:cubicBezTo>
                  <a:pt x="1986855" y="2367607"/>
                  <a:pt x="1989336" y="2366367"/>
                  <a:pt x="1994297" y="2366367"/>
                </a:cubicBezTo>
                <a:close/>
                <a:moveTo>
                  <a:pt x="5528965" y="2355205"/>
                </a:moveTo>
                <a:cubicBezTo>
                  <a:pt x="5526484" y="2355206"/>
                  <a:pt x="5524004" y="2356446"/>
                  <a:pt x="5521523" y="2358926"/>
                </a:cubicBezTo>
                <a:lnTo>
                  <a:pt x="5514082" y="2358926"/>
                </a:lnTo>
                <a:cubicBezTo>
                  <a:pt x="5514082" y="2358926"/>
                  <a:pt x="5521523" y="2361406"/>
                  <a:pt x="5536406" y="2366367"/>
                </a:cubicBezTo>
                <a:lnTo>
                  <a:pt x="5551289" y="2358926"/>
                </a:lnTo>
                <a:lnTo>
                  <a:pt x="5536406" y="2358926"/>
                </a:lnTo>
                <a:cubicBezTo>
                  <a:pt x="5533925" y="2356446"/>
                  <a:pt x="5531445" y="2355206"/>
                  <a:pt x="5528965" y="2355205"/>
                </a:cubicBezTo>
                <a:close/>
                <a:moveTo>
                  <a:pt x="5718720" y="2351484"/>
                </a:moveTo>
                <a:cubicBezTo>
                  <a:pt x="5716240" y="2351484"/>
                  <a:pt x="5715000" y="2353965"/>
                  <a:pt x="5715000" y="2358926"/>
                </a:cubicBezTo>
                <a:lnTo>
                  <a:pt x="5715000" y="2366367"/>
                </a:lnTo>
                <a:cubicBezTo>
                  <a:pt x="5710038" y="2366367"/>
                  <a:pt x="5707558" y="2363886"/>
                  <a:pt x="5707558" y="2358926"/>
                </a:cubicBezTo>
                <a:lnTo>
                  <a:pt x="5685234" y="2358926"/>
                </a:lnTo>
                <a:lnTo>
                  <a:pt x="5692676" y="2366367"/>
                </a:lnTo>
                <a:cubicBezTo>
                  <a:pt x="5697637" y="2371328"/>
                  <a:pt x="5700117" y="2371328"/>
                  <a:pt x="5700117" y="2366367"/>
                </a:cubicBezTo>
                <a:cubicBezTo>
                  <a:pt x="5700117" y="2366367"/>
                  <a:pt x="5702597" y="2367607"/>
                  <a:pt x="5707558" y="2370088"/>
                </a:cubicBezTo>
                <a:cubicBezTo>
                  <a:pt x="5712520" y="2372568"/>
                  <a:pt x="5716240" y="2373809"/>
                  <a:pt x="5718720" y="2373809"/>
                </a:cubicBezTo>
                <a:cubicBezTo>
                  <a:pt x="5721201" y="2373809"/>
                  <a:pt x="5724921" y="2375049"/>
                  <a:pt x="5729883" y="2377529"/>
                </a:cubicBezTo>
                <a:cubicBezTo>
                  <a:pt x="5734844" y="2380010"/>
                  <a:pt x="5737324" y="2381250"/>
                  <a:pt x="5737324" y="2381250"/>
                </a:cubicBezTo>
                <a:lnTo>
                  <a:pt x="5752207" y="2381250"/>
                </a:lnTo>
                <a:lnTo>
                  <a:pt x="5737324" y="2373809"/>
                </a:lnTo>
                <a:cubicBezTo>
                  <a:pt x="5737324" y="2368848"/>
                  <a:pt x="5736083" y="2365127"/>
                  <a:pt x="5733603" y="2362646"/>
                </a:cubicBezTo>
                <a:cubicBezTo>
                  <a:pt x="5731123" y="2360166"/>
                  <a:pt x="5727402" y="2358926"/>
                  <a:pt x="5722441" y="2358926"/>
                </a:cubicBezTo>
                <a:cubicBezTo>
                  <a:pt x="5722441" y="2353965"/>
                  <a:pt x="5721201" y="2351484"/>
                  <a:pt x="5718720" y="2351484"/>
                </a:cubicBezTo>
                <a:close/>
                <a:moveTo>
                  <a:pt x="5558730" y="2351484"/>
                </a:moveTo>
                <a:lnTo>
                  <a:pt x="5566172" y="2358926"/>
                </a:lnTo>
                <a:lnTo>
                  <a:pt x="5573613" y="2351484"/>
                </a:lnTo>
                <a:close/>
                <a:moveTo>
                  <a:pt x="3065859" y="2351484"/>
                </a:moveTo>
                <a:lnTo>
                  <a:pt x="3073301" y="2358926"/>
                </a:lnTo>
                <a:cubicBezTo>
                  <a:pt x="3085703" y="2361406"/>
                  <a:pt x="3094385" y="2363267"/>
                  <a:pt x="3099346" y="2364507"/>
                </a:cubicBezTo>
                <a:lnTo>
                  <a:pt x="3102553" y="2365469"/>
                </a:lnTo>
                <a:lnTo>
                  <a:pt x="3099346" y="2359856"/>
                </a:lnTo>
                <a:cubicBezTo>
                  <a:pt x="3096865" y="2357996"/>
                  <a:pt x="3093145" y="2356446"/>
                  <a:pt x="3088183" y="2355205"/>
                </a:cubicBezTo>
                <a:cubicBezTo>
                  <a:pt x="3078261" y="2352724"/>
                  <a:pt x="3070820" y="2351484"/>
                  <a:pt x="3065859" y="2351484"/>
                </a:cubicBezTo>
                <a:close/>
                <a:moveTo>
                  <a:pt x="2113360" y="2351484"/>
                </a:moveTo>
                <a:cubicBezTo>
                  <a:pt x="2113360" y="2351484"/>
                  <a:pt x="2115840" y="2351484"/>
                  <a:pt x="2120801" y="2351484"/>
                </a:cubicBezTo>
                <a:lnTo>
                  <a:pt x="2120801" y="2358926"/>
                </a:lnTo>
                <a:cubicBezTo>
                  <a:pt x="2120801" y="2358926"/>
                  <a:pt x="2118320" y="2356445"/>
                  <a:pt x="2113360" y="2351484"/>
                </a:cubicBezTo>
                <a:close/>
                <a:moveTo>
                  <a:pt x="5960566" y="2344043"/>
                </a:moveTo>
                <a:cubicBezTo>
                  <a:pt x="5965527" y="2344043"/>
                  <a:pt x="5970488" y="2346524"/>
                  <a:pt x="5975449" y="2351484"/>
                </a:cubicBezTo>
                <a:cubicBezTo>
                  <a:pt x="5970488" y="2351484"/>
                  <a:pt x="5965527" y="2351484"/>
                  <a:pt x="5960566" y="2351484"/>
                </a:cubicBezTo>
                <a:close/>
                <a:moveTo>
                  <a:pt x="2143125" y="2344043"/>
                </a:moveTo>
                <a:cubicBezTo>
                  <a:pt x="2148086" y="2344043"/>
                  <a:pt x="2153047" y="2346524"/>
                  <a:pt x="2158008" y="2351484"/>
                </a:cubicBezTo>
                <a:lnTo>
                  <a:pt x="2150566" y="2351484"/>
                </a:lnTo>
                <a:close/>
                <a:moveTo>
                  <a:pt x="5729883" y="2336601"/>
                </a:moveTo>
                <a:lnTo>
                  <a:pt x="5729883" y="2344043"/>
                </a:lnTo>
                <a:cubicBezTo>
                  <a:pt x="5734844" y="2344043"/>
                  <a:pt x="5739804" y="2344043"/>
                  <a:pt x="5744765" y="2344043"/>
                </a:cubicBezTo>
                <a:cubicBezTo>
                  <a:pt x="5739804" y="2339082"/>
                  <a:pt x="5734844" y="2336601"/>
                  <a:pt x="5729883" y="2336601"/>
                </a:cubicBezTo>
                <a:close/>
                <a:moveTo>
                  <a:pt x="3170039" y="2336601"/>
                </a:moveTo>
                <a:cubicBezTo>
                  <a:pt x="3170039" y="2336601"/>
                  <a:pt x="3167558" y="2339082"/>
                  <a:pt x="3162598" y="2344043"/>
                </a:cubicBezTo>
                <a:cubicBezTo>
                  <a:pt x="3162598" y="2344043"/>
                  <a:pt x="3163838" y="2345283"/>
                  <a:pt x="3166318" y="2347764"/>
                </a:cubicBezTo>
                <a:cubicBezTo>
                  <a:pt x="3168799" y="2350244"/>
                  <a:pt x="3170039" y="2351484"/>
                  <a:pt x="3170039" y="2351484"/>
                </a:cubicBezTo>
                <a:cubicBezTo>
                  <a:pt x="3184922" y="2356445"/>
                  <a:pt x="3192363" y="2356445"/>
                  <a:pt x="3192363" y="2351484"/>
                </a:cubicBezTo>
                <a:cubicBezTo>
                  <a:pt x="3192363" y="2346524"/>
                  <a:pt x="3189883" y="2344043"/>
                  <a:pt x="3184922" y="2344043"/>
                </a:cubicBezTo>
                <a:lnTo>
                  <a:pt x="3177480" y="2344043"/>
                </a:lnTo>
                <a:close/>
                <a:moveTo>
                  <a:pt x="5640586" y="2329160"/>
                </a:moveTo>
                <a:cubicBezTo>
                  <a:pt x="5640586" y="2329160"/>
                  <a:pt x="5643066" y="2329160"/>
                  <a:pt x="5648027" y="2329160"/>
                </a:cubicBezTo>
                <a:lnTo>
                  <a:pt x="5646836" y="2333327"/>
                </a:lnTo>
                <a:close/>
                <a:moveTo>
                  <a:pt x="3110508" y="2329160"/>
                </a:moveTo>
                <a:lnTo>
                  <a:pt x="3125391" y="2336601"/>
                </a:lnTo>
                <a:lnTo>
                  <a:pt x="3117949" y="2329160"/>
                </a:lnTo>
                <a:cubicBezTo>
                  <a:pt x="3112988" y="2329160"/>
                  <a:pt x="3110508" y="2329160"/>
                  <a:pt x="3110508" y="2329160"/>
                </a:cubicBezTo>
                <a:close/>
                <a:moveTo>
                  <a:pt x="2403574" y="2323470"/>
                </a:moveTo>
                <a:lnTo>
                  <a:pt x="2414736" y="2325439"/>
                </a:lnTo>
                <a:cubicBezTo>
                  <a:pt x="2427138" y="2327920"/>
                  <a:pt x="2434580" y="2329160"/>
                  <a:pt x="2437060" y="2329160"/>
                </a:cubicBezTo>
                <a:cubicBezTo>
                  <a:pt x="2439541" y="2329160"/>
                  <a:pt x="2443262" y="2330400"/>
                  <a:pt x="2448223" y="2332881"/>
                </a:cubicBezTo>
                <a:cubicBezTo>
                  <a:pt x="2453183" y="2335361"/>
                  <a:pt x="2460625" y="2336601"/>
                  <a:pt x="2470547" y="2336601"/>
                </a:cubicBezTo>
                <a:cubicBezTo>
                  <a:pt x="2500312" y="2341562"/>
                  <a:pt x="2527598" y="2349004"/>
                  <a:pt x="2552402" y="2358926"/>
                </a:cubicBezTo>
                <a:lnTo>
                  <a:pt x="2589609" y="2366367"/>
                </a:lnTo>
                <a:lnTo>
                  <a:pt x="2634258" y="2373809"/>
                </a:lnTo>
                <a:lnTo>
                  <a:pt x="2641699" y="2373809"/>
                </a:lnTo>
                <a:cubicBezTo>
                  <a:pt x="2646660" y="2373809"/>
                  <a:pt x="2649141" y="2376289"/>
                  <a:pt x="2649141" y="2381250"/>
                </a:cubicBezTo>
                <a:cubicBezTo>
                  <a:pt x="2664023" y="2391172"/>
                  <a:pt x="2691308" y="2396133"/>
                  <a:pt x="2730996" y="2396133"/>
                </a:cubicBezTo>
                <a:lnTo>
                  <a:pt x="2768203" y="2403574"/>
                </a:lnTo>
                <a:cubicBezTo>
                  <a:pt x="2802929" y="2423418"/>
                  <a:pt x="2822774" y="2430859"/>
                  <a:pt x="2827734" y="2425898"/>
                </a:cubicBezTo>
                <a:lnTo>
                  <a:pt x="2850058" y="2440781"/>
                </a:lnTo>
                <a:cubicBezTo>
                  <a:pt x="2850058" y="2445742"/>
                  <a:pt x="2855019" y="2448223"/>
                  <a:pt x="2864941" y="2448223"/>
                </a:cubicBezTo>
                <a:cubicBezTo>
                  <a:pt x="2874863" y="2448223"/>
                  <a:pt x="2882305" y="2449463"/>
                  <a:pt x="2887266" y="2451943"/>
                </a:cubicBezTo>
                <a:cubicBezTo>
                  <a:pt x="2892226" y="2454424"/>
                  <a:pt x="2898428" y="2455664"/>
                  <a:pt x="2905869" y="2455664"/>
                </a:cubicBezTo>
                <a:cubicBezTo>
                  <a:pt x="2913310" y="2455664"/>
                  <a:pt x="2917031" y="2456904"/>
                  <a:pt x="2917031" y="2459385"/>
                </a:cubicBezTo>
                <a:cubicBezTo>
                  <a:pt x="2917031" y="2461865"/>
                  <a:pt x="2919512" y="2463105"/>
                  <a:pt x="2924473" y="2463105"/>
                </a:cubicBezTo>
                <a:cubicBezTo>
                  <a:pt x="2944316" y="2463105"/>
                  <a:pt x="2949277" y="2468066"/>
                  <a:pt x="2939355" y="2477988"/>
                </a:cubicBezTo>
                <a:lnTo>
                  <a:pt x="2924473" y="2477988"/>
                </a:lnTo>
                <a:cubicBezTo>
                  <a:pt x="2924473" y="2473027"/>
                  <a:pt x="2919512" y="2473027"/>
                  <a:pt x="2909590" y="2477988"/>
                </a:cubicBezTo>
                <a:cubicBezTo>
                  <a:pt x="2909590" y="2477988"/>
                  <a:pt x="2908350" y="2476748"/>
                  <a:pt x="2905869" y="2474267"/>
                </a:cubicBezTo>
                <a:cubicBezTo>
                  <a:pt x="2903388" y="2471787"/>
                  <a:pt x="2900908" y="2470547"/>
                  <a:pt x="2898428" y="2470547"/>
                </a:cubicBezTo>
                <a:cubicBezTo>
                  <a:pt x="2895947" y="2470547"/>
                  <a:pt x="2893467" y="2470547"/>
                  <a:pt x="2890986" y="2470547"/>
                </a:cubicBezTo>
                <a:cubicBezTo>
                  <a:pt x="2888506" y="2470547"/>
                  <a:pt x="2884785" y="2470547"/>
                  <a:pt x="2879824" y="2470547"/>
                </a:cubicBezTo>
                <a:cubicBezTo>
                  <a:pt x="2879824" y="2470547"/>
                  <a:pt x="2879824" y="2468066"/>
                  <a:pt x="2879824" y="2463105"/>
                </a:cubicBezTo>
                <a:cubicBezTo>
                  <a:pt x="2879824" y="2458145"/>
                  <a:pt x="2877344" y="2455664"/>
                  <a:pt x="2872383" y="2455664"/>
                </a:cubicBezTo>
                <a:cubicBezTo>
                  <a:pt x="2867422" y="2460625"/>
                  <a:pt x="2867422" y="2463105"/>
                  <a:pt x="2872383" y="2463105"/>
                </a:cubicBezTo>
                <a:lnTo>
                  <a:pt x="2857500" y="2463105"/>
                </a:lnTo>
                <a:cubicBezTo>
                  <a:pt x="2857500" y="2458145"/>
                  <a:pt x="2853779" y="2455664"/>
                  <a:pt x="2846338" y="2455664"/>
                </a:cubicBezTo>
                <a:cubicBezTo>
                  <a:pt x="2838896" y="2455664"/>
                  <a:pt x="2835176" y="2454424"/>
                  <a:pt x="2835176" y="2451943"/>
                </a:cubicBezTo>
                <a:cubicBezTo>
                  <a:pt x="2835176" y="2449463"/>
                  <a:pt x="2832695" y="2448223"/>
                  <a:pt x="2827734" y="2448223"/>
                </a:cubicBezTo>
                <a:lnTo>
                  <a:pt x="2812851" y="2440781"/>
                </a:lnTo>
                <a:lnTo>
                  <a:pt x="2797969" y="2440781"/>
                </a:lnTo>
                <a:cubicBezTo>
                  <a:pt x="2797969" y="2440781"/>
                  <a:pt x="2794248" y="2440781"/>
                  <a:pt x="2786807" y="2440781"/>
                </a:cubicBezTo>
                <a:cubicBezTo>
                  <a:pt x="2779365" y="2440781"/>
                  <a:pt x="2771924" y="2439541"/>
                  <a:pt x="2764483" y="2437060"/>
                </a:cubicBezTo>
                <a:cubicBezTo>
                  <a:pt x="2757041" y="2434580"/>
                  <a:pt x="2753320" y="2432100"/>
                  <a:pt x="2753320" y="2429619"/>
                </a:cubicBezTo>
                <a:cubicBezTo>
                  <a:pt x="2753320" y="2427138"/>
                  <a:pt x="2749600" y="2425898"/>
                  <a:pt x="2742158" y="2425898"/>
                </a:cubicBezTo>
                <a:cubicBezTo>
                  <a:pt x="2734717" y="2425898"/>
                  <a:pt x="2723555" y="2422178"/>
                  <a:pt x="2708672" y="2414736"/>
                </a:cubicBezTo>
                <a:cubicBezTo>
                  <a:pt x="2693789" y="2407295"/>
                  <a:pt x="2680146" y="2403574"/>
                  <a:pt x="2667744" y="2403574"/>
                </a:cubicBezTo>
                <a:cubicBezTo>
                  <a:pt x="2655342" y="2403574"/>
                  <a:pt x="2649141" y="2401093"/>
                  <a:pt x="2649141" y="2396133"/>
                </a:cubicBezTo>
                <a:cubicBezTo>
                  <a:pt x="2649141" y="2396133"/>
                  <a:pt x="2646660" y="2396133"/>
                  <a:pt x="2641699" y="2396133"/>
                </a:cubicBezTo>
                <a:cubicBezTo>
                  <a:pt x="2636738" y="2396133"/>
                  <a:pt x="2634258" y="2396133"/>
                  <a:pt x="2634258" y="2396133"/>
                </a:cubicBezTo>
                <a:cubicBezTo>
                  <a:pt x="2624336" y="2396133"/>
                  <a:pt x="2616894" y="2393652"/>
                  <a:pt x="2611933" y="2388691"/>
                </a:cubicBezTo>
                <a:cubicBezTo>
                  <a:pt x="2606973" y="2388691"/>
                  <a:pt x="2602011" y="2387451"/>
                  <a:pt x="2597051" y="2384971"/>
                </a:cubicBezTo>
                <a:cubicBezTo>
                  <a:pt x="2592090" y="2382490"/>
                  <a:pt x="2587129" y="2381250"/>
                  <a:pt x="2582168" y="2381250"/>
                </a:cubicBezTo>
                <a:cubicBezTo>
                  <a:pt x="2577207" y="2381250"/>
                  <a:pt x="2571006" y="2380010"/>
                  <a:pt x="2563564" y="2377529"/>
                </a:cubicBezTo>
                <a:cubicBezTo>
                  <a:pt x="2556123" y="2375049"/>
                  <a:pt x="2549922" y="2371328"/>
                  <a:pt x="2544961" y="2366367"/>
                </a:cubicBezTo>
                <a:cubicBezTo>
                  <a:pt x="2535039" y="2361406"/>
                  <a:pt x="2523877" y="2358926"/>
                  <a:pt x="2511475" y="2358926"/>
                </a:cubicBezTo>
                <a:cubicBezTo>
                  <a:pt x="2499072" y="2358926"/>
                  <a:pt x="2492871" y="2358926"/>
                  <a:pt x="2492871" y="2358926"/>
                </a:cubicBezTo>
                <a:cubicBezTo>
                  <a:pt x="2487910" y="2353965"/>
                  <a:pt x="2485430" y="2351484"/>
                  <a:pt x="2485430" y="2351484"/>
                </a:cubicBezTo>
                <a:cubicBezTo>
                  <a:pt x="2480469" y="2351484"/>
                  <a:pt x="2477988" y="2351484"/>
                  <a:pt x="2477988" y="2351484"/>
                </a:cubicBezTo>
                <a:cubicBezTo>
                  <a:pt x="2477988" y="2351484"/>
                  <a:pt x="2475508" y="2351484"/>
                  <a:pt x="2470547" y="2351484"/>
                </a:cubicBezTo>
                <a:cubicBezTo>
                  <a:pt x="2465586" y="2351484"/>
                  <a:pt x="2461865" y="2350244"/>
                  <a:pt x="2459385" y="2347764"/>
                </a:cubicBezTo>
                <a:cubicBezTo>
                  <a:pt x="2456904" y="2345283"/>
                  <a:pt x="2454424" y="2342803"/>
                  <a:pt x="2451943" y="2340322"/>
                </a:cubicBezTo>
                <a:cubicBezTo>
                  <a:pt x="2449463" y="2337842"/>
                  <a:pt x="2445742" y="2336601"/>
                  <a:pt x="2440781" y="2336601"/>
                </a:cubicBezTo>
                <a:lnTo>
                  <a:pt x="2425898" y="2344043"/>
                </a:lnTo>
                <a:cubicBezTo>
                  <a:pt x="2415976" y="2339082"/>
                  <a:pt x="2408535" y="2336601"/>
                  <a:pt x="2403574" y="2336601"/>
                </a:cubicBezTo>
                <a:close/>
                <a:moveTo>
                  <a:pt x="6563320" y="2321719"/>
                </a:moveTo>
                <a:lnTo>
                  <a:pt x="6563320" y="2329160"/>
                </a:lnTo>
                <a:cubicBezTo>
                  <a:pt x="6563320" y="2329160"/>
                  <a:pt x="6560839" y="2329160"/>
                  <a:pt x="6555879" y="2329160"/>
                </a:cubicBezTo>
                <a:cubicBezTo>
                  <a:pt x="6560839" y="2324199"/>
                  <a:pt x="6563320" y="2321719"/>
                  <a:pt x="6563320" y="2321719"/>
                </a:cubicBezTo>
                <a:close/>
                <a:moveTo>
                  <a:pt x="5737324" y="2321719"/>
                </a:moveTo>
                <a:lnTo>
                  <a:pt x="5729883" y="2329160"/>
                </a:lnTo>
                <a:cubicBezTo>
                  <a:pt x="5729883" y="2329160"/>
                  <a:pt x="5732363" y="2329160"/>
                  <a:pt x="5737324" y="2329160"/>
                </a:cubicBezTo>
                <a:cubicBezTo>
                  <a:pt x="5737324" y="2329160"/>
                  <a:pt x="5737324" y="2326679"/>
                  <a:pt x="5737324" y="2321719"/>
                </a:cubicBezTo>
                <a:close/>
                <a:moveTo>
                  <a:pt x="5432226" y="2321719"/>
                </a:moveTo>
                <a:cubicBezTo>
                  <a:pt x="5432226" y="2326679"/>
                  <a:pt x="5434706" y="2329160"/>
                  <a:pt x="5439668" y="2329160"/>
                </a:cubicBezTo>
                <a:lnTo>
                  <a:pt x="5439668" y="2321719"/>
                </a:lnTo>
                <a:close/>
                <a:moveTo>
                  <a:pt x="5342929" y="2321719"/>
                </a:moveTo>
                <a:cubicBezTo>
                  <a:pt x="5342929" y="2321719"/>
                  <a:pt x="5344170" y="2324199"/>
                  <a:pt x="5346650" y="2329160"/>
                </a:cubicBezTo>
                <a:cubicBezTo>
                  <a:pt x="5349130" y="2334121"/>
                  <a:pt x="5356572" y="2337842"/>
                  <a:pt x="5368974" y="2340322"/>
                </a:cubicBezTo>
                <a:cubicBezTo>
                  <a:pt x="5381377" y="2342803"/>
                  <a:pt x="5387578" y="2344043"/>
                  <a:pt x="5387578" y="2344043"/>
                </a:cubicBezTo>
                <a:lnTo>
                  <a:pt x="5409902" y="2344043"/>
                </a:lnTo>
                <a:cubicBezTo>
                  <a:pt x="5409902" y="2349004"/>
                  <a:pt x="5412382" y="2351484"/>
                  <a:pt x="5417343" y="2351484"/>
                </a:cubicBezTo>
                <a:cubicBezTo>
                  <a:pt x="5422305" y="2351484"/>
                  <a:pt x="5427265" y="2351484"/>
                  <a:pt x="5432226" y="2351484"/>
                </a:cubicBezTo>
                <a:cubicBezTo>
                  <a:pt x="5432226" y="2356445"/>
                  <a:pt x="5433467" y="2358926"/>
                  <a:pt x="5435947" y="2358926"/>
                </a:cubicBezTo>
                <a:cubicBezTo>
                  <a:pt x="5438427" y="2358926"/>
                  <a:pt x="5442148" y="2356445"/>
                  <a:pt x="5447109" y="2351484"/>
                </a:cubicBezTo>
                <a:lnTo>
                  <a:pt x="5454551" y="2366367"/>
                </a:lnTo>
                <a:cubicBezTo>
                  <a:pt x="5449589" y="2371328"/>
                  <a:pt x="5452070" y="2371328"/>
                  <a:pt x="5461992" y="2366367"/>
                </a:cubicBezTo>
                <a:cubicBezTo>
                  <a:pt x="5466953" y="2366367"/>
                  <a:pt x="5469433" y="2368848"/>
                  <a:pt x="5469433" y="2373809"/>
                </a:cubicBezTo>
                <a:lnTo>
                  <a:pt x="5484316" y="2373809"/>
                </a:lnTo>
                <a:cubicBezTo>
                  <a:pt x="5484316" y="2373809"/>
                  <a:pt x="5485557" y="2372568"/>
                  <a:pt x="5488037" y="2370088"/>
                </a:cubicBezTo>
                <a:cubicBezTo>
                  <a:pt x="5490517" y="2367607"/>
                  <a:pt x="5491758" y="2366367"/>
                  <a:pt x="5491758" y="2366367"/>
                </a:cubicBezTo>
                <a:cubicBezTo>
                  <a:pt x="5491758" y="2361406"/>
                  <a:pt x="5491758" y="2358926"/>
                  <a:pt x="5491758" y="2358926"/>
                </a:cubicBezTo>
                <a:lnTo>
                  <a:pt x="5484316" y="2351484"/>
                </a:lnTo>
                <a:cubicBezTo>
                  <a:pt x="5479355" y="2351484"/>
                  <a:pt x="5476875" y="2351484"/>
                  <a:pt x="5476875" y="2351484"/>
                </a:cubicBezTo>
                <a:cubicBezTo>
                  <a:pt x="5476875" y="2351484"/>
                  <a:pt x="5476875" y="2353965"/>
                  <a:pt x="5476875" y="2358926"/>
                </a:cubicBezTo>
                <a:cubicBezTo>
                  <a:pt x="5471913" y="2353965"/>
                  <a:pt x="5469433" y="2351484"/>
                  <a:pt x="5469433" y="2351484"/>
                </a:cubicBezTo>
                <a:cubicBezTo>
                  <a:pt x="5469433" y="2351484"/>
                  <a:pt x="5466953" y="2349004"/>
                  <a:pt x="5461992" y="2344043"/>
                </a:cubicBezTo>
                <a:cubicBezTo>
                  <a:pt x="5461992" y="2339082"/>
                  <a:pt x="5460751" y="2337842"/>
                  <a:pt x="5458271" y="2340322"/>
                </a:cubicBezTo>
                <a:cubicBezTo>
                  <a:pt x="5455791" y="2342803"/>
                  <a:pt x="5452070" y="2344043"/>
                  <a:pt x="5447109" y="2344043"/>
                </a:cubicBezTo>
                <a:lnTo>
                  <a:pt x="5439668" y="2351484"/>
                </a:lnTo>
                <a:lnTo>
                  <a:pt x="5432226" y="2344043"/>
                </a:lnTo>
                <a:cubicBezTo>
                  <a:pt x="5427265" y="2339082"/>
                  <a:pt x="5424785" y="2336601"/>
                  <a:pt x="5424785" y="2336601"/>
                </a:cubicBezTo>
                <a:cubicBezTo>
                  <a:pt x="5424785" y="2336601"/>
                  <a:pt x="5422305" y="2334121"/>
                  <a:pt x="5417343" y="2329160"/>
                </a:cubicBezTo>
                <a:cubicBezTo>
                  <a:pt x="5412382" y="2329160"/>
                  <a:pt x="5408661" y="2329160"/>
                  <a:pt x="5406181" y="2329160"/>
                </a:cubicBezTo>
                <a:cubicBezTo>
                  <a:pt x="5403701" y="2329160"/>
                  <a:pt x="5402461" y="2329160"/>
                  <a:pt x="5402461" y="2329160"/>
                </a:cubicBezTo>
                <a:cubicBezTo>
                  <a:pt x="5397499" y="2329160"/>
                  <a:pt x="5395019" y="2329160"/>
                  <a:pt x="5395019" y="2329160"/>
                </a:cubicBezTo>
                <a:cubicBezTo>
                  <a:pt x="5390058" y="2324199"/>
                  <a:pt x="5382617" y="2321719"/>
                  <a:pt x="5372695" y="2321719"/>
                </a:cubicBezTo>
                <a:cubicBezTo>
                  <a:pt x="5362774" y="2321719"/>
                  <a:pt x="5352851" y="2321719"/>
                  <a:pt x="5342929" y="2321719"/>
                </a:cubicBezTo>
                <a:close/>
                <a:moveTo>
                  <a:pt x="2641699" y="2321719"/>
                </a:moveTo>
                <a:lnTo>
                  <a:pt x="2641699" y="2329160"/>
                </a:lnTo>
                <a:lnTo>
                  <a:pt x="2649141" y="2329160"/>
                </a:lnTo>
                <a:close/>
                <a:moveTo>
                  <a:pt x="2403574" y="2321719"/>
                </a:moveTo>
                <a:lnTo>
                  <a:pt x="2403574" y="2323470"/>
                </a:lnTo>
                <a:lnTo>
                  <a:pt x="2402086" y="2323207"/>
                </a:lnTo>
                <a:close/>
                <a:moveTo>
                  <a:pt x="2381250" y="2321719"/>
                </a:moveTo>
                <a:cubicBezTo>
                  <a:pt x="2381250" y="2321719"/>
                  <a:pt x="2383731" y="2321719"/>
                  <a:pt x="2388691" y="2321719"/>
                </a:cubicBezTo>
                <a:cubicBezTo>
                  <a:pt x="2391172" y="2321719"/>
                  <a:pt x="2394583" y="2322029"/>
                  <a:pt x="2398923" y="2322649"/>
                </a:cubicBezTo>
                <a:lnTo>
                  <a:pt x="2402086" y="2323207"/>
                </a:lnTo>
                <a:lnTo>
                  <a:pt x="2396133" y="2329160"/>
                </a:lnTo>
                <a:cubicBezTo>
                  <a:pt x="2391172" y="2334121"/>
                  <a:pt x="2391172" y="2336601"/>
                  <a:pt x="2396133" y="2336601"/>
                </a:cubicBezTo>
                <a:cubicBezTo>
                  <a:pt x="2401093" y="2336601"/>
                  <a:pt x="2403574" y="2337842"/>
                  <a:pt x="2403574" y="2340322"/>
                </a:cubicBezTo>
                <a:cubicBezTo>
                  <a:pt x="2403574" y="2342803"/>
                  <a:pt x="2401093" y="2344043"/>
                  <a:pt x="2396133" y="2344043"/>
                </a:cubicBezTo>
                <a:cubicBezTo>
                  <a:pt x="2391172" y="2344043"/>
                  <a:pt x="2386211" y="2344043"/>
                  <a:pt x="2381250" y="2344043"/>
                </a:cubicBezTo>
                <a:cubicBezTo>
                  <a:pt x="2376289" y="2344043"/>
                  <a:pt x="2375049" y="2340322"/>
                  <a:pt x="2377529" y="2332881"/>
                </a:cubicBezTo>
                <a:cubicBezTo>
                  <a:pt x="2380010" y="2325439"/>
                  <a:pt x="2381250" y="2321719"/>
                  <a:pt x="2381250" y="2321719"/>
                </a:cubicBezTo>
                <a:close/>
                <a:moveTo>
                  <a:pt x="3168179" y="2317998"/>
                </a:moveTo>
                <a:cubicBezTo>
                  <a:pt x="3164458" y="2317998"/>
                  <a:pt x="3162598" y="2319239"/>
                  <a:pt x="3162598" y="2321719"/>
                </a:cubicBezTo>
                <a:lnTo>
                  <a:pt x="3170039" y="2329160"/>
                </a:lnTo>
                <a:cubicBezTo>
                  <a:pt x="3179961" y="2329160"/>
                  <a:pt x="3184922" y="2329160"/>
                  <a:pt x="3184922" y="2329160"/>
                </a:cubicBezTo>
                <a:cubicBezTo>
                  <a:pt x="3184922" y="2329160"/>
                  <a:pt x="3187402" y="2329160"/>
                  <a:pt x="3192363" y="2329160"/>
                </a:cubicBezTo>
                <a:lnTo>
                  <a:pt x="3207246" y="2336601"/>
                </a:lnTo>
                <a:cubicBezTo>
                  <a:pt x="3207246" y="2331641"/>
                  <a:pt x="3199805" y="2326679"/>
                  <a:pt x="3184922" y="2321719"/>
                </a:cubicBezTo>
                <a:cubicBezTo>
                  <a:pt x="3177480" y="2319239"/>
                  <a:pt x="3171899" y="2317998"/>
                  <a:pt x="3168179" y="2317998"/>
                </a:cubicBezTo>
                <a:close/>
                <a:moveTo>
                  <a:pt x="6526113" y="2314277"/>
                </a:moveTo>
                <a:lnTo>
                  <a:pt x="6533554" y="2314277"/>
                </a:lnTo>
                <a:lnTo>
                  <a:pt x="6526113" y="2321719"/>
                </a:lnTo>
                <a:cubicBezTo>
                  <a:pt x="6526113" y="2316758"/>
                  <a:pt x="6526113" y="2314277"/>
                  <a:pt x="6526113" y="2314277"/>
                </a:cubicBezTo>
                <a:close/>
                <a:moveTo>
                  <a:pt x="6258222" y="2314277"/>
                </a:moveTo>
                <a:cubicBezTo>
                  <a:pt x="6263184" y="2314277"/>
                  <a:pt x="6265664" y="2314277"/>
                  <a:pt x="6265664" y="2314277"/>
                </a:cubicBezTo>
                <a:lnTo>
                  <a:pt x="6258222" y="2321719"/>
                </a:lnTo>
                <a:close/>
                <a:moveTo>
                  <a:pt x="3058418" y="2314277"/>
                </a:moveTo>
                <a:cubicBezTo>
                  <a:pt x="3058418" y="2314277"/>
                  <a:pt x="3060899" y="2315517"/>
                  <a:pt x="3065859" y="2317998"/>
                </a:cubicBezTo>
                <a:cubicBezTo>
                  <a:pt x="3070820" y="2320479"/>
                  <a:pt x="3073301" y="2321719"/>
                  <a:pt x="3073301" y="2321719"/>
                </a:cubicBezTo>
                <a:cubicBezTo>
                  <a:pt x="3073301" y="2321719"/>
                  <a:pt x="3073301" y="2320479"/>
                  <a:pt x="3073301" y="2317998"/>
                </a:cubicBezTo>
                <a:cubicBezTo>
                  <a:pt x="3073301" y="2315517"/>
                  <a:pt x="3070820" y="2314277"/>
                  <a:pt x="3065859" y="2314277"/>
                </a:cubicBezTo>
                <a:close/>
                <a:moveTo>
                  <a:pt x="2574726" y="2314277"/>
                </a:moveTo>
                <a:cubicBezTo>
                  <a:pt x="2569766" y="2314277"/>
                  <a:pt x="2567285" y="2315517"/>
                  <a:pt x="2567285" y="2317998"/>
                </a:cubicBezTo>
                <a:cubicBezTo>
                  <a:pt x="2567285" y="2320479"/>
                  <a:pt x="2567285" y="2321719"/>
                  <a:pt x="2567285" y="2321719"/>
                </a:cubicBezTo>
                <a:cubicBezTo>
                  <a:pt x="2567285" y="2321719"/>
                  <a:pt x="2569766" y="2321719"/>
                  <a:pt x="2574726" y="2321719"/>
                </a:cubicBezTo>
                <a:cubicBezTo>
                  <a:pt x="2579687" y="2321719"/>
                  <a:pt x="2582168" y="2320479"/>
                  <a:pt x="2582168" y="2317998"/>
                </a:cubicBezTo>
                <a:cubicBezTo>
                  <a:pt x="2582168" y="2315517"/>
                  <a:pt x="2579687" y="2314277"/>
                  <a:pt x="2574726" y="2314277"/>
                </a:cubicBezTo>
                <a:close/>
                <a:moveTo>
                  <a:pt x="6131718" y="2306836"/>
                </a:moveTo>
                <a:lnTo>
                  <a:pt x="6139160" y="2306836"/>
                </a:lnTo>
                <a:lnTo>
                  <a:pt x="6146601" y="2314277"/>
                </a:lnTo>
                <a:cubicBezTo>
                  <a:pt x="6141640" y="2314277"/>
                  <a:pt x="6137919" y="2313037"/>
                  <a:pt x="6135439" y="2310557"/>
                </a:cubicBezTo>
                <a:cubicBezTo>
                  <a:pt x="6132959" y="2308076"/>
                  <a:pt x="6131718" y="2306836"/>
                  <a:pt x="6131718" y="2306836"/>
                </a:cubicBezTo>
                <a:close/>
                <a:moveTo>
                  <a:pt x="5685234" y="2306836"/>
                </a:moveTo>
                <a:lnTo>
                  <a:pt x="5677793" y="2314277"/>
                </a:lnTo>
                <a:lnTo>
                  <a:pt x="5692676" y="2314277"/>
                </a:lnTo>
                <a:cubicBezTo>
                  <a:pt x="5692676" y="2314277"/>
                  <a:pt x="5690195" y="2311797"/>
                  <a:pt x="5685234" y="2306836"/>
                </a:cubicBezTo>
                <a:close/>
                <a:moveTo>
                  <a:pt x="2373808" y="2306836"/>
                </a:moveTo>
                <a:lnTo>
                  <a:pt x="2381250" y="2306836"/>
                </a:lnTo>
                <a:cubicBezTo>
                  <a:pt x="2381250" y="2311797"/>
                  <a:pt x="2378769" y="2314277"/>
                  <a:pt x="2373808" y="2314277"/>
                </a:cubicBezTo>
                <a:cubicBezTo>
                  <a:pt x="2368848" y="2314277"/>
                  <a:pt x="2366367" y="2314277"/>
                  <a:pt x="2366367" y="2314277"/>
                </a:cubicBezTo>
                <a:cubicBezTo>
                  <a:pt x="2366367" y="2314277"/>
                  <a:pt x="2367607" y="2313037"/>
                  <a:pt x="2370088" y="2310557"/>
                </a:cubicBezTo>
                <a:cubicBezTo>
                  <a:pt x="2372568" y="2308076"/>
                  <a:pt x="2373808" y="2306836"/>
                  <a:pt x="2373808" y="2306836"/>
                </a:cubicBezTo>
                <a:close/>
                <a:moveTo>
                  <a:pt x="5729883" y="2299394"/>
                </a:moveTo>
                <a:lnTo>
                  <a:pt x="5729883" y="2306836"/>
                </a:lnTo>
                <a:lnTo>
                  <a:pt x="5737324" y="2306836"/>
                </a:lnTo>
                <a:cubicBezTo>
                  <a:pt x="5737324" y="2301875"/>
                  <a:pt x="5734844" y="2299394"/>
                  <a:pt x="5729883" y="2299394"/>
                </a:cubicBezTo>
                <a:close/>
                <a:moveTo>
                  <a:pt x="5298281" y="2299394"/>
                </a:moveTo>
                <a:cubicBezTo>
                  <a:pt x="5293320" y="2299394"/>
                  <a:pt x="5290840" y="2301875"/>
                  <a:pt x="5290840" y="2306836"/>
                </a:cubicBezTo>
                <a:cubicBezTo>
                  <a:pt x="5290840" y="2306836"/>
                  <a:pt x="5288359" y="2306836"/>
                  <a:pt x="5283398" y="2306836"/>
                </a:cubicBezTo>
                <a:cubicBezTo>
                  <a:pt x="5278437" y="2301875"/>
                  <a:pt x="5275957" y="2301875"/>
                  <a:pt x="5275957" y="2306836"/>
                </a:cubicBezTo>
                <a:cubicBezTo>
                  <a:pt x="5275957" y="2311797"/>
                  <a:pt x="5275957" y="2315517"/>
                  <a:pt x="5275957" y="2317998"/>
                </a:cubicBezTo>
                <a:cubicBezTo>
                  <a:pt x="5275957" y="2320479"/>
                  <a:pt x="5277197" y="2320479"/>
                  <a:pt x="5279677" y="2317998"/>
                </a:cubicBezTo>
                <a:cubicBezTo>
                  <a:pt x="5282158" y="2315517"/>
                  <a:pt x="5285878" y="2316758"/>
                  <a:pt x="5290840" y="2321719"/>
                </a:cubicBezTo>
                <a:lnTo>
                  <a:pt x="5313164" y="2321719"/>
                </a:lnTo>
                <a:cubicBezTo>
                  <a:pt x="5313164" y="2321719"/>
                  <a:pt x="5315644" y="2321719"/>
                  <a:pt x="5320605" y="2321719"/>
                </a:cubicBezTo>
                <a:lnTo>
                  <a:pt x="5328047" y="2321719"/>
                </a:lnTo>
                <a:cubicBezTo>
                  <a:pt x="5323085" y="2316758"/>
                  <a:pt x="5323085" y="2314277"/>
                  <a:pt x="5328047" y="2314277"/>
                </a:cubicBezTo>
                <a:lnTo>
                  <a:pt x="5320605" y="2306836"/>
                </a:lnTo>
                <a:lnTo>
                  <a:pt x="5305722" y="2306836"/>
                </a:lnTo>
                <a:cubicBezTo>
                  <a:pt x="5305722" y="2301875"/>
                  <a:pt x="5303242" y="2299394"/>
                  <a:pt x="5298281" y="2299394"/>
                </a:cubicBezTo>
                <a:close/>
                <a:moveTo>
                  <a:pt x="2492871" y="2299394"/>
                </a:moveTo>
                <a:cubicBezTo>
                  <a:pt x="2492871" y="2299394"/>
                  <a:pt x="2492871" y="2301875"/>
                  <a:pt x="2492871" y="2306836"/>
                </a:cubicBezTo>
                <a:cubicBezTo>
                  <a:pt x="2492871" y="2306836"/>
                  <a:pt x="2495352" y="2306836"/>
                  <a:pt x="2500312" y="2306836"/>
                </a:cubicBezTo>
                <a:close/>
                <a:moveTo>
                  <a:pt x="6154043" y="2295674"/>
                </a:moveTo>
                <a:cubicBezTo>
                  <a:pt x="6159003" y="2295674"/>
                  <a:pt x="6166445" y="2296914"/>
                  <a:pt x="6176367" y="2299394"/>
                </a:cubicBezTo>
                <a:lnTo>
                  <a:pt x="6168926" y="2299394"/>
                </a:lnTo>
                <a:cubicBezTo>
                  <a:pt x="6163964" y="2299394"/>
                  <a:pt x="6160243" y="2299394"/>
                  <a:pt x="6157763" y="2299394"/>
                </a:cubicBezTo>
                <a:cubicBezTo>
                  <a:pt x="6155283" y="2299394"/>
                  <a:pt x="6151563" y="2299394"/>
                  <a:pt x="6146601" y="2299394"/>
                </a:cubicBezTo>
                <a:cubicBezTo>
                  <a:pt x="6146601" y="2296914"/>
                  <a:pt x="6149081" y="2295674"/>
                  <a:pt x="6154043" y="2295674"/>
                </a:cubicBezTo>
                <a:close/>
                <a:moveTo>
                  <a:pt x="5879641" y="2294744"/>
                </a:moveTo>
                <a:cubicBezTo>
                  <a:pt x="5879021" y="2295364"/>
                  <a:pt x="5878711" y="2296914"/>
                  <a:pt x="5878711" y="2299394"/>
                </a:cubicBezTo>
                <a:cubicBezTo>
                  <a:pt x="5873749" y="2304355"/>
                  <a:pt x="5881191" y="2309317"/>
                  <a:pt x="5901035" y="2314277"/>
                </a:cubicBezTo>
                <a:cubicBezTo>
                  <a:pt x="5905996" y="2314277"/>
                  <a:pt x="5910956" y="2315517"/>
                  <a:pt x="5915918" y="2317998"/>
                </a:cubicBezTo>
                <a:cubicBezTo>
                  <a:pt x="5920879" y="2320479"/>
                  <a:pt x="5925839" y="2321719"/>
                  <a:pt x="5930801" y="2321719"/>
                </a:cubicBezTo>
                <a:cubicBezTo>
                  <a:pt x="5930801" y="2321719"/>
                  <a:pt x="5933281" y="2321719"/>
                  <a:pt x="5938242" y="2321719"/>
                </a:cubicBezTo>
                <a:lnTo>
                  <a:pt x="5945683" y="2314277"/>
                </a:lnTo>
                <a:cubicBezTo>
                  <a:pt x="5940722" y="2314277"/>
                  <a:pt x="5933281" y="2314277"/>
                  <a:pt x="5923359" y="2314277"/>
                </a:cubicBezTo>
                <a:lnTo>
                  <a:pt x="5915918" y="2306836"/>
                </a:lnTo>
                <a:lnTo>
                  <a:pt x="5901035" y="2306836"/>
                </a:lnTo>
                <a:cubicBezTo>
                  <a:pt x="5891113" y="2301875"/>
                  <a:pt x="5884911" y="2298154"/>
                  <a:pt x="5882431" y="2295674"/>
                </a:cubicBezTo>
                <a:cubicBezTo>
                  <a:pt x="5881191" y="2294434"/>
                  <a:pt x="5880261" y="2294124"/>
                  <a:pt x="5879641" y="2294744"/>
                </a:cubicBezTo>
                <a:close/>
                <a:moveTo>
                  <a:pt x="5588496" y="2291953"/>
                </a:moveTo>
                <a:cubicBezTo>
                  <a:pt x="5593457" y="2296914"/>
                  <a:pt x="5595937" y="2299394"/>
                  <a:pt x="5595937" y="2299394"/>
                </a:cubicBezTo>
                <a:lnTo>
                  <a:pt x="5595937" y="2314277"/>
                </a:lnTo>
                <a:cubicBezTo>
                  <a:pt x="5600899" y="2319238"/>
                  <a:pt x="5602138" y="2322959"/>
                  <a:pt x="5599658" y="2325439"/>
                </a:cubicBezTo>
                <a:cubicBezTo>
                  <a:pt x="5597178" y="2327920"/>
                  <a:pt x="5595937" y="2330400"/>
                  <a:pt x="5595937" y="2332881"/>
                </a:cubicBezTo>
                <a:cubicBezTo>
                  <a:pt x="5595937" y="2335361"/>
                  <a:pt x="5598417" y="2336601"/>
                  <a:pt x="5603379" y="2336601"/>
                </a:cubicBezTo>
                <a:cubicBezTo>
                  <a:pt x="5608340" y="2336601"/>
                  <a:pt x="5610820" y="2331641"/>
                  <a:pt x="5610820" y="2321719"/>
                </a:cubicBezTo>
                <a:cubicBezTo>
                  <a:pt x="5605859" y="2316758"/>
                  <a:pt x="5615781" y="2319238"/>
                  <a:pt x="5640586" y="2329160"/>
                </a:cubicBezTo>
                <a:cubicBezTo>
                  <a:pt x="5640586" y="2329160"/>
                  <a:pt x="5640586" y="2331641"/>
                  <a:pt x="5640586" y="2336601"/>
                </a:cubicBezTo>
                <a:cubicBezTo>
                  <a:pt x="5635624" y="2336601"/>
                  <a:pt x="5633144" y="2336601"/>
                  <a:pt x="5633144" y="2336601"/>
                </a:cubicBezTo>
                <a:lnTo>
                  <a:pt x="5618261" y="2336601"/>
                </a:lnTo>
                <a:cubicBezTo>
                  <a:pt x="5618261" y="2336601"/>
                  <a:pt x="5618261" y="2337842"/>
                  <a:pt x="5618261" y="2340322"/>
                </a:cubicBezTo>
                <a:cubicBezTo>
                  <a:pt x="5618261" y="2342803"/>
                  <a:pt x="5620742" y="2344043"/>
                  <a:pt x="5625703" y="2344043"/>
                </a:cubicBezTo>
                <a:cubicBezTo>
                  <a:pt x="5630664" y="2344043"/>
                  <a:pt x="5635624" y="2342803"/>
                  <a:pt x="5640586" y="2340322"/>
                </a:cubicBezTo>
                <a:cubicBezTo>
                  <a:pt x="5643066" y="2339082"/>
                  <a:pt x="5644927" y="2337532"/>
                  <a:pt x="5646167" y="2335671"/>
                </a:cubicBezTo>
                <a:lnTo>
                  <a:pt x="5646836" y="2333327"/>
                </a:lnTo>
                <a:lnTo>
                  <a:pt x="5650353" y="2335671"/>
                </a:lnTo>
                <a:cubicBezTo>
                  <a:pt x="5658724" y="2341252"/>
                  <a:pt x="5662910" y="2344043"/>
                  <a:pt x="5662910" y="2344043"/>
                </a:cubicBezTo>
                <a:lnTo>
                  <a:pt x="5651004" y="2349996"/>
                </a:lnTo>
                <a:lnTo>
                  <a:pt x="5655468" y="2358926"/>
                </a:lnTo>
                <a:cubicBezTo>
                  <a:pt x="5660430" y="2358926"/>
                  <a:pt x="5666631" y="2356445"/>
                  <a:pt x="5674072" y="2351484"/>
                </a:cubicBezTo>
                <a:cubicBezTo>
                  <a:pt x="5681513" y="2346524"/>
                  <a:pt x="5685234" y="2344043"/>
                  <a:pt x="5685234" y="2344043"/>
                </a:cubicBezTo>
                <a:lnTo>
                  <a:pt x="5707558" y="2344043"/>
                </a:lnTo>
                <a:cubicBezTo>
                  <a:pt x="5712520" y="2334121"/>
                  <a:pt x="5710038" y="2331641"/>
                  <a:pt x="5700117" y="2336601"/>
                </a:cubicBezTo>
                <a:lnTo>
                  <a:pt x="5685234" y="2336601"/>
                </a:lnTo>
                <a:lnTo>
                  <a:pt x="5685234" y="2329160"/>
                </a:lnTo>
                <a:cubicBezTo>
                  <a:pt x="5680273" y="2329160"/>
                  <a:pt x="5676552" y="2327920"/>
                  <a:pt x="5674072" y="2325439"/>
                </a:cubicBezTo>
                <a:cubicBezTo>
                  <a:pt x="5671592" y="2322959"/>
                  <a:pt x="5667871" y="2321719"/>
                  <a:pt x="5662910" y="2321719"/>
                </a:cubicBezTo>
                <a:lnTo>
                  <a:pt x="5603379" y="2314277"/>
                </a:lnTo>
                <a:cubicBezTo>
                  <a:pt x="5603379" y="2314277"/>
                  <a:pt x="5603379" y="2311797"/>
                  <a:pt x="5603379" y="2306836"/>
                </a:cubicBezTo>
                <a:cubicBezTo>
                  <a:pt x="5603379" y="2301875"/>
                  <a:pt x="5604619" y="2299394"/>
                  <a:pt x="5607099" y="2299394"/>
                </a:cubicBezTo>
                <a:cubicBezTo>
                  <a:pt x="5609579" y="2299394"/>
                  <a:pt x="5608340" y="2296914"/>
                  <a:pt x="5603379" y="2291953"/>
                </a:cubicBezTo>
                <a:close/>
                <a:moveTo>
                  <a:pt x="5577334" y="2291953"/>
                </a:moveTo>
                <a:cubicBezTo>
                  <a:pt x="5574854" y="2291953"/>
                  <a:pt x="5568652" y="2294434"/>
                  <a:pt x="5558730" y="2299394"/>
                </a:cubicBezTo>
                <a:lnTo>
                  <a:pt x="5566172" y="2306836"/>
                </a:lnTo>
                <a:cubicBezTo>
                  <a:pt x="5571133" y="2306836"/>
                  <a:pt x="5576093" y="2309317"/>
                  <a:pt x="5581054" y="2314277"/>
                </a:cubicBezTo>
                <a:lnTo>
                  <a:pt x="5588496" y="2314277"/>
                </a:lnTo>
                <a:cubicBezTo>
                  <a:pt x="5583535" y="2309317"/>
                  <a:pt x="5581054" y="2304355"/>
                  <a:pt x="5581054" y="2299394"/>
                </a:cubicBezTo>
                <a:cubicBezTo>
                  <a:pt x="5581054" y="2294434"/>
                  <a:pt x="5579814" y="2291953"/>
                  <a:pt x="5577334" y="2291953"/>
                </a:cubicBezTo>
                <a:close/>
                <a:moveTo>
                  <a:pt x="2366367" y="2291953"/>
                </a:moveTo>
                <a:lnTo>
                  <a:pt x="2373808" y="2299394"/>
                </a:lnTo>
                <a:cubicBezTo>
                  <a:pt x="2368848" y="2299394"/>
                  <a:pt x="2366367" y="2299394"/>
                  <a:pt x="2366367" y="2299394"/>
                </a:cubicBezTo>
                <a:lnTo>
                  <a:pt x="2358926" y="2299394"/>
                </a:lnTo>
                <a:close/>
                <a:moveTo>
                  <a:pt x="2249165" y="2287302"/>
                </a:moveTo>
                <a:cubicBezTo>
                  <a:pt x="2247925" y="2287922"/>
                  <a:pt x="2247305" y="2289473"/>
                  <a:pt x="2247305" y="2291953"/>
                </a:cubicBezTo>
                <a:cubicBezTo>
                  <a:pt x="2242344" y="2296914"/>
                  <a:pt x="2242344" y="2299394"/>
                  <a:pt x="2247305" y="2299394"/>
                </a:cubicBezTo>
                <a:lnTo>
                  <a:pt x="2262187" y="2299394"/>
                </a:lnTo>
                <a:cubicBezTo>
                  <a:pt x="2262187" y="2294434"/>
                  <a:pt x="2259707" y="2290713"/>
                  <a:pt x="2254746" y="2288232"/>
                </a:cubicBezTo>
                <a:cubicBezTo>
                  <a:pt x="2252266" y="2286992"/>
                  <a:pt x="2250405" y="2286682"/>
                  <a:pt x="2249165" y="2287302"/>
                </a:cubicBezTo>
                <a:close/>
                <a:moveTo>
                  <a:pt x="6354961" y="2284512"/>
                </a:moveTo>
                <a:cubicBezTo>
                  <a:pt x="6359922" y="2284512"/>
                  <a:pt x="6364882" y="2284512"/>
                  <a:pt x="6369843" y="2284512"/>
                </a:cubicBezTo>
                <a:lnTo>
                  <a:pt x="6362402" y="2291953"/>
                </a:lnTo>
                <a:close/>
                <a:moveTo>
                  <a:pt x="5845224" y="2284512"/>
                </a:moveTo>
                <a:cubicBezTo>
                  <a:pt x="5842744" y="2284512"/>
                  <a:pt x="5841504" y="2286992"/>
                  <a:pt x="5841504" y="2291953"/>
                </a:cubicBezTo>
                <a:lnTo>
                  <a:pt x="5848945" y="2291953"/>
                </a:lnTo>
                <a:cubicBezTo>
                  <a:pt x="5848945" y="2286992"/>
                  <a:pt x="5847704" y="2284512"/>
                  <a:pt x="5845224" y="2284512"/>
                </a:cubicBezTo>
                <a:close/>
                <a:moveTo>
                  <a:pt x="1793379" y="2284512"/>
                </a:moveTo>
                <a:lnTo>
                  <a:pt x="1800820" y="2284512"/>
                </a:lnTo>
                <a:lnTo>
                  <a:pt x="1838028" y="2299394"/>
                </a:lnTo>
                <a:cubicBezTo>
                  <a:pt x="1833067" y="2299394"/>
                  <a:pt x="1831826" y="2301875"/>
                  <a:pt x="1834307" y="2306836"/>
                </a:cubicBezTo>
                <a:cubicBezTo>
                  <a:pt x="1836787" y="2311797"/>
                  <a:pt x="1840508" y="2314277"/>
                  <a:pt x="1845469" y="2314277"/>
                </a:cubicBezTo>
                <a:cubicBezTo>
                  <a:pt x="1845469" y="2314277"/>
                  <a:pt x="1846709" y="2315517"/>
                  <a:pt x="1849190" y="2317998"/>
                </a:cubicBezTo>
                <a:cubicBezTo>
                  <a:pt x="1851670" y="2320479"/>
                  <a:pt x="1857871" y="2321719"/>
                  <a:pt x="1867793" y="2321719"/>
                </a:cubicBezTo>
                <a:lnTo>
                  <a:pt x="1919883" y="2336601"/>
                </a:lnTo>
                <a:lnTo>
                  <a:pt x="1934766" y="2351484"/>
                </a:lnTo>
                <a:cubicBezTo>
                  <a:pt x="1929805" y="2351484"/>
                  <a:pt x="1927324" y="2351484"/>
                  <a:pt x="1927324" y="2351484"/>
                </a:cubicBezTo>
                <a:cubicBezTo>
                  <a:pt x="1927324" y="2351484"/>
                  <a:pt x="1923604" y="2351484"/>
                  <a:pt x="1916162" y="2351484"/>
                </a:cubicBezTo>
                <a:cubicBezTo>
                  <a:pt x="1908721" y="2351484"/>
                  <a:pt x="1903760" y="2349004"/>
                  <a:pt x="1901280" y="2344043"/>
                </a:cubicBezTo>
                <a:cubicBezTo>
                  <a:pt x="1898799" y="2339082"/>
                  <a:pt x="1897559" y="2336601"/>
                  <a:pt x="1897559" y="2336601"/>
                </a:cubicBezTo>
                <a:cubicBezTo>
                  <a:pt x="1892598" y="2336601"/>
                  <a:pt x="1888877" y="2336601"/>
                  <a:pt x="1886397" y="2336601"/>
                </a:cubicBezTo>
                <a:cubicBezTo>
                  <a:pt x="1883916" y="2336601"/>
                  <a:pt x="1880196" y="2336601"/>
                  <a:pt x="1875234" y="2336601"/>
                </a:cubicBezTo>
                <a:cubicBezTo>
                  <a:pt x="1865313" y="2331641"/>
                  <a:pt x="1860352" y="2329160"/>
                  <a:pt x="1860352" y="2329160"/>
                </a:cubicBezTo>
                <a:cubicBezTo>
                  <a:pt x="1855391" y="2329160"/>
                  <a:pt x="1852910" y="2329160"/>
                  <a:pt x="1852910" y="2329160"/>
                </a:cubicBezTo>
                <a:cubicBezTo>
                  <a:pt x="1852910" y="2324199"/>
                  <a:pt x="1847950" y="2321719"/>
                  <a:pt x="1838028" y="2321719"/>
                </a:cubicBezTo>
                <a:cubicBezTo>
                  <a:pt x="1828106" y="2321719"/>
                  <a:pt x="1820664" y="2319238"/>
                  <a:pt x="1815703" y="2314277"/>
                </a:cubicBezTo>
                <a:lnTo>
                  <a:pt x="1800820" y="2306836"/>
                </a:lnTo>
                <a:cubicBezTo>
                  <a:pt x="1795860" y="2306836"/>
                  <a:pt x="1793379" y="2305596"/>
                  <a:pt x="1793379" y="2303115"/>
                </a:cubicBezTo>
                <a:cubicBezTo>
                  <a:pt x="1793379" y="2300634"/>
                  <a:pt x="1788418" y="2299394"/>
                  <a:pt x="1778496" y="2299394"/>
                </a:cubicBezTo>
                <a:cubicBezTo>
                  <a:pt x="1768574" y="2299394"/>
                  <a:pt x="1763613" y="2296914"/>
                  <a:pt x="1763613" y="2291953"/>
                </a:cubicBezTo>
                <a:cubicBezTo>
                  <a:pt x="1763613" y="2291953"/>
                  <a:pt x="1766094" y="2291953"/>
                  <a:pt x="1771055" y="2291953"/>
                </a:cubicBezTo>
                <a:cubicBezTo>
                  <a:pt x="1785938" y="2291953"/>
                  <a:pt x="1793379" y="2289472"/>
                  <a:pt x="1793379" y="2284512"/>
                </a:cubicBezTo>
                <a:close/>
                <a:moveTo>
                  <a:pt x="5540127" y="2280791"/>
                </a:moveTo>
                <a:cubicBezTo>
                  <a:pt x="5537647" y="2280792"/>
                  <a:pt x="5536406" y="2282032"/>
                  <a:pt x="5536406" y="2284512"/>
                </a:cubicBezTo>
                <a:cubicBezTo>
                  <a:pt x="5536406" y="2289472"/>
                  <a:pt x="5535165" y="2293193"/>
                  <a:pt x="5532685" y="2295674"/>
                </a:cubicBezTo>
                <a:cubicBezTo>
                  <a:pt x="5530205" y="2298154"/>
                  <a:pt x="5528965" y="2299394"/>
                  <a:pt x="5528965" y="2299394"/>
                </a:cubicBezTo>
                <a:lnTo>
                  <a:pt x="5558730" y="2314277"/>
                </a:lnTo>
                <a:lnTo>
                  <a:pt x="5551289" y="2306836"/>
                </a:lnTo>
                <a:cubicBezTo>
                  <a:pt x="5546327" y="2306836"/>
                  <a:pt x="5543847" y="2305596"/>
                  <a:pt x="5543847" y="2303115"/>
                </a:cubicBezTo>
                <a:cubicBezTo>
                  <a:pt x="5543847" y="2300634"/>
                  <a:pt x="5543847" y="2299394"/>
                  <a:pt x="5543847" y="2299394"/>
                </a:cubicBezTo>
                <a:lnTo>
                  <a:pt x="5551289" y="2291953"/>
                </a:lnTo>
                <a:cubicBezTo>
                  <a:pt x="5556250" y="2291953"/>
                  <a:pt x="5558730" y="2290713"/>
                  <a:pt x="5558730" y="2288232"/>
                </a:cubicBezTo>
                <a:cubicBezTo>
                  <a:pt x="5558730" y="2285752"/>
                  <a:pt x="5556250" y="2284512"/>
                  <a:pt x="5551289" y="2284512"/>
                </a:cubicBezTo>
                <a:cubicBezTo>
                  <a:pt x="5546328" y="2282032"/>
                  <a:pt x="5542607" y="2280792"/>
                  <a:pt x="5540127" y="2280791"/>
                </a:cubicBezTo>
                <a:close/>
                <a:moveTo>
                  <a:pt x="6585644" y="2277070"/>
                </a:moveTo>
                <a:cubicBezTo>
                  <a:pt x="6590605" y="2277070"/>
                  <a:pt x="6593085" y="2277070"/>
                  <a:pt x="6593085" y="2277070"/>
                </a:cubicBezTo>
                <a:cubicBezTo>
                  <a:pt x="6593085" y="2277070"/>
                  <a:pt x="6591845" y="2278310"/>
                  <a:pt x="6589365" y="2280791"/>
                </a:cubicBezTo>
                <a:cubicBezTo>
                  <a:pt x="6586885" y="2283272"/>
                  <a:pt x="6585644" y="2284512"/>
                  <a:pt x="6585644" y="2284512"/>
                </a:cubicBezTo>
                <a:cubicBezTo>
                  <a:pt x="6580683" y="2279551"/>
                  <a:pt x="6580683" y="2277070"/>
                  <a:pt x="6585644" y="2277070"/>
                </a:cubicBezTo>
                <a:close/>
                <a:moveTo>
                  <a:pt x="6250781" y="2277070"/>
                </a:moveTo>
                <a:cubicBezTo>
                  <a:pt x="6245820" y="2282031"/>
                  <a:pt x="6245820" y="2284512"/>
                  <a:pt x="6250781" y="2284512"/>
                </a:cubicBezTo>
                <a:lnTo>
                  <a:pt x="6258222" y="2277070"/>
                </a:lnTo>
                <a:cubicBezTo>
                  <a:pt x="6258222" y="2277070"/>
                  <a:pt x="6255742" y="2277070"/>
                  <a:pt x="6250781" y="2277070"/>
                </a:cubicBezTo>
                <a:close/>
                <a:moveTo>
                  <a:pt x="5997773" y="2277070"/>
                </a:moveTo>
                <a:cubicBezTo>
                  <a:pt x="5997773" y="2282031"/>
                  <a:pt x="5997773" y="2284512"/>
                  <a:pt x="5997773" y="2284512"/>
                </a:cubicBezTo>
                <a:lnTo>
                  <a:pt x="5990332" y="2284512"/>
                </a:lnTo>
                <a:cubicBezTo>
                  <a:pt x="5990332" y="2279551"/>
                  <a:pt x="5992812" y="2277070"/>
                  <a:pt x="5997773" y="2277070"/>
                </a:cubicBezTo>
                <a:close/>
                <a:moveTo>
                  <a:pt x="5231308" y="2277070"/>
                </a:moveTo>
                <a:cubicBezTo>
                  <a:pt x="5231308" y="2277070"/>
                  <a:pt x="5228828" y="2279551"/>
                  <a:pt x="5223867" y="2284512"/>
                </a:cubicBezTo>
                <a:cubicBezTo>
                  <a:pt x="5228828" y="2284512"/>
                  <a:pt x="5231308" y="2284512"/>
                  <a:pt x="5231308" y="2284512"/>
                </a:cubicBezTo>
                <a:close/>
                <a:moveTo>
                  <a:pt x="5142011" y="2277070"/>
                </a:moveTo>
                <a:cubicBezTo>
                  <a:pt x="5137050" y="2277070"/>
                  <a:pt x="5134570" y="2279551"/>
                  <a:pt x="5134570" y="2284512"/>
                </a:cubicBezTo>
                <a:cubicBezTo>
                  <a:pt x="5139531" y="2284512"/>
                  <a:pt x="5142011" y="2284512"/>
                  <a:pt x="5142011" y="2284512"/>
                </a:cubicBezTo>
                <a:cubicBezTo>
                  <a:pt x="5142011" y="2279551"/>
                  <a:pt x="5142011" y="2277070"/>
                  <a:pt x="5142011" y="2277070"/>
                </a:cubicBezTo>
                <a:close/>
                <a:moveTo>
                  <a:pt x="2314277" y="2277070"/>
                </a:moveTo>
                <a:cubicBezTo>
                  <a:pt x="2319238" y="2277070"/>
                  <a:pt x="2321719" y="2278310"/>
                  <a:pt x="2321719" y="2280791"/>
                </a:cubicBezTo>
                <a:cubicBezTo>
                  <a:pt x="2321719" y="2283272"/>
                  <a:pt x="2319238" y="2284512"/>
                  <a:pt x="2314277" y="2284512"/>
                </a:cubicBezTo>
                <a:close/>
                <a:moveTo>
                  <a:pt x="1823145" y="2277070"/>
                </a:moveTo>
                <a:lnTo>
                  <a:pt x="1830586" y="2277070"/>
                </a:lnTo>
                <a:lnTo>
                  <a:pt x="1830586" y="2284512"/>
                </a:lnTo>
                <a:close/>
                <a:moveTo>
                  <a:pt x="5484316" y="2269629"/>
                </a:moveTo>
                <a:lnTo>
                  <a:pt x="5484316" y="2277070"/>
                </a:lnTo>
                <a:lnTo>
                  <a:pt x="5491758" y="2269629"/>
                </a:lnTo>
                <a:cubicBezTo>
                  <a:pt x="5486796" y="2269629"/>
                  <a:pt x="5484316" y="2269629"/>
                  <a:pt x="5484316" y="2269629"/>
                </a:cubicBezTo>
                <a:close/>
                <a:moveTo>
                  <a:pt x="5164336" y="2269629"/>
                </a:moveTo>
                <a:cubicBezTo>
                  <a:pt x="5149453" y="2279551"/>
                  <a:pt x="5149453" y="2284512"/>
                  <a:pt x="5164336" y="2284512"/>
                </a:cubicBezTo>
                <a:cubicBezTo>
                  <a:pt x="5169297" y="2284512"/>
                  <a:pt x="5173018" y="2285752"/>
                  <a:pt x="5175498" y="2288232"/>
                </a:cubicBezTo>
                <a:cubicBezTo>
                  <a:pt x="5177978" y="2290713"/>
                  <a:pt x="5179218" y="2291953"/>
                  <a:pt x="5179218" y="2291953"/>
                </a:cubicBezTo>
                <a:cubicBezTo>
                  <a:pt x="5184180" y="2291953"/>
                  <a:pt x="5186660" y="2291953"/>
                  <a:pt x="5186660" y="2291953"/>
                </a:cubicBezTo>
                <a:lnTo>
                  <a:pt x="5194101" y="2299394"/>
                </a:lnTo>
                <a:cubicBezTo>
                  <a:pt x="5199063" y="2299394"/>
                  <a:pt x="5201543" y="2296914"/>
                  <a:pt x="5201543" y="2291953"/>
                </a:cubicBezTo>
                <a:cubicBezTo>
                  <a:pt x="5201543" y="2286992"/>
                  <a:pt x="5201543" y="2283272"/>
                  <a:pt x="5201543" y="2280791"/>
                </a:cubicBezTo>
                <a:cubicBezTo>
                  <a:pt x="5201543" y="2278310"/>
                  <a:pt x="5199063" y="2277070"/>
                  <a:pt x="5194101" y="2277070"/>
                </a:cubicBezTo>
                <a:cubicBezTo>
                  <a:pt x="5194101" y="2277070"/>
                  <a:pt x="5190381" y="2275830"/>
                  <a:pt x="5182939" y="2273350"/>
                </a:cubicBezTo>
                <a:cubicBezTo>
                  <a:pt x="5175498" y="2270869"/>
                  <a:pt x="5169297" y="2269629"/>
                  <a:pt x="5164336" y="2269629"/>
                </a:cubicBezTo>
                <a:close/>
                <a:moveTo>
                  <a:pt x="5766456" y="2264562"/>
                </a:moveTo>
                <a:lnTo>
                  <a:pt x="5779647" y="2269164"/>
                </a:lnTo>
                <a:cubicBezTo>
                  <a:pt x="5797320" y="2275676"/>
                  <a:pt x="5808017" y="2280792"/>
                  <a:pt x="5811738" y="2284512"/>
                </a:cubicBezTo>
                <a:lnTo>
                  <a:pt x="5826621" y="2284512"/>
                </a:lnTo>
                <a:cubicBezTo>
                  <a:pt x="5826621" y="2279551"/>
                  <a:pt x="5822900" y="2275830"/>
                  <a:pt x="5815459" y="2273350"/>
                </a:cubicBezTo>
                <a:cubicBezTo>
                  <a:pt x="5808017" y="2270869"/>
                  <a:pt x="5801817" y="2269629"/>
                  <a:pt x="5796855" y="2269629"/>
                </a:cubicBezTo>
                <a:close/>
                <a:moveTo>
                  <a:pt x="5990332" y="2262187"/>
                </a:moveTo>
                <a:cubicBezTo>
                  <a:pt x="5990332" y="2267148"/>
                  <a:pt x="5990332" y="2269629"/>
                  <a:pt x="5990332" y="2269629"/>
                </a:cubicBezTo>
                <a:lnTo>
                  <a:pt x="5997773" y="2269629"/>
                </a:lnTo>
                <a:cubicBezTo>
                  <a:pt x="5997773" y="2264668"/>
                  <a:pt x="5995293" y="2262187"/>
                  <a:pt x="5990332" y="2262187"/>
                </a:cubicBezTo>
                <a:close/>
                <a:moveTo>
                  <a:pt x="2917031" y="2262187"/>
                </a:moveTo>
                <a:cubicBezTo>
                  <a:pt x="2917031" y="2267148"/>
                  <a:pt x="2919512" y="2269629"/>
                  <a:pt x="2924473" y="2269629"/>
                </a:cubicBezTo>
                <a:cubicBezTo>
                  <a:pt x="2929433" y="2269629"/>
                  <a:pt x="2931914" y="2267148"/>
                  <a:pt x="2931914" y="2262187"/>
                </a:cubicBezTo>
                <a:cubicBezTo>
                  <a:pt x="2931914" y="2262187"/>
                  <a:pt x="2929433" y="2262187"/>
                  <a:pt x="2924473" y="2262187"/>
                </a:cubicBezTo>
                <a:cubicBezTo>
                  <a:pt x="2919512" y="2262187"/>
                  <a:pt x="2917031" y="2262187"/>
                  <a:pt x="2917031" y="2262187"/>
                </a:cubicBezTo>
                <a:close/>
                <a:moveTo>
                  <a:pt x="2567285" y="2262187"/>
                </a:moveTo>
                <a:cubicBezTo>
                  <a:pt x="2567285" y="2267148"/>
                  <a:pt x="2569766" y="2269629"/>
                  <a:pt x="2574726" y="2269629"/>
                </a:cubicBezTo>
                <a:lnTo>
                  <a:pt x="2574726" y="2262187"/>
                </a:lnTo>
                <a:close/>
                <a:moveTo>
                  <a:pt x="6548437" y="2254746"/>
                </a:moveTo>
                <a:cubicBezTo>
                  <a:pt x="6548437" y="2254746"/>
                  <a:pt x="6549677" y="2255986"/>
                  <a:pt x="6552157" y="2258467"/>
                </a:cubicBezTo>
                <a:cubicBezTo>
                  <a:pt x="6554638" y="2260947"/>
                  <a:pt x="6553399" y="2264668"/>
                  <a:pt x="6548437" y="2269629"/>
                </a:cubicBezTo>
                <a:cubicBezTo>
                  <a:pt x="6543475" y="2269629"/>
                  <a:pt x="6540995" y="2267148"/>
                  <a:pt x="6540995" y="2262187"/>
                </a:cubicBezTo>
                <a:cubicBezTo>
                  <a:pt x="6536035" y="2257227"/>
                  <a:pt x="6538515" y="2254746"/>
                  <a:pt x="6548437" y="2254746"/>
                </a:cubicBezTo>
                <a:close/>
                <a:moveTo>
                  <a:pt x="6287988" y="2254746"/>
                </a:moveTo>
                <a:cubicBezTo>
                  <a:pt x="6287988" y="2254746"/>
                  <a:pt x="6287988" y="2257227"/>
                  <a:pt x="6287988" y="2262187"/>
                </a:cubicBezTo>
                <a:cubicBezTo>
                  <a:pt x="6287988" y="2262187"/>
                  <a:pt x="6285508" y="2262187"/>
                  <a:pt x="6280547" y="2262187"/>
                </a:cubicBezTo>
                <a:close/>
                <a:moveTo>
                  <a:pt x="5409902" y="2254746"/>
                </a:moveTo>
                <a:lnTo>
                  <a:pt x="5409902" y="2262187"/>
                </a:lnTo>
                <a:lnTo>
                  <a:pt x="5417343" y="2262187"/>
                </a:lnTo>
                <a:cubicBezTo>
                  <a:pt x="5412382" y="2257227"/>
                  <a:pt x="5409902" y="2254746"/>
                  <a:pt x="5409902" y="2254746"/>
                </a:cubicBezTo>
                <a:close/>
                <a:moveTo>
                  <a:pt x="5197822" y="2254746"/>
                </a:moveTo>
                <a:cubicBezTo>
                  <a:pt x="5195342" y="2254746"/>
                  <a:pt x="5194101" y="2255986"/>
                  <a:pt x="5194101" y="2258467"/>
                </a:cubicBezTo>
                <a:cubicBezTo>
                  <a:pt x="5194101" y="2260947"/>
                  <a:pt x="5196581" y="2262187"/>
                  <a:pt x="5201543" y="2262187"/>
                </a:cubicBezTo>
                <a:cubicBezTo>
                  <a:pt x="5201543" y="2257227"/>
                  <a:pt x="5200302" y="2254746"/>
                  <a:pt x="5197822" y="2254746"/>
                </a:cubicBezTo>
                <a:close/>
                <a:moveTo>
                  <a:pt x="5060156" y="2254746"/>
                </a:moveTo>
                <a:cubicBezTo>
                  <a:pt x="5055195" y="2254746"/>
                  <a:pt x="5052715" y="2257227"/>
                  <a:pt x="5052715" y="2262187"/>
                </a:cubicBezTo>
                <a:lnTo>
                  <a:pt x="5060156" y="2262187"/>
                </a:lnTo>
                <a:close/>
                <a:moveTo>
                  <a:pt x="5149453" y="2247305"/>
                </a:moveTo>
                <a:lnTo>
                  <a:pt x="5149453" y="2254746"/>
                </a:lnTo>
                <a:cubicBezTo>
                  <a:pt x="5154414" y="2254746"/>
                  <a:pt x="5156894" y="2254746"/>
                  <a:pt x="5156894" y="2254746"/>
                </a:cubicBezTo>
                <a:cubicBezTo>
                  <a:pt x="5156894" y="2254746"/>
                  <a:pt x="5156894" y="2252265"/>
                  <a:pt x="5156894" y="2247305"/>
                </a:cubicBezTo>
                <a:cubicBezTo>
                  <a:pt x="5151933" y="2247305"/>
                  <a:pt x="5149453" y="2247305"/>
                  <a:pt x="5149453" y="2247305"/>
                </a:cubicBezTo>
                <a:close/>
                <a:moveTo>
                  <a:pt x="2864941" y="2247305"/>
                </a:moveTo>
                <a:cubicBezTo>
                  <a:pt x="2864941" y="2252265"/>
                  <a:pt x="2866181" y="2254746"/>
                  <a:pt x="2868662" y="2254746"/>
                </a:cubicBezTo>
                <a:cubicBezTo>
                  <a:pt x="2871143" y="2254746"/>
                  <a:pt x="2872383" y="2254746"/>
                  <a:pt x="2872383" y="2254746"/>
                </a:cubicBezTo>
                <a:cubicBezTo>
                  <a:pt x="2872383" y="2254746"/>
                  <a:pt x="2872383" y="2252265"/>
                  <a:pt x="2872383" y="2247305"/>
                </a:cubicBezTo>
                <a:cubicBezTo>
                  <a:pt x="2867422" y="2247305"/>
                  <a:pt x="2864941" y="2247305"/>
                  <a:pt x="2864941" y="2247305"/>
                </a:cubicBezTo>
                <a:close/>
                <a:moveTo>
                  <a:pt x="2195215" y="2247305"/>
                </a:moveTo>
                <a:lnTo>
                  <a:pt x="2210098" y="2247305"/>
                </a:lnTo>
                <a:cubicBezTo>
                  <a:pt x="2220020" y="2247305"/>
                  <a:pt x="2227461" y="2248545"/>
                  <a:pt x="2232422" y="2251025"/>
                </a:cubicBezTo>
                <a:cubicBezTo>
                  <a:pt x="2237383" y="2253506"/>
                  <a:pt x="2242344" y="2254746"/>
                  <a:pt x="2247305" y="2254746"/>
                </a:cubicBezTo>
                <a:cubicBezTo>
                  <a:pt x="2252265" y="2254746"/>
                  <a:pt x="2259707" y="2257227"/>
                  <a:pt x="2269629" y="2262187"/>
                </a:cubicBezTo>
                <a:cubicBezTo>
                  <a:pt x="2269629" y="2262187"/>
                  <a:pt x="2272109" y="2263427"/>
                  <a:pt x="2277070" y="2265908"/>
                </a:cubicBezTo>
                <a:cubicBezTo>
                  <a:pt x="2282031" y="2268389"/>
                  <a:pt x="2285752" y="2269629"/>
                  <a:pt x="2288232" y="2269629"/>
                </a:cubicBezTo>
                <a:cubicBezTo>
                  <a:pt x="2290713" y="2269629"/>
                  <a:pt x="2293193" y="2269629"/>
                  <a:pt x="2295674" y="2269629"/>
                </a:cubicBezTo>
                <a:cubicBezTo>
                  <a:pt x="2298154" y="2269629"/>
                  <a:pt x="2299394" y="2272109"/>
                  <a:pt x="2299394" y="2277070"/>
                </a:cubicBezTo>
                <a:lnTo>
                  <a:pt x="2291953" y="2277070"/>
                </a:lnTo>
                <a:cubicBezTo>
                  <a:pt x="2291953" y="2277070"/>
                  <a:pt x="2289472" y="2275830"/>
                  <a:pt x="2284512" y="2273350"/>
                </a:cubicBezTo>
                <a:cubicBezTo>
                  <a:pt x="2279551" y="2270869"/>
                  <a:pt x="2272109" y="2269629"/>
                  <a:pt x="2262187" y="2269629"/>
                </a:cubicBezTo>
                <a:cubicBezTo>
                  <a:pt x="2247305" y="2264668"/>
                  <a:pt x="2233662" y="2260947"/>
                  <a:pt x="2221260" y="2258467"/>
                </a:cubicBezTo>
                <a:cubicBezTo>
                  <a:pt x="2208858" y="2255986"/>
                  <a:pt x="2200175" y="2252265"/>
                  <a:pt x="2195215" y="2247305"/>
                </a:cubicBezTo>
                <a:close/>
                <a:moveTo>
                  <a:pt x="1685478" y="2247305"/>
                </a:moveTo>
                <a:cubicBezTo>
                  <a:pt x="1687959" y="2247305"/>
                  <a:pt x="1690440" y="2248545"/>
                  <a:pt x="1692920" y="2251025"/>
                </a:cubicBezTo>
                <a:cubicBezTo>
                  <a:pt x="1695401" y="2253506"/>
                  <a:pt x="1699121" y="2254746"/>
                  <a:pt x="1704082" y="2254746"/>
                </a:cubicBezTo>
                <a:lnTo>
                  <a:pt x="1718965" y="2254746"/>
                </a:lnTo>
                <a:lnTo>
                  <a:pt x="1726407" y="2262187"/>
                </a:lnTo>
                <a:cubicBezTo>
                  <a:pt x="1721445" y="2262187"/>
                  <a:pt x="1718965" y="2264668"/>
                  <a:pt x="1718965" y="2269629"/>
                </a:cubicBezTo>
                <a:lnTo>
                  <a:pt x="1711524" y="2269629"/>
                </a:lnTo>
                <a:cubicBezTo>
                  <a:pt x="1706563" y="2269629"/>
                  <a:pt x="1701602" y="2267148"/>
                  <a:pt x="1696641" y="2262187"/>
                </a:cubicBezTo>
                <a:cubicBezTo>
                  <a:pt x="1686719" y="2257227"/>
                  <a:pt x="1681758" y="2253506"/>
                  <a:pt x="1681758" y="2251025"/>
                </a:cubicBezTo>
                <a:cubicBezTo>
                  <a:pt x="1681758" y="2248545"/>
                  <a:pt x="1682998" y="2247305"/>
                  <a:pt x="1685478" y="2247305"/>
                </a:cubicBezTo>
                <a:close/>
                <a:moveTo>
                  <a:pt x="6215434" y="2243584"/>
                </a:moveTo>
                <a:cubicBezTo>
                  <a:pt x="6216674" y="2243584"/>
                  <a:pt x="6218535" y="2244825"/>
                  <a:pt x="6221015" y="2247305"/>
                </a:cubicBezTo>
                <a:lnTo>
                  <a:pt x="6213574" y="2247305"/>
                </a:lnTo>
                <a:cubicBezTo>
                  <a:pt x="6213574" y="2244825"/>
                  <a:pt x="6214194" y="2243584"/>
                  <a:pt x="6215434" y="2243584"/>
                </a:cubicBezTo>
                <a:close/>
                <a:moveTo>
                  <a:pt x="6518671" y="2239863"/>
                </a:moveTo>
                <a:cubicBezTo>
                  <a:pt x="6523633" y="2239863"/>
                  <a:pt x="6526113" y="2242344"/>
                  <a:pt x="6526113" y="2247305"/>
                </a:cubicBezTo>
                <a:cubicBezTo>
                  <a:pt x="6526113" y="2252265"/>
                  <a:pt x="6523633" y="2254746"/>
                  <a:pt x="6518671" y="2254746"/>
                </a:cubicBezTo>
                <a:cubicBezTo>
                  <a:pt x="6513710" y="2254746"/>
                  <a:pt x="6509989" y="2254746"/>
                  <a:pt x="6507509" y="2254746"/>
                </a:cubicBezTo>
                <a:cubicBezTo>
                  <a:pt x="6505029" y="2254746"/>
                  <a:pt x="6503789" y="2254746"/>
                  <a:pt x="6503789" y="2254746"/>
                </a:cubicBezTo>
                <a:cubicBezTo>
                  <a:pt x="6503789" y="2244824"/>
                  <a:pt x="6508750" y="2239863"/>
                  <a:pt x="6518671" y="2239863"/>
                </a:cubicBezTo>
                <a:close/>
                <a:moveTo>
                  <a:pt x="5960566" y="2239863"/>
                </a:moveTo>
                <a:lnTo>
                  <a:pt x="5953125" y="2247305"/>
                </a:lnTo>
                <a:cubicBezTo>
                  <a:pt x="5958086" y="2247305"/>
                  <a:pt x="5960566" y="2247305"/>
                  <a:pt x="5960566" y="2247305"/>
                </a:cubicBezTo>
                <a:close/>
                <a:moveTo>
                  <a:pt x="5060156" y="2239863"/>
                </a:moveTo>
                <a:lnTo>
                  <a:pt x="5075039" y="2247305"/>
                </a:lnTo>
                <a:cubicBezTo>
                  <a:pt x="5084960" y="2252265"/>
                  <a:pt x="5089922" y="2254746"/>
                  <a:pt x="5089922" y="2254746"/>
                </a:cubicBezTo>
                <a:cubicBezTo>
                  <a:pt x="5094883" y="2254746"/>
                  <a:pt x="5097363" y="2254746"/>
                  <a:pt x="5097363" y="2254746"/>
                </a:cubicBezTo>
                <a:cubicBezTo>
                  <a:pt x="5097363" y="2259707"/>
                  <a:pt x="5096122" y="2262187"/>
                  <a:pt x="5093642" y="2262187"/>
                </a:cubicBezTo>
                <a:cubicBezTo>
                  <a:pt x="5101084" y="2262187"/>
                  <a:pt x="5106045" y="2263427"/>
                  <a:pt x="5108525" y="2265908"/>
                </a:cubicBezTo>
                <a:cubicBezTo>
                  <a:pt x="5111005" y="2268389"/>
                  <a:pt x="5114726" y="2269629"/>
                  <a:pt x="5119687" y="2269629"/>
                </a:cubicBezTo>
                <a:cubicBezTo>
                  <a:pt x="5119687" y="2269629"/>
                  <a:pt x="5120928" y="2269629"/>
                  <a:pt x="5123408" y="2269629"/>
                </a:cubicBezTo>
                <a:cubicBezTo>
                  <a:pt x="5125888" y="2269629"/>
                  <a:pt x="5129609" y="2269629"/>
                  <a:pt x="5134570" y="2269629"/>
                </a:cubicBezTo>
                <a:lnTo>
                  <a:pt x="5142011" y="2262187"/>
                </a:lnTo>
                <a:lnTo>
                  <a:pt x="5127129" y="2254746"/>
                </a:lnTo>
                <a:cubicBezTo>
                  <a:pt x="5122167" y="2254746"/>
                  <a:pt x="5114726" y="2253506"/>
                  <a:pt x="5104804" y="2251025"/>
                </a:cubicBezTo>
                <a:cubicBezTo>
                  <a:pt x="5094883" y="2248545"/>
                  <a:pt x="5082480" y="2244824"/>
                  <a:pt x="5067597" y="2239863"/>
                </a:cubicBezTo>
                <a:close/>
                <a:moveTo>
                  <a:pt x="2584028" y="2236143"/>
                </a:moveTo>
                <a:cubicBezTo>
                  <a:pt x="2585269" y="2236143"/>
                  <a:pt x="2587129" y="2237383"/>
                  <a:pt x="2589609" y="2239863"/>
                </a:cubicBezTo>
                <a:lnTo>
                  <a:pt x="2582168" y="2239863"/>
                </a:lnTo>
                <a:cubicBezTo>
                  <a:pt x="2582168" y="2237383"/>
                  <a:pt x="2582788" y="2236143"/>
                  <a:pt x="2584028" y="2236143"/>
                </a:cubicBezTo>
                <a:close/>
                <a:moveTo>
                  <a:pt x="1613855" y="2236143"/>
                </a:moveTo>
                <a:cubicBezTo>
                  <a:pt x="1615715" y="2236143"/>
                  <a:pt x="1617266" y="2237383"/>
                  <a:pt x="1618506" y="2239863"/>
                </a:cubicBezTo>
                <a:cubicBezTo>
                  <a:pt x="1620987" y="2244824"/>
                  <a:pt x="1623467" y="2246065"/>
                  <a:pt x="1625948" y="2243584"/>
                </a:cubicBezTo>
                <a:cubicBezTo>
                  <a:pt x="1628428" y="2241103"/>
                  <a:pt x="1630908" y="2241103"/>
                  <a:pt x="1633389" y="2243584"/>
                </a:cubicBezTo>
                <a:cubicBezTo>
                  <a:pt x="1635869" y="2246065"/>
                  <a:pt x="1639590" y="2247305"/>
                  <a:pt x="1644551" y="2247305"/>
                </a:cubicBezTo>
                <a:cubicBezTo>
                  <a:pt x="1659434" y="2252265"/>
                  <a:pt x="1666875" y="2252265"/>
                  <a:pt x="1666875" y="2247305"/>
                </a:cubicBezTo>
                <a:lnTo>
                  <a:pt x="1659434" y="2262187"/>
                </a:lnTo>
                <a:cubicBezTo>
                  <a:pt x="1659434" y="2262187"/>
                  <a:pt x="1656953" y="2259707"/>
                  <a:pt x="1651992" y="2254746"/>
                </a:cubicBezTo>
                <a:lnTo>
                  <a:pt x="1607344" y="2239863"/>
                </a:lnTo>
                <a:cubicBezTo>
                  <a:pt x="1609824" y="2237383"/>
                  <a:pt x="1611995" y="2236143"/>
                  <a:pt x="1613855" y="2236143"/>
                </a:cubicBezTo>
                <a:close/>
                <a:moveTo>
                  <a:pt x="5514082" y="2232422"/>
                </a:moveTo>
                <a:cubicBezTo>
                  <a:pt x="5509120" y="2237383"/>
                  <a:pt x="5511602" y="2239863"/>
                  <a:pt x="5521523" y="2239863"/>
                </a:cubicBezTo>
                <a:lnTo>
                  <a:pt x="5536406" y="2239863"/>
                </a:lnTo>
                <a:lnTo>
                  <a:pt x="5543847" y="2247305"/>
                </a:lnTo>
                <a:lnTo>
                  <a:pt x="5558730" y="2247305"/>
                </a:lnTo>
                <a:cubicBezTo>
                  <a:pt x="5558730" y="2252265"/>
                  <a:pt x="5563692" y="2258467"/>
                  <a:pt x="5573613" y="2265908"/>
                </a:cubicBezTo>
                <a:cubicBezTo>
                  <a:pt x="5583535" y="2273350"/>
                  <a:pt x="5589736" y="2277070"/>
                  <a:pt x="5592217" y="2277070"/>
                </a:cubicBezTo>
                <a:cubicBezTo>
                  <a:pt x="5594697" y="2277070"/>
                  <a:pt x="5597178" y="2275830"/>
                  <a:pt x="5599658" y="2273350"/>
                </a:cubicBezTo>
                <a:cubicBezTo>
                  <a:pt x="5602138" y="2270869"/>
                  <a:pt x="5603379" y="2272109"/>
                  <a:pt x="5603379" y="2277070"/>
                </a:cubicBezTo>
                <a:cubicBezTo>
                  <a:pt x="5603379" y="2282031"/>
                  <a:pt x="5605859" y="2284512"/>
                  <a:pt x="5610820" y="2284512"/>
                </a:cubicBezTo>
                <a:lnTo>
                  <a:pt x="5625703" y="2284512"/>
                </a:lnTo>
                <a:cubicBezTo>
                  <a:pt x="5625703" y="2289472"/>
                  <a:pt x="5625703" y="2291953"/>
                  <a:pt x="5625703" y="2291953"/>
                </a:cubicBezTo>
                <a:lnTo>
                  <a:pt x="5633144" y="2291953"/>
                </a:lnTo>
                <a:cubicBezTo>
                  <a:pt x="5633144" y="2291953"/>
                  <a:pt x="5630664" y="2294434"/>
                  <a:pt x="5625703" y="2299394"/>
                </a:cubicBezTo>
                <a:cubicBezTo>
                  <a:pt x="5630664" y="2299394"/>
                  <a:pt x="5633144" y="2299394"/>
                  <a:pt x="5633144" y="2299394"/>
                </a:cubicBezTo>
                <a:lnTo>
                  <a:pt x="5633144" y="2291953"/>
                </a:lnTo>
                <a:lnTo>
                  <a:pt x="5640586" y="2291953"/>
                </a:lnTo>
                <a:lnTo>
                  <a:pt x="5655468" y="2299394"/>
                </a:lnTo>
                <a:cubicBezTo>
                  <a:pt x="5680273" y="2299394"/>
                  <a:pt x="5695156" y="2301875"/>
                  <a:pt x="5700117" y="2306836"/>
                </a:cubicBezTo>
                <a:lnTo>
                  <a:pt x="5707558" y="2299394"/>
                </a:lnTo>
                <a:cubicBezTo>
                  <a:pt x="5702597" y="2284512"/>
                  <a:pt x="5670351" y="2269629"/>
                  <a:pt x="5610820" y="2254746"/>
                </a:cubicBezTo>
                <a:lnTo>
                  <a:pt x="5588496" y="2247305"/>
                </a:lnTo>
                <a:cubicBezTo>
                  <a:pt x="5573613" y="2242344"/>
                  <a:pt x="5558730" y="2237383"/>
                  <a:pt x="5543847" y="2232422"/>
                </a:cubicBezTo>
                <a:close/>
                <a:moveTo>
                  <a:pt x="5164336" y="2232422"/>
                </a:moveTo>
                <a:cubicBezTo>
                  <a:pt x="5164336" y="2237383"/>
                  <a:pt x="5164336" y="2239863"/>
                  <a:pt x="5164336" y="2239863"/>
                </a:cubicBezTo>
                <a:lnTo>
                  <a:pt x="5171777" y="2232422"/>
                </a:lnTo>
                <a:cubicBezTo>
                  <a:pt x="5171777" y="2232422"/>
                  <a:pt x="5169297" y="2232422"/>
                  <a:pt x="5164336" y="2232422"/>
                </a:cubicBezTo>
                <a:close/>
                <a:moveTo>
                  <a:pt x="4933652" y="2232422"/>
                </a:moveTo>
                <a:cubicBezTo>
                  <a:pt x="4933652" y="2232422"/>
                  <a:pt x="4933652" y="2234902"/>
                  <a:pt x="4933652" y="2239863"/>
                </a:cubicBezTo>
                <a:cubicBezTo>
                  <a:pt x="4938613" y="2234902"/>
                  <a:pt x="4941093" y="2232422"/>
                  <a:pt x="4941093" y="2232422"/>
                </a:cubicBezTo>
                <a:cubicBezTo>
                  <a:pt x="4941093" y="2232422"/>
                  <a:pt x="4938613" y="2232422"/>
                  <a:pt x="4933652" y="2232422"/>
                </a:cubicBezTo>
                <a:close/>
                <a:moveTo>
                  <a:pt x="2477988" y="2232422"/>
                </a:moveTo>
                <a:lnTo>
                  <a:pt x="2477988" y="2232422"/>
                </a:lnTo>
                <a:lnTo>
                  <a:pt x="2477988" y="2232422"/>
                </a:lnTo>
                <a:close/>
                <a:moveTo>
                  <a:pt x="1622227" y="2232422"/>
                </a:moveTo>
                <a:lnTo>
                  <a:pt x="1637109" y="2232422"/>
                </a:lnTo>
                <a:cubicBezTo>
                  <a:pt x="1642070" y="2237383"/>
                  <a:pt x="1642070" y="2239863"/>
                  <a:pt x="1637109" y="2239863"/>
                </a:cubicBezTo>
                <a:cubicBezTo>
                  <a:pt x="1632149" y="2239863"/>
                  <a:pt x="1627187" y="2237383"/>
                  <a:pt x="1622227" y="2232422"/>
                </a:cubicBezTo>
                <a:close/>
                <a:moveTo>
                  <a:pt x="2552402" y="2224980"/>
                </a:moveTo>
                <a:lnTo>
                  <a:pt x="2559844" y="2232422"/>
                </a:lnTo>
                <a:cubicBezTo>
                  <a:pt x="2559844" y="2232422"/>
                  <a:pt x="2558604" y="2232422"/>
                  <a:pt x="2556123" y="2232422"/>
                </a:cubicBezTo>
                <a:cubicBezTo>
                  <a:pt x="2553642" y="2232422"/>
                  <a:pt x="2551162" y="2231182"/>
                  <a:pt x="2548682" y="2228701"/>
                </a:cubicBezTo>
                <a:cubicBezTo>
                  <a:pt x="2546201" y="2226220"/>
                  <a:pt x="2547442" y="2224980"/>
                  <a:pt x="2552402" y="2224980"/>
                </a:cubicBezTo>
                <a:close/>
                <a:moveTo>
                  <a:pt x="2677511" y="2222655"/>
                </a:moveTo>
                <a:cubicBezTo>
                  <a:pt x="2671000" y="2221725"/>
                  <a:pt x="2671465" y="2224980"/>
                  <a:pt x="2678906" y="2232422"/>
                </a:cubicBezTo>
                <a:lnTo>
                  <a:pt x="2686348" y="2239863"/>
                </a:lnTo>
                <a:lnTo>
                  <a:pt x="2678906" y="2239863"/>
                </a:lnTo>
                <a:lnTo>
                  <a:pt x="2671465" y="2239863"/>
                </a:lnTo>
                <a:lnTo>
                  <a:pt x="2723555" y="2247305"/>
                </a:lnTo>
                <a:cubicBezTo>
                  <a:pt x="2728515" y="2242344"/>
                  <a:pt x="2735957" y="2243584"/>
                  <a:pt x="2745879" y="2251025"/>
                </a:cubicBezTo>
                <a:cubicBezTo>
                  <a:pt x="2755801" y="2258467"/>
                  <a:pt x="2760762" y="2262187"/>
                  <a:pt x="2760762" y="2262187"/>
                </a:cubicBezTo>
                <a:cubicBezTo>
                  <a:pt x="2765722" y="2262187"/>
                  <a:pt x="2768203" y="2262187"/>
                  <a:pt x="2768203" y="2262187"/>
                </a:cubicBezTo>
                <a:cubicBezTo>
                  <a:pt x="2773164" y="2262187"/>
                  <a:pt x="2776884" y="2263427"/>
                  <a:pt x="2779365" y="2265908"/>
                </a:cubicBezTo>
                <a:cubicBezTo>
                  <a:pt x="2781846" y="2268389"/>
                  <a:pt x="2783086" y="2269629"/>
                  <a:pt x="2783086" y="2269629"/>
                </a:cubicBezTo>
                <a:lnTo>
                  <a:pt x="2827734" y="2277070"/>
                </a:lnTo>
                <a:lnTo>
                  <a:pt x="2857500" y="2284512"/>
                </a:lnTo>
                <a:cubicBezTo>
                  <a:pt x="2857500" y="2279551"/>
                  <a:pt x="2852539" y="2275830"/>
                  <a:pt x="2842617" y="2273350"/>
                </a:cubicBezTo>
                <a:cubicBezTo>
                  <a:pt x="2832695" y="2270869"/>
                  <a:pt x="2825254" y="2269629"/>
                  <a:pt x="2820293" y="2269629"/>
                </a:cubicBezTo>
                <a:cubicBezTo>
                  <a:pt x="2820293" y="2269629"/>
                  <a:pt x="2817812" y="2269629"/>
                  <a:pt x="2812851" y="2269629"/>
                </a:cubicBezTo>
                <a:cubicBezTo>
                  <a:pt x="2807891" y="2269629"/>
                  <a:pt x="2805410" y="2267148"/>
                  <a:pt x="2805410" y="2262187"/>
                </a:cubicBezTo>
                <a:lnTo>
                  <a:pt x="2775644" y="2254746"/>
                </a:lnTo>
                <a:cubicBezTo>
                  <a:pt x="2770684" y="2254746"/>
                  <a:pt x="2768203" y="2254746"/>
                  <a:pt x="2768203" y="2254746"/>
                </a:cubicBezTo>
                <a:cubicBezTo>
                  <a:pt x="2768203" y="2254746"/>
                  <a:pt x="2766963" y="2253506"/>
                  <a:pt x="2764483" y="2251025"/>
                </a:cubicBezTo>
                <a:cubicBezTo>
                  <a:pt x="2762002" y="2248545"/>
                  <a:pt x="2758281" y="2247305"/>
                  <a:pt x="2753320" y="2247305"/>
                </a:cubicBezTo>
                <a:cubicBezTo>
                  <a:pt x="2748359" y="2247305"/>
                  <a:pt x="2745879" y="2247305"/>
                  <a:pt x="2745879" y="2247305"/>
                </a:cubicBezTo>
                <a:cubicBezTo>
                  <a:pt x="2745879" y="2247305"/>
                  <a:pt x="2740918" y="2244824"/>
                  <a:pt x="2730996" y="2239863"/>
                </a:cubicBezTo>
                <a:lnTo>
                  <a:pt x="2730996" y="2232422"/>
                </a:lnTo>
                <a:lnTo>
                  <a:pt x="2716113" y="2232422"/>
                </a:lnTo>
                <a:lnTo>
                  <a:pt x="2686348" y="2224980"/>
                </a:lnTo>
                <a:cubicBezTo>
                  <a:pt x="2682627" y="2223740"/>
                  <a:pt x="2679681" y="2222965"/>
                  <a:pt x="2677511" y="2222655"/>
                </a:cubicBezTo>
                <a:close/>
                <a:moveTo>
                  <a:pt x="4946675" y="2221260"/>
                </a:moveTo>
                <a:cubicBezTo>
                  <a:pt x="4945435" y="2221260"/>
                  <a:pt x="4943574" y="2222500"/>
                  <a:pt x="4941093" y="2224980"/>
                </a:cubicBezTo>
                <a:lnTo>
                  <a:pt x="4948535" y="2224980"/>
                </a:lnTo>
                <a:cubicBezTo>
                  <a:pt x="4948535" y="2222500"/>
                  <a:pt x="4947915" y="2221260"/>
                  <a:pt x="4946675" y="2221260"/>
                </a:cubicBezTo>
                <a:close/>
                <a:moveTo>
                  <a:pt x="5157824" y="2220330"/>
                </a:moveTo>
                <a:cubicBezTo>
                  <a:pt x="5155964" y="2219709"/>
                  <a:pt x="5154414" y="2220020"/>
                  <a:pt x="5153174" y="2221260"/>
                </a:cubicBezTo>
                <a:cubicBezTo>
                  <a:pt x="5150693" y="2223740"/>
                  <a:pt x="5149453" y="2224980"/>
                  <a:pt x="5149453" y="2224980"/>
                </a:cubicBezTo>
                <a:lnTo>
                  <a:pt x="5164336" y="2224980"/>
                </a:lnTo>
                <a:cubicBezTo>
                  <a:pt x="5161855" y="2222500"/>
                  <a:pt x="5159685" y="2220950"/>
                  <a:pt x="5157824" y="2220330"/>
                </a:cubicBezTo>
                <a:close/>
                <a:moveTo>
                  <a:pt x="6116836" y="2217539"/>
                </a:moveTo>
                <a:cubicBezTo>
                  <a:pt x="6121797" y="2217539"/>
                  <a:pt x="6129238" y="2217539"/>
                  <a:pt x="6139160" y="2217539"/>
                </a:cubicBezTo>
                <a:lnTo>
                  <a:pt x="6161484" y="2232422"/>
                </a:lnTo>
                <a:cubicBezTo>
                  <a:pt x="6151563" y="2232422"/>
                  <a:pt x="6144121" y="2232422"/>
                  <a:pt x="6139160" y="2232422"/>
                </a:cubicBezTo>
                <a:cubicBezTo>
                  <a:pt x="6134199" y="2232422"/>
                  <a:pt x="6129238" y="2229941"/>
                  <a:pt x="6124277" y="2224980"/>
                </a:cubicBezTo>
                <a:cubicBezTo>
                  <a:pt x="6124277" y="2224980"/>
                  <a:pt x="6121797" y="2222500"/>
                  <a:pt x="6116836" y="2217539"/>
                </a:cubicBezTo>
                <a:close/>
                <a:moveTo>
                  <a:pt x="2135684" y="2217539"/>
                </a:moveTo>
                <a:cubicBezTo>
                  <a:pt x="2140644" y="2227461"/>
                  <a:pt x="2143125" y="2227461"/>
                  <a:pt x="2143125" y="2217539"/>
                </a:cubicBezTo>
                <a:cubicBezTo>
                  <a:pt x="2143125" y="2217539"/>
                  <a:pt x="2140644" y="2217539"/>
                  <a:pt x="2135684" y="2217539"/>
                </a:cubicBezTo>
                <a:close/>
                <a:moveTo>
                  <a:pt x="6243340" y="2210098"/>
                </a:moveTo>
                <a:cubicBezTo>
                  <a:pt x="6248301" y="2210098"/>
                  <a:pt x="6250781" y="2210098"/>
                  <a:pt x="6250781" y="2210098"/>
                </a:cubicBezTo>
                <a:cubicBezTo>
                  <a:pt x="6250781" y="2215058"/>
                  <a:pt x="6253261" y="2217539"/>
                  <a:pt x="6258222" y="2217539"/>
                </a:cubicBezTo>
                <a:cubicBezTo>
                  <a:pt x="6258222" y="2217539"/>
                  <a:pt x="6273105" y="2218779"/>
                  <a:pt x="6302871" y="2221260"/>
                </a:cubicBezTo>
                <a:cubicBezTo>
                  <a:pt x="6332636" y="2223740"/>
                  <a:pt x="6349999" y="2227461"/>
                  <a:pt x="6354961" y="2232422"/>
                </a:cubicBezTo>
                <a:cubicBezTo>
                  <a:pt x="6354961" y="2232422"/>
                  <a:pt x="6359922" y="2232422"/>
                  <a:pt x="6369843" y="2232422"/>
                </a:cubicBezTo>
                <a:cubicBezTo>
                  <a:pt x="6369843" y="2232422"/>
                  <a:pt x="6371084" y="2233662"/>
                  <a:pt x="6373564" y="2236142"/>
                </a:cubicBezTo>
                <a:cubicBezTo>
                  <a:pt x="6376044" y="2238623"/>
                  <a:pt x="6377285" y="2242344"/>
                  <a:pt x="6377285" y="2247305"/>
                </a:cubicBezTo>
                <a:cubicBezTo>
                  <a:pt x="6377285" y="2252265"/>
                  <a:pt x="6379765" y="2254746"/>
                  <a:pt x="6384726" y="2254746"/>
                </a:cubicBezTo>
                <a:cubicBezTo>
                  <a:pt x="6389687" y="2254746"/>
                  <a:pt x="6394647" y="2255986"/>
                  <a:pt x="6399609" y="2258467"/>
                </a:cubicBezTo>
                <a:cubicBezTo>
                  <a:pt x="6404570" y="2260947"/>
                  <a:pt x="6410771" y="2263427"/>
                  <a:pt x="6418213" y="2265908"/>
                </a:cubicBezTo>
                <a:cubicBezTo>
                  <a:pt x="6425654" y="2268389"/>
                  <a:pt x="6434336" y="2272109"/>
                  <a:pt x="6444257" y="2277070"/>
                </a:cubicBezTo>
                <a:cubicBezTo>
                  <a:pt x="6454179" y="2282031"/>
                  <a:pt x="6461620" y="2284512"/>
                  <a:pt x="6466581" y="2284512"/>
                </a:cubicBezTo>
                <a:cubicBezTo>
                  <a:pt x="6471543" y="2284512"/>
                  <a:pt x="6474023" y="2285752"/>
                  <a:pt x="6474023" y="2288232"/>
                </a:cubicBezTo>
                <a:cubicBezTo>
                  <a:pt x="6474023" y="2290713"/>
                  <a:pt x="6478984" y="2294434"/>
                  <a:pt x="6488905" y="2299394"/>
                </a:cubicBezTo>
                <a:lnTo>
                  <a:pt x="6503789" y="2306836"/>
                </a:lnTo>
                <a:cubicBezTo>
                  <a:pt x="6498827" y="2311797"/>
                  <a:pt x="6488905" y="2311797"/>
                  <a:pt x="6474023" y="2306836"/>
                </a:cubicBezTo>
                <a:cubicBezTo>
                  <a:pt x="6464101" y="2301875"/>
                  <a:pt x="6459140" y="2299394"/>
                  <a:pt x="6459140" y="2299394"/>
                </a:cubicBezTo>
                <a:lnTo>
                  <a:pt x="6436816" y="2291953"/>
                </a:lnTo>
                <a:cubicBezTo>
                  <a:pt x="6426895" y="2286992"/>
                  <a:pt x="6420693" y="2283272"/>
                  <a:pt x="6418213" y="2280791"/>
                </a:cubicBezTo>
                <a:cubicBezTo>
                  <a:pt x="6415733" y="2278310"/>
                  <a:pt x="6412011" y="2277070"/>
                  <a:pt x="6407051" y="2277070"/>
                </a:cubicBezTo>
                <a:lnTo>
                  <a:pt x="6399609" y="2277070"/>
                </a:lnTo>
                <a:cubicBezTo>
                  <a:pt x="6399609" y="2267148"/>
                  <a:pt x="6389687" y="2262187"/>
                  <a:pt x="6369843" y="2262187"/>
                </a:cubicBezTo>
                <a:cubicBezTo>
                  <a:pt x="6349999" y="2262187"/>
                  <a:pt x="6340078" y="2257227"/>
                  <a:pt x="6340078" y="2247305"/>
                </a:cubicBezTo>
                <a:cubicBezTo>
                  <a:pt x="6340078" y="2242344"/>
                  <a:pt x="6337598" y="2239863"/>
                  <a:pt x="6332636" y="2239863"/>
                </a:cubicBezTo>
                <a:cubicBezTo>
                  <a:pt x="6327675" y="2239863"/>
                  <a:pt x="6325195" y="2239863"/>
                  <a:pt x="6325195" y="2239863"/>
                </a:cubicBezTo>
                <a:lnTo>
                  <a:pt x="6317754" y="2232422"/>
                </a:lnTo>
                <a:lnTo>
                  <a:pt x="6317754" y="2239863"/>
                </a:lnTo>
                <a:lnTo>
                  <a:pt x="6302871" y="2247305"/>
                </a:lnTo>
                <a:cubicBezTo>
                  <a:pt x="6292949" y="2242344"/>
                  <a:pt x="6289229" y="2237383"/>
                  <a:pt x="6291709" y="2232422"/>
                </a:cubicBezTo>
                <a:cubicBezTo>
                  <a:pt x="6294189" y="2227461"/>
                  <a:pt x="6290468" y="2224980"/>
                  <a:pt x="6280547" y="2224980"/>
                </a:cubicBezTo>
                <a:cubicBezTo>
                  <a:pt x="6255742" y="2224980"/>
                  <a:pt x="6243340" y="2220020"/>
                  <a:pt x="6243340" y="2210098"/>
                </a:cubicBezTo>
                <a:close/>
                <a:moveTo>
                  <a:pt x="5454551" y="2210098"/>
                </a:moveTo>
                <a:cubicBezTo>
                  <a:pt x="5454551" y="2215058"/>
                  <a:pt x="5454551" y="2217539"/>
                  <a:pt x="5454551" y="2217539"/>
                </a:cubicBezTo>
                <a:lnTo>
                  <a:pt x="5469433" y="2217539"/>
                </a:lnTo>
                <a:lnTo>
                  <a:pt x="5476875" y="2224980"/>
                </a:lnTo>
                <a:cubicBezTo>
                  <a:pt x="5476875" y="2224980"/>
                  <a:pt x="5481836" y="2224980"/>
                  <a:pt x="5491758" y="2224980"/>
                </a:cubicBezTo>
                <a:lnTo>
                  <a:pt x="5506640" y="2224980"/>
                </a:lnTo>
                <a:lnTo>
                  <a:pt x="5491758" y="2217539"/>
                </a:lnTo>
                <a:cubicBezTo>
                  <a:pt x="5476875" y="2212578"/>
                  <a:pt x="5464472" y="2210098"/>
                  <a:pt x="5454551" y="2210098"/>
                </a:cubicBezTo>
                <a:close/>
                <a:moveTo>
                  <a:pt x="2626816" y="2210098"/>
                </a:moveTo>
                <a:lnTo>
                  <a:pt x="2626816" y="2217539"/>
                </a:lnTo>
                <a:cubicBezTo>
                  <a:pt x="2631777" y="2222500"/>
                  <a:pt x="2636738" y="2224980"/>
                  <a:pt x="2641699" y="2224980"/>
                </a:cubicBezTo>
                <a:lnTo>
                  <a:pt x="2649141" y="2224980"/>
                </a:lnTo>
                <a:cubicBezTo>
                  <a:pt x="2644180" y="2220020"/>
                  <a:pt x="2641699" y="2217539"/>
                  <a:pt x="2641699" y="2217539"/>
                </a:cubicBezTo>
                <a:close/>
                <a:moveTo>
                  <a:pt x="6351984" y="2205633"/>
                </a:moveTo>
                <a:lnTo>
                  <a:pt x="6361725" y="2208068"/>
                </a:lnTo>
                <a:lnTo>
                  <a:pt x="6362402" y="2210098"/>
                </a:lnTo>
                <a:lnTo>
                  <a:pt x="6347519" y="2210098"/>
                </a:lnTo>
                <a:close/>
                <a:moveTo>
                  <a:pt x="5348510" y="2205447"/>
                </a:moveTo>
                <a:cubicBezTo>
                  <a:pt x="5349751" y="2204826"/>
                  <a:pt x="5350371" y="2205137"/>
                  <a:pt x="5350371" y="2206377"/>
                </a:cubicBezTo>
                <a:cubicBezTo>
                  <a:pt x="5350371" y="2208858"/>
                  <a:pt x="5347891" y="2210098"/>
                  <a:pt x="5342929" y="2210098"/>
                </a:cubicBezTo>
                <a:cubicBezTo>
                  <a:pt x="5345410" y="2207617"/>
                  <a:pt x="5347270" y="2206067"/>
                  <a:pt x="5348510" y="2205447"/>
                </a:cubicBezTo>
                <a:close/>
                <a:moveTo>
                  <a:pt x="5543847" y="2202656"/>
                </a:moveTo>
                <a:lnTo>
                  <a:pt x="5536406" y="2210098"/>
                </a:lnTo>
                <a:lnTo>
                  <a:pt x="5551289" y="2210098"/>
                </a:lnTo>
                <a:cubicBezTo>
                  <a:pt x="5551289" y="2210098"/>
                  <a:pt x="5550048" y="2208858"/>
                  <a:pt x="5547568" y="2206377"/>
                </a:cubicBezTo>
                <a:cubicBezTo>
                  <a:pt x="5545088" y="2203896"/>
                  <a:pt x="5543847" y="2202656"/>
                  <a:pt x="5543847" y="2202656"/>
                </a:cubicBezTo>
                <a:close/>
                <a:moveTo>
                  <a:pt x="4874121" y="2202656"/>
                </a:moveTo>
                <a:lnTo>
                  <a:pt x="4881562" y="2210098"/>
                </a:lnTo>
                <a:cubicBezTo>
                  <a:pt x="4881562" y="2210098"/>
                  <a:pt x="4881562" y="2207617"/>
                  <a:pt x="4881562" y="2202656"/>
                </a:cubicBezTo>
                <a:cubicBezTo>
                  <a:pt x="4876601" y="2202656"/>
                  <a:pt x="4874121" y="2202656"/>
                  <a:pt x="4874121" y="2202656"/>
                </a:cubicBezTo>
                <a:close/>
                <a:moveTo>
                  <a:pt x="4836914" y="2202656"/>
                </a:moveTo>
                <a:lnTo>
                  <a:pt x="4844355" y="2210098"/>
                </a:lnTo>
                <a:cubicBezTo>
                  <a:pt x="4844355" y="2210098"/>
                  <a:pt x="4844355" y="2208858"/>
                  <a:pt x="4844355" y="2206377"/>
                </a:cubicBezTo>
                <a:cubicBezTo>
                  <a:pt x="4844355" y="2203896"/>
                  <a:pt x="4841875" y="2202656"/>
                  <a:pt x="4836914" y="2202656"/>
                </a:cubicBezTo>
                <a:close/>
                <a:moveTo>
                  <a:pt x="2373808" y="2202656"/>
                </a:moveTo>
                <a:lnTo>
                  <a:pt x="2381250" y="2210098"/>
                </a:lnTo>
                <a:lnTo>
                  <a:pt x="2418457" y="2217539"/>
                </a:lnTo>
                <a:lnTo>
                  <a:pt x="2425898" y="2217539"/>
                </a:lnTo>
                <a:cubicBezTo>
                  <a:pt x="2420938" y="2207617"/>
                  <a:pt x="2403574" y="2202656"/>
                  <a:pt x="2373808" y="2202656"/>
                </a:cubicBezTo>
                <a:close/>
                <a:moveTo>
                  <a:pt x="4925280" y="2198005"/>
                </a:moveTo>
                <a:cubicBezTo>
                  <a:pt x="4924660" y="2197385"/>
                  <a:pt x="4923730" y="2197695"/>
                  <a:pt x="4922490" y="2198935"/>
                </a:cubicBezTo>
                <a:cubicBezTo>
                  <a:pt x="4920010" y="2201416"/>
                  <a:pt x="4918769" y="2205137"/>
                  <a:pt x="4918769" y="2210098"/>
                </a:cubicBezTo>
                <a:lnTo>
                  <a:pt x="4926211" y="2202656"/>
                </a:lnTo>
                <a:cubicBezTo>
                  <a:pt x="4926211" y="2200176"/>
                  <a:pt x="4925900" y="2198626"/>
                  <a:pt x="4925280" y="2198005"/>
                </a:cubicBezTo>
                <a:close/>
                <a:moveTo>
                  <a:pt x="6176367" y="2195215"/>
                </a:moveTo>
                <a:lnTo>
                  <a:pt x="6228457" y="2202656"/>
                </a:lnTo>
                <a:lnTo>
                  <a:pt x="6221015" y="2210098"/>
                </a:lnTo>
                <a:cubicBezTo>
                  <a:pt x="6216054" y="2210098"/>
                  <a:pt x="6209853" y="2210098"/>
                  <a:pt x="6202412" y="2210098"/>
                </a:cubicBezTo>
                <a:cubicBezTo>
                  <a:pt x="6194970" y="2210098"/>
                  <a:pt x="6187529" y="2208858"/>
                  <a:pt x="6180088" y="2206377"/>
                </a:cubicBezTo>
                <a:cubicBezTo>
                  <a:pt x="6172646" y="2203896"/>
                  <a:pt x="6171406" y="2200176"/>
                  <a:pt x="6176367" y="2195215"/>
                </a:cubicBezTo>
                <a:close/>
                <a:moveTo>
                  <a:pt x="2931914" y="2195215"/>
                </a:moveTo>
                <a:cubicBezTo>
                  <a:pt x="2926953" y="2195215"/>
                  <a:pt x="2924473" y="2196455"/>
                  <a:pt x="2924473" y="2198935"/>
                </a:cubicBezTo>
                <a:cubicBezTo>
                  <a:pt x="2924473" y="2201416"/>
                  <a:pt x="2925713" y="2202656"/>
                  <a:pt x="2928193" y="2202656"/>
                </a:cubicBezTo>
                <a:cubicBezTo>
                  <a:pt x="2930674" y="2202656"/>
                  <a:pt x="2931914" y="2200176"/>
                  <a:pt x="2931914" y="2195215"/>
                </a:cubicBezTo>
                <a:close/>
                <a:moveTo>
                  <a:pt x="2626816" y="2195215"/>
                </a:moveTo>
                <a:cubicBezTo>
                  <a:pt x="2621856" y="2195215"/>
                  <a:pt x="2619375" y="2197695"/>
                  <a:pt x="2619375" y="2202656"/>
                </a:cubicBezTo>
                <a:cubicBezTo>
                  <a:pt x="2619375" y="2202656"/>
                  <a:pt x="2621856" y="2201416"/>
                  <a:pt x="2626816" y="2198935"/>
                </a:cubicBezTo>
                <a:cubicBezTo>
                  <a:pt x="2631777" y="2196455"/>
                  <a:pt x="2634258" y="2195215"/>
                  <a:pt x="2634258" y="2195215"/>
                </a:cubicBezTo>
                <a:cubicBezTo>
                  <a:pt x="2634258" y="2195215"/>
                  <a:pt x="2631777" y="2195215"/>
                  <a:pt x="2626816" y="2195215"/>
                </a:cubicBezTo>
                <a:close/>
                <a:moveTo>
                  <a:pt x="2753320" y="2187773"/>
                </a:moveTo>
                <a:lnTo>
                  <a:pt x="2753320" y="2195215"/>
                </a:lnTo>
                <a:lnTo>
                  <a:pt x="2768203" y="2195215"/>
                </a:lnTo>
                <a:cubicBezTo>
                  <a:pt x="2763242" y="2190254"/>
                  <a:pt x="2758281" y="2187773"/>
                  <a:pt x="2753320" y="2187773"/>
                </a:cubicBezTo>
                <a:close/>
                <a:moveTo>
                  <a:pt x="2440781" y="2187773"/>
                </a:moveTo>
                <a:lnTo>
                  <a:pt x="2448223" y="2187773"/>
                </a:lnTo>
                <a:lnTo>
                  <a:pt x="2448223" y="2195215"/>
                </a:lnTo>
                <a:cubicBezTo>
                  <a:pt x="2448223" y="2195215"/>
                  <a:pt x="2445742" y="2192734"/>
                  <a:pt x="2440781" y="2187773"/>
                </a:cubicBezTo>
                <a:close/>
                <a:moveTo>
                  <a:pt x="2158008" y="2187773"/>
                </a:moveTo>
                <a:cubicBezTo>
                  <a:pt x="2158008" y="2187773"/>
                  <a:pt x="2160489" y="2189013"/>
                  <a:pt x="2165449" y="2191494"/>
                </a:cubicBezTo>
                <a:cubicBezTo>
                  <a:pt x="2170410" y="2193975"/>
                  <a:pt x="2175371" y="2195215"/>
                  <a:pt x="2180332" y="2195215"/>
                </a:cubicBezTo>
                <a:cubicBezTo>
                  <a:pt x="2195215" y="2200176"/>
                  <a:pt x="2202656" y="2202656"/>
                  <a:pt x="2202656" y="2202656"/>
                </a:cubicBezTo>
                <a:cubicBezTo>
                  <a:pt x="2207617" y="2202656"/>
                  <a:pt x="2211338" y="2203896"/>
                  <a:pt x="2213818" y="2206377"/>
                </a:cubicBezTo>
                <a:cubicBezTo>
                  <a:pt x="2216299" y="2208858"/>
                  <a:pt x="2220020" y="2210098"/>
                  <a:pt x="2224980" y="2210098"/>
                </a:cubicBezTo>
                <a:cubicBezTo>
                  <a:pt x="2229941" y="2210098"/>
                  <a:pt x="2234902" y="2212578"/>
                  <a:pt x="2239863" y="2217539"/>
                </a:cubicBezTo>
                <a:cubicBezTo>
                  <a:pt x="2244824" y="2217539"/>
                  <a:pt x="2248545" y="2217539"/>
                  <a:pt x="2251025" y="2217539"/>
                </a:cubicBezTo>
                <a:cubicBezTo>
                  <a:pt x="2253506" y="2217539"/>
                  <a:pt x="2257227" y="2220020"/>
                  <a:pt x="2262187" y="2224980"/>
                </a:cubicBezTo>
                <a:cubicBezTo>
                  <a:pt x="2272109" y="2224980"/>
                  <a:pt x="2279551" y="2224980"/>
                  <a:pt x="2284512" y="2224980"/>
                </a:cubicBezTo>
                <a:lnTo>
                  <a:pt x="2306836" y="2224980"/>
                </a:lnTo>
                <a:cubicBezTo>
                  <a:pt x="2306836" y="2224980"/>
                  <a:pt x="2303115" y="2223740"/>
                  <a:pt x="2295674" y="2221260"/>
                </a:cubicBezTo>
                <a:cubicBezTo>
                  <a:pt x="2288232" y="2218779"/>
                  <a:pt x="2282031" y="2215058"/>
                  <a:pt x="2277070" y="2210098"/>
                </a:cubicBezTo>
                <a:cubicBezTo>
                  <a:pt x="2257227" y="2205137"/>
                  <a:pt x="2242344" y="2202656"/>
                  <a:pt x="2232422" y="2202656"/>
                </a:cubicBezTo>
                <a:cubicBezTo>
                  <a:pt x="2227461" y="2202656"/>
                  <a:pt x="2217539" y="2200176"/>
                  <a:pt x="2202656" y="2195215"/>
                </a:cubicBezTo>
                <a:cubicBezTo>
                  <a:pt x="2187774" y="2190254"/>
                  <a:pt x="2175371" y="2187773"/>
                  <a:pt x="2165449" y="2187773"/>
                </a:cubicBezTo>
                <a:cubicBezTo>
                  <a:pt x="2160489" y="2187773"/>
                  <a:pt x="2158008" y="2187773"/>
                  <a:pt x="2158008" y="2187773"/>
                </a:cubicBezTo>
                <a:close/>
                <a:moveTo>
                  <a:pt x="1957090" y="2187773"/>
                </a:moveTo>
                <a:cubicBezTo>
                  <a:pt x="1962051" y="2187773"/>
                  <a:pt x="1964532" y="2187773"/>
                  <a:pt x="1964532" y="2187773"/>
                </a:cubicBezTo>
                <a:lnTo>
                  <a:pt x="1957090" y="2195215"/>
                </a:lnTo>
                <a:close/>
                <a:moveTo>
                  <a:pt x="6263803" y="2184053"/>
                </a:moveTo>
                <a:cubicBezTo>
                  <a:pt x="6265043" y="2184053"/>
                  <a:pt x="6265664" y="2185293"/>
                  <a:pt x="6265664" y="2187773"/>
                </a:cubicBezTo>
                <a:lnTo>
                  <a:pt x="6258222" y="2187773"/>
                </a:lnTo>
                <a:cubicBezTo>
                  <a:pt x="6260703" y="2185293"/>
                  <a:pt x="6262563" y="2184053"/>
                  <a:pt x="6263803" y="2184053"/>
                </a:cubicBezTo>
                <a:close/>
                <a:moveTo>
                  <a:pt x="5961496" y="2183122"/>
                </a:moveTo>
                <a:cubicBezTo>
                  <a:pt x="5960877" y="2183743"/>
                  <a:pt x="5960566" y="2185293"/>
                  <a:pt x="5960566" y="2187773"/>
                </a:cubicBezTo>
                <a:cubicBezTo>
                  <a:pt x="5965527" y="2187773"/>
                  <a:pt x="5968008" y="2187773"/>
                  <a:pt x="5968008" y="2187773"/>
                </a:cubicBezTo>
                <a:cubicBezTo>
                  <a:pt x="5968008" y="2187773"/>
                  <a:pt x="5966767" y="2186533"/>
                  <a:pt x="5964287" y="2184053"/>
                </a:cubicBezTo>
                <a:cubicBezTo>
                  <a:pt x="5963047" y="2182813"/>
                  <a:pt x="5962117" y="2182503"/>
                  <a:pt x="5961496" y="2183122"/>
                </a:cubicBezTo>
                <a:close/>
                <a:moveTo>
                  <a:pt x="4844355" y="2180332"/>
                </a:moveTo>
                <a:lnTo>
                  <a:pt x="4851797" y="2187773"/>
                </a:lnTo>
                <a:cubicBezTo>
                  <a:pt x="4851797" y="2187773"/>
                  <a:pt x="4854277" y="2187773"/>
                  <a:pt x="4859238" y="2187773"/>
                </a:cubicBezTo>
                <a:close/>
                <a:moveTo>
                  <a:pt x="2611933" y="2180332"/>
                </a:moveTo>
                <a:lnTo>
                  <a:pt x="2626816" y="2187773"/>
                </a:lnTo>
                <a:lnTo>
                  <a:pt x="2634258" y="2180332"/>
                </a:lnTo>
                <a:cubicBezTo>
                  <a:pt x="2629297" y="2180332"/>
                  <a:pt x="2624336" y="2180332"/>
                  <a:pt x="2619375" y="2180332"/>
                </a:cubicBezTo>
                <a:close/>
                <a:moveTo>
                  <a:pt x="2537520" y="2180332"/>
                </a:moveTo>
                <a:lnTo>
                  <a:pt x="2611933" y="2210098"/>
                </a:lnTo>
                <a:cubicBezTo>
                  <a:pt x="2611933" y="2205137"/>
                  <a:pt x="2610693" y="2202656"/>
                  <a:pt x="2608213" y="2202656"/>
                </a:cubicBezTo>
                <a:cubicBezTo>
                  <a:pt x="2605732" y="2202656"/>
                  <a:pt x="2602011" y="2200176"/>
                  <a:pt x="2597051" y="2195215"/>
                </a:cubicBezTo>
                <a:lnTo>
                  <a:pt x="2567285" y="2187773"/>
                </a:lnTo>
                <a:close/>
                <a:moveTo>
                  <a:pt x="1994297" y="2180332"/>
                </a:moveTo>
                <a:cubicBezTo>
                  <a:pt x="1994297" y="2180332"/>
                  <a:pt x="2000498" y="2181572"/>
                  <a:pt x="2012901" y="2184053"/>
                </a:cubicBezTo>
                <a:cubicBezTo>
                  <a:pt x="2025303" y="2186533"/>
                  <a:pt x="2031504" y="2190254"/>
                  <a:pt x="2031504" y="2195215"/>
                </a:cubicBezTo>
                <a:cubicBezTo>
                  <a:pt x="2041426" y="2200176"/>
                  <a:pt x="2041426" y="2202656"/>
                  <a:pt x="2031504" y="2202656"/>
                </a:cubicBezTo>
                <a:cubicBezTo>
                  <a:pt x="2026543" y="2202656"/>
                  <a:pt x="2021582" y="2205137"/>
                  <a:pt x="2016621" y="2210098"/>
                </a:cubicBezTo>
                <a:cubicBezTo>
                  <a:pt x="2016621" y="2205137"/>
                  <a:pt x="2016621" y="2202656"/>
                  <a:pt x="2016621" y="2202656"/>
                </a:cubicBezTo>
                <a:lnTo>
                  <a:pt x="2009180" y="2195215"/>
                </a:lnTo>
                <a:close/>
                <a:moveTo>
                  <a:pt x="6325195" y="2172891"/>
                </a:moveTo>
                <a:lnTo>
                  <a:pt x="6340078" y="2172891"/>
                </a:lnTo>
                <a:lnTo>
                  <a:pt x="6347519" y="2172891"/>
                </a:lnTo>
                <a:cubicBezTo>
                  <a:pt x="6352481" y="2172891"/>
                  <a:pt x="6357441" y="2175371"/>
                  <a:pt x="6362402" y="2180332"/>
                </a:cubicBezTo>
                <a:lnTo>
                  <a:pt x="6377285" y="2187773"/>
                </a:lnTo>
                <a:cubicBezTo>
                  <a:pt x="6377285" y="2187773"/>
                  <a:pt x="6382246" y="2189013"/>
                  <a:pt x="6392167" y="2191494"/>
                </a:cubicBezTo>
                <a:cubicBezTo>
                  <a:pt x="6402089" y="2193975"/>
                  <a:pt x="6409531" y="2197695"/>
                  <a:pt x="6414491" y="2202656"/>
                </a:cubicBezTo>
                <a:cubicBezTo>
                  <a:pt x="6434336" y="2207617"/>
                  <a:pt x="6446737" y="2210098"/>
                  <a:pt x="6451699" y="2210098"/>
                </a:cubicBezTo>
                <a:cubicBezTo>
                  <a:pt x="6451699" y="2210098"/>
                  <a:pt x="6452939" y="2211338"/>
                  <a:pt x="6455419" y="2213818"/>
                </a:cubicBezTo>
                <a:cubicBezTo>
                  <a:pt x="6457899" y="2216299"/>
                  <a:pt x="6461620" y="2220020"/>
                  <a:pt x="6466581" y="2224980"/>
                </a:cubicBezTo>
                <a:cubicBezTo>
                  <a:pt x="6471543" y="2229941"/>
                  <a:pt x="6476503" y="2232422"/>
                  <a:pt x="6481465" y="2232422"/>
                </a:cubicBezTo>
                <a:cubicBezTo>
                  <a:pt x="6501309" y="2232422"/>
                  <a:pt x="6506269" y="2237383"/>
                  <a:pt x="6496347" y="2247305"/>
                </a:cubicBezTo>
                <a:cubicBezTo>
                  <a:pt x="6486425" y="2252265"/>
                  <a:pt x="6474023" y="2249785"/>
                  <a:pt x="6459140" y="2239863"/>
                </a:cubicBezTo>
                <a:cubicBezTo>
                  <a:pt x="6444257" y="2234902"/>
                  <a:pt x="6434336" y="2231182"/>
                  <a:pt x="6429375" y="2228701"/>
                </a:cubicBezTo>
                <a:cubicBezTo>
                  <a:pt x="6424413" y="2226220"/>
                  <a:pt x="6414491" y="2224980"/>
                  <a:pt x="6399609" y="2224980"/>
                </a:cubicBezTo>
                <a:cubicBezTo>
                  <a:pt x="6389687" y="2220020"/>
                  <a:pt x="6383485" y="2217539"/>
                  <a:pt x="6381005" y="2217539"/>
                </a:cubicBezTo>
                <a:cubicBezTo>
                  <a:pt x="6378525" y="2217539"/>
                  <a:pt x="6377285" y="2215058"/>
                  <a:pt x="6377285" y="2210098"/>
                </a:cubicBezTo>
                <a:cubicBezTo>
                  <a:pt x="6372324" y="2210098"/>
                  <a:pt x="6369843" y="2210098"/>
                  <a:pt x="6369843" y="2210098"/>
                </a:cubicBezTo>
                <a:lnTo>
                  <a:pt x="6361725" y="2208068"/>
                </a:lnTo>
                <a:lnTo>
                  <a:pt x="6360542" y="2204517"/>
                </a:lnTo>
                <a:cubicBezTo>
                  <a:pt x="6359302" y="2203276"/>
                  <a:pt x="6357441" y="2202656"/>
                  <a:pt x="6354961" y="2202656"/>
                </a:cubicBezTo>
                <a:lnTo>
                  <a:pt x="6351984" y="2205633"/>
                </a:lnTo>
                <a:lnTo>
                  <a:pt x="6340078" y="2202656"/>
                </a:lnTo>
                <a:lnTo>
                  <a:pt x="6325195" y="2195215"/>
                </a:lnTo>
                <a:close/>
                <a:moveTo>
                  <a:pt x="6191250" y="2172891"/>
                </a:moveTo>
                <a:cubicBezTo>
                  <a:pt x="6191250" y="2172891"/>
                  <a:pt x="6193730" y="2172891"/>
                  <a:pt x="6198691" y="2172891"/>
                </a:cubicBezTo>
                <a:lnTo>
                  <a:pt x="6191250" y="2180332"/>
                </a:lnTo>
                <a:close/>
                <a:moveTo>
                  <a:pt x="6094511" y="2172891"/>
                </a:moveTo>
                <a:lnTo>
                  <a:pt x="6109394" y="2172891"/>
                </a:lnTo>
                <a:cubicBezTo>
                  <a:pt x="6119316" y="2177851"/>
                  <a:pt x="6126757" y="2180332"/>
                  <a:pt x="6131718" y="2180332"/>
                </a:cubicBezTo>
                <a:cubicBezTo>
                  <a:pt x="6131718" y="2185293"/>
                  <a:pt x="6135439" y="2187773"/>
                  <a:pt x="6142881" y="2187773"/>
                </a:cubicBezTo>
                <a:cubicBezTo>
                  <a:pt x="6150322" y="2187773"/>
                  <a:pt x="6155283" y="2190254"/>
                  <a:pt x="6157763" y="2195215"/>
                </a:cubicBezTo>
                <a:cubicBezTo>
                  <a:pt x="6160243" y="2200176"/>
                  <a:pt x="6159004" y="2202656"/>
                  <a:pt x="6154043" y="2202656"/>
                </a:cubicBezTo>
                <a:cubicBezTo>
                  <a:pt x="6149081" y="2202656"/>
                  <a:pt x="6144121" y="2200176"/>
                  <a:pt x="6139160" y="2195215"/>
                </a:cubicBezTo>
                <a:lnTo>
                  <a:pt x="6124277" y="2187773"/>
                </a:lnTo>
                <a:cubicBezTo>
                  <a:pt x="6119316" y="2187773"/>
                  <a:pt x="6114356" y="2185293"/>
                  <a:pt x="6109394" y="2180332"/>
                </a:cubicBezTo>
                <a:cubicBezTo>
                  <a:pt x="6104433" y="2180332"/>
                  <a:pt x="6100712" y="2179092"/>
                  <a:pt x="6098232" y="2176611"/>
                </a:cubicBezTo>
                <a:cubicBezTo>
                  <a:pt x="6095752" y="2174131"/>
                  <a:pt x="6094511" y="2172891"/>
                  <a:pt x="6094511" y="2172891"/>
                </a:cubicBezTo>
                <a:close/>
                <a:moveTo>
                  <a:pt x="6064746" y="2172891"/>
                </a:moveTo>
                <a:cubicBezTo>
                  <a:pt x="6064746" y="2172891"/>
                  <a:pt x="6067226" y="2172891"/>
                  <a:pt x="6072187" y="2172891"/>
                </a:cubicBezTo>
                <a:cubicBezTo>
                  <a:pt x="6072187" y="2177851"/>
                  <a:pt x="6069707" y="2180332"/>
                  <a:pt x="6064746" y="2180332"/>
                </a:cubicBezTo>
                <a:close/>
                <a:moveTo>
                  <a:pt x="5268515" y="2172891"/>
                </a:moveTo>
                <a:cubicBezTo>
                  <a:pt x="5273477" y="2172891"/>
                  <a:pt x="5275957" y="2172891"/>
                  <a:pt x="5275957" y="2172891"/>
                </a:cubicBezTo>
                <a:lnTo>
                  <a:pt x="5275957" y="2180332"/>
                </a:lnTo>
                <a:close/>
                <a:moveTo>
                  <a:pt x="2470547" y="2172891"/>
                </a:moveTo>
                <a:lnTo>
                  <a:pt x="2485430" y="2187773"/>
                </a:lnTo>
                <a:lnTo>
                  <a:pt x="2492871" y="2195215"/>
                </a:lnTo>
                <a:lnTo>
                  <a:pt x="2515195" y="2210098"/>
                </a:lnTo>
                <a:lnTo>
                  <a:pt x="2522637" y="2217539"/>
                </a:lnTo>
                <a:cubicBezTo>
                  <a:pt x="2522637" y="2217539"/>
                  <a:pt x="2517676" y="2217539"/>
                  <a:pt x="2507754" y="2217539"/>
                </a:cubicBezTo>
                <a:cubicBezTo>
                  <a:pt x="2497832" y="2217539"/>
                  <a:pt x="2487910" y="2215058"/>
                  <a:pt x="2477988" y="2210098"/>
                </a:cubicBezTo>
                <a:cubicBezTo>
                  <a:pt x="2477988" y="2210098"/>
                  <a:pt x="2476748" y="2208858"/>
                  <a:pt x="2474267" y="2206377"/>
                </a:cubicBezTo>
                <a:cubicBezTo>
                  <a:pt x="2471787" y="2203896"/>
                  <a:pt x="2468066" y="2202656"/>
                  <a:pt x="2463105" y="2202656"/>
                </a:cubicBezTo>
                <a:lnTo>
                  <a:pt x="2463105" y="2187773"/>
                </a:lnTo>
                <a:close/>
                <a:moveTo>
                  <a:pt x="2444502" y="2172891"/>
                </a:moveTo>
                <a:cubicBezTo>
                  <a:pt x="2446983" y="2172891"/>
                  <a:pt x="2450703" y="2172891"/>
                  <a:pt x="2455664" y="2172891"/>
                </a:cubicBezTo>
                <a:lnTo>
                  <a:pt x="2448223" y="2180332"/>
                </a:lnTo>
                <a:cubicBezTo>
                  <a:pt x="2443262" y="2180332"/>
                  <a:pt x="2440781" y="2180332"/>
                  <a:pt x="2440781" y="2180332"/>
                </a:cubicBezTo>
                <a:cubicBezTo>
                  <a:pt x="2440781" y="2175371"/>
                  <a:pt x="2442021" y="2172891"/>
                  <a:pt x="2444502" y="2172891"/>
                </a:cubicBezTo>
                <a:close/>
                <a:moveTo>
                  <a:pt x="2438921" y="2169170"/>
                </a:moveTo>
                <a:cubicBezTo>
                  <a:pt x="2440161" y="2169170"/>
                  <a:pt x="2440781" y="2170410"/>
                  <a:pt x="2440781" y="2172891"/>
                </a:cubicBezTo>
                <a:lnTo>
                  <a:pt x="2433340" y="2172891"/>
                </a:lnTo>
                <a:cubicBezTo>
                  <a:pt x="2435820" y="2170410"/>
                  <a:pt x="2437680" y="2169170"/>
                  <a:pt x="2438921" y="2169170"/>
                </a:cubicBezTo>
                <a:close/>
                <a:moveTo>
                  <a:pt x="6168926" y="2165449"/>
                </a:moveTo>
                <a:cubicBezTo>
                  <a:pt x="6173887" y="2165449"/>
                  <a:pt x="6176367" y="2167930"/>
                  <a:pt x="6176367" y="2172891"/>
                </a:cubicBezTo>
                <a:cubicBezTo>
                  <a:pt x="6176367" y="2172891"/>
                  <a:pt x="6175126" y="2172891"/>
                  <a:pt x="6172646" y="2172891"/>
                </a:cubicBezTo>
                <a:cubicBezTo>
                  <a:pt x="6170166" y="2172891"/>
                  <a:pt x="6168926" y="2172891"/>
                  <a:pt x="6168926" y="2172891"/>
                </a:cubicBezTo>
                <a:close/>
                <a:moveTo>
                  <a:pt x="4985742" y="2165449"/>
                </a:moveTo>
                <a:cubicBezTo>
                  <a:pt x="4985742" y="2165449"/>
                  <a:pt x="4986983" y="2166689"/>
                  <a:pt x="4989463" y="2169170"/>
                </a:cubicBezTo>
                <a:cubicBezTo>
                  <a:pt x="4991943" y="2171650"/>
                  <a:pt x="4993183" y="2172891"/>
                  <a:pt x="4993183" y="2172891"/>
                </a:cubicBezTo>
                <a:lnTo>
                  <a:pt x="4993183" y="2180332"/>
                </a:lnTo>
                <a:lnTo>
                  <a:pt x="5015508" y="2180332"/>
                </a:lnTo>
                <a:cubicBezTo>
                  <a:pt x="5015508" y="2175371"/>
                  <a:pt x="5017988" y="2175371"/>
                  <a:pt x="5022949" y="2180332"/>
                </a:cubicBezTo>
                <a:lnTo>
                  <a:pt x="5030390" y="2180332"/>
                </a:lnTo>
                <a:lnTo>
                  <a:pt x="5008066" y="2165449"/>
                </a:lnTo>
                <a:cubicBezTo>
                  <a:pt x="5003105" y="2165449"/>
                  <a:pt x="4998145" y="2165449"/>
                  <a:pt x="4993183" y="2165449"/>
                </a:cubicBezTo>
                <a:cubicBezTo>
                  <a:pt x="4988222" y="2165449"/>
                  <a:pt x="4985742" y="2165449"/>
                  <a:pt x="4985742" y="2165449"/>
                </a:cubicBezTo>
                <a:close/>
                <a:moveTo>
                  <a:pt x="4948535" y="2165449"/>
                </a:moveTo>
                <a:cubicBezTo>
                  <a:pt x="4948535" y="2170410"/>
                  <a:pt x="4951015" y="2172891"/>
                  <a:pt x="4955976" y="2172891"/>
                </a:cubicBezTo>
                <a:lnTo>
                  <a:pt x="4955976" y="2165449"/>
                </a:lnTo>
                <a:cubicBezTo>
                  <a:pt x="4951015" y="2165449"/>
                  <a:pt x="4948535" y="2165449"/>
                  <a:pt x="4948535" y="2165449"/>
                </a:cubicBezTo>
                <a:close/>
                <a:moveTo>
                  <a:pt x="2827734" y="2165449"/>
                </a:moveTo>
                <a:lnTo>
                  <a:pt x="2835176" y="2172891"/>
                </a:lnTo>
                <a:lnTo>
                  <a:pt x="2835176" y="2165449"/>
                </a:lnTo>
                <a:cubicBezTo>
                  <a:pt x="2835176" y="2165449"/>
                  <a:pt x="2832695" y="2165449"/>
                  <a:pt x="2827734" y="2165449"/>
                </a:cubicBezTo>
                <a:close/>
                <a:moveTo>
                  <a:pt x="2105918" y="2165449"/>
                </a:moveTo>
                <a:cubicBezTo>
                  <a:pt x="2110879" y="2170410"/>
                  <a:pt x="2114600" y="2172891"/>
                  <a:pt x="2117080" y="2172891"/>
                </a:cubicBezTo>
                <a:cubicBezTo>
                  <a:pt x="2119561" y="2172891"/>
                  <a:pt x="2123281" y="2172891"/>
                  <a:pt x="2128242" y="2172891"/>
                </a:cubicBezTo>
                <a:lnTo>
                  <a:pt x="2135684" y="2172891"/>
                </a:lnTo>
                <a:cubicBezTo>
                  <a:pt x="2135684" y="2172891"/>
                  <a:pt x="2133203" y="2170410"/>
                  <a:pt x="2128242" y="2165449"/>
                </a:cubicBezTo>
                <a:close/>
                <a:moveTo>
                  <a:pt x="2567285" y="2158008"/>
                </a:moveTo>
                <a:lnTo>
                  <a:pt x="2574726" y="2172891"/>
                </a:lnTo>
                <a:lnTo>
                  <a:pt x="2597051" y="2172891"/>
                </a:lnTo>
                <a:cubicBezTo>
                  <a:pt x="2597051" y="2172891"/>
                  <a:pt x="2593330" y="2170410"/>
                  <a:pt x="2585889" y="2165449"/>
                </a:cubicBezTo>
                <a:cubicBezTo>
                  <a:pt x="2578447" y="2160488"/>
                  <a:pt x="2572246" y="2158008"/>
                  <a:pt x="2567285" y="2158008"/>
                </a:cubicBezTo>
                <a:close/>
                <a:moveTo>
                  <a:pt x="2492871" y="2158008"/>
                </a:moveTo>
                <a:lnTo>
                  <a:pt x="2515195" y="2172891"/>
                </a:lnTo>
                <a:lnTo>
                  <a:pt x="2515195" y="2165449"/>
                </a:lnTo>
                <a:close/>
                <a:moveTo>
                  <a:pt x="2265908" y="2158008"/>
                </a:moveTo>
                <a:cubicBezTo>
                  <a:pt x="2258467" y="2158008"/>
                  <a:pt x="2257227" y="2160488"/>
                  <a:pt x="2262187" y="2165449"/>
                </a:cubicBezTo>
                <a:lnTo>
                  <a:pt x="2277070" y="2165449"/>
                </a:lnTo>
                <a:lnTo>
                  <a:pt x="2291953" y="2165449"/>
                </a:lnTo>
                <a:cubicBezTo>
                  <a:pt x="2291953" y="2165449"/>
                  <a:pt x="2289472" y="2162968"/>
                  <a:pt x="2284512" y="2158008"/>
                </a:cubicBezTo>
                <a:cubicBezTo>
                  <a:pt x="2279551" y="2158008"/>
                  <a:pt x="2273350" y="2158008"/>
                  <a:pt x="2265908" y="2158008"/>
                </a:cubicBezTo>
                <a:close/>
                <a:moveTo>
                  <a:pt x="1890117" y="2158008"/>
                </a:moveTo>
                <a:lnTo>
                  <a:pt x="1957090" y="2165449"/>
                </a:lnTo>
                <a:cubicBezTo>
                  <a:pt x="1971973" y="2175371"/>
                  <a:pt x="1979414" y="2180332"/>
                  <a:pt x="1979414" y="2180332"/>
                </a:cubicBezTo>
                <a:cubicBezTo>
                  <a:pt x="1979414" y="2185293"/>
                  <a:pt x="1976934" y="2186533"/>
                  <a:pt x="1971973" y="2184053"/>
                </a:cubicBezTo>
                <a:cubicBezTo>
                  <a:pt x="1967012" y="2181572"/>
                  <a:pt x="1960811" y="2179092"/>
                  <a:pt x="1953369" y="2176611"/>
                </a:cubicBezTo>
                <a:cubicBezTo>
                  <a:pt x="1945928" y="2174131"/>
                  <a:pt x="1937246" y="2172891"/>
                  <a:pt x="1927324" y="2172891"/>
                </a:cubicBezTo>
                <a:cubicBezTo>
                  <a:pt x="1922364" y="2172891"/>
                  <a:pt x="1916162" y="2171650"/>
                  <a:pt x="1908721" y="2169170"/>
                </a:cubicBezTo>
                <a:cubicBezTo>
                  <a:pt x="1901280" y="2166689"/>
                  <a:pt x="1895078" y="2162968"/>
                  <a:pt x="1890117" y="2158008"/>
                </a:cubicBezTo>
                <a:close/>
                <a:moveTo>
                  <a:pt x="1726407" y="2158008"/>
                </a:moveTo>
                <a:cubicBezTo>
                  <a:pt x="1721445" y="2158008"/>
                  <a:pt x="1718965" y="2159248"/>
                  <a:pt x="1718965" y="2161728"/>
                </a:cubicBezTo>
                <a:cubicBezTo>
                  <a:pt x="1718965" y="2164209"/>
                  <a:pt x="1721445" y="2165449"/>
                  <a:pt x="1726407" y="2165449"/>
                </a:cubicBezTo>
                <a:cubicBezTo>
                  <a:pt x="1731367" y="2165449"/>
                  <a:pt x="1736328" y="2165449"/>
                  <a:pt x="1741289" y="2165449"/>
                </a:cubicBezTo>
                <a:close/>
                <a:moveTo>
                  <a:pt x="4717851" y="2150566"/>
                </a:moveTo>
                <a:cubicBezTo>
                  <a:pt x="4717851" y="2150566"/>
                  <a:pt x="4717851" y="2151806"/>
                  <a:pt x="4717851" y="2154287"/>
                </a:cubicBezTo>
                <a:cubicBezTo>
                  <a:pt x="4717851" y="2156768"/>
                  <a:pt x="4717851" y="2158008"/>
                  <a:pt x="4717851" y="2158008"/>
                </a:cubicBezTo>
                <a:cubicBezTo>
                  <a:pt x="4722813" y="2158008"/>
                  <a:pt x="4725293" y="2156768"/>
                  <a:pt x="4725293" y="2154287"/>
                </a:cubicBezTo>
                <a:cubicBezTo>
                  <a:pt x="4725293" y="2151806"/>
                  <a:pt x="4722813" y="2150566"/>
                  <a:pt x="4717851" y="2150566"/>
                </a:cubicBezTo>
                <a:close/>
                <a:moveTo>
                  <a:pt x="2299394" y="2150566"/>
                </a:moveTo>
                <a:cubicBezTo>
                  <a:pt x="2309317" y="2155527"/>
                  <a:pt x="2316758" y="2158008"/>
                  <a:pt x="2321719" y="2158008"/>
                </a:cubicBezTo>
                <a:lnTo>
                  <a:pt x="2314277" y="2150566"/>
                </a:lnTo>
                <a:close/>
                <a:moveTo>
                  <a:pt x="1384102" y="2150566"/>
                </a:moveTo>
                <a:lnTo>
                  <a:pt x="1391543" y="2150566"/>
                </a:lnTo>
                <a:cubicBezTo>
                  <a:pt x="1396504" y="2155527"/>
                  <a:pt x="1401465" y="2156768"/>
                  <a:pt x="1406426" y="2154287"/>
                </a:cubicBezTo>
                <a:cubicBezTo>
                  <a:pt x="1411387" y="2151806"/>
                  <a:pt x="1418828" y="2153047"/>
                  <a:pt x="1428750" y="2158008"/>
                </a:cubicBezTo>
                <a:cubicBezTo>
                  <a:pt x="1433711" y="2162968"/>
                  <a:pt x="1438672" y="2165449"/>
                  <a:pt x="1443633" y="2165449"/>
                </a:cubicBezTo>
                <a:cubicBezTo>
                  <a:pt x="1448594" y="2165449"/>
                  <a:pt x="1451074" y="2165449"/>
                  <a:pt x="1451074" y="2165449"/>
                </a:cubicBezTo>
                <a:cubicBezTo>
                  <a:pt x="1456035" y="2165449"/>
                  <a:pt x="1460996" y="2167930"/>
                  <a:pt x="1465957" y="2172891"/>
                </a:cubicBezTo>
                <a:cubicBezTo>
                  <a:pt x="1470918" y="2177851"/>
                  <a:pt x="1474639" y="2180332"/>
                  <a:pt x="1477119" y="2180332"/>
                </a:cubicBezTo>
                <a:cubicBezTo>
                  <a:pt x="1479600" y="2180332"/>
                  <a:pt x="1488281" y="2182813"/>
                  <a:pt x="1503164" y="2187773"/>
                </a:cubicBezTo>
                <a:cubicBezTo>
                  <a:pt x="1518047" y="2192734"/>
                  <a:pt x="1542852" y="2200176"/>
                  <a:pt x="1577578" y="2210098"/>
                </a:cubicBezTo>
                <a:lnTo>
                  <a:pt x="1592461" y="2217539"/>
                </a:lnTo>
                <a:cubicBezTo>
                  <a:pt x="1587500" y="2217539"/>
                  <a:pt x="1581299" y="2217539"/>
                  <a:pt x="1573858" y="2217539"/>
                </a:cubicBezTo>
                <a:cubicBezTo>
                  <a:pt x="1566416" y="2217539"/>
                  <a:pt x="1560215" y="2215058"/>
                  <a:pt x="1555254" y="2210098"/>
                </a:cubicBezTo>
                <a:lnTo>
                  <a:pt x="1525488" y="2202656"/>
                </a:lnTo>
                <a:lnTo>
                  <a:pt x="1473399" y="2187773"/>
                </a:lnTo>
                <a:cubicBezTo>
                  <a:pt x="1463477" y="2187773"/>
                  <a:pt x="1458516" y="2187773"/>
                  <a:pt x="1458516" y="2187773"/>
                </a:cubicBezTo>
                <a:lnTo>
                  <a:pt x="1436192" y="2172891"/>
                </a:lnTo>
                <a:cubicBezTo>
                  <a:pt x="1436192" y="2162968"/>
                  <a:pt x="1423789" y="2158008"/>
                  <a:pt x="1398984" y="2158008"/>
                </a:cubicBezTo>
                <a:cubicBezTo>
                  <a:pt x="1389063" y="2158008"/>
                  <a:pt x="1384102" y="2155527"/>
                  <a:pt x="1384102" y="2150566"/>
                </a:cubicBezTo>
                <a:close/>
                <a:moveTo>
                  <a:pt x="2390552" y="2146846"/>
                </a:moveTo>
                <a:cubicBezTo>
                  <a:pt x="2389312" y="2146846"/>
                  <a:pt x="2388691" y="2148086"/>
                  <a:pt x="2388691" y="2150566"/>
                </a:cubicBezTo>
                <a:cubicBezTo>
                  <a:pt x="2388691" y="2155527"/>
                  <a:pt x="2388691" y="2158008"/>
                  <a:pt x="2388691" y="2158008"/>
                </a:cubicBezTo>
                <a:cubicBezTo>
                  <a:pt x="2398613" y="2153047"/>
                  <a:pt x="2408535" y="2155527"/>
                  <a:pt x="2418457" y="2165449"/>
                </a:cubicBezTo>
                <a:lnTo>
                  <a:pt x="2411016" y="2172891"/>
                </a:lnTo>
                <a:cubicBezTo>
                  <a:pt x="2401093" y="2167930"/>
                  <a:pt x="2393652" y="2167930"/>
                  <a:pt x="2388691" y="2172891"/>
                </a:cubicBezTo>
                <a:cubicBezTo>
                  <a:pt x="2383731" y="2172891"/>
                  <a:pt x="2381250" y="2172891"/>
                  <a:pt x="2381250" y="2172891"/>
                </a:cubicBezTo>
                <a:lnTo>
                  <a:pt x="2373808" y="2165449"/>
                </a:lnTo>
                <a:cubicBezTo>
                  <a:pt x="2373808" y="2170410"/>
                  <a:pt x="2376289" y="2174131"/>
                  <a:pt x="2381250" y="2176611"/>
                </a:cubicBezTo>
                <a:cubicBezTo>
                  <a:pt x="2386211" y="2179092"/>
                  <a:pt x="2391172" y="2180332"/>
                  <a:pt x="2396133" y="2180332"/>
                </a:cubicBezTo>
                <a:cubicBezTo>
                  <a:pt x="2411016" y="2190254"/>
                  <a:pt x="2418457" y="2195215"/>
                  <a:pt x="2418457" y="2195215"/>
                </a:cubicBezTo>
                <a:cubicBezTo>
                  <a:pt x="2418457" y="2195215"/>
                  <a:pt x="2411016" y="2192734"/>
                  <a:pt x="2396133" y="2187773"/>
                </a:cubicBezTo>
                <a:cubicBezTo>
                  <a:pt x="2381250" y="2182813"/>
                  <a:pt x="2373808" y="2177851"/>
                  <a:pt x="2373808" y="2172891"/>
                </a:cubicBezTo>
                <a:lnTo>
                  <a:pt x="2329160" y="2158008"/>
                </a:lnTo>
                <a:cubicBezTo>
                  <a:pt x="2329160" y="2162968"/>
                  <a:pt x="2334121" y="2165449"/>
                  <a:pt x="2344043" y="2165449"/>
                </a:cubicBezTo>
                <a:lnTo>
                  <a:pt x="2351484" y="2172891"/>
                </a:lnTo>
                <a:lnTo>
                  <a:pt x="2358926" y="2180332"/>
                </a:lnTo>
                <a:lnTo>
                  <a:pt x="2366367" y="2187773"/>
                </a:lnTo>
                <a:lnTo>
                  <a:pt x="2366367" y="2195215"/>
                </a:lnTo>
                <a:lnTo>
                  <a:pt x="2381250" y="2195215"/>
                </a:lnTo>
                <a:lnTo>
                  <a:pt x="2403574" y="2202656"/>
                </a:lnTo>
                <a:cubicBezTo>
                  <a:pt x="2408535" y="2202656"/>
                  <a:pt x="2415976" y="2205137"/>
                  <a:pt x="2425898" y="2210098"/>
                </a:cubicBezTo>
                <a:cubicBezTo>
                  <a:pt x="2425898" y="2210098"/>
                  <a:pt x="2429619" y="2211338"/>
                  <a:pt x="2437060" y="2213818"/>
                </a:cubicBezTo>
                <a:cubicBezTo>
                  <a:pt x="2444502" y="2216299"/>
                  <a:pt x="2450703" y="2220020"/>
                  <a:pt x="2455664" y="2224980"/>
                </a:cubicBezTo>
                <a:lnTo>
                  <a:pt x="2477988" y="2232422"/>
                </a:lnTo>
                <a:lnTo>
                  <a:pt x="2463105" y="2232422"/>
                </a:lnTo>
                <a:lnTo>
                  <a:pt x="2455664" y="2232422"/>
                </a:lnTo>
                <a:lnTo>
                  <a:pt x="2470547" y="2239863"/>
                </a:lnTo>
                <a:lnTo>
                  <a:pt x="2477988" y="2232422"/>
                </a:lnTo>
                <a:lnTo>
                  <a:pt x="2500312" y="2239863"/>
                </a:lnTo>
                <a:lnTo>
                  <a:pt x="2507754" y="2247305"/>
                </a:lnTo>
                <a:cubicBezTo>
                  <a:pt x="2512715" y="2247305"/>
                  <a:pt x="2516435" y="2247305"/>
                  <a:pt x="2518916" y="2247305"/>
                </a:cubicBezTo>
                <a:cubicBezTo>
                  <a:pt x="2521397" y="2247305"/>
                  <a:pt x="2525117" y="2249785"/>
                  <a:pt x="2530078" y="2254746"/>
                </a:cubicBezTo>
                <a:lnTo>
                  <a:pt x="2530078" y="2247305"/>
                </a:lnTo>
                <a:cubicBezTo>
                  <a:pt x="2535039" y="2247305"/>
                  <a:pt x="2542480" y="2247305"/>
                  <a:pt x="2552402" y="2247305"/>
                </a:cubicBezTo>
                <a:lnTo>
                  <a:pt x="2582168" y="2262187"/>
                </a:lnTo>
                <a:cubicBezTo>
                  <a:pt x="2582168" y="2267148"/>
                  <a:pt x="2582168" y="2269629"/>
                  <a:pt x="2582168" y="2269629"/>
                </a:cubicBezTo>
                <a:lnTo>
                  <a:pt x="2589609" y="2269629"/>
                </a:lnTo>
                <a:cubicBezTo>
                  <a:pt x="2589609" y="2264668"/>
                  <a:pt x="2590849" y="2262187"/>
                  <a:pt x="2593330" y="2262187"/>
                </a:cubicBezTo>
                <a:cubicBezTo>
                  <a:pt x="2595811" y="2262187"/>
                  <a:pt x="2595811" y="2264668"/>
                  <a:pt x="2593330" y="2269629"/>
                </a:cubicBezTo>
                <a:cubicBezTo>
                  <a:pt x="2590849" y="2274590"/>
                  <a:pt x="2592090" y="2277070"/>
                  <a:pt x="2597051" y="2277070"/>
                </a:cubicBezTo>
                <a:lnTo>
                  <a:pt x="2611933" y="2277070"/>
                </a:lnTo>
                <a:lnTo>
                  <a:pt x="2611933" y="2284512"/>
                </a:lnTo>
                <a:lnTo>
                  <a:pt x="2626816" y="2291953"/>
                </a:lnTo>
                <a:cubicBezTo>
                  <a:pt x="2626816" y="2296914"/>
                  <a:pt x="2631777" y="2299394"/>
                  <a:pt x="2641699" y="2299394"/>
                </a:cubicBezTo>
                <a:lnTo>
                  <a:pt x="2649141" y="2291953"/>
                </a:lnTo>
                <a:lnTo>
                  <a:pt x="2656582" y="2291953"/>
                </a:lnTo>
                <a:cubicBezTo>
                  <a:pt x="2661543" y="2291953"/>
                  <a:pt x="2665263" y="2291953"/>
                  <a:pt x="2667744" y="2291953"/>
                </a:cubicBezTo>
                <a:cubicBezTo>
                  <a:pt x="2670225" y="2291953"/>
                  <a:pt x="2673945" y="2289472"/>
                  <a:pt x="2678906" y="2284512"/>
                </a:cubicBezTo>
                <a:lnTo>
                  <a:pt x="2686348" y="2291953"/>
                </a:lnTo>
                <a:cubicBezTo>
                  <a:pt x="2686348" y="2291953"/>
                  <a:pt x="2683867" y="2291953"/>
                  <a:pt x="2678906" y="2291953"/>
                </a:cubicBezTo>
                <a:cubicBezTo>
                  <a:pt x="2673945" y="2291953"/>
                  <a:pt x="2673945" y="2294434"/>
                  <a:pt x="2678906" y="2299394"/>
                </a:cubicBezTo>
                <a:lnTo>
                  <a:pt x="2693789" y="2299394"/>
                </a:lnTo>
                <a:lnTo>
                  <a:pt x="2701230" y="2299394"/>
                </a:lnTo>
                <a:cubicBezTo>
                  <a:pt x="2701230" y="2304355"/>
                  <a:pt x="2706191" y="2306836"/>
                  <a:pt x="2716113" y="2306836"/>
                </a:cubicBezTo>
                <a:cubicBezTo>
                  <a:pt x="2730996" y="2311797"/>
                  <a:pt x="2735957" y="2311797"/>
                  <a:pt x="2730996" y="2306836"/>
                </a:cubicBezTo>
                <a:lnTo>
                  <a:pt x="2738437" y="2306836"/>
                </a:lnTo>
                <a:cubicBezTo>
                  <a:pt x="2738437" y="2306836"/>
                  <a:pt x="2739677" y="2306836"/>
                  <a:pt x="2742158" y="2306836"/>
                </a:cubicBezTo>
                <a:cubicBezTo>
                  <a:pt x="2744639" y="2306836"/>
                  <a:pt x="2748359" y="2306836"/>
                  <a:pt x="2753320" y="2306836"/>
                </a:cubicBezTo>
                <a:cubicBezTo>
                  <a:pt x="2758281" y="2306836"/>
                  <a:pt x="2760762" y="2308076"/>
                  <a:pt x="2760762" y="2310557"/>
                </a:cubicBezTo>
                <a:cubicBezTo>
                  <a:pt x="2760762" y="2313037"/>
                  <a:pt x="2759522" y="2314277"/>
                  <a:pt x="2757041" y="2314277"/>
                </a:cubicBezTo>
                <a:cubicBezTo>
                  <a:pt x="2754561" y="2314277"/>
                  <a:pt x="2750840" y="2314277"/>
                  <a:pt x="2745879" y="2314277"/>
                </a:cubicBezTo>
                <a:lnTo>
                  <a:pt x="2753320" y="2321719"/>
                </a:lnTo>
                <a:cubicBezTo>
                  <a:pt x="2768203" y="2326679"/>
                  <a:pt x="2778125" y="2330400"/>
                  <a:pt x="2783086" y="2332881"/>
                </a:cubicBezTo>
                <a:cubicBezTo>
                  <a:pt x="2788047" y="2335361"/>
                  <a:pt x="2795488" y="2337842"/>
                  <a:pt x="2805410" y="2340322"/>
                </a:cubicBezTo>
                <a:cubicBezTo>
                  <a:pt x="2815332" y="2342803"/>
                  <a:pt x="2826494" y="2345283"/>
                  <a:pt x="2838896" y="2347764"/>
                </a:cubicBezTo>
                <a:cubicBezTo>
                  <a:pt x="2851299" y="2350244"/>
                  <a:pt x="2859981" y="2351484"/>
                  <a:pt x="2864941" y="2351484"/>
                </a:cubicBezTo>
                <a:cubicBezTo>
                  <a:pt x="2884785" y="2361406"/>
                  <a:pt x="2905869" y="2366367"/>
                  <a:pt x="2928193" y="2366367"/>
                </a:cubicBezTo>
                <a:cubicBezTo>
                  <a:pt x="2950517" y="2366367"/>
                  <a:pt x="2964160" y="2371328"/>
                  <a:pt x="2969121" y="2381250"/>
                </a:cubicBezTo>
                <a:lnTo>
                  <a:pt x="2991445" y="2388691"/>
                </a:lnTo>
                <a:lnTo>
                  <a:pt x="3013769" y="2396133"/>
                </a:lnTo>
                <a:cubicBezTo>
                  <a:pt x="3023692" y="2401093"/>
                  <a:pt x="3036094" y="2403574"/>
                  <a:pt x="3050976" y="2403574"/>
                </a:cubicBezTo>
                <a:cubicBezTo>
                  <a:pt x="3055937" y="2403574"/>
                  <a:pt x="3058418" y="2406055"/>
                  <a:pt x="3058418" y="2411016"/>
                </a:cubicBezTo>
                <a:cubicBezTo>
                  <a:pt x="3063379" y="2411016"/>
                  <a:pt x="3075781" y="2413496"/>
                  <a:pt x="3095625" y="2418457"/>
                </a:cubicBezTo>
                <a:cubicBezTo>
                  <a:pt x="3100586" y="2418457"/>
                  <a:pt x="3106787" y="2419697"/>
                  <a:pt x="3114229" y="2422178"/>
                </a:cubicBezTo>
                <a:cubicBezTo>
                  <a:pt x="3121670" y="2424658"/>
                  <a:pt x="3125391" y="2425898"/>
                  <a:pt x="3125391" y="2425898"/>
                </a:cubicBezTo>
                <a:lnTo>
                  <a:pt x="3140273" y="2433340"/>
                </a:lnTo>
                <a:cubicBezTo>
                  <a:pt x="3145234" y="2438301"/>
                  <a:pt x="3150195" y="2440781"/>
                  <a:pt x="3155156" y="2440781"/>
                </a:cubicBezTo>
                <a:cubicBezTo>
                  <a:pt x="3179961" y="2430859"/>
                  <a:pt x="3202285" y="2435820"/>
                  <a:pt x="3222129" y="2455664"/>
                </a:cubicBezTo>
                <a:cubicBezTo>
                  <a:pt x="3227090" y="2460625"/>
                  <a:pt x="3230810" y="2463105"/>
                  <a:pt x="3233291" y="2463105"/>
                </a:cubicBezTo>
                <a:cubicBezTo>
                  <a:pt x="3235772" y="2463105"/>
                  <a:pt x="3239492" y="2463105"/>
                  <a:pt x="3244453" y="2463105"/>
                </a:cubicBezTo>
                <a:cubicBezTo>
                  <a:pt x="3254375" y="2458145"/>
                  <a:pt x="3260576" y="2456904"/>
                  <a:pt x="3263057" y="2459385"/>
                </a:cubicBezTo>
                <a:cubicBezTo>
                  <a:pt x="3265537" y="2461865"/>
                  <a:pt x="3269258" y="2463105"/>
                  <a:pt x="3274219" y="2463105"/>
                </a:cubicBezTo>
                <a:cubicBezTo>
                  <a:pt x="3279179" y="2463105"/>
                  <a:pt x="3282900" y="2464345"/>
                  <a:pt x="3285381" y="2466826"/>
                </a:cubicBezTo>
                <a:cubicBezTo>
                  <a:pt x="3287861" y="2469307"/>
                  <a:pt x="3291582" y="2470547"/>
                  <a:pt x="3296543" y="2470547"/>
                </a:cubicBezTo>
                <a:lnTo>
                  <a:pt x="3296543" y="2463105"/>
                </a:lnTo>
                <a:lnTo>
                  <a:pt x="3289101" y="2448223"/>
                </a:lnTo>
                <a:cubicBezTo>
                  <a:pt x="3289101" y="2438301"/>
                  <a:pt x="3279179" y="2435820"/>
                  <a:pt x="3259336" y="2440781"/>
                </a:cubicBezTo>
                <a:cubicBezTo>
                  <a:pt x="3254375" y="2440781"/>
                  <a:pt x="3250654" y="2440781"/>
                  <a:pt x="3248174" y="2440781"/>
                </a:cubicBezTo>
                <a:cubicBezTo>
                  <a:pt x="3245693" y="2440781"/>
                  <a:pt x="3244453" y="2440781"/>
                  <a:pt x="3244453" y="2440781"/>
                </a:cubicBezTo>
                <a:cubicBezTo>
                  <a:pt x="3239492" y="2430859"/>
                  <a:pt x="3224609" y="2428379"/>
                  <a:pt x="3199805" y="2433340"/>
                </a:cubicBezTo>
                <a:cubicBezTo>
                  <a:pt x="3194844" y="2433340"/>
                  <a:pt x="3189883" y="2430859"/>
                  <a:pt x="3184922" y="2425898"/>
                </a:cubicBezTo>
                <a:lnTo>
                  <a:pt x="3177480" y="2418457"/>
                </a:lnTo>
                <a:lnTo>
                  <a:pt x="3170039" y="2418457"/>
                </a:lnTo>
                <a:cubicBezTo>
                  <a:pt x="3175000" y="2423418"/>
                  <a:pt x="3172520" y="2423418"/>
                  <a:pt x="3162598" y="2418457"/>
                </a:cubicBezTo>
                <a:cubicBezTo>
                  <a:pt x="3157637" y="2418457"/>
                  <a:pt x="3150195" y="2415976"/>
                  <a:pt x="3140273" y="2411016"/>
                </a:cubicBezTo>
                <a:cubicBezTo>
                  <a:pt x="3110508" y="2401093"/>
                  <a:pt x="3095625" y="2396133"/>
                  <a:pt x="3095625" y="2396133"/>
                </a:cubicBezTo>
                <a:lnTo>
                  <a:pt x="3080742" y="2381250"/>
                </a:lnTo>
                <a:cubicBezTo>
                  <a:pt x="3075781" y="2381250"/>
                  <a:pt x="3068340" y="2378769"/>
                  <a:pt x="3058418" y="2373809"/>
                </a:cubicBezTo>
                <a:cubicBezTo>
                  <a:pt x="3038574" y="2358926"/>
                  <a:pt x="3021211" y="2353965"/>
                  <a:pt x="3006328" y="2358926"/>
                </a:cubicBezTo>
                <a:lnTo>
                  <a:pt x="2998887" y="2358926"/>
                </a:lnTo>
                <a:lnTo>
                  <a:pt x="2991445" y="2351484"/>
                </a:lnTo>
                <a:cubicBezTo>
                  <a:pt x="2991445" y="2356445"/>
                  <a:pt x="2991445" y="2358926"/>
                  <a:pt x="2991445" y="2358926"/>
                </a:cubicBezTo>
                <a:cubicBezTo>
                  <a:pt x="2991445" y="2358926"/>
                  <a:pt x="2991445" y="2361406"/>
                  <a:pt x="2991445" y="2366367"/>
                </a:cubicBezTo>
                <a:cubicBezTo>
                  <a:pt x="2986484" y="2366367"/>
                  <a:pt x="2979043" y="2363886"/>
                  <a:pt x="2969121" y="2358926"/>
                </a:cubicBezTo>
                <a:cubicBezTo>
                  <a:pt x="2954238" y="2349004"/>
                  <a:pt x="2936875" y="2341562"/>
                  <a:pt x="2917031" y="2336601"/>
                </a:cubicBezTo>
                <a:cubicBezTo>
                  <a:pt x="2907109" y="2336601"/>
                  <a:pt x="2899668" y="2335361"/>
                  <a:pt x="2894707" y="2332881"/>
                </a:cubicBezTo>
                <a:cubicBezTo>
                  <a:pt x="2889746" y="2330400"/>
                  <a:pt x="2884785" y="2329160"/>
                  <a:pt x="2879824" y="2329160"/>
                </a:cubicBezTo>
                <a:lnTo>
                  <a:pt x="2864941" y="2329160"/>
                </a:lnTo>
                <a:cubicBezTo>
                  <a:pt x="2845098" y="2319238"/>
                  <a:pt x="2832695" y="2314277"/>
                  <a:pt x="2827734" y="2314277"/>
                </a:cubicBezTo>
                <a:lnTo>
                  <a:pt x="2820293" y="2314277"/>
                </a:lnTo>
                <a:lnTo>
                  <a:pt x="2820293" y="2306836"/>
                </a:lnTo>
                <a:lnTo>
                  <a:pt x="2820293" y="2299394"/>
                </a:lnTo>
                <a:cubicBezTo>
                  <a:pt x="2820293" y="2299394"/>
                  <a:pt x="2816572" y="2296914"/>
                  <a:pt x="2809131" y="2291953"/>
                </a:cubicBezTo>
                <a:cubicBezTo>
                  <a:pt x="2801689" y="2286992"/>
                  <a:pt x="2797969" y="2286992"/>
                  <a:pt x="2797969" y="2291953"/>
                </a:cubicBezTo>
                <a:lnTo>
                  <a:pt x="2783086" y="2291953"/>
                </a:lnTo>
                <a:cubicBezTo>
                  <a:pt x="2783086" y="2291953"/>
                  <a:pt x="2781846" y="2290713"/>
                  <a:pt x="2779365" y="2288232"/>
                </a:cubicBezTo>
                <a:cubicBezTo>
                  <a:pt x="2776884" y="2285752"/>
                  <a:pt x="2775644" y="2284512"/>
                  <a:pt x="2775644" y="2284512"/>
                </a:cubicBezTo>
                <a:cubicBezTo>
                  <a:pt x="2774404" y="2285752"/>
                  <a:pt x="2773164" y="2286682"/>
                  <a:pt x="2771924" y="2287302"/>
                </a:cubicBezTo>
                <a:lnTo>
                  <a:pt x="2769348" y="2287946"/>
                </a:lnTo>
                <a:lnTo>
                  <a:pt x="2797969" y="2299394"/>
                </a:lnTo>
                <a:cubicBezTo>
                  <a:pt x="2797969" y="2304355"/>
                  <a:pt x="2797969" y="2306836"/>
                  <a:pt x="2797969" y="2306836"/>
                </a:cubicBezTo>
                <a:cubicBezTo>
                  <a:pt x="2758281" y="2306836"/>
                  <a:pt x="2728515" y="2299394"/>
                  <a:pt x="2708672" y="2284512"/>
                </a:cubicBezTo>
                <a:cubicBezTo>
                  <a:pt x="2708672" y="2279551"/>
                  <a:pt x="2704951" y="2277070"/>
                  <a:pt x="2697510" y="2277070"/>
                </a:cubicBezTo>
                <a:cubicBezTo>
                  <a:pt x="2690068" y="2277070"/>
                  <a:pt x="2686348" y="2277070"/>
                  <a:pt x="2686348" y="2277070"/>
                </a:cubicBezTo>
                <a:lnTo>
                  <a:pt x="2686348" y="2262187"/>
                </a:lnTo>
                <a:cubicBezTo>
                  <a:pt x="2681387" y="2262187"/>
                  <a:pt x="2678906" y="2262187"/>
                  <a:pt x="2678906" y="2262187"/>
                </a:cubicBezTo>
                <a:cubicBezTo>
                  <a:pt x="2678906" y="2262187"/>
                  <a:pt x="2678906" y="2264668"/>
                  <a:pt x="2678906" y="2269629"/>
                </a:cubicBezTo>
                <a:lnTo>
                  <a:pt x="2678906" y="2277070"/>
                </a:lnTo>
                <a:cubicBezTo>
                  <a:pt x="2673945" y="2272109"/>
                  <a:pt x="2670225" y="2269629"/>
                  <a:pt x="2667744" y="2269629"/>
                </a:cubicBezTo>
                <a:cubicBezTo>
                  <a:pt x="2665263" y="2269629"/>
                  <a:pt x="2661543" y="2267148"/>
                  <a:pt x="2656582" y="2262187"/>
                </a:cubicBezTo>
                <a:lnTo>
                  <a:pt x="2664023" y="2262187"/>
                </a:lnTo>
                <a:cubicBezTo>
                  <a:pt x="2668984" y="2262187"/>
                  <a:pt x="2671465" y="2260947"/>
                  <a:pt x="2671465" y="2258467"/>
                </a:cubicBezTo>
                <a:cubicBezTo>
                  <a:pt x="2671465" y="2255986"/>
                  <a:pt x="2667744" y="2254746"/>
                  <a:pt x="2660303" y="2254746"/>
                </a:cubicBezTo>
                <a:cubicBezTo>
                  <a:pt x="2652861" y="2254746"/>
                  <a:pt x="2649141" y="2252265"/>
                  <a:pt x="2649141" y="2247305"/>
                </a:cubicBezTo>
                <a:lnTo>
                  <a:pt x="2634258" y="2239863"/>
                </a:lnTo>
                <a:cubicBezTo>
                  <a:pt x="2629297" y="2239863"/>
                  <a:pt x="2626816" y="2238623"/>
                  <a:pt x="2626816" y="2236142"/>
                </a:cubicBezTo>
                <a:cubicBezTo>
                  <a:pt x="2626816" y="2233662"/>
                  <a:pt x="2616894" y="2228701"/>
                  <a:pt x="2597051" y="2221260"/>
                </a:cubicBezTo>
                <a:cubicBezTo>
                  <a:pt x="2577207" y="2213818"/>
                  <a:pt x="2562324" y="2210098"/>
                  <a:pt x="2552402" y="2210098"/>
                </a:cubicBezTo>
                <a:cubicBezTo>
                  <a:pt x="2552402" y="2210098"/>
                  <a:pt x="2552402" y="2207617"/>
                  <a:pt x="2552402" y="2202656"/>
                </a:cubicBezTo>
                <a:lnTo>
                  <a:pt x="2530078" y="2187773"/>
                </a:lnTo>
                <a:cubicBezTo>
                  <a:pt x="2485430" y="2172891"/>
                  <a:pt x="2450703" y="2162968"/>
                  <a:pt x="2425898" y="2158008"/>
                </a:cubicBezTo>
                <a:cubicBezTo>
                  <a:pt x="2420938" y="2153047"/>
                  <a:pt x="2415976" y="2150566"/>
                  <a:pt x="2411016" y="2150566"/>
                </a:cubicBezTo>
                <a:cubicBezTo>
                  <a:pt x="2406055" y="2150566"/>
                  <a:pt x="2401093" y="2150566"/>
                  <a:pt x="2396133" y="2150566"/>
                </a:cubicBezTo>
                <a:cubicBezTo>
                  <a:pt x="2393652" y="2148086"/>
                  <a:pt x="2391792" y="2146846"/>
                  <a:pt x="2390552" y="2146846"/>
                </a:cubicBezTo>
                <a:close/>
                <a:moveTo>
                  <a:pt x="6109394" y="2143125"/>
                </a:moveTo>
                <a:cubicBezTo>
                  <a:pt x="6114356" y="2143125"/>
                  <a:pt x="6119316" y="2143125"/>
                  <a:pt x="6124277" y="2143125"/>
                </a:cubicBezTo>
                <a:cubicBezTo>
                  <a:pt x="6129238" y="2143125"/>
                  <a:pt x="6131718" y="2145606"/>
                  <a:pt x="6131718" y="2150566"/>
                </a:cubicBezTo>
                <a:cubicBezTo>
                  <a:pt x="6121797" y="2150566"/>
                  <a:pt x="6114356" y="2148086"/>
                  <a:pt x="6109394" y="2143125"/>
                </a:cubicBezTo>
                <a:close/>
                <a:moveTo>
                  <a:pt x="5127129" y="2135684"/>
                </a:moveTo>
                <a:lnTo>
                  <a:pt x="5127129" y="2143125"/>
                </a:lnTo>
                <a:cubicBezTo>
                  <a:pt x="5132090" y="2148086"/>
                  <a:pt x="5138291" y="2149326"/>
                  <a:pt x="5145732" y="2146846"/>
                </a:cubicBezTo>
                <a:cubicBezTo>
                  <a:pt x="5153174" y="2144365"/>
                  <a:pt x="5156894" y="2145606"/>
                  <a:pt x="5156894" y="2150566"/>
                </a:cubicBezTo>
                <a:cubicBezTo>
                  <a:pt x="5156894" y="2155527"/>
                  <a:pt x="5158135" y="2158008"/>
                  <a:pt x="5160615" y="2158008"/>
                </a:cubicBezTo>
                <a:cubicBezTo>
                  <a:pt x="5163095" y="2158008"/>
                  <a:pt x="5166816" y="2158008"/>
                  <a:pt x="5171777" y="2158008"/>
                </a:cubicBezTo>
                <a:lnTo>
                  <a:pt x="5186660" y="2165449"/>
                </a:lnTo>
                <a:cubicBezTo>
                  <a:pt x="5191621" y="2170410"/>
                  <a:pt x="5195342" y="2171650"/>
                  <a:pt x="5197822" y="2169170"/>
                </a:cubicBezTo>
                <a:cubicBezTo>
                  <a:pt x="5200302" y="2166689"/>
                  <a:pt x="5202783" y="2166689"/>
                  <a:pt x="5205263" y="2169170"/>
                </a:cubicBezTo>
                <a:cubicBezTo>
                  <a:pt x="5207743" y="2171650"/>
                  <a:pt x="5213945" y="2174131"/>
                  <a:pt x="5223867" y="2176611"/>
                </a:cubicBezTo>
                <a:cubicBezTo>
                  <a:pt x="5233788" y="2179092"/>
                  <a:pt x="5241230" y="2180332"/>
                  <a:pt x="5246191" y="2180332"/>
                </a:cubicBezTo>
                <a:lnTo>
                  <a:pt x="5253633" y="2172891"/>
                </a:lnTo>
                <a:cubicBezTo>
                  <a:pt x="5248671" y="2177851"/>
                  <a:pt x="5248671" y="2181572"/>
                  <a:pt x="5253633" y="2184053"/>
                </a:cubicBezTo>
                <a:cubicBezTo>
                  <a:pt x="5258594" y="2186533"/>
                  <a:pt x="5263554" y="2187773"/>
                  <a:pt x="5268515" y="2187773"/>
                </a:cubicBezTo>
                <a:cubicBezTo>
                  <a:pt x="5273477" y="2187773"/>
                  <a:pt x="5278437" y="2189013"/>
                  <a:pt x="5283398" y="2191494"/>
                </a:cubicBezTo>
                <a:cubicBezTo>
                  <a:pt x="5288359" y="2193975"/>
                  <a:pt x="5290840" y="2197695"/>
                  <a:pt x="5290840" y="2202656"/>
                </a:cubicBezTo>
                <a:cubicBezTo>
                  <a:pt x="5293320" y="2202656"/>
                  <a:pt x="5294560" y="2202656"/>
                  <a:pt x="5294560" y="2202656"/>
                </a:cubicBezTo>
                <a:lnTo>
                  <a:pt x="5305722" y="2202656"/>
                </a:lnTo>
                <a:cubicBezTo>
                  <a:pt x="5305722" y="2207617"/>
                  <a:pt x="5309443" y="2208858"/>
                  <a:pt x="5316885" y="2206377"/>
                </a:cubicBezTo>
                <a:cubicBezTo>
                  <a:pt x="5324326" y="2203896"/>
                  <a:pt x="5329287" y="2203896"/>
                  <a:pt x="5331767" y="2206377"/>
                </a:cubicBezTo>
                <a:cubicBezTo>
                  <a:pt x="5334247" y="2208858"/>
                  <a:pt x="5337968" y="2210098"/>
                  <a:pt x="5342929" y="2210098"/>
                </a:cubicBezTo>
                <a:cubicBezTo>
                  <a:pt x="5342929" y="2215058"/>
                  <a:pt x="5344170" y="2217539"/>
                  <a:pt x="5346650" y="2217539"/>
                </a:cubicBezTo>
                <a:cubicBezTo>
                  <a:pt x="5349130" y="2217539"/>
                  <a:pt x="5354092" y="2217539"/>
                  <a:pt x="5361533" y="2217539"/>
                </a:cubicBezTo>
                <a:cubicBezTo>
                  <a:pt x="5368974" y="2217539"/>
                  <a:pt x="5376416" y="2220020"/>
                  <a:pt x="5383857" y="2224980"/>
                </a:cubicBezTo>
                <a:cubicBezTo>
                  <a:pt x="5391299" y="2229941"/>
                  <a:pt x="5395019" y="2229941"/>
                  <a:pt x="5395019" y="2224980"/>
                </a:cubicBezTo>
                <a:lnTo>
                  <a:pt x="5402461" y="2232422"/>
                </a:lnTo>
                <a:cubicBezTo>
                  <a:pt x="5407422" y="2237383"/>
                  <a:pt x="5413623" y="2239863"/>
                  <a:pt x="5421064" y="2239863"/>
                </a:cubicBezTo>
                <a:cubicBezTo>
                  <a:pt x="5428506" y="2239863"/>
                  <a:pt x="5437188" y="2242344"/>
                  <a:pt x="5447109" y="2247305"/>
                </a:cubicBezTo>
                <a:cubicBezTo>
                  <a:pt x="5461992" y="2252265"/>
                  <a:pt x="5475634" y="2255986"/>
                  <a:pt x="5488037" y="2258467"/>
                </a:cubicBezTo>
                <a:cubicBezTo>
                  <a:pt x="5500440" y="2260947"/>
                  <a:pt x="5509120" y="2262187"/>
                  <a:pt x="5514082" y="2262187"/>
                </a:cubicBezTo>
                <a:lnTo>
                  <a:pt x="5521523" y="2262187"/>
                </a:lnTo>
                <a:cubicBezTo>
                  <a:pt x="5526484" y="2267148"/>
                  <a:pt x="5531445" y="2269629"/>
                  <a:pt x="5536406" y="2269629"/>
                </a:cubicBezTo>
                <a:cubicBezTo>
                  <a:pt x="5541367" y="2269629"/>
                  <a:pt x="5553769" y="2272109"/>
                  <a:pt x="5573613" y="2277070"/>
                </a:cubicBezTo>
                <a:lnTo>
                  <a:pt x="5566172" y="2269629"/>
                </a:lnTo>
                <a:lnTo>
                  <a:pt x="5551289" y="2262187"/>
                </a:lnTo>
                <a:cubicBezTo>
                  <a:pt x="5556250" y="2267148"/>
                  <a:pt x="5548809" y="2264668"/>
                  <a:pt x="5528965" y="2254746"/>
                </a:cubicBezTo>
                <a:lnTo>
                  <a:pt x="5514082" y="2254746"/>
                </a:lnTo>
                <a:lnTo>
                  <a:pt x="5506640" y="2254746"/>
                </a:lnTo>
                <a:cubicBezTo>
                  <a:pt x="5501679" y="2249785"/>
                  <a:pt x="5490517" y="2243584"/>
                  <a:pt x="5473154" y="2236142"/>
                </a:cubicBezTo>
                <a:cubicBezTo>
                  <a:pt x="5455791" y="2228701"/>
                  <a:pt x="5439668" y="2224980"/>
                  <a:pt x="5424785" y="2224980"/>
                </a:cubicBezTo>
                <a:lnTo>
                  <a:pt x="5402461" y="2210098"/>
                </a:lnTo>
                <a:cubicBezTo>
                  <a:pt x="5402461" y="2210098"/>
                  <a:pt x="5398740" y="2208858"/>
                  <a:pt x="5391299" y="2206377"/>
                </a:cubicBezTo>
                <a:cubicBezTo>
                  <a:pt x="5383857" y="2203896"/>
                  <a:pt x="5375175" y="2200176"/>
                  <a:pt x="5365254" y="2195215"/>
                </a:cubicBezTo>
                <a:lnTo>
                  <a:pt x="5342929" y="2195215"/>
                </a:lnTo>
                <a:cubicBezTo>
                  <a:pt x="5337968" y="2190254"/>
                  <a:pt x="5331767" y="2186533"/>
                  <a:pt x="5324326" y="2184053"/>
                </a:cubicBezTo>
                <a:cubicBezTo>
                  <a:pt x="5316885" y="2181572"/>
                  <a:pt x="5311923" y="2180332"/>
                  <a:pt x="5309443" y="2180332"/>
                </a:cubicBezTo>
                <a:cubicBezTo>
                  <a:pt x="5306963" y="2180332"/>
                  <a:pt x="5304482" y="2180332"/>
                  <a:pt x="5302002" y="2180332"/>
                </a:cubicBezTo>
                <a:cubicBezTo>
                  <a:pt x="5299522" y="2180332"/>
                  <a:pt x="5295801" y="2180332"/>
                  <a:pt x="5290840" y="2180332"/>
                </a:cubicBezTo>
                <a:lnTo>
                  <a:pt x="5283398" y="2172891"/>
                </a:lnTo>
                <a:lnTo>
                  <a:pt x="5246191" y="2158008"/>
                </a:lnTo>
                <a:cubicBezTo>
                  <a:pt x="5241230" y="2162968"/>
                  <a:pt x="5236270" y="2164209"/>
                  <a:pt x="5231308" y="2161728"/>
                </a:cubicBezTo>
                <a:cubicBezTo>
                  <a:pt x="5226347" y="2159248"/>
                  <a:pt x="5223867" y="2158008"/>
                  <a:pt x="5223867" y="2158008"/>
                </a:cubicBezTo>
                <a:cubicBezTo>
                  <a:pt x="5218906" y="2153047"/>
                  <a:pt x="5213945" y="2151806"/>
                  <a:pt x="5208984" y="2154287"/>
                </a:cubicBezTo>
                <a:cubicBezTo>
                  <a:pt x="5204023" y="2156768"/>
                  <a:pt x="5197822" y="2155527"/>
                  <a:pt x="5190381" y="2150566"/>
                </a:cubicBezTo>
                <a:cubicBezTo>
                  <a:pt x="5182939" y="2145606"/>
                  <a:pt x="5176738" y="2145606"/>
                  <a:pt x="5171777" y="2150566"/>
                </a:cubicBezTo>
                <a:lnTo>
                  <a:pt x="5164336" y="2143125"/>
                </a:lnTo>
                <a:lnTo>
                  <a:pt x="5149453" y="2143125"/>
                </a:lnTo>
                <a:cubicBezTo>
                  <a:pt x="5139531" y="2143125"/>
                  <a:pt x="5133329" y="2141885"/>
                  <a:pt x="5130849" y="2139404"/>
                </a:cubicBezTo>
                <a:cubicBezTo>
                  <a:pt x="5128369" y="2136924"/>
                  <a:pt x="5127129" y="2135684"/>
                  <a:pt x="5127129" y="2135684"/>
                </a:cubicBezTo>
                <a:close/>
                <a:moveTo>
                  <a:pt x="2727275" y="2135684"/>
                </a:moveTo>
                <a:cubicBezTo>
                  <a:pt x="2724795" y="2135684"/>
                  <a:pt x="2723555" y="2138164"/>
                  <a:pt x="2723555" y="2143125"/>
                </a:cubicBezTo>
                <a:cubicBezTo>
                  <a:pt x="2728515" y="2143125"/>
                  <a:pt x="2730996" y="2141885"/>
                  <a:pt x="2730996" y="2139404"/>
                </a:cubicBezTo>
                <a:cubicBezTo>
                  <a:pt x="2730996" y="2136924"/>
                  <a:pt x="2729756" y="2135684"/>
                  <a:pt x="2727275" y="2135684"/>
                </a:cubicBezTo>
                <a:close/>
                <a:moveTo>
                  <a:pt x="2589609" y="2135684"/>
                </a:moveTo>
                <a:cubicBezTo>
                  <a:pt x="2589609" y="2135684"/>
                  <a:pt x="2589609" y="2138164"/>
                  <a:pt x="2589609" y="2143125"/>
                </a:cubicBezTo>
                <a:lnTo>
                  <a:pt x="2604492" y="2150566"/>
                </a:lnTo>
                <a:cubicBezTo>
                  <a:pt x="2609453" y="2145606"/>
                  <a:pt x="2609453" y="2143125"/>
                  <a:pt x="2604492" y="2143125"/>
                </a:cubicBezTo>
                <a:cubicBezTo>
                  <a:pt x="2604492" y="2143125"/>
                  <a:pt x="2602011" y="2143125"/>
                  <a:pt x="2597051" y="2143125"/>
                </a:cubicBezTo>
                <a:cubicBezTo>
                  <a:pt x="2592090" y="2138164"/>
                  <a:pt x="2589609" y="2135684"/>
                  <a:pt x="2589609" y="2135684"/>
                </a:cubicBezTo>
                <a:close/>
                <a:moveTo>
                  <a:pt x="2485430" y="2135684"/>
                </a:moveTo>
                <a:cubicBezTo>
                  <a:pt x="2490390" y="2140644"/>
                  <a:pt x="2492871" y="2143125"/>
                  <a:pt x="2492871" y="2143125"/>
                </a:cubicBezTo>
                <a:lnTo>
                  <a:pt x="2492871" y="2135684"/>
                </a:lnTo>
                <a:cubicBezTo>
                  <a:pt x="2492871" y="2135684"/>
                  <a:pt x="2490390" y="2135684"/>
                  <a:pt x="2485430" y="2135684"/>
                </a:cubicBezTo>
                <a:close/>
                <a:moveTo>
                  <a:pt x="1235274" y="2135684"/>
                </a:moveTo>
                <a:lnTo>
                  <a:pt x="1250156" y="2143125"/>
                </a:lnTo>
                <a:lnTo>
                  <a:pt x="1257598" y="2150566"/>
                </a:lnTo>
                <a:cubicBezTo>
                  <a:pt x="1252637" y="2150566"/>
                  <a:pt x="1247676" y="2150566"/>
                  <a:pt x="1242715" y="2150566"/>
                </a:cubicBezTo>
                <a:lnTo>
                  <a:pt x="1235274" y="2143125"/>
                </a:lnTo>
                <a:cubicBezTo>
                  <a:pt x="1235274" y="2138164"/>
                  <a:pt x="1235274" y="2135684"/>
                  <a:pt x="1235274" y="2135684"/>
                </a:cubicBezTo>
                <a:close/>
                <a:moveTo>
                  <a:pt x="1194346" y="2131963"/>
                </a:moveTo>
                <a:lnTo>
                  <a:pt x="1194346" y="2131963"/>
                </a:lnTo>
                <a:cubicBezTo>
                  <a:pt x="1196826" y="2134443"/>
                  <a:pt x="1198067" y="2135684"/>
                  <a:pt x="1198067" y="2135684"/>
                </a:cubicBezTo>
                <a:close/>
                <a:moveTo>
                  <a:pt x="6057304" y="2128242"/>
                </a:moveTo>
                <a:cubicBezTo>
                  <a:pt x="6062266" y="2128242"/>
                  <a:pt x="6067226" y="2128242"/>
                  <a:pt x="6072187" y="2128242"/>
                </a:cubicBezTo>
                <a:lnTo>
                  <a:pt x="6072187" y="2135684"/>
                </a:lnTo>
                <a:cubicBezTo>
                  <a:pt x="6067226" y="2135684"/>
                  <a:pt x="6063505" y="2134443"/>
                  <a:pt x="6061025" y="2131963"/>
                </a:cubicBezTo>
                <a:cubicBezTo>
                  <a:pt x="6058545" y="2129482"/>
                  <a:pt x="6057304" y="2128242"/>
                  <a:pt x="6057304" y="2128242"/>
                </a:cubicBezTo>
                <a:close/>
                <a:moveTo>
                  <a:pt x="5104804" y="2128242"/>
                </a:moveTo>
                <a:cubicBezTo>
                  <a:pt x="5099843" y="2133203"/>
                  <a:pt x="5098604" y="2136924"/>
                  <a:pt x="5101084" y="2139404"/>
                </a:cubicBezTo>
                <a:cubicBezTo>
                  <a:pt x="5103564" y="2141885"/>
                  <a:pt x="5106045" y="2143125"/>
                  <a:pt x="5108525" y="2143125"/>
                </a:cubicBezTo>
                <a:cubicBezTo>
                  <a:pt x="5111005" y="2143125"/>
                  <a:pt x="5112246" y="2143125"/>
                  <a:pt x="5112246" y="2143125"/>
                </a:cubicBezTo>
                <a:cubicBezTo>
                  <a:pt x="5112246" y="2143125"/>
                  <a:pt x="5112246" y="2140644"/>
                  <a:pt x="5112246" y="2135684"/>
                </a:cubicBezTo>
                <a:close/>
                <a:moveTo>
                  <a:pt x="2463105" y="2128242"/>
                </a:moveTo>
                <a:cubicBezTo>
                  <a:pt x="2463105" y="2133203"/>
                  <a:pt x="2464345" y="2135684"/>
                  <a:pt x="2466826" y="2135684"/>
                </a:cubicBezTo>
                <a:cubicBezTo>
                  <a:pt x="2469307" y="2135684"/>
                  <a:pt x="2470547" y="2134443"/>
                  <a:pt x="2470547" y="2131963"/>
                </a:cubicBezTo>
                <a:cubicBezTo>
                  <a:pt x="2470547" y="2129482"/>
                  <a:pt x="2468066" y="2128242"/>
                  <a:pt x="2463105" y="2128242"/>
                </a:cubicBezTo>
                <a:close/>
                <a:moveTo>
                  <a:pt x="2358926" y="2128242"/>
                </a:moveTo>
                <a:cubicBezTo>
                  <a:pt x="2358926" y="2133203"/>
                  <a:pt x="2360166" y="2135684"/>
                  <a:pt x="2362646" y="2135684"/>
                </a:cubicBezTo>
                <a:cubicBezTo>
                  <a:pt x="2365127" y="2135684"/>
                  <a:pt x="2366367" y="2134443"/>
                  <a:pt x="2366367" y="2131963"/>
                </a:cubicBezTo>
                <a:cubicBezTo>
                  <a:pt x="2366367" y="2129482"/>
                  <a:pt x="2363886" y="2128242"/>
                  <a:pt x="2358926" y="2128242"/>
                </a:cubicBezTo>
                <a:close/>
                <a:moveTo>
                  <a:pt x="1813843" y="2128242"/>
                </a:moveTo>
                <a:cubicBezTo>
                  <a:pt x="1817564" y="2128242"/>
                  <a:pt x="1820664" y="2130723"/>
                  <a:pt x="1823145" y="2135684"/>
                </a:cubicBezTo>
                <a:lnTo>
                  <a:pt x="1815703" y="2135684"/>
                </a:lnTo>
                <a:cubicBezTo>
                  <a:pt x="1810743" y="2135684"/>
                  <a:pt x="1808262" y="2135684"/>
                  <a:pt x="1808262" y="2135684"/>
                </a:cubicBezTo>
                <a:cubicBezTo>
                  <a:pt x="1808262" y="2140644"/>
                  <a:pt x="1805781" y="2143125"/>
                  <a:pt x="1800820" y="2143125"/>
                </a:cubicBezTo>
                <a:lnTo>
                  <a:pt x="1800820" y="2135684"/>
                </a:lnTo>
                <a:cubicBezTo>
                  <a:pt x="1805781" y="2130723"/>
                  <a:pt x="1810122" y="2128242"/>
                  <a:pt x="1813843" y="2128242"/>
                </a:cubicBezTo>
                <a:close/>
                <a:moveTo>
                  <a:pt x="1771055" y="2128242"/>
                </a:moveTo>
                <a:lnTo>
                  <a:pt x="1778496" y="2128242"/>
                </a:lnTo>
                <a:cubicBezTo>
                  <a:pt x="1778496" y="2133203"/>
                  <a:pt x="1777256" y="2135684"/>
                  <a:pt x="1774776" y="2135684"/>
                </a:cubicBezTo>
                <a:cubicBezTo>
                  <a:pt x="1772295" y="2135684"/>
                  <a:pt x="1769815" y="2134443"/>
                  <a:pt x="1767334" y="2131963"/>
                </a:cubicBezTo>
                <a:cubicBezTo>
                  <a:pt x="1764854" y="2129482"/>
                  <a:pt x="1766094" y="2128242"/>
                  <a:pt x="1771055" y="2128242"/>
                </a:cubicBezTo>
                <a:close/>
                <a:moveTo>
                  <a:pt x="6034980" y="2120801"/>
                </a:moveTo>
                <a:lnTo>
                  <a:pt x="6042422" y="2120801"/>
                </a:lnTo>
                <a:lnTo>
                  <a:pt x="6042422" y="2128242"/>
                </a:lnTo>
                <a:close/>
                <a:moveTo>
                  <a:pt x="5841504" y="2120801"/>
                </a:moveTo>
                <a:cubicBezTo>
                  <a:pt x="5846465" y="2120801"/>
                  <a:pt x="5848945" y="2120801"/>
                  <a:pt x="5848945" y="2120801"/>
                </a:cubicBezTo>
                <a:lnTo>
                  <a:pt x="5841504" y="2128242"/>
                </a:lnTo>
                <a:cubicBezTo>
                  <a:pt x="5841504" y="2123281"/>
                  <a:pt x="5841504" y="2120801"/>
                  <a:pt x="5841504" y="2120801"/>
                </a:cubicBezTo>
                <a:close/>
                <a:moveTo>
                  <a:pt x="5015508" y="2120801"/>
                </a:moveTo>
                <a:lnTo>
                  <a:pt x="5022949" y="2128242"/>
                </a:lnTo>
                <a:cubicBezTo>
                  <a:pt x="5022949" y="2128242"/>
                  <a:pt x="5022949" y="2127002"/>
                  <a:pt x="5022949" y="2124521"/>
                </a:cubicBezTo>
                <a:cubicBezTo>
                  <a:pt x="5022949" y="2122041"/>
                  <a:pt x="5020469" y="2120801"/>
                  <a:pt x="5015508" y="2120801"/>
                </a:cubicBezTo>
                <a:close/>
                <a:moveTo>
                  <a:pt x="2492871" y="2120801"/>
                </a:moveTo>
                <a:cubicBezTo>
                  <a:pt x="2492871" y="2120801"/>
                  <a:pt x="2492871" y="2123281"/>
                  <a:pt x="2492871" y="2128242"/>
                </a:cubicBezTo>
                <a:cubicBezTo>
                  <a:pt x="2497832" y="2128242"/>
                  <a:pt x="2500312" y="2127002"/>
                  <a:pt x="2500312" y="2124521"/>
                </a:cubicBezTo>
                <a:cubicBezTo>
                  <a:pt x="2500312" y="2122041"/>
                  <a:pt x="2497832" y="2120801"/>
                  <a:pt x="2492871" y="2120801"/>
                </a:cubicBezTo>
                <a:close/>
                <a:moveTo>
                  <a:pt x="2128242" y="2120801"/>
                </a:moveTo>
                <a:lnTo>
                  <a:pt x="2135684" y="2120801"/>
                </a:lnTo>
                <a:cubicBezTo>
                  <a:pt x="2135684" y="2120801"/>
                  <a:pt x="2135684" y="2123281"/>
                  <a:pt x="2135684" y="2128242"/>
                </a:cubicBezTo>
                <a:cubicBezTo>
                  <a:pt x="2130723" y="2128242"/>
                  <a:pt x="2128242" y="2125761"/>
                  <a:pt x="2128242" y="2120801"/>
                </a:cubicBezTo>
                <a:close/>
                <a:moveTo>
                  <a:pt x="1912441" y="2120801"/>
                </a:moveTo>
                <a:cubicBezTo>
                  <a:pt x="1912441" y="2120801"/>
                  <a:pt x="1914922" y="2123281"/>
                  <a:pt x="1919883" y="2128242"/>
                </a:cubicBezTo>
                <a:cubicBezTo>
                  <a:pt x="1924844" y="2128242"/>
                  <a:pt x="1927324" y="2127002"/>
                  <a:pt x="1927324" y="2124521"/>
                </a:cubicBezTo>
                <a:cubicBezTo>
                  <a:pt x="1927324" y="2122041"/>
                  <a:pt x="1924844" y="2120801"/>
                  <a:pt x="1919883" y="2120801"/>
                </a:cubicBezTo>
                <a:close/>
                <a:moveTo>
                  <a:pt x="1324571" y="2120801"/>
                </a:moveTo>
                <a:cubicBezTo>
                  <a:pt x="1329531" y="2120801"/>
                  <a:pt x="1339453" y="2123281"/>
                  <a:pt x="1354336" y="2128242"/>
                </a:cubicBezTo>
                <a:lnTo>
                  <a:pt x="1346895" y="2143125"/>
                </a:lnTo>
                <a:cubicBezTo>
                  <a:pt x="1336973" y="2138164"/>
                  <a:pt x="1329531" y="2135684"/>
                  <a:pt x="1324571" y="2135684"/>
                </a:cubicBezTo>
                <a:cubicBezTo>
                  <a:pt x="1319609" y="2130723"/>
                  <a:pt x="1318369" y="2128242"/>
                  <a:pt x="1320850" y="2128242"/>
                </a:cubicBezTo>
                <a:cubicBezTo>
                  <a:pt x="1323330" y="2128242"/>
                  <a:pt x="1324571" y="2125761"/>
                  <a:pt x="1324571" y="2120801"/>
                </a:cubicBezTo>
                <a:close/>
                <a:moveTo>
                  <a:pt x="5930801" y="2117081"/>
                </a:moveTo>
                <a:cubicBezTo>
                  <a:pt x="5928320" y="2117081"/>
                  <a:pt x="5925840" y="2118321"/>
                  <a:pt x="5923359" y="2120801"/>
                </a:cubicBezTo>
                <a:lnTo>
                  <a:pt x="5930801" y="2128242"/>
                </a:lnTo>
                <a:lnTo>
                  <a:pt x="5938242" y="2128242"/>
                </a:lnTo>
                <a:lnTo>
                  <a:pt x="5938242" y="2120801"/>
                </a:lnTo>
                <a:cubicBezTo>
                  <a:pt x="5935761" y="2118321"/>
                  <a:pt x="5933281" y="2117081"/>
                  <a:pt x="5930801" y="2117081"/>
                </a:cubicBezTo>
                <a:close/>
                <a:moveTo>
                  <a:pt x="6012656" y="2113359"/>
                </a:moveTo>
                <a:lnTo>
                  <a:pt x="6020097" y="2113359"/>
                </a:lnTo>
                <a:lnTo>
                  <a:pt x="6020097" y="2120801"/>
                </a:lnTo>
                <a:close/>
                <a:moveTo>
                  <a:pt x="1421309" y="2113359"/>
                </a:moveTo>
                <a:cubicBezTo>
                  <a:pt x="1426270" y="2113359"/>
                  <a:pt x="1428750" y="2113359"/>
                  <a:pt x="1428750" y="2113359"/>
                </a:cubicBezTo>
                <a:lnTo>
                  <a:pt x="1421309" y="2120801"/>
                </a:lnTo>
                <a:cubicBezTo>
                  <a:pt x="1421309" y="2115840"/>
                  <a:pt x="1421309" y="2113359"/>
                  <a:pt x="1421309" y="2113359"/>
                </a:cubicBezTo>
                <a:close/>
                <a:moveTo>
                  <a:pt x="1153418" y="2113359"/>
                </a:moveTo>
                <a:lnTo>
                  <a:pt x="1175742" y="2113359"/>
                </a:lnTo>
                <a:lnTo>
                  <a:pt x="1194346" y="2131963"/>
                </a:lnTo>
                <a:lnTo>
                  <a:pt x="1186904" y="2128242"/>
                </a:lnTo>
                <a:cubicBezTo>
                  <a:pt x="1184424" y="2128242"/>
                  <a:pt x="1178223" y="2125761"/>
                  <a:pt x="1168301" y="2120801"/>
                </a:cubicBezTo>
                <a:cubicBezTo>
                  <a:pt x="1158379" y="2115840"/>
                  <a:pt x="1153418" y="2113359"/>
                  <a:pt x="1153418" y="2113359"/>
                </a:cubicBezTo>
                <a:close/>
                <a:moveTo>
                  <a:pt x="2271489" y="2109639"/>
                </a:moveTo>
                <a:cubicBezTo>
                  <a:pt x="2272729" y="2109639"/>
                  <a:pt x="2274590" y="2110879"/>
                  <a:pt x="2277070" y="2113359"/>
                </a:cubicBezTo>
                <a:cubicBezTo>
                  <a:pt x="2277070" y="2118320"/>
                  <a:pt x="2275830" y="2120801"/>
                  <a:pt x="2273350" y="2120801"/>
                </a:cubicBezTo>
                <a:cubicBezTo>
                  <a:pt x="2270869" y="2120801"/>
                  <a:pt x="2269629" y="2118320"/>
                  <a:pt x="2269629" y="2113359"/>
                </a:cubicBezTo>
                <a:cubicBezTo>
                  <a:pt x="2269629" y="2110879"/>
                  <a:pt x="2270249" y="2109639"/>
                  <a:pt x="2271489" y="2109639"/>
                </a:cubicBezTo>
                <a:close/>
                <a:moveTo>
                  <a:pt x="6101953" y="2105918"/>
                </a:moveTo>
                <a:cubicBezTo>
                  <a:pt x="6101953" y="2105918"/>
                  <a:pt x="6101953" y="2108399"/>
                  <a:pt x="6101953" y="2113359"/>
                </a:cubicBezTo>
                <a:cubicBezTo>
                  <a:pt x="6101953" y="2113359"/>
                  <a:pt x="6099473" y="2113359"/>
                  <a:pt x="6094511" y="2113359"/>
                </a:cubicBezTo>
                <a:close/>
                <a:moveTo>
                  <a:pt x="5982890" y="2105918"/>
                </a:moveTo>
                <a:lnTo>
                  <a:pt x="5990332" y="2105918"/>
                </a:lnTo>
                <a:lnTo>
                  <a:pt x="5997773" y="2113359"/>
                </a:lnTo>
                <a:cubicBezTo>
                  <a:pt x="5992812" y="2113359"/>
                  <a:pt x="5989091" y="2112119"/>
                  <a:pt x="5986611" y="2109639"/>
                </a:cubicBezTo>
                <a:cubicBezTo>
                  <a:pt x="5984131" y="2107158"/>
                  <a:pt x="5982890" y="2105918"/>
                  <a:pt x="5982890" y="2105918"/>
                </a:cubicBezTo>
                <a:close/>
                <a:moveTo>
                  <a:pt x="1808262" y="2105918"/>
                </a:moveTo>
                <a:cubicBezTo>
                  <a:pt x="1813223" y="2110879"/>
                  <a:pt x="1815703" y="2113359"/>
                  <a:pt x="1815703" y="2113359"/>
                </a:cubicBezTo>
                <a:lnTo>
                  <a:pt x="1815703" y="2105918"/>
                </a:lnTo>
                <a:close/>
                <a:moveTo>
                  <a:pt x="1220391" y="2105918"/>
                </a:moveTo>
                <a:cubicBezTo>
                  <a:pt x="1225352" y="2105918"/>
                  <a:pt x="1227832" y="2108399"/>
                  <a:pt x="1227832" y="2113359"/>
                </a:cubicBezTo>
                <a:cubicBezTo>
                  <a:pt x="1227832" y="2113359"/>
                  <a:pt x="1225352" y="2113359"/>
                  <a:pt x="1220391" y="2113359"/>
                </a:cubicBezTo>
                <a:cubicBezTo>
                  <a:pt x="1220391" y="2113359"/>
                  <a:pt x="1219151" y="2112119"/>
                  <a:pt x="1216670" y="2109639"/>
                </a:cubicBezTo>
                <a:cubicBezTo>
                  <a:pt x="1214190" y="2107158"/>
                  <a:pt x="1215430" y="2105918"/>
                  <a:pt x="1220391" y="2105918"/>
                </a:cubicBezTo>
                <a:close/>
                <a:moveTo>
                  <a:pt x="5938242" y="2098476"/>
                </a:moveTo>
                <a:cubicBezTo>
                  <a:pt x="5938242" y="2103437"/>
                  <a:pt x="5940722" y="2105918"/>
                  <a:pt x="5945683" y="2105918"/>
                </a:cubicBezTo>
                <a:lnTo>
                  <a:pt x="5945683" y="2098476"/>
                </a:lnTo>
                <a:cubicBezTo>
                  <a:pt x="5945683" y="2098476"/>
                  <a:pt x="5943203" y="2098476"/>
                  <a:pt x="5938242" y="2098476"/>
                </a:cubicBezTo>
                <a:close/>
                <a:moveTo>
                  <a:pt x="5923359" y="2098476"/>
                </a:moveTo>
                <a:cubicBezTo>
                  <a:pt x="5923359" y="2103437"/>
                  <a:pt x="5924600" y="2105918"/>
                  <a:pt x="5927080" y="2105918"/>
                </a:cubicBezTo>
                <a:cubicBezTo>
                  <a:pt x="5929560" y="2105918"/>
                  <a:pt x="5930801" y="2104678"/>
                  <a:pt x="5930801" y="2102197"/>
                </a:cubicBezTo>
                <a:cubicBezTo>
                  <a:pt x="5930801" y="2099717"/>
                  <a:pt x="5928320" y="2098476"/>
                  <a:pt x="5923359" y="2098476"/>
                </a:cubicBezTo>
                <a:close/>
                <a:moveTo>
                  <a:pt x="4632275" y="2098476"/>
                </a:moveTo>
                <a:cubicBezTo>
                  <a:pt x="4629795" y="2098476"/>
                  <a:pt x="4628554" y="2100957"/>
                  <a:pt x="4628554" y="2105918"/>
                </a:cubicBezTo>
                <a:lnTo>
                  <a:pt x="4635996" y="2105918"/>
                </a:lnTo>
                <a:cubicBezTo>
                  <a:pt x="4635996" y="2105918"/>
                  <a:pt x="4635996" y="2104678"/>
                  <a:pt x="4635996" y="2102197"/>
                </a:cubicBezTo>
                <a:cubicBezTo>
                  <a:pt x="4635996" y="2099717"/>
                  <a:pt x="4634755" y="2098476"/>
                  <a:pt x="4632275" y="2098476"/>
                </a:cubicBezTo>
                <a:close/>
                <a:moveTo>
                  <a:pt x="1718965" y="2098476"/>
                </a:moveTo>
                <a:lnTo>
                  <a:pt x="1718965" y="2105918"/>
                </a:lnTo>
                <a:lnTo>
                  <a:pt x="1711524" y="2105918"/>
                </a:lnTo>
                <a:cubicBezTo>
                  <a:pt x="1711524" y="2100957"/>
                  <a:pt x="1714004" y="2098476"/>
                  <a:pt x="1718965" y="2098476"/>
                </a:cubicBezTo>
                <a:close/>
                <a:moveTo>
                  <a:pt x="6639594" y="2092895"/>
                </a:moveTo>
                <a:cubicBezTo>
                  <a:pt x="6640835" y="2092895"/>
                  <a:pt x="6642695" y="2093516"/>
                  <a:pt x="6645175" y="2094756"/>
                </a:cubicBezTo>
                <a:cubicBezTo>
                  <a:pt x="6650137" y="2097236"/>
                  <a:pt x="6652617" y="2098476"/>
                  <a:pt x="6652617" y="2098476"/>
                </a:cubicBezTo>
                <a:cubicBezTo>
                  <a:pt x="6652617" y="2098476"/>
                  <a:pt x="6650137" y="2098476"/>
                  <a:pt x="6645175" y="2098476"/>
                </a:cubicBezTo>
                <a:cubicBezTo>
                  <a:pt x="6640214" y="2098476"/>
                  <a:pt x="6637734" y="2097236"/>
                  <a:pt x="6637734" y="2094756"/>
                </a:cubicBezTo>
                <a:cubicBezTo>
                  <a:pt x="6637734" y="2093516"/>
                  <a:pt x="6638353" y="2092895"/>
                  <a:pt x="6639594" y="2092895"/>
                </a:cubicBezTo>
                <a:close/>
                <a:moveTo>
                  <a:pt x="2403574" y="2091035"/>
                </a:moveTo>
                <a:cubicBezTo>
                  <a:pt x="2398613" y="2091035"/>
                  <a:pt x="2397373" y="2092275"/>
                  <a:pt x="2399853" y="2094756"/>
                </a:cubicBezTo>
                <a:cubicBezTo>
                  <a:pt x="2402334" y="2097236"/>
                  <a:pt x="2404814" y="2098476"/>
                  <a:pt x="2407295" y="2098476"/>
                </a:cubicBezTo>
                <a:cubicBezTo>
                  <a:pt x="2409775" y="2098476"/>
                  <a:pt x="2411016" y="2095996"/>
                  <a:pt x="2411016" y="2091035"/>
                </a:cubicBezTo>
                <a:cubicBezTo>
                  <a:pt x="2411016" y="2091035"/>
                  <a:pt x="2408535" y="2091035"/>
                  <a:pt x="2403574" y="2091035"/>
                </a:cubicBezTo>
                <a:close/>
                <a:moveTo>
                  <a:pt x="1852910" y="2091035"/>
                </a:moveTo>
                <a:cubicBezTo>
                  <a:pt x="1857871" y="2095996"/>
                  <a:pt x="1860352" y="2098476"/>
                  <a:pt x="1860352" y="2098476"/>
                </a:cubicBezTo>
                <a:cubicBezTo>
                  <a:pt x="1860352" y="2098476"/>
                  <a:pt x="1860352" y="2100957"/>
                  <a:pt x="1860352" y="2105918"/>
                </a:cubicBezTo>
                <a:cubicBezTo>
                  <a:pt x="1860352" y="2105918"/>
                  <a:pt x="1862832" y="2105918"/>
                  <a:pt x="1867793" y="2105918"/>
                </a:cubicBezTo>
                <a:lnTo>
                  <a:pt x="1860352" y="2113359"/>
                </a:lnTo>
                <a:lnTo>
                  <a:pt x="1852910" y="2113359"/>
                </a:lnTo>
                <a:cubicBezTo>
                  <a:pt x="1857871" y="2118320"/>
                  <a:pt x="1867793" y="2120801"/>
                  <a:pt x="1882676" y="2120801"/>
                </a:cubicBezTo>
                <a:cubicBezTo>
                  <a:pt x="1877715" y="2115840"/>
                  <a:pt x="1875234" y="2113359"/>
                  <a:pt x="1875234" y="2113359"/>
                </a:cubicBezTo>
                <a:cubicBezTo>
                  <a:pt x="1875234" y="2108399"/>
                  <a:pt x="1875234" y="2105918"/>
                  <a:pt x="1875234" y="2105918"/>
                </a:cubicBezTo>
                <a:lnTo>
                  <a:pt x="1905000" y="2105918"/>
                </a:lnTo>
                <a:cubicBezTo>
                  <a:pt x="1914922" y="2110879"/>
                  <a:pt x="1924844" y="2113359"/>
                  <a:pt x="1934766" y="2113359"/>
                </a:cubicBezTo>
                <a:cubicBezTo>
                  <a:pt x="1924844" y="2108399"/>
                  <a:pt x="1917402" y="2105918"/>
                  <a:pt x="1912441" y="2105918"/>
                </a:cubicBezTo>
                <a:cubicBezTo>
                  <a:pt x="1907481" y="2105918"/>
                  <a:pt x="1900039" y="2103437"/>
                  <a:pt x="1890117" y="2098476"/>
                </a:cubicBezTo>
                <a:cubicBezTo>
                  <a:pt x="1880196" y="2093516"/>
                  <a:pt x="1867793" y="2091035"/>
                  <a:pt x="1852910" y="2091035"/>
                </a:cubicBezTo>
                <a:close/>
                <a:moveTo>
                  <a:pt x="4963418" y="2083594"/>
                </a:moveTo>
                <a:cubicBezTo>
                  <a:pt x="4958456" y="2083594"/>
                  <a:pt x="4954736" y="2084834"/>
                  <a:pt x="4952256" y="2087314"/>
                </a:cubicBezTo>
                <a:cubicBezTo>
                  <a:pt x="4949776" y="2089795"/>
                  <a:pt x="4951015" y="2092275"/>
                  <a:pt x="4955976" y="2094756"/>
                </a:cubicBezTo>
                <a:cubicBezTo>
                  <a:pt x="4960938" y="2097236"/>
                  <a:pt x="4967138" y="2099717"/>
                  <a:pt x="4974580" y="2102197"/>
                </a:cubicBezTo>
                <a:cubicBezTo>
                  <a:pt x="4982021" y="2104678"/>
                  <a:pt x="4988222" y="2108399"/>
                  <a:pt x="4993183" y="2113359"/>
                </a:cubicBezTo>
                <a:cubicBezTo>
                  <a:pt x="4998145" y="2108399"/>
                  <a:pt x="5001865" y="2107158"/>
                  <a:pt x="5004345" y="2109639"/>
                </a:cubicBezTo>
                <a:cubicBezTo>
                  <a:pt x="5006826" y="2112119"/>
                  <a:pt x="5008066" y="2113359"/>
                  <a:pt x="5008066" y="2113359"/>
                </a:cubicBezTo>
                <a:lnTo>
                  <a:pt x="5015508" y="2113359"/>
                </a:lnTo>
                <a:lnTo>
                  <a:pt x="5030390" y="2120801"/>
                </a:lnTo>
                <a:cubicBezTo>
                  <a:pt x="5035352" y="2125761"/>
                  <a:pt x="5042793" y="2130723"/>
                  <a:pt x="5052715" y="2135684"/>
                </a:cubicBezTo>
                <a:lnTo>
                  <a:pt x="5052715" y="2128242"/>
                </a:lnTo>
                <a:cubicBezTo>
                  <a:pt x="5052715" y="2128242"/>
                  <a:pt x="5052715" y="2127002"/>
                  <a:pt x="5052715" y="2124521"/>
                </a:cubicBezTo>
                <a:cubicBezTo>
                  <a:pt x="5052715" y="2122041"/>
                  <a:pt x="5052715" y="2118320"/>
                  <a:pt x="5052715" y="2113359"/>
                </a:cubicBezTo>
                <a:lnTo>
                  <a:pt x="5060156" y="2113359"/>
                </a:lnTo>
                <a:cubicBezTo>
                  <a:pt x="5060156" y="2123281"/>
                  <a:pt x="5060156" y="2128242"/>
                  <a:pt x="5060156" y="2128242"/>
                </a:cubicBezTo>
                <a:lnTo>
                  <a:pt x="5067597" y="2120801"/>
                </a:lnTo>
                <a:lnTo>
                  <a:pt x="5075039" y="2120801"/>
                </a:lnTo>
                <a:lnTo>
                  <a:pt x="5082480" y="2120801"/>
                </a:lnTo>
                <a:cubicBezTo>
                  <a:pt x="5077519" y="2120801"/>
                  <a:pt x="5075039" y="2123281"/>
                  <a:pt x="5075039" y="2128242"/>
                </a:cubicBezTo>
                <a:cubicBezTo>
                  <a:pt x="5075039" y="2128242"/>
                  <a:pt x="5076279" y="2128242"/>
                  <a:pt x="5078760" y="2128242"/>
                </a:cubicBezTo>
                <a:cubicBezTo>
                  <a:pt x="5081240" y="2128242"/>
                  <a:pt x="5084960" y="2128242"/>
                  <a:pt x="5089922" y="2128242"/>
                </a:cubicBezTo>
                <a:lnTo>
                  <a:pt x="5097363" y="2128242"/>
                </a:lnTo>
                <a:cubicBezTo>
                  <a:pt x="5092402" y="2128242"/>
                  <a:pt x="5092402" y="2125761"/>
                  <a:pt x="5097363" y="2120801"/>
                </a:cubicBezTo>
                <a:lnTo>
                  <a:pt x="5089922" y="2113359"/>
                </a:lnTo>
                <a:cubicBezTo>
                  <a:pt x="5084960" y="2113359"/>
                  <a:pt x="5080000" y="2113359"/>
                  <a:pt x="5075039" y="2113359"/>
                </a:cubicBezTo>
                <a:cubicBezTo>
                  <a:pt x="5070077" y="2113359"/>
                  <a:pt x="5066357" y="2112119"/>
                  <a:pt x="5063877" y="2109639"/>
                </a:cubicBezTo>
                <a:cubicBezTo>
                  <a:pt x="5061397" y="2107158"/>
                  <a:pt x="5060156" y="2105918"/>
                  <a:pt x="5060156" y="2105918"/>
                </a:cubicBezTo>
                <a:lnTo>
                  <a:pt x="5052715" y="2105918"/>
                </a:lnTo>
                <a:cubicBezTo>
                  <a:pt x="5052715" y="2100957"/>
                  <a:pt x="5052715" y="2098476"/>
                  <a:pt x="5052715" y="2098476"/>
                </a:cubicBezTo>
                <a:cubicBezTo>
                  <a:pt x="5052715" y="2098476"/>
                  <a:pt x="5052715" y="2095996"/>
                  <a:pt x="5052715" y="2091035"/>
                </a:cubicBezTo>
                <a:cubicBezTo>
                  <a:pt x="5052715" y="2091035"/>
                  <a:pt x="5051474" y="2091035"/>
                  <a:pt x="5048994" y="2091035"/>
                </a:cubicBezTo>
                <a:cubicBezTo>
                  <a:pt x="5046514" y="2091035"/>
                  <a:pt x="5042793" y="2091035"/>
                  <a:pt x="5037832" y="2091035"/>
                </a:cubicBezTo>
                <a:cubicBezTo>
                  <a:pt x="5032870" y="2091035"/>
                  <a:pt x="5026670" y="2089795"/>
                  <a:pt x="5019228" y="2087314"/>
                </a:cubicBezTo>
                <a:cubicBezTo>
                  <a:pt x="5011787" y="2084834"/>
                  <a:pt x="5005586" y="2083594"/>
                  <a:pt x="5000625" y="2083594"/>
                </a:cubicBezTo>
                <a:cubicBezTo>
                  <a:pt x="4995663" y="2083594"/>
                  <a:pt x="4990703" y="2083594"/>
                  <a:pt x="4985742" y="2083594"/>
                </a:cubicBezTo>
                <a:lnTo>
                  <a:pt x="4985742" y="2091035"/>
                </a:lnTo>
                <a:cubicBezTo>
                  <a:pt x="4980781" y="2091035"/>
                  <a:pt x="4973339" y="2091035"/>
                  <a:pt x="4963418" y="2091035"/>
                </a:cubicBezTo>
                <a:close/>
                <a:moveTo>
                  <a:pt x="4680644" y="2083594"/>
                </a:moveTo>
                <a:lnTo>
                  <a:pt x="4680644" y="2091035"/>
                </a:lnTo>
                <a:cubicBezTo>
                  <a:pt x="4685606" y="2091035"/>
                  <a:pt x="4688086" y="2091035"/>
                  <a:pt x="4688086" y="2091035"/>
                </a:cubicBezTo>
                <a:close/>
                <a:moveTo>
                  <a:pt x="2031504" y="2083594"/>
                </a:moveTo>
                <a:lnTo>
                  <a:pt x="2031504" y="2091035"/>
                </a:lnTo>
                <a:lnTo>
                  <a:pt x="2038945" y="2091035"/>
                </a:lnTo>
                <a:cubicBezTo>
                  <a:pt x="2038945" y="2086074"/>
                  <a:pt x="2036465" y="2083594"/>
                  <a:pt x="2031504" y="2083594"/>
                </a:cubicBezTo>
                <a:close/>
                <a:moveTo>
                  <a:pt x="1704082" y="2083594"/>
                </a:moveTo>
                <a:cubicBezTo>
                  <a:pt x="1704082" y="2088554"/>
                  <a:pt x="1702842" y="2091035"/>
                  <a:pt x="1700361" y="2091035"/>
                </a:cubicBezTo>
                <a:cubicBezTo>
                  <a:pt x="1697881" y="2091035"/>
                  <a:pt x="1696641" y="2089795"/>
                  <a:pt x="1696641" y="2087314"/>
                </a:cubicBezTo>
                <a:cubicBezTo>
                  <a:pt x="1696641" y="2084834"/>
                  <a:pt x="1699121" y="2083594"/>
                  <a:pt x="1704082" y="2083594"/>
                </a:cubicBezTo>
                <a:close/>
                <a:moveTo>
                  <a:pt x="5617331" y="2078943"/>
                </a:moveTo>
                <a:cubicBezTo>
                  <a:pt x="5616711" y="2078322"/>
                  <a:pt x="5615781" y="2078633"/>
                  <a:pt x="5614541" y="2079873"/>
                </a:cubicBezTo>
                <a:cubicBezTo>
                  <a:pt x="5612061" y="2082354"/>
                  <a:pt x="5613300" y="2083594"/>
                  <a:pt x="5618261" y="2083594"/>
                </a:cubicBezTo>
                <a:cubicBezTo>
                  <a:pt x="5618261" y="2081114"/>
                  <a:pt x="5617951" y="2079563"/>
                  <a:pt x="5617331" y="2078943"/>
                </a:cubicBezTo>
                <a:close/>
                <a:moveTo>
                  <a:pt x="6578203" y="2076152"/>
                </a:moveTo>
                <a:cubicBezTo>
                  <a:pt x="6578203" y="2076152"/>
                  <a:pt x="6586885" y="2078633"/>
                  <a:pt x="6604247" y="2083594"/>
                </a:cubicBezTo>
                <a:cubicBezTo>
                  <a:pt x="6621611" y="2088554"/>
                  <a:pt x="6630293" y="2093516"/>
                  <a:pt x="6630293" y="2098476"/>
                </a:cubicBezTo>
                <a:lnTo>
                  <a:pt x="6600527" y="2091035"/>
                </a:lnTo>
                <a:close/>
                <a:moveTo>
                  <a:pt x="4918769" y="2076152"/>
                </a:moveTo>
                <a:cubicBezTo>
                  <a:pt x="4923731" y="2081113"/>
                  <a:pt x="4926211" y="2083594"/>
                  <a:pt x="4926211" y="2083594"/>
                </a:cubicBezTo>
                <a:cubicBezTo>
                  <a:pt x="4926211" y="2083594"/>
                  <a:pt x="4927451" y="2084834"/>
                  <a:pt x="4929931" y="2087314"/>
                </a:cubicBezTo>
                <a:cubicBezTo>
                  <a:pt x="4932411" y="2089795"/>
                  <a:pt x="4933652" y="2091035"/>
                  <a:pt x="4933652" y="2091035"/>
                </a:cubicBezTo>
                <a:lnTo>
                  <a:pt x="4941093" y="2091035"/>
                </a:lnTo>
                <a:lnTo>
                  <a:pt x="4941093" y="2083594"/>
                </a:lnTo>
                <a:lnTo>
                  <a:pt x="4933652" y="2076152"/>
                </a:lnTo>
                <a:close/>
                <a:moveTo>
                  <a:pt x="2701230" y="2076152"/>
                </a:moveTo>
                <a:cubicBezTo>
                  <a:pt x="2701230" y="2081113"/>
                  <a:pt x="2703711" y="2083594"/>
                  <a:pt x="2708672" y="2083594"/>
                </a:cubicBezTo>
                <a:cubicBezTo>
                  <a:pt x="2708672" y="2078633"/>
                  <a:pt x="2708672" y="2076152"/>
                  <a:pt x="2708672" y="2076152"/>
                </a:cubicBezTo>
                <a:close/>
                <a:moveTo>
                  <a:pt x="2515195" y="2076152"/>
                </a:moveTo>
                <a:cubicBezTo>
                  <a:pt x="2510234" y="2076152"/>
                  <a:pt x="2507754" y="2077392"/>
                  <a:pt x="2507754" y="2079873"/>
                </a:cubicBezTo>
                <a:cubicBezTo>
                  <a:pt x="2507754" y="2082354"/>
                  <a:pt x="2505273" y="2083594"/>
                  <a:pt x="2500312" y="2083594"/>
                </a:cubicBezTo>
                <a:lnTo>
                  <a:pt x="2492871" y="2083594"/>
                </a:lnTo>
                <a:lnTo>
                  <a:pt x="2500312" y="2091035"/>
                </a:lnTo>
                <a:lnTo>
                  <a:pt x="2515195" y="2091035"/>
                </a:lnTo>
                <a:lnTo>
                  <a:pt x="2522637" y="2083594"/>
                </a:lnTo>
                <a:cubicBezTo>
                  <a:pt x="2522637" y="2078633"/>
                  <a:pt x="2520156" y="2076152"/>
                  <a:pt x="2515195" y="2076152"/>
                </a:cubicBezTo>
                <a:close/>
                <a:moveTo>
                  <a:pt x="2636118" y="2072432"/>
                </a:moveTo>
                <a:cubicBezTo>
                  <a:pt x="2634878" y="2072432"/>
                  <a:pt x="2634258" y="2073672"/>
                  <a:pt x="2634258" y="2076152"/>
                </a:cubicBezTo>
                <a:lnTo>
                  <a:pt x="2641699" y="2076152"/>
                </a:lnTo>
                <a:cubicBezTo>
                  <a:pt x="2639219" y="2073672"/>
                  <a:pt x="2637358" y="2072432"/>
                  <a:pt x="2636118" y="2072432"/>
                </a:cubicBezTo>
                <a:close/>
                <a:moveTo>
                  <a:pt x="6049863" y="2068711"/>
                </a:moveTo>
                <a:lnTo>
                  <a:pt x="6064746" y="2068711"/>
                </a:lnTo>
                <a:lnTo>
                  <a:pt x="6064746" y="2076152"/>
                </a:lnTo>
                <a:cubicBezTo>
                  <a:pt x="6059785" y="2076152"/>
                  <a:pt x="6054824" y="2073672"/>
                  <a:pt x="6049863" y="2068711"/>
                </a:cubicBezTo>
                <a:close/>
                <a:moveTo>
                  <a:pt x="5841504" y="2068711"/>
                </a:moveTo>
                <a:lnTo>
                  <a:pt x="5841504" y="2076152"/>
                </a:lnTo>
                <a:cubicBezTo>
                  <a:pt x="5846465" y="2076152"/>
                  <a:pt x="5848945" y="2076152"/>
                  <a:pt x="5848945" y="2076152"/>
                </a:cubicBezTo>
                <a:cubicBezTo>
                  <a:pt x="5848945" y="2071192"/>
                  <a:pt x="5846465" y="2068711"/>
                  <a:pt x="5841504" y="2068711"/>
                </a:cubicBezTo>
                <a:close/>
                <a:moveTo>
                  <a:pt x="4903886" y="2068711"/>
                </a:moveTo>
                <a:lnTo>
                  <a:pt x="4903886" y="2076152"/>
                </a:lnTo>
                <a:lnTo>
                  <a:pt x="4907607" y="2076152"/>
                </a:lnTo>
                <a:cubicBezTo>
                  <a:pt x="4905127" y="2076152"/>
                  <a:pt x="4903886" y="2073672"/>
                  <a:pt x="4903886" y="2068711"/>
                </a:cubicBezTo>
                <a:close/>
                <a:moveTo>
                  <a:pt x="2024062" y="2068711"/>
                </a:moveTo>
                <a:lnTo>
                  <a:pt x="2016621" y="2076152"/>
                </a:lnTo>
                <a:cubicBezTo>
                  <a:pt x="2021582" y="2076152"/>
                  <a:pt x="2024062" y="2076152"/>
                  <a:pt x="2024062" y="2076152"/>
                </a:cubicBezTo>
                <a:cubicBezTo>
                  <a:pt x="2024062" y="2071192"/>
                  <a:pt x="2024062" y="2068711"/>
                  <a:pt x="2024062" y="2068711"/>
                </a:cubicBezTo>
                <a:close/>
                <a:moveTo>
                  <a:pt x="2332881" y="2066385"/>
                </a:moveTo>
                <a:cubicBezTo>
                  <a:pt x="2329160" y="2066696"/>
                  <a:pt x="2325439" y="2067471"/>
                  <a:pt x="2321719" y="2068711"/>
                </a:cubicBezTo>
                <a:lnTo>
                  <a:pt x="2314277" y="2068711"/>
                </a:lnTo>
                <a:lnTo>
                  <a:pt x="2329160" y="2076152"/>
                </a:lnTo>
                <a:cubicBezTo>
                  <a:pt x="2339082" y="2076152"/>
                  <a:pt x="2346524" y="2076152"/>
                  <a:pt x="2351484" y="2076152"/>
                </a:cubicBezTo>
                <a:lnTo>
                  <a:pt x="2358926" y="2076152"/>
                </a:lnTo>
                <a:cubicBezTo>
                  <a:pt x="2363886" y="2081113"/>
                  <a:pt x="2366367" y="2083594"/>
                  <a:pt x="2366367" y="2083594"/>
                </a:cubicBezTo>
                <a:cubicBezTo>
                  <a:pt x="2366367" y="2083594"/>
                  <a:pt x="2368848" y="2083594"/>
                  <a:pt x="2373808" y="2083594"/>
                </a:cubicBezTo>
                <a:lnTo>
                  <a:pt x="2366367" y="2076152"/>
                </a:lnTo>
                <a:cubicBezTo>
                  <a:pt x="2355205" y="2068711"/>
                  <a:pt x="2344043" y="2065455"/>
                  <a:pt x="2332881" y="2066385"/>
                </a:cubicBezTo>
                <a:close/>
                <a:moveTo>
                  <a:pt x="4942954" y="2064990"/>
                </a:moveTo>
                <a:cubicBezTo>
                  <a:pt x="4941714" y="2064990"/>
                  <a:pt x="4941093" y="2066231"/>
                  <a:pt x="4941093" y="2068711"/>
                </a:cubicBezTo>
                <a:lnTo>
                  <a:pt x="4948535" y="2068711"/>
                </a:lnTo>
                <a:cubicBezTo>
                  <a:pt x="4946054" y="2066231"/>
                  <a:pt x="4944194" y="2064990"/>
                  <a:pt x="4942954" y="2064990"/>
                </a:cubicBezTo>
                <a:close/>
                <a:moveTo>
                  <a:pt x="4502981" y="2064060"/>
                </a:moveTo>
                <a:cubicBezTo>
                  <a:pt x="4502360" y="2064680"/>
                  <a:pt x="4502051" y="2066231"/>
                  <a:pt x="4502051" y="2068711"/>
                </a:cubicBezTo>
                <a:cubicBezTo>
                  <a:pt x="4502051" y="2073672"/>
                  <a:pt x="4502051" y="2076152"/>
                  <a:pt x="4502051" y="2076152"/>
                </a:cubicBezTo>
                <a:cubicBezTo>
                  <a:pt x="4502051" y="2076152"/>
                  <a:pt x="4503291" y="2074912"/>
                  <a:pt x="4505771" y="2072432"/>
                </a:cubicBezTo>
                <a:cubicBezTo>
                  <a:pt x="4508251" y="2069951"/>
                  <a:pt x="4508251" y="2067471"/>
                  <a:pt x="4505771" y="2064990"/>
                </a:cubicBezTo>
                <a:cubicBezTo>
                  <a:pt x="4504531" y="2063750"/>
                  <a:pt x="4503601" y="2063440"/>
                  <a:pt x="4502981" y="2064060"/>
                </a:cubicBezTo>
                <a:close/>
                <a:moveTo>
                  <a:pt x="1979414" y="2061269"/>
                </a:moveTo>
                <a:lnTo>
                  <a:pt x="1979414" y="2068711"/>
                </a:lnTo>
                <a:cubicBezTo>
                  <a:pt x="1969492" y="2068711"/>
                  <a:pt x="1971973" y="2073672"/>
                  <a:pt x="1986855" y="2083594"/>
                </a:cubicBezTo>
                <a:lnTo>
                  <a:pt x="2016621" y="2083594"/>
                </a:lnTo>
                <a:cubicBezTo>
                  <a:pt x="2016621" y="2083594"/>
                  <a:pt x="2015381" y="2081113"/>
                  <a:pt x="2012901" y="2076152"/>
                </a:cubicBezTo>
                <a:cubicBezTo>
                  <a:pt x="2010420" y="2071192"/>
                  <a:pt x="2006699" y="2068711"/>
                  <a:pt x="2001738" y="2068711"/>
                </a:cubicBezTo>
                <a:cubicBezTo>
                  <a:pt x="1996777" y="2068711"/>
                  <a:pt x="1991816" y="2068711"/>
                  <a:pt x="1986855" y="2068711"/>
                </a:cubicBezTo>
                <a:close/>
                <a:moveTo>
                  <a:pt x="1733848" y="2061269"/>
                </a:moveTo>
                <a:lnTo>
                  <a:pt x="1763613" y="2076152"/>
                </a:lnTo>
                <a:lnTo>
                  <a:pt x="1808262" y="2091035"/>
                </a:lnTo>
                <a:cubicBezTo>
                  <a:pt x="1823145" y="2091035"/>
                  <a:pt x="1835547" y="2091035"/>
                  <a:pt x="1845469" y="2091035"/>
                </a:cubicBezTo>
                <a:cubicBezTo>
                  <a:pt x="1845469" y="2086074"/>
                  <a:pt x="1842988" y="2083594"/>
                  <a:pt x="1838028" y="2083594"/>
                </a:cubicBezTo>
                <a:cubicBezTo>
                  <a:pt x="1842988" y="2078633"/>
                  <a:pt x="1842988" y="2074912"/>
                  <a:pt x="1838028" y="2072432"/>
                </a:cubicBezTo>
                <a:cubicBezTo>
                  <a:pt x="1833067" y="2069951"/>
                  <a:pt x="1828106" y="2068711"/>
                  <a:pt x="1823145" y="2068711"/>
                </a:cubicBezTo>
                <a:cubicBezTo>
                  <a:pt x="1818184" y="2068711"/>
                  <a:pt x="1811982" y="2067471"/>
                  <a:pt x="1804541" y="2064990"/>
                </a:cubicBezTo>
                <a:cubicBezTo>
                  <a:pt x="1797100" y="2062509"/>
                  <a:pt x="1790898" y="2061269"/>
                  <a:pt x="1785938" y="2061269"/>
                </a:cubicBezTo>
                <a:close/>
                <a:moveTo>
                  <a:pt x="1718965" y="2061269"/>
                </a:moveTo>
                <a:lnTo>
                  <a:pt x="1711524" y="2068711"/>
                </a:lnTo>
                <a:cubicBezTo>
                  <a:pt x="1711524" y="2068711"/>
                  <a:pt x="1714004" y="2068711"/>
                  <a:pt x="1718965" y="2068711"/>
                </a:cubicBezTo>
                <a:cubicBezTo>
                  <a:pt x="1723926" y="2068711"/>
                  <a:pt x="1726407" y="2068711"/>
                  <a:pt x="1726407" y="2068711"/>
                </a:cubicBezTo>
                <a:cubicBezTo>
                  <a:pt x="1726407" y="2063750"/>
                  <a:pt x="1723926" y="2061269"/>
                  <a:pt x="1718965" y="2061269"/>
                </a:cubicBezTo>
                <a:close/>
                <a:moveTo>
                  <a:pt x="1157139" y="2061269"/>
                </a:moveTo>
                <a:cubicBezTo>
                  <a:pt x="1162100" y="2061269"/>
                  <a:pt x="1168301" y="2063750"/>
                  <a:pt x="1175742" y="2068711"/>
                </a:cubicBezTo>
                <a:cubicBezTo>
                  <a:pt x="1180703" y="2073672"/>
                  <a:pt x="1185664" y="2076152"/>
                  <a:pt x="1190625" y="2076152"/>
                </a:cubicBezTo>
                <a:lnTo>
                  <a:pt x="1272481" y="2113359"/>
                </a:lnTo>
                <a:cubicBezTo>
                  <a:pt x="1252637" y="2113359"/>
                  <a:pt x="1260078" y="2120801"/>
                  <a:pt x="1294805" y="2135684"/>
                </a:cubicBezTo>
                <a:cubicBezTo>
                  <a:pt x="1314649" y="2140644"/>
                  <a:pt x="1324571" y="2145606"/>
                  <a:pt x="1324571" y="2150566"/>
                </a:cubicBezTo>
                <a:cubicBezTo>
                  <a:pt x="1329531" y="2150566"/>
                  <a:pt x="1334492" y="2150566"/>
                  <a:pt x="1339453" y="2150566"/>
                </a:cubicBezTo>
                <a:cubicBezTo>
                  <a:pt x="1344414" y="2150566"/>
                  <a:pt x="1346895" y="2150566"/>
                  <a:pt x="1346895" y="2150566"/>
                </a:cubicBezTo>
                <a:cubicBezTo>
                  <a:pt x="1346895" y="2150566"/>
                  <a:pt x="1344414" y="2153047"/>
                  <a:pt x="1339453" y="2158008"/>
                </a:cubicBezTo>
                <a:cubicBezTo>
                  <a:pt x="1329531" y="2158008"/>
                  <a:pt x="1322090" y="2155527"/>
                  <a:pt x="1317129" y="2150566"/>
                </a:cubicBezTo>
                <a:lnTo>
                  <a:pt x="1302246" y="2143125"/>
                </a:lnTo>
                <a:cubicBezTo>
                  <a:pt x="1292325" y="2143125"/>
                  <a:pt x="1284883" y="2141885"/>
                  <a:pt x="1279922" y="2139404"/>
                </a:cubicBezTo>
                <a:cubicBezTo>
                  <a:pt x="1274961" y="2136924"/>
                  <a:pt x="1267520" y="2133203"/>
                  <a:pt x="1257598" y="2128242"/>
                </a:cubicBezTo>
                <a:cubicBezTo>
                  <a:pt x="1247676" y="2123281"/>
                  <a:pt x="1240235" y="2118320"/>
                  <a:pt x="1235274" y="2113359"/>
                </a:cubicBezTo>
                <a:cubicBezTo>
                  <a:pt x="1230312" y="2108399"/>
                  <a:pt x="1224112" y="2103437"/>
                  <a:pt x="1216670" y="2098476"/>
                </a:cubicBezTo>
                <a:cubicBezTo>
                  <a:pt x="1209229" y="2093516"/>
                  <a:pt x="1203028" y="2091035"/>
                  <a:pt x="1198067" y="2091035"/>
                </a:cubicBezTo>
                <a:cubicBezTo>
                  <a:pt x="1193105" y="2091035"/>
                  <a:pt x="1185664" y="2088554"/>
                  <a:pt x="1175742" y="2083594"/>
                </a:cubicBezTo>
                <a:lnTo>
                  <a:pt x="1153418" y="2068711"/>
                </a:lnTo>
                <a:cubicBezTo>
                  <a:pt x="1148457" y="2068711"/>
                  <a:pt x="1145977" y="2068711"/>
                  <a:pt x="1145977" y="2068711"/>
                </a:cubicBezTo>
                <a:cubicBezTo>
                  <a:pt x="1148457" y="2063750"/>
                  <a:pt x="1152178" y="2061269"/>
                  <a:pt x="1157139" y="2061269"/>
                </a:cubicBezTo>
                <a:close/>
                <a:moveTo>
                  <a:pt x="1041797" y="2061269"/>
                </a:moveTo>
                <a:lnTo>
                  <a:pt x="1064121" y="2068711"/>
                </a:lnTo>
                <a:lnTo>
                  <a:pt x="1093887" y="2083594"/>
                </a:lnTo>
                <a:cubicBezTo>
                  <a:pt x="1098848" y="2083594"/>
                  <a:pt x="1101328" y="2084834"/>
                  <a:pt x="1101328" y="2087314"/>
                </a:cubicBezTo>
                <a:cubicBezTo>
                  <a:pt x="1101328" y="2089795"/>
                  <a:pt x="1102569" y="2091035"/>
                  <a:pt x="1105049" y="2091035"/>
                </a:cubicBezTo>
                <a:cubicBezTo>
                  <a:pt x="1107529" y="2091035"/>
                  <a:pt x="1111250" y="2093516"/>
                  <a:pt x="1116211" y="2098476"/>
                </a:cubicBezTo>
                <a:cubicBezTo>
                  <a:pt x="1126133" y="2103437"/>
                  <a:pt x="1131094" y="2105918"/>
                  <a:pt x="1131094" y="2105918"/>
                </a:cubicBezTo>
                <a:lnTo>
                  <a:pt x="1123652" y="2105918"/>
                </a:lnTo>
                <a:cubicBezTo>
                  <a:pt x="1123652" y="2105918"/>
                  <a:pt x="1116211" y="2103437"/>
                  <a:pt x="1101328" y="2098476"/>
                </a:cubicBezTo>
                <a:cubicBezTo>
                  <a:pt x="1086446" y="2093516"/>
                  <a:pt x="1074043" y="2088554"/>
                  <a:pt x="1064121" y="2083594"/>
                </a:cubicBezTo>
                <a:lnTo>
                  <a:pt x="1049239" y="2076152"/>
                </a:lnTo>
                <a:cubicBezTo>
                  <a:pt x="1049239" y="2076152"/>
                  <a:pt x="1046758" y="2073672"/>
                  <a:pt x="1041797" y="2068711"/>
                </a:cubicBezTo>
                <a:close/>
                <a:moveTo>
                  <a:pt x="2642630" y="2055688"/>
                </a:moveTo>
                <a:cubicBezTo>
                  <a:pt x="2640769" y="2055688"/>
                  <a:pt x="2639219" y="2056309"/>
                  <a:pt x="2637978" y="2057549"/>
                </a:cubicBezTo>
                <a:cubicBezTo>
                  <a:pt x="2635498" y="2060029"/>
                  <a:pt x="2636738" y="2061269"/>
                  <a:pt x="2641699" y="2061269"/>
                </a:cubicBezTo>
                <a:lnTo>
                  <a:pt x="2656582" y="2061269"/>
                </a:lnTo>
                <a:cubicBezTo>
                  <a:pt x="2656582" y="2061269"/>
                  <a:pt x="2654101" y="2060029"/>
                  <a:pt x="2649141" y="2057549"/>
                </a:cubicBezTo>
                <a:cubicBezTo>
                  <a:pt x="2646660" y="2056309"/>
                  <a:pt x="2644490" y="2055688"/>
                  <a:pt x="2642630" y="2055688"/>
                </a:cubicBezTo>
                <a:close/>
                <a:moveTo>
                  <a:pt x="5566172" y="2053828"/>
                </a:moveTo>
                <a:cubicBezTo>
                  <a:pt x="5571133" y="2053828"/>
                  <a:pt x="5573613" y="2055068"/>
                  <a:pt x="5573613" y="2057549"/>
                </a:cubicBezTo>
                <a:cubicBezTo>
                  <a:pt x="5573613" y="2060029"/>
                  <a:pt x="5571133" y="2061269"/>
                  <a:pt x="5566172" y="2061269"/>
                </a:cubicBezTo>
                <a:cubicBezTo>
                  <a:pt x="5566172" y="2056309"/>
                  <a:pt x="5566172" y="2053828"/>
                  <a:pt x="5566172" y="2053828"/>
                </a:cubicBezTo>
                <a:close/>
                <a:moveTo>
                  <a:pt x="4554140" y="2053828"/>
                </a:moveTo>
                <a:cubicBezTo>
                  <a:pt x="4554140" y="2058789"/>
                  <a:pt x="4554140" y="2061269"/>
                  <a:pt x="4554140" y="2061269"/>
                </a:cubicBezTo>
                <a:cubicBezTo>
                  <a:pt x="4554140" y="2061269"/>
                  <a:pt x="4556620" y="2061269"/>
                  <a:pt x="4561582" y="2061269"/>
                </a:cubicBezTo>
                <a:lnTo>
                  <a:pt x="4561582" y="2053828"/>
                </a:lnTo>
                <a:close/>
                <a:moveTo>
                  <a:pt x="1908721" y="2053828"/>
                </a:moveTo>
                <a:cubicBezTo>
                  <a:pt x="1906240" y="2053828"/>
                  <a:pt x="1905000" y="2056309"/>
                  <a:pt x="1905000" y="2061269"/>
                </a:cubicBezTo>
                <a:lnTo>
                  <a:pt x="1912441" y="2061269"/>
                </a:lnTo>
                <a:lnTo>
                  <a:pt x="1919883" y="2061269"/>
                </a:lnTo>
                <a:cubicBezTo>
                  <a:pt x="1914922" y="2056309"/>
                  <a:pt x="1911201" y="2053828"/>
                  <a:pt x="1908721" y="2053828"/>
                </a:cubicBezTo>
                <a:close/>
                <a:moveTo>
                  <a:pt x="4537397" y="2050108"/>
                </a:moveTo>
                <a:cubicBezTo>
                  <a:pt x="4536157" y="2050108"/>
                  <a:pt x="4534297" y="2051348"/>
                  <a:pt x="4531816" y="2053828"/>
                </a:cubicBezTo>
                <a:lnTo>
                  <a:pt x="4539258" y="2053828"/>
                </a:lnTo>
                <a:cubicBezTo>
                  <a:pt x="4539258" y="2051348"/>
                  <a:pt x="4538637" y="2050108"/>
                  <a:pt x="4537397" y="2050108"/>
                </a:cubicBezTo>
                <a:close/>
                <a:moveTo>
                  <a:pt x="6258222" y="2046387"/>
                </a:moveTo>
                <a:cubicBezTo>
                  <a:pt x="6263184" y="2046387"/>
                  <a:pt x="6268144" y="2047627"/>
                  <a:pt x="6273105" y="2050107"/>
                </a:cubicBezTo>
                <a:cubicBezTo>
                  <a:pt x="6278067" y="2052588"/>
                  <a:pt x="6280547" y="2053828"/>
                  <a:pt x="6280547" y="2053828"/>
                </a:cubicBezTo>
                <a:close/>
                <a:moveTo>
                  <a:pt x="5514082" y="2046387"/>
                </a:moveTo>
                <a:lnTo>
                  <a:pt x="5506640" y="2053828"/>
                </a:lnTo>
                <a:lnTo>
                  <a:pt x="5521523" y="2053828"/>
                </a:lnTo>
                <a:cubicBezTo>
                  <a:pt x="5521523" y="2053828"/>
                  <a:pt x="5520283" y="2052588"/>
                  <a:pt x="5517802" y="2050107"/>
                </a:cubicBezTo>
                <a:cubicBezTo>
                  <a:pt x="5515322" y="2047627"/>
                  <a:pt x="5514082" y="2046387"/>
                  <a:pt x="5514082" y="2046387"/>
                </a:cubicBezTo>
                <a:close/>
                <a:moveTo>
                  <a:pt x="4874121" y="2046387"/>
                </a:moveTo>
                <a:lnTo>
                  <a:pt x="4874121" y="2053828"/>
                </a:lnTo>
                <a:cubicBezTo>
                  <a:pt x="4874121" y="2058789"/>
                  <a:pt x="4872880" y="2061269"/>
                  <a:pt x="4870400" y="2061269"/>
                </a:cubicBezTo>
                <a:cubicBezTo>
                  <a:pt x="4867920" y="2061269"/>
                  <a:pt x="4866679" y="2058789"/>
                  <a:pt x="4866679" y="2053828"/>
                </a:cubicBezTo>
                <a:cubicBezTo>
                  <a:pt x="4866679" y="2048867"/>
                  <a:pt x="4869160" y="2046387"/>
                  <a:pt x="4874121" y="2046387"/>
                </a:cubicBezTo>
                <a:close/>
                <a:moveTo>
                  <a:pt x="4851797" y="2046387"/>
                </a:moveTo>
                <a:cubicBezTo>
                  <a:pt x="4856758" y="2046387"/>
                  <a:pt x="4859238" y="2046387"/>
                  <a:pt x="4859238" y="2046387"/>
                </a:cubicBezTo>
                <a:lnTo>
                  <a:pt x="4844355" y="2053828"/>
                </a:lnTo>
                <a:cubicBezTo>
                  <a:pt x="4844355" y="2053828"/>
                  <a:pt x="4844355" y="2052588"/>
                  <a:pt x="4844355" y="2050107"/>
                </a:cubicBezTo>
                <a:cubicBezTo>
                  <a:pt x="4844355" y="2047627"/>
                  <a:pt x="4846835" y="2046387"/>
                  <a:pt x="4851797" y="2046387"/>
                </a:cubicBezTo>
                <a:close/>
                <a:moveTo>
                  <a:pt x="2604492" y="2046387"/>
                </a:moveTo>
                <a:lnTo>
                  <a:pt x="2611933" y="2053828"/>
                </a:lnTo>
                <a:lnTo>
                  <a:pt x="2619375" y="2053828"/>
                </a:lnTo>
                <a:cubicBezTo>
                  <a:pt x="2619375" y="2048867"/>
                  <a:pt x="2616894" y="2046387"/>
                  <a:pt x="2611933" y="2046387"/>
                </a:cubicBezTo>
                <a:cubicBezTo>
                  <a:pt x="2606973" y="2046387"/>
                  <a:pt x="2604492" y="2046387"/>
                  <a:pt x="2604492" y="2046387"/>
                </a:cubicBezTo>
                <a:close/>
                <a:moveTo>
                  <a:pt x="1919883" y="2046387"/>
                </a:moveTo>
                <a:lnTo>
                  <a:pt x="1934766" y="2061269"/>
                </a:lnTo>
                <a:lnTo>
                  <a:pt x="1957090" y="2061269"/>
                </a:lnTo>
                <a:lnTo>
                  <a:pt x="1949649" y="2053828"/>
                </a:lnTo>
                <a:lnTo>
                  <a:pt x="1934766" y="2053828"/>
                </a:lnTo>
                <a:close/>
                <a:moveTo>
                  <a:pt x="1473399" y="2046387"/>
                </a:moveTo>
                <a:lnTo>
                  <a:pt x="1473399" y="2053828"/>
                </a:lnTo>
                <a:lnTo>
                  <a:pt x="1480840" y="2061269"/>
                </a:lnTo>
                <a:close/>
                <a:moveTo>
                  <a:pt x="1726407" y="2038945"/>
                </a:moveTo>
                <a:cubicBezTo>
                  <a:pt x="1721445" y="2038945"/>
                  <a:pt x="1718965" y="2040185"/>
                  <a:pt x="1718965" y="2042666"/>
                </a:cubicBezTo>
                <a:cubicBezTo>
                  <a:pt x="1718965" y="2045147"/>
                  <a:pt x="1721445" y="2046387"/>
                  <a:pt x="1726407" y="2046387"/>
                </a:cubicBezTo>
                <a:close/>
                <a:moveTo>
                  <a:pt x="5543847" y="2031504"/>
                </a:moveTo>
                <a:lnTo>
                  <a:pt x="5543847" y="2053828"/>
                </a:lnTo>
                <a:lnTo>
                  <a:pt x="5543847" y="2061269"/>
                </a:lnTo>
                <a:cubicBezTo>
                  <a:pt x="5543847" y="2066230"/>
                  <a:pt x="5553769" y="2068711"/>
                  <a:pt x="5573613" y="2068711"/>
                </a:cubicBezTo>
                <a:cubicBezTo>
                  <a:pt x="5578574" y="2068711"/>
                  <a:pt x="5583535" y="2068711"/>
                  <a:pt x="5588496" y="2068711"/>
                </a:cubicBezTo>
                <a:cubicBezTo>
                  <a:pt x="5593457" y="2068711"/>
                  <a:pt x="5598417" y="2068711"/>
                  <a:pt x="5603379" y="2068711"/>
                </a:cubicBezTo>
                <a:cubicBezTo>
                  <a:pt x="5613300" y="2068711"/>
                  <a:pt x="5618261" y="2068711"/>
                  <a:pt x="5618261" y="2068711"/>
                </a:cubicBezTo>
                <a:lnTo>
                  <a:pt x="5610820" y="2061269"/>
                </a:lnTo>
                <a:lnTo>
                  <a:pt x="5603379" y="2061269"/>
                </a:lnTo>
                <a:lnTo>
                  <a:pt x="5595937" y="2061269"/>
                </a:lnTo>
                <a:cubicBezTo>
                  <a:pt x="5595937" y="2056309"/>
                  <a:pt x="5592217" y="2053828"/>
                  <a:pt x="5584775" y="2053828"/>
                </a:cubicBezTo>
                <a:cubicBezTo>
                  <a:pt x="5577334" y="2053828"/>
                  <a:pt x="5572372" y="2051347"/>
                  <a:pt x="5569892" y="2046387"/>
                </a:cubicBezTo>
                <a:cubicBezTo>
                  <a:pt x="5567412" y="2041426"/>
                  <a:pt x="5563692" y="2040185"/>
                  <a:pt x="5558730" y="2042666"/>
                </a:cubicBezTo>
                <a:cubicBezTo>
                  <a:pt x="5553769" y="2045147"/>
                  <a:pt x="5551289" y="2043906"/>
                  <a:pt x="5551289" y="2038945"/>
                </a:cubicBezTo>
                <a:cubicBezTo>
                  <a:pt x="5551289" y="2038945"/>
                  <a:pt x="5550048" y="2037705"/>
                  <a:pt x="5547568" y="2035225"/>
                </a:cubicBezTo>
                <a:cubicBezTo>
                  <a:pt x="5545088" y="2032744"/>
                  <a:pt x="5543847" y="2031504"/>
                  <a:pt x="5543847" y="2031504"/>
                </a:cubicBezTo>
                <a:close/>
                <a:moveTo>
                  <a:pt x="1957090" y="2031504"/>
                </a:moveTo>
                <a:lnTo>
                  <a:pt x="1964532" y="2031504"/>
                </a:lnTo>
                <a:lnTo>
                  <a:pt x="1964532" y="2038945"/>
                </a:lnTo>
                <a:cubicBezTo>
                  <a:pt x="1959571" y="2038945"/>
                  <a:pt x="1957090" y="2036465"/>
                  <a:pt x="1957090" y="2031504"/>
                </a:cubicBezTo>
                <a:close/>
                <a:moveTo>
                  <a:pt x="1689199" y="2031504"/>
                </a:moveTo>
                <a:cubicBezTo>
                  <a:pt x="1689199" y="2031504"/>
                  <a:pt x="1690440" y="2032744"/>
                  <a:pt x="1692920" y="2035225"/>
                </a:cubicBezTo>
                <a:cubicBezTo>
                  <a:pt x="1695401" y="2037705"/>
                  <a:pt x="1696641" y="2037705"/>
                  <a:pt x="1696641" y="2035225"/>
                </a:cubicBezTo>
                <a:cubicBezTo>
                  <a:pt x="1696641" y="2032744"/>
                  <a:pt x="1696641" y="2031504"/>
                  <a:pt x="1696641" y="2031504"/>
                </a:cubicBezTo>
                <a:close/>
                <a:moveTo>
                  <a:pt x="1056680" y="2031504"/>
                </a:moveTo>
                <a:cubicBezTo>
                  <a:pt x="1061641" y="2031504"/>
                  <a:pt x="1069082" y="2033984"/>
                  <a:pt x="1079004" y="2038945"/>
                </a:cubicBezTo>
                <a:cubicBezTo>
                  <a:pt x="1083965" y="2043906"/>
                  <a:pt x="1087686" y="2047627"/>
                  <a:pt x="1090166" y="2050107"/>
                </a:cubicBezTo>
                <a:cubicBezTo>
                  <a:pt x="1092647" y="2052588"/>
                  <a:pt x="1093887" y="2053828"/>
                  <a:pt x="1093887" y="2053828"/>
                </a:cubicBezTo>
                <a:lnTo>
                  <a:pt x="1071562" y="2053828"/>
                </a:lnTo>
                <a:cubicBezTo>
                  <a:pt x="1066602" y="2053828"/>
                  <a:pt x="1061641" y="2052588"/>
                  <a:pt x="1056680" y="2050107"/>
                </a:cubicBezTo>
                <a:cubicBezTo>
                  <a:pt x="1051719" y="2047627"/>
                  <a:pt x="1049239" y="2045147"/>
                  <a:pt x="1049239" y="2042666"/>
                </a:cubicBezTo>
                <a:cubicBezTo>
                  <a:pt x="1049239" y="2040185"/>
                  <a:pt x="1049239" y="2038945"/>
                  <a:pt x="1049239" y="2038945"/>
                </a:cubicBezTo>
                <a:close/>
                <a:moveTo>
                  <a:pt x="6228457" y="2024062"/>
                </a:moveTo>
                <a:lnTo>
                  <a:pt x="6235898" y="2038945"/>
                </a:lnTo>
                <a:lnTo>
                  <a:pt x="6221015" y="2038945"/>
                </a:lnTo>
                <a:cubicBezTo>
                  <a:pt x="6216054" y="2033984"/>
                  <a:pt x="6214815" y="2030264"/>
                  <a:pt x="6217295" y="2027783"/>
                </a:cubicBezTo>
                <a:cubicBezTo>
                  <a:pt x="6219775" y="2025302"/>
                  <a:pt x="6223495" y="2024062"/>
                  <a:pt x="6228457" y="2024062"/>
                </a:cubicBezTo>
                <a:close/>
                <a:moveTo>
                  <a:pt x="5997773" y="2024062"/>
                </a:moveTo>
                <a:cubicBezTo>
                  <a:pt x="5992812" y="2024062"/>
                  <a:pt x="5990332" y="2026543"/>
                  <a:pt x="5990332" y="2031504"/>
                </a:cubicBezTo>
                <a:lnTo>
                  <a:pt x="6027539" y="2046387"/>
                </a:lnTo>
                <a:cubicBezTo>
                  <a:pt x="6032500" y="2046387"/>
                  <a:pt x="6033740" y="2045147"/>
                  <a:pt x="6031260" y="2042666"/>
                </a:cubicBezTo>
                <a:cubicBezTo>
                  <a:pt x="6028779" y="2040185"/>
                  <a:pt x="6023818" y="2037705"/>
                  <a:pt x="6016377" y="2035225"/>
                </a:cubicBezTo>
                <a:cubicBezTo>
                  <a:pt x="6008935" y="2032744"/>
                  <a:pt x="6005215" y="2030264"/>
                  <a:pt x="6005215" y="2027783"/>
                </a:cubicBezTo>
                <a:cubicBezTo>
                  <a:pt x="6005215" y="2025302"/>
                  <a:pt x="6002734" y="2024062"/>
                  <a:pt x="5997773" y="2024062"/>
                </a:cubicBezTo>
                <a:close/>
                <a:moveTo>
                  <a:pt x="5968008" y="2024062"/>
                </a:moveTo>
                <a:lnTo>
                  <a:pt x="5975449" y="2031504"/>
                </a:lnTo>
                <a:cubicBezTo>
                  <a:pt x="5980410" y="2031504"/>
                  <a:pt x="5982890" y="2031504"/>
                  <a:pt x="5982890" y="2031504"/>
                </a:cubicBezTo>
                <a:cubicBezTo>
                  <a:pt x="5982890" y="2031504"/>
                  <a:pt x="5980410" y="2029023"/>
                  <a:pt x="5975449" y="2024062"/>
                </a:cubicBezTo>
                <a:close/>
                <a:moveTo>
                  <a:pt x="4717851" y="2024062"/>
                </a:moveTo>
                <a:lnTo>
                  <a:pt x="4740176" y="2031504"/>
                </a:lnTo>
                <a:lnTo>
                  <a:pt x="4747617" y="2031504"/>
                </a:lnTo>
                <a:lnTo>
                  <a:pt x="4755058" y="2038945"/>
                </a:lnTo>
                <a:cubicBezTo>
                  <a:pt x="4760020" y="2043906"/>
                  <a:pt x="4763740" y="2047627"/>
                  <a:pt x="4766220" y="2050107"/>
                </a:cubicBezTo>
                <a:cubicBezTo>
                  <a:pt x="4768701" y="2052588"/>
                  <a:pt x="4777383" y="2053828"/>
                  <a:pt x="4792265" y="2053828"/>
                </a:cubicBezTo>
                <a:cubicBezTo>
                  <a:pt x="4797227" y="2053828"/>
                  <a:pt x="4802187" y="2053828"/>
                  <a:pt x="4807148" y="2053828"/>
                </a:cubicBezTo>
                <a:cubicBezTo>
                  <a:pt x="4812109" y="2053828"/>
                  <a:pt x="4814590" y="2053828"/>
                  <a:pt x="4814590" y="2053828"/>
                </a:cubicBezTo>
                <a:cubicBezTo>
                  <a:pt x="4819551" y="2058789"/>
                  <a:pt x="4822031" y="2060029"/>
                  <a:pt x="4822031" y="2057549"/>
                </a:cubicBezTo>
                <a:cubicBezTo>
                  <a:pt x="4822031" y="2055068"/>
                  <a:pt x="4826992" y="2056309"/>
                  <a:pt x="4836914" y="2061269"/>
                </a:cubicBezTo>
                <a:cubicBezTo>
                  <a:pt x="4841875" y="2061269"/>
                  <a:pt x="4848076" y="2062509"/>
                  <a:pt x="4855517" y="2064990"/>
                </a:cubicBezTo>
                <a:cubicBezTo>
                  <a:pt x="4862959" y="2067471"/>
                  <a:pt x="4869160" y="2068711"/>
                  <a:pt x="4874121" y="2068711"/>
                </a:cubicBezTo>
                <a:lnTo>
                  <a:pt x="4881562" y="2068711"/>
                </a:lnTo>
                <a:cubicBezTo>
                  <a:pt x="4876601" y="2063750"/>
                  <a:pt x="4881562" y="2061269"/>
                  <a:pt x="4896445" y="2061269"/>
                </a:cubicBezTo>
                <a:lnTo>
                  <a:pt x="4911328" y="2061269"/>
                </a:lnTo>
                <a:cubicBezTo>
                  <a:pt x="4911328" y="2056309"/>
                  <a:pt x="4908848" y="2053828"/>
                  <a:pt x="4903886" y="2053828"/>
                </a:cubicBezTo>
                <a:cubicBezTo>
                  <a:pt x="4898925" y="2053828"/>
                  <a:pt x="4896445" y="2053828"/>
                  <a:pt x="4896445" y="2053828"/>
                </a:cubicBezTo>
                <a:cubicBezTo>
                  <a:pt x="4891484" y="2053828"/>
                  <a:pt x="4886524" y="2051347"/>
                  <a:pt x="4881562" y="2046387"/>
                </a:cubicBezTo>
                <a:lnTo>
                  <a:pt x="4874121" y="2046387"/>
                </a:lnTo>
                <a:lnTo>
                  <a:pt x="4870400" y="2046387"/>
                </a:lnTo>
                <a:cubicBezTo>
                  <a:pt x="4867920" y="2046387"/>
                  <a:pt x="4866679" y="2046387"/>
                  <a:pt x="4866679" y="2046387"/>
                </a:cubicBezTo>
                <a:cubicBezTo>
                  <a:pt x="4861718" y="2046387"/>
                  <a:pt x="4859238" y="2045147"/>
                  <a:pt x="4859238" y="2042666"/>
                </a:cubicBezTo>
                <a:cubicBezTo>
                  <a:pt x="4859238" y="2040185"/>
                  <a:pt x="4854277" y="2038945"/>
                  <a:pt x="4844355" y="2038945"/>
                </a:cubicBezTo>
                <a:cubicBezTo>
                  <a:pt x="4834434" y="2038945"/>
                  <a:pt x="4829472" y="2040185"/>
                  <a:pt x="4829472" y="2042666"/>
                </a:cubicBezTo>
                <a:cubicBezTo>
                  <a:pt x="4829472" y="2045147"/>
                  <a:pt x="4828232" y="2046387"/>
                  <a:pt x="4825752" y="2046387"/>
                </a:cubicBezTo>
                <a:cubicBezTo>
                  <a:pt x="4823272" y="2046387"/>
                  <a:pt x="4822031" y="2043906"/>
                  <a:pt x="4822031" y="2038945"/>
                </a:cubicBezTo>
                <a:cubicBezTo>
                  <a:pt x="4812109" y="2043906"/>
                  <a:pt x="4797227" y="2043906"/>
                  <a:pt x="4777383" y="2038945"/>
                </a:cubicBezTo>
                <a:cubicBezTo>
                  <a:pt x="4767461" y="2033984"/>
                  <a:pt x="4761259" y="2032744"/>
                  <a:pt x="4758779" y="2035225"/>
                </a:cubicBezTo>
                <a:cubicBezTo>
                  <a:pt x="4756299" y="2037705"/>
                  <a:pt x="4753818" y="2036465"/>
                  <a:pt x="4751338" y="2031504"/>
                </a:cubicBezTo>
                <a:cubicBezTo>
                  <a:pt x="4748858" y="2026543"/>
                  <a:pt x="4742656" y="2024062"/>
                  <a:pt x="4732734" y="2024062"/>
                </a:cubicBezTo>
                <a:cubicBezTo>
                  <a:pt x="4722813" y="2024062"/>
                  <a:pt x="4717851" y="2024062"/>
                  <a:pt x="4717851" y="2024062"/>
                </a:cubicBezTo>
                <a:close/>
                <a:moveTo>
                  <a:pt x="2037085" y="2020342"/>
                </a:moveTo>
                <a:cubicBezTo>
                  <a:pt x="2035845" y="2020342"/>
                  <a:pt x="2033984" y="2021582"/>
                  <a:pt x="2031504" y="2024062"/>
                </a:cubicBezTo>
                <a:lnTo>
                  <a:pt x="2038945" y="2024062"/>
                </a:lnTo>
                <a:cubicBezTo>
                  <a:pt x="2038945" y="2021582"/>
                  <a:pt x="2038325" y="2020342"/>
                  <a:pt x="2037085" y="2020342"/>
                </a:cubicBezTo>
                <a:close/>
                <a:moveTo>
                  <a:pt x="6243340" y="2016621"/>
                </a:moveTo>
                <a:cubicBezTo>
                  <a:pt x="6268144" y="2016621"/>
                  <a:pt x="6280547" y="2021582"/>
                  <a:pt x="6280547" y="2031504"/>
                </a:cubicBezTo>
                <a:lnTo>
                  <a:pt x="6273105" y="2024062"/>
                </a:lnTo>
                <a:cubicBezTo>
                  <a:pt x="6268144" y="2024062"/>
                  <a:pt x="6260702" y="2024062"/>
                  <a:pt x="6250781" y="2024062"/>
                </a:cubicBezTo>
                <a:close/>
                <a:moveTo>
                  <a:pt x="6146601" y="2016621"/>
                </a:moveTo>
                <a:cubicBezTo>
                  <a:pt x="6151563" y="2016621"/>
                  <a:pt x="6156523" y="2016621"/>
                  <a:pt x="6161484" y="2016621"/>
                </a:cubicBezTo>
                <a:lnTo>
                  <a:pt x="6183808" y="2024062"/>
                </a:lnTo>
                <a:cubicBezTo>
                  <a:pt x="6183808" y="2029023"/>
                  <a:pt x="6176367" y="2029023"/>
                  <a:pt x="6161484" y="2024062"/>
                </a:cubicBezTo>
                <a:close/>
                <a:moveTo>
                  <a:pt x="1622227" y="2016621"/>
                </a:moveTo>
                <a:cubicBezTo>
                  <a:pt x="1627187" y="2021582"/>
                  <a:pt x="1634629" y="2024062"/>
                  <a:pt x="1644551" y="2024062"/>
                </a:cubicBezTo>
                <a:cubicBezTo>
                  <a:pt x="1654473" y="2024062"/>
                  <a:pt x="1661914" y="2026543"/>
                  <a:pt x="1666875" y="2031504"/>
                </a:cubicBezTo>
                <a:lnTo>
                  <a:pt x="1681758" y="2038945"/>
                </a:lnTo>
                <a:cubicBezTo>
                  <a:pt x="1676797" y="2024062"/>
                  <a:pt x="1669356" y="2016621"/>
                  <a:pt x="1659434" y="2016621"/>
                </a:cubicBezTo>
                <a:cubicBezTo>
                  <a:pt x="1649512" y="2021582"/>
                  <a:pt x="1644551" y="2021582"/>
                  <a:pt x="1644551" y="2016621"/>
                </a:cubicBezTo>
                <a:cubicBezTo>
                  <a:pt x="1644551" y="2016621"/>
                  <a:pt x="1643310" y="2016621"/>
                  <a:pt x="1640830" y="2016621"/>
                </a:cubicBezTo>
                <a:cubicBezTo>
                  <a:pt x="1638350" y="2016621"/>
                  <a:pt x="1634629" y="2016621"/>
                  <a:pt x="1629668" y="2016621"/>
                </a:cubicBezTo>
                <a:close/>
                <a:moveTo>
                  <a:pt x="5661422" y="2015133"/>
                </a:moveTo>
                <a:lnTo>
                  <a:pt x="5670351" y="2016621"/>
                </a:lnTo>
                <a:lnTo>
                  <a:pt x="5662910" y="2016621"/>
                </a:lnTo>
                <a:close/>
                <a:moveTo>
                  <a:pt x="5655468" y="2009180"/>
                </a:moveTo>
                <a:lnTo>
                  <a:pt x="5661422" y="2015133"/>
                </a:lnTo>
                <a:lnTo>
                  <a:pt x="5659189" y="2014761"/>
                </a:lnTo>
                <a:cubicBezTo>
                  <a:pt x="5656709" y="2013521"/>
                  <a:pt x="5655468" y="2011660"/>
                  <a:pt x="5655468" y="2009180"/>
                </a:cubicBezTo>
                <a:close/>
                <a:moveTo>
                  <a:pt x="5625703" y="2009180"/>
                </a:moveTo>
                <a:cubicBezTo>
                  <a:pt x="5625703" y="2009180"/>
                  <a:pt x="5625703" y="2011660"/>
                  <a:pt x="5625703" y="2016621"/>
                </a:cubicBezTo>
                <a:cubicBezTo>
                  <a:pt x="5630664" y="2016621"/>
                  <a:pt x="5633144" y="2016621"/>
                  <a:pt x="5633144" y="2016621"/>
                </a:cubicBezTo>
                <a:lnTo>
                  <a:pt x="5640586" y="2016621"/>
                </a:lnTo>
                <a:cubicBezTo>
                  <a:pt x="5640586" y="2011660"/>
                  <a:pt x="5639345" y="2009180"/>
                  <a:pt x="5636865" y="2009180"/>
                </a:cubicBezTo>
                <a:cubicBezTo>
                  <a:pt x="5634385" y="2009180"/>
                  <a:pt x="5631904" y="2009180"/>
                  <a:pt x="5629424" y="2009180"/>
                </a:cubicBezTo>
                <a:cubicBezTo>
                  <a:pt x="5626943" y="2009180"/>
                  <a:pt x="5625703" y="2009180"/>
                  <a:pt x="5625703" y="2009180"/>
                </a:cubicBezTo>
                <a:close/>
                <a:moveTo>
                  <a:pt x="4769941" y="2009180"/>
                </a:moveTo>
                <a:cubicBezTo>
                  <a:pt x="4764980" y="2009180"/>
                  <a:pt x="4762500" y="2011660"/>
                  <a:pt x="4762500" y="2016621"/>
                </a:cubicBezTo>
                <a:cubicBezTo>
                  <a:pt x="4762500" y="2016621"/>
                  <a:pt x="4764980" y="2016621"/>
                  <a:pt x="4769941" y="2016621"/>
                </a:cubicBezTo>
                <a:close/>
                <a:moveTo>
                  <a:pt x="6570761" y="2001738"/>
                </a:moveTo>
                <a:lnTo>
                  <a:pt x="6585644" y="2009180"/>
                </a:lnTo>
                <a:lnTo>
                  <a:pt x="6578203" y="2009180"/>
                </a:lnTo>
                <a:cubicBezTo>
                  <a:pt x="6573241" y="2004219"/>
                  <a:pt x="6570761" y="2001738"/>
                  <a:pt x="6570761" y="2001738"/>
                </a:cubicBezTo>
                <a:close/>
                <a:moveTo>
                  <a:pt x="6191250" y="2001738"/>
                </a:moveTo>
                <a:cubicBezTo>
                  <a:pt x="6196211" y="2001738"/>
                  <a:pt x="6198691" y="2004219"/>
                  <a:pt x="6198691" y="2009180"/>
                </a:cubicBezTo>
                <a:lnTo>
                  <a:pt x="6191250" y="2009180"/>
                </a:lnTo>
                <a:cubicBezTo>
                  <a:pt x="6186288" y="2004219"/>
                  <a:pt x="6186288" y="2001738"/>
                  <a:pt x="6191250" y="2001738"/>
                </a:cubicBezTo>
                <a:close/>
                <a:moveTo>
                  <a:pt x="1927324" y="2001738"/>
                </a:moveTo>
                <a:cubicBezTo>
                  <a:pt x="1932285" y="2001738"/>
                  <a:pt x="1934766" y="2002978"/>
                  <a:pt x="1934766" y="2005459"/>
                </a:cubicBezTo>
                <a:cubicBezTo>
                  <a:pt x="1934766" y="2007940"/>
                  <a:pt x="1932285" y="2009180"/>
                  <a:pt x="1927324" y="2009180"/>
                </a:cubicBezTo>
                <a:lnTo>
                  <a:pt x="1934766" y="2024062"/>
                </a:lnTo>
                <a:lnTo>
                  <a:pt x="1949649" y="2031504"/>
                </a:lnTo>
                <a:cubicBezTo>
                  <a:pt x="1949649" y="2036465"/>
                  <a:pt x="1952129" y="2040185"/>
                  <a:pt x="1957090" y="2042666"/>
                </a:cubicBezTo>
                <a:cubicBezTo>
                  <a:pt x="1962051" y="2045147"/>
                  <a:pt x="1969492" y="2046387"/>
                  <a:pt x="1979414" y="2046387"/>
                </a:cubicBezTo>
                <a:cubicBezTo>
                  <a:pt x="1984375" y="2046387"/>
                  <a:pt x="1988096" y="2047627"/>
                  <a:pt x="1990576" y="2050107"/>
                </a:cubicBezTo>
                <a:cubicBezTo>
                  <a:pt x="1993056" y="2052588"/>
                  <a:pt x="1996777" y="2053828"/>
                  <a:pt x="2001738" y="2053828"/>
                </a:cubicBezTo>
                <a:lnTo>
                  <a:pt x="2009180" y="2053828"/>
                </a:lnTo>
                <a:cubicBezTo>
                  <a:pt x="2014141" y="2048867"/>
                  <a:pt x="2017861" y="2047627"/>
                  <a:pt x="2020342" y="2050107"/>
                </a:cubicBezTo>
                <a:cubicBezTo>
                  <a:pt x="2022823" y="2052588"/>
                  <a:pt x="2027783" y="2053828"/>
                  <a:pt x="2035225" y="2053828"/>
                </a:cubicBezTo>
                <a:cubicBezTo>
                  <a:pt x="2042666" y="2053828"/>
                  <a:pt x="2046387" y="2053828"/>
                  <a:pt x="2046387" y="2053828"/>
                </a:cubicBezTo>
                <a:lnTo>
                  <a:pt x="2038945" y="2061269"/>
                </a:lnTo>
                <a:lnTo>
                  <a:pt x="2031504" y="2068711"/>
                </a:lnTo>
                <a:cubicBezTo>
                  <a:pt x="2036465" y="2068711"/>
                  <a:pt x="2038945" y="2071192"/>
                  <a:pt x="2038945" y="2076152"/>
                </a:cubicBezTo>
                <a:cubicBezTo>
                  <a:pt x="2038945" y="2081113"/>
                  <a:pt x="2043906" y="2086074"/>
                  <a:pt x="2053828" y="2091035"/>
                </a:cubicBezTo>
                <a:cubicBezTo>
                  <a:pt x="2043906" y="2091035"/>
                  <a:pt x="2038945" y="2092275"/>
                  <a:pt x="2038945" y="2094756"/>
                </a:cubicBezTo>
                <a:cubicBezTo>
                  <a:pt x="2038945" y="2097236"/>
                  <a:pt x="2043906" y="2098476"/>
                  <a:pt x="2053828" y="2098476"/>
                </a:cubicBezTo>
                <a:cubicBezTo>
                  <a:pt x="2053828" y="2103437"/>
                  <a:pt x="2056309" y="2105918"/>
                  <a:pt x="2061270" y="2105918"/>
                </a:cubicBezTo>
                <a:cubicBezTo>
                  <a:pt x="2061270" y="2105918"/>
                  <a:pt x="2063750" y="2107158"/>
                  <a:pt x="2068711" y="2109639"/>
                </a:cubicBezTo>
                <a:cubicBezTo>
                  <a:pt x="2073672" y="2112119"/>
                  <a:pt x="2081113" y="2113359"/>
                  <a:pt x="2091035" y="2113359"/>
                </a:cubicBezTo>
                <a:cubicBezTo>
                  <a:pt x="2095996" y="2113359"/>
                  <a:pt x="2100957" y="2114599"/>
                  <a:pt x="2105918" y="2117080"/>
                </a:cubicBezTo>
                <a:cubicBezTo>
                  <a:pt x="2110879" y="2119561"/>
                  <a:pt x="2115840" y="2120801"/>
                  <a:pt x="2120801" y="2120801"/>
                </a:cubicBezTo>
                <a:cubicBezTo>
                  <a:pt x="2125761" y="2135684"/>
                  <a:pt x="2133203" y="2138164"/>
                  <a:pt x="2143125" y="2128242"/>
                </a:cubicBezTo>
                <a:cubicBezTo>
                  <a:pt x="2148086" y="2128242"/>
                  <a:pt x="2151807" y="2129482"/>
                  <a:pt x="2154287" y="2131963"/>
                </a:cubicBezTo>
                <a:cubicBezTo>
                  <a:pt x="2156768" y="2134443"/>
                  <a:pt x="2160489" y="2133203"/>
                  <a:pt x="2165449" y="2128242"/>
                </a:cubicBezTo>
                <a:cubicBezTo>
                  <a:pt x="2170410" y="2128242"/>
                  <a:pt x="2174131" y="2129482"/>
                  <a:pt x="2176611" y="2131963"/>
                </a:cubicBezTo>
                <a:cubicBezTo>
                  <a:pt x="2179092" y="2134443"/>
                  <a:pt x="2180332" y="2135684"/>
                  <a:pt x="2180332" y="2135684"/>
                </a:cubicBezTo>
                <a:cubicBezTo>
                  <a:pt x="2190254" y="2140644"/>
                  <a:pt x="2197696" y="2143125"/>
                  <a:pt x="2202656" y="2143125"/>
                </a:cubicBezTo>
                <a:lnTo>
                  <a:pt x="2202656" y="2135684"/>
                </a:lnTo>
                <a:cubicBezTo>
                  <a:pt x="2197696" y="2135684"/>
                  <a:pt x="2185293" y="2131963"/>
                  <a:pt x="2165449" y="2124521"/>
                </a:cubicBezTo>
                <a:cubicBezTo>
                  <a:pt x="2145606" y="2117080"/>
                  <a:pt x="2133203" y="2110879"/>
                  <a:pt x="2128242" y="2105918"/>
                </a:cubicBezTo>
                <a:lnTo>
                  <a:pt x="2120801" y="2105918"/>
                </a:lnTo>
                <a:cubicBezTo>
                  <a:pt x="2120801" y="2110879"/>
                  <a:pt x="2113360" y="2110879"/>
                  <a:pt x="2098476" y="2105918"/>
                </a:cubicBezTo>
                <a:cubicBezTo>
                  <a:pt x="2098476" y="2105918"/>
                  <a:pt x="2095996" y="2104678"/>
                  <a:pt x="2091035" y="2102197"/>
                </a:cubicBezTo>
                <a:cubicBezTo>
                  <a:pt x="2086075" y="2099717"/>
                  <a:pt x="2083594" y="2098476"/>
                  <a:pt x="2083594" y="2098476"/>
                </a:cubicBezTo>
                <a:cubicBezTo>
                  <a:pt x="2083594" y="2098476"/>
                  <a:pt x="2081113" y="2097236"/>
                  <a:pt x="2076152" y="2094756"/>
                </a:cubicBezTo>
                <a:cubicBezTo>
                  <a:pt x="2071192" y="2092275"/>
                  <a:pt x="2068711" y="2088554"/>
                  <a:pt x="2068711" y="2083594"/>
                </a:cubicBezTo>
                <a:lnTo>
                  <a:pt x="2068711" y="2076152"/>
                </a:lnTo>
                <a:cubicBezTo>
                  <a:pt x="2078633" y="2076152"/>
                  <a:pt x="2088555" y="2078633"/>
                  <a:pt x="2098476" y="2083594"/>
                </a:cubicBezTo>
                <a:cubicBezTo>
                  <a:pt x="2123281" y="2088554"/>
                  <a:pt x="2143125" y="2095996"/>
                  <a:pt x="2158008" y="2105918"/>
                </a:cubicBezTo>
                <a:cubicBezTo>
                  <a:pt x="2162969" y="2110879"/>
                  <a:pt x="2169170" y="2113359"/>
                  <a:pt x="2176611" y="2113359"/>
                </a:cubicBezTo>
                <a:cubicBezTo>
                  <a:pt x="2184053" y="2113359"/>
                  <a:pt x="2190254" y="2113359"/>
                  <a:pt x="2195215" y="2113359"/>
                </a:cubicBezTo>
                <a:lnTo>
                  <a:pt x="2202656" y="2113359"/>
                </a:lnTo>
                <a:cubicBezTo>
                  <a:pt x="2202656" y="2108399"/>
                  <a:pt x="2200175" y="2105918"/>
                  <a:pt x="2195215" y="2105918"/>
                </a:cubicBezTo>
                <a:cubicBezTo>
                  <a:pt x="2190254" y="2105918"/>
                  <a:pt x="2177851" y="2103437"/>
                  <a:pt x="2158008" y="2098476"/>
                </a:cubicBezTo>
                <a:lnTo>
                  <a:pt x="2135684" y="2083594"/>
                </a:lnTo>
                <a:cubicBezTo>
                  <a:pt x="2135684" y="2078633"/>
                  <a:pt x="2136924" y="2076152"/>
                  <a:pt x="2139404" y="2076152"/>
                </a:cubicBezTo>
                <a:cubicBezTo>
                  <a:pt x="2141885" y="2076152"/>
                  <a:pt x="2143125" y="2078633"/>
                  <a:pt x="2143125" y="2083594"/>
                </a:cubicBezTo>
                <a:lnTo>
                  <a:pt x="2150566" y="2083594"/>
                </a:lnTo>
                <a:lnTo>
                  <a:pt x="2165449" y="2083594"/>
                </a:lnTo>
                <a:cubicBezTo>
                  <a:pt x="2170410" y="2088554"/>
                  <a:pt x="2174131" y="2088554"/>
                  <a:pt x="2176611" y="2083594"/>
                </a:cubicBezTo>
                <a:cubicBezTo>
                  <a:pt x="2179092" y="2078633"/>
                  <a:pt x="2182813" y="2078633"/>
                  <a:pt x="2187774" y="2083594"/>
                </a:cubicBezTo>
                <a:lnTo>
                  <a:pt x="2195215" y="2091035"/>
                </a:lnTo>
                <a:lnTo>
                  <a:pt x="2187774" y="2091035"/>
                </a:lnTo>
                <a:lnTo>
                  <a:pt x="2180332" y="2091035"/>
                </a:lnTo>
                <a:cubicBezTo>
                  <a:pt x="2180332" y="2091035"/>
                  <a:pt x="2182813" y="2092275"/>
                  <a:pt x="2187774" y="2094756"/>
                </a:cubicBezTo>
                <a:cubicBezTo>
                  <a:pt x="2192734" y="2097236"/>
                  <a:pt x="2197696" y="2098476"/>
                  <a:pt x="2202656" y="2098476"/>
                </a:cubicBezTo>
                <a:lnTo>
                  <a:pt x="2217539" y="2098476"/>
                </a:lnTo>
                <a:lnTo>
                  <a:pt x="2232422" y="2105918"/>
                </a:lnTo>
                <a:cubicBezTo>
                  <a:pt x="2237383" y="2105918"/>
                  <a:pt x="2242344" y="2107158"/>
                  <a:pt x="2247305" y="2109639"/>
                </a:cubicBezTo>
                <a:cubicBezTo>
                  <a:pt x="2252265" y="2112119"/>
                  <a:pt x="2254746" y="2113359"/>
                  <a:pt x="2254746" y="2113359"/>
                </a:cubicBezTo>
                <a:cubicBezTo>
                  <a:pt x="2254746" y="2113359"/>
                  <a:pt x="2258467" y="2115840"/>
                  <a:pt x="2265908" y="2120801"/>
                </a:cubicBezTo>
                <a:cubicBezTo>
                  <a:pt x="2273350" y="2125761"/>
                  <a:pt x="2278310" y="2127002"/>
                  <a:pt x="2280791" y="2124521"/>
                </a:cubicBezTo>
                <a:cubicBezTo>
                  <a:pt x="2283272" y="2122041"/>
                  <a:pt x="2285752" y="2122041"/>
                  <a:pt x="2288232" y="2124521"/>
                </a:cubicBezTo>
                <a:cubicBezTo>
                  <a:pt x="2290713" y="2127002"/>
                  <a:pt x="2294434" y="2129482"/>
                  <a:pt x="2299394" y="2131963"/>
                </a:cubicBezTo>
                <a:cubicBezTo>
                  <a:pt x="2304355" y="2134443"/>
                  <a:pt x="2305596" y="2133203"/>
                  <a:pt x="2303115" y="2128242"/>
                </a:cubicBezTo>
                <a:cubicBezTo>
                  <a:pt x="2300635" y="2123281"/>
                  <a:pt x="2304355" y="2120801"/>
                  <a:pt x="2314277" y="2120801"/>
                </a:cubicBezTo>
                <a:cubicBezTo>
                  <a:pt x="2324199" y="2120801"/>
                  <a:pt x="2329160" y="2120801"/>
                  <a:pt x="2329160" y="2120801"/>
                </a:cubicBezTo>
                <a:lnTo>
                  <a:pt x="2277070" y="2105918"/>
                </a:lnTo>
                <a:cubicBezTo>
                  <a:pt x="2272109" y="2100957"/>
                  <a:pt x="2268389" y="2098476"/>
                  <a:pt x="2265908" y="2098476"/>
                </a:cubicBezTo>
                <a:cubicBezTo>
                  <a:pt x="2263427" y="2098476"/>
                  <a:pt x="2262187" y="2098476"/>
                  <a:pt x="2262187" y="2098476"/>
                </a:cubicBezTo>
                <a:cubicBezTo>
                  <a:pt x="2262187" y="2098476"/>
                  <a:pt x="2254746" y="2098476"/>
                  <a:pt x="2239863" y="2098476"/>
                </a:cubicBezTo>
                <a:lnTo>
                  <a:pt x="2217539" y="2091035"/>
                </a:lnTo>
                <a:lnTo>
                  <a:pt x="2202656" y="2083594"/>
                </a:lnTo>
                <a:lnTo>
                  <a:pt x="2195215" y="2076152"/>
                </a:lnTo>
                <a:cubicBezTo>
                  <a:pt x="2195215" y="2076152"/>
                  <a:pt x="2189013" y="2073672"/>
                  <a:pt x="2176611" y="2068711"/>
                </a:cubicBezTo>
                <a:cubicBezTo>
                  <a:pt x="2164209" y="2063750"/>
                  <a:pt x="2153047" y="2061269"/>
                  <a:pt x="2143125" y="2061269"/>
                </a:cubicBezTo>
                <a:cubicBezTo>
                  <a:pt x="2138164" y="2061269"/>
                  <a:pt x="2135684" y="2061269"/>
                  <a:pt x="2135684" y="2061269"/>
                </a:cubicBezTo>
                <a:lnTo>
                  <a:pt x="2128242" y="2046387"/>
                </a:lnTo>
                <a:cubicBezTo>
                  <a:pt x="2123281" y="2046387"/>
                  <a:pt x="2119561" y="2045147"/>
                  <a:pt x="2117080" y="2042666"/>
                </a:cubicBezTo>
                <a:cubicBezTo>
                  <a:pt x="2114600" y="2040185"/>
                  <a:pt x="2109639" y="2038945"/>
                  <a:pt x="2102197" y="2038945"/>
                </a:cubicBezTo>
                <a:cubicBezTo>
                  <a:pt x="2094756" y="2038945"/>
                  <a:pt x="2089795" y="2038945"/>
                  <a:pt x="2087314" y="2038945"/>
                </a:cubicBezTo>
                <a:cubicBezTo>
                  <a:pt x="2084834" y="2038945"/>
                  <a:pt x="2081113" y="2038945"/>
                  <a:pt x="2076152" y="2038945"/>
                </a:cubicBezTo>
                <a:cubicBezTo>
                  <a:pt x="2061270" y="2029023"/>
                  <a:pt x="2046387" y="2026543"/>
                  <a:pt x="2031504" y="2031504"/>
                </a:cubicBezTo>
                <a:cubicBezTo>
                  <a:pt x="2026543" y="2031504"/>
                  <a:pt x="2022823" y="2029023"/>
                  <a:pt x="2020342" y="2024062"/>
                </a:cubicBezTo>
                <a:cubicBezTo>
                  <a:pt x="2017861" y="2019102"/>
                  <a:pt x="2014141" y="2017861"/>
                  <a:pt x="2009180" y="2020342"/>
                </a:cubicBezTo>
                <a:cubicBezTo>
                  <a:pt x="2004219" y="2022822"/>
                  <a:pt x="1999258" y="2021582"/>
                  <a:pt x="1994297" y="2016621"/>
                </a:cubicBezTo>
                <a:cubicBezTo>
                  <a:pt x="1989336" y="2011660"/>
                  <a:pt x="1983135" y="2009180"/>
                  <a:pt x="1975693" y="2009180"/>
                </a:cubicBezTo>
                <a:cubicBezTo>
                  <a:pt x="1968252" y="2009180"/>
                  <a:pt x="1960811" y="2007940"/>
                  <a:pt x="1953369" y="2005459"/>
                </a:cubicBezTo>
                <a:cubicBezTo>
                  <a:pt x="1945928" y="2002978"/>
                  <a:pt x="1939727" y="2001738"/>
                  <a:pt x="1934766" y="2001738"/>
                </a:cubicBezTo>
                <a:close/>
                <a:moveTo>
                  <a:pt x="863203" y="2001738"/>
                </a:moveTo>
                <a:cubicBezTo>
                  <a:pt x="863203" y="2001738"/>
                  <a:pt x="866924" y="2004219"/>
                  <a:pt x="874365" y="2009180"/>
                </a:cubicBezTo>
                <a:cubicBezTo>
                  <a:pt x="881807" y="2014140"/>
                  <a:pt x="888008" y="2019102"/>
                  <a:pt x="892969" y="2024062"/>
                </a:cubicBezTo>
                <a:lnTo>
                  <a:pt x="907852" y="2031504"/>
                </a:lnTo>
                <a:cubicBezTo>
                  <a:pt x="897930" y="2031504"/>
                  <a:pt x="892969" y="2031504"/>
                  <a:pt x="892969" y="2031504"/>
                </a:cubicBezTo>
                <a:close/>
                <a:moveTo>
                  <a:pt x="6555879" y="1994297"/>
                </a:moveTo>
                <a:cubicBezTo>
                  <a:pt x="6560839" y="1994297"/>
                  <a:pt x="6563320" y="1996777"/>
                  <a:pt x="6563320" y="2001738"/>
                </a:cubicBezTo>
                <a:cubicBezTo>
                  <a:pt x="6558359" y="2001738"/>
                  <a:pt x="6553399" y="2001738"/>
                  <a:pt x="6548437" y="2001738"/>
                </a:cubicBezTo>
                <a:close/>
                <a:moveTo>
                  <a:pt x="6168926" y="1994297"/>
                </a:moveTo>
                <a:lnTo>
                  <a:pt x="6176367" y="2001738"/>
                </a:lnTo>
                <a:lnTo>
                  <a:pt x="6168926" y="2001738"/>
                </a:lnTo>
                <a:cubicBezTo>
                  <a:pt x="6168926" y="1996777"/>
                  <a:pt x="6168926" y="1994297"/>
                  <a:pt x="6168926" y="1994297"/>
                </a:cubicBezTo>
                <a:close/>
                <a:moveTo>
                  <a:pt x="6109394" y="1994297"/>
                </a:moveTo>
                <a:cubicBezTo>
                  <a:pt x="6109394" y="1999258"/>
                  <a:pt x="6111874" y="2001738"/>
                  <a:pt x="6116836" y="2001738"/>
                </a:cubicBezTo>
                <a:lnTo>
                  <a:pt x="6124277" y="1994297"/>
                </a:lnTo>
                <a:close/>
                <a:moveTo>
                  <a:pt x="5625703" y="1994297"/>
                </a:moveTo>
                <a:cubicBezTo>
                  <a:pt x="5625703" y="1994297"/>
                  <a:pt x="5626943" y="1995537"/>
                  <a:pt x="5629424" y="1998017"/>
                </a:cubicBezTo>
                <a:cubicBezTo>
                  <a:pt x="5631904" y="2000498"/>
                  <a:pt x="5635624" y="2001738"/>
                  <a:pt x="5640586" y="2001738"/>
                </a:cubicBezTo>
                <a:cubicBezTo>
                  <a:pt x="5645547" y="2006699"/>
                  <a:pt x="5649268" y="2011660"/>
                  <a:pt x="5651748" y="2016621"/>
                </a:cubicBezTo>
                <a:cubicBezTo>
                  <a:pt x="5654228" y="2021582"/>
                  <a:pt x="5657949" y="2024062"/>
                  <a:pt x="5662910" y="2024062"/>
                </a:cubicBezTo>
                <a:cubicBezTo>
                  <a:pt x="5667871" y="2024062"/>
                  <a:pt x="5671592" y="2024062"/>
                  <a:pt x="5674072" y="2024062"/>
                </a:cubicBezTo>
                <a:cubicBezTo>
                  <a:pt x="5676552" y="2024062"/>
                  <a:pt x="5677793" y="2026543"/>
                  <a:pt x="5677793" y="2031504"/>
                </a:cubicBezTo>
                <a:lnTo>
                  <a:pt x="5685234" y="2031504"/>
                </a:lnTo>
                <a:lnTo>
                  <a:pt x="5670351" y="2016621"/>
                </a:lnTo>
                <a:lnTo>
                  <a:pt x="5677793" y="2016621"/>
                </a:lnTo>
                <a:lnTo>
                  <a:pt x="5715000" y="2024062"/>
                </a:lnTo>
                <a:cubicBezTo>
                  <a:pt x="5729883" y="2029023"/>
                  <a:pt x="5744765" y="2033984"/>
                  <a:pt x="5759648" y="2038945"/>
                </a:cubicBezTo>
                <a:cubicBezTo>
                  <a:pt x="5789414" y="2048867"/>
                  <a:pt x="5809258" y="2053828"/>
                  <a:pt x="5819179" y="2053828"/>
                </a:cubicBezTo>
                <a:cubicBezTo>
                  <a:pt x="5824141" y="2053828"/>
                  <a:pt x="5826621" y="2055068"/>
                  <a:pt x="5826621" y="2057549"/>
                </a:cubicBezTo>
                <a:cubicBezTo>
                  <a:pt x="5826621" y="2060029"/>
                  <a:pt x="5832822" y="2062509"/>
                  <a:pt x="5845224" y="2064990"/>
                </a:cubicBezTo>
                <a:cubicBezTo>
                  <a:pt x="5857627" y="2067471"/>
                  <a:pt x="5867549" y="2069951"/>
                  <a:pt x="5874990" y="2072432"/>
                </a:cubicBezTo>
                <a:cubicBezTo>
                  <a:pt x="5882431" y="2074912"/>
                  <a:pt x="5889873" y="2074912"/>
                  <a:pt x="5897314" y="2072432"/>
                </a:cubicBezTo>
                <a:cubicBezTo>
                  <a:pt x="5904756" y="2069951"/>
                  <a:pt x="5908476" y="2068711"/>
                  <a:pt x="5908476" y="2068711"/>
                </a:cubicBezTo>
                <a:cubicBezTo>
                  <a:pt x="5918398" y="2068711"/>
                  <a:pt x="5918398" y="2066230"/>
                  <a:pt x="5908476" y="2061269"/>
                </a:cubicBezTo>
                <a:cubicBezTo>
                  <a:pt x="5903515" y="2061269"/>
                  <a:pt x="5898555" y="2058789"/>
                  <a:pt x="5893593" y="2053828"/>
                </a:cubicBezTo>
                <a:cubicBezTo>
                  <a:pt x="5883672" y="2053828"/>
                  <a:pt x="5876231" y="2052588"/>
                  <a:pt x="5871269" y="2050107"/>
                </a:cubicBezTo>
                <a:cubicBezTo>
                  <a:pt x="5866308" y="2047627"/>
                  <a:pt x="5862587" y="2046387"/>
                  <a:pt x="5860107" y="2046387"/>
                </a:cubicBezTo>
                <a:cubicBezTo>
                  <a:pt x="5857627" y="2046387"/>
                  <a:pt x="5853906" y="2045147"/>
                  <a:pt x="5848945" y="2042666"/>
                </a:cubicBezTo>
                <a:cubicBezTo>
                  <a:pt x="5843984" y="2040185"/>
                  <a:pt x="5839024" y="2038945"/>
                  <a:pt x="5834062" y="2038945"/>
                </a:cubicBezTo>
                <a:cubicBezTo>
                  <a:pt x="5804297" y="2038945"/>
                  <a:pt x="5789414" y="2036465"/>
                  <a:pt x="5789414" y="2031504"/>
                </a:cubicBezTo>
                <a:lnTo>
                  <a:pt x="5789414" y="2024062"/>
                </a:lnTo>
                <a:cubicBezTo>
                  <a:pt x="5789414" y="2024062"/>
                  <a:pt x="5786934" y="2024062"/>
                  <a:pt x="5781972" y="2024062"/>
                </a:cubicBezTo>
                <a:lnTo>
                  <a:pt x="5767090" y="2024062"/>
                </a:lnTo>
                <a:cubicBezTo>
                  <a:pt x="5762128" y="2024062"/>
                  <a:pt x="5757168" y="2022822"/>
                  <a:pt x="5752207" y="2020342"/>
                </a:cubicBezTo>
                <a:cubicBezTo>
                  <a:pt x="5747245" y="2017861"/>
                  <a:pt x="5743525" y="2016621"/>
                  <a:pt x="5741045" y="2016621"/>
                </a:cubicBezTo>
                <a:cubicBezTo>
                  <a:pt x="5738565" y="2016621"/>
                  <a:pt x="5736083" y="2016621"/>
                  <a:pt x="5733603" y="2016621"/>
                </a:cubicBezTo>
                <a:cubicBezTo>
                  <a:pt x="5731123" y="2016621"/>
                  <a:pt x="5729883" y="2016621"/>
                  <a:pt x="5729883" y="2016621"/>
                </a:cubicBezTo>
                <a:lnTo>
                  <a:pt x="5707558" y="2009180"/>
                </a:lnTo>
                <a:lnTo>
                  <a:pt x="5677793" y="2001738"/>
                </a:lnTo>
                <a:lnTo>
                  <a:pt x="5655468" y="1994297"/>
                </a:lnTo>
                <a:cubicBezTo>
                  <a:pt x="5655468" y="1999258"/>
                  <a:pt x="5650507" y="1999258"/>
                  <a:pt x="5640586" y="1994297"/>
                </a:cubicBezTo>
                <a:close/>
                <a:moveTo>
                  <a:pt x="5335488" y="1994297"/>
                </a:moveTo>
                <a:lnTo>
                  <a:pt x="5372695" y="2009180"/>
                </a:lnTo>
                <a:cubicBezTo>
                  <a:pt x="5372695" y="2004219"/>
                  <a:pt x="5367734" y="2000498"/>
                  <a:pt x="5357812" y="1998017"/>
                </a:cubicBezTo>
                <a:cubicBezTo>
                  <a:pt x="5347891" y="1995537"/>
                  <a:pt x="5340449" y="1994297"/>
                  <a:pt x="5335488" y="1994297"/>
                </a:cubicBezTo>
                <a:close/>
                <a:moveTo>
                  <a:pt x="2425898" y="1994297"/>
                </a:moveTo>
                <a:lnTo>
                  <a:pt x="2433340" y="2001738"/>
                </a:lnTo>
                <a:lnTo>
                  <a:pt x="2433340" y="1994297"/>
                </a:lnTo>
                <a:cubicBezTo>
                  <a:pt x="2433340" y="1994297"/>
                  <a:pt x="2430859" y="1994297"/>
                  <a:pt x="2425898" y="1994297"/>
                </a:cubicBezTo>
                <a:close/>
                <a:moveTo>
                  <a:pt x="1451075" y="1994297"/>
                </a:moveTo>
                <a:lnTo>
                  <a:pt x="1458516" y="1999878"/>
                </a:lnTo>
                <a:cubicBezTo>
                  <a:pt x="1460996" y="2001118"/>
                  <a:pt x="1463477" y="2001738"/>
                  <a:pt x="1465957" y="2001738"/>
                </a:cubicBezTo>
                <a:close/>
                <a:moveTo>
                  <a:pt x="945059" y="1994297"/>
                </a:moveTo>
                <a:lnTo>
                  <a:pt x="959942" y="1994297"/>
                </a:lnTo>
                <a:cubicBezTo>
                  <a:pt x="964903" y="1999258"/>
                  <a:pt x="969863" y="2001738"/>
                  <a:pt x="974824" y="2001738"/>
                </a:cubicBezTo>
                <a:lnTo>
                  <a:pt x="974824" y="2009180"/>
                </a:lnTo>
                <a:cubicBezTo>
                  <a:pt x="964903" y="2004219"/>
                  <a:pt x="958701" y="2001738"/>
                  <a:pt x="956221" y="2001738"/>
                </a:cubicBezTo>
                <a:cubicBezTo>
                  <a:pt x="953741" y="2001738"/>
                  <a:pt x="950020" y="1999258"/>
                  <a:pt x="945059" y="1994297"/>
                </a:cubicBezTo>
                <a:close/>
                <a:moveTo>
                  <a:pt x="6533554" y="1986855"/>
                </a:moveTo>
                <a:lnTo>
                  <a:pt x="6540995" y="1994297"/>
                </a:lnTo>
                <a:lnTo>
                  <a:pt x="6533554" y="1994297"/>
                </a:lnTo>
                <a:close/>
                <a:moveTo>
                  <a:pt x="6094511" y="1986855"/>
                </a:moveTo>
                <a:lnTo>
                  <a:pt x="6094511" y="1994297"/>
                </a:lnTo>
                <a:lnTo>
                  <a:pt x="6101953" y="1994297"/>
                </a:lnTo>
                <a:cubicBezTo>
                  <a:pt x="6101953" y="1994297"/>
                  <a:pt x="6099473" y="1991816"/>
                  <a:pt x="6094511" y="1986855"/>
                </a:cubicBezTo>
                <a:close/>
                <a:moveTo>
                  <a:pt x="6079629" y="1986855"/>
                </a:moveTo>
                <a:cubicBezTo>
                  <a:pt x="6079629" y="1991816"/>
                  <a:pt x="6080869" y="1994297"/>
                  <a:pt x="6083349" y="1994297"/>
                </a:cubicBezTo>
                <a:cubicBezTo>
                  <a:pt x="6085829" y="1994297"/>
                  <a:pt x="6087070" y="1993057"/>
                  <a:pt x="6087070" y="1990576"/>
                </a:cubicBezTo>
                <a:cubicBezTo>
                  <a:pt x="6087070" y="1988095"/>
                  <a:pt x="6084590" y="1986855"/>
                  <a:pt x="6079629" y="1986855"/>
                </a:cubicBezTo>
                <a:close/>
                <a:moveTo>
                  <a:pt x="5863828" y="1986855"/>
                </a:moveTo>
                <a:lnTo>
                  <a:pt x="5871269" y="1994297"/>
                </a:lnTo>
                <a:lnTo>
                  <a:pt x="5893593" y="2001738"/>
                </a:lnTo>
                <a:lnTo>
                  <a:pt x="5901035" y="2001738"/>
                </a:lnTo>
                <a:cubicBezTo>
                  <a:pt x="5901035" y="1996777"/>
                  <a:pt x="5896074" y="1993057"/>
                  <a:pt x="5886152" y="1990576"/>
                </a:cubicBezTo>
                <a:cubicBezTo>
                  <a:pt x="5876231" y="1988095"/>
                  <a:pt x="5868789" y="1986855"/>
                  <a:pt x="5863828" y="1986855"/>
                </a:cubicBezTo>
                <a:close/>
                <a:moveTo>
                  <a:pt x="2038945" y="1986855"/>
                </a:moveTo>
                <a:cubicBezTo>
                  <a:pt x="2038945" y="1986855"/>
                  <a:pt x="2046387" y="1989336"/>
                  <a:pt x="2061270" y="1994297"/>
                </a:cubicBezTo>
                <a:cubicBezTo>
                  <a:pt x="2076152" y="1999258"/>
                  <a:pt x="2088555" y="2004219"/>
                  <a:pt x="2098476" y="2009180"/>
                </a:cubicBezTo>
                <a:lnTo>
                  <a:pt x="2113360" y="2016621"/>
                </a:lnTo>
                <a:cubicBezTo>
                  <a:pt x="2123281" y="2016621"/>
                  <a:pt x="2128242" y="2017861"/>
                  <a:pt x="2128242" y="2020342"/>
                </a:cubicBezTo>
                <a:cubicBezTo>
                  <a:pt x="2128242" y="2022822"/>
                  <a:pt x="2133203" y="2024062"/>
                  <a:pt x="2143125" y="2024062"/>
                </a:cubicBezTo>
                <a:lnTo>
                  <a:pt x="2150566" y="2024062"/>
                </a:lnTo>
                <a:cubicBezTo>
                  <a:pt x="2150566" y="2029023"/>
                  <a:pt x="2155527" y="2031504"/>
                  <a:pt x="2165449" y="2031504"/>
                </a:cubicBezTo>
                <a:cubicBezTo>
                  <a:pt x="2175371" y="2031504"/>
                  <a:pt x="2187774" y="2033984"/>
                  <a:pt x="2202656" y="2038945"/>
                </a:cubicBezTo>
                <a:lnTo>
                  <a:pt x="2217539" y="2038945"/>
                </a:lnTo>
                <a:cubicBezTo>
                  <a:pt x="2212578" y="2033984"/>
                  <a:pt x="2203896" y="2030264"/>
                  <a:pt x="2191494" y="2027783"/>
                </a:cubicBezTo>
                <a:cubicBezTo>
                  <a:pt x="2179092" y="2025302"/>
                  <a:pt x="2167930" y="2021582"/>
                  <a:pt x="2158008" y="2016621"/>
                </a:cubicBezTo>
                <a:cubicBezTo>
                  <a:pt x="2138164" y="2011660"/>
                  <a:pt x="2125761" y="2009180"/>
                  <a:pt x="2120801" y="2009180"/>
                </a:cubicBezTo>
                <a:lnTo>
                  <a:pt x="2113360" y="2009180"/>
                </a:lnTo>
                <a:cubicBezTo>
                  <a:pt x="2118320" y="2009180"/>
                  <a:pt x="2118320" y="2006699"/>
                  <a:pt x="2113360" y="2001738"/>
                </a:cubicBezTo>
                <a:cubicBezTo>
                  <a:pt x="2103437" y="2001738"/>
                  <a:pt x="2088555" y="1999258"/>
                  <a:pt x="2068711" y="1994297"/>
                </a:cubicBezTo>
                <a:cubicBezTo>
                  <a:pt x="2048867" y="1989336"/>
                  <a:pt x="2038945" y="1986855"/>
                  <a:pt x="2038945" y="1986855"/>
                </a:cubicBezTo>
                <a:close/>
                <a:moveTo>
                  <a:pt x="6369843" y="1979414"/>
                </a:moveTo>
                <a:cubicBezTo>
                  <a:pt x="6374805" y="1979414"/>
                  <a:pt x="6377285" y="1979414"/>
                  <a:pt x="6377285" y="1979414"/>
                </a:cubicBezTo>
                <a:cubicBezTo>
                  <a:pt x="6377285" y="1979414"/>
                  <a:pt x="6377285" y="1981895"/>
                  <a:pt x="6377285" y="1986855"/>
                </a:cubicBezTo>
                <a:cubicBezTo>
                  <a:pt x="6377285" y="1986855"/>
                  <a:pt x="6374805" y="1986855"/>
                  <a:pt x="6369843" y="1986855"/>
                </a:cubicBezTo>
                <a:close/>
                <a:moveTo>
                  <a:pt x="5763369" y="1979414"/>
                </a:moveTo>
                <a:cubicBezTo>
                  <a:pt x="5760889" y="1979414"/>
                  <a:pt x="5759648" y="1980654"/>
                  <a:pt x="5759648" y="1983135"/>
                </a:cubicBezTo>
                <a:cubicBezTo>
                  <a:pt x="5759648" y="1985615"/>
                  <a:pt x="5767090" y="1989336"/>
                  <a:pt x="5781972" y="1994297"/>
                </a:cubicBezTo>
                <a:cubicBezTo>
                  <a:pt x="5796855" y="1999258"/>
                  <a:pt x="5806777" y="2001738"/>
                  <a:pt x="5811738" y="2001738"/>
                </a:cubicBezTo>
                <a:cubicBezTo>
                  <a:pt x="5816699" y="2001738"/>
                  <a:pt x="5820420" y="2001738"/>
                  <a:pt x="5822900" y="2001738"/>
                </a:cubicBezTo>
                <a:cubicBezTo>
                  <a:pt x="5825380" y="2001738"/>
                  <a:pt x="5826621" y="2004219"/>
                  <a:pt x="5826621" y="2009180"/>
                </a:cubicBezTo>
                <a:cubicBezTo>
                  <a:pt x="5831582" y="2009180"/>
                  <a:pt x="5845224" y="2012900"/>
                  <a:pt x="5867549" y="2020342"/>
                </a:cubicBezTo>
                <a:cubicBezTo>
                  <a:pt x="5878711" y="2024062"/>
                  <a:pt x="5887703" y="2026853"/>
                  <a:pt x="5894524" y="2028713"/>
                </a:cubicBezTo>
                <a:lnTo>
                  <a:pt x="5899890" y="2029786"/>
                </a:lnTo>
                <a:lnTo>
                  <a:pt x="5897314" y="2025923"/>
                </a:lnTo>
                <a:cubicBezTo>
                  <a:pt x="5897314" y="2024683"/>
                  <a:pt x="5898554" y="2024062"/>
                  <a:pt x="5901035" y="2024062"/>
                </a:cubicBezTo>
                <a:lnTo>
                  <a:pt x="5901035" y="2016621"/>
                </a:lnTo>
                <a:cubicBezTo>
                  <a:pt x="5896074" y="2016621"/>
                  <a:pt x="5893593" y="2016621"/>
                  <a:pt x="5893593" y="2016621"/>
                </a:cubicBezTo>
                <a:cubicBezTo>
                  <a:pt x="5888632" y="2016621"/>
                  <a:pt x="5881191" y="2015381"/>
                  <a:pt x="5871269" y="2012900"/>
                </a:cubicBezTo>
                <a:cubicBezTo>
                  <a:pt x="5861348" y="2010420"/>
                  <a:pt x="5851425" y="2007940"/>
                  <a:pt x="5841504" y="2005459"/>
                </a:cubicBezTo>
                <a:cubicBezTo>
                  <a:pt x="5831582" y="2002978"/>
                  <a:pt x="5824141" y="1999258"/>
                  <a:pt x="5819179" y="1994297"/>
                </a:cubicBezTo>
                <a:lnTo>
                  <a:pt x="5796855" y="1986855"/>
                </a:lnTo>
                <a:cubicBezTo>
                  <a:pt x="5781972" y="1981895"/>
                  <a:pt x="5773290" y="1979414"/>
                  <a:pt x="5770810" y="1979414"/>
                </a:cubicBezTo>
                <a:cubicBezTo>
                  <a:pt x="5768330" y="1979414"/>
                  <a:pt x="5765849" y="1979414"/>
                  <a:pt x="5763369" y="1979414"/>
                </a:cubicBezTo>
                <a:close/>
                <a:moveTo>
                  <a:pt x="5305722" y="1979414"/>
                </a:moveTo>
                <a:lnTo>
                  <a:pt x="5305722" y="1986855"/>
                </a:lnTo>
                <a:cubicBezTo>
                  <a:pt x="5305722" y="1986855"/>
                  <a:pt x="5308202" y="1986855"/>
                  <a:pt x="5313164" y="1986855"/>
                </a:cubicBezTo>
                <a:cubicBezTo>
                  <a:pt x="5313164" y="1981895"/>
                  <a:pt x="5311923" y="1979414"/>
                  <a:pt x="5309443" y="1979414"/>
                </a:cubicBezTo>
                <a:cubicBezTo>
                  <a:pt x="5306963" y="1979414"/>
                  <a:pt x="5305722" y="1979414"/>
                  <a:pt x="5305722" y="1979414"/>
                </a:cubicBezTo>
                <a:close/>
                <a:moveTo>
                  <a:pt x="907852" y="1979414"/>
                </a:moveTo>
                <a:lnTo>
                  <a:pt x="915293" y="1979414"/>
                </a:lnTo>
                <a:cubicBezTo>
                  <a:pt x="915293" y="1984375"/>
                  <a:pt x="912813" y="1986855"/>
                  <a:pt x="907852" y="1986855"/>
                </a:cubicBezTo>
                <a:close/>
                <a:moveTo>
                  <a:pt x="5529895" y="1974763"/>
                </a:moveTo>
                <a:cubicBezTo>
                  <a:pt x="5529275" y="1975383"/>
                  <a:pt x="5528965" y="1976934"/>
                  <a:pt x="5528965" y="1979414"/>
                </a:cubicBezTo>
                <a:cubicBezTo>
                  <a:pt x="5533926" y="1979414"/>
                  <a:pt x="5536406" y="1979414"/>
                  <a:pt x="5536406" y="1979414"/>
                </a:cubicBezTo>
                <a:cubicBezTo>
                  <a:pt x="5536406" y="1979414"/>
                  <a:pt x="5535165" y="1978174"/>
                  <a:pt x="5532685" y="1975693"/>
                </a:cubicBezTo>
                <a:cubicBezTo>
                  <a:pt x="5531445" y="1974453"/>
                  <a:pt x="5530515" y="1974143"/>
                  <a:pt x="5529895" y="1974763"/>
                </a:cubicBezTo>
                <a:close/>
                <a:moveTo>
                  <a:pt x="4159746" y="1971973"/>
                </a:moveTo>
                <a:cubicBezTo>
                  <a:pt x="4159746" y="1971973"/>
                  <a:pt x="4159746" y="1973213"/>
                  <a:pt x="4159746" y="1975693"/>
                </a:cubicBezTo>
                <a:cubicBezTo>
                  <a:pt x="4159746" y="1978174"/>
                  <a:pt x="4162226" y="1979414"/>
                  <a:pt x="4167188" y="1979414"/>
                </a:cubicBezTo>
                <a:cubicBezTo>
                  <a:pt x="4172149" y="1979414"/>
                  <a:pt x="4174629" y="1979414"/>
                  <a:pt x="4174629" y="1979414"/>
                </a:cubicBezTo>
                <a:lnTo>
                  <a:pt x="4167188" y="1971973"/>
                </a:lnTo>
                <a:cubicBezTo>
                  <a:pt x="4162226" y="1971973"/>
                  <a:pt x="4159746" y="1971973"/>
                  <a:pt x="4159746" y="1971973"/>
                </a:cubicBezTo>
                <a:close/>
                <a:moveTo>
                  <a:pt x="1785938" y="1971973"/>
                </a:moveTo>
                <a:cubicBezTo>
                  <a:pt x="1790898" y="1971973"/>
                  <a:pt x="1798340" y="1973213"/>
                  <a:pt x="1808262" y="1975693"/>
                </a:cubicBezTo>
                <a:cubicBezTo>
                  <a:pt x="1818184" y="1978174"/>
                  <a:pt x="1824385" y="1980654"/>
                  <a:pt x="1826865" y="1983135"/>
                </a:cubicBezTo>
                <a:cubicBezTo>
                  <a:pt x="1829346" y="1985615"/>
                  <a:pt x="1833067" y="1986855"/>
                  <a:pt x="1838028" y="1986855"/>
                </a:cubicBezTo>
                <a:cubicBezTo>
                  <a:pt x="1842988" y="1986855"/>
                  <a:pt x="1845469" y="1989336"/>
                  <a:pt x="1845469" y="1994297"/>
                </a:cubicBezTo>
                <a:lnTo>
                  <a:pt x="1808262" y="1986855"/>
                </a:lnTo>
                <a:lnTo>
                  <a:pt x="1815703" y="2001738"/>
                </a:lnTo>
                <a:lnTo>
                  <a:pt x="1815703" y="2009180"/>
                </a:lnTo>
                <a:lnTo>
                  <a:pt x="1808262" y="2001738"/>
                </a:lnTo>
                <a:cubicBezTo>
                  <a:pt x="1803301" y="1996777"/>
                  <a:pt x="1798340" y="1994297"/>
                  <a:pt x="1793379" y="1994297"/>
                </a:cubicBezTo>
                <a:lnTo>
                  <a:pt x="1778496" y="1986855"/>
                </a:lnTo>
                <a:lnTo>
                  <a:pt x="1771055" y="1986855"/>
                </a:lnTo>
                <a:cubicBezTo>
                  <a:pt x="1766094" y="1986855"/>
                  <a:pt x="1763613" y="1984375"/>
                  <a:pt x="1763613" y="1979414"/>
                </a:cubicBezTo>
                <a:cubicBezTo>
                  <a:pt x="1763613" y="1974453"/>
                  <a:pt x="1771055" y="1971973"/>
                  <a:pt x="1785938" y="1971973"/>
                </a:cubicBezTo>
                <a:close/>
                <a:moveTo>
                  <a:pt x="1503164" y="1971973"/>
                </a:moveTo>
                <a:lnTo>
                  <a:pt x="1506885" y="1971973"/>
                </a:lnTo>
                <a:cubicBezTo>
                  <a:pt x="1509365" y="1971973"/>
                  <a:pt x="1510606" y="1974453"/>
                  <a:pt x="1510606" y="1979414"/>
                </a:cubicBezTo>
                <a:close/>
                <a:moveTo>
                  <a:pt x="1287363" y="1971973"/>
                </a:moveTo>
                <a:cubicBezTo>
                  <a:pt x="1292325" y="1971973"/>
                  <a:pt x="1294805" y="1971973"/>
                  <a:pt x="1294805" y="1971973"/>
                </a:cubicBezTo>
                <a:lnTo>
                  <a:pt x="1287363" y="1979414"/>
                </a:lnTo>
                <a:cubicBezTo>
                  <a:pt x="1287363" y="1979414"/>
                  <a:pt x="1287363" y="1976933"/>
                  <a:pt x="1287363" y="1971973"/>
                </a:cubicBezTo>
                <a:close/>
                <a:moveTo>
                  <a:pt x="6012656" y="1964531"/>
                </a:moveTo>
                <a:lnTo>
                  <a:pt x="6012656" y="1971973"/>
                </a:lnTo>
                <a:lnTo>
                  <a:pt x="6020097" y="1971973"/>
                </a:lnTo>
                <a:close/>
                <a:moveTo>
                  <a:pt x="1726407" y="1964531"/>
                </a:moveTo>
                <a:cubicBezTo>
                  <a:pt x="1731367" y="1969492"/>
                  <a:pt x="1733848" y="1971973"/>
                  <a:pt x="1733848" y="1971973"/>
                </a:cubicBezTo>
                <a:lnTo>
                  <a:pt x="1733848" y="1964531"/>
                </a:lnTo>
                <a:cubicBezTo>
                  <a:pt x="1728887" y="1964531"/>
                  <a:pt x="1726407" y="1964531"/>
                  <a:pt x="1726407" y="1964531"/>
                </a:cubicBezTo>
                <a:close/>
                <a:moveTo>
                  <a:pt x="776141" y="1959324"/>
                </a:moveTo>
                <a:lnTo>
                  <a:pt x="777627" y="1960810"/>
                </a:lnTo>
                <a:cubicBezTo>
                  <a:pt x="780108" y="1963291"/>
                  <a:pt x="781348" y="1964531"/>
                  <a:pt x="781348" y="1964531"/>
                </a:cubicBezTo>
                <a:cubicBezTo>
                  <a:pt x="781348" y="1964531"/>
                  <a:pt x="780728" y="1963911"/>
                  <a:pt x="779487" y="1962671"/>
                </a:cubicBezTo>
                <a:close/>
                <a:moveTo>
                  <a:pt x="5543847" y="1957090"/>
                </a:moveTo>
                <a:lnTo>
                  <a:pt x="5536406" y="1964531"/>
                </a:lnTo>
                <a:cubicBezTo>
                  <a:pt x="5541367" y="1964531"/>
                  <a:pt x="5546327" y="1965771"/>
                  <a:pt x="5551289" y="1968252"/>
                </a:cubicBezTo>
                <a:cubicBezTo>
                  <a:pt x="5556250" y="1970733"/>
                  <a:pt x="5561210" y="1971973"/>
                  <a:pt x="5566172" y="1971973"/>
                </a:cubicBezTo>
                <a:cubicBezTo>
                  <a:pt x="5571133" y="1971973"/>
                  <a:pt x="5572372" y="1970733"/>
                  <a:pt x="5569892" y="1968252"/>
                </a:cubicBezTo>
                <a:cubicBezTo>
                  <a:pt x="5567412" y="1965771"/>
                  <a:pt x="5558730" y="1962051"/>
                  <a:pt x="5543847" y="1957090"/>
                </a:cubicBezTo>
                <a:close/>
                <a:moveTo>
                  <a:pt x="2303115" y="1957090"/>
                </a:moveTo>
                <a:cubicBezTo>
                  <a:pt x="2300635" y="1957090"/>
                  <a:pt x="2299394" y="1958330"/>
                  <a:pt x="2299394" y="1960810"/>
                </a:cubicBezTo>
                <a:cubicBezTo>
                  <a:pt x="2299394" y="1963291"/>
                  <a:pt x="2301875" y="1964531"/>
                  <a:pt x="2306836" y="1964531"/>
                </a:cubicBezTo>
                <a:cubicBezTo>
                  <a:pt x="2306836" y="1959570"/>
                  <a:pt x="2305596" y="1957090"/>
                  <a:pt x="2303115" y="1957090"/>
                </a:cubicBezTo>
                <a:close/>
                <a:moveTo>
                  <a:pt x="1294805" y="1957090"/>
                </a:moveTo>
                <a:lnTo>
                  <a:pt x="1309688" y="1964531"/>
                </a:lnTo>
                <a:lnTo>
                  <a:pt x="1302246" y="1964531"/>
                </a:lnTo>
                <a:cubicBezTo>
                  <a:pt x="1302246" y="1959570"/>
                  <a:pt x="1299766" y="1959570"/>
                  <a:pt x="1294805" y="1964531"/>
                </a:cubicBezTo>
                <a:close/>
                <a:moveTo>
                  <a:pt x="1250156" y="1957090"/>
                </a:moveTo>
                <a:lnTo>
                  <a:pt x="1257598" y="1957090"/>
                </a:lnTo>
                <a:lnTo>
                  <a:pt x="1265039" y="1964531"/>
                </a:lnTo>
                <a:close/>
                <a:moveTo>
                  <a:pt x="773906" y="1957090"/>
                </a:moveTo>
                <a:cubicBezTo>
                  <a:pt x="773906" y="1957090"/>
                  <a:pt x="774216" y="1957400"/>
                  <a:pt x="774837" y="1958020"/>
                </a:cubicBezTo>
                <a:lnTo>
                  <a:pt x="776141" y="1959324"/>
                </a:lnTo>
                <a:close/>
                <a:moveTo>
                  <a:pt x="1897559" y="1949648"/>
                </a:moveTo>
                <a:cubicBezTo>
                  <a:pt x="1897559" y="1954609"/>
                  <a:pt x="1898799" y="1957090"/>
                  <a:pt x="1901280" y="1957090"/>
                </a:cubicBezTo>
                <a:cubicBezTo>
                  <a:pt x="1903760" y="1957090"/>
                  <a:pt x="1905000" y="1959570"/>
                  <a:pt x="1905000" y="1964531"/>
                </a:cubicBezTo>
                <a:cubicBezTo>
                  <a:pt x="1905000" y="1964531"/>
                  <a:pt x="1907481" y="1964531"/>
                  <a:pt x="1912441" y="1964531"/>
                </a:cubicBezTo>
                <a:cubicBezTo>
                  <a:pt x="1917402" y="1964531"/>
                  <a:pt x="1926084" y="1965771"/>
                  <a:pt x="1938486" y="1968252"/>
                </a:cubicBezTo>
                <a:cubicBezTo>
                  <a:pt x="1950889" y="1970733"/>
                  <a:pt x="1957090" y="1971973"/>
                  <a:pt x="1957090" y="1971973"/>
                </a:cubicBezTo>
                <a:cubicBezTo>
                  <a:pt x="1957090" y="1976933"/>
                  <a:pt x="1964532" y="1979414"/>
                  <a:pt x="1979414" y="1979414"/>
                </a:cubicBezTo>
                <a:cubicBezTo>
                  <a:pt x="1989336" y="1979414"/>
                  <a:pt x="1994297" y="1981895"/>
                  <a:pt x="1994297" y="1986855"/>
                </a:cubicBezTo>
                <a:cubicBezTo>
                  <a:pt x="1999258" y="1981895"/>
                  <a:pt x="2006699" y="1981895"/>
                  <a:pt x="2016621" y="1986855"/>
                </a:cubicBezTo>
                <a:lnTo>
                  <a:pt x="2024062" y="1979414"/>
                </a:lnTo>
                <a:lnTo>
                  <a:pt x="2016621" y="1979414"/>
                </a:lnTo>
                <a:cubicBezTo>
                  <a:pt x="2021582" y="1979414"/>
                  <a:pt x="2022823" y="1978174"/>
                  <a:pt x="2020342" y="1975693"/>
                </a:cubicBezTo>
                <a:cubicBezTo>
                  <a:pt x="2017861" y="1973213"/>
                  <a:pt x="2014141" y="1971973"/>
                  <a:pt x="2009180" y="1971973"/>
                </a:cubicBezTo>
                <a:lnTo>
                  <a:pt x="2001738" y="1971973"/>
                </a:lnTo>
                <a:lnTo>
                  <a:pt x="2001738" y="1964531"/>
                </a:lnTo>
                <a:cubicBezTo>
                  <a:pt x="1971973" y="1964531"/>
                  <a:pt x="1950889" y="1962051"/>
                  <a:pt x="1938486" y="1957090"/>
                </a:cubicBezTo>
                <a:cubicBezTo>
                  <a:pt x="1926084" y="1952129"/>
                  <a:pt x="1914922" y="1949648"/>
                  <a:pt x="1905000" y="1949648"/>
                </a:cubicBezTo>
                <a:close/>
                <a:moveTo>
                  <a:pt x="1696641" y="1949648"/>
                </a:moveTo>
                <a:cubicBezTo>
                  <a:pt x="1696641" y="1949648"/>
                  <a:pt x="1697881" y="1949648"/>
                  <a:pt x="1700361" y="1949648"/>
                </a:cubicBezTo>
                <a:cubicBezTo>
                  <a:pt x="1702842" y="1949648"/>
                  <a:pt x="1706563" y="1949648"/>
                  <a:pt x="1711524" y="1949648"/>
                </a:cubicBezTo>
                <a:lnTo>
                  <a:pt x="1741289" y="1964531"/>
                </a:lnTo>
                <a:cubicBezTo>
                  <a:pt x="1736328" y="1964531"/>
                  <a:pt x="1736328" y="1967012"/>
                  <a:pt x="1741289" y="1971973"/>
                </a:cubicBezTo>
                <a:lnTo>
                  <a:pt x="1748731" y="1971973"/>
                </a:lnTo>
                <a:lnTo>
                  <a:pt x="1756172" y="1964531"/>
                </a:lnTo>
                <a:lnTo>
                  <a:pt x="1756172" y="1971973"/>
                </a:lnTo>
                <a:cubicBezTo>
                  <a:pt x="1756172" y="1976933"/>
                  <a:pt x="1756172" y="1979414"/>
                  <a:pt x="1756172" y="1979414"/>
                </a:cubicBezTo>
                <a:cubicBezTo>
                  <a:pt x="1746250" y="1979414"/>
                  <a:pt x="1736328" y="1979414"/>
                  <a:pt x="1726407" y="1979414"/>
                </a:cubicBezTo>
                <a:cubicBezTo>
                  <a:pt x="1716485" y="1974453"/>
                  <a:pt x="1706563" y="1970733"/>
                  <a:pt x="1696641" y="1968252"/>
                </a:cubicBezTo>
                <a:cubicBezTo>
                  <a:pt x="1686719" y="1965771"/>
                  <a:pt x="1681758" y="1962051"/>
                  <a:pt x="1681758" y="1957090"/>
                </a:cubicBezTo>
                <a:cubicBezTo>
                  <a:pt x="1681758" y="1957090"/>
                  <a:pt x="1684239" y="1957090"/>
                  <a:pt x="1689199" y="1957090"/>
                </a:cubicBezTo>
                <a:cubicBezTo>
                  <a:pt x="1694160" y="1957090"/>
                  <a:pt x="1696641" y="1954609"/>
                  <a:pt x="1696641" y="1949648"/>
                </a:cubicBezTo>
                <a:close/>
                <a:moveTo>
                  <a:pt x="1428750" y="1949648"/>
                </a:moveTo>
                <a:lnTo>
                  <a:pt x="1428750" y="1957090"/>
                </a:lnTo>
                <a:lnTo>
                  <a:pt x="1436192" y="1957090"/>
                </a:lnTo>
                <a:lnTo>
                  <a:pt x="1473399" y="1971973"/>
                </a:lnTo>
                <a:cubicBezTo>
                  <a:pt x="1478360" y="1971973"/>
                  <a:pt x="1480840" y="1974453"/>
                  <a:pt x="1480840" y="1979414"/>
                </a:cubicBezTo>
                <a:cubicBezTo>
                  <a:pt x="1480840" y="1979414"/>
                  <a:pt x="1482080" y="1979414"/>
                  <a:pt x="1484561" y="1979414"/>
                </a:cubicBezTo>
                <a:cubicBezTo>
                  <a:pt x="1487041" y="1979414"/>
                  <a:pt x="1490762" y="1979414"/>
                  <a:pt x="1495723" y="1979414"/>
                </a:cubicBezTo>
                <a:cubicBezTo>
                  <a:pt x="1500684" y="1979414"/>
                  <a:pt x="1503164" y="1979414"/>
                  <a:pt x="1503164" y="1979414"/>
                </a:cubicBezTo>
                <a:cubicBezTo>
                  <a:pt x="1503164" y="1979414"/>
                  <a:pt x="1503164" y="1981895"/>
                  <a:pt x="1503164" y="1986855"/>
                </a:cubicBezTo>
                <a:cubicBezTo>
                  <a:pt x="1503164" y="1991816"/>
                  <a:pt x="1510606" y="1991816"/>
                  <a:pt x="1525488" y="1986855"/>
                </a:cubicBezTo>
                <a:cubicBezTo>
                  <a:pt x="1530449" y="1986855"/>
                  <a:pt x="1535410" y="1986855"/>
                  <a:pt x="1540371" y="1986855"/>
                </a:cubicBezTo>
                <a:cubicBezTo>
                  <a:pt x="1535410" y="1986855"/>
                  <a:pt x="1535410" y="1989336"/>
                  <a:pt x="1540371" y="1994297"/>
                </a:cubicBezTo>
                <a:lnTo>
                  <a:pt x="1555254" y="1994297"/>
                </a:lnTo>
                <a:lnTo>
                  <a:pt x="1562695" y="1994297"/>
                </a:lnTo>
                <a:lnTo>
                  <a:pt x="1562695" y="2001738"/>
                </a:lnTo>
                <a:lnTo>
                  <a:pt x="1577578" y="2016621"/>
                </a:lnTo>
                <a:lnTo>
                  <a:pt x="1599902" y="2024062"/>
                </a:lnTo>
                <a:lnTo>
                  <a:pt x="1570137" y="2024062"/>
                </a:lnTo>
                <a:lnTo>
                  <a:pt x="1532930" y="2016621"/>
                </a:lnTo>
                <a:cubicBezTo>
                  <a:pt x="1532930" y="2016621"/>
                  <a:pt x="1532930" y="2014140"/>
                  <a:pt x="1532930" y="2009180"/>
                </a:cubicBezTo>
                <a:cubicBezTo>
                  <a:pt x="1527969" y="2009180"/>
                  <a:pt x="1525488" y="2009180"/>
                  <a:pt x="1525488" y="2009180"/>
                </a:cubicBezTo>
                <a:cubicBezTo>
                  <a:pt x="1525488" y="2014140"/>
                  <a:pt x="1524248" y="2015381"/>
                  <a:pt x="1521768" y="2012900"/>
                </a:cubicBezTo>
                <a:cubicBezTo>
                  <a:pt x="1519287" y="2010420"/>
                  <a:pt x="1515566" y="2009180"/>
                  <a:pt x="1510606" y="2009180"/>
                </a:cubicBezTo>
                <a:cubicBezTo>
                  <a:pt x="1505645" y="2004219"/>
                  <a:pt x="1501924" y="2004219"/>
                  <a:pt x="1499444" y="2009180"/>
                </a:cubicBezTo>
                <a:cubicBezTo>
                  <a:pt x="1496963" y="2014140"/>
                  <a:pt x="1490762" y="2014140"/>
                  <a:pt x="1480840" y="2009180"/>
                </a:cubicBezTo>
                <a:cubicBezTo>
                  <a:pt x="1460996" y="2009180"/>
                  <a:pt x="1449834" y="2007940"/>
                  <a:pt x="1447354" y="2005459"/>
                </a:cubicBezTo>
                <a:cubicBezTo>
                  <a:pt x="1444873" y="2002978"/>
                  <a:pt x="1443633" y="2001738"/>
                  <a:pt x="1443633" y="2001738"/>
                </a:cubicBezTo>
                <a:cubicBezTo>
                  <a:pt x="1443633" y="1999258"/>
                  <a:pt x="1444253" y="1997398"/>
                  <a:pt x="1445493" y="1996157"/>
                </a:cubicBezTo>
                <a:lnTo>
                  <a:pt x="1451074" y="1994297"/>
                </a:lnTo>
                <a:lnTo>
                  <a:pt x="1436192" y="1986855"/>
                </a:lnTo>
                <a:cubicBezTo>
                  <a:pt x="1436192" y="1986855"/>
                  <a:pt x="1433711" y="1989336"/>
                  <a:pt x="1428750" y="1994297"/>
                </a:cubicBezTo>
                <a:cubicBezTo>
                  <a:pt x="1423789" y="1999258"/>
                  <a:pt x="1421309" y="2001738"/>
                  <a:pt x="1421309" y="2001738"/>
                </a:cubicBezTo>
                <a:lnTo>
                  <a:pt x="1413867" y="1994297"/>
                </a:lnTo>
                <a:lnTo>
                  <a:pt x="1384102" y="2001738"/>
                </a:lnTo>
                <a:cubicBezTo>
                  <a:pt x="1384102" y="2001738"/>
                  <a:pt x="1381621" y="2001738"/>
                  <a:pt x="1376660" y="2001738"/>
                </a:cubicBezTo>
                <a:cubicBezTo>
                  <a:pt x="1371699" y="2001738"/>
                  <a:pt x="1369219" y="2001738"/>
                  <a:pt x="1369219" y="2001738"/>
                </a:cubicBezTo>
                <a:cubicBezTo>
                  <a:pt x="1369219" y="2011660"/>
                  <a:pt x="1374180" y="2016621"/>
                  <a:pt x="1384102" y="2016621"/>
                </a:cubicBezTo>
                <a:lnTo>
                  <a:pt x="1391543" y="2024062"/>
                </a:lnTo>
                <a:lnTo>
                  <a:pt x="1421309" y="2031504"/>
                </a:lnTo>
                <a:cubicBezTo>
                  <a:pt x="1436192" y="2031504"/>
                  <a:pt x="1446113" y="2033984"/>
                  <a:pt x="1451074" y="2038945"/>
                </a:cubicBezTo>
                <a:cubicBezTo>
                  <a:pt x="1456035" y="2043906"/>
                  <a:pt x="1460996" y="2045147"/>
                  <a:pt x="1465957" y="2042666"/>
                </a:cubicBezTo>
                <a:cubicBezTo>
                  <a:pt x="1470918" y="2040185"/>
                  <a:pt x="1472158" y="2036465"/>
                  <a:pt x="1469678" y="2031504"/>
                </a:cubicBezTo>
                <a:cubicBezTo>
                  <a:pt x="1467197" y="2026543"/>
                  <a:pt x="1463477" y="2026543"/>
                  <a:pt x="1458516" y="2031504"/>
                </a:cubicBezTo>
                <a:lnTo>
                  <a:pt x="1458516" y="2024062"/>
                </a:lnTo>
                <a:cubicBezTo>
                  <a:pt x="1463477" y="2019102"/>
                  <a:pt x="1467197" y="2016621"/>
                  <a:pt x="1469678" y="2016621"/>
                </a:cubicBezTo>
                <a:cubicBezTo>
                  <a:pt x="1472158" y="2016621"/>
                  <a:pt x="1473399" y="2019102"/>
                  <a:pt x="1473399" y="2024062"/>
                </a:cubicBezTo>
                <a:cubicBezTo>
                  <a:pt x="1478360" y="2024062"/>
                  <a:pt x="1480840" y="2025302"/>
                  <a:pt x="1480840" y="2027783"/>
                </a:cubicBezTo>
                <a:cubicBezTo>
                  <a:pt x="1480840" y="2030264"/>
                  <a:pt x="1483320" y="2031504"/>
                  <a:pt x="1488281" y="2031504"/>
                </a:cubicBezTo>
                <a:cubicBezTo>
                  <a:pt x="1493243" y="2031504"/>
                  <a:pt x="1496963" y="2032744"/>
                  <a:pt x="1499444" y="2035225"/>
                </a:cubicBezTo>
                <a:cubicBezTo>
                  <a:pt x="1501924" y="2037705"/>
                  <a:pt x="1506885" y="2038945"/>
                  <a:pt x="1514326" y="2038945"/>
                </a:cubicBezTo>
                <a:cubicBezTo>
                  <a:pt x="1521768" y="2038945"/>
                  <a:pt x="1525488" y="2038945"/>
                  <a:pt x="1525488" y="2038945"/>
                </a:cubicBezTo>
                <a:lnTo>
                  <a:pt x="1518047" y="2046387"/>
                </a:lnTo>
                <a:cubicBezTo>
                  <a:pt x="1498203" y="2041426"/>
                  <a:pt x="1488281" y="2038945"/>
                  <a:pt x="1488281" y="2038945"/>
                </a:cubicBezTo>
                <a:cubicBezTo>
                  <a:pt x="1488281" y="2043906"/>
                  <a:pt x="1498203" y="2048867"/>
                  <a:pt x="1518047" y="2053828"/>
                </a:cubicBezTo>
                <a:cubicBezTo>
                  <a:pt x="1537891" y="2058789"/>
                  <a:pt x="1552773" y="2061269"/>
                  <a:pt x="1562695" y="2061269"/>
                </a:cubicBezTo>
                <a:lnTo>
                  <a:pt x="1570137" y="2053828"/>
                </a:lnTo>
                <a:cubicBezTo>
                  <a:pt x="1575098" y="2048867"/>
                  <a:pt x="1577578" y="2045147"/>
                  <a:pt x="1577578" y="2042666"/>
                </a:cubicBezTo>
                <a:cubicBezTo>
                  <a:pt x="1577578" y="2040185"/>
                  <a:pt x="1580059" y="2038945"/>
                  <a:pt x="1585020" y="2038945"/>
                </a:cubicBezTo>
                <a:cubicBezTo>
                  <a:pt x="1589981" y="2038945"/>
                  <a:pt x="1592461" y="2036465"/>
                  <a:pt x="1592461" y="2031504"/>
                </a:cubicBezTo>
                <a:cubicBezTo>
                  <a:pt x="1602383" y="2021582"/>
                  <a:pt x="1607344" y="2016621"/>
                  <a:pt x="1607344" y="2016621"/>
                </a:cubicBezTo>
                <a:cubicBezTo>
                  <a:pt x="1607344" y="2011660"/>
                  <a:pt x="1602383" y="2009180"/>
                  <a:pt x="1592461" y="2009180"/>
                </a:cubicBezTo>
                <a:lnTo>
                  <a:pt x="1592461" y="2001738"/>
                </a:lnTo>
                <a:cubicBezTo>
                  <a:pt x="1592461" y="2001738"/>
                  <a:pt x="1594941" y="2001738"/>
                  <a:pt x="1599902" y="2001738"/>
                </a:cubicBezTo>
                <a:cubicBezTo>
                  <a:pt x="1604863" y="2006699"/>
                  <a:pt x="1612305" y="2009180"/>
                  <a:pt x="1622227" y="2009180"/>
                </a:cubicBezTo>
                <a:cubicBezTo>
                  <a:pt x="1617266" y="2004219"/>
                  <a:pt x="1612305" y="2001738"/>
                  <a:pt x="1607344" y="2001738"/>
                </a:cubicBezTo>
                <a:lnTo>
                  <a:pt x="1599902" y="2001738"/>
                </a:lnTo>
                <a:cubicBezTo>
                  <a:pt x="1599902" y="1996777"/>
                  <a:pt x="1599902" y="1994297"/>
                  <a:pt x="1599902" y="1994297"/>
                </a:cubicBezTo>
                <a:cubicBezTo>
                  <a:pt x="1599902" y="1994297"/>
                  <a:pt x="1597422" y="1994297"/>
                  <a:pt x="1592461" y="1994297"/>
                </a:cubicBezTo>
                <a:cubicBezTo>
                  <a:pt x="1587500" y="1989336"/>
                  <a:pt x="1581299" y="1986855"/>
                  <a:pt x="1573858" y="1986855"/>
                </a:cubicBezTo>
                <a:cubicBezTo>
                  <a:pt x="1566416" y="1986855"/>
                  <a:pt x="1562695" y="1986855"/>
                  <a:pt x="1562695" y="1986855"/>
                </a:cubicBezTo>
                <a:cubicBezTo>
                  <a:pt x="1557735" y="1991816"/>
                  <a:pt x="1555254" y="1994297"/>
                  <a:pt x="1555254" y="1994297"/>
                </a:cubicBezTo>
                <a:lnTo>
                  <a:pt x="1555254" y="1986855"/>
                </a:lnTo>
                <a:lnTo>
                  <a:pt x="1547813" y="1979414"/>
                </a:lnTo>
                <a:cubicBezTo>
                  <a:pt x="1547813" y="1979414"/>
                  <a:pt x="1546572" y="1978174"/>
                  <a:pt x="1544092" y="1975693"/>
                </a:cubicBezTo>
                <a:cubicBezTo>
                  <a:pt x="1541612" y="1973213"/>
                  <a:pt x="1537891" y="1971973"/>
                  <a:pt x="1532930" y="1971973"/>
                </a:cubicBezTo>
                <a:cubicBezTo>
                  <a:pt x="1527969" y="1967012"/>
                  <a:pt x="1519287" y="1963291"/>
                  <a:pt x="1506885" y="1960810"/>
                </a:cubicBezTo>
                <a:cubicBezTo>
                  <a:pt x="1494482" y="1958330"/>
                  <a:pt x="1483320" y="1957090"/>
                  <a:pt x="1473399" y="1957090"/>
                </a:cubicBezTo>
                <a:cubicBezTo>
                  <a:pt x="1463477" y="1957090"/>
                  <a:pt x="1453555" y="1957090"/>
                  <a:pt x="1443633" y="1957090"/>
                </a:cubicBezTo>
                <a:cubicBezTo>
                  <a:pt x="1448594" y="1952129"/>
                  <a:pt x="1448594" y="1949648"/>
                  <a:pt x="1443633" y="1949648"/>
                </a:cubicBezTo>
                <a:cubicBezTo>
                  <a:pt x="1438672" y="1949648"/>
                  <a:pt x="1433711" y="1949648"/>
                  <a:pt x="1428750" y="1949648"/>
                </a:cubicBezTo>
                <a:close/>
                <a:moveTo>
                  <a:pt x="1413867" y="1949648"/>
                </a:moveTo>
                <a:cubicBezTo>
                  <a:pt x="1408906" y="1949648"/>
                  <a:pt x="1406426" y="1950888"/>
                  <a:pt x="1406426" y="1953369"/>
                </a:cubicBezTo>
                <a:cubicBezTo>
                  <a:pt x="1406426" y="1955850"/>
                  <a:pt x="1408906" y="1957090"/>
                  <a:pt x="1413867" y="1957090"/>
                </a:cubicBezTo>
                <a:cubicBezTo>
                  <a:pt x="1418828" y="1957090"/>
                  <a:pt x="1421309" y="1957090"/>
                  <a:pt x="1421309" y="1957090"/>
                </a:cubicBezTo>
                <a:close/>
                <a:moveTo>
                  <a:pt x="1220391" y="1949648"/>
                </a:moveTo>
                <a:lnTo>
                  <a:pt x="1227832" y="1949648"/>
                </a:lnTo>
                <a:lnTo>
                  <a:pt x="1235274" y="1957090"/>
                </a:lnTo>
                <a:lnTo>
                  <a:pt x="1227832" y="1957090"/>
                </a:lnTo>
                <a:cubicBezTo>
                  <a:pt x="1227832" y="1957090"/>
                  <a:pt x="1226592" y="1955850"/>
                  <a:pt x="1224112" y="1953369"/>
                </a:cubicBezTo>
                <a:cubicBezTo>
                  <a:pt x="1221631" y="1950888"/>
                  <a:pt x="1220391" y="1949648"/>
                  <a:pt x="1220391" y="1949648"/>
                </a:cubicBezTo>
                <a:close/>
                <a:moveTo>
                  <a:pt x="2135684" y="1944997"/>
                </a:moveTo>
                <a:cubicBezTo>
                  <a:pt x="2133203" y="1945618"/>
                  <a:pt x="2130723" y="1947168"/>
                  <a:pt x="2128242" y="1949648"/>
                </a:cubicBezTo>
                <a:lnTo>
                  <a:pt x="2120801" y="1949648"/>
                </a:lnTo>
                <a:cubicBezTo>
                  <a:pt x="2130723" y="1949648"/>
                  <a:pt x="2136924" y="1950888"/>
                  <a:pt x="2139404" y="1953369"/>
                </a:cubicBezTo>
                <a:cubicBezTo>
                  <a:pt x="2141885" y="1955850"/>
                  <a:pt x="2143125" y="1957090"/>
                  <a:pt x="2143125" y="1957090"/>
                </a:cubicBezTo>
                <a:lnTo>
                  <a:pt x="2187774" y="1964531"/>
                </a:lnTo>
                <a:lnTo>
                  <a:pt x="2158008" y="1949648"/>
                </a:lnTo>
                <a:cubicBezTo>
                  <a:pt x="2153047" y="1949648"/>
                  <a:pt x="2148086" y="1948408"/>
                  <a:pt x="2143125" y="1945928"/>
                </a:cubicBezTo>
                <a:cubicBezTo>
                  <a:pt x="2140645" y="1944688"/>
                  <a:pt x="2138164" y="1944378"/>
                  <a:pt x="2135684" y="1944997"/>
                </a:cubicBezTo>
                <a:close/>
                <a:moveTo>
                  <a:pt x="6600527" y="1942207"/>
                </a:moveTo>
                <a:cubicBezTo>
                  <a:pt x="6600527" y="1942207"/>
                  <a:pt x="6605488" y="1943447"/>
                  <a:pt x="6615409" y="1945928"/>
                </a:cubicBezTo>
                <a:cubicBezTo>
                  <a:pt x="6625331" y="1948408"/>
                  <a:pt x="6636493" y="1952129"/>
                  <a:pt x="6648896" y="1957090"/>
                </a:cubicBezTo>
                <a:cubicBezTo>
                  <a:pt x="6661299" y="1962051"/>
                  <a:pt x="6669979" y="1964531"/>
                  <a:pt x="6674941" y="1964531"/>
                </a:cubicBezTo>
                <a:lnTo>
                  <a:pt x="6660058" y="1964531"/>
                </a:lnTo>
                <a:cubicBezTo>
                  <a:pt x="6655097" y="1964531"/>
                  <a:pt x="6650137" y="1963291"/>
                  <a:pt x="6645175" y="1960810"/>
                </a:cubicBezTo>
                <a:cubicBezTo>
                  <a:pt x="6640214" y="1958330"/>
                  <a:pt x="6635254" y="1957090"/>
                  <a:pt x="6630293" y="1957090"/>
                </a:cubicBezTo>
                <a:cubicBezTo>
                  <a:pt x="6615409" y="1952129"/>
                  <a:pt x="6605488" y="1947168"/>
                  <a:pt x="6600527" y="1942207"/>
                </a:cubicBezTo>
                <a:close/>
                <a:moveTo>
                  <a:pt x="6206133" y="1942207"/>
                </a:moveTo>
                <a:lnTo>
                  <a:pt x="6250781" y="1949648"/>
                </a:lnTo>
                <a:cubicBezTo>
                  <a:pt x="6250781" y="1954609"/>
                  <a:pt x="6248301" y="1954609"/>
                  <a:pt x="6243340" y="1949648"/>
                </a:cubicBezTo>
                <a:cubicBezTo>
                  <a:pt x="6243340" y="1949648"/>
                  <a:pt x="6238378" y="1949648"/>
                  <a:pt x="6228457" y="1949648"/>
                </a:cubicBezTo>
                <a:cubicBezTo>
                  <a:pt x="6218535" y="1949648"/>
                  <a:pt x="6213574" y="1949648"/>
                  <a:pt x="6213574" y="1949648"/>
                </a:cubicBezTo>
                <a:cubicBezTo>
                  <a:pt x="6213574" y="1944688"/>
                  <a:pt x="6211094" y="1942207"/>
                  <a:pt x="6206133" y="1942207"/>
                </a:cubicBezTo>
                <a:close/>
                <a:moveTo>
                  <a:pt x="5491758" y="1942207"/>
                </a:moveTo>
                <a:lnTo>
                  <a:pt x="5506640" y="1949648"/>
                </a:lnTo>
                <a:lnTo>
                  <a:pt x="5514082" y="1949648"/>
                </a:lnTo>
                <a:close/>
                <a:moveTo>
                  <a:pt x="2105918" y="1942207"/>
                </a:moveTo>
                <a:lnTo>
                  <a:pt x="2105918" y="1949648"/>
                </a:lnTo>
                <a:cubicBezTo>
                  <a:pt x="2105918" y="1949648"/>
                  <a:pt x="2108399" y="1949648"/>
                  <a:pt x="2113360" y="1949648"/>
                </a:cubicBezTo>
                <a:cubicBezTo>
                  <a:pt x="2113360" y="1944688"/>
                  <a:pt x="2110879" y="1942207"/>
                  <a:pt x="2105918" y="1942207"/>
                </a:cubicBezTo>
                <a:close/>
                <a:moveTo>
                  <a:pt x="818555" y="1934766"/>
                </a:moveTo>
                <a:cubicBezTo>
                  <a:pt x="823516" y="1934766"/>
                  <a:pt x="829717" y="1936006"/>
                  <a:pt x="837158" y="1938486"/>
                </a:cubicBezTo>
                <a:cubicBezTo>
                  <a:pt x="844600" y="1940967"/>
                  <a:pt x="848321" y="1944688"/>
                  <a:pt x="848321" y="1949648"/>
                </a:cubicBezTo>
                <a:lnTo>
                  <a:pt x="855762" y="1964531"/>
                </a:lnTo>
                <a:lnTo>
                  <a:pt x="863203" y="1971973"/>
                </a:lnTo>
                <a:lnTo>
                  <a:pt x="855762" y="1971973"/>
                </a:lnTo>
                <a:cubicBezTo>
                  <a:pt x="845840" y="1967012"/>
                  <a:pt x="835918" y="1962051"/>
                  <a:pt x="825996" y="1957090"/>
                </a:cubicBezTo>
                <a:cubicBezTo>
                  <a:pt x="811113" y="1947168"/>
                  <a:pt x="808633" y="1939726"/>
                  <a:pt x="818555" y="1934766"/>
                </a:cubicBezTo>
                <a:close/>
                <a:moveTo>
                  <a:pt x="6340078" y="1927324"/>
                </a:moveTo>
                <a:lnTo>
                  <a:pt x="6354961" y="1934766"/>
                </a:lnTo>
                <a:lnTo>
                  <a:pt x="6399609" y="1942207"/>
                </a:lnTo>
                <a:cubicBezTo>
                  <a:pt x="6424413" y="1947168"/>
                  <a:pt x="6436816" y="1952129"/>
                  <a:pt x="6436816" y="1957090"/>
                </a:cubicBezTo>
                <a:cubicBezTo>
                  <a:pt x="6441777" y="1957090"/>
                  <a:pt x="6445498" y="1957090"/>
                  <a:pt x="6447978" y="1957090"/>
                </a:cubicBezTo>
                <a:cubicBezTo>
                  <a:pt x="6450458" y="1957090"/>
                  <a:pt x="6452939" y="1957090"/>
                  <a:pt x="6455419" y="1957090"/>
                </a:cubicBezTo>
                <a:cubicBezTo>
                  <a:pt x="6457899" y="1957090"/>
                  <a:pt x="6460381" y="1957090"/>
                  <a:pt x="6462861" y="1957090"/>
                </a:cubicBezTo>
                <a:cubicBezTo>
                  <a:pt x="6465341" y="1957090"/>
                  <a:pt x="6466581" y="1959570"/>
                  <a:pt x="6466581" y="1964531"/>
                </a:cubicBezTo>
                <a:cubicBezTo>
                  <a:pt x="6466581" y="1964531"/>
                  <a:pt x="6469061" y="1964531"/>
                  <a:pt x="6474023" y="1964531"/>
                </a:cubicBezTo>
                <a:lnTo>
                  <a:pt x="6481465" y="1964531"/>
                </a:lnTo>
                <a:lnTo>
                  <a:pt x="6481465" y="1971973"/>
                </a:lnTo>
                <a:lnTo>
                  <a:pt x="6526113" y="1986855"/>
                </a:lnTo>
                <a:cubicBezTo>
                  <a:pt x="6521151" y="1986855"/>
                  <a:pt x="6517431" y="1986855"/>
                  <a:pt x="6514951" y="1986855"/>
                </a:cubicBezTo>
                <a:cubicBezTo>
                  <a:pt x="6512471" y="1986855"/>
                  <a:pt x="6505029" y="1985615"/>
                  <a:pt x="6492627" y="1983135"/>
                </a:cubicBezTo>
                <a:cubicBezTo>
                  <a:pt x="6480223" y="1980654"/>
                  <a:pt x="6471543" y="1978174"/>
                  <a:pt x="6466581" y="1975693"/>
                </a:cubicBezTo>
                <a:cubicBezTo>
                  <a:pt x="6461620" y="1973213"/>
                  <a:pt x="6451699" y="1971973"/>
                  <a:pt x="6436816" y="1971973"/>
                </a:cubicBezTo>
                <a:lnTo>
                  <a:pt x="6407051" y="1964531"/>
                </a:lnTo>
                <a:cubicBezTo>
                  <a:pt x="6407051" y="1959570"/>
                  <a:pt x="6404570" y="1957090"/>
                  <a:pt x="6399609" y="1957090"/>
                </a:cubicBezTo>
                <a:cubicBezTo>
                  <a:pt x="6399609" y="1957090"/>
                  <a:pt x="6397129" y="1957090"/>
                  <a:pt x="6392167" y="1957090"/>
                </a:cubicBezTo>
                <a:cubicBezTo>
                  <a:pt x="6387206" y="1957090"/>
                  <a:pt x="6384726" y="1957090"/>
                  <a:pt x="6384726" y="1957090"/>
                </a:cubicBezTo>
                <a:cubicBezTo>
                  <a:pt x="6374805" y="1952129"/>
                  <a:pt x="6363643" y="1948408"/>
                  <a:pt x="6351240" y="1945928"/>
                </a:cubicBezTo>
                <a:cubicBezTo>
                  <a:pt x="6338837" y="1943447"/>
                  <a:pt x="6332636" y="1939726"/>
                  <a:pt x="6332636" y="1934766"/>
                </a:cubicBezTo>
                <a:close/>
                <a:moveTo>
                  <a:pt x="1361777" y="1927324"/>
                </a:moveTo>
                <a:cubicBezTo>
                  <a:pt x="1356816" y="1927324"/>
                  <a:pt x="1354336" y="1928564"/>
                  <a:pt x="1354336" y="1931045"/>
                </a:cubicBezTo>
                <a:cubicBezTo>
                  <a:pt x="1354336" y="1933525"/>
                  <a:pt x="1356816" y="1934766"/>
                  <a:pt x="1361777" y="1934766"/>
                </a:cubicBezTo>
                <a:cubicBezTo>
                  <a:pt x="1371699" y="1939726"/>
                  <a:pt x="1376660" y="1939726"/>
                  <a:pt x="1376660" y="1934766"/>
                </a:cubicBezTo>
                <a:close/>
                <a:moveTo>
                  <a:pt x="1317129" y="1919883"/>
                </a:moveTo>
                <a:lnTo>
                  <a:pt x="1324571" y="1927324"/>
                </a:lnTo>
                <a:cubicBezTo>
                  <a:pt x="1334492" y="1932285"/>
                  <a:pt x="1341934" y="1932285"/>
                  <a:pt x="1346895" y="1927324"/>
                </a:cubicBezTo>
                <a:close/>
                <a:moveTo>
                  <a:pt x="1279922" y="1919883"/>
                </a:moveTo>
                <a:lnTo>
                  <a:pt x="1279922" y="1927324"/>
                </a:lnTo>
                <a:lnTo>
                  <a:pt x="1287363" y="1919883"/>
                </a:lnTo>
                <a:cubicBezTo>
                  <a:pt x="1287363" y="1919883"/>
                  <a:pt x="1284883" y="1919883"/>
                  <a:pt x="1279922" y="1919883"/>
                </a:cubicBezTo>
                <a:close/>
                <a:moveTo>
                  <a:pt x="1785938" y="1912441"/>
                </a:moveTo>
                <a:cubicBezTo>
                  <a:pt x="1780977" y="1912441"/>
                  <a:pt x="1778496" y="1914922"/>
                  <a:pt x="1778496" y="1919883"/>
                </a:cubicBezTo>
                <a:cubicBezTo>
                  <a:pt x="1783457" y="1919883"/>
                  <a:pt x="1785938" y="1919883"/>
                  <a:pt x="1785938" y="1919883"/>
                </a:cubicBezTo>
                <a:cubicBezTo>
                  <a:pt x="1785938" y="1919883"/>
                  <a:pt x="1785938" y="1917402"/>
                  <a:pt x="1785938" y="1912441"/>
                </a:cubicBezTo>
                <a:close/>
                <a:moveTo>
                  <a:pt x="662285" y="1912441"/>
                </a:moveTo>
                <a:lnTo>
                  <a:pt x="684610" y="1919883"/>
                </a:lnTo>
                <a:cubicBezTo>
                  <a:pt x="719336" y="1929805"/>
                  <a:pt x="746621" y="1944688"/>
                  <a:pt x="766465" y="1964531"/>
                </a:cubicBezTo>
                <a:cubicBezTo>
                  <a:pt x="771426" y="1969492"/>
                  <a:pt x="781348" y="1974453"/>
                  <a:pt x="796231" y="1979414"/>
                </a:cubicBezTo>
                <a:cubicBezTo>
                  <a:pt x="801191" y="1979414"/>
                  <a:pt x="806152" y="1980654"/>
                  <a:pt x="811113" y="1983135"/>
                </a:cubicBezTo>
                <a:cubicBezTo>
                  <a:pt x="816074" y="1985615"/>
                  <a:pt x="821035" y="1986855"/>
                  <a:pt x="825996" y="1986855"/>
                </a:cubicBezTo>
                <a:cubicBezTo>
                  <a:pt x="835918" y="1996777"/>
                  <a:pt x="840879" y="2001738"/>
                  <a:pt x="840879" y="2001738"/>
                </a:cubicBezTo>
                <a:cubicBezTo>
                  <a:pt x="850801" y="1996777"/>
                  <a:pt x="855762" y="1999258"/>
                  <a:pt x="855762" y="2009180"/>
                </a:cubicBezTo>
                <a:lnTo>
                  <a:pt x="855762" y="2016621"/>
                </a:lnTo>
                <a:cubicBezTo>
                  <a:pt x="845840" y="2011660"/>
                  <a:pt x="833437" y="2006699"/>
                  <a:pt x="818555" y="2001738"/>
                </a:cubicBezTo>
                <a:cubicBezTo>
                  <a:pt x="798711" y="1991816"/>
                  <a:pt x="782588" y="1983135"/>
                  <a:pt x="770186" y="1975693"/>
                </a:cubicBezTo>
                <a:cubicBezTo>
                  <a:pt x="757783" y="1968252"/>
                  <a:pt x="749102" y="1964531"/>
                  <a:pt x="744141" y="1964531"/>
                </a:cubicBezTo>
                <a:cubicBezTo>
                  <a:pt x="739180" y="1964531"/>
                  <a:pt x="719336" y="1957090"/>
                  <a:pt x="684610" y="1942207"/>
                </a:cubicBezTo>
                <a:cubicBezTo>
                  <a:pt x="684610" y="1937246"/>
                  <a:pt x="682129" y="1934766"/>
                  <a:pt x="677168" y="1934766"/>
                </a:cubicBezTo>
                <a:cubicBezTo>
                  <a:pt x="672207" y="1934766"/>
                  <a:pt x="667246" y="1934766"/>
                  <a:pt x="662285" y="1934766"/>
                </a:cubicBezTo>
                <a:cubicBezTo>
                  <a:pt x="657324" y="1934766"/>
                  <a:pt x="653604" y="1932285"/>
                  <a:pt x="651123" y="1927324"/>
                </a:cubicBezTo>
                <a:cubicBezTo>
                  <a:pt x="648643" y="1922363"/>
                  <a:pt x="648643" y="1918643"/>
                  <a:pt x="651123" y="1916162"/>
                </a:cubicBezTo>
                <a:cubicBezTo>
                  <a:pt x="653604" y="1913681"/>
                  <a:pt x="657324" y="1912441"/>
                  <a:pt x="662285" y="1912441"/>
                </a:cubicBezTo>
                <a:close/>
                <a:moveTo>
                  <a:pt x="1795240" y="1906860"/>
                </a:moveTo>
                <a:cubicBezTo>
                  <a:pt x="1793999" y="1906860"/>
                  <a:pt x="1793379" y="1907481"/>
                  <a:pt x="1793379" y="1908721"/>
                </a:cubicBezTo>
                <a:cubicBezTo>
                  <a:pt x="1793379" y="1911201"/>
                  <a:pt x="1798340" y="1912441"/>
                  <a:pt x="1808262" y="1912441"/>
                </a:cubicBezTo>
                <a:cubicBezTo>
                  <a:pt x="1818184" y="1912441"/>
                  <a:pt x="1823145" y="1914922"/>
                  <a:pt x="1823145" y="1919883"/>
                </a:cubicBezTo>
                <a:lnTo>
                  <a:pt x="1808262" y="1927324"/>
                </a:lnTo>
                <a:cubicBezTo>
                  <a:pt x="1813223" y="1932285"/>
                  <a:pt x="1815703" y="1934766"/>
                  <a:pt x="1815703" y="1934766"/>
                </a:cubicBezTo>
                <a:cubicBezTo>
                  <a:pt x="1815703" y="1939726"/>
                  <a:pt x="1823145" y="1942207"/>
                  <a:pt x="1838028" y="1942207"/>
                </a:cubicBezTo>
                <a:cubicBezTo>
                  <a:pt x="1852910" y="1942207"/>
                  <a:pt x="1860352" y="1942207"/>
                  <a:pt x="1860352" y="1942207"/>
                </a:cubicBezTo>
                <a:lnTo>
                  <a:pt x="1875234" y="1942207"/>
                </a:lnTo>
                <a:lnTo>
                  <a:pt x="1867793" y="1934766"/>
                </a:lnTo>
                <a:lnTo>
                  <a:pt x="1860352" y="1934766"/>
                </a:lnTo>
                <a:lnTo>
                  <a:pt x="1852910" y="1934766"/>
                </a:lnTo>
                <a:lnTo>
                  <a:pt x="1852910" y="1919883"/>
                </a:lnTo>
                <a:lnTo>
                  <a:pt x="1860352" y="1919883"/>
                </a:lnTo>
                <a:cubicBezTo>
                  <a:pt x="1865313" y="1919883"/>
                  <a:pt x="1862832" y="1917402"/>
                  <a:pt x="1852910" y="1912441"/>
                </a:cubicBezTo>
                <a:cubicBezTo>
                  <a:pt x="1847950" y="1912441"/>
                  <a:pt x="1840508" y="1912441"/>
                  <a:pt x="1830586" y="1912441"/>
                </a:cubicBezTo>
                <a:cubicBezTo>
                  <a:pt x="1815703" y="1907481"/>
                  <a:pt x="1808262" y="1906240"/>
                  <a:pt x="1808262" y="1908721"/>
                </a:cubicBezTo>
                <a:cubicBezTo>
                  <a:pt x="1808262" y="1911201"/>
                  <a:pt x="1805781" y="1911201"/>
                  <a:pt x="1800820" y="1908721"/>
                </a:cubicBezTo>
                <a:cubicBezTo>
                  <a:pt x="1798340" y="1907481"/>
                  <a:pt x="1796479" y="1906860"/>
                  <a:pt x="1795240" y="1906860"/>
                </a:cubicBezTo>
                <a:close/>
                <a:moveTo>
                  <a:pt x="6347519" y="1905000"/>
                </a:moveTo>
                <a:cubicBezTo>
                  <a:pt x="6352481" y="1905000"/>
                  <a:pt x="6354961" y="1905000"/>
                  <a:pt x="6354961" y="1905000"/>
                </a:cubicBezTo>
                <a:lnTo>
                  <a:pt x="6347519" y="1912441"/>
                </a:lnTo>
                <a:close/>
                <a:moveTo>
                  <a:pt x="2098476" y="1897559"/>
                </a:moveTo>
                <a:cubicBezTo>
                  <a:pt x="2098476" y="1902519"/>
                  <a:pt x="2100957" y="1905000"/>
                  <a:pt x="2105918" y="1905000"/>
                </a:cubicBezTo>
                <a:lnTo>
                  <a:pt x="2105918" y="1897559"/>
                </a:lnTo>
                <a:cubicBezTo>
                  <a:pt x="2105918" y="1897559"/>
                  <a:pt x="2103437" y="1897559"/>
                  <a:pt x="2098476" y="1897559"/>
                </a:cubicBezTo>
                <a:close/>
                <a:moveTo>
                  <a:pt x="1711524" y="1897559"/>
                </a:moveTo>
                <a:lnTo>
                  <a:pt x="1711524" y="1905000"/>
                </a:lnTo>
                <a:lnTo>
                  <a:pt x="1718965" y="1897559"/>
                </a:lnTo>
                <a:close/>
                <a:moveTo>
                  <a:pt x="1332012" y="1897559"/>
                </a:moveTo>
                <a:lnTo>
                  <a:pt x="1324571" y="1905000"/>
                </a:lnTo>
                <a:lnTo>
                  <a:pt x="1317129" y="1905000"/>
                </a:lnTo>
                <a:lnTo>
                  <a:pt x="1332012" y="1912441"/>
                </a:lnTo>
                <a:cubicBezTo>
                  <a:pt x="1341934" y="1912441"/>
                  <a:pt x="1346895" y="1913681"/>
                  <a:pt x="1346895" y="1916162"/>
                </a:cubicBezTo>
                <a:cubicBezTo>
                  <a:pt x="1346895" y="1918643"/>
                  <a:pt x="1348135" y="1918643"/>
                  <a:pt x="1350615" y="1916162"/>
                </a:cubicBezTo>
                <a:cubicBezTo>
                  <a:pt x="1353096" y="1913681"/>
                  <a:pt x="1353096" y="1911201"/>
                  <a:pt x="1350615" y="1908721"/>
                </a:cubicBezTo>
                <a:cubicBezTo>
                  <a:pt x="1348135" y="1906240"/>
                  <a:pt x="1344414" y="1905000"/>
                  <a:pt x="1339453" y="1905000"/>
                </a:cubicBezTo>
                <a:cubicBezTo>
                  <a:pt x="1334492" y="1905000"/>
                  <a:pt x="1332012" y="1902519"/>
                  <a:pt x="1332012" y="1897559"/>
                </a:cubicBezTo>
                <a:close/>
                <a:moveTo>
                  <a:pt x="1294805" y="1897559"/>
                </a:moveTo>
                <a:lnTo>
                  <a:pt x="1302246" y="1905000"/>
                </a:lnTo>
                <a:lnTo>
                  <a:pt x="1309688" y="1897559"/>
                </a:lnTo>
                <a:cubicBezTo>
                  <a:pt x="1304727" y="1897559"/>
                  <a:pt x="1302246" y="1897559"/>
                  <a:pt x="1302246" y="1897559"/>
                </a:cubicBezTo>
                <a:cubicBezTo>
                  <a:pt x="1302246" y="1897559"/>
                  <a:pt x="1299766" y="1897559"/>
                  <a:pt x="1294805" y="1897559"/>
                </a:cubicBezTo>
                <a:close/>
                <a:moveTo>
                  <a:pt x="6287988" y="1890117"/>
                </a:moveTo>
                <a:lnTo>
                  <a:pt x="6317754" y="1897559"/>
                </a:lnTo>
                <a:lnTo>
                  <a:pt x="6302871" y="1897559"/>
                </a:lnTo>
                <a:cubicBezTo>
                  <a:pt x="6292949" y="1892598"/>
                  <a:pt x="6287988" y="1890117"/>
                  <a:pt x="6287988" y="1890117"/>
                </a:cubicBezTo>
                <a:close/>
                <a:moveTo>
                  <a:pt x="5294560" y="1890117"/>
                </a:moveTo>
                <a:cubicBezTo>
                  <a:pt x="5292080" y="1890117"/>
                  <a:pt x="5290840" y="1892598"/>
                  <a:pt x="5290840" y="1897559"/>
                </a:cubicBezTo>
                <a:lnTo>
                  <a:pt x="5298281" y="1897559"/>
                </a:lnTo>
                <a:cubicBezTo>
                  <a:pt x="5298281" y="1892598"/>
                  <a:pt x="5297040" y="1890117"/>
                  <a:pt x="5294560" y="1890117"/>
                </a:cubicBezTo>
                <a:close/>
                <a:moveTo>
                  <a:pt x="2083594" y="1890117"/>
                </a:moveTo>
                <a:lnTo>
                  <a:pt x="2083594" y="1897559"/>
                </a:lnTo>
                <a:lnTo>
                  <a:pt x="2091035" y="1897559"/>
                </a:lnTo>
                <a:cubicBezTo>
                  <a:pt x="2086075" y="1892598"/>
                  <a:pt x="2083594" y="1890117"/>
                  <a:pt x="2083594" y="1890117"/>
                </a:cubicBezTo>
                <a:close/>
                <a:moveTo>
                  <a:pt x="1942207" y="1890117"/>
                </a:moveTo>
                <a:cubicBezTo>
                  <a:pt x="1942207" y="1900039"/>
                  <a:pt x="1947168" y="1905000"/>
                  <a:pt x="1957090" y="1905000"/>
                </a:cubicBezTo>
                <a:cubicBezTo>
                  <a:pt x="1957090" y="1905000"/>
                  <a:pt x="1959571" y="1905000"/>
                  <a:pt x="1964532" y="1905000"/>
                </a:cubicBezTo>
                <a:cubicBezTo>
                  <a:pt x="1969492" y="1905000"/>
                  <a:pt x="1974453" y="1905000"/>
                  <a:pt x="1979414" y="1905000"/>
                </a:cubicBezTo>
                <a:cubicBezTo>
                  <a:pt x="1984375" y="1909961"/>
                  <a:pt x="1990576" y="1912441"/>
                  <a:pt x="1998018" y="1912441"/>
                </a:cubicBezTo>
                <a:lnTo>
                  <a:pt x="2001738" y="1912441"/>
                </a:lnTo>
                <a:lnTo>
                  <a:pt x="2001738" y="1905000"/>
                </a:lnTo>
                <a:cubicBezTo>
                  <a:pt x="2011660" y="1909961"/>
                  <a:pt x="2014141" y="1912441"/>
                  <a:pt x="2009180" y="1912441"/>
                </a:cubicBezTo>
                <a:lnTo>
                  <a:pt x="2016621" y="1919883"/>
                </a:lnTo>
                <a:cubicBezTo>
                  <a:pt x="2016621" y="1924843"/>
                  <a:pt x="2024062" y="1927324"/>
                  <a:pt x="2038945" y="1927324"/>
                </a:cubicBezTo>
                <a:cubicBezTo>
                  <a:pt x="2053828" y="1927324"/>
                  <a:pt x="2063750" y="1929805"/>
                  <a:pt x="2068711" y="1934766"/>
                </a:cubicBezTo>
                <a:lnTo>
                  <a:pt x="2076152" y="1934766"/>
                </a:lnTo>
                <a:cubicBezTo>
                  <a:pt x="2076152" y="1929805"/>
                  <a:pt x="2073672" y="1926084"/>
                  <a:pt x="2068711" y="1923603"/>
                </a:cubicBezTo>
                <a:cubicBezTo>
                  <a:pt x="2063750" y="1921123"/>
                  <a:pt x="2058789" y="1919883"/>
                  <a:pt x="2053828" y="1919883"/>
                </a:cubicBezTo>
                <a:cubicBezTo>
                  <a:pt x="2048867" y="1919883"/>
                  <a:pt x="2043906" y="1917402"/>
                  <a:pt x="2038945" y="1912441"/>
                </a:cubicBezTo>
                <a:cubicBezTo>
                  <a:pt x="2033985" y="1912441"/>
                  <a:pt x="2030264" y="1912441"/>
                  <a:pt x="2027783" y="1912441"/>
                </a:cubicBezTo>
                <a:cubicBezTo>
                  <a:pt x="2025303" y="1912441"/>
                  <a:pt x="2022823" y="1911201"/>
                  <a:pt x="2020342" y="1908721"/>
                </a:cubicBezTo>
                <a:cubicBezTo>
                  <a:pt x="2017861" y="1906240"/>
                  <a:pt x="2016621" y="1905000"/>
                  <a:pt x="2016621" y="1905000"/>
                </a:cubicBezTo>
                <a:cubicBezTo>
                  <a:pt x="2011660" y="1900039"/>
                  <a:pt x="2004219" y="1897559"/>
                  <a:pt x="1994297" y="1897559"/>
                </a:cubicBezTo>
                <a:lnTo>
                  <a:pt x="1957090" y="1890117"/>
                </a:lnTo>
                <a:close/>
                <a:moveTo>
                  <a:pt x="2038945" y="1882676"/>
                </a:moveTo>
                <a:cubicBezTo>
                  <a:pt x="2043906" y="1887636"/>
                  <a:pt x="2048867" y="1890117"/>
                  <a:pt x="2053828" y="1890117"/>
                </a:cubicBezTo>
                <a:lnTo>
                  <a:pt x="2053828" y="1882676"/>
                </a:lnTo>
                <a:close/>
                <a:moveTo>
                  <a:pt x="1931045" y="1882676"/>
                </a:moveTo>
                <a:cubicBezTo>
                  <a:pt x="1928565" y="1882676"/>
                  <a:pt x="1927324" y="1885156"/>
                  <a:pt x="1927324" y="1890117"/>
                </a:cubicBezTo>
                <a:cubicBezTo>
                  <a:pt x="1932285" y="1890117"/>
                  <a:pt x="1934766" y="1888877"/>
                  <a:pt x="1934766" y="1886396"/>
                </a:cubicBezTo>
                <a:cubicBezTo>
                  <a:pt x="1934766" y="1883916"/>
                  <a:pt x="1933525" y="1882676"/>
                  <a:pt x="1931045" y="1882676"/>
                </a:cubicBezTo>
                <a:close/>
                <a:moveTo>
                  <a:pt x="1465957" y="1882676"/>
                </a:moveTo>
                <a:lnTo>
                  <a:pt x="1473399" y="1890117"/>
                </a:lnTo>
                <a:cubicBezTo>
                  <a:pt x="1473399" y="1895078"/>
                  <a:pt x="1473399" y="1897559"/>
                  <a:pt x="1473399" y="1897559"/>
                </a:cubicBezTo>
                <a:cubicBezTo>
                  <a:pt x="1473399" y="1897559"/>
                  <a:pt x="1470918" y="1897559"/>
                  <a:pt x="1465957" y="1897559"/>
                </a:cubicBezTo>
                <a:cubicBezTo>
                  <a:pt x="1465957" y="1897559"/>
                  <a:pt x="1465957" y="1895078"/>
                  <a:pt x="1465957" y="1890117"/>
                </a:cubicBezTo>
                <a:cubicBezTo>
                  <a:pt x="1465957" y="1885156"/>
                  <a:pt x="1465957" y="1882676"/>
                  <a:pt x="1465957" y="1882676"/>
                </a:cubicBezTo>
                <a:close/>
                <a:moveTo>
                  <a:pt x="1257598" y="1882676"/>
                </a:moveTo>
                <a:cubicBezTo>
                  <a:pt x="1262559" y="1887636"/>
                  <a:pt x="1267520" y="1890117"/>
                  <a:pt x="1272481" y="1890117"/>
                </a:cubicBezTo>
                <a:lnTo>
                  <a:pt x="1265039" y="1882676"/>
                </a:lnTo>
                <a:close/>
                <a:moveTo>
                  <a:pt x="1242715" y="1882676"/>
                </a:moveTo>
                <a:cubicBezTo>
                  <a:pt x="1237754" y="1887636"/>
                  <a:pt x="1237754" y="1890117"/>
                  <a:pt x="1242715" y="1890117"/>
                </a:cubicBezTo>
                <a:lnTo>
                  <a:pt x="1250156" y="1882676"/>
                </a:lnTo>
                <a:close/>
                <a:moveTo>
                  <a:pt x="1198067" y="1875234"/>
                </a:moveTo>
                <a:cubicBezTo>
                  <a:pt x="1198067" y="1885156"/>
                  <a:pt x="1205508" y="1890117"/>
                  <a:pt x="1220391" y="1890117"/>
                </a:cubicBezTo>
                <a:lnTo>
                  <a:pt x="1227832" y="1890117"/>
                </a:lnTo>
                <a:cubicBezTo>
                  <a:pt x="1222871" y="1885156"/>
                  <a:pt x="1217910" y="1882676"/>
                  <a:pt x="1212949" y="1882676"/>
                </a:cubicBezTo>
                <a:close/>
                <a:moveTo>
                  <a:pt x="1488281" y="1867793"/>
                </a:moveTo>
                <a:lnTo>
                  <a:pt x="1488281" y="1875234"/>
                </a:lnTo>
                <a:cubicBezTo>
                  <a:pt x="1488281" y="1875234"/>
                  <a:pt x="1490762" y="1875234"/>
                  <a:pt x="1495723" y="1875234"/>
                </a:cubicBezTo>
                <a:cubicBezTo>
                  <a:pt x="1490762" y="1870274"/>
                  <a:pt x="1488281" y="1867793"/>
                  <a:pt x="1488281" y="1867793"/>
                </a:cubicBezTo>
                <a:close/>
                <a:moveTo>
                  <a:pt x="1063656" y="1863142"/>
                </a:moveTo>
                <a:cubicBezTo>
                  <a:pt x="1055285" y="1863762"/>
                  <a:pt x="1045518" y="1865312"/>
                  <a:pt x="1034356" y="1867793"/>
                </a:cubicBezTo>
                <a:lnTo>
                  <a:pt x="1026914" y="1875234"/>
                </a:lnTo>
                <a:lnTo>
                  <a:pt x="1041797" y="1882676"/>
                </a:lnTo>
                <a:cubicBezTo>
                  <a:pt x="1051719" y="1887636"/>
                  <a:pt x="1059160" y="1890117"/>
                  <a:pt x="1064121" y="1890117"/>
                </a:cubicBezTo>
                <a:lnTo>
                  <a:pt x="1079004" y="1897559"/>
                </a:lnTo>
                <a:cubicBezTo>
                  <a:pt x="1079004" y="1897559"/>
                  <a:pt x="1088926" y="1900039"/>
                  <a:pt x="1108769" y="1905000"/>
                </a:cubicBezTo>
                <a:lnTo>
                  <a:pt x="1123652" y="1919883"/>
                </a:lnTo>
                <a:lnTo>
                  <a:pt x="1131094" y="1919883"/>
                </a:lnTo>
                <a:cubicBezTo>
                  <a:pt x="1145977" y="1914922"/>
                  <a:pt x="1158379" y="1919883"/>
                  <a:pt x="1168301" y="1934766"/>
                </a:cubicBezTo>
                <a:cubicBezTo>
                  <a:pt x="1163340" y="1934766"/>
                  <a:pt x="1160860" y="1934766"/>
                  <a:pt x="1160860" y="1934766"/>
                </a:cubicBezTo>
                <a:cubicBezTo>
                  <a:pt x="1145977" y="1934766"/>
                  <a:pt x="1145977" y="1937246"/>
                  <a:pt x="1160860" y="1942207"/>
                </a:cubicBezTo>
                <a:lnTo>
                  <a:pt x="1183184" y="1949648"/>
                </a:lnTo>
                <a:lnTo>
                  <a:pt x="1212949" y="1957090"/>
                </a:lnTo>
                <a:cubicBezTo>
                  <a:pt x="1217910" y="1957090"/>
                  <a:pt x="1222871" y="1957090"/>
                  <a:pt x="1227832" y="1957090"/>
                </a:cubicBezTo>
                <a:cubicBezTo>
                  <a:pt x="1227832" y="1962051"/>
                  <a:pt x="1230312" y="1964531"/>
                  <a:pt x="1235274" y="1964531"/>
                </a:cubicBezTo>
                <a:cubicBezTo>
                  <a:pt x="1240235" y="1964531"/>
                  <a:pt x="1245195" y="1964531"/>
                  <a:pt x="1250156" y="1964531"/>
                </a:cubicBezTo>
                <a:cubicBezTo>
                  <a:pt x="1255118" y="1969492"/>
                  <a:pt x="1260078" y="1971973"/>
                  <a:pt x="1265039" y="1971973"/>
                </a:cubicBezTo>
                <a:lnTo>
                  <a:pt x="1279922" y="1979414"/>
                </a:lnTo>
                <a:lnTo>
                  <a:pt x="1287363" y="1979414"/>
                </a:lnTo>
                <a:lnTo>
                  <a:pt x="1294805" y="1979414"/>
                </a:lnTo>
                <a:lnTo>
                  <a:pt x="1279922" y="1986855"/>
                </a:lnTo>
                <a:lnTo>
                  <a:pt x="1272481" y="1986855"/>
                </a:lnTo>
                <a:cubicBezTo>
                  <a:pt x="1272481" y="1981895"/>
                  <a:pt x="1270000" y="1979414"/>
                  <a:pt x="1265039" y="1979414"/>
                </a:cubicBezTo>
                <a:cubicBezTo>
                  <a:pt x="1260078" y="1979414"/>
                  <a:pt x="1255118" y="1976933"/>
                  <a:pt x="1250156" y="1971973"/>
                </a:cubicBezTo>
                <a:cubicBezTo>
                  <a:pt x="1250156" y="1971973"/>
                  <a:pt x="1250156" y="1974453"/>
                  <a:pt x="1250156" y="1979414"/>
                </a:cubicBezTo>
                <a:cubicBezTo>
                  <a:pt x="1250156" y="1984375"/>
                  <a:pt x="1247676" y="1984375"/>
                  <a:pt x="1242715" y="1979414"/>
                </a:cubicBezTo>
                <a:lnTo>
                  <a:pt x="1242715" y="1986855"/>
                </a:lnTo>
                <a:cubicBezTo>
                  <a:pt x="1247676" y="1986855"/>
                  <a:pt x="1251397" y="1985615"/>
                  <a:pt x="1253877" y="1983135"/>
                </a:cubicBezTo>
                <a:cubicBezTo>
                  <a:pt x="1256357" y="1980654"/>
                  <a:pt x="1258838" y="1981895"/>
                  <a:pt x="1261319" y="1986855"/>
                </a:cubicBezTo>
                <a:cubicBezTo>
                  <a:pt x="1263799" y="1991816"/>
                  <a:pt x="1270000" y="1994297"/>
                  <a:pt x="1279922" y="1994297"/>
                </a:cubicBezTo>
                <a:cubicBezTo>
                  <a:pt x="1289844" y="1994297"/>
                  <a:pt x="1294805" y="1995537"/>
                  <a:pt x="1294805" y="1998017"/>
                </a:cubicBezTo>
                <a:cubicBezTo>
                  <a:pt x="1294805" y="2000498"/>
                  <a:pt x="1297285" y="1999258"/>
                  <a:pt x="1302246" y="1994297"/>
                </a:cubicBezTo>
                <a:lnTo>
                  <a:pt x="1317129" y="2001738"/>
                </a:lnTo>
                <a:cubicBezTo>
                  <a:pt x="1322090" y="2001738"/>
                  <a:pt x="1332012" y="2001738"/>
                  <a:pt x="1346895" y="2001738"/>
                </a:cubicBezTo>
                <a:lnTo>
                  <a:pt x="1354336" y="1994297"/>
                </a:lnTo>
                <a:cubicBezTo>
                  <a:pt x="1349375" y="1994297"/>
                  <a:pt x="1341934" y="1991816"/>
                  <a:pt x="1332012" y="1986855"/>
                </a:cubicBezTo>
                <a:lnTo>
                  <a:pt x="1317129" y="1979414"/>
                </a:lnTo>
                <a:lnTo>
                  <a:pt x="1324571" y="1979414"/>
                </a:lnTo>
                <a:lnTo>
                  <a:pt x="1346895" y="1986855"/>
                </a:lnTo>
                <a:lnTo>
                  <a:pt x="1361777" y="1986855"/>
                </a:lnTo>
                <a:cubicBezTo>
                  <a:pt x="1356816" y="1981895"/>
                  <a:pt x="1354336" y="1979414"/>
                  <a:pt x="1354336" y="1979414"/>
                </a:cubicBezTo>
                <a:lnTo>
                  <a:pt x="1346895" y="1979414"/>
                </a:lnTo>
                <a:cubicBezTo>
                  <a:pt x="1336973" y="1979414"/>
                  <a:pt x="1332012" y="1975693"/>
                  <a:pt x="1332012" y="1968252"/>
                </a:cubicBezTo>
                <a:cubicBezTo>
                  <a:pt x="1332012" y="1960810"/>
                  <a:pt x="1334492" y="1957090"/>
                  <a:pt x="1339453" y="1957090"/>
                </a:cubicBezTo>
                <a:lnTo>
                  <a:pt x="1339453" y="1949648"/>
                </a:lnTo>
                <a:lnTo>
                  <a:pt x="1324571" y="1942207"/>
                </a:lnTo>
                <a:cubicBezTo>
                  <a:pt x="1314649" y="1942207"/>
                  <a:pt x="1305967" y="1939726"/>
                  <a:pt x="1298525" y="1934766"/>
                </a:cubicBezTo>
                <a:cubicBezTo>
                  <a:pt x="1291084" y="1929805"/>
                  <a:pt x="1282402" y="1929805"/>
                  <a:pt x="1272481" y="1934766"/>
                </a:cubicBezTo>
                <a:lnTo>
                  <a:pt x="1257598" y="1927324"/>
                </a:lnTo>
                <a:cubicBezTo>
                  <a:pt x="1257598" y="1922363"/>
                  <a:pt x="1255118" y="1919883"/>
                  <a:pt x="1250156" y="1919883"/>
                </a:cubicBezTo>
                <a:lnTo>
                  <a:pt x="1250156" y="1927324"/>
                </a:lnTo>
                <a:cubicBezTo>
                  <a:pt x="1245195" y="1927324"/>
                  <a:pt x="1240235" y="1927324"/>
                  <a:pt x="1235274" y="1927324"/>
                </a:cubicBezTo>
                <a:lnTo>
                  <a:pt x="1235274" y="1919883"/>
                </a:lnTo>
                <a:lnTo>
                  <a:pt x="1235274" y="1912441"/>
                </a:lnTo>
                <a:cubicBezTo>
                  <a:pt x="1230312" y="1917402"/>
                  <a:pt x="1225352" y="1917402"/>
                  <a:pt x="1220391" y="1912441"/>
                </a:cubicBezTo>
                <a:lnTo>
                  <a:pt x="1205508" y="1912441"/>
                </a:lnTo>
                <a:lnTo>
                  <a:pt x="1205508" y="1919883"/>
                </a:lnTo>
                <a:lnTo>
                  <a:pt x="1198067" y="1912441"/>
                </a:lnTo>
                <a:cubicBezTo>
                  <a:pt x="1203028" y="1912441"/>
                  <a:pt x="1203028" y="1909961"/>
                  <a:pt x="1198067" y="1905000"/>
                </a:cubicBezTo>
                <a:lnTo>
                  <a:pt x="1183184" y="1897559"/>
                </a:lnTo>
                <a:cubicBezTo>
                  <a:pt x="1183184" y="1897559"/>
                  <a:pt x="1180703" y="1895078"/>
                  <a:pt x="1175742" y="1890117"/>
                </a:cubicBezTo>
                <a:lnTo>
                  <a:pt x="1149698" y="1890117"/>
                </a:lnTo>
                <a:cubicBezTo>
                  <a:pt x="1152178" y="1890117"/>
                  <a:pt x="1155898" y="1892598"/>
                  <a:pt x="1160860" y="1897559"/>
                </a:cubicBezTo>
                <a:cubicBezTo>
                  <a:pt x="1165820" y="1897559"/>
                  <a:pt x="1168301" y="1897559"/>
                  <a:pt x="1168301" y="1897559"/>
                </a:cubicBezTo>
                <a:lnTo>
                  <a:pt x="1131094" y="1905000"/>
                </a:lnTo>
                <a:cubicBezTo>
                  <a:pt x="1111250" y="1900039"/>
                  <a:pt x="1101328" y="1892598"/>
                  <a:pt x="1101328" y="1882676"/>
                </a:cubicBezTo>
                <a:cubicBezTo>
                  <a:pt x="1101328" y="1867793"/>
                  <a:pt x="1088771" y="1861282"/>
                  <a:pt x="1063656" y="1863142"/>
                </a:cubicBezTo>
                <a:close/>
                <a:moveTo>
                  <a:pt x="1614785" y="1860351"/>
                </a:moveTo>
                <a:lnTo>
                  <a:pt x="1622227" y="1860351"/>
                </a:lnTo>
                <a:lnTo>
                  <a:pt x="1620739" y="1861096"/>
                </a:lnTo>
                <a:close/>
                <a:moveTo>
                  <a:pt x="1324571" y="1858026"/>
                </a:moveTo>
                <a:cubicBezTo>
                  <a:pt x="1332012" y="1857096"/>
                  <a:pt x="1339453" y="1860351"/>
                  <a:pt x="1346895" y="1867793"/>
                </a:cubicBezTo>
                <a:lnTo>
                  <a:pt x="1346895" y="1875234"/>
                </a:lnTo>
                <a:cubicBezTo>
                  <a:pt x="1346895" y="1875234"/>
                  <a:pt x="1344414" y="1875234"/>
                  <a:pt x="1339453" y="1875234"/>
                </a:cubicBezTo>
                <a:cubicBezTo>
                  <a:pt x="1339453" y="1875234"/>
                  <a:pt x="1338213" y="1873994"/>
                  <a:pt x="1335733" y="1871514"/>
                </a:cubicBezTo>
                <a:cubicBezTo>
                  <a:pt x="1333252" y="1869033"/>
                  <a:pt x="1329531" y="1867793"/>
                  <a:pt x="1324571" y="1867793"/>
                </a:cubicBezTo>
                <a:lnTo>
                  <a:pt x="1317129" y="1860351"/>
                </a:lnTo>
                <a:cubicBezTo>
                  <a:pt x="1319609" y="1859111"/>
                  <a:pt x="1322090" y="1858336"/>
                  <a:pt x="1324571" y="1858026"/>
                </a:cubicBezTo>
                <a:close/>
                <a:moveTo>
                  <a:pt x="1955230" y="1856631"/>
                </a:moveTo>
                <a:cubicBezTo>
                  <a:pt x="1953989" y="1856631"/>
                  <a:pt x="1952129" y="1857871"/>
                  <a:pt x="1949649" y="1860351"/>
                </a:cubicBezTo>
                <a:lnTo>
                  <a:pt x="1957090" y="1860351"/>
                </a:lnTo>
                <a:cubicBezTo>
                  <a:pt x="1957090" y="1857871"/>
                  <a:pt x="1956470" y="1856631"/>
                  <a:pt x="1955230" y="1856631"/>
                </a:cubicBezTo>
                <a:close/>
                <a:moveTo>
                  <a:pt x="1845469" y="1852910"/>
                </a:moveTo>
                <a:lnTo>
                  <a:pt x="1838028" y="1860351"/>
                </a:lnTo>
                <a:cubicBezTo>
                  <a:pt x="1842988" y="1870274"/>
                  <a:pt x="1852910" y="1876474"/>
                  <a:pt x="1867793" y="1878955"/>
                </a:cubicBezTo>
                <a:cubicBezTo>
                  <a:pt x="1882676" y="1881436"/>
                  <a:pt x="1892598" y="1880195"/>
                  <a:pt x="1897559" y="1875234"/>
                </a:cubicBezTo>
                <a:lnTo>
                  <a:pt x="1860352" y="1860351"/>
                </a:lnTo>
                <a:cubicBezTo>
                  <a:pt x="1855391" y="1860351"/>
                  <a:pt x="1850430" y="1857871"/>
                  <a:pt x="1845469" y="1852910"/>
                </a:cubicBezTo>
                <a:close/>
                <a:moveTo>
                  <a:pt x="1175742" y="1852910"/>
                </a:moveTo>
                <a:cubicBezTo>
                  <a:pt x="1175742" y="1857871"/>
                  <a:pt x="1178223" y="1860351"/>
                  <a:pt x="1183184" y="1860351"/>
                </a:cubicBezTo>
                <a:cubicBezTo>
                  <a:pt x="1188145" y="1860351"/>
                  <a:pt x="1190625" y="1857871"/>
                  <a:pt x="1190625" y="1852910"/>
                </a:cubicBezTo>
                <a:close/>
                <a:moveTo>
                  <a:pt x="1008311" y="1849189"/>
                </a:moveTo>
                <a:cubicBezTo>
                  <a:pt x="1005830" y="1849190"/>
                  <a:pt x="1004590" y="1850430"/>
                  <a:pt x="1004590" y="1852910"/>
                </a:cubicBezTo>
                <a:cubicBezTo>
                  <a:pt x="1004590" y="1852910"/>
                  <a:pt x="1007070" y="1852910"/>
                  <a:pt x="1012031" y="1852910"/>
                </a:cubicBezTo>
                <a:cubicBezTo>
                  <a:pt x="1021953" y="1852910"/>
                  <a:pt x="1026914" y="1854150"/>
                  <a:pt x="1026914" y="1856631"/>
                </a:cubicBezTo>
                <a:cubicBezTo>
                  <a:pt x="1026914" y="1859111"/>
                  <a:pt x="1030635" y="1860351"/>
                  <a:pt x="1038076" y="1860351"/>
                </a:cubicBezTo>
                <a:cubicBezTo>
                  <a:pt x="1045518" y="1860351"/>
                  <a:pt x="1049239" y="1857871"/>
                  <a:pt x="1049239" y="1852910"/>
                </a:cubicBezTo>
                <a:lnTo>
                  <a:pt x="1041797" y="1852910"/>
                </a:lnTo>
                <a:lnTo>
                  <a:pt x="1019473" y="1852910"/>
                </a:lnTo>
                <a:cubicBezTo>
                  <a:pt x="1014512" y="1850430"/>
                  <a:pt x="1010791" y="1849190"/>
                  <a:pt x="1008311" y="1849189"/>
                </a:cubicBezTo>
                <a:close/>
                <a:moveTo>
                  <a:pt x="1361777" y="1845469"/>
                </a:moveTo>
                <a:cubicBezTo>
                  <a:pt x="1361777" y="1850429"/>
                  <a:pt x="1372940" y="1856631"/>
                  <a:pt x="1395264" y="1864072"/>
                </a:cubicBezTo>
                <a:cubicBezTo>
                  <a:pt x="1417588" y="1871514"/>
                  <a:pt x="1431230" y="1875234"/>
                  <a:pt x="1436192" y="1875234"/>
                </a:cubicBezTo>
                <a:lnTo>
                  <a:pt x="1443633" y="1867793"/>
                </a:lnTo>
                <a:cubicBezTo>
                  <a:pt x="1443633" y="1867793"/>
                  <a:pt x="1438672" y="1866553"/>
                  <a:pt x="1428750" y="1864072"/>
                </a:cubicBezTo>
                <a:cubicBezTo>
                  <a:pt x="1418828" y="1861592"/>
                  <a:pt x="1412627" y="1859111"/>
                  <a:pt x="1410146" y="1856631"/>
                </a:cubicBezTo>
                <a:cubicBezTo>
                  <a:pt x="1407666" y="1854150"/>
                  <a:pt x="1402705" y="1852910"/>
                  <a:pt x="1395264" y="1852910"/>
                </a:cubicBezTo>
                <a:cubicBezTo>
                  <a:pt x="1387823" y="1852910"/>
                  <a:pt x="1384102" y="1850429"/>
                  <a:pt x="1384102" y="1845469"/>
                </a:cubicBezTo>
                <a:close/>
                <a:moveTo>
                  <a:pt x="982266" y="1845469"/>
                </a:moveTo>
                <a:cubicBezTo>
                  <a:pt x="977305" y="1845469"/>
                  <a:pt x="977305" y="1847949"/>
                  <a:pt x="982266" y="1852910"/>
                </a:cubicBezTo>
                <a:cubicBezTo>
                  <a:pt x="992188" y="1862832"/>
                  <a:pt x="1002110" y="1867793"/>
                  <a:pt x="1012031" y="1867793"/>
                </a:cubicBezTo>
                <a:lnTo>
                  <a:pt x="1012031" y="1860351"/>
                </a:lnTo>
                <a:cubicBezTo>
                  <a:pt x="1007070" y="1860351"/>
                  <a:pt x="1002110" y="1857871"/>
                  <a:pt x="997149" y="1852910"/>
                </a:cubicBezTo>
                <a:cubicBezTo>
                  <a:pt x="992188" y="1847949"/>
                  <a:pt x="987227" y="1845469"/>
                  <a:pt x="982266" y="1845469"/>
                </a:cubicBezTo>
                <a:close/>
                <a:moveTo>
                  <a:pt x="6139160" y="1838027"/>
                </a:moveTo>
                <a:lnTo>
                  <a:pt x="6139160" y="1845469"/>
                </a:lnTo>
                <a:cubicBezTo>
                  <a:pt x="6144121" y="1845469"/>
                  <a:pt x="6149081" y="1845469"/>
                  <a:pt x="6154043" y="1845469"/>
                </a:cubicBezTo>
                <a:cubicBezTo>
                  <a:pt x="6149081" y="1840508"/>
                  <a:pt x="6144121" y="1838027"/>
                  <a:pt x="6139160" y="1838027"/>
                </a:cubicBezTo>
                <a:close/>
                <a:moveTo>
                  <a:pt x="6094511" y="1838027"/>
                </a:moveTo>
                <a:lnTo>
                  <a:pt x="6072187" y="1845469"/>
                </a:lnTo>
                <a:lnTo>
                  <a:pt x="6094511" y="1845469"/>
                </a:lnTo>
                <a:cubicBezTo>
                  <a:pt x="6094511" y="1840508"/>
                  <a:pt x="6094511" y="1838027"/>
                  <a:pt x="6094511" y="1838027"/>
                </a:cubicBezTo>
                <a:close/>
                <a:moveTo>
                  <a:pt x="952500" y="1838027"/>
                </a:moveTo>
                <a:cubicBezTo>
                  <a:pt x="952500" y="1842988"/>
                  <a:pt x="952500" y="1845469"/>
                  <a:pt x="952500" y="1845469"/>
                </a:cubicBezTo>
                <a:lnTo>
                  <a:pt x="959942" y="1845469"/>
                </a:lnTo>
                <a:close/>
                <a:moveTo>
                  <a:pt x="1391543" y="1830586"/>
                </a:moveTo>
                <a:lnTo>
                  <a:pt x="1421309" y="1838027"/>
                </a:lnTo>
                <a:cubicBezTo>
                  <a:pt x="1421309" y="1833067"/>
                  <a:pt x="1418828" y="1830586"/>
                  <a:pt x="1413867" y="1830586"/>
                </a:cubicBezTo>
                <a:cubicBezTo>
                  <a:pt x="1408906" y="1830586"/>
                  <a:pt x="1403946" y="1830586"/>
                  <a:pt x="1398984" y="1830586"/>
                </a:cubicBezTo>
                <a:close/>
                <a:moveTo>
                  <a:pt x="982266" y="1830586"/>
                </a:moveTo>
                <a:lnTo>
                  <a:pt x="974824" y="1838027"/>
                </a:lnTo>
                <a:cubicBezTo>
                  <a:pt x="979785" y="1838027"/>
                  <a:pt x="982266" y="1838027"/>
                  <a:pt x="982266" y="1838027"/>
                </a:cubicBezTo>
                <a:lnTo>
                  <a:pt x="997149" y="1838027"/>
                </a:lnTo>
                <a:close/>
                <a:moveTo>
                  <a:pt x="930176" y="1830586"/>
                </a:moveTo>
                <a:lnTo>
                  <a:pt x="922735" y="1838027"/>
                </a:lnTo>
                <a:cubicBezTo>
                  <a:pt x="927696" y="1838027"/>
                  <a:pt x="931416" y="1839267"/>
                  <a:pt x="933897" y="1841748"/>
                </a:cubicBezTo>
                <a:cubicBezTo>
                  <a:pt x="936377" y="1844229"/>
                  <a:pt x="937617" y="1842988"/>
                  <a:pt x="937617" y="1838027"/>
                </a:cubicBezTo>
                <a:close/>
                <a:moveTo>
                  <a:pt x="1413867" y="1823144"/>
                </a:moveTo>
                <a:cubicBezTo>
                  <a:pt x="1413867" y="1828105"/>
                  <a:pt x="1416348" y="1830586"/>
                  <a:pt x="1421309" y="1830586"/>
                </a:cubicBezTo>
                <a:lnTo>
                  <a:pt x="1428750" y="1823144"/>
                </a:lnTo>
                <a:cubicBezTo>
                  <a:pt x="1428750" y="1823144"/>
                  <a:pt x="1426270" y="1823144"/>
                  <a:pt x="1421309" y="1823144"/>
                </a:cubicBezTo>
                <a:close/>
                <a:moveTo>
                  <a:pt x="6074048" y="1819424"/>
                </a:moveTo>
                <a:cubicBezTo>
                  <a:pt x="6072807" y="1819424"/>
                  <a:pt x="6072187" y="1820664"/>
                  <a:pt x="6072187" y="1823144"/>
                </a:cubicBezTo>
                <a:lnTo>
                  <a:pt x="6079629" y="1823144"/>
                </a:lnTo>
                <a:cubicBezTo>
                  <a:pt x="6077148" y="1820664"/>
                  <a:pt x="6075288" y="1819424"/>
                  <a:pt x="6074048" y="1819424"/>
                </a:cubicBezTo>
                <a:close/>
                <a:moveTo>
                  <a:pt x="6206133" y="1815703"/>
                </a:moveTo>
                <a:cubicBezTo>
                  <a:pt x="6216054" y="1815703"/>
                  <a:pt x="6223495" y="1816943"/>
                  <a:pt x="6228457" y="1819424"/>
                </a:cubicBezTo>
                <a:cubicBezTo>
                  <a:pt x="6233418" y="1821904"/>
                  <a:pt x="6235898" y="1823144"/>
                  <a:pt x="6235898" y="1823144"/>
                </a:cubicBezTo>
                <a:cubicBezTo>
                  <a:pt x="6240859" y="1823144"/>
                  <a:pt x="6243340" y="1823144"/>
                  <a:pt x="6243340" y="1823144"/>
                </a:cubicBezTo>
                <a:cubicBezTo>
                  <a:pt x="6243340" y="1823144"/>
                  <a:pt x="6245820" y="1823144"/>
                  <a:pt x="6250781" y="1823144"/>
                </a:cubicBezTo>
                <a:cubicBezTo>
                  <a:pt x="6250781" y="1828105"/>
                  <a:pt x="6255742" y="1830586"/>
                  <a:pt x="6265664" y="1830586"/>
                </a:cubicBezTo>
                <a:lnTo>
                  <a:pt x="6273105" y="1830586"/>
                </a:lnTo>
                <a:cubicBezTo>
                  <a:pt x="6268144" y="1825625"/>
                  <a:pt x="6268144" y="1823144"/>
                  <a:pt x="6273105" y="1823144"/>
                </a:cubicBezTo>
                <a:lnTo>
                  <a:pt x="6280547" y="1823144"/>
                </a:lnTo>
                <a:cubicBezTo>
                  <a:pt x="6280547" y="1828105"/>
                  <a:pt x="6280547" y="1830586"/>
                  <a:pt x="6280547" y="1830586"/>
                </a:cubicBezTo>
                <a:cubicBezTo>
                  <a:pt x="6280547" y="1830586"/>
                  <a:pt x="6283027" y="1830586"/>
                  <a:pt x="6287988" y="1830586"/>
                </a:cubicBezTo>
                <a:lnTo>
                  <a:pt x="6295429" y="1838027"/>
                </a:lnTo>
                <a:cubicBezTo>
                  <a:pt x="6290468" y="1838027"/>
                  <a:pt x="6285508" y="1838027"/>
                  <a:pt x="6280547" y="1838027"/>
                </a:cubicBezTo>
                <a:cubicBezTo>
                  <a:pt x="6270625" y="1838027"/>
                  <a:pt x="6263184" y="1838027"/>
                  <a:pt x="6258222" y="1838027"/>
                </a:cubicBezTo>
                <a:lnTo>
                  <a:pt x="6206133" y="1830586"/>
                </a:lnTo>
                <a:cubicBezTo>
                  <a:pt x="6201171" y="1825625"/>
                  <a:pt x="6198691" y="1823144"/>
                  <a:pt x="6198691" y="1823144"/>
                </a:cubicBezTo>
                <a:cubicBezTo>
                  <a:pt x="6193730" y="1828105"/>
                  <a:pt x="6191250" y="1828105"/>
                  <a:pt x="6191250" y="1823144"/>
                </a:cubicBezTo>
                <a:cubicBezTo>
                  <a:pt x="6191250" y="1818184"/>
                  <a:pt x="6196211" y="1815703"/>
                  <a:pt x="6206133" y="1815703"/>
                </a:cubicBezTo>
                <a:close/>
                <a:moveTo>
                  <a:pt x="1369219" y="1815703"/>
                </a:moveTo>
                <a:lnTo>
                  <a:pt x="1361777" y="1823144"/>
                </a:lnTo>
                <a:lnTo>
                  <a:pt x="1376660" y="1823144"/>
                </a:lnTo>
                <a:cubicBezTo>
                  <a:pt x="1376660" y="1818184"/>
                  <a:pt x="1374180" y="1815703"/>
                  <a:pt x="1369219" y="1815703"/>
                </a:cubicBezTo>
                <a:close/>
                <a:moveTo>
                  <a:pt x="1049239" y="1815703"/>
                </a:moveTo>
                <a:cubicBezTo>
                  <a:pt x="1049239" y="1815703"/>
                  <a:pt x="1049239" y="1818184"/>
                  <a:pt x="1049239" y="1823144"/>
                </a:cubicBezTo>
                <a:cubicBezTo>
                  <a:pt x="1054199" y="1823144"/>
                  <a:pt x="1056680" y="1821904"/>
                  <a:pt x="1056680" y="1819424"/>
                </a:cubicBezTo>
                <a:cubicBezTo>
                  <a:pt x="1056680" y="1816943"/>
                  <a:pt x="1054199" y="1815703"/>
                  <a:pt x="1049239" y="1815703"/>
                </a:cubicBezTo>
                <a:close/>
                <a:moveTo>
                  <a:pt x="1027844" y="1811052"/>
                </a:moveTo>
                <a:cubicBezTo>
                  <a:pt x="1027224" y="1811672"/>
                  <a:pt x="1026914" y="1813223"/>
                  <a:pt x="1026914" y="1815703"/>
                </a:cubicBezTo>
                <a:cubicBezTo>
                  <a:pt x="1026914" y="1815703"/>
                  <a:pt x="1028155" y="1815703"/>
                  <a:pt x="1030635" y="1815703"/>
                </a:cubicBezTo>
                <a:cubicBezTo>
                  <a:pt x="1033115" y="1815703"/>
                  <a:pt x="1034356" y="1815703"/>
                  <a:pt x="1034356" y="1815703"/>
                </a:cubicBezTo>
                <a:cubicBezTo>
                  <a:pt x="1034356" y="1815703"/>
                  <a:pt x="1033115" y="1814463"/>
                  <a:pt x="1030635" y="1811982"/>
                </a:cubicBezTo>
                <a:cubicBezTo>
                  <a:pt x="1029395" y="1810742"/>
                  <a:pt x="1028465" y="1810432"/>
                  <a:pt x="1027844" y="1811052"/>
                </a:cubicBezTo>
                <a:close/>
                <a:moveTo>
                  <a:pt x="1670596" y="1805936"/>
                </a:moveTo>
                <a:cubicBezTo>
                  <a:pt x="1669356" y="1806247"/>
                  <a:pt x="1668115" y="1807022"/>
                  <a:pt x="1666875" y="1808262"/>
                </a:cubicBezTo>
                <a:cubicBezTo>
                  <a:pt x="1666875" y="1813222"/>
                  <a:pt x="1669356" y="1815703"/>
                  <a:pt x="1674317" y="1815703"/>
                </a:cubicBezTo>
                <a:lnTo>
                  <a:pt x="1681758" y="1815703"/>
                </a:lnTo>
                <a:cubicBezTo>
                  <a:pt x="1678037" y="1808262"/>
                  <a:pt x="1674317" y="1805006"/>
                  <a:pt x="1670596" y="1805936"/>
                </a:cubicBezTo>
                <a:close/>
                <a:moveTo>
                  <a:pt x="1265039" y="1785937"/>
                </a:moveTo>
                <a:lnTo>
                  <a:pt x="1265039" y="1793379"/>
                </a:lnTo>
                <a:cubicBezTo>
                  <a:pt x="1265039" y="1793379"/>
                  <a:pt x="1267520" y="1793379"/>
                  <a:pt x="1272481" y="1793379"/>
                </a:cubicBezTo>
                <a:cubicBezTo>
                  <a:pt x="1267520" y="1788418"/>
                  <a:pt x="1265039" y="1785937"/>
                  <a:pt x="1265039" y="1785937"/>
                </a:cubicBezTo>
                <a:close/>
                <a:moveTo>
                  <a:pt x="1086446" y="1785937"/>
                </a:moveTo>
                <a:cubicBezTo>
                  <a:pt x="1086446" y="1785937"/>
                  <a:pt x="1088926" y="1785937"/>
                  <a:pt x="1093887" y="1785937"/>
                </a:cubicBezTo>
                <a:lnTo>
                  <a:pt x="1101328" y="1785937"/>
                </a:lnTo>
                <a:cubicBezTo>
                  <a:pt x="1101328" y="1785937"/>
                  <a:pt x="1098848" y="1788418"/>
                  <a:pt x="1093887" y="1793379"/>
                </a:cubicBezTo>
                <a:cubicBezTo>
                  <a:pt x="1088926" y="1793379"/>
                  <a:pt x="1086446" y="1793379"/>
                  <a:pt x="1086446" y="1793379"/>
                </a:cubicBezTo>
                <a:cubicBezTo>
                  <a:pt x="1086446" y="1788418"/>
                  <a:pt x="1086446" y="1785937"/>
                  <a:pt x="1086446" y="1785937"/>
                </a:cubicBezTo>
                <a:close/>
                <a:moveTo>
                  <a:pt x="6474023" y="1778496"/>
                </a:moveTo>
                <a:cubicBezTo>
                  <a:pt x="6474023" y="1778496"/>
                  <a:pt x="6476503" y="1778496"/>
                  <a:pt x="6481465" y="1778496"/>
                </a:cubicBezTo>
                <a:lnTo>
                  <a:pt x="6474023" y="1785937"/>
                </a:lnTo>
                <a:cubicBezTo>
                  <a:pt x="6474023" y="1780977"/>
                  <a:pt x="6474023" y="1778496"/>
                  <a:pt x="6474023" y="1778496"/>
                </a:cubicBezTo>
                <a:close/>
                <a:moveTo>
                  <a:pt x="6280547" y="1778496"/>
                </a:moveTo>
                <a:lnTo>
                  <a:pt x="6287988" y="1785937"/>
                </a:lnTo>
                <a:lnTo>
                  <a:pt x="6302871" y="1785937"/>
                </a:lnTo>
                <a:cubicBezTo>
                  <a:pt x="6302871" y="1780977"/>
                  <a:pt x="6300391" y="1778496"/>
                  <a:pt x="6295429" y="1778496"/>
                </a:cubicBezTo>
                <a:cubicBezTo>
                  <a:pt x="6290468" y="1778496"/>
                  <a:pt x="6285508" y="1778496"/>
                  <a:pt x="6280547" y="1778496"/>
                </a:cubicBezTo>
                <a:close/>
                <a:moveTo>
                  <a:pt x="6101953" y="1778496"/>
                </a:moveTo>
                <a:lnTo>
                  <a:pt x="6094511" y="1793379"/>
                </a:lnTo>
                <a:lnTo>
                  <a:pt x="6124277" y="1793379"/>
                </a:lnTo>
                <a:cubicBezTo>
                  <a:pt x="6124277" y="1788418"/>
                  <a:pt x="6123036" y="1784697"/>
                  <a:pt x="6120556" y="1782217"/>
                </a:cubicBezTo>
                <a:cubicBezTo>
                  <a:pt x="6118076" y="1779736"/>
                  <a:pt x="6111874" y="1778496"/>
                  <a:pt x="6101953" y="1778496"/>
                </a:cubicBezTo>
                <a:close/>
                <a:moveTo>
                  <a:pt x="6064746" y="1778496"/>
                </a:moveTo>
                <a:cubicBezTo>
                  <a:pt x="6074667" y="1788418"/>
                  <a:pt x="6079629" y="1788418"/>
                  <a:pt x="6079629" y="1778496"/>
                </a:cubicBezTo>
                <a:cubicBezTo>
                  <a:pt x="6074667" y="1778496"/>
                  <a:pt x="6072187" y="1778496"/>
                  <a:pt x="6072187" y="1778496"/>
                </a:cubicBezTo>
                <a:close/>
                <a:moveTo>
                  <a:pt x="6444257" y="1771055"/>
                </a:moveTo>
                <a:lnTo>
                  <a:pt x="6451699" y="1771055"/>
                </a:lnTo>
                <a:cubicBezTo>
                  <a:pt x="6451699" y="1776015"/>
                  <a:pt x="6449219" y="1778496"/>
                  <a:pt x="6444257" y="1778496"/>
                </a:cubicBezTo>
                <a:close/>
                <a:moveTo>
                  <a:pt x="6369843" y="1771055"/>
                </a:moveTo>
                <a:lnTo>
                  <a:pt x="6377285" y="1771055"/>
                </a:lnTo>
                <a:cubicBezTo>
                  <a:pt x="6377285" y="1776015"/>
                  <a:pt x="6374805" y="1778496"/>
                  <a:pt x="6369843" y="1778496"/>
                </a:cubicBezTo>
                <a:close/>
                <a:moveTo>
                  <a:pt x="6399609" y="1768575"/>
                </a:moveTo>
                <a:lnTo>
                  <a:pt x="6399609" y="1771055"/>
                </a:lnTo>
                <a:cubicBezTo>
                  <a:pt x="6394647" y="1771055"/>
                  <a:pt x="6392167" y="1771055"/>
                  <a:pt x="6392167" y="1771055"/>
                </a:cubicBezTo>
                <a:close/>
                <a:moveTo>
                  <a:pt x="1242715" y="1763613"/>
                </a:moveTo>
                <a:lnTo>
                  <a:pt x="1235274" y="1771055"/>
                </a:lnTo>
                <a:lnTo>
                  <a:pt x="1242715" y="1771055"/>
                </a:lnTo>
                <a:cubicBezTo>
                  <a:pt x="1247676" y="1771055"/>
                  <a:pt x="1250156" y="1769815"/>
                  <a:pt x="1250156" y="1767334"/>
                </a:cubicBezTo>
                <a:cubicBezTo>
                  <a:pt x="1250156" y="1764853"/>
                  <a:pt x="1247676" y="1763613"/>
                  <a:pt x="1242715" y="1763613"/>
                </a:cubicBezTo>
                <a:close/>
                <a:moveTo>
                  <a:pt x="1175742" y="1763613"/>
                </a:moveTo>
                <a:lnTo>
                  <a:pt x="1175742" y="1771055"/>
                </a:lnTo>
                <a:lnTo>
                  <a:pt x="1190625" y="1771055"/>
                </a:lnTo>
                <a:close/>
                <a:moveTo>
                  <a:pt x="1041797" y="1763613"/>
                </a:moveTo>
                <a:lnTo>
                  <a:pt x="1034356" y="1771055"/>
                </a:lnTo>
                <a:lnTo>
                  <a:pt x="1049239" y="1778496"/>
                </a:lnTo>
                <a:lnTo>
                  <a:pt x="1064121" y="1785937"/>
                </a:lnTo>
                <a:lnTo>
                  <a:pt x="1049239" y="1785937"/>
                </a:lnTo>
                <a:lnTo>
                  <a:pt x="1064121" y="1793379"/>
                </a:lnTo>
                <a:lnTo>
                  <a:pt x="1064121" y="1785937"/>
                </a:lnTo>
                <a:cubicBezTo>
                  <a:pt x="1064121" y="1785937"/>
                  <a:pt x="1066602" y="1784697"/>
                  <a:pt x="1071562" y="1782217"/>
                </a:cubicBezTo>
                <a:cubicBezTo>
                  <a:pt x="1076524" y="1779736"/>
                  <a:pt x="1079004" y="1780977"/>
                  <a:pt x="1079004" y="1785937"/>
                </a:cubicBezTo>
                <a:lnTo>
                  <a:pt x="1086446" y="1793379"/>
                </a:lnTo>
                <a:lnTo>
                  <a:pt x="1101328" y="1800820"/>
                </a:lnTo>
                <a:lnTo>
                  <a:pt x="1123652" y="1815703"/>
                </a:lnTo>
                <a:cubicBezTo>
                  <a:pt x="1123652" y="1815703"/>
                  <a:pt x="1129854" y="1818184"/>
                  <a:pt x="1142256" y="1823144"/>
                </a:cubicBezTo>
                <a:cubicBezTo>
                  <a:pt x="1154658" y="1828105"/>
                  <a:pt x="1165820" y="1833067"/>
                  <a:pt x="1175742" y="1838027"/>
                </a:cubicBezTo>
                <a:cubicBezTo>
                  <a:pt x="1180703" y="1838027"/>
                  <a:pt x="1186904" y="1840508"/>
                  <a:pt x="1194346" y="1845469"/>
                </a:cubicBezTo>
                <a:cubicBezTo>
                  <a:pt x="1201787" y="1850429"/>
                  <a:pt x="1203028" y="1852910"/>
                  <a:pt x="1198067" y="1852910"/>
                </a:cubicBezTo>
                <a:cubicBezTo>
                  <a:pt x="1198067" y="1857871"/>
                  <a:pt x="1199307" y="1860351"/>
                  <a:pt x="1201787" y="1860351"/>
                </a:cubicBezTo>
                <a:cubicBezTo>
                  <a:pt x="1204268" y="1860351"/>
                  <a:pt x="1205508" y="1860351"/>
                  <a:pt x="1205508" y="1860351"/>
                </a:cubicBezTo>
                <a:cubicBezTo>
                  <a:pt x="1210469" y="1860351"/>
                  <a:pt x="1210469" y="1857871"/>
                  <a:pt x="1205508" y="1852910"/>
                </a:cubicBezTo>
                <a:lnTo>
                  <a:pt x="1212949" y="1852910"/>
                </a:lnTo>
                <a:cubicBezTo>
                  <a:pt x="1212949" y="1852910"/>
                  <a:pt x="1221631" y="1855391"/>
                  <a:pt x="1238994" y="1860351"/>
                </a:cubicBezTo>
                <a:cubicBezTo>
                  <a:pt x="1256357" y="1865312"/>
                  <a:pt x="1267520" y="1865312"/>
                  <a:pt x="1272481" y="1860351"/>
                </a:cubicBezTo>
                <a:cubicBezTo>
                  <a:pt x="1272481" y="1860351"/>
                  <a:pt x="1274961" y="1861592"/>
                  <a:pt x="1279922" y="1864072"/>
                </a:cubicBezTo>
                <a:cubicBezTo>
                  <a:pt x="1284883" y="1866553"/>
                  <a:pt x="1288604" y="1866553"/>
                  <a:pt x="1291084" y="1864072"/>
                </a:cubicBezTo>
                <a:cubicBezTo>
                  <a:pt x="1293565" y="1861592"/>
                  <a:pt x="1297285" y="1861592"/>
                  <a:pt x="1302246" y="1864072"/>
                </a:cubicBezTo>
                <a:cubicBezTo>
                  <a:pt x="1307207" y="1866553"/>
                  <a:pt x="1310928" y="1867793"/>
                  <a:pt x="1313408" y="1867793"/>
                </a:cubicBezTo>
                <a:cubicBezTo>
                  <a:pt x="1315889" y="1867793"/>
                  <a:pt x="1320850" y="1870274"/>
                  <a:pt x="1328291" y="1875234"/>
                </a:cubicBezTo>
                <a:cubicBezTo>
                  <a:pt x="1335733" y="1880195"/>
                  <a:pt x="1341934" y="1885156"/>
                  <a:pt x="1346895" y="1890117"/>
                </a:cubicBezTo>
                <a:lnTo>
                  <a:pt x="1361777" y="1897559"/>
                </a:lnTo>
                <a:cubicBezTo>
                  <a:pt x="1361777" y="1907481"/>
                  <a:pt x="1381621" y="1912441"/>
                  <a:pt x="1421309" y="1912441"/>
                </a:cubicBezTo>
                <a:lnTo>
                  <a:pt x="1413867" y="1905000"/>
                </a:lnTo>
                <a:lnTo>
                  <a:pt x="1421309" y="1905000"/>
                </a:lnTo>
                <a:lnTo>
                  <a:pt x="1436192" y="1912441"/>
                </a:lnTo>
                <a:cubicBezTo>
                  <a:pt x="1456035" y="1927324"/>
                  <a:pt x="1475879" y="1934766"/>
                  <a:pt x="1495723" y="1934766"/>
                </a:cubicBezTo>
                <a:cubicBezTo>
                  <a:pt x="1505645" y="1934766"/>
                  <a:pt x="1510606" y="1936006"/>
                  <a:pt x="1510606" y="1938486"/>
                </a:cubicBezTo>
                <a:cubicBezTo>
                  <a:pt x="1510606" y="1940967"/>
                  <a:pt x="1514326" y="1942207"/>
                  <a:pt x="1521768" y="1942207"/>
                </a:cubicBezTo>
                <a:cubicBezTo>
                  <a:pt x="1529209" y="1942207"/>
                  <a:pt x="1540371" y="1945928"/>
                  <a:pt x="1555254" y="1953369"/>
                </a:cubicBezTo>
                <a:cubicBezTo>
                  <a:pt x="1570137" y="1960810"/>
                  <a:pt x="1583780" y="1965771"/>
                  <a:pt x="1596182" y="1968252"/>
                </a:cubicBezTo>
                <a:cubicBezTo>
                  <a:pt x="1608584" y="1970733"/>
                  <a:pt x="1617266" y="1973213"/>
                  <a:pt x="1622227" y="1975693"/>
                </a:cubicBezTo>
                <a:cubicBezTo>
                  <a:pt x="1627187" y="1978174"/>
                  <a:pt x="1630908" y="1979414"/>
                  <a:pt x="1633389" y="1979414"/>
                </a:cubicBezTo>
                <a:cubicBezTo>
                  <a:pt x="1635869" y="1979414"/>
                  <a:pt x="1639590" y="1981895"/>
                  <a:pt x="1644551" y="1986855"/>
                </a:cubicBezTo>
                <a:cubicBezTo>
                  <a:pt x="1649512" y="1991816"/>
                  <a:pt x="1656953" y="1994297"/>
                  <a:pt x="1666875" y="1994297"/>
                </a:cubicBezTo>
                <a:lnTo>
                  <a:pt x="1681758" y="1994297"/>
                </a:lnTo>
                <a:cubicBezTo>
                  <a:pt x="1691680" y="1999258"/>
                  <a:pt x="1697881" y="2000498"/>
                  <a:pt x="1700361" y="1998017"/>
                </a:cubicBezTo>
                <a:cubicBezTo>
                  <a:pt x="1702842" y="1995537"/>
                  <a:pt x="1707803" y="1996777"/>
                  <a:pt x="1715244" y="2001738"/>
                </a:cubicBezTo>
                <a:cubicBezTo>
                  <a:pt x="1722686" y="2006699"/>
                  <a:pt x="1728887" y="2009180"/>
                  <a:pt x="1733848" y="2009180"/>
                </a:cubicBezTo>
                <a:cubicBezTo>
                  <a:pt x="1738809" y="2004219"/>
                  <a:pt x="1743770" y="2004219"/>
                  <a:pt x="1748731" y="2009180"/>
                </a:cubicBezTo>
                <a:cubicBezTo>
                  <a:pt x="1753692" y="2014140"/>
                  <a:pt x="1756172" y="2016621"/>
                  <a:pt x="1756172" y="2016621"/>
                </a:cubicBezTo>
                <a:cubicBezTo>
                  <a:pt x="1761133" y="2011660"/>
                  <a:pt x="1766094" y="2009180"/>
                  <a:pt x="1771055" y="2009180"/>
                </a:cubicBezTo>
                <a:cubicBezTo>
                  <a:pt x="1766094" y="2004219"/>
                  <a:pt x="1766094" y="1999258"/>
                  <a:pt x="1771055" y="1994297"/>
                </a:cubicBezTo>
                <a:cubicBezTo>
                  <a:pt x="1776016" y="1989336"/>
                  <a:pt x="1783457" y="1994297"/>
                  <a:pt x="1793379" y="2009180"/>
                </a:cubicBezTo>
                <a:lnTo>
                  <a:pt x="1785938" y="2009180"/>
                </a:lnTo>
                <a:cubicBezTo>
                  <a:pt x="1785938" y="2009180"/>
                  <a:pt x="1785938" y="2011660"/>
                  <a:pt x="1785938" y="2016621"/>
                </a:cubicBezTo>
                <a:lnTo>
                  <a:pt x="1838028" y="2031504"/>
                </a:lnTo>
                <a:cubicBezTo>
                  <a:pt x="1842988" y="2031504"/>
                  <a:pt x="1846709" y="2031504"/>
                  <a:pt x="1849190" y="2031504"/>
                </a:cubicBezTo>
                <a:cubicBezTo>
                  <a:pt x="1851670" y="2031504"/>
                  <a:pt x="1854150" y="2031504"/>
                  <a:pt x="1856631" y="2031504"/>
                </a:cubicBezTo>
                <a:cubicBezTo>
                  <a:pt x="1859112" y="2031504"/>
                  <a:pt x="1862832" y="2031504"/>
                  <a:pt x="1867793" y="2031504"/>
                </a:cubicBezTo>
                <a:cubicBezTo>
                  <a:pt x="1867793" y="2026543"/>
                  <a:pt x="1865313" y="2024062"/>
                  <a:pt x="1860352" y="2024062"/>
                </a:cubicBezTo>
                <a:cubicBezTo>
                  <a:pt x="1855391" y="2024062"/>
                  <a:pt x="1851670" y="2022822"/>
                  <a:pt x="1849190" y="2020342"/>
                </a:cubicBezTo>
                <a:cubicBezTo>
                  <a:pt x="1846709" y="2017861"/>
                  <a:pt x="1842988" y="2014140"/>
                  <a:pt x="1838028" y="2009180"/>
                </a:cubicBezTo>
                <a:lnTo>
                  <a:pt x="1845469" y="2009180"/>
                </a:lnTo>
                <a:lnTo>
                  <a:pt x="1852910" y="2009180"/>
                </a:lnTo>
                <a:lnTo>
                  <a:pt x="1854770" y="2009180"/>
                </a:lnTo>
                <a:cubicBezTo>
                  <a:pt x="1858491" y="2009180"/>
                  <a:pt x="1862832" y="2009180"/>
                  <a:pt x="1867793" y="2009180"/>
                </a:cubicBezTo>
                <a:cubicBezTo>
                  <a:pt x="1877715" y="2009180"/>
                  <a:pt x="1885156" y="2006699"/>
                  <a:pt x="1890117" y="2001738"/>
                </a:cubicBezTo>
                <a:lnTo>
                  <a:pt x="1897559" y="2001738"/>
                </a:lnTo>
                <a:lnTo>
                  <a:pt x="1882676" y="1986855"/>
                </a:lnTo>
                <a:cubicBezTo>
                  <a:pt x="1877715" y="1986855"/>
                  <a:pt x="1873994" y="1985615"/>
                  <a:pt x="1871514" y="1983135"/>
                </a:cubicBezTo>
                <a:cubicBezTo>
                  <a:pt x="1869033" y="1980654"/>
                  <a:pt x="1867793" y="1979414"/>
                  <a:pt x="1867793" y="1979414"/>
                </a:cubicBezTo>
                <a:cubicBezTo>
                  <a:pt x="1867793" y="1979414"/>
                  <a:pt x="1860352" y="1976933"/>
                  <a:pt x="1845469" y="1971973"/>
                </a:cubicBezTo>
                <a:lnTo>
                  <a:pt x="1808262" y="1964531"/>
                </a:lnTo>
                <a:cubicBezTo>
                  <a:pt x="1803301" y="1959570"/>
                  <a:pt x="1795860" y="1957090"/>
                  <a:pt x="1785938" y="1957090"/>
                </a:cubicBezTo>
                <a:cubicBezTo>
                  <a:pt x="1776016" y="1952129"/>
                  <a:pt x="1768574" y="1949648"/>
                  <a:pt x="1763613" y="1949648"/>
                </a:cubicBezTo>
                <a:cubicBezTo>
                  <a:pt x="1758653" y="1949648"/>
                  <a:pt x="1754932" y="1948408"/>
                  <a:pt x="1752451" y="1945928"/>
                </a:cubicBezTo>
                <a:cubicBezTo>
                  <a:pt x="1749971" y="1943447"/>
                  <a:pt x="1737569" y="1938486"/>
                  <a:pt x="1715244" y="1931045"/>
                </a:cubicBezTo>
                <a:cubicBezTo>
                  <a:pt x="1692920" y="1923603"/>
                  <a:pt x="1671836" y="1917402"/>
                  <a:pt x="1651992" y="1912441"/>
                </a:cubicBezTo>
                <a:cubicBezTo>
                  <a:pt x="1612305" y="1902519"/>
                  <a:pt x="1592461" y="1897559"/>
                  <a:pt x="1592461" y="1897559"/>
                </a:cubicBezTo>
                <a:lnTo>
                  <a:pt x="1577578" y="1890117"/>
                </a:lnTo>
                <a:cubicBezTo>
                  <a:pt x="1572617" y="1890117"/>
                  <a:pt x="1565176" y="1890117"/>
                  <a:pt x="1555254" y="1890117"/>
                </a:cubicBezTo>
                <a:lnTo>
                  <a:pt x="1547813" y="1890117"/>
                </a:lnTo>
                <a:lnTo>
                  <a:pt x="1562695" y="1897559"/>
                </a:lnTo>
                <a:cubicBezTo>
                  <a:pt x="1567656" y="1897559"/>
                  <a:pt x="1575098" y="1900039"/>
                  <a:pt x="1585020" y="1905000"/>
                </a:cubicBezTo>
                <a:cubicBezTo>
                  <a:pt x="1589981" y="1909961"/>
                  <a:pt x="1594941" y="1913681"/>
                  <a:pt x="1599902" y="1916162"/>
                </a:cubicBezTo>
                <a:cubicBezTo>
                  <a:pt x="1604863" y="1918643"/>
                  <a:pt x="1607344" y="1919883"/>
                  <a:pt x="1607344" y="1919883"/>
                </a:cubicBezTo>
                <a:cubicBezTo>
                  <a:pt x="1612305" y="1919883"/>
                  <a:pt x="1627187" y="1923603"/>
                  <a:pt x="1651992" y="1931045"/>
                </a:cubicBezTo>
                <a:cubicBezTo>
                  <a:pt x="1676797" y="1938486"/>
                  <a:pt x="1684239" y="1942207"/>
                  <a:pt x="1674317" y="1942207"/>
                </a:cubicBezTo>
                <a:lnTo>
                  <a:pt x="1659434" y="1949648"/>
                </a:lnTo>
                <a:cubicBezTo>
                  <a:pt x="1659434" y="1949648"/>
                  <a:pt x="1656953" y="1947168"/>
                  <a:pt x="1651992" y="1942207"/>
                </a:cubicBezTo>
                <a:lnTo>
                  <a:pt x="1622227" y="1934766"/>
                </a:lnTo>
                <a:lnTo>
                  <a:pt x="1614785" y="1927324"/>
                </a:lnTo>
                <a:cubicBezTo>
                  <a:pt x="1609824" y="1922363"/>
                  <a:pt x="1604863" y="1922363"/>
                  <a:pt x="1599902" y="1927324"/>
                </a:cubicBezTo>
                <a:lnTo>
                  <a:pt x="1599902" y="1919883"/>
                </a:lnTo>
                <a:lnTo>
                  <a:pt x="1592461" y="1919883"/>
                </a:lnTo>
                <a:cubicBezTo>
                  <a:pt x="1587500" y="1919883"/>
                  <a:pt x="1582539" y="1919883"/>
                  <a:pt x="1577578" y="1919883"/>
                </a:cubicBezTo>
                <a:cubicBezTo>
                  <a:pt x="1577578" y="1924843"/>
                  <a:pt x="1577578" y="1927324"/>
                  <a:pt x="1577578" y="1927324"/>
                </a:cubicBezTo>
                <a:lnTo>
                  <a:pt x="1570137" y="1919883"/>
                </a:lnTo>
                <a:cubicBezTo>
                  <a:pt x="1575098" y="1919883"/>
                  <a:pt x="1577578" y="1918643"/>
                  <a:pt x="1577578" y="1916162"/>
                </a:cubicBezTo>
                <a:cubicBezTo>
                  <a:pt x="1577578" y="1913681"/>
                  <a:pt x="1577578" y="1912441"/>
                  <a:pt x="1577578" y="1912441"/>
                </a:cubicBezTo>
                <a:lnTo>
                  <a:pt x="1555254" y="1912441"/>
                </a:lnTo>
                <a:lnTo>
                  <a:pt x="1532930" y="1912441"/>
                </a:lnTo>
                <a:lnTo>
                  <a:pt x="1518047" y="1905000"/>
                </a:lnTo>
                <a:cubicBezTo>
                  <a:pt x="1513086" y="1905000"/>
                  <a:pt x="1508125" y="1905000"/>
                  <a:pt x="1503164" y="1905000"/>
                </a:cubicBezTo>
                <a:lnTo>
                  <a:pt x="1518047" y="1897559"/>
                </a:lnTo>
                <a:cubicBezTo>
                  <a:pt x="1518047" y="1902519"/>
                  <a:pt x="1520527" y="1905000"/>
                  <a:pt x="1525488" y="1905000"/>
                </a:cubicBezTo>
                <a:lnTo>
                  <a:pt x="1525488" y="1897559"/>
                </a:lnTo>
                <a:cubicBezTo>
                  <a:pt x="1520527" y="1897559"/>
                  <a:pt x="1518047" y="1895078"/>
                  <a:pt x="1518047" y="1890117"/>
                </a:cubicBezTo>
                <a:lnTo>
                  <a:pt x="1495723" y="1882676"/>
                </a:lnTo>
                <a:lnTo>
                  <a:pt x="1465957" y="1875234"/>
                </a:lnTo>
                <a:lnTo>
                  <a:pt x="1451074" y="1875234"/>
                </a:lnTo>
                <a:cubicBezTo>
                  <a:pt x="1451074" y="1880195"/>
                  <a:pt x="1443633" y="1882676"/>
                  <a:pt x="1428750" y="1882676"/>
                </a:cubicBezTo>
                <a:lnTo>
                  <a:pt x="1406426" y="1875234"/>
                </a:lnTo>
                <a:cubicBezTo>
                  <a:pt x="1401465" y="1870274"/>
                  <a:pt x="1395264" y="1866553"/>
                  <a:pt x="1387823" y="1864072"/>
                </a:cubicBezTo>
                <a:cubicBezTo>
                  <a:pt x="1380381" y="1861592"/>
                  <a:pt x="1374180" y="1860351"/>
                  <a:pt x="1369219" y="1860351"/>
                </a:cubicBezTo>
                <a:lnTo>
                  <a:pt x="1302246" y="1838027"/>
                </a:lnTo>
                <a:cubicBezTo>
                  <a:pt x="1302246" y="1838027"/>
                  <a:pt x="1302246" y="1835547"/>
                  <a:pt x="1302246" y="1830586"/>
                </a:cubicBezTo>
                <a:lnTo>
                  <a:pt x="1287363" y="1823144"/>
                </a:lnTo>
                <a:lnTo>
                  <a:pt x="1257598" y="1815703"/>
                </a:lnTo>
                <a:cubicBezTo>
                  <a:pt x="1252637" y="1815703"/>
                  <a:pt x="1250156" y="1815703"/>
                  <a:pt x="1250156" y="1815703"/>
                </a:cubicBezTo>
                <a:cubicBezTo>
                  <a:pt x="1250156" y="1820664"/>
                  <a:pt x="1250156" y="1824384"/>
                  <a:pt x="1250156" y="1826865"/>
                </a:cubicBezTo>
                <a:cubicBezTo>
                  <a:pt x="1250156" y="1829346"/>
                  <a:pt x="1252637" y="1833067"/>
                  <a:pt x="1257598" y="1838027"/>
                </a:cubicBezTo>
                <a:cubicBezTo>
                  <a:pt x="1267520" y="1842988"/>
                  <a:pt x="1274961" y="1846709"/>
                  <a:pt x="1279922" y="1849189"/>
                </a:cubicBezTo>
                <a:cubicBezTo>
                  <a:pt x="1284883" y="1851670"/>
                  <a:pt x="1287363" y="1854150"/>
                  <a:pt x="1287363" y="1856631"/>
                </a:cubicBezTo>
                <a:cubicBezTo>
                  <a:pt x="1287363" y="1859111"/>
                  <a:pt x="1286123" y="1859111"/>
                  <a:pt x="1283643" y="1856631"/>
                </a:cubicBezTo>
                <a:cubicBezTo>
                  <a:pt x="1281162" y="1854150"/>
                  <a:pt x="1272481" y="1850429"/>
                  <a:pt x="1257598" y="1845469"/>
                </a:cubicBezTo>
                <a:lnTo>
                  <a:pt x="1235274" y="1830586"/>
                </a:lnTo>
                <a:cubicBezTo>
                  <a:pt x="1240235" y="1830586"/>
                  <a:pt x="1242715" y="1825625"/>
                  <a:pt x="1242715" y="1815703"/>
                </a:cubicBezTo>
                <a:lnTo>
                  <a:pt x="1235274" y="1808262"/>
                </a:lnTo>
                <a:lnTo>
                  <a:pt x="1235274" y="1800820"/>
                </a:lnTo>
                <a:lnTo>
                  <a:pt x="1242715" y="1800820"/>
                </a:lnTo>
                <a:cubicBezTo>
                  <a:pt x="1242715" y="1800820"/>
                  <a:pt x="1241474" y="1799580"/>
                  <a:pt x="1238994" y="1797100"/>
                </a:cubicBezTo>
                <a:cubicBezTo>
                  <a:pt x="1236514" y="1794619"/>
                  <a:pt x="1232793" y="1793379"/>
                  <a:pt x="1227832" y="1793379"/>
                </a:cubicBezTo>
                <a:cubicBezTo>
                  <a:pt x="1222871" y="1788418"/>
                  <a:pt x="1217910" y="1784697"/>
                  <a:pt x="1212949" y="1782217"/>
                </a:cubicBezTo>
                <a:cubicBezTo>
                  <a:pt x="1207988" y="1779736"/>
                  <a:pt x="1203028" y="1778496"/>
                  <a:pt x="1198067" y="1778496"/>
                </a:cubicBezTo>
                <a:lnTo>
                  <a:pt x="1183184" y="1785937"/>
                </a:lnTo>
                <a:lnTo>
                  <a:pt x="1198067" y="1785937"/>
                </a:lnTo>
                <a:lnTo>
                  <a:pt x="1212949" y="1793379"/>
                </a:lnTo>
                <a:cubicBezTo>
                  <a:pt x="1222871" y="1793379"/>
                  <a:pt x="1225352" y="1798340"/>
                  <a:pt x="1220391" y="1808262"/>
                </a:cubicBezTo>
                <a:cubicBezTo>
                  <a:pt x="1220391" y="1808262"/>
                  <a:pt x="1212949" y="1805781"/>
                  <a:pt x="1198067" y="1800820"/>
                </a:cubicBezTo>
                <a:cubicBezTo>
                  <a:pt x="1188145" y="1800820"/>
                  <a:pt x="1180703" y="1800820"/>
                  <a:pt x="1175742" y="1800820"/>
                </a:cubicBezTo>
                <a:lnTo>
                  <a:pt x="1190625" y="1815703"/>
                </a:lnTo>
                <a:lnTo>
                  <a:pt x="1198067" y="1815703"/>
                </a:lnTo>
                <a:lnTo>
                  <a:pt x="1205508" y="1815703"/>
                </a:lnTo>
                <a:cubicBezTo>
                  <a:pt x="1210469" y="1815703"/>
                  <a:pt x="1211709" y="1816943"/>
                  <a:pt x="1209229" y="1819424"/>
                </a:cubicBezTo>
                <a:cubicBezTo>
                  <a:pt x="1206748" y="1821904"/>
                  <a:pt x="1207988" y="1825625"/>
                  <a:pt x="1212949" y="1830586"/>
                </a:cubicBezTo>
                <a:lnTo>
                  <a:pt x="1205508" y="1830586"/>
                </a:lnTo>
                <a:lnTo>
                  <a:pt x="1190625" y="1823144"/>
                </a:lnTo>
                <a:cubicBezTo>
                  <a:pt x="1190625" y="1833067"/>
                  <a:pt x="1175742" y="1830586"/>
                  <a:pt x="1145977" y="1815703"/>
                </a:cubicBezTo>
                <a:cubicBezTo>
                  <a:pt x="1136055" y="1810742"/>
                  <a:pt x="1129854" y="1808262"/>
                  <a:pt x="1127373" y="1808262"/>
                </a:cubicBezTo>
                <a:cubicBezTo>
                  <a:pt x="1124893" y="1808262"/>
                  <a:pt x="1121172" y="1805781"/>
                  <a:pt x="1116211" y="1800820"/>
                </a:cubicBezTo>
                <a:lnTo>
                  <a:pt x="1123652" y="1800820"/>
                </a:lnTo>
                <a:cubicBezTo>
                  <a:pt x="1123652" y="1795859"/>
                  <a:pt x="1121172" y="1793379"/>
                  <a:pt x="1116211" y="1793379"/>
                </a:cubicBezTo>
                <a:cubicBezTo>
                  <a:pt x="1111250" y="1793379"/>
                  <a:pt x="1108769" y="1792139"/>
                  <a:pt x="1108769" y="1789658"/>
                </a:cubicBezTo>
                <a:cubicBezTo>
                  <a:pt x="1108769" y="1787177"/>
                  <a:pt x="1106289" y="1783457"/>
                  <a:pt x="1101328" y="1778496"/>
                </a:cubicBezTo>
                <a:cubicBezTo>
                  <a:pt x="1096367" y="1773535"/>
                  <a:pt x="1088926" y="1771055"/>
                  <a:pt x="1079004" y="1771055"/>
                </a:cubicBezTo>
                <a:lnTo>
                  <a:pt x="1064121" y="1771055"/>
                </a:lnTo>
                <a:cubicBezTo>
                  <a:pt x="1064121" y="1766094"/>
                  <a:pt x="1061641" y="1763613"/>
                  <a:pt x="1056680" y="1763613"/>
                </a:cubicBezTo>
                <a:close/>
                <a:moveTo>
                  <a:pt x="6488905" y="1756172"/>
                </a:moveTo>
                <a:lnTo>
                  <a:pt x="6496347" y="1763613"/>
                </a:lnTo>
                <a:cubicBezTo>
                  <a:pt x="6496347" y="1763613"/>
                  <a:pt x="6493867" y="1763613"/>
                  <a:pt x="6488905" y="1763613"/>
                </a:cubicBezTo>
                <a:cubicBezTo>
                  <a:pt x="6488905" y="1763613"/>
                  <a:pt x="6486425" y="1763613"/>
                  <a:pt x="6481465" y="1763613"/>
                </a:cubicBezTo>
                <a:cubicBezTo>
                  <a:pt x="6481465" y="1758652"/>
                  <a:pt x="6483945" y="1756172"/>
                  <a:pt x="6488905" y="1756172"/>
                </a:cubicBezTo>
                <a:close/>
                <a:moveTo>
                  <a:pt x="6392167" y="1756172"/>
                </a:moveTo>
                <a:lnTo>
                  <a:pt x="6414491" y="1763613"/>
                </a:lnTo>
                <a:lnTo>
                  <a:pt x="6399609" y="1768575"/>
                </a:lnTo>
                <a:lnTo>
                  <a:pt x="6399609" y="1763613"/>
                </a:lnTo>
                <a:cubicBezTo>
                  <a:pt x="6389687" y="1763613"/>
                  <a:pt x="6387206" y="1761133"/>
                  <a:pt x="6392167" y="1756172"/>
                </a:cubicBezTo>
                <a:close/>
                <a:moveTo>
                  <a:pt x="6161484" y="1756172"/>
                </a:moveTo>
                <a:cubicBezTo>
                  <a:pt x="6156523" y="1761133"/>
                  <a:pt x="6156523" y="1763613"/>
                  <a:pt x="6161484" y="1763613"/>
                </a:cubicBezTo>
                <a:cubicBezTo>
                  <a:pt x="6166445" y="1763613"/>
                  <a:pt x="6168926" y="1761133"/>
                  <a:pt x="6168926" y="1756172"/>
                </a:cubicBezTo>
                <a:cubicBezTo>
                  <a:pt x="6163964" y="1756172"/>
                  <a:pt x="6161484" y="1756172"/>
                  <a:pt x="6161484" y="1756172"/>
                </a:cubicBezTo>
                <a:close/>
                <a:moveTo>
                  <a:pt x="5997773" y="1756172"/>
                </a:moveTo>
                <a:lnTo>
                  <a:pt x="5997773" y="1763613"/>
                </a:lnTo>
                <a:cubicBezTo>
                  <a:pt x="6007695" y="1763613"/>
                  <a:pt x="6012656" y="1763613"/>
                  <a:pt x="6012656" y="1763613"/>
                </a:cubicBezTo>
                <a:cubicBezTo>
                  <a:pt x="6012656" y="1758652"/>
                  <a:pt x="6011415" y="1756172"/>
                  <a:pt x="6008935" y="1756172"/>
                </a:cubicBezTo>
                <a:cubicBezTo>
                  <a:pt x="6006455" y="1756172"/>
                  <a:pt x="6002734" y="1756172"/>
                  <a:pt x="5997773" y="1756172"/>
                </a:cubicBezTo>
                <a:close/>
                <a:moveTo>
                  <a:pt x="1540371" y="1756172"/>
                </a:moveTo>
                <a:cubicBezTo>
                  <a:pt x="1540371" y="1761133"/>
                  <a:pt x="1542852" y="1763613"/>
                  <a:pt x="1547813" y="1763613"/>
                </a:cubicBezTo>
                <a:lnTo>
                  <a:pt x="1547813" y="1756172"/>
                </a:lnTo>
                <a:close/>
                <a:moveTo>
                  <a:pt x="1212949" y="1756172"/>
                </a:moveTo>
                <a:lnTo>
                  <a:pt x="1220391" y="1763613"/>
                </a:lnTo>
                <a:cubicBezTo>
                  <a:pt x="1225352" y="1758652"/>
                  <a:pt x="1225352" y="1756172"/>
                  <a:pt x="1220391" y="1756172"/>
                </a:cubicBezTo>
                <a:cubicBezTo>
                  <a:pt x="1220391" y="1756172"/>
                  <a:pt x="1217910" y="1756172"/>
                  <a:pt x="1212949" y="1756172"/>
                </a:cubicBezTo>
                <a:close/>
                <a:moveTo>
                  <a:pt x="1123652" y="1756172"/>
                </a:moveTo>
                <a:lnTo>
                  <a:pt x="1131094" y="1771055"/>
                </a:lnTo>
                <a:cubicBezTo>
                  <a:pt x="1131094" y="1771055"/>
                  <a:pt x="1131094" y="1768574"/>
                  <a:pt x="1131094" y="1763613"/>
                </a:cubicBezTo>
                <a:close/>
                <a:moveTo>
                  <a:pt x="714375" y="1756172"/>
                </a:moveTo>
                <a:cubicBezTo>
                  <a:pt x="704453" y="1756172"/>
                  <a:pt x="699492" y="1758652"/>
                  <a:pt x="699492" y="1763613"/>
                </a:cubicBezTo>
                <a:cubicBezTo>
                  <a:pt x="704453" y="1773535"/>
                  <a:pt x="721816" y="1778496"/>
                  <a:pt x="751582" y="1778496"/>
                </a:cubicBezTo>
                <a:cubicBezTo>
                  <a:pt x="756543" y="1778496"/>
                  <a:pt x="760264" y="1778496"/>
                  <a:pt x="762744" y="1778496"/>
                </a:cubicBezTo>
                <a:cubicBezTo>
                  <a:pt x="765225" y="1778496"/>
                  <a:pt x="766465" y="1780977"/>
                  <a:pt x="766465" y="1785937"/>
                </a:cubicBezTo>
                <a:lnTo>
                  <a:pt x="781348" y="1785937"/>
                </a:lnTo>
                <a:cubicBezTo>
                  <a:pt x="781348" y="1780977"/>
                  <a:pt x="781348" y="1778496"/>
                  <a:pt x="781348" y="1778496"/>
                </a:cubicBezTo>
                <a:cubicBezTo>
                  <a:pt x="781348" y="1773535"/>
                  <a:pt x="777627" y="1771055"/>
                  <a:pt x="770186" y="1771055"/>
                </a:cubicBezTo>
                <a:cubicBezTo>
                  <a:pt x="762744" y="1771055"/>
                  <a:pt x="756543" y="1768574"/>
                  <a:pt x="751582" y="1763613"/>
                </a:cubicBezTo>
                <a:cubicBezTo>
                  <a:pt x="751582" y="1763613"/>
                  <a:pt x="749102" y="1763613"/>
                  <a:pt x="744141" y="1763613"/>
                </a:cubicBezTo>
                <a:cubicBezTo>
                  <a:pt x="739180" y="1763613"/>
                  <a:pt x="734219" y="1763613"/>
                  <a:pt x="729258" y="1763613"/>
                </a:cubicBezTo>
                <a:cubicBezTo>
                  <a:pt x="724297" y="1763613"/>
                  <a:pt x="719336" y="1761133"/>
                  <a:pt x="714375" y="1756172"/>
                </a:cubicBezTo>
                <a:close/>
                <a:moveTo>
                  <a:pt x="6600527" y="1748730"/>
                </a:moveTo>
                <a:cubicBezTo>
                  <a:pt x="6600527" y="1753691"/>
                  <a:pt x="6600527" y="1756172"/>
                  <a:pt x="6600527" y="1756172"/>
                </a:cubicBezTo>
                <a:cubicBezTo>
                  <a:pt x="6595565" y="1756172"/>
                  <a:pt x="6593085" y="1756172"/>
                  <a:pt x="6593085" y="1756172"/>
                </a:cubicBezTo>
                <a:close/>
                <a:moveTo>
                  <a:pt x="1523628" y="1737569"/>
                </a:moveTo>
                <a:cubicBezTo>
                  <a:pt x="1522388" y="1737569"/>
                  <a:pt x="1520528" y="1738809"/>
                  <a:pt x="1518047" y="1741289"/>
                </a:cubicBezTo>
                <a:lnTo>
                  <a:pt x="1518047" y="1748730"/>
                </a:lnTo>
                <a:cubicBezTo>
                  <a:pt x="1523008" y="1748730"/>
                  <a:pt x="1525488" y="1747490"/>
                  <a:pt x="1525488" y="1745010"/>
                </a:cubicBezTo>
                <a:cubicBezTo>
                  <a:pt x="1525488" y="1742529"/>
                  <a:pt x="1525488" y="1741289"/>
                  <a:pt x="1525488" y="1741289"/>
                </a:cubicBezTo>
                <a:cubicBezTo>
                  <a:pt x="1525488" y="1738809"/>
                  <a:pt x="1524868" y="1737569"/>
                  <a:pt x="1523628" y="1737569"/>
                </a:cubicBezTo>
                <a:close/>
                <a:moveTo>
                  <a:pt x="6488905" y="1726406"/>
                </a:moveTo>
                <a:lnTo>
                  <a:pt x="6496347" y="1726406"/>
                </a:lnTo>
                <a:lnTo>
                  <a:pt x="6488905" y="1733848"/>
                </a:lnTo>
                <a:close/>
                <a:moveTo>
                  <a:pt x="945059" y="1718965"/>
                </a:moveTo>
                <a:lnTo>
                  <a:pt x="959942" y="1726406"/>
                </a:lnTo>
                <a:cubicBezTo>
                  <a:pt x="969863" y="1736328"/>
                  <a:pt x="974824" y="1741289"/>
                  <a:pt x="974824" y="1741289"/>
                </a:cubicBezTo>
                <a:cubicBezTo>
                  <a:pt x="979785" y="1741289"/>
                  <a:pt x="985986" y="1742529"/>
                  <a:pt x="993428" y="1745010"/>
                </a:cubicBezTo>
                <a:cubicBezTo>
                  <a:pt x="1000869" y="1747490"/>
                  <a:pt x="1004590" y="1751211"/>
                  <a:pt x="1004590" y="1756172"/>
                </a:cubicBezTo>
                <a:cubicBezTo>
                  <a:pt x="1004590" y="1761133"/>
                  <a:pt x="997149" y="1761133"/>
                  <a:pt x="982266" y="1756172"/>
                </a:cubicBezTo>
                <a:cubicBezTo>
                  <a:pt x="967383" y="1751211"/>
                  <a:pt x="957461" y="1745010"/>
                  <a:pt x="952500" y="1737568"/>
                </a:cubicBezTo>
                <a:cubicBezTo>
                  <a:pt x="947539" y="1730127"/>
                  <a:pt x="945059" y="1726406"/>
                  <a:pt x="945059" y="1726406"/>
                </a:cubicBezTo>
                <a:lnTo>
                  <a:pt x="945059" y="1733848"/>
                </a:lnTo>
                <a:cubicBezTo>
                  <a:pt x="954980" y="1733848"/>
                  <a:pt x="952500" y="1736328"/>
                  <a:pt x="937617" y="1741289"/>
                </a:cubicBezTo>
                <a:lnTo>
                  <a:pt x="945059" y="1748730"/>
                </a:lnTo>
                <a:cubicBezTo>
                  <a:pt x="974824" y="1768574"/>
                  <a:pt x="994668" y="1773535"/>
                  <a:pt x="1004590" y="1763613"/>
                </a:cubicBezTo>
                <a:cubicBezTo>
                  <a:pt x="1004590" y="1763613"/>
                  <a:pt x="1005830" y="1764853"/>
                  <a:pt x="1008311" y="1767334"/>
                </a:cubicBezTo>
                <a:cubicBezTo>
                  <a:pt x="1010791" y="1769815"/>
                  <a:pt x="1014512" y="1771055"/>
                  <a:pt x="1019473" y="1771055"/>
                </a:cubicBezTo>
                <a:lnTo>
                  <a:pt x="1026914" y="1771055"/>
                </a:lnTo>
                <a:lnTo>
                  <a:pt x="1026914" y="1763613"/>
                </a:lnTo>
                <a:lnTo>
                  <a:pt x="1019473" y="1771055"/>
                </a:lnTo>
                <a:lnTo>
                  <a:pt x="1012031" y="1756172"/>
                </a:lnTo>
                <a:lnTo>
                  <a:pt x="1026914" y="1756172"/>
                </a:lnTo>
                <a:cubicBezTo>
                  <a:pt x="1031875" y="1756172"/>
                  <a:pt x="1033115" y="1753691"/>
                  <a:pt x="1030635" y="1748730"/>
                </a:cubicBezTo>
                <a:cubicBezTo>
                  <a:pt x="1028155" y="1743770"/>
                  <a:pt x="1026914" y="1741289"/>
                  <a:pt x="1026914" y="1741289"/>
                </a:cubicBezTo>
                <a:cubicBezTo>
                  <a:pt x="1026914" y="1741289"/>
                  <a:pt x="1029395" y="1741289"/>
                  <a:pt x="1034356" y="1741289"/>
                </a:cubicBezTo>
                <a:cubicBezTo>
                  <a:pt x="1039317" y="1741289"/>
                  <a:pt x="1041797" y="1743770"/>
                  <a:pt x="1041797" y="1748730"/>
                </a:cubicBezTo>
                <a:lnTo>
                  <a:pt x="1049239" y="1756172"/>
                </a:lnTo>
                <a:cubicBezTo>
                  <a:pt x="1054199" y="1756172"/>
                  <a:pt x="1056680" y="1756172"/>
                  <a:pt x="1056680" y="1756172"/>
                </a:cubicBezTo>
                <a:cubicBezTo>
                  <a:pt x="1061641" y="1756172"/>
                  <a:pt x="1070322" y="1757412"/>
                  <a:pt x="1082725" y="1759892"/>
                </a:cubicBezTo>
                <a:cubicBezTo>
                  <a:pt x="1095127" y="1762373"/>
                  <a:pt x="1103809" y="1763613"/>
                  <a:pt x="1108769" y="1763613"/>
                </a:cubicBezTo>
                <a:lnTo>
                  <a:pt x="1101328" y="1748730"/>
                </a:lnTo>
                <a:cubicBezTo>
                  <a:pt x="1086446" y="1748730"/>
                  <a:pt x="1074043" y="1746250"/>
                  <a:pt x="1064121" y="1741289"/>
                </a:cubicBezTo>
                <a:cubicBezTo>
                  <a:pt x="1059160" y="1741289"/>
                  <a:pt x="1052959" y="1740049"/>
                  <a:pt x="1045518" y="1737568"/>
                </a:cubicBezTo>
                <a:cubicBezTo>
                  <a:pt x="1038076" y="1735088"/>
                  <a:pt x="1031875" y="1733848"/>
                  <a:pt x="1026914" y="1733848"/>
                </a:cubicBezTo>
                <a:cubicBezTo>
                  <a:pt x="1016993" y="1733848"/>
                  <a:pt x="1010791" y="1732608"/>
                  <a:pt x="1008311" y="1730127"/>
                </a:cubicBezTo>
                <a:cubicBezTo>
                  <a:pt x="1005830" y="1727646"/>
                  <a:pt x="999629" y="1726406"/>
                  <a:pt x="989707" y="1726406"/>
                </a:cubicBezTo>
                <a:lnTo>
                  <a:pt x="974824" y="1718965"/>
                </a:lnTo>
                <a:lnTo>
                  <a:pt x="959942" y="1718965"/>
                </a:lnTo>
                <a:close/>
                <a:moveTo>
                  <a:pt x="602754" y="1705942"/>
                </a:moveTo>
                <a:cubicBezTo>
                  <a:pt x="603994" y="1705942"/>
                  <a:pt x="605234" y="1706563"/>
                  <a:pt x="606475" y="1707803"/>
                </a:cubicBezTo>
                <a:cubicBezTo>
                  <a:pt x="608955" y="1710283"/>
                  <a:pt x="610195" y="1711523"/>
                  <a:pt x="610195" y="1711523"/>
                </a:cubicBezTo>
                <a:lnTo>
                  <a:pt x="602754" y="1711523"/>
                </a:lnTo>
                <a:cubicBezTo>
                  <a:pt x="597793" y="1711523"/>
                  <a:pt x="596553" y="1710283"/>
                  <a:pt x="599033" y="1707803"/>
                </a:cubicBezTo>
                <a:cubicBezTo>
                  <a:pt x="600274" y="1706563"/>
                  <a:pt x="601514" y="1705942"/>
                  <a:pt x="602754" y="1705942"/>
                </a:cubicBezTo>
                <a:close/>
                <a:moveTo>
                  <a:pt x="907852" y="1704082"/>
                </a:moveTo>
                <a:cubicBezTo>
                  <a:pt x="907852" y="1704082"/>
                  <a:pt x="910332" y="1706563"/>
                  <a:pt x="915293" y="1711523"/>
                </a:cubicBezTo>
                <a:cubicBezTo>
                  <a:pt x="915293" y="1711523"/>
                  <a:pt x="917773" y="1711523"/>
                  <a:pt x="922735" y="1711523"/>
                </a:cubicBezTo>
                <a:lnTo>
                  <a:pt x="915293" y="1704082"/>
                </a:lnTo>
                <a:cubicBezTo>
                  <a:pt x="910332" y="1704082"/>
                  <a:pt x="907852" y="1704082"/>
                  <a:pt x="907852" y="1704082"/>
                </a:cubicBezTo>
                <a:close/>
                <a:moveTo>
                  <a:pt x="6020097" y="1689199"/>
                </a:moveTo>
                <a:lnTo>
                  <a:pt x="6027539" y="1696641"/>
                </a:lnTo>
                <a:cubicBezTo>
                  <a:pt x="6042422" y="1701601"/>
                  <a:pt x="6049863" y="1701601"/>
                  <a:pt x="6049863" y="1696641"/>
                </a:cubicBezTo>
                <a:cubicBezTo>
                  <a:pt x="6049863" y="1691680"/>
                  <a:pt x="6046142" y="1689199"/>
                  <a:pt x="6038701" y="1689199"/>
                </a:cubicBezTo>
                <a:cubicBezTo>
                  <a:pt x="6031260" y="1689199"/>
                  <a:pt x="6027539" y="1689199"/>
                  <a:pt x="6027539" y="1689199"/>
                </a:cubicBezTo>
                <a:close/>
                <a:moveTo>
                  <a:pt x="863203" y="1689199"/>
                </a:moveTo>
                <a:lnTo>
                  <a:pt x="855762" y="1696641"/>
                </a:lnTo>
                <a:cubicBezTo>
                  <a:pt x="860723" y="1696641"/>
                  <a:pt x="865684" y="1694160"/>
                  <a:pt x="870645" y="1689199"/>
                </a:cubicBezTo>
                <a:close/>
                <a:moveTo>
                  <a:pt x="736699" y="1689199"/>
                </a:moveTo>
                <a:cubicBezTo>
                  <a:pt x="736699" y="1694160"/>
                  <a:pt x="739180" y="1696641"/>
                  <a:pt x="744141" y="1696641"/>
                </a:cubicBezTo>
                <a:lnTo>
                  <a:pt x="744141" y="1689199"/>
                </a:lnTo>
                <a:cubicBezTo>
                  <a:pt x="744141" y="1689199"/>
                  <a:pt x="741660" y="1689199"/>
                  <a:pt x="736699" y="1689199"/>
                </a:cubicBezTo>
                <a:close/>
                <a:moveTo>
                  <a:pt x="6280547" y="1681758"/>
                </a:moveTo>
                <a:lnTo>
                  <a:pt x="6295429" y="1689199"/>
                </a:lnTo>
                <a:lnTo>
                  <a:pt x="6287988" y="1689199"/>
                </a:lnTo>
                <a:close/>
                <a:moveTo>
                  <a:pt x="721816" y="1681758"/>
                </a:moveTo>
                <a:lnTo>
                  <a:pt x="721816" y="1689199"/>
                </a:lnTo>
                <a:cubicBezTo>
                  <a:pt x="726777" y="1689199"/>
                  <a:pt x="729258" y="1689199"/>
                  <a:pt x="729258" y="1689199"/>
                </a:cubicBezTo>
                <a:cubicBezTo>
                  <a:pt x="729258" y="1684238"/>
                  <a:pt x="726777" y="1681758"/>
                  <a:pt x="721816" y="1681758"/>
                </a:cubicBezTo>
                <a:close/>
                <a:moveTo>
                  <a:pt x="6243340" y="1666875"/>
                </a:moveTo>
                <a:cubicBezTo>
                  <a:pt x="6243340" y="1666875"/>
                  <a:pt x="6245820" y="1668115"/>
                  <a:pt x="6250781" y="1670596"/>
                </a:cubicBezTo>
                <a:cubicBezTo>
                  <a:pt x="6255742" y="1673076"/>
                  <a:pt x="6258222" y="1674316"/>
                  <a:pt x="6258222" y="1674316"/>
                </a:cubicBezTo>
                <a:lnTo>
                  <a:pt x="6250781" y="1674316"/>
                </a:lnTo>
                <a:close/>
                <a:moveTo>
                  <a:pt x="1049239" y="1666875"/>
                </a:moveTo>
                <a:cubicBezTo>
                  <a:pt x="1049239" y="1671836"/>
                  <a:pt x="1049239" y="1674316"/>
                  <a:pt x="1049239" y="1674316"/>
                </a:cubicBezTo>
                <a:cubicBezTo>
                  <a:pt x="1054199" y="1674316"/>
                  <a:pt x="1056680" y="1674316"/>
                  <a:pt x="1056680" y="1674316"/>
                </a:cubicBezTo>
                <a:cubicBezTo>
                  <a:pt x="1056680" y="1674316"/>
                  <a:pt x="1056680" y="1676797"/>
                  <a:pt x="1056680" y="1681758"/>
                </a:cubicBezTo>
                <a:cubicBezTo>
                  <a:pt x="1051719" y="1681758"/>
                  <a:pt x="1044277" y="1681758"/>
                  <a:pt x="1034356" y="1681758"/>
                </a:cubicBezTo>
                <a:lnTo>
                  <a:pt x="1019473" y="1681758"/>
                </a:lnTo>
                <a:lnTo>
                  <a:pt x="1034356" y="1689199"/>
                </a:lnTo>
                <a:cubicBezTo>
                  <a:pt x="1039317" y="1689199"/>
                  <a:pt x="1044277" y="1689199"/>
                  <a:pt x="1049239" y="1689199"/>
                </a:cubicBezTo>
                <a:lnTo>
                  <a:pt x="1056680" y="1696641"/>
                </a:lnTo>
                <a:cubicBezTo>
                  <a:pt x="1061641" y="1691680"/>
                  <a:pt x="1064121" y="1689199"/>
                  <a:pt x="1064121" y="1689199"/>
                </a:cubicBezTo>
                <a:cubicBezTo>
                  <a:pt x="1064121" y="1689199"/>
                  <a:pt x="1064121" y="1691680"/>
                  <a:pt x="1064121" y="1696641"/>
                </a:cubicBezTo>
                <a:lnTo>
                  <a:pt x="1079004" y="1696641"/>
                </a:lnTo>
                <a:cubicBezTo>
                  <a:pt x="1088926" y="1696641"/>
                  <a:pt x="1093887" y="1699121"/>
                  <a:pt x="1093887" y="1704082"/>
                </a:cubicBezTo>
                <a:cubicBezTo>
                  <a:pt x="1093887" y="1704082"/>
                  <a:pt x="1095127" y="1704082"/>
                  <a:pt x="1097608" y="1704082"/>
                </a:cubicBezTo>
                <a:cubicBezTo>
                  <a:pt x="1100088" y="1704082"/>
                  <a:pt x="1103809" y="1704082"/>
                  <a:pt x="1108769" y="1704082"/>
                </a:cubicBezTo>
                <a:lnTo>
                  <a:pt x="1108769" y="1711523"/>
                </a:lnTo>
                <a:lnTo>
                  <a:pt x="1101328" y="1718965"/>
                </a:lnTo>
                <a:cubicBezTo>
                  <a:pt x="1106289" y="1723926"/>
                  <a:pt x="1113731" y="1726406"/>
                  <a:pt x="1123652" y="1726406"/>
                </a:cubicBezTo>
                <a:cubicBezTo>
                  <a:pt x="1128613" y="1726406"/>
                  <a:pt x="1132334" y="1727646"/>
                  <a:pt x="1134815" y="1730127"/>
                </a:cubicBezTo>
                <a:cubicBezTo>
                  <a:pt x="1137295" y="1732608"/>
                  <a:pt x="1138535" y="1733848"/>
                  <a:pt x="1138535" y="1733848"/>
                </a:cubicBezTo>
                <a:cubicBezTo>
                  <a:pt x="1143496" y="1733848"/>
                  <a:pt x="1145977" y="1733848"/>
                  <a:pt x="1145977" y="1733848"/>
                </a:cubicBezTo>
                <a:lnTo>
                  <a:pt x="1145977" y="1726406"/>
                </a:lnTo>
                <a:lnTo>
                  <a:pt x="1138535" y="1718965"/>
                </a:lnTo>
                <a:lnTo>
                  <a:pt x="1175742" y="1733848"/>
                </a:lnTo>
                <a:cubicBezTo>
                  <a:pt x="1175742" y="1738808"/>
                  <a:pt x="1175742" y="1741289"/>
                  <a:pt x="1175742" y="1741289"/>
                </a:cubicBezTo>
                <a:cubicBezTo>
                  <a:pt x="1175742" y="1741289"/>
                  <a:pt x="1178223" y="1741289"/>
                  <a:pt x="1183184" y="1741289"/>
                </a:cubicBezTo>
                <a:cubicBezTo>
                  <a:pt x="1183184" y="1736328"/>
                  <a:pt x="1188145" y="1735088"/>
                  <a:pt x="1198067" y="1737568"/>
                </a:cubicBezTo>
                <a:cubicBezTo>
                  <a:pt x="1207988" y="1740049"/>
                  <a:pt x="1215430" y="1741289"/>
                  <a:pt x="1220391" y="1741289"/>
                </a:cubicBezTo>
                <a:cubicBezTo>
                  <a:pt x="1220391" y="1741289"/>
                  <a:pt x="1220391" y="1743770"/>
                  <a:pt x="1220391" y="1748730"/>
                </a:cubicBezTo>
                <a:cubicBezTo>
                  <a:pt x="1225352" y="1748730"/>
                  <a:pt x="1227832" y="1748730"/>
                  <a:pt x="1227832" y="1748730"/>
                </a:cubicBezTo>
                <a:lnTo>
                  <a:pt x="1250156" y="1756172"/>
                </a:lnTo>
                <a:lnTo>
                  <a:pt x="1279922" y="1763613"/>
                </a:lnTo>
                <a:cubicBezTo>
                  <a:pt x="1289844" y="1768574"/>
                  <a:pt x="1309688" y="1773535"/>
                  <a:pt x="1339453" y="1778496"/>
                </a:cubicBezTo>
                <a:cubicBezTo>
                  <a:pt x="1344414" y="1778496"/>
                  <a:pt x="1346895" y="1780977"/>
                  <a:pt x="1346895" y="1785937"/>
                </a:cubicBezTo>
                <a:cubicBezTo>
                  <a:pt x="1346895" y="1785937"/>
                  <a:pt x="1351856" y="1787177"/>
                  <a:pt x="1361777" y="1789658"/>
                </a:cubicBezTo>
                <a:cubicBezTo>
                  <a:pt x="1371699" y="1792139"/>
                  <a:pt x="1384102" y="1795859"/>
                  <a:pt x="1398984" y="1800820"/>
                </a:cubicBezTo>
                <a:cubicBezTo>
                  <a:pt x="1428750" y="1810742"/>
                  <a:pt x="1447354" y="1816943"/>
                  <a:pt x="1454795" y="1819424"/>
                </a:cubicBezTo>
                <a:cubicBezTo>
                  <a:pt x="1462236" y="1821904"/>
                  <a:pt x="1474639" y="1825625"/>
                  <a:pt x="1492002" y="1830586"/>
                </a:cubicBezTo>
                <a:cubicBezTo>
                  <a:pt x="1509365" y="1835547"/>
                  <a:pt x="1520527" y="1838027"/>
                  <a:pt x="1525488" y="1838027"/>
                </a:cubicBezTo>
                <a:cubicBezTo>
                  <a:pt x="1545332" y="1847949"/>
                  <a:pt x="1562695" y="1852910"/>
                  <a:pt x="1577578" y="1852910"/>
                </a:cubicBezTo>
                <a:lnTo>
                  <a:pt x="1570137" y="1845469"/>
                </a:lnTo>
                <a:lnTo>
                  <a:pt x="1599902" y="1860351"/>
                </a:lnTo>
                <a:lnTo>
                  <a:pt x="1607344" y="1867793"/>
                </a:lnTo>
                <a:lnTo>
                  <a:pt x="1620739" y="1861096"/>
                </a:lnTo>
                <a:lnTo>
                  <a:pt x="1622227" y="1861282"/>
                </a:lnTo>
                <a:cubicBezTo>
                  <a:pt x="1624707" y="1861902"/>
                  <a:pt x="1627187" y="1862832"/>
                  <a:pt x="1629668" y="1864072"/>
                </a:cubicBezTo>
                <a:cubicBezTo>
                  <a:pt x="1634629" y="1866553"/>
                  <a:pt x="1639590" y="1869033"/>
                  <a:pt x="1644551" y="1871514"/>
                </a:cubicBezTo>
                <a:cubicBezTo>
                  <a:pt x="1649512" y="1873994"/>
                  <a:pt x="1654473" y="1875234"/>
                  <a:pt x="1659434" y="1875234"/>
                </a:cubicBezTo>
                <a:cubicBezTo>
                  <a:pt x="1669356" y="1875234"/>
                  <a:pt x="1680518" y="1876474"/>
                  <a:pt x="1692920" y="1878955"/>
                </a:cubicBezTo>
                <a:cubicBezTo>
                  <a:pt x="1705323" y="1881436"/>
                  <a:pt x="1712764" y="1883916"/>
                  <a:pt x="1715244" y="1886396"/>
                </a:cubicBezTo>
                <a:cubicBezTo>
                  <a:pt x="1717725" y="1888877"/>
                  <a:pt x="1723926" y="1890117"/>
                  <a:pt x="1733848" y="1890117"/>
                </a:cubicBezTo>
                <a:cubicBezTo>
                  <a:pt x="1738809" y="1890117"/>
                  <a:pt x="1742529" y="1891357"/>
                  <a:pt x="1745010" y="1893838"/>
                </a:cubicBezTo>
                <a:cubicBezTo>
                  <a:pt x="1747490" y="1896318"/>
                  <a:pt x="1748731" y="1897559"/>
                  <a:pt x="1748731" y="1897559"/>
                </a:cubicBezTo>
                <a:lnTo>
                  <a:pt x="1756172" y="1897559"/>
                </a:lnTo>
                <a:cubicBezTo>
                  <a:pt x="1756172" y="1902519"/>
                  <a:pt x="1763613" y="1905000"/>
                  <a:pt x="1778496" y="1905000"/>
                </a:cubicBezTo>
                <a:lnTo>
                  <a:pt x="1800820" y="1905000"/>
                </a:lnTo>
                <a:lnTo>
                  <a:pt x="1785938" y="1897559"/>
                </a:lnTo>
                <a:cubicBezTo>
                  <a:pt x="1776016" y="1892598"/>
                  <a:pt x="1766094" y="1888877"/>
                  <a:pt x="1756172" y="1886396"/>
                </a:cubicBezTo>
                <a:cubicBezTo>
                  <a:pt x="1746250" y="1883916"/>
                  <a:pt x="1738809" y="1882676"/>
                  <a:pt x="1733848" y="1882676"/>
                </a:cubicBezTo>
                <a:cubicBezTo>
                  <a:pt x="1733848" y="1877715"/>
                  <a:pt x="1731367" y="1875234"/>
                  <a:pt x="1726407" y="1875234"/>
                </a:cubicBezTo>
                <a:lnTo>
                  <a:pt x="1681758" y="1860351"/>
                </a:lnTo>
                <a:cubicBezTo>
                  <a:pt x="1676797" y="1860351"/>
                  <a:pt x="1670596" y="1857871"/>
                  <a:pt x="1663155" y="1852910"/>
                </a:cubicBezTo>
                <a:cubicBezTo>
                  <a:pt x="1655713" y="1847949"/>
                  <a:pt x="1649512" y="1845469"/>
                  <a:pt x="1644551" y="1845469"/>
                </a:cubicBezTo>
                <a:cubicBezTo>
                  <a:pt x="1639590" y="1845469"/>
                  <a:pt x="1633389" y="1844229"/>
                  <a:pt x="1625948" y="1841748"/>
                </a:cubicBezTo>
                <a:cubicBezTo>
                  <a:pt x="1618506" y="1839267"/>
                  <a:pt x="1612305" y="1838027"/>
                  <a:pt x="1607344" y="1838027"/>
                </a:cubicBezTo>
                <a:cubicBezTo>
                  <a:pt x="1592461" y="1833067"/>
                  <a:pt x="1575098" y="1826865"/>
                  <a:pt x="1555254" y="1819424"/>
                </a:cubicBezTo>
                <a:cubicBezTo>
                  <a:pt x="1535410" y="1811982"/>
                  <a:pt x="1523008" y="1808262"/>
                  <a:pt x="1518047" y="1808262"/>
                </a:cubicBezTo>
                <a:cubicBezTo>
                  <a:pt x="1518047" y="1808262"/>
                  <a:pt x="1515566" y="1808262"/>
                  <a:pt x="1510606" y="1808262"/>
                </a:cubicBezTo>
                <a:lnTo>
                  <a:pt x="1458516" y="1785937"/>
                </a:lnTo>
                <a:cubicBezTo>
                  <a:pt x="1458516" y="1785937"/>
                  <a:pt x="1457275" y="1785937"/>
                  <a:pt x="1454795" y="1785937"/>
                </a:cubicBezTo>
                <a:cubicBezTo>
                  <a:pt x="1452315" y="1785937"/>
                  <a:pt x="1448594" y="1783457"/>
                  <a:pt x="1443633" y="1778496"/>
                </a:cubicBezTo>
                <a:lnTo>
                  <a:pt x="1428750" y="1778496"/>
                </a:lnTo>
                <a:cubicBezTo>
                  <a:pt x="1418828" y="1778496"/>
                  <a:pt x="1413867" y="1776015"/>
                  <a:pt x="1413867" y="1771055"/>
                </a:cubicBezTo>
                <a:lnTo>
                  <a:pt x="1346895" y="1748730"/>
                </a:lnTo>
                <a:cubicBezTo>
                  <a:pt x="1341934" y="1748730"/>
                  <a:pt x="1338213" y="1748730"/>
                  <a:pt x="1335733" y="1748730"/>
                </a:cubicBezTo>
                <a:cubicBezTo>
                  <a:pt x="1333252" y="1748730"/>
                  <a:pt x="1332012" y="1746250"/>
                  <a:pt x="1332012" y="1741289"/>
                </a:cubicBezTo>
                <a:cubicBezTo>
                  <a:pt x="1327051" y="1741289"/>
                  <a:pt x="1323330" y="1742529"/>
                  <a:pt x="1320850" y="1745010"/>
                </a:cubicBezTo>
                <a:cubicBezTo>
                  <a:pt x="1318369" y="1747490"/>
                  <a:pt x="1314649" y="1747490"/>
                  <a:pt x="1309688" y="1745010"/>
                </a:cubicBezTo>
                <a:cubicBezTo>
                  <a:pt x="1304727" y="1742529"/>
                  <a:pt x="1302246" y="1738808"/>
                  <a:pt x="1302246" y="1733848"/>
                </a:cubicBezTo>
                <a:cubicBezTo>
                  <a:pt x="1302246" y="1733848"/>
                  <a:pt x="1299766" y="1733848"/>
                  <a:pt x="1294805" y="1733848"/>
                </a:cubicBezTo>
                <a:lnTo>
                  <a:pt x="1287363" y="1733848"/>
                </a:lnTo>
                <a:lnTo>
                  <a:pt x="1279922" y="1726406"/>
                </a:lnTo>
                <a:lnTo>
                  <a:pt x="1272481" y="1726406"/>
                </a:lnTo>
                <a:lnTo>
                  <a:pt x="1265039" y="1733848"/>
                </a:lnTo>
                <a:lnTo>
                  <a:pt x="1257598" y="1733848"/>
                </a:lnTo>
                <a:cubicBezTo>
                  <a:pt x="1232793" y="1728887"/>
                  <a:pt x="1215430" y="1721445"/>
                  <a:pt x="1205508" y="1711523"/>
                </a:cubicBezTo>
                <a:lnTo>
                  <a:pt x="1235274" y="1718965"/>
                </a:lnTo>
                <a:cubicBezTo>
                  <a:pt x="1240235" y="1718965"/>
                  <a:pt x="1242715" y="1718965"/>
                  <a:pt x="1242715" y="1718965"/>
                </a:cubicBezTo>
                <a:lnTo>
                  <a:pt x="1227832" y="1704082"/>
                </a:lnTo>
                <a:lnTo>
                  <a:pt x="1220391" y="1704082"/>
                </a:lnTo>
                <a:cubicBezTo>
                  <a:pt x="1220391" y="1704082"/>
                  <a:pt x="1217910" y="1702842"/>
                  <a:pt x="1212949" y="1700361"/>
                </a:cubicBezTo>
                <a:cubicBezTo>
                  <a:pt x="1207988" y="1697881"/>
                  <a:pt x="1205508" y="1696641"/>
                  <a:pt x="1205508" y="1696641"/>
                </a:cubicBezTo>
                <a:cubicBezTo>
                  <a:pt x="1190625" y="1696641"/>
                  <a:pt x="1180703" y="1694160"/>
                  <a:pt x="1175742" y="1689199"/>
                </a:cubicBezTo>
                <a:cubicBezTo>
                  <a:pt x="1170781" y="1684238"/>
                  <a:pt x="1165820" y="1681758"/>
                  <a:pt x="1160860" y="1681758"/>
                </a:cubicBezTo>
                <a:lnTo>
                  <a:pt x="1168301" y="1696641"/>
                </a:lnTo>
                <a:cubicBezTo>
                  <a:pt x="1183184" y="1701601"/>
                  <a:pt x="1190625" y="1706563"/>
                  <a:pt x="1190625" y="1711523"/>
                </a:cubicBezTo>
                <a:cubicBezTo>
                  <a:pt x="1190625" y="1716484"/>
                  <a:pt x="1188145" y="1716484"/>
                  <a:pt x="1183184" y="1711523"/>
                </a:cubicBezTo>
                <a:lnTo>
                  <a:pt x="1168301" y="1711523"/>
                </a:lnTo>
                <a:cubicBezTo>
                  <a:pt x="1163340" y="1711523"/>
                  <a:pt x="1159619" y="1709043"/>
                  <a:pt x="1157139" y="1704082"/>
                </a:cubicBezTo>
                <a:cubicBezTo>
                  <a:pt x="1154658" y="1699121"/>
                  <a:pt x="1149698" y="1696641"/>
                  <a:pt x="1142256" y="1696641"/>
                </a:cubicBezTo>
                <a:cubicBezTo>
                  <a:pt x="1134815" y="1696641"/>
                  <a:pt x="1133574" y="1694160"/>
                  <a:pt x="1138535" y="1689199"/>
                </a:cubicBezTo>
                <a:lnTo>
                  <a:pt x="1123652" y="1674316"/>
                </a:lnTo>
                <a:lnTo>
                  <a:pt x="1116211" y="1681758"/>
                </a:lnTo>
                <a:lnTo>
                  <a:pt x="1108769" y="1689199"/>
                </a:lnTo>
                <a:cubicBezTo>
                  <a:pt x="1103809" y="1684238"/>
                  <a:pt x="1095127" y="1679277"/>
                  <a:pt x="1082725" y="1674316"/>
                </a:cubicBezTo>
                <a:cubicBezTo>
                  <a:pt x="1070322" y="1669356"/>
                  <a:pt x="1061641" y="1666875"/>
                  <a:pt x="1056680" y="1666875"/>
                </a:cubicBezTo>
                <a:close/>
                <a:moveTo>
                  <a:pt x="5966147" y="1664549"/>
                </a:moveTo>
                <a:cubicBezTo>
                  <a:pt x="5962426" y="1664860"/>
                  <a:pt x="5958086" y="1665635"/>
                  <a:pt x="5953125" y="1666875"/>
                </a:cubicBezTo>
                <a:lnTo>
                  <a:pt x="5968008" y="1674316"/>
                </a:lnTo>
                <a:lnTo>
                  <a:pt x="5982890" y="1674316"/>
                </a:lnTo>
                <a:cubicBezTo>
                  <a:pt x="5982890" y="1666875"/>
                  <a:pt x="5977309" y="1663619"/>
                  <a:pt x="5966147" y="1664549"/>
                </a:cubicBezTo>
                <a:close/>
                <a:moveTo>
                  <a:pt x="5908476" y="1659434"/>
                </a:moveTo>
                <a:cubicBezTo>
                  <a:pt x="5908476" y="1659434"/>
                  <a:pt x="5910956" y="1661914"/>
                  <a:pt x="5915918" y="1666875"/>
                </a:cubicBezTo>
                <a:cubicBezTo>
                  <a:pt x="5920879" y="1666875"/>
                  <a:pt x="5925839" y="1664394"/>
                  <a:pt x="5930801" y="1659434"/>
                </a:cubicBezTo>
                <a:lnTo>
                  <a:pt x="5915918" y="1659434"/>
                </a:lnTo>
                <a:cubicBezTo>
                  <a:pt x="5910956" y="1659434"/>
                  <a:pt x="5908476" y="1659434"/>
                  <a:pt x="5908476" y="1659434"/>
                </a:cubicBezTo>
                <a:close/>
                <a:moveTo>
                  <a:pt x="1108769" y="1659434"/>
                </a:moveTo>
                <a:lnTo>
                  <a:pt x="1116211" y="1666875"/>
                </a:lnTo>
                <a:lnTo>
                  <a:pt x="1123652" y="1659434"/>
                </a:lnTo>
                <a:cubicBezTo>
                  <a:pt x="1123652" y="1659434"/>
                  <a:pt x="1118691" y="1659434"/>
                  <a:pt x="1108769" y="1659434"/>
                </a:cubicBezTo>
                <a:close/>
                <a:moveTo>
                  <a:pt x="5899175" y="1655713"/>
                </a:moveTo>
                <a:cubicBezTo>
                  <a:pt x="5897935" y="1655713"/>
                  <a:pt x="5896074" y="1656953"/>
                  <a:pt x="5893593" y="1659434"/>
                </a:cubicBezTo>
                <a:lnTo>
                  <a:pt x="5901035" y="1659434"/>
                </a:lnTo>
                <a:cubicBezTo>
                  <a:pt x="5901035" y="1656953"/>
                  <a:pt x="5900415" y="1655713"/>
                  <a:pt x="5899175" y="1655713"/>
                </a:cubicBezTo>
                <a:close/>
                <a:moveTo>
                  <a:pt x="976685" y="1654783"/>
                </a:moveTo>
                <a:cubicBezTo>
                  <a:pt x="975444" y="1654163"/>
                  <a:pt x="974824" y="1654473"/>
                  <a:pt x="974824" y="1655713"/>
                </a:cubicBezTo>
                <a:cubicBezTo>
                  <a:pt x="974824" y="1658193"/>
                  <a:pt x="977305" y="1661914"/>
                  <a:pt x="982266" y="1666875"/>
                </a:cubicBezTo>
                <a:cubicBezTo>
                  <a:pt x="987227" y="1671836"/>
                  <a:pt x="994668" y="1671836"/>
                  <a:pt x="1004590" y="1666875"/>
                </a:cubicBezTo>
                <a:cubicBezTo>
                  <a:pt x="1009551" y="1666875"/>
                  <a:pt x="1009551" y="1664394"/>
                  <a:pt x="1004590" y="1659434"/>
                </a:cubicBezTo>
                <a:cubicBezTo>
                  <a:pt x="999629" y="1659434"/>
                  <a:pt x="992188" y="1659434"/>
                  <a:pt x="982266" y="1659434"/>
                </a:cubicBezTo>
                <a:cubicBezTo>
                  <a:pt x="979785" y="1656953"/>
                  <a:pt x="977925" y="1655403"/>
                  <a:pt x="976685" y="1654783"/>
                </a:cubicBezTo>
                <a:close/>
                <a:moveTo>
                  <a:pt x="6206133" y="1651992"/>
                </a:moveTo>
                <a:cubicBezTo>
                  <a:pt x="6206133" y="1651992"/>
                  <a:pt x="6208613" y="1654473"/>
                  <a:pt x="6213574" y="1659434"/>
                </a:cubicBezTo>
                <a:lnTo>
                  <a:pt x="6206133" y="1659434"/>
                </a:lnTo>
                <a:close/>
                <a:moveTo>
                  <a:pt x="1026914" y="1651992"/>
                </a:moveTo>
                <a:lnTo>
                  <a:pt x="1034356" y="1666875"/>
                </a:lnTo>
                <a:cubicBezTo>
                  <a:pt x="1034356" y="1666875"/>
                  <a:pt x="1036836" y="1666875"/>
                  <a:pt x="1041797" y="1666875"/>
                </a:cubicBezTo>
                <a:cubicBezTo>
                  <a:pt x="1036836" y="1666875"/>
                  <a:pt x="1034356" y="1664394"/>
                  <a:pt x="1034356" y="1659434"/>
                </a:cubicBezTo>
                <a:cubicBezTo>
                  <a:pt x="1034356" y="1654473"/>
                  <a:pt x="1031875" y="1651992"/>
                  <a:pt x="1026914" y="1651992"/>
                </a:cubicBezTo>
                <a:close/>
                <a:moveTo>
                  <a:pt x="5871269" y="1644551"/>
                </a:moveTo>
                <a:lnTo>
                  <a:pt x="5871269" y="1651992"/>
                </a:lnTo>
                <a:lnTo>
                  <a:pt x="5878711" y="1644551"/>
                </a:lnTo>
                <a:cubicBezTo>
                  <a:pt x="5873749" y="1644551"/>
                  <a:pt x="5871269" y="1644551"/>
                  <a:pt x="5871269" y="1644551"/>
                </a:cubicBezTo>
                <a:close/>
                <a:moveTo>
                  <a:pt x="1066912" y="1639900"/>
                </a:moveTo>
                <a:cubicBezTo>
                  <a:pt x="1065052" y="1640520"/>
                  <a:pt x="1064121" y="1642071"/>
                  <a:pt x="1064121" y="1644551"/>
                </a:cubicBezTo>
                <a:lnTo>
                  <a:pt x="1054199" y="1644551"/>
                </a:lnTo>
                <a:lnTo>
                  <a:pt x="1079004" y="1659434"/>
                </a:lnTo>
                <a:cubicBezTo>
                  <a:pt x="1079004" y="1659434"/>
                  <a:pt x="1080244" y="1656953"/>
                  <a:pt x="1082725" y="1651992"/>
                </a:cubicBezTo>
                <a:cubicBezTo>
                  <a:pt x="1085205" y="1647031"/>
                  <a:pt x="1082725" y="1643311"/>
                  <a:pt x="1075283" y="1640830"/>
                </a:cubicBezTo>
                <a:cubicBezTo>
                  <a:pt x="1071563" y="1639590"/>
                  <a:pt x="1068772" y="1639280"/>
                  <a:pt x="1066912" y="1639900"/>
                </a:cubicBezTo>
                <a:close/>
                <a:moveTo>
                  <a:pt x="5945683" y="1637109"/>
                </a:moveTo>
                <a:lnTo>
                  <a:pt x="5953125" y="1644551"/>
                </a:lnTo>
                <a:cubicBezTo>
                  <a:pt x="5953125" y="1644551"/>
                  <a:pt x="5953125" y="1642070"/>
                  <a:pt x="5953125" y="1637109"/>
                </a:cubicBezTo>
                <a:cubicBezTo>
                  <a:pt x="5948163" y="1637109"/>
                  <a:pt x="5945683" y="1637109"/>
                  <a:pt x="5945683" y="1637109"/>
                </a:cubicBezTo>
                <a:close/>
                <a:moveTo>
                  <a:pt x="1041797" y="1637109"/>
                </a:moveTo>
                <a:lnTo>
                  <a:pt x="1047998" y="1640830"/>
                </a:lnTo>
                <a:lnTo>
                  <a:pt x="1047378" y="1638970"/>
                </a:lnTo>
                <a:cubicBezTo>
                  <a:pt x="1046138" y="1637730"/>
                  <a:pt x="1044278" y="1637109"/>
                  <a:pt x="1041797" y="1637109"/>
                </a:cubicBezTo>
                <a:close/>
                <a:moveTo>
                  <a:pt x="5960566" y="1622226"/>
                </a:moveTo>
                <a:lnTo>
                  <a:pt x="5975449" y="1637109"/>
                </a:lnTo>
                <a:lnTo>
                  <a:pt x="5975449" y="1629668"/>
                </a:lnTo>
                <a:cubicBezTo>
                  <a:pt x="5970488" y="1629668"/>
                  <a:pt x="5968008" y="1628428"/>
                  <a:pt x="5968008" y="1625947"/>
                </a:cubicBezTo>
                <a:cubicBezTo>
                  <a:pt x="5968008" y="1623467"/>
                  <a:pt x="5965527" y="1622226"/>
                  <a:pt x="5960566" y="1622226"/>
                </a:cubicBezTo>
                <a:close/>
                <a:moveTo>
                  <a:pt x="5767090" y="1622226"/>
                </a:moveTo>
                <a:cubicBezTo>
                  <a:pt x="5772051" y="1627187"/>
                  <a:pt x="5774531" y="1629668"/>
                  <a:pt x="5774531" y="1629668"/>
                </a:cubicBezTo>
                <a:cubicBezTo>
                  <a:pt x="5779492" y="1629668"/>
                  <a:pt x="5779492" y="1627187"/>
                  <a:pt x="5774531" y="1622226"/>
                </a:cubicBezTo>
                <a:cubicBezTo>
                  <a:pt x="5769570" y="1622226"/>
                  <a:pt x="5767090" y="1622226"/>
                  <a:pt x="5767090" y="1622226"/>
                </a:cubicBezTo>
                <a:close/>
                <a:moveTo>
                  <a:pt x="706934" y="1622226"/>
                </a:moveTo>
                <a:cubicBezTo>
                  <a:pt x="711895" y="1622226"/>
                  <a:pt x="716856" y="1622226"/>
                  <a:pt x="721816" y="1622226"/>
                </a:cubicBezTo>
                <a:cubicBezTo>
                  <a:pt x="726777" y="1622226"/>
                  <a:pt x="729258" y="1624707"/>
                  <a:pt x="729258" y="1629668"/>
                </a:cubicBezTo>
                <a:lnTo>
                  <a:pt x="729258" y="1637109"/>
                </a:lnTo>
                <a:cubicBezTo>
                  <a:pt x="729258" y="1637109"/>
                  <a:pt x="726777" y="1634629"/>
                  <a:pt x="721816" y="1629668"/>
                </a:cubicBezTo>
                <a:cubicBezTo>
                  <a:pt x="716856" y="1629668"/>
                  <a:pt x="709414" y="1629668"/>
                  <a:pt x="699492" y="1629668"/>
                </a:cubicBezTo>
                <a:close/>
                <a:moveTo>
                  <a:pt x="825996" y="1614785"/>
                </a:moveTo>
                <a:cubicBezTo>
                  <a:pt x="825996" y="1619746"/>
                  <a:pt x="824756" y="1622226"/>
                  <a:pt x="822275" y="1622226"/>
                </a:cubicBezTo>
                <a:cubicBezTo>
                  <a:pt x="819795" y="1622226"/>
                  <a:pt x="818555" y="1620986"/>
                  <a:pt x="818555" y="1618506"/>
                </a:cubicBezTo>
                <a:cubicBezTo>
                  <a:pt x="818555" y="1616025"/>
                  <a:pt x="821035" y="1614785"/>
                  <a:pt x="825996" y="1614785"/>
                </a:cubicBezTo>
                <a:close/>
                <a:moveTo>
                  <a:pt x="602754" y="1614785"/>
                </a:moveTo>
                <a:cubicBezTo>
                  <a:pt x="612676" y="1614785"/>
                  <a:pt x="621358" y="1616025"/>
                  <a:pt x="628799" y="1618506"/>
                </a:cubicBezTo>
                <a:cubicBezTo>
                  <a:pt x="636240" y="1620986"/>
                  <a:pt x="643682" y="1623467"/>
                  <a:pt x="651123" y="1625947"/>
                </a:cubicBezTo>
                <a:cubicBezTo>
                  <a:pt x="658564" y="1628428"/>
                  <a:pt x="662285" y="1630908"/>
                  <a:pt x="662285" y="1633389"/>
                </a:cubicBezTo>
                <a:cubicBezTo>
                  <a:pt x="662285" y="1635869"/>
                  <a:pt x="661045" y="1637109"/>
                  <a:pt x="658564" y="1637109"/>
                </a:cubicBezTo>
                <a:cubicBezTo>
                  <a:pt x="656084" y="1637109"/>
                  <a:pt x="652363" y="1637109"/>
                  <a:pt x="647403" y="1637109"/>
                </a:cubicBezTo>
                <a:lnTo>
                  <a:pt x="632520" y="1637109"/>
                </a:lnTo>
                <a:lnTo>
                  <a:pt x="617637" y="1629668"/>
                </a:lnTo>
                <a:cubicBezTo>
                  <a:pt x="617637" y="1629668"/>
                  <a:pt x="616396" y="1628428"/>
                  <a:pt x="613916" y="1625947"/>
                </a:cubicBezTo>
                <a:cubicBezTo>
                  <a:pt x="611436" y="1623467"/>
                  <a:pt x="607715" y="1622226"/>
                  <a:pt x="602754" y="1622226"/>
                </a:cubicBezTo>
                <a:close/>
                <a:moveTo>
                  <a:pt x="937617" y="1613132"/>
                </a:moveTo>
                <a:lnTo>
                  <a:pt x="944129" y="1613855"/>
                </a:lnTo>
                <a:lnTo>
                  <a:pt x="945059" y="1614785"/>
                </a:lnTo>
                <a:cubicBezTo>
                  <a:pt x="940098" y="1614785"/>
                  <a:pt x="937617" y="1614785"/>
                  <a:pt x="937617" y="1614785"/>
                </a:cubicBezTo>
                <a:close/>
                <a:moveTo>
                  <a:pt x="5848945" y="1607344"/>
                </a:moveTo>
                <a:lnTo>
                  <a:pt x="5856386" y="1614785"/>
                </a:lnTo>
                <a:lnTo>
                  <a:pt x="5878711" y="1614785"/>
                </a:lnTo>
                <a:cubicBezTo>
                  <a:pt x="5878711" y="1614785"/>
                  <a:pt x="5876231" y="1613545"/>
                  <a:pt x="5871269" y="1611064"/>
                </a:cubicBezTo>
                <a:cubicBezTo>
                  <a:pt x="5866308" y="1608584"/>
                  <a:pt x="5863828" y="1607344"/>
                  <a:pt x="5863828" y="1607344"/>
                </a:cubicBezTo>
                <a:close/>
                <a:moveTo>
                  <a:pt x="863203" y="1607344"/>
                </a:moveTo>
                <a:cubicBezTo>
                  <a:pt x="863203" y="1612304"/>
                  <a:pt x="865684" y="1614785"/>
                  <a:pt x="870645" y="1614785"/>
                </a:cubicBezTo>
                <a:lnTo>
                  <a:pt x="878086" y="1607344"/>
                </a:lnTo>
                <a:cubicBezTo>
                  <a:pt x="873125" y="1607344"/>
                  <a:pt x="869404" y="1607344"/>
                  <a:pt x="866924" y="1607344"/>
                </a:cubicBezTo>
                <a:cubicBezTo>
                  <a:pt x="864444" y="1607344"/>
                  <a:pt x="863203" y="1607344"/>
                  <a:pt x="863203" y="1607344"/>
                </a:cubicBezTo>
                <a:close/>
                <a:moveTo>
                  <a:pt x="803672" y="1607344"/>
                </a:moveTo>
                <a:cubicBezTo>
                  <a:pt x="808633" y="1607344"/>
                  <a:pt x="811113" y="1607344"/>
                  <a:pt x="811113" y="1607344"/>
                </a:cubicBezTo>
                <a:cubicBezTo>
                  <a:pt x="811113" y="1607344"/>
                  <a:pt x="811113" y="1609824"/>
                  <a:pt x="811113" y="1614785"/>
                </a:cubicBezTo>
                <a:cubicBezTo>
                  <a:pt x="811113" y="1614785"/>
                  <a:pt x="808633" y="1614785"/>
                  <a:pt x="803672" y="1614785"/>
                </a:cubicBezTo>
                <a:close/>
                <a:moveTo>
                  <a:pt x="937617" y="1592461"/>
                </a:moveTo>
                <a:lnTo>
                  <a:pt x="945059" y="1599902"/>
                </a:lnTo>
                <a:cubicBezTo>
                  <a:pt x="954980" y="1599902"/>
                  <a:pt x="959942" y="1601142"/>
                  <a:pt x="959942" y="1603623"/>
                </a:cubicBezTo>
                <a:cubicBezTo>
                  <a:pt x="959942" y="1601142"/>
                  <a:pt x="962422" y="1599902"/>
                  <a:pt x="967383" y="1599902"/>
                </a:cubicBezTo>
                <a:close/>
                <a:moveTo>
                  <a:pt x="736699" y="1585019"/>
                </a:moveTo>
                <a:lnTo>
                  <a:pt x="788789" y="1599902"/>
                </a:lnTo>
                <a:cubicBezTo>
                  <a:pt x="783828" y="1604863"/>
                  <a:pt x="778867" y="1604863"/>
                  <a:pt x="773906" y="1599902"/>
                </a:cubicBezTo>
                <a:cubicBezTo>
                  <a:pt x="768945" y="1599902"/>
                  <a:pt x="765225" y="1598662"/>
                  <a:pt x="762744" y="1596182"/>
                </a:cubicBezTo>
                <a:cubicBezTo>
                  <a:pt x="760264" y="1593701"/>
                  <a:pt x="756543" y="1592461"/>
                  <a:pt x="751582" y="1592461"/>
                </a:cubicBezTo>
                <a:cubicBezTo>
                  <a:pt x="746621" y="1592461"/>
                  <a:pt x="741660" y="1589980"/>
                  <a:pt x="736699" y="1585019"/>
                </a:cubicBezTo>
                <a:close/>
                <a:moveTo>
                  <a:pt x="907852" y="1577578"/>
                </a:moveTo>
                <a:cubicBezTo>
                  <a:pt x="912813" y="1577578"/>
                  <a:pt x="916534" y="1578818"/>
                  <a:pt x="919014" y="1581299"/>
                </a:cubicBezTo>
                <a:cubicBezTo>
                  <a:pt x="921494" y="1583779"/>
                  <a:pt x="922735" y="1585019"/>
                  <a:pt x="922735" y="1585019"/>
                </a:cubicBezTo>
                <a:lnTo>
                  <a:pt x="922735" y="1577578"/>
                </a:lnTo>
                <a:close/>
                <a:moveTo>
                  <a:pt x="848321" y="1570137"/>
                </a:moveTo>
                <a:cubicBezTo>
                  <a:pt x="848321" y="1575097"/>
                  <a:pt x="848321" y="1577578"/>
                  <a:pt x="848321" y="1577578"/>
                </a:cubicBezTo>
                <a:lnTo>
                  <a:pt x="855762" y="1570137"/>
                </a:lnTo>
                <a:cubicBezTo>
                  <a:pt x="855762" y="1570137"/>
                  <a:pt x="853281" y="1570137"/>
                  <a:pt x="848321" y="1570137"/>
                </a:cubicBezTo>
                <a:close/>
                <a:moveTo>
                  <a:pt x="811113" y="1562695"/>
                </a:moveTo>
                <a:cubicBezTo>
                  <a:pt x="811113" y="1562695"/>
                  <a:pt x="811113" y="1565176"/>
                  <a:pt x="811113" y="1570137"/>
                </a:cubicBezTo>
                <a:lnTo>
                  <a:pt x="825996" y="1570137"/>
                </a:lnTo>
                <a:lnTo>
                  <a:pt x="818555" y="1562695"/>
                </a:lnTo>
                <a:lnTo>
                  <a:pt x="814834" y="1562695"/>
                </a:lnTo>
                <a:close/>
                <a:moveTo>
                  <a:pt x="825996" y="1547812"/>
                </a:moveTo>
                <a:cubicBezTo>
                  <a:pt x="821035" y="1547812"/>
                  <a:pt x="818555" y="1550293"/>
                  <a:pt x="818555" y="1555254"/>
                </a:cubicBezTo>
                <a:cubicBezTo>
                  <a:pt x="823516" y="1555254"/>
                  <a:pt x="825996" y="1555254"/>
                  <a:pt x="825996" y="1555254"/>
                </a:cubicBezTo>
                <a:close/>
                <a:moveTo>
                  <a:pt x="677168" y="1547812"/>
                </a:moveTo>
                <a:cubicBezTo>
                  <a:pt x="682129" y="1547812"/>
                  <a:pt x="687090" y="1550293"/>
                  <a:pt x="692051" y="1555254"/>
                </a:cubicBezTo>
                <a:cubicBezTo>
                  <a:pt x="697012" y="1560215"/>
                  <a:pt x="699492" y="1562695"/>
                  <a:pt x="699492" y="1562695"/>
                </a:cubicBezTo>
                <a:lnTo>
                  <a:pt x="706934" y="1570137"/>
                </a:lnTo>
                <a:lnTo>
                  <a:pt x="721816" y="1577578"/>
                </a:lnTo>
                <a:cubicBezTo>
                  <a:pt x="711895" y="1577578"/>
                  <a:pt x="706934" y="1576338"/>
                  <a:pt x="706934" y="1573857"/>
                </a:cubicBezTo>
                <a:cubicBezTo>
                  <a:pt x="706934" y="1571377"/>
                  <a:pt x="704453" y="1570137"/>
                  <a:pt x="699492" y="1570137"/>
                </a:cubicBezTo>
                <a:lnTo>
                  <a:pt x="662285" y="1555254"/>
                </a:lnTo>
                <a:cubicBezTo>
                  <a:pt x="667246" y="1550293"/>
                  <a:pt x="672207" y="1547812"/>
                  <a:pt x="677168" y="1547812"/>
                </a:cubicBezTo>
                <a:close/>
                <a:moveTo>
                  <a:pt x="394395" y="1547812"/>
                </a:moveTo>
                <a:lnTo>
                  <a:pt x="401836" y="1547812"/>
                </a:lnTo>
                <a:lnTo>
                  <a:pt x="401836" y="1555254"/>
                </a:lnTo>
                <a:cubicBezTo>
                  <a:pt x="401836" y="1555254"/>
                  <a:pt x="400596" y="1554014"/>
                  <a:pt x="398115" y="1551533"/>
                </a:cubicBezTo>
                <a:cubicBezTo>
                  <a:pt x="395635" y="1549052"/>
                  <a:pt x="394395" y="1547812"/>
                  <a:pt x="394395" y="1547812"/>
                </a:cubicBezTo>
                <a:close/>
                <a:moveTo>
                  <a:pt x="775767" y="1544092"/>
                </a:moveTo>
                <a:cubicBezTo>
                  <a:pt x="774527" y="1544092"/>
                  <a:pt x="773906" y="1545332"/>
                  <a:pt x="773906" y="1547812"/>
                </a:cubicBezTo>
                <a:lnTo>
                  <a:pt x="781348" y="1547812"/>
                </a:lnTo>
                <a:cubicBezTo>
                  <a:pt x="778867" y="1545332"/>
                  <a:pt x="777007" y="1544092"/>
                  <a:pt x="775767" y="1544092"/>
                </a:cubicBezTo>
                <a:close/>
                <a:moveTo>
                  <a:pt x="684610" y="1532930"/>
                </a:moveTo>
                <a:cubicBezTo>
                  <a:pt x="689570" y="1532930"/>
                  <a:pt x="694531" y="1535410"/>
                  <a:pt x="699492" y="1540371"/>
                </a:cubicBezTo>
                <a:cubicBezTo>
                  <a:pt x="684610" y="1540371"/>
                  <a:pt x="677168" y="1539131"/>
                  <a:pt x="677168" y="1536650"/>
                </a:cubicBezTo>
                <a:cubicBezTo>
                  <a:pt x="677168" y="1534170"/>
                  <a:pt x="679648" y="1532930"/>
                  <a:pt x="684610" y="1532930"/>
                </a:cubicBezTo>
                <a:close/>
                <a:moveTo>
                  <a:pt x="632520" y="1532930"/>
                </a:moveTo>
                <a:lnTo>
                  <a:pt x="647403" y="1532930"/>
                </a:lnTo>
                <a:cubicBezTo>
                  <a:pt x="652363" y="1537890"/>
                  <a:pt x="656084" y="1541611"/>
                  <a:pt x="658564" y="1544092"/>
                </a:cubicBezTo>
                <a:cubicBezTo>
                  <a:pt x="661045" y="1546572"/>
                  <a:pt x="662285" y="1547812"/>
                  <a:pt x="662285" y="1547812"/>
                </a:cubicBezTo>
                <a:lnTo>
                  <a:pt x="647403" y="1547812"/>
                </a:lnTo>
                <a:cubicBezTo>
                  <a:pt x="647403" y="1542852"/>
                  <a:pt x="644922" y="1540371"/>
                  <a:pt x="639961" y="1540371"/>
                </a:cubicBezTo>
                <a:lnTo>
                  <a:pt x="632520" y="1540371"/>
                </a:lnTo>
                <a:cubicBezTo>
                  <a:pt x="637481" y="1540371"/>
                  <a:pt x="637481" y="1537890"/>
                  <a:pt x="632520" y="1532930"/>
                </a:cubicBezTo>
                <a:close/>
                <a:moveTo>
                  <a:pt x="654844" y="1525488"/>
                </a:moveTo>
                <a:cubicBezTo>
                  <a:pt x="659805" y="1530449"/>
                  <a:pt x="659805" y="1532930"/>
                  <a:pt x="654844" y="1532930"/>
                </a:cubicBezTo>
                <a:cubicBezTo>
                  <a:pt x="649883" y="1532930"/>
                  <a:pt x="647403" y="1531690"/>
                  <a:pt x="647403" y="1529209"/>
                </a:cubicBezTo>
                <a:cubicBezTo>
                  <a:pt x="647403" y="1526728"/>
                  <a:pt x="649883" y="1525488"/>
                  <a:pt x="654844" y="1525488"/>
                </a:cubicBezTo>
                <a:close/>
                <a:moveTo>
                  <a:pt x="5670351" y="1510605"/>
                </a:moveTo>
                <a:lnTo>
                  <a:pt x="5670351" y="1518047"/>
                </a:lnTo>
                <a:lnTo>
                  <a:pt x="5662910" y="1518047"/>
                </a:lnTo>
                <a:close/>
                <a:moveTo>
                  <a:pt x="729258" y="1510605"/>
                </a:moveTo>
                <a:lnTo>
                  <a:pt x="729258" y="1518047"/>
                </a:lnTo>
                <a:cubicBezTo>
                  <a:pt x="734219" y="1523008"/>
                  <a:pt x="737940" y="1525488"/>
                  <a:pt x="740420" y="1525488"/>
                </a:cubicBezTo>
                <a:cubicBezTo>
                  <a:pt x="742900" y="1525488"/>
                  <a:pt x="744141" y="1523008"/>
                  <a:pt x="744141" y="1518047"/>
                </a:cubicBezTo>
                <a:lnTo>
                  <a:pt x="736699" y="1510605"/>
                </a:lnTo>
                <a:cubicBezTo>
                  <a:pt x="731738" y="1510605"/>
                  <a:pt x="729258" y="1510605"/>
                  <a:pt x="729258" y="1510605"/>
                </a:cubicBezTo>
                <a:close/>
                <a:moveTo>
                  <a:pt x="768325" y="1506885"/>
                </a:moveTo>
                <a:cubicBezTo>
                  <a:pt x="767085" y="1506885"/>
                  <a:pt x="766465" y="1508125"/>
                  <a:pt x="766465" y="1510605"/>
                </a:cubicBezTo>
                <a:lnTo>
                  <a:pt x="773906" y="1510605"/>
                </a:lnTo>
                <a:cubicBezTo>
                  <a:pt x="771426" y="1508125"/>
                  <a:pt x="769566" y="1506885"/>
                  <a:pt x="768325" y="1506885"/>
                </a:cubicBezTo>
                <a:close/>
                <a:moveTo>
                  <a:pt x="744141" y="1503164"/>
                </a:moveTo>
                <a:lnTo>
                  <a:pt x="751582" y="1510605"/>
                </a:lnTo>
                <a:cubicBezTo>
                  <a:pt x="751582" y="1510605"/>
                  <a:pt x="751582" y="1508125"/>
                  <a:pt x="751582" y="1503164"/>
                </a:cubicBezTo>
                <a:close/>
                <a:moveTo>
                  <a:pt x="684610" y="1480840"/>
                </a:moveTo>
                <a:cubicBezTo>
                  <a:pt x="689570" y="1485801"/>
                  <a:pt x="692051" y="1488281"/>
                  <a:pt x="692051" y="1488281"/>
                </a:cubicBezTo>
                <a:cubicBezTo>
                  <a:pt x="692051" y="1488281"/>
                  <a:pt x="690811" y="1488281"/>
                  <a:pt x="688330" y="1488281"/>
                </a:cubicBezTo>
                <a:cubicBezTo>
                  <a:pt x="685850" y="1488281"/>
                  <a:pt x="683369" y="1488281"/>
                  <a:pt x="680889" y="1488281"/>
                </a:cubicBezTo>
                <a:cubicBezTo>
                  <a:pt x="678408" y="1488281"/>
                  <a:pt x="677168" y="1487041"/>
                  <a:pt x="677168" y="1484560"/>
                </a:cubicBezTo>
                <a:cubicBezTo>
                  <a:pt x="677168" y="1482080"/>
                  <a:pt x="679648" y="1480840"/>
                  <a:pt x="684610" y="1480840"/>
                </a:cubicBezTo>
                <a:close/>
                <a:moveTo>
                  <a:pt x="587871" y="1473398"/>
                </a:moveTo>
                <a:cubicBezTo>
                  <a:pt x="587871" y="1473398"/>
                  <a:pt x="592832" y="1473398"/>
                  <a:pt x="602754" y="1473398"/>
                </a:cubicBezTo>
                <a:lnTo>
                  <a:pt x="602754" y="1480840"/>
                </a:lnTo>
                <a:cubicBezTo>
                  <a:pt x="592832" y="1480840"/>
                  <a:pt x="587871" y="1478359"/>
                  <a:pt x="587871" y="1473398"/>
                </a:cubicBezTo>
                <a:close/>
                <a:moveTo>
                  <a:pt x="846460" y="1454795"/>
                </a:moveTo>
                <a:cubicBezTo>
                  <a:pt x="845220" y="1454795"/>
                  <a:pt x="843360" y="1456035"/>
                  <a:pt x="840879" y="1458516"/>
                </a:cubicBezTo>
                <a:cubicBezTo>
                  <a:pt x="840879" y="1458516"/>
                  <a:pt x="840879" y="1459756"/>
                  <a:pt x="840879" y="1462236"/>
                </a:cubicBezTo>
                <a:cubicBezTo>
                  <a:pt x="840879" y="1464717"/>
                  <a:pt x="838399" y="1465957"/>
                  <a:pt x="833437" y="1465957"/>
                </a:cubicBezTo>
                <a:cubicBezTo>
                  <a:pt x="823516" y="1465957"/>
                  <a:pt x="825996" y="1468438"/>
                  <a:pt x="840879" y="1473398"/>
                </a:cubicBezTo>
                <a:cubicBezTo>
                  <a:pt x="845840" y="1473398"/>
                  <a:pt x="855762" y="1475879"/>
                  <a:pt x="870645" y="1480840"/>
                </a:cubicBezTo>
                <a:lnTo>
                  <a:pt x="900410" y="1480840"/>
                </a:lnTo>
                <a:cubicBezTo>
                  <a:pt x="895449" y="1475879"/>
                  <a:pt x="880566" y="1470918"/>
                  <a:pt x="855762" y="1465957"/>
                </a:cubicBezTo>
                <a:cubicBezTo>
                  <a:pt x="850801" y="1465957"/>
                  <a:pt x="847080" y="1465957"/>
                  <a:pt x="844600" y="1465957"/>
                </a:cubicBezTo>
                <a:cubicBezTo>
                  <a:pt x="842119" y="1465957"/>
                  <a:pt x="843359" y="1463476"/>
                  <a:pt x="848321" y="1458516"/>
                </a:cubicBezTo>
                <a:cubicBezTo>
                  <a:pt x="848321" y="1456035"/>
                  <a:pt x="847700" y="1454795"/>
                  <a:pt x="846460" y="1454795"/>
                </a:cubicBezTo>
                <a:close/>
                <a:moveTo>
                  <a:pt x="5461992" y="1443633"/>
                </a:moveTo>
                <a:cubicBezTo>
                  <a:pt x="5461992" y="1443633"/>
                  <a:pt x="5463233" y="1444873"/>
                  <a:pt x="5465713" y="1447353"/>
                </a:cubicBezTo>
                <a:cubicBezTo>
                  <a:pt x="5468193" y="1449834"/>
                  <a:pt x="5469433" y="1451074"/>
                  <a:pt x="5469433" y="1451074"/>
                </a:cubicBezTo>
                <a:lnTo>
                  <a:pt x="5469433" y="1443633"/>
                </a:lnTo>
                <a:close/>
                <a:moveTo>
                  <a:pt x="409277" y="1443633"/>
                </a:moveTo>
                <a:lnTo>
                  <a:pt x="416719" y="1443633"/>
                </a:lnTo>
                <a:lnTo>
                  <a:pt x="416719" y="1451074"/>
                </a:lnTo>
                <a:close/>
                <a:moveTo>
                  <a:pt x="766465" y="1436191"/>
                </a:moveTo>
                <a:lnTo>
                  <a:pt x="781348" y="1443633"/>
                </a:lnTo>
                <a:cubicBezTo>
                  <a:pt x="781348" y="1438672"/>
                  <a:pt x="780108" y="1436191"/>
                  <a:pt x="777627" y="1436191"/>
                </a:cubicBezTo>
                <a:cubicBezTo>
                  <a:pt x="775147" y="1436191"/>
                  <a:pt x="771426" y="1436191"/>
                  <a:pt x="766465" y="1436191"/>
                </a:cubicBezTo>
                <a:close/>
                <a:moveTo>
                  <a:pt x="424160" y="1428750"/>
                </a:moveTo>
                <a:lnTo>
                  <a:pt x="431602" y="1436191"/>
                </a:lnTo>
                <a:lnTo>
                  <a:pt x="424160" y="1436191"/>
                </a:lnTo>
                <a:cubicBezTo>
                  <a:pt x="419199" y="1431231"/>
                  <a:pt x="419199" y="1428750"/>
                  <a:pt x="424160" y="1428750"/>
                </a:cubicBezTo>
                <a:close/>
                <a:moveTo>
                  <a:pt x="714375" y="1421309"/>
                </a:moveTo>
                <a:cubicBezTo>
                  <a:pt x="704453" y="1421309"/>
                  <a:pt x="699492" y="1422549"/>
                  <a:pt x="699492" y="1425029"/>
                </a:cubicBezTo>
                <a:cubicBezTo>
                  <a:pt x="699492" y="1427510"/>
                  <a:pt x="701973" y="1431231"/>
                  <a:pt x="706934" y="1436191"/>
                </a:cubicBezTo>
                <a:cubicBezTo>
                  <a:pt x="711895" y="1431231"/>
                  <a:pt x="719336" y="1428750"/>
                  <a:pt x="729258" y="1428750"/>
                </a:cubicBezTo>
                <a:cubicBezTo>
                  <a:pt x="729258" y="1428750"/>
                  <a:pt x="729258" y="1427510"/>
                  <a:pt x="729258" y="1425029"/>
                </a:cubicBezTo>
                <a:cubicBezTo>
                  <a:pt x="729258" y="1422549"/>
                  <a:pt x="724297" y="1421309"/>
                  <a:pt x="714375" y="1421309"/>
                </a:cubicBezTo>
                <a:close/>
                <a:moveTo>
                  <a:pt x="617637" y="1413867"/>
                </a:moveTo>
                <a:lnTo>
                  <a:pt x="639961" y="1421309"/>
                </a:lnTo>
                <a:cubicBezTo>
                  <a:pt x="654844" y="1426269"/>
                  <a:pt x="662285" y="1428750"/>
                  <a:pt x="662285" y="1428750"/>
                </a:cubicBezTo>
                <a:cubicBezTo>
                  <a:pt x="662285" y="1418828"/>
                  <a:pt x="649883" y="1413867"/>
                  <a:pt x="625078" y="1413867"/>
                </a:cubicBezTo>
                <a:close/>
                <a:moveTo>
                  <a:pt x="602754" y="1406426"/>
                </a:moveTo>
                <a:lnTo>
                  <a:pt x="610195" y="1413867"/>
                </a:lnTo>
                <a:lnTo>
                  <a:pt x="610195" y="1406426"/>
                </a:lnTo>
                <a:cubicBezTo>
                  <a:pt x="610195" y="1406426"/>
                  <a:pt x="607715" y="1406426"/>
                  <a:pt x="602754" y="1406426"/>
                </a:cubicBezTo>
                <a:close/>
                <a:moveTo>
                  <a:pt x="729258" y="1391543"/>
                </a:moveTo>
                <a:lnTo>
                  <a:pt x="729258" y="1398984"/>
                </a:lnTo>
                <a:cubicBezTo>
                  <a:pt x="734219" y="1398984"/>
                  <a:pt x="739180" y="1398984"/>
                  <a:pt x="744141" y="1398984"/>
                </a:cubicBezTo>
                <a:lnTo>
                  <a:pt x="736699" y="1391543"/>
                </a:lnTo>
                <a:cubicBezTo>
                  <a:pt x="731738" y="1391543"/>
                  <a:pt x="729258" y="1391543"/>
                  <a:pt x="729258" y="1391543"/>
                </a:cubicBezTo>
                <a:close/>
                <a:moveTo>
                  <a:pt x="5409902" y="1384101"/>
                </a:moveTo>
                <a:lnTo>
                  <a:pt x="5424785" y="1398984"/>
                </a:lnTo>
                <a:cubicBezTo>
                  <a:pt x="5419824" y="1403945"/>
                  <a:pt x="5414863" y="1401465"/>
                  <a:pt x="5409902" y="1391543"/>
                </a:cubicBezTo>
                <a:cubicBezTo>
                  <a:pt x="5409902" y="1391543"/>
                  <a:pt x="5409902" y="1389062"/>
                  <a:pt x="5409902" y="1384101"/>
                </a:cubicBezTo>
                <a:close/>
                <a:moveTo>
                  <a:pt x="5342929" y="1384101"/>
                </a:moveTo>
                <a:cubicBezTo>
                  <a:pt x="5342929" y="1384101"/>
                  <a:pt x="5345410" y="1384101"/>
                  <a:pt x="5350371" y="1384101"/>
                </a:cubicBezTo>
                <a:cubicBezTo>
                  <a:pt x="5355332" y="1384101"/>
                  <a:pt x="5357812" y="1385342"/>
                  <a:pt x="5357812" y="1387822"/>
                </a:cubicBezTo>
                <a:cubicBezTo>
                  <a:pt x="5357812" y="1390303"/>
                  <a:pt x="5352851" y="1391543"/>
                  <a:pt x="5342929" y="1391543"/>
                </a:cubicBezTo>
                <a:cubicBezTo>
                  <a:pt x="5337968" y="1391543"/>
                  <a:pt x="5335488" y="1390303"/>
                  <a:pt x="5335488" y="1387822"/>
                </a:cubicBezTo>
                <a:cubicBezTo>
                  <a:pt x="5335488" y="1385342"/>
                  <a:pt x="5337968" y="1384101"/>
                  <a:pt x="5342929" y="1384101"/>
                </a:cubicBezTo>
                <a:close/>
                <a:moveTo>
                  <a:pt x="5350371" y="1361777"/>
                </a:moveTo>
                <a:lnTo>
                  <a:pt x="5395019" y="1376660"/>
                </a:lnTo>
                <a:lnTo>
                  <a:pt x="5372695" y="1376660"/>
                </a:lnTo>
                <a:cubicBezTo>
                  <a:pt x="5357812" y="1371699"/>
                  <a:pt x="5350371" y="1366738"/>
                  <a:pt x="5350371" y="1361777"/>
                </a:cubicBezTo>
                <a:close/>
                <a:moveTo>
                  <a:pt x="5298281" y="1346894"/>
                </a:moveTo>
                <a:lnTo>
                  <a:pt x="5305722" y="1346894"/>
                </a:lnTo>
                <a:cubicBezTo>
                  <a:pt x="5305722" y="1346894"/>
                  <a:pt x="5305722" y="1349375"/>
                  <a:pt x="5305722" y="1354336"/>
                </a:cubicBezTo>
                <a:cubicBezTo>
                  <a:pt x="5300761" y="1354336"/>
                  <a:pt x="5298281" y="1351855"/>
                  <a:pt x="5298281" y="1346894"/>
                </a:cubicBezTo>
                <a:close/>
                <a:moveTo>
                  <a:pt x="439973" y="1342244"/>
                </a:moveTo>
                <a:cubicBezTo>
                  <a:pt x="443074" y="1341624"/>
                  <a:pt x="446485" y="1341934"/>
                  <a:pt x="450205" y="1343174"/>
                </a:cubicBezTo>
                <a:cubicBezTo>
                  <a:pt x="457647" y="1345654"/>
                  <a:pt x="462607" y="1348134"/>
                  <a:pt x="465088" y="1350615"/>
                </a:cubicBezTo>
                <a:cubicBezTo>
                  <a:pt x="467569" y="1353096"/>
                  <a:pt x="471289" y="1354336"/>
                  <a:pt x="476250" y="1354336"/>
                </a:cubicBezTo>
                <a:cubicBezTo>
                  <a:pt x="471289" y="1359297"/>
                  <a:pt x="463848" y="1359297"/>
                  <a:pt x="453926" y="1354336"/>
                </a:cubicBezTo>
                <a:lnTo>
                  <a:pt x="439043" y="1346894"/>
                </a:lnTo>
                <a:lnTo>
                  <a:pt x="431602" y="1346894"/>
                </a:lnTo>
                <a:cubicBezTo>
                  <a:pt x="434082" y="1344414"/>
                  <a:pt x="436873" y="1342864"/>
                  <a:pt x="439973" y="1342244"/>
                </a:cubicBezTo>
                <a:close/>
                <a:moveTo>
                  <a:pt x="5231308" y="1317129"/>
                </a:moveTo>
                <a:lnTo>
                  <a:pt x="5261074" y="1332012"/>
                </a:lnTo>
                <a:cubicBezTo>
                  <a:pt x="5256113" y="1332012"/>
                  <a:pt x="5246191" y="1332012"/>
                  <a:pt x="5231308" y="1332012"/>
                </a:cubicBezTo>
                <a:cubicBezTo>
                  <a:pt x="5226347" y="1327051"/>
                  <a:pt x="5226347" y="1322090"/>
                  <a:pt x="5231308" y="1317129"/>
                </a:cubicBezTo>
                <a:close/>
                <a:moveTo>
                  <a:pt x="5216426" y="1317129"/>
                </a:moveTo>
                <a:cubicBezTo>
                  <a:pt x="5221387" y="1317129"/>
                  <a:pt x="5223867" y="1319609"/>
                  <a:pt x="5223867" y="1324570"/>
                </a:cubicBezTo>
                <a:lnTo>
                  <a:pt x="5216426" y="1324570"/>
                </a:lnTo>
                <a:cubicBezTo>
                  <a:pt x="5216426" y="1324570"/>
                  <a:pt x="5216426" y="1322090"/>
                  <a:pt x="5216426" y="1317129"/>
                </a:cubicBezTo>
                <a:close/>
                <a:moveTo>
                  <a:pt x="558106" y="1317129"/>
                </a:moveTo>
                <a:cubicBezTo>
                  <a:pt x="563066" y="1317129"/>
                  <a:pt x="565547" y="1319609"/>
                  <a:pt x="565547" y="1324570"/>
                </a:cubicBezTo>
                <a:cubicBezTo>
                  <a:pt x="565547" y="1329531"/>
                  <a:pt x="563066" y="1332012"/>
                  <a:pt x="558106" y="1332012"/>
                </a:cubicBezTo>
                <a:close/>
                <a:moveTo>
                  <a:pt x="498574" y="1317129"/>
                </a:moveTo>
                <a:cubicBezTo>
                  <a:pt x="503535" y="1317129"/>
                  <a:pt x="506016" y="1317129"/>
                  <a:pt x="506016" y="1317129"/>
                </a:cubicBezTo>
                <a:cubicBezTo>
                  <a:pt x="506016" y="1317129"/>
                  <a:pt x="506016" y="1318369"/>
                  <a:pt x="506016" y="1320850"/>
                </a:cubicBezTo>
                <a:cubicBezTo>
                  <a:pt x="506016" y="1323330"/>
                  <a:pt x="506016" y="1324570"/>
                  <a:pt x="506016" y="1324570"/>
                </a:cubicBezTo>
                <a:cubicBezTo>
                  <a:pt x="506016" y="1324570"/>
                  <a:pt x="503535" y="1322090"/>
                  <a:pt x="498574" y="1317129"/>
                </a:cubicBezTo>
                <a:close/>
                <a:moveTo>
                  <a:pt x="528340" y="1309687"/>
                </a:moveTo>
                <a:lnTo>
                  <a:pt x="535781" y="1309687"/>
                </a:lnTo>
                <a:cubicBezTo>
                  <a:pt x="535781" y="1309687"/>
                  <a:pt x="537022" y="1310927"/>
                  <a:pt x="539502" y="1313408"/>
                </a:cubicBezTo>
                <a:cubicBezTo>
                  <a:pt x="541983" y="1315889"/>
                  <a:pt x="543223" y="1317129"/>
                  <a:pt x="543223" y="1317129"/>
                </a:cubicBezTo>
                <a:cubicBezTo>
                  <a:pt x="543223" y="1317129"/>
                  <a:pt x="540742" y="1318369"/>
                  <a:pt x="535781" y="1320850"/>
                </a:cubicBezTo>
                <a:cubicBezTo>
                  <a:pt x="530821" y="1323330"/>
                  <a:pt x="525859" y="1324570"/>
                  <a:pt x="520899" y="1324570"/>
                </a:cubicBezTo>
                <a:cubicBezTo>
                  <a:pt x="530821" y="1319609"/>
                  <a:pt x="533301" y="1314648"/>
                  <a:pt x="528340" y="1309687"/>
                </a:cubicBezTo>
                <a:close/>
                <a:moveTo>
                  <a:pt x="5045273" y="1257598"/>
                </a:moveTo>
                <a:lnTo>
                  <a:pt x="5052715" y="1257598"/>
                </a:lnTo>
                <a:lnTo>
                  <a:pt x="5060156" y="1265039"/>
                </a:lnTo>
                <a:lnTo>
                  <a:pt x="5052715" y="1265039"/>
                </a:lnTo>
                <a:cubicBezTo>
                  <a:pt x="5052715" y="1265039"/>
                  <a:pt x="5050234" y="1262558"/>
                  <a:pt x="5045273" y="1257598"/>
                </a:cubicBezTo>
                <a:close/>
                <a:moveTo>
                  <a:pt x="558106" y="1257598"/>
                </a:moveTo>
                <a:cubicBezTo>
                  <a:pt x="563066" y="1257598"/>
                  <a:pt x="566787" y="1257598"/>
                  <a:pt x="569268" y="1257598"/>
                </a:cubicBezTo>
                <a:cubicBezTo>
                  <a:pt x="571748" y="1257598"/>
                  <a:pt x="572988" y="1260078"/>
                  <a:pt x="572988" y="1265039"/>
                </a:cubicBezTo>
                <a:lnTo>
                  <a:pt x="565547" y="1265039"/>
                </a:lnTo>
                <a:close/>
                <a:moveTo>
                  <a:pt x="4948535" y="1183184"/>
                </a:moveTo>
                <a:cubicBezTo>
                  <a:pt x="4953496" y="1183184"/>
                  <a:pt x="4955976" y="1183184"/>
                  <a:pt x="4955976" y="1183184"/>
                </a:cubicBezTo>
                <a:lnTo>
                  <a:pt x="4941093" y="1190625"/>
                </a:lnTo>
                <a:close/>
                <a:moveTo>
                  <a:pt x="4881562" y="1168301"/>
                </a:moveTo>
                <a:lnTo>
                  <a:pt x="4889004" y="1168301"/>
                </a:lnTo>
                <a:cubicBezTo>
                  <a:pt x="4893965" y="1168301"/>
                  <a:pt x="4898925" y="1168301"/>
                  <a:pt x="4903886" y="1168301"/>
                </a:cubicBezTo>
                <a:cubicBezTo>
                  <a:pt x="4908848" y="1168301"/>
                  <a:pt x="4911328" y="1169541"/>
                  <a:pt x="4911328" y="1172021"/>
                </a:cubicBezTo>
                <a:cubicBezTo>
                  <a:pt x="4911328" y="1174502"/>
                  <a:pt x="4911328" y="1175742"/>
                  <a:pt x="4911328" y="1175742"/>
                </a:cubicBezTo>
                <a:cubicBezTo>
                  <a:pt x="4911328" y="1180703"/>
                  <a:pt x="4910087" y="1183184"/>
                  <a:pt x="4907607" y="1183184"/>
                </a:cubicBezTo>
                <a:cubicBezTo>
                  <a:pt x="4905127" y="1183184"/>
                  <a:pt x="4901406" y="1180703"/>
                  <a:pt x="4896445" y="1175742"/>
                </a:cubicBezTo>
                <a:lnTo>
                  <a:pt x="4889004" y="1175742"/>
                </a:lnTo>
                <a:cubicBezTo>
                  <a:pt x="4884042" y="1175742"/>
                  <a:pt x="4881562" y="1173262"/>
                  <a:pt x="4881562" y="1168301"/>
                </a:cubicBezTo>
                <a:close/>
                <a:moveTo>
                  <a:pt x="446484" y="1153418"/>
                </a:moveTo>
                <a:lnTo>
                  <a:pt x="453926" y="1153418"/>
                </a:lnTo>
                <a:lnTo>
                  <a:pt x="461367" y="1160859"/>
                </a:lnTo>
                <a:cubicBezTo>
                  <a:pt x="456406" y="1160859"/>
                  <a:pt x="452686" y="1159619"/>
                  <a:pt x="450205" y="1157139"/>
                </a:cubicBezTo>
                <a:cubicBezTo>
                  <a:pt x="447725" y="1154659"/>
                  <a:pt x="446484" y="1153418"/>
                  <a:pt x="446484" y="1153418"/>
                </a:cubicBezTo>
                <a:close/>
                <a:moveTo>
                  <a:pt x="565547" y="1131094"/>
                </a:moveTo>
                <a:lnTo>
                  <a:pt x="558106" y="1138535"/>
                </a:lnTo>
                <a:lnTo>
                  <a:pt x="565547" y="1138535"/>
                </a:lnTo>
                <a:cubicBezTo>
                  <a:pt x="565547" y="1138535"/>
                  <a:pt x="565547" y="1136055"/>
                  <a:pt x="565547" y="1131094"/>
                </a:cubicBezTo>
                <a:close/>
                <a:moveTo>
                  <a:pt x="379512" y="1123652"/>
                </a:moveTo>
                <a:cubicBezTo>
                  <a:pt x="379512" y="1123652"/>
                  <a:pt x="380752" y="1123652"/>
                  <a:pt x="383232" y="1123652"/>
                </a:cubicBezTo>
                <a:cubicBezTo>
                  <a:pt x="385713" y="1123652"/>
                  <a:pt x="386953" y="1123652"/>
                  <a:pt x="386953" y="1123652"/>
                </a:cubicBezTo>
                <a:cubicBezTo>
                  <a:pt x="386953" y="1128614"/>
                  <a:pt x="386953" y="1131094"/>
                  <a:pt x="386953" y="1131094"/>
                </a:cubicBezTo>
                <a:cubicBezTo>
                  <a:pt x="381992" y="1131094"/>
                  <a:pt x="379512" y="1131094"/>
                  <a:pt x="379512" y="1131094"/>
                </a:cubicBezTo>
                <a:cubicBezTo>
                  <a:pt x="379512" y="1131094"/>
                  <a:pt x="379512" y="1128614"/>
                  <a:pt x="379512" y="1123652"/>
                </a:cubicBezTo>
                <a:close/>
                <a:moveTo>
                  <a:pt x="372070" y="1116211"/>
                </a:moveTo>
                <a:cubicBezTo>
                  <a:pt x="372070" y="1116211"/>
                  <a:pt x="372070" y="1118692"/>
                  <a:pt x="372070" y="1123652"/>
                </a:cubicBezTo>
                <a:lnTo>
                  <a:pt x="364629" y="1123652"/>
                </a:lnTo>
                <a:cubicBezTo>
                  <a:pt x="369590" y="1118692"/>
                  <a:pt x="372070" y="1116211"/>
                  <a:pt x="372070" y="1116211"/>
                </a:cubicBezTo>
                <a:close/>
                <a:moveTo>
                  <a:pt x="4756919" y="1111560"/>
                </a:moveTo>
                <a:cubicBezTo>
                  <a:pt x="4758159" y="1112180"/>
                  <a:pt x="4760019" y="1113731"/>
                  <a:pt x="4762500" y="1116211"/>
                </a:cubicBezTo>
                <a:cubicBezTo>
                  <a:pt x="4762500" y="1116211"/>
                  <a:pt x="4761259" y="1116211"/>
                  <a:pt x="4758779" y="1116211"/>
                </a:cubicBezTo>
                <a:cubicBezTo>
                  <a:pt x="4756299" y="1116211"/>
                  <a:pt x="4755058" y="1114971"/>
                  <a:pt x="4755058" y="1112490"/>
                </a:cubicBezTo>
                <a:cubicBezTo>
                  <a:pt x="4755058" y="1111250"/>
                  <a:pt x="4755678" y="1110940"/>
                  <a:pt x="4756919" y="1111560"/>
                </a:cubicBezTo>
                <a:close/>
                <a:moveTo>
                  <a:pt x="379512" y="1101328"/>
                </a:moveTo>
                <a:cubicBezTo>
                  <a:pt x="384473" y="1101328"/>
                  <a:pt x="394395" y="1106289"/>
                  <a:pt x="409277" y="1116211"/>
                </a:cubicBezTo>
                <a:cubicBezTo>
                  <a:pt x="424160" y="1126133"/>
                  <a:pt x="430361" y="1133574"/>
                  <a:pt x="427881" y="1138535"/>
                </a:cubicBezTo>
                <a:cubicBezTo>
                  <a:pt x="425401" y="1143496"/>
                  <a:pt x="419199" y="1143496"/>
                  <a:pt x="409277" y="1138535"/>
                </a:cubicBezTo>
                <a:cubicBezTo>
                  <a:pt x="404316" y="1133574"/>
                  <a:pt x="401836" y="1131094"/>
                  <a:pt x="401836" y="1131094"/>
                </a:cubicBezTo>
                <a:cubicBezTo>
                  <a:pt x="401836" y="1126133"/>
                  <a:pt x="400596" y="1122412"/>
                  <a:pt x="398115" y="1119932"/>
                </a:cubicBezTo>
                <a:cubicBezTo>
                  <a:pt x="395635" y="1117451"/>
                  <a:pt x="391914" y="1116211"/>
                  <a:pt x="386953" y="1116211"/>
                </a:cubicBezTo>
                <a:close/>
                <a:moveTo>
                  <a:pt x="416719" y="1079004"/>
                </a:moveTo>
                <a:lnTo>
                  <a:pt x="424160" y="1079004"/>
                </a:lnTo>
                <a:cubicBezTo>
                  <a:pt x="419199" y="1079004"/>
                  <a:pt x="416719" y="1083965"/>
                  <a:pt x="416719" y="1093887"/>
                </a:cubicBezTo>
                <a:cubicBezTo>
                  <a:pt x="416719" y="1093887"/>
                  <a:pt x="414238" y="1093887"/>
                  <a:pt x="409277" y="1093887"/>
                </a:cubicBezTo>
                <a:close/>
                <a:moveTo>
                  <a:pt x="4554140" y="1064121"/>
                </a:moveTo>
                <a:lnTo>
                  <a:pt x="4569023" y="1071562"/>
                </a:lnTo>
                <a:lnTo>
                  <a:pt x="4591347" y="1071562"/>
                </a:lnTo>
                <a:cubicBezTo>
                  <a:pt x="4606230" y="1066602"/>
                  <a:pt x="4640957" y="1076524"/>
                  <a:pt x="4695527" y="1101328"/>
                </a:cubicBezTo>
                <a:lnTo>
                  <a:pt x="4692737" y="1101328"/>
                </a:lnTo>
                <a:cubicBezTo>
                  <a:pt x="4689636" y="1101328"/>
                  <a:pt x="4685605" y="1101328"/>
                  <a:pt x="4680644" y="1101328"/>
                </a:cubicBezTo>
                <a:cubicBezTo>
                  <a:pt x="4665761" y="1101328"/>
                  <a:pt x="4655840" y="1101328"/>
                  <a:pt x="4650879" y="1101328"/>
                </a:cubicBezTo>
                <a:cubicBezTo>
                  <a:pt x="4650879" y="1101328"/>
                  <a:pt x="4649638" y="1100088"/>
                  <a:pt x="4647158" y="1097607"/>
                </a:cubicBezTo>
                <a:cubicBezTo>
                  <a:pt x="4644678" y="1095127"/>
                  <a:pt x="4640957" y="1093887"/>
                  <a:pt x="4635996" y="1093887"/>
                </a:cubicBezTo>
                <a:cubicBezTo>
                  <a:pt x="4626074" y="1093887"/>
                  <a:pt x="4613672" y="1091407"/>
                  <a:pt x="4598789" y="1086445"/>
                </a:cubicBezTo>
                <a:cubicBezTo>
                  <a:pt x="4588867" y="1086445"/>
                  <a:pt x="4581426" y="1085205"/>
                  <a:pt x="4576465" y="1082725"/>
                </a:cubicBezTo>
                <a:cubicBezTo>
                  <a:pt x="4571503" y="1080244"/>
                  <a:pt x="4569023" y="1079004"/>
                  <a:pt x="4569023" y="1079004"/>
                </a:cubicBezTo>
                <a:close/>
                <a:moveTo>
                  <a:pt x="4420195" y="1056680"/>
                </a:moveTo>
                <a:cubicBezTo>
                  <a:pt x="4425156" y="1061641"/>
                  <a:pt x="4430117" y="1064121"/>
                  <a:pt x="4435078" y="1064121"/>
                </a:cubicBezTo>
                <a:cubicBezTo>
                  <a:pt x="4435078" y="1064121"/>
                  <a:pt x="4437559" y="1064121"/>
                  <a:pt x="4442519" y="1064121"/>
                </a:cubicBezTo>
                <a:cubicBezTo>
                  <a:pt x="4447481" y="1064121"/>
                  <a:pt x="4449961" y="1064121"/>
                  <a:pt x="4449961" y="1064121"/>
                </a:cubicBezTo>
                <a:lnTo>
                  <a:pt x="4457402" y="1071562"/>
                </a:lnTo>
                <a:lnTo>
                  <a:pt x="4442519" y="1079004"/>
                </a:lnTo>
                <a:lnTo>
                  <a:pt x="4435078" y="1071562"/>
                </a:lnTo>
                <a:lnTo>
                  <a:pt x="4427636" y="1064121"/>
                </a:lnTo>
                <a:close/>
                <a:moveTo>
                  <a:pt x="349746" y="1049238"/>
                </a:moveTo>
                <a:cubicBezTo>
                  <a:pt x="354707" y="1049238"/>
                  <a:pt x="360908" y="1050479"/>
                  <a:pt x="368350" y="1052959"/>
                </a:cubicBezTo>
                <a:cubicBezTo>
                  <a:pt x="375791" y="1055440"/>
                  <a:pt x="379512" y="1059160"/>
                  <a:pt x="379512" y="1064121"/>
                </a:cubicBezTo>
                <a:cubicBezTo>
                  <a:pt x="379512" y="1069082"/>
                  <a:pt x="372070" y="1069082"/>
                  <a:pt x="357187" y="1064121"/>
                </a:cubicBezTo>
                <a:close/>
                <a:moveTo>
                  <a:pt x="4375547" y="1041797"/>
                </a:moveTo>
                <a:lnTo>
                  <a:pt x="4390430" y="1056680"/>
                </a:lnTo>
                <a:cubicBezTo>
                  <a:pt x="4390430" y="1056680"/>
                  <a:pt x="4387949" y="1056680"/>
                  <a:pt x="4382988" y="1056680"/>
                </a:cubicBezTo>
                <a:lnTo>
                  <a:pt x="4375547" y="1049238"/>
                </a:lnTo>
                <a:cubicBezTo>
                  <a:pt x="4370586" y="1054200"/>
                  <a:pt x="4366865" y="1055440"/>
                  <a:pt x="4364385" y="1052959"/>
                </a:cubicBezTo>
                <a:cubicBezTo>
                  <a:pt x="4361904" y="1050479"/>
                  <a:pt x="4361904" y="1047998"/>
                  <a:pt x="4364385" y="1045517"/>
                </a:cubicBezTo>
                <a:cubicBezTo>
                  <a:pt x="4366865" y="1043037"/>
                  <a:pt x="4370586" y="1041797"/>
                  <a:pt x="4375547" y="1041797"/>
                </a:cubicBezTo>
                <a:close/>
                <a:moveTo>
                  <a:pt x="349746" y="1034355"/>
                </a:moveTo>
                <a:cubicBezTo>
                  <a:pt x="349746" y="1034355"/>
                  <a:pt x="354707" y="1035596"/>
                  <a:pt x="364629" y="1038076"/>
                </a:cubicBezTo>
                <a:cubicBezTo>
                  <a:pt x="374551" y="1040557"/>
                  <a:pt x="384473" y="1041797"/>
                  <a:pt x="394395" y="1041797"/>
                </a:cubicBezTo>
                <a:lnTo>
                  <a:pt x="401836" y="1049238"/>
                </a:lnTo>
                <a:cubicBezTo>
                  <a:pt x="401836" y="1054200"/>
                  <a:pt x="398115" y="1055440"/>
                  <a:pt x="390674" y="1052959"/>
                </a:cubicBezTo>
                <a:cubicBezTo>
                  <a:pt x="383232" y="1050479"/>
                  <a:pt x="377031" y="1049238"/>
                  <a:pt x="372070" y="1049238"/>
                </a:cubicBezTo>
                <a:close/>
                <a:moveTo>
                  <a:pt x="319980" y="1026914"/>
                </a:moveTo>
                <a:lnTo>
                  <a:pt x="334863" y="1026914"/>
                </a:lnTo>
                <a:cubicBezTo>
                  <a:pt x="339824" y="1031875"/>
                  <a:pt x="339824" y="1034355"/>
                  <a:pt x="334863" y="1034355"/>
                </a:cubicBezTo>
                <a:lnTo>
                  <a:pt x="319980" y="1034355"/>
                </a:lnTo>
                <a:close/>
                <a:moveTo>
                  <a:pt x="378582" y="1014822"/>
                </a:moveTo>
                <a:cubicBezTo>
                  <a:pt x="379202" y="1015442"/>
                  <a:pt x="379512" y="1016992"/>
                  <a:pt x="379512" y="1019473"/>
                </a:cubicBezTo>
                <a:cubicBezTo>
                  <a:pt x="374551" y="1024434"/>
                  <a:pt x="372070" y="1025674"/>
                  <a:pt x="372070" y="1023193"/>
                </a:cubicBezTo>
                <a:cubicBezTo>
                  <a:pt x="372070" y="1020713"/>
                  <a:pt x="373311" y="1018233"/>
                  <a:pt x="375791" y="1015752"/>
                </a:cubicBezTo>
                <a:cubicBezTo>
                  <a:pt x="377031" y="1014512"/>
                  <a:pt x="377961" y="1014202"/>
                  <a:pt x="378582" y="1014822"/>
                </a:cubicBezTo>
                <a:close/>
                <a:moveTo>
                  <a:pt x="546943" y="1012031"/>
                </a:moveTo>
                <a:cubicBezTo>
                  <a:pt x="544463" y="1012031"/>
                  <a:pt x="543223" y="1013272"/>
                  <a:pt x="543223" y="1015752"/>
                </a:cubicBezTo>
                <a:cubicBezTo>
                  <a:pt x="543223" y="1018233"/>
                  <a:pt x="545703" y="1019473"/>
                  <a:pt x="550664" y="1019473"/>
                </a:cubicBezTo>
                <a:cubicBezTo>
                  <a:pt x="550664" y="1019473"/>
                  <a:pt x="551904" y="1018233"/>
                  <a:pt x="554385" y="1015752"/>
                </a:cubicBezTo>
                <a:cubicBezTo>
                  <a:pt x="556865" y="1013272"/>
                  <a:pt x="558106" y="1012031"/>
                  <a:pt x="558106" y="1012031"/>
                </a:cubicBezTo>
                <a:cubicBezTo>
                  <a:pt x="553145" y="1012031"/>
                  <a:pt x="549424" y="1012031"/>
                  <a:pt x="546943" y="1012031"/>
                </a:cubicBezTo>
                <a:close/>
                <a:moveTo>
                  <a:pt x="4247183" y="1008310"/>
                </a:moveTo>
                <a:cubicBezTo>
                  <a:pt x="4248423" y="1008310"/>
                  <a:pt x="4249043" y="1009551"/>
                  <a:pt x="4249043" y="1012031"/>
                </a:cubicBezTo>
                <a:lnTo>
                  <a:pt x="4241602" y="1012031"/>
                </a:lnTo>
                <a:cubicBezTo>
                  <a:pt x="4244082" y="1009551"/>
                  <a:pt x="4245943" y="1008310"/>
                  <a:pt x="4247183" y="1008310"/>
                </a:cubicBezTo>
                <a:close/>
                <a:moveTo>
                  <a:pt x="4219277" y="1004590"/>
                </a:moveTo>
                <a:lnTo>
                  <a:pt x="4226719" y="1004590"/>
                </a:lnTo>
                <a:lnTo>
                  <a:pt x="4226719" y="1012031"/>
                </a:lnTo>
                <a:cubicBezTo>
                  <a:pt x="4226719" y="1007070"/>
                  <a:pt x="4224238" y="1004590"/>
                  <a:pt x="4219277" y="1004590"/>
                </a:cubicBezTo>
                <a:close/>
                <a:moveTo>
                  <a:pt x="349746" y="1004590"/>
                </a:moveTo>
                <a:cubicBezTo>
                  <a:pt x="354707" y="1004590"/>
                  <a:pt x="357187" y="1007070"/>
                  <a:pt x="357187" y="1012031"/>
                </a:cubicBezTo>
                <a:lnTo>
                  <a:pt x="349746" y="1012031"/>
                </a:lnTo>
                <a:close/>
                <a:moveTo>
                  <a:pt x="4293691" y="989707"/>
                </a:moveTo>
                <a:cubicBezTo>
                  <a:pt x="4293691" y="989707"/>
                  <a:pt x="4296172" y="990948"/>
                  <a:pt x="4301133" y="993428"/>
                </a:cubicBezTo>
                <a:cubicBezTo>
                  <a:pt x="4306094" y="995908"/>
                  <a:pt x="4311055" y="997148"/>
                  <a:pt x="4316016" y="997148"/>
                </a:cubicBezTo>
                <a:lnTo>
                  <a:pt x="4316016" y="1004590"/>
                </a:lnTo>
                <a:cubicBezTo>
                  <a:pt x="4306094" y="1004590"/>
                  <a:pt x="4298652" y="1003350"/>
                  <a:pt x="4293691" y="1000869"/>
                </a:cubicBezTo>
                <a:cubicBezTo>
                  <a:pt x="4288730" y="998389"/>
                  <a:pt x="4286250" y="997148"/>
                  <a:pt x="4286250" y="997148"/>
                </a:cubicBezTo>
                <a:close/>
                <a:moveTo>
                  <a:pt x="4055566" y="952500"/>
                </a:moveTo>
                <a:cubicBezTo>
                  <a:pt x="4060527" y="952500"/>
                  <a:pt x="4060527" y="954981"/>
                  <a:pt x="4055566" y="959941"/>
                </a:cubicBezTo>
                <a:lnTo>
                  <a:pt x="4048125" y="959941"/>
                </a:lnTo>
                <a:cubicBezTo>
                  <a:pt x="4048125" y="954981"/>
                  <a:pt x="4050605" y="952500"/>
                  <a:pt x="4055566" y="952500"/>
                </a:cubicBezTo>
                <a:close/>
                <a:moveTo>
                  <a:pt x="587871" y="952500"/>
                </a:moveTo>
                <a:cubicBezTo>
                  <a:pt x="587871" y="957461"/>
                  <a:pt x="590352" y="959941"/>
                  <a:pt x="595312" y="959941"/>
                </a:cubicBezTo>
                <a:lnTo>
                  <a:pt x="595312" y="952500"/>
                </a:lnTo>
                <a:cubicBezTo>
                  <a:pt x="595312" y="952500"/>
                  <a:pt x="592832" y="952500"/>
                  <a:pt x="587871" y="952500"/>
                </a:cubicBezTo>
                <a:close/>
                <a:moveTo>
                  <a:pt x="3988594" y="937617"/>
                </a:moveTo>
                <a:cubicBezTo>
                  <a:pt x="3993555" y="937617"/>
                  <a:pt x="3996035" y="938858"/>
                  <a:pt x="3996035" y="941338"/>
                </a:cubicBezTo>
                <a:cubicBezTo>
                  <a:pt x="3996035" y="943818"/>
                  <a:pt x="3994795" y="945059"/>
                  <a:pt x="3992314" y="945059"/>
                </a:cubicBezTo>
                <a:cubicBezTo>
                  <a:pt x="3989834" y="945059"/>
                  <a:pt x="3988594" y="942578"/>
                  <a:pt x="3988594" y="937617"/>
                </a:cubicBezTo>
                <a:close/>
                <a:moveTo>
                  <a:pt x="580430" y="937617"/>
                </a:moveTo>
                <a:cubicBezTo>
                  <a:pt x="580430" y="942578"/>
                  <a:pt x="582910" y="945059"/>
                  <a:pt x="587871" y="945059"/>
                </a:cubicBezTo>
                <a:lnTo>
                  <a:pt x="602754" y="945059"/>
                </a:lnTo>
                <a:close/>
                <a:moveTo>
                  <a:pt x="491133" y="937617"/>
                </a:moveTo>
                <a:lnTo>
                  <a:pt x="491133" y="945059"/>
                </a:lnTo>
                <a:lnTo>
                  <a:pt x="498574" y="945059"/>
                </a:lnTo>
                <a:cubicBezTo>
                  <a:pt x="498574" y="940098"/>
                  <a:pt x="496094" y="937617"/>
                  <a:pt x="491133" y="937617"/>
                </a:cubicBezTo>
                <a:close/>
                <a:moveTo>
                  <a:pt x="334863" y="937617"/>
                </a:moveTo>
                <a:cubicBezTo>
                  <a:pt x="344785" y="942578"/>
                  <a:pt x="347266" y="945059"/>
                  <a:pt x="342305" y="945059"/>
                </a:cubicBezTo>
                <a:lnTo>
                  <a:pt x="327422" y="945059"/>
                </a:lnTo>
                <a:close/>
                <a:moveTo>
                  <a:pt x="422300" y="932966"/>
                </a:moveTo>
                <a:cubicBezTo>
                  <a:pt x="423540" y="932346"/>
                  <a:pt x="424160" y="932656"/>
                  <a:pt x="424160" y="933896"/>
                </a:cubicBezTo>
                <a:cubicBezTo>
                  <a:pt x="424160" y="936377"/>
                  <a:pt x="421680" y="937617"/>
                  <a:pt x="416719" y="937617"/>
                </a:cubicBezTo>
                <a:cubicBezTo>
                  <a:pt x="419199" y="935137"/>
                  <a:pt x="421060" y="933587"/>
                  <a:pt x="422300" y="932966"/>
                </a:cubicBezTo>
                <a:close/>
                <a:moveTo>
                  <a:pt x="305098" y="930176"/>
                </a:moveTo>
                <a:lnTo>
                  <a:pt x="305098" y="937617"/>
                </a:lnTo>
                <a:lnTo>
                  <a:pt x="290215" y="937617"/>
                </a:lnTo>
                <a:close/>
                <a:moveTo>
                  <a:pt x="3943945" y="922734"/>
                </a:moveTo>
                <a:lnTo>
                  <a:pt x="3951387" y="930176"/>
                </a:lnTo>
                <a:cubicBezTo>
                  <a:pt x="3951387" y="930176"/>
                  <a:pt x="3950146" y="930176"/>
                  <a:pt x="3947666" y="930176"/>
                </a:cubicBezTo>
                <a:cubicBezTo>
                  <a:pt x="3945186" y="930176"/>
                  <a:pt x="3941465" y="930176"/>
                  <a:pt x="3936504" y="930176"/>
                </a:cubicBezTo>
                <a:close/>
                <a:moveTo>
                  <a:pt x="416719" y="907851"/>
                </a:moveTo>
                <a:cubicBezTo>
                  <a:pt x="416719" y="907851"/>
                  <a:pt x="416719" y="910332"/>
                  <a:pt x="416719" y="915293"/>
                </a:cubicBezTo>
                <a:cubicBezTo>
                  <a:pt x="416719" y="925215"/>
                  <a:pt x="419199" y="926455"/>
                  <a:pt x="424160" y="919014"/>
                </a:cubicBezTo>
                <a:cubicBezTo>
                  <a:pt x="429121" y="911572"/>
                  <a:pt x="426641" y="907851"/>
                  <a:pt x="416719" y="907851"/>
                </a:cubicBezTo>
                <a:close/>
                <a:moveTo>
                  <a:pt x="319980" y="907851"/>
                </a:moveTo>
                <a:cubicBezTo>
                  <a:pt x="324941" y="907851"/>
                  <a:pt x="328662" y="909092"/>
                  <a:pt x="331143" y="911572"/>
                </a:cubicBezTo>
                <a:cubicBezTo>
                  <a:pt x="333623" y="914053"/>
                  <a:pt x="332383" y="917774"/>
                  <a:pt x="327422" y="922734"/>
                </a:cubicBezTo>
                <a:lnTo>
                  <a:pt x="327422" y="930176"/>
                </a:lnTo>
                <a:cubicBezTo>
                  <a:pt x="327422" y="930176"/>
                  <a:pt x="326182" y="928936"/>
                  <a:pt x="323701" y="926455"/>
                </a:cubicBezTo>
                <a:cubicBezTo>
                  <a:pt x="321221" y="923975"/>
                  <a:pt x="319980" y="922734"/>
                  <a:pt x="319980" y="922734"/>
                </a:cubicBezTo>
                <a:cubicBezTo>
                  <a:pt x="315020" y="912813"/>
                  <a:pt x="315020" y="907851"/>
                  <a:pt x="319980" y="907851"/>
                </a:cubicBezTo>
                <a:close/>
                <a:moveTo>
                  <a:pt x="299517" y="904131"/>
                </a:moveTo>
                <a:cubicBezTo>
                  <a:pt x="300757" y="904131"/>
                  <a:pt x="302617" y="905371"/>
                  <a:pt x="305098" y="907851"/>
                </a:cubicBezTo>
                <a:lnTo>
                  <a:pt x="305098" y="915293"/>
                </a:lnTo>
                <a:cubicBezTo>
                  <a:pt x="305098" y="915293"/>
                  <a:pt x="302617" y="912813"/>
                  <a:pt x="297656" y="907851"/>
                </a:cubicBezTo>
                <a:cubicBezTo>
                  <a:pt x="297656" y="905371"/>
                  <a:pt x="298277" y="904131"/>
                  <a:pt x="299517" y="904131"/>
                </a:cubicBezTo>
                <a:close/>
                <a:moveTo>
                  <a:pt x="282774" y="900410"/>
                </a:moveTo>
                <a:lnTo>
                  <a:pt x="290215" y="907851"/>
                </a:lnTo>
                <a:cubicBezTo>
                  <a:pt x="290215" y="907851"/>
                  <a:pt x="288975" y="907851"/>
                  <a:pt x="286494" y="907851"/>
                </a:cubicBezTo>
                <a:cubicBezTo>
                  <a:pt x="284014" y="907851"/>
                  <a:pt x="280293" y="907851"/>
                  <a:pt x="275332" y="907851"/>
                </a:cubicBezTo>
                <a:lnTo>
                  <a:pt x="267891" y="907851"/>
                </a:lnTo>
                <a:cubicBezTo>
                  <a:pt x="272852" y="902890"/>
                  <a:pt x="277812" y="900410"/>
                  <a:pt x="282774" y="900410"/>
                </a:cubicBezTo>
                <a:close/>
                <a:moveTo>
                  <a:pt x="452066" y="896689"/>
                </a:moveTo>
                <a:cubicBezTo>
                  <a:pt x="453306" y="896689"/>
                  <a:pt x="453926" y="897930"/>
                  <a:pt x="453926" y="900410"/>
                </a:cubicBezTo>
                <a:cubicBezTo>
                  <a:pt x="453926" y="905371"/>
                  <a:pt x="451445" y="907851"/>
                  <a:pt x="446484" y="907851"/>
                </a:cubicBezTo>
                <a:cubicBezTo>
                  <a:pt x="446484" y="907851"/>
                  <a:pt x="446484" y="910332"/>
                  <a:pt x="446484" y="915293"/>
                </a:cubicBezTo>
                <a:cubicBezTo>
                  <a:pt x="446484" y="920254"/>
                  <a:pt x="451445" y="922734"/>
                  <a:pt x="461367" y="922734"/>
                </a:cubicBezTo>
                <a:cubicBezTo>
                  <a:pt x="466328" y="922734"/>
                  <a:pt x="468809" y="925215"/>
                  <a:pt x="468809" y="930176"/>
                </a:cubicBezTo>
                <a:cubicBezTo>
                  <a:pt x="468809" y="935137"/>
                  <a:pt x="467569" y="937617"/>
                  <a:pt x="465088" y="937617"/>
                </a:cubicBezTo>
                <a:cubicBezTo>
                  <a:pt x="462607" y="937617"/>
                  <a:pt x="461367" y="937617"/>
                  <a:pt x="461367" y="937617"/>
                </a:cubicBezTo>
                <a:lnTo>
                  <a:pt x="453926" y="937617"/>
                </a:lnTo>
                <a:lnTo>
                  <a:pt x="394395" y="915293"/>
                </a:lnTo>
                <a:cubicBezTo>
                  <a:pt x="394395" y="910332"/>
                  <a:pt x="391914" y="907851"/>
                  <a:pt x="386953" y="907851"/>
                </a:cubicBezTo>
                <a:cubicBezTo>
                  <a:pt x="381992" y="907851"/>
                  <a:pt x="378272" y="907851"/>
                  <a:pt x="375791" y="907851"/>
                </a:cubicBezTo>
                <a:cubicBezTo>
                  <a:pt x="373311" y="907851"/>
                  <a:pt x="372070" y="907851"/>
                  <a:pt x="372070" y="907851"/>
                </a:cubicBezTo>
                <a:cubicBezTo>
                  <a:pt x="372070" y="902890"/>
                  <a:pt x="378272" y="901650"/>
                  <a:pt x="390674" y="904131"/>
                </a:cubicBezTo>
                <a:cubicBezTo>
                  <a:pt x="403076" y="906611"/>
                  <a:pt x="409277" y="906611"/>
                  <a:pt x="409277" y="904131"/>
                </a:cubicBezTo>
                <a:cubicBezTo>
                  <a:pt x="409277" y="901650"/>
                  <a:pt x="414238" y="900410"/>
                  <a:pt x="424160" y="900410"/>
                </a:cubicBezTo>
                <a:cubicBezTo>
                  <a:pt x="429121" y="905371"/>
                  <a:pt x="434082" y="907851"/>
                  <a:pt x="439043" y="907851"/>
                </a:cubicBezTo>
                <a:cubicBezTo>
                  <a:pt x="444004" y="907851"/>
                  <a:pt x="446484" y="905371"/>
                  <a:pt x="446484" y="900410"/>
                </a:cubicBezTo>
                <a:cubicBezTo>
                  <a:pt x="448965" y="897930"/>
                  <a:pt x="450825" y="896689"/>
                  <a:pt x="452066" y="896689"/>
                </a:cubicBezTo>
                <a:close/>
                <a:moveTo>
                  <a:pt x="3951387" y="892969"/>
                </a:moveTo>
                <a:cubicBezTo>
                  <a:pt x="3961309" y="897930"/>
                  <a:pt x="3968750" y="900410"/>
                  <a:pt x="3973711" y="900410"/>
                </a:cubicBezTo>
                <a:cubicBezTo>
                  <a:pt x="3968750" y="900410"/>
                  <a:pt x="3965029" y="900410"/>
                  <a:pt x="3962549" y="900410"/>
                </a:cubicBezTo>
                <a:cubicBezTo>
                  <a:pt x="3960068" y="900410"/>
                  <a:pt x="3958828" y="902890"/>
                  <a:pt x="3958828" y="907851"/>
                </a:cubicBezTo>
                <a:cubicBezTo>
                  <a:pt x="3953867" y="907851"/>
                  <a:pt x="3947666" y="906611"/>
                  <a:pt x="3940225" y="904131"/>
                </a:cubicBezTo>
                <a:cubicBezTo>
                  <a:pt x="3932783" y="901650"/>
                  <a:pt x="3929063" y="899170"/>
                  <a:pt x="3929063" y="896689"/>
                </a:cubicBezTo>
                <a:cubicBezTo>
                  <a:pt x="3929063" y="894209"/>
                  <a:pt x="3936504" y="892969"/>
                  <a:pt x="3951387" y="892969"/>
                </a:cubicBezTo>
                <a:close/>
                <a:moveTo>
                  <a:pt x="253008" y="892969"/>
                </a:moveTo>
                <a:lnTo>
                  <a:pt x="260449" y="892969"/>
                </a:lnTo>
                <a:cubicBezTo>
                  <a:pt x="260449" y="892969"/>
                  <a:pt x="260449" y="895449"/>
                  <a:pt x="260449" y="900410"/>
                </a:cubicBezTo>
                <a:cubicBezTo>
                  <a:pt x="255489" y="900410"/>
                  <a:pt x="253008" y="897930"/>
                  <a:pt x="253008" y="892969"/>
                </a:cubicBezTo>
                <a:close/>
                <a:moveTo>
                  <a:pt x="587871" y="878086"/>
                </a:moveTo>
                <a:cubicBezTo>
                  <a:pt x="587871" y="883047"/>
                  <a:pt x="589111" y="885527"/>
                  <a:pt x="591592" y="885527"/>
                </a:cubicBezTo>
                <a:cubicBezTo>
                  <a:pt x="594072" y="885527"/>
                  <a:pt x="595312" y="884287"/>
                  <a:pt x="595312" y="881807"/>
                </a:cubicBezTo>
                <a:cubicBezTo>
                  <a:pt x="595312" y="879326"/>
                  <a:pt x="592832" y="878086"/>
                  <a:pt x="587871" y="878086"/>
                </a:cubicBezTo>
                <a:close/>
                <a:moveTo>
                  <a:pt x="580430" y="878086"/>
                </a:moveTo>
                <a:cubicBezTo>
                  <a:pt x="575469" y="878086"/>
                  <a:pt x="572988" y="880566"/>
                  <a:pt x="572988" y="885527"/>
                </a:cubicBezTo>
                <a:lnTo>
                  <a:pt x="580430" y="885527"/>
                </a:lnTo>
                <a:close/>
                <a:moveTo>
                  <a:pt x="3832324" y="870644"/>
                </a:moveTo>
                <a:lnTo>
                  <a:pt x="3839766" y="870644"/>
                </a:lnTo>
                <a:cubicBezTo>
                  <a:pt x="3849687" y="870644"/>
                  <a:pt x="3862090" y="870644"/>
                  <a:pt x="3876973" y="870644"/>
                </a:cubicBezTo>
                <a:lnTo>
                  <a:pt x="3884414" y="878086"/>
                </a:lnTo>
                <a:cubicBezTo>
                  <a:pt x="3879453" y="878086"/>
                  <a:pt x="3872012" y="878086"/>
                  <a:pt x="3862090" y="878086"/>
                </a:cubicBezTo>
                <a:close/>
                <a:moveTo>
                  <a:pt x="602754" y="870644"/>
                </a:moveTo>
                <a:cubicBezTo>
                  <a:pt x="602754" y="870644"/>
                  <a:pt x="602754" y="873125"/>
                  <a:pt x="602754" y="878086"/>
                </a:cubicBezTo>
                <a:cubicBezTo>
                  <a:pt x="602754" y="883047"/>
                  <a:pt x="605234" y="885527"/>
                  <a:pt x="610195" y="885527"/>
                </a:cubicBezTo>
                <a:lnTo>
                  <a:pt x="610195" y="878086"/>
                </a:lnTo>
                <a:cubicBezTo>
                  <a:pt x="605234" y="873125"/>
                  <a:pt x="602754" y="870644"/>
                  <a:pt x="602754" y="870644"/>
                </a:cubicBezTo>
                <a:close/>
                <a:moveTo>
                  <a:pt x="3802559" y="848320"/>
                </a:moveTo>
                <a:cubicBezTo>
                  <a:pt x="3802559" y="848320"/>
                  <a:pt x="3805039" y="848320"/>
                  <a:pt x="3810000" y="848320"/>
                </a:cubicBezTo>
                <a:lnTo>
                  <a:pt x="3802559" y="855762"/>
                </a:lnTo>
                <a:close/>
                <a:moveTo>
                  <a:pt x="431602" y="840879"/>
                </a:moveTo>
                <a:lnTo>
                  <a:pt x="439043" y="840879"/>
                </a:lnTo>
                <a:cubicBezTo>
                  <a:pt x="444004" y="845840"/>
                  <a:pt x="448965" y="848320"/>
                  <a:pt x="453926" y="848320"/>
                </a:cubicBezTo>
                <a:lnTo>
                  <a:pt x="439043" y="848320"/>
                </a:lnTo>
                <a:cubicBezTo>
                  <a:pt x="434082" y="843359"/>
                  <a:pt x="431602" y="840879"/>
                  <a:pt x="431602" y="840879"/>
                </a:cubicBezTo>
                <a:close/>
                <a:moveTo>
                  <a:pt x="3542109" y="825996"/>
                </a:moveTo>
                <a:lnTo>
                  <a:pt x="3579316" y="840879"/>
                </a:lnTo>
                <a:lnTo>
                  <a:pt x="3571875" y="840879"/>
                </a:lnTo>
                <a:lnTo>
                  <a:pt x="3556992" y="840879"/>
                </a:lnTo>
                <a:cubicBezTo>
                  <a:pt x="3556992" y="835918"/>
                  <a:pt x="3554512" y="833437"/>
                  <a:pt x="3549551" y="833437"/>
                </a:cubicBezTo>
                <a:cubicBezTo>
                  <a:pt x="3544590" y="833437"/>
                  <a:pt x="3540869" y="833437"/>
                  <a:pt x="3538389" y="833437"/>
                </a:cubicBezTo>
                <a:cubicBezTo>
                  <a:pt x="3535908" y="833437"/>
                  <a:pt x="3534668" y="833437"/>
                  <a:pt x="3534668" y="833437"/>
                </a:cubicBezTo>
                <a:cubicBezTo>
                  <a:pt x="3534668" y="828476"/>
                  <a:pt x="3537148" y="825996"/>
                  <a:pt x="3542109" y="825996"/>
                </a:cubicBezTo>
                <a:close/>
                <a:moveTo>
                  <a:pt x="327422" y="825996"/>
                </a:moveTo>
                <a:cubicBezTo>
                  <a:pt x="337344" y="825996"/>
                  <a:pt x="342305" y="828476"/>
                  <a:pt x="342305" y="833437"/>
                </a:cubicBezTo>
                <a:cubicBezTo>
                  <a:pt x="342305" y="838398"/>
                  <a:pt x="332383" y="838398"/>
                  <a:pt x="312539" y="833437"/>
                </a:cubicBezTo>
                <a:close/>
                <a:moveTo>
                  <a:pt x="3698379" y="818555"/>
                </a:moveTo>
                <a:cubicBezTo>
                  <a:pt x="3708301" y="818555"/>
                  <a:pt x="3719463" y="821035"/>
                  <a:pt x="3731865" y="825996"/>
                </a:cubicBezTo>
                <a:cubicBezTo>
                  <a:pt x="3744268" y="830957"/>
                  <a:pt x="3751709" y="834678"/>
                  <a:pt x="3754189" y="837158"/>
                </a:cubicBezTo>
                <a:cubicBezTo>
                  <a:pt x="3756670" y="839638"/>
                  <a:pt x="3761631" y="840879"/>
                  <a:pt x="3769072" y="840879"/>
                </a:cubicBezTo>
                <a:cubicBezTo>
                  <a:pt x="3776514" y="840879"/>
                  <a:pt x="3780234" y="842119"/>
                  <a:pt x="3780234" y="844600"/>
                </a:cubicBezTo>
                <a:cubicBezTo>
                  <a:pt x="3780234" y="847080"/>
                  <a:pt x="3775273" y="848320"/>
                  <a:pt x="3765352" y="848320"/>
                </a:cubicBezTo>
                <a:cubicBezTo>
                  <a:pt x="3755430" y="848320"/>
                  <a:pt x="3750469" y="845840"/>
                  <a:pt x="3750469" y="840879"/>
                </a:cubicBezTo>
                <a:cubicBezTo>
                  <a:pt x="3740547" y="840879"/>
                  <a:pt x="3733106" y="838398"/>
                  <a:pt x="3728145" y="833437"/>
                </a:cubicBezTo>
                <a:cubicBezTo>
                  <a:pt x="3723183" y="828476"/>
                  <a:pt x="3718223" y="828476"/>
                  <a:pt x="3713262" y="833437"/>
                </a:cubicBezTo>
                <a:cubicBezTo>
                  <a:pt x="3693418" y="833437"/>
                  <a:pt x="3683496" y="830957"/>
                  <a:pt x="3683496" y="825996"/>
                </a:cubicBezTo>
                <a:cubicBezTo>
                  <a:pt x="3683496" y="821035"/>
                  <a:pt x="3688457" y="818555"/>
                  <a:pt x="3698379" y="818555"/>
                </a:cubicBezTo>
                <a:close/>
                <a:moveTo>
                  <a:pt x="435322" y="818555"/>
                </a:moveTo>
                <a:cubicBezTo>
                  <a:pt x="437803" y="818555"/>
                  <a:pt x="441523" y="818555"/>
                  <a:pt x="446484" y="818555"/>
                </a:cubicBezTo>
                <a:cubicBezTo>
                  <a:pt x="456406" y="818555"/>
                  <a:pt x="461367" y="819795"/>
                  <a:pt x="461367" y="822275"/>
                </a:cubicBezTo>
                <a:cubicBezTo>
                  <a:pt x="461367" y="824756"/>
                  <a:pt x="456406" y="825996"/>
                  <a:pt x="446484" y="825996"/>
                </a:cubicBezTo>
                <a:cubicBezTo>
                  <a:pt x="446484" y="825996"/>
                  <a:pt x="444004" y="825996"/>
                  <a:pt x="439043" y="825996"/>
                </a:cubicBezTo>
                <a:cubicBezTo>
                  <a:pt x="434082" y="825996"/>
                  <a:pt x="431602" y="825996"/>
                  <a:pt x="431602" y="825996"/>
                </a:cubicBezTo>
                <a:cubicBezTo>
                  <a:pt x="431602" y="821035"/>
                  <a:pt x="432842" y="818555"/>
                  <a:pt x="435322" y="818555"/>
                </a:cubicBezTo>
                <a:close/>
                <a:moveTo>
                  <a:pt x="253008" y="818555"/>
                </a:moveTo>
                <a:lnTo>
                  <a:pt x="267891" y="825996"/>
                </a:lnTo>
                <a:cubicBezTo>
                  <a:pt x="257969" y="830957"/>
                  <a:pt x="250527" y="830957"/>
                  <a:pt x="245566" y="825996"/>
                </a:cubicBezTo>
                <a:close/>
                <a:moveTo>
                  <a:pt x="297656" y="811113"/>
                </a:moveTo>
                <a:cubicBezTo>
                  <a:pt x="302617" y="811113"/>
                  <a:pt x="305098" y="813594"/>
                  <a:pt x="305098" y="818555"/>
                </a:cubicBezTo>
                <a:lnTo>
                  <a:pt x="297656" y="818555"/>
                </a:lnTo>
                <a:cubicBezTo>
                  <a:pt x="292696" y="818555"/>
                  <a:pt x="290215" y="817314"/>
                  <a:pt x="290215" y="814834"/>
                </a:cubicBezTo>
                <a:cubicBezTo>
                  <a:pt x="290215" y="812354"/>
                  <a:pt x="292696" y="811113"/>
                  <a:pt x="297656" y="811113"/>
                </a:cubicBezTo>
                <a:close/>
                <a:moveTo>
                  <a:pt x="3664892" y="806462"/>
                </a:moveTo>
                <a:cubicBezTo>
                  <a:pt x="3667373" y="805842"/>
                  <a:pt x="3671094" y="806152"/>
                  <a:pt x="3676055" y="807392"/>
                </a:cubicBezTo>
                <a:cubicBezTo>
                  <a:pt x="3685976" y="809873"/>
                  <a:pt x="3688457" y="813594"/>
                  <a:pt x="3683496" y="818555"/>
                </a:cubicBezTo>
                <a:lnTo>
                  <a:pt x="3676055" y="818555"/>
                </a:lnTo>
                <a:cubicBezTo>
                  <a:pt x="3676055" y="813594"/>
                  <a:pt x="3673574" y="811113"/>
                  <a:pt x="3668613" y="811113"/>
                </a:cubicBezTo>
                <a:lnTo>
                  <a:pt x="3661172" y="811113"/>
                </a:lnTo>
                <a:cubicBezTo>
                  <a:pt x="3661172" y="808633"/>
                  <a:pt x="3662412" y="807082"/>
                  <a:pt x="3664892" y="806462"/>
                </a:cubicBezTo>
                <a:close/>
                <a:moveTo>
                  <a:pt x="3646289" y="803672"/>
                </a:moveTo>
                <a:cubicBezTo>
                  <a:pt x="3651250" y="803672"/>
                  <a:pt x="3653730" y="804912"/>
                  <a:pt x="3653730" y="807392"/>
                </a:cubicBezTo>
                <a:cubicBezTo>
                  <a:pt x="3653730" y="809873"/>
                  <a:pt x="3653730" y="811113"/>
                  <a:pt x="3653730" y="811113"/>
                </a:cubicBezTo>
                <a:lnTo>
                  <a:pt x="3646289" y="811113"/>
                </a:lnTo>
                <a:cubicBezTo>
                  <a:pt x="3641328" y="806152"/>
                  <a:pt x="3641328" y="803672"/>
                  <a:pt x="3646289" y="803672"/>
                </a:cubicBezTo>
                <a:close/>
                <a:moveTo>
                  <a:pt x="394395" y="803672"/>
                </a:moveTo>
                <a:cubicBezTo>
                  <a:pt x="394395" y="803672"/>
                  <a:pt x="395635" y="804912"/>
                  <a:pt x="398115" y="807392"/>
                </a:cubicBezTo>
                <a:cubicBezTo>
                  <a:pt x="400596" y="809873"/>
                  <a:pt x="405557" y="811113"/>
                  <a:pt x="412998" y="811113"/>
                </a:cubicBezTo>
                <a:cubicBezTo>
                  <a:pt x="420439" y="811113"/>
                  <a:pt x="426641" y="813594"/>
                  <a:pt x="431602" y="818555"/>
                </a:cubicBezTo>
                <a:lnTo>
                  <a:pt x="394395" y="811113"/>
                </a:lnTo>
                <a:close/>
                <a:moveTo>
                  <a:pt x="589731" y="801346"/>
                </a:moveTo>
                <a:cubicBezTo>
                  <a:pt x="588491" y="801657"/>
                  <a:pt x="587871" y="802431"/>
                  <a:pt x="587871" y="803672"/>
                </a:cubicBezTo>
                <a:cubicBezTo>
                  <a:pt x="587871" y="808633"/>
                  <a:pt x="590352" y="811113"/>
                  <a:pt x="595312" y="811113"/>
                </a:cubicBezTo>
                <a:cubicBezTo>
                  <a:pt x="595312" y="811113"/>
                  <a:pt x="597793" y="811113"/>
                  <a:pt x="602754" y="811113"/>
                </a:cubicBezTo>
                <a:cubicBezTo>
                  <a:pt x="607715" y="811113"/>
                  <a:pt x="615156" y="813594"/>
                  <a:pt x="625078" y="818555"/>
                </a:cubicBezTo>
                <a:cubicBezTo>
                  <a:pt x="635000" y="823516"/>
                  <a:pt x="639961" y="825996"/>
                  <a:pt x="639961" y="825996"/>
                </a:cubicBezTo>
                <a:cubicBezTo>
                  <a:pt x="639961" y="825996"/>
                  <a:pt x="638721" y="823516"/>
                  <a:pt x="636240" y="818555"/>
                </a:cubicBezTo>
                <a:cubicBezTo>
                  <a:pt x="633760" y="813594"/>
                  <a:pt x="627559" y="811113"/>
                  <a:pt x="617637" y="811113"/>
                </a:cubicBezTo>
                <a:cubicBezTo>
                  <a:pt x="602754" y="803672"/>
                  <a:pt x="593452" y="800416"/>
                  <a:pt x="589731" y="801346"/>
                </a:cubicBezTo>
                <a:close/>
                <a:moveTo>
                  <a:pt x="349746" y="796230"/>
                </a:moveTo>
                <a:lnTo>
                  <a:pt x="372070" y="796230"/>
                </a:lnTo>
                <a:cubicBezTo>
                  <a:pt x="377031" y="796230"/>
                  <a:pt x="379512" y="798711"/>
                  <a:pt x="379512" y="803672"/>
                </a:cubicBezTo>
                <a:cubicBezTo>
                  <a:pt x="379512" y="808633"/>
                  <a:pt x="372070" y="808633"/>
                  <a:pt x="357187" y="803672"/>
                </a:cubicBezTo>
                <a:cubicBezTo>
                  <a:pt x="352227" y="803672"/>
                  <a:pt x="349746" y="801191"/>
                  <a:pt x="349746" y="796230"/>
                </a:cubicBezTo>
                <a:close/>
                <a:moveTo>
                  <a:pt x="3616523" y="781348"/>
                </a:moveTo>
                <a:cubicBezTo>
                  <a:pt x="3621484" y="781348"/>
                  <a:pt x="3626445" y="783828"/>
                  <a:pt x="3631406" y="788789"/>
                </a:cubicBezTo>
                <a:cubicBezTo>
                  <a:pt x="3626445" y="788789"/>
                  <a:pt x="3622724" y="788789"/>
                  <a:pt x="3620244" y="788789"/>
                </a:cubicBezTo>
                <a:cubicBezTo>
                  <a:pt x="3617764" y="788789"/>
                  <a:pt x="3614043" y="788789"/>
                  <a:pt x="3609082" y="788789"/>
                </a:cubicBezTo>
                <a:close/>
                <a:moveTo>
                  <a:pt x="394395" y="781348"/>
                </a:moveTo>
                <a:cubicBezTo>
                  <a:pt x="394395" y="781348"/>
                  <a:pt x="396875" y="781348"/>
                  <a:pt x="401836" y="781348"/>
                </a:cubicBezTo>
                <a:lnTo>
                  <a:pt x="401836" y="788789"/>
                </a:lnTo>
                <a:close/>
                <a:moveTo>
                  <a:pt x="3530947" y="755303"/>
                </a:moveTo>
                <a:cubicBezTo>
                  <a:pt x="3535908" y="755303"/>
                  <a:pt x="3539629" y="756543"/>
                  <a:pt x="3542109" y="759023"/>
                </a:cubicBezTo>
                <a:cubicBezTo>
                  <a:pt x="3547070" y="763984"/>
                  <a:pt x="3553271" y="767705"/>
                  <a:pt x="3560713" y="770185"/>
                </a:cubicBezTo>
                <a:cubicBezTo>
                  <a:pt x="3568154" y="772666"/>
                  <a:pt x="3574355" y="773906"/>
                  <a:pt x="3579316" y="773906"/>
                </a:cubicBezTo>
                <a:lnTo>
                  <a:pt x="3594199" y="781348"/>
                </a:lnTo>
                <a:cubicBezTo>
                  <a:pt x="3594199" y="781348"/>
                  <a:pt x="3591719" y="781348"/>
                  <a:pt x="3586758" y="781348"/>
                </a:cubicBezTo>
                <a:lnTo>
                  <a:pt x="3564433" y="781348"/>
                </a:lnTo>
                <a:cubicBezTo>
                  <a:pt x="3554512" y="776387"/>
                  <a:pt x="3543350" y="772666"/>
                  <a:pt x="3530947" y="770185"/>
                </a:cubicBezTo>
                <a:cubicBezTo>
                  <a:pt x="3518545" y="767705"/>
                  <a:pt x="3512344" y="765224"/>
                  <a:pt x="3512344" y="762744"/>
                </a:cubicBezTo>
                <a:cubicBezTo>
                  <a:pt x="3512344" y="760264"/>
                  <a:pt x="3512344" y="759023"/>
                  <a:pt x="3512344" y="759023"/>
                </a:cubicBezTo>
                <a:cubicBezTo>
                  <a:pt x="3519785" y="756543"/>
                  <a:pt x="3525986" y="755303"/>
                  <a:pt x="3530947" y="755303"/>
                </a:cubicBezTo>
                <a:close/>
                <a:moveTo>
                  <a:pt x="431602" y="744141"/>
                </a:moveTo>
                <a:cubicBezTo>
                  <a:pt x="431602" y="744141"/>
                  <a:pt x="434082" y="744141"/>
                  <a:pt x="439043" y="744141"/>
                </a:cubicBezTo>
                <a:cubicBezTo>
                  <a:pt x="439043" y="749102"/>
                  <a:pt x="439043" y="751582"/>
                  <a:pt x="439043" y="751582"/>
                </a:cubicBezTo>
                <a:cubicBezTo>
                  <a:pt x="439043" y="751582"/>
                  <a:pt x="437803" y="751582"/>
                  <a:pt x="435322" y="751582"/>
                </a:cubicBezTo>
                <a:cubicBezTo>
                  <a:pt x="432842" y="751582"/>
                  <a:pt x="431602" y="749102"/>
                  <a:pt x="431602" y="744141"/>
                </a:cubicBezTo>
                <a:close/>
                <a:moveTo>
                  <a:pt x="417649" y="739490"/>
                </a:moveTo>
                <a:cubicBezTo>
                  <a:pt x="419509" y="740110"/>
                  <a:pt x="421680" y="741660"/>
                  <a:pt x="424160" y="744141"/>
                </a:cubicBezTo>
                <a:lnTo>
                  <a:pt x="424160" y="751582"/>
                </a:lnTo>
                <a:lnTo>
                  <a:pt x="416719" y="751582"/>
                </a:lnTo>
                <a:cubicBezTo>
                  <a:pt x="411758" y="746621"/>
                  <a:pt x="410517" y="742900"/>
                  <a:pt x="412998" y="740420"/>
                </a:cubicBezTo>
                <a:cubicBezTo>
                  <a:pt x="414238" y="739180"/>
                  <a:pt x="415789" y="738870"/>
                  <a:pt x="417649" y="739490"/>
                </a:cubicBezTo>
                <a:close/>
                <a:moveTo>
                  <a:pt x="3482578" y="736699"/>
                </a:moveTo>
                <a:lnTo>
                  <a:pt x="3490019" y="744141"/>
                </a:lnTo>
                <a:lnTo>
                  <a:pt x="3504902" y="751582"/>
                </a:lnTo>
                <a:lnTo>
                  <a:pt x="3490019" y="751582"/>
                </a:lnTo>
                <a:cubicBezTo>
                  <a:pt x="3480098" y="746621"/>
                  <a:pt x="3475137" y="744141"/>
                  <a:pt x="3475137" y="744141"/>
                </a:cubicBezTo>
                <a:close/>
                <a:moveTo>
                  <a:pt x="3460254" y="729258"/>
                </a:moveTo>
                <a:cubicBezTo>
                  <a:pt x="3465215" y="729258"/>
                  <a:pt x="3467695" y="731738"/>
                  <a:pt x="3467695" y="736699"/>
                </a:cubicBezTo>
                <a:cubicBezTo>
                  <a:pt x="3462734" y="741660"/>
                  <a:pt x="3457773" y="744141"/>
                  <a:pt x="3452812" y="744141"/>
                </a:cubicBezTo>
                <a:cubicBezTo>
                  <a:pt x="3452812" y="739180"/>
                  <a:pt x="3454053" y="735459"/>
                  <a:pt x="3456533" y="732978"/>
                </a:cubicBezTo>
                <a:cubicBezTo>
                  <a:pt x="3459013" y="730498"/>
                  <a:pt x="3460254" y="729258"/>
                  <a:pt x="3460254" y="729258"/>
                </a:cubicBezTo>
                <a:close/>
                <a:moveTo>
                  <a:pt x="3430488" y="714375"/>
                </a:moveTo>
                <a:cubicBezTo>
                  <a:pt x="3430488" y="714375"/>
                  <a:pt x="3432969" y="716855"/>
                  <a:pt x="3437930" y="721816"/>
                </a:cubicBezTo>
                <a:lnTo>
                  <a:pt x="3423047" y="721816"/>
                </a:lnTo>
                <a:close/>
                <a:moveTo>
                  <a:pt x="3400723" y="706934"/>
                </a:moveTo>
                <a:lnTo>
                  <a:pt x="3423047" y="706934"/>
                </a:lnTo>
                <a:lnTo>
                  <a:pt x="3408164" y="714375"/>
                </a:lnTo>
                <a:close/>
                <a:moveTo>
                  <a:pt x="3363516" y="692051"/>
                </a:moveTo>
                <a:cubicBezTo>
                  <a:pt x="3378398" y="692051"/>
                  <a:pt x="3385840" y="697012"/>
                  <a:pt x="3385840" y="706934"/>
                </a:cubicBezTo>
                <a:cubicBezTo>
                  <a:pt x="3375918" y="706934"/>
                  <a:pt x="3368476" y="704453"/>
                  <a:pt x="3363516" y="699492"/>
                </a:cubicBezTo>
                <a:close/>
                <a:moveTo>
                  <a:pt x="3333750" y="684609"/>
                </a:moveTo>
                <a:cubicBezTo>
                  <a:pt x="3333750" y="684609"/>
                  <a:pt x="3336231" y="684609"/>
                  <a:pt x="3341191" y="684609"/>
                </a:cubicBezTo>
                <a:lnTo>
                  <a:pt x="3341191" y="692051"/>
                </a:lnTo>
                <a:cubicBezTo>
                  <a:pt x="3336231" y="692051"/>
                  <a:pt x="3333750" y="689570"/>
                  <a:pt x="3333750" y="684609"/>
                </a:cubicBezTo>
                <a:close/>
                <a:moveTo>
                  <a:pt x="3132832" y="684609"/>
                </a:moveTo>
                <a:cubicBezTo>
                  <a:pt x="3137793" y="684609"/>
                  <a:pt x="3140273" y="685850"/>
                  <a:pt x="3140273" y="688330"/>
                </a:cubicBezTo>
                <a:cubicBezTo>
                  <a:pt x="3140273" y="690810"/>
                  <a:pt x="3139033" y="692051"/>
                  <a:pt x="3136553" y="692051"/>
                </a:cubicBezTo>
                <a:cubicBezTo>
                  <a:pt x="3134072" y="692051"/>
                  <a:pt x="3132832" y="689570"/>
                  <a:pt x="3132832" y="684609"/>
                </a:cubicBezTo>
                <a:close/>
                <a:moveTo>
                  <a:pt x="3103066" y="684609"/>
                </a:moveTo>
                <a:cubicBezTo>
                  <a:pt x="3108027" y="684609"/>
                  <a:pt x="3110508" y="684609"/>
                  <a:pt x="3110508" y="684609"/>
                </a:cubicBezTo>
                <a:cubicBezTo>
                  <a:pt x="3110508" y="689570"/>
                  <a:pt x="3105547" y="692051"/>
                  <a:pt x="3095625" y="692051"/>
                </a:cubicBezTo>
                <a:close/>
                <a:moveTo>
                  <a:pt x="394395" y="684609"/>
                </a:moveTo>
                <a:cubicBezTo>
                  <a:pt x="389434" y="684609"/>
                  <a:pt x="386953" y="687090"/>
                  <a:pt x="386953" y="692051"/>
                </a:cubicBezTo>
                <a:cubicBezTo>
                  <a:pt x="386953" y="692051"/>
                  <a:pt x="389434" y="692051"/>
                  <a:pt x="394395" y="692051"/>
                </a:cubicBezTo>
                <a:cubicBezTo>
                  <a:pt x="394395" y="687090"/>
                  <a:pt x="394395" y="684609"/>
                  <a:pt x="394395" y="684609"/>
                </a:cubicBezTo>
                <a:close/>
                <a:moveTo>
                  <a:pt x="223242" y="684609"/>
                </a:moveTo>
                <a:lnTo>
                  <a:pt x="238125" y="692051"/>
                </a:lnTo>
                <a:cubicBezTo>
                  <a:pt x="238125" y="692051"/>
                  <a:pt x="233164" y="692051"/>
                  <a:pt x="223242" y="692051"/>
                </a:cubicBezTo>
                <a:close/>
                <a:moveTo>
                  <a:pt x="81855" y="684609"/>
                </a:moveTo>
                <a:lnTo>
                  <a:pt x="89297" y="684609"/>
                </a:lnTo>
                <a:lnTo>
                  <a:pt x="89297" y="692051"/>
                </a:lnTo>
                <a:cubicBezTo>
                  <a:pt x="84336" y="687090"/>
                  <a:pt x="81855" y="684609"/>
                  <a:pt x="81855" y="684609"/>
                </a:cubicBezTo>
                <a:close/>
                <a:moveTo>
                  <a:pt x="3084463" y="677168"/>
                </a:moveTo>
                <a:cubicBezTo>
                  <a:pt x="3086943" y="677168"/>
                  <a:pt x="3088183" y="679648"/>
                  <a:pt x="3088183" y="684609"/>
                </a:cubicBezTo>
                <a:cubicBezTo>
                  <a:pt x="3083223" y="684609"/>
                  <a:pt x="3080742" y="684609"/>
                  <a:pt x="3080742" y="684609"/>
                </a:cubicBezTo>
                <a:cubicBezTo>
                  <a:pt x="3080742" y="679648"/>
                  <a:pt x="3081982" y="677168"/>
                  <a:pt x="3084463" y="677168"/>
                </a:cubicBezTo>
                <a:close/>
                <a:moveTo>
                  <a:pt x="334863" y="677168"/>
                </a:moveTo>
                <a:lnTo>
                  <a:pt x="349746" y="684609"/>
                </a:lnTo>
                <a:cubicBezTo>
                  <a:pt x="349746" y="679648"/>
                  <a:pt x="347266" y="677168"/>
                  <a:pt x="342305" y="677168"/>
                </a:cubicBezTo>
                <a:cubicBezTo>
                  <a:pt x="337344" y="677168"/>
                  <a:pt x="334863" y="677168"/>
                  <a:pt x="334863" y="677168"/>
                </a:cubicBezTo>
                <a:close/>
                <a:moveTo>
                  <a:pt x="208359" y="677168"/>
                </a:moveTo>
                <a:lnTo>
                  <a:pt x="215801" y="677168"/>
                </a:lnTo>
                <a:cubicBezTo>
                  <a:pt x="210840" y="677168"/>
                  <a:pt x="210840" y="679648"/>
                  <a:pt x="215801" y="684609"/>
                </a:cubicBezTo>
                <a:lnTo>
                  <a:pt x="208359" y="684609"/>
                </a:lnTo>
                <a:close/>
                <a:moveTo>
                  <a:pt x="133945" y="677168"/>
                </a:moveTo>
                <a:cubicBezTo>
                  <a:pt x="133945" y="677168"/>
                  <a:pt x="136426" y="677168"/>
                  <a:pt x="141387" y="677168"/>
                </a:cubicBezTo>
                <a:cubicBezTo>
                  <a:pt x="141387" y="682129"/>
                  <a:pt x="145107" y="684609"/>
                  <a:pt x="152549" y="684609"/>
                </a:cubicBezTo>
                <a:cubicBezTo>
                  <a:pt x="159990" y="684609"/>
                  <a:pt x="163711" y="685850"/>
                  <a:pt x="163711" y="688330"/>
                </a:cubicBezTo>
                <a:cubicBezTo>
                  <a:pt x="163711" y="690810"/>
                  <a:pt x="156270" y="692051"/>
                  <a:pt x="141387" y="692051"/>
                </a:cubicBezTo>
                <a:cubicBezTo>
                  <a:pt x="141387" y="692051"/>
                  <a:pt x="138906" y="689570"/>
                  <a:pt x="133945" y="684609"/>
                </a:cubicBezTo>
                <a:cubicBezTo>
                  <a:pt x="133945" y="679648"/>
                  <a:pt x="133945" y="677168"/>
                  <a:pt x="133945" y="677168"/>
                </a:cubicBezTo>
                <a:close/>
                <a:moveTo>
                  <a:pt x="52090" y="669726"/>
                </a:moveTo>
                <a:cubicBezTo>
                  <a:pt x="52090" y="669726"/>
                  <a:pt x="54570" y="669726"/>
                  <a:pt x="59531" y="669726"/>
                </a:cubicBezTo>
                <a:cubicBezTo>
                  <a:pt x="64492" y="669726"/>
                  <a:pt x="69453" y="672207"/>
                  <a:pt x="74414" y="677168"/>
                </a:cubicBezTo>
                <a:lnTo>
                  <a:pt x="52090" y="677168"/>
                </a:lnTo>
                <a:cubicBezTo>
                  <a:pt x="52090" y="672207"/>
                  <a:pt x="52090" y="669726"/>
                  <a:pt x="52090" y="669726"/>
                </a:cubicBezTo>
                <a:close/>
                <a:moveTo>
                  <a:pt x="3289101" y="662285"/>
                </a:moveTo>
                <a:lnTo>
                  <a:pt x="3296543" y="669726"/>
                </a:lnTo>
                <a:cubicBezTo>
                  <a:pt x="3296543" y="669726"/>
                  <a:pt x="3295303" y="669726"/>
                  <a:pt x="3292822" y="669726"/>
                </a:cubicBezTo>
                <a:cubicBezTo>
                  <a:pt x="3290342" y="669726"/>
                  <a:pt x="3287861" y="668486"/>
                  <a:pt x="3285381" y="666006"/>
                </a:cubicBezTo>
                <a:cubicBezTo>
                  <a:pt x="3282900" y="663525"/>
                  <a:pt x="3284141" y="662285"/>
                  <a:pt x="3289101" y="662285"/>
                </a:cubicBezTo>
                <a:close/>
                <a:moveTo>
                  <a:pt x="81855" y="662285"/>
                </a:moveTo>
                <a:lnTo>
                  <a:pt x="89297" y="669726"/>
                </a:lnTo>
                <a:lnTo>
                  <a:pt x="89297" y="677168"/>
                </a:lnTo>
                <a:cubicBezTo>
                  <a:pt x="84336" y="677168"/>
                  <a:pt x="83096" y="675928"/>
                  <a:pt x="85576" y="673447"/>
                </a:cubicBezTo>
                <a:cubicBezTo>
                  <a:pt x="88057" y="670967"/>
                  <a:pt x="86817" y="669726"/>
                  <a:pt x="81855" y="669726"/>
                </a:cubicBezTo>
                <a:cubicBezTo>
                  <a:pt x="81855" y="669726"/>
                  <a:pt x="81855" y="667246"/>
                  <a:pt x="81855" y="662285"/>
                </a:cubicBezTo>
                <a:close/>
                <a:moveTo>
                  <a:pt x="3229570" y="647402"/>
                </a:moveTo>
                <a:lnTo>
                  <a:pt x="3237012" y="647402"/>
                </a:lnTo>
                <a:cubicBezTo>
                  <a:pt x="3241972" y="647402"/>
                  <a:pt x="3246934" y="647402"/>
                  <a:pt x="3251894" y="647402"/>
                </a:cubicBezTo>
                <a:lnTo>
                  <a:pt x="3244453" y="654844"/>
                </a:lnTo>
                <a:close/>
                <a:moveTo>
                  <a:pt x="290215" y="647402"/>
                </a:moveTo>
                <a:lnTo>
                  <a:pt x="305098" y="647402"/>
                </a:lnTo>
                <a:cubicBezTo>
                  <a:pt x="305098" y="647402"/>
                  <a:pt x="306338" y="648643"/>
                  <a:pt x="308818" y="651123"/>
                </a:cubicBezTo>
                <a:cubicBezTo>
                  <a:pt x="311299" y="653603"/>
                  <a:pt x="312539" y="654844"/>
                  <a:pt x="312539" y="654844"/>
                </a:cubicBezTo>
                <a:cubicBezTo>
                  <a:pt x="312539" y="664765"/>
                  <a:pt x="310059" y="667246"/>
                  <a:pt x="305098" y="662285"/>
                </a:cubicBezTo>
                <a:cubicBezTo>
                  <a:pt x="300137" y="657324"/>
                  <a:pt x="297656" y="657324"/>
                  <a:pt x="297656" y="662285"/>
                </a:cubicBezTo>
                <a:lnTo>
                  <a:pt x="305098" y="669726"/>
                </a:lnTo>
                <a:cubicBezTo>
                  <a:pt x="295176" y="669726"/>
                  <a:pt x="287734" y="669726"/>
                  <a:pt x="282774" y="669726"/>
                </a:cubicBezTo>
                <a:cubicBezTo>
                  <a:pt x="277812" y="669726"/>
                  <a:pt x="275332" y="667246"/>
                  <a:pt x="275332" y="662285"/>
                </a:cubicBezTo>
                <a:cubicBezTo>
                  <a:pt x="270371" y="657324"/>
                  <a:pt x="270371" y="654844"/>
                  <a:pt x="275332" y="654844"/>
                </a:cubicBezTo>
                <a:close/>
                <a:moveTo>
                  <a:pt x="52090" y="647402"/>
                </a:moveTo>
                <a:lnTo>
                  <a:pt x="66973" y="647402"/>
                </a:lnTo>
                <a:lnTo>
                  <a:pt x="59531" y="662285"/>
                </a:lnTo>
                <a:cubicBezTo>
                  <a:pt x="54570" y="662285"/>
                  <a:pt x="53330" y="659805"/>
                  <a:pt x="55811" y="654844"/>
                </a:cubicBezTo>
                <a:cubicBezTo>
                  <a:pt x="58291" y="649883"/>
                  <a:pt x="57051" y="647402"/>
                  <a:pt x="52090" y="647402"/>
                </a:cubicBezTo>
                <a:close/>
                <a:moveTo>
                  <a:pt x="3214687" y="632519"/>
                </a:moveTo>
                <a:cubicBezTo>
                  <a:pt x="3214687" y="637480"/>
                  <a:pt x="3217168" y="639961"/>
                  <a:pt x="3222129" y="639961"/>
                </a:cubicBezTo>
                <a:lnTo>
                  <a:pt x="3214687" y="639961"/>
                </a:lnTo>
                <a:close/>
                <a:moveTo>
                  <a:pt x="76274" y="612986"/>
                </a:moveTo>
                <a:cubicBezTo>
                  <a:pt x="77515" y="613606"/>
                  <a:pt x="79375" y="615156"/>
                  <a:pt x="81855" y="617637"/>
                </a:cubicBezTo>
                <a:lnTo>
                  <a:pt x="74414" y="617637"/>
                </a:lnTo>
                <a:cubicBezTo>
                  <a:pt x="74414" y="617637"/>
                  <a:pt x="74414" y="616396"/>
                  <a:pt x="74414" y="613916"/>
                </a:cubicBezTo>
                <a:cubicBezTo>
                  <a:pt x="74414" y="612676"/>
                  <a:pt x="75034" y="612366"/>
                  <a:pt x="76274" y="612986"/>
                </a:cubicBezTo>
                <a:close/>
                <a:moveTo>
                  <a:pt x="59531" y="610195"/>
                </a:moveTo>
                <a:lnTo>
                  <a:pt x="66973" y="610195"/>
                </a:lnTo>
                <a:cubicBezTo>
                  <a:pt x="66973" y="610195"/>
                  <a:pt x="65732" y="611436"/>
                  <a:pt x="63252" y="613916"/>
                </a:cubicBezTo>
                <a:cubicBezTo>
                  <a:pt x="60771" y="616396"/>
                  <a:pt x="59531" y="616396"/>
                  <a:pt x="59531" y="613916"/>
                </a:cubicBezTo>
                <a:cubicBezTo>
                  <a:pt x="59531" y="611436"/>
                  <a:pt x="59531" y="610195"/>
                  <a:pt x="59531" y="610195"/>
                </a:cubicBezTo>
                <a:close/>
                <a:moveTo>
                  <a:pt x="3132832" y="602754"/>
                </a:moveTo>
                <a:cubicBezTo>
                  <a:pt x="3137793" y="602754"/>
                  <a:pt x="3140273" y="602754"/>
                  <a:pt x="3140273" y="602754"/>
                </a:cubicBezTo>
                <a:lnTo>
                  <a:pt x="3132832" y="610195"/>
                </a:lnTo>
                <a:cubicBezTo>
                  <a:pt x="3127871" y="610195"/>
                  <a:pt x="3125391" y="608955"/>
                  <a:pt x="3125391" y="606475"/>
                </a:cubicBezTo>
                <a:cubicBezTo>
                  <a:pt x="3125391" y="603994"/>
                  <a:pt x="3127871" y="602754"/>
                  <a:pt x="3132832" y="602754"/>
                </a:cubicBezTo>
                <a:close/>
                <a:moveTo>
                  <a:pt x="2824479" y="592987"/>
                </a:moveTo>
                <a:cubicBezTo>
                  <a:pt x="2829130" y="592057"/>
                  <a:pt x="2835176" y="595312"/>
                  <a:pt x="2842617" y="602754"/>
                </a:cubicBezTo>
                <a:cubicBezTo>
                  <a:pt x="2837656" y="602754"/>
                  <a:pt x="2832695" y="602754"/>
                  <a:pt x="2827734" y="602754"/>
                </a:cubicBezTo>
                <a:cubicBezTo>
                  <a:pt x="2827734" y="602754"/>
                  <a:pt x="2825254" y="600273"/>
                  <a:pt x="2820293" y="595312"/>
                </a:cubicBezTo>
                <a:cubicBezTo>
                  <a:pt x="2821533" y="594072"/>
                  <a:pt x="2822928" y="593297"/>
                  <a:pt x="2824479" y="592987"/>
                </a:cubicBezTo>
                <a:close/>
                <a:moveTo>
                  <a:pt x="3095625" y="587871"/>
                </a:moveTo>
                <a:cubicBezTo>
                  <a:pt x="3100586" y="587871"/>
                  <a:pt x="3103066" y="590351"/>
                  <a:pt x="3103066" y="595312"/>
                </a:cubicBezTo>
                <a:lnTo>
                  <a:pt x="3095625" y="595312"/>
                </a:lnTo>
                <a:cubicBezTo>
                  <a:pt x="3090664" y="595312"/>
                  <a:pt x="3088183" y="595312"/>
                  <a:pt x="3088183" y="595312"/>
                </a:cubicBezTo>
                <a:cubicBezTo>
                  <a:pt x="3088183" y="595312"/>
                  <a:pt x="3089424" y="594072"/>
                  <a:pt x="3091904" y="591592"/>
                </a:cubicBezTo>
                <a:cubicBezTo>
                  <a:pt x="3094385" y="589111"/>
                  <a:pt x="3095625" y="587871"/>
                  <a:pt x="3095625" y="587871"/>
                </a:cubicBezTo>
                <a:close/>
                <a:moveTo>
                  <a:pt x="3036094" y="565547"/>
                </a:moveTo>
                <a:cubicBezTo>
                  <a:pt x="3036094" y="565547"/>
                  <a:pt x="3038574" y="565547"/>
                  <a:pt x="3043535" y="565547"/>
                </a:cubicBezTo>
                <a:lnTo>
                  <a:pt x="3043535" y="572988"/>
                </a:lnTo>
                <a:close/>
                <a:moveTo>
                  <a:pt x="625078" y="558105"/>
                </a:moveTo>
                <a:cubicBezTo>
                  <a:pt x="620117" y="558105"/>
                  <a:pt x="617637" y="560586"/>
                  <a:pt x="617637" y="565547"/>
                </a:cubicBezTo>
                <a:lnTo>
                  <a:pt x="632520" y="558105"/>
                </a:lnTo>
                <a:close/>
                <a:moveTo>
                  <a:pt x="744141" y="550664"/>
                </a:moveTo>
                <a:lnTo>
                  <a:pt x="736699" y="558105"/>
                </a:lnTo>
                <a:lnTo>
                  <a:pt x="751582" y="558105"/>
                </a:lnTo>
                <a:cubicBezTo>
                  <a:pt x="746621" y="553144"/>
                  <a:pt x="744141" y="550664"/>
                  <a:pt x="744141" y="550664"/>
                </a:cubicBezTo>
                <a:close/>
                <a:moveTo>
                  <a:pt x="572988" y="528340"/>
                </a:moveTo>
                <a:lnTo>
                  <a:pt x="565547" y="535781"/>
                </a:lnTo>
                <a:lnTo>
                  <a:pt x="580430" y="535781"/>
                </a:lnTo>
                <a:cubicBezTo>
                  <a:pt x="580430" y="530820"/>
                  <a:pt x="577949" y="528340"/>
                  <a:pt x="572988" y="528340"/>
                </a:cubicBezTo>
                <a:close/>
                <a:moveTo>
                  <a:pt x="546943" y="520898"/>
                </a:moveTo>
                <a:cubicBezTo>
                  <a:pt x="544463" y="520898"/>
                  <a:pt x="543223" y="523379"/>
                  <a:pt x="543223" y="528340"/>
                </a:cubicBezTo>
                <a:cubicBezTo>
                  <a:pt x="543223" y="533301"/>
                  <a:pt x="545703" y="535781"/>
                  <a:pt x="550664" y="535781"/>
                </a:cubicBezTo>
                <a:cubicBezTo>
                  <a:pt x="555625" y="535781"/>
                  <a:pt x="556865" y="533301"/>
                  <a:pt x="554385" y="528340"/>
                </a:cubicBezTo>
                <a:cubicBezTo>
                  <a:pt x="551904" y="523379"/>
                  <a:pt x="549424" y="520898"/>
                  <a:pt x="546943" y="520898"/>
                </a:cubicBezTo>
                <a:close/>
                <a:moveTo>
                  <a:pt x="2693789" y="506016"/>
                </a:moveTo>
                <a:cubicBezTo>
                  <a:pt x="2693789" y="506016"/>
                  <a:pt x="2696270" y="506016"/>
                  <a:pt x="2701230" y="506016"/>
                </a:cubicBezTo>
                <a:cubicBezTo>
                  <a:pt x="2701230" y="510977"/>
                  <a:pt x="2699990" y="513457"/>
                  <a:pt x="2697510" y="513457"/>
                </a:cubicBezTo>
                <a:cubicBezTo>
                  <a:pt x="2695029" y="513457"/>
                  <a:pt x="2693789" y="510977"/>
                  <a:pt x="2693789" y="506016"/>
                </a:cubicBezTo>
                <a:close/>
                <a:moveTo>
                  <a:pt x="632520" y="476250"/>
                </a:moveTo>
                <a:cubicBezTo>
                  <a:pt x="642442" y="486172"/>
                  <a:pt x="654844" y="491133"/>
                  <a:pt x="669727" y="491133"/>
                </a:cubicBezTo>
                <a:cubicBezTo>
                  <a:pt x="674688" y="491133"/>
                  <a:pt x="679648" y="491133"/>
                  <a:pt x="684610" y="491133"/>
                </a:cubicBezTo>
                <a:lnTo>
                  <a:pt x="684610" y="498574"/>
                </a:lnTo>
                <a:lnTo>
                  <a:pt x="692051" y="498574"/>
                </a:lnTo>
                <a:cubicBezTo>
                  <a:pt x="697012" y="493613"/>
                  <a:pt x="700732" y="491133"/>
                  <a:pt x="703213" y="491133"/>
                </a:cubicBezTo>
                <a:cubicBezTo>
                  <a:pt x="705693" y="491133"/>
                  <a:pt x="706934" y="491133"/>
                  <a:pt x="706934" y="491133"/>
                </a:cubicBezTo>
                <a:cubicBezTo>
                  <a:pt x="711895" y="496094"/>
                  <a:pt x="714375" y="497334"/>
                  <a:pt x="714375" y="494853"/>
                </a:cubicBezTo>
                <a:cubicBezTo>
                  <a:pt x="714375" y="492373"/>
                  <a:pt x="708174" y="488652"/>
                  <a:pt x="695772" y="483691"/>
                </a:cubicBezTo>
                <a:cubicBezTo>
                  <a:pt x="683369" y="478730"/>
                  <a:pt x="674688" y="476250"/>
                  <a:pt x="669727" y="476250"/>
                </a:cubicBezTo>
                <a:lnTo>
                  <a:pt x="654844" y="476250"/>
                </a:lnTo>
                <a:close/>
                <a:moveTo>
                  <a:pt x="2537520" y="468809"/>
                </a:moveTo>
                <a:cubicBezTo>
                  <a:pt x="2542480" y="468809"/>
                  <a:pt x="2544961" y="468809"/>
                  <a:pt x="2544961" y="468809"/>
                </a:cubicBezTo>
                <a:lnTo>
                  <a:pt x="2544961" y="476250"/>
                </a:lnTo>
                <a:close/>
                <a:moveTo>
                  <a:pt x="483691" y="461367"/>
                </a:moveTo>
                <a:lnTo>
                  <a:pt x="483691" y="468809"/>
                </a:lnTo>
                <a:lnTo>
                  <a:pt x="491133" y="461367"/>
                </a:lnTo>
                <a:cubicBezTo>
                  <a:pt x="486172" y="461367"/>
                  <a:pt x="483691" y="461367"/>
                  <a:pt x="483691" y="461367"/>
                </a:cubicBezTo>
                <a:close/>
                <a:moveTo>
                  <a:pt x="2440781" y="453926"/>
                </a:moveTo>
                <a:cubicBezTo>
                  <a:pt x="2440781" y="453926"/>
                  <a:pt x="2440781" y="456406"/>
                  <a:pt x="2440781" y="461367"/>
                </a:cubicBezTo>
                <a:cubicBezTo>
                  <a:pt x="2435820" y="461367"/>
                  <a:pt x="2433340" y="460127"/>
                  <a:pt x="2433340" y="457646"/>
                </a:cubicBezTo>
                <a:cubicBezTo>
                  <a:pt x="2433340" y="455166"/>
                  <a:pt x="2435820" y="453926"/>
                  <a:pt x="2440781" y="453926"/>
                </a:cubicBezTo>
                <a:close/>
                <a:moveTo>
                  <a:pt x="1897559" y="453926"/>
                </a:moveTo>
                <a:lnTo>
                  <a:pt x="1897559" y="461367"/>
                </a:lnTo>
                <a:cubicBezTo>
                  <a:pt x="1902520" y="461367"/>
                  <a:pt x="1905000" y="458887"/>
                  <a:pt x="1905000" y="453926"/>
                </a:cubicBezTo>
                <a:close/>
                <a:moveTo>
                  <a:pt x="297656" y="446484"/>
                </a:moveTo>
                <a:lnTo>
                  <a:pt x="305098" y="446484"/>
                </a:lnTo>
                <a:lnTo>
                  <a:pt x="297656" y="453926"/>
                </a:lnTo>
                <a:close/>
                <a:moveTo>
                  <a:pt x="2403574" y="431601"/>
                </a:moveTo>
                <a:cubicBezTo>
                  <a:pt x="2403574" y="431601"/>
                  <a:pt x="2406055" y="431601"/>
                  <a:pt x="2411016" y="431601"/>
                </a:cubicBezTo>
                <a:cubicBezTo>
                  <a:pt x="2411016" y="431601"/>
                  <a:pt x="2408535" y="434082"/>
                  <a:pt x="2403574" y="439043"/>
                </a:cubicBezTo>
                <a:close/>
                <a:moveTo>
                  <a:pt x="379512" y="424160"/>
                </a:moveTo>
                <a:lnTo>
                  <a:pt x="372070" y="431601"/>
                </a:lnTo>
                <a:cubicBezTo>
                  <a:pt x="377031" y="431601"/>
                  <a:pt x="379512" y="431601"/>
                  <a:pt x="379512" y="431601"/>
                </a:cubicBezTo>
                <a:cubicBezTo>
                  <a:pt x="379512" y="431601"/>
                  <a:pt x="381992" y="431601"/>
                  <a:pt x="386953" y="431601"/>
                </a:cubicBezTo>
                <a:cubicBezTo>
                  <a:pt x="386953" y="431601"/>
                  <a:pt x="385713" y="430361"/>
                  <a:pt x="383232" y="427881"/>
                </a:cubicBezTo>
                <a:cubicBezTo>
                  <a:pt x="380752" y="425400"/>
                  <a:pt x="379512" y="424160"/>
                  <a:pt x="379512" y="424160"/>
                </a:cubicBezTo>
                <a:close/>
                <a:moveTo>
                  <a:pt x="2321719" y="416719"/>
                </a:moveTo>
                <a:cubicBezTo>
                  <a:pt x="2321719" y="416719"/>
                  <a:pt x="2322959" y="417959"/>
                  <a:pt x="2325439" y="420439"/>
                </a:cubicBezTo>
                <a:cubicBezTo>
                  <a:pt x="2327920" y="422920"/>
                  <a:pt x="2329160" y="424160"/>
                  <a:pt x="2329160" y="424160"/>
                </a:cubicBezTo>
                <a:lnTo>
                  <a:pt x="2321719" y="424160"/>
                </a:lnTo>
                <a:close/>
                <a:moveTo>
                  <a:pt x="312539" y="409277"/>
                </a:moveTo>
                <a:lnTo>
                  <a:pt x="327422" y="416719"/>
                </a:lnTo>
                <a:cubicBezTo>
                  <a:pt x="322461" y="416719"/>
                  <a:pt x="317500" y="416719"/>
                  <a:pt x="312539" y="416719"/>
                </a:cubicBezTo>
                <a:close/>
                <a:moveTo>
                  <a:pt x="2559844" y="401836"/>
                </a:moveTo>
                <a:lnTo>
                  <a:pt x="2567285" y="401836"/>
                </a:lnTo>
                <a:cubicBezTo>
                  <a:pt x="2582168" y="406797"/>
                  <a:pt x="2594570" y="409277"/>
                  <a:pt x="2604492" y="409277"/>
                </a:cubicBezTo>
                <a:cubicBezTo>
                  <a:pt x="2614414" y="414238"/>
                  <a:pt x="2619375" y="416719"/>
                  <a:pt x="2619375" y="416719"/>
                </a:cubicBezTo>
                <a:lnTo>
                  <a:pt x="2626816" y="424160"/>
                </a:lnTo>
                <a:cubicBezTo>
                  <a:pt x="2631777" y="424160"/>
                  <a:pt x="2640459" y="425400"/>
                  <a:pt x="2652861" y="427881"/>
                </a:cubicBezTo>
                <a:cubicBezTo>
                  <a:pt x="2665263" y="430361"/>
                  <a:pt x="2676425" y="434082"/>
                  <a:pt x="2686348" y="439043"/>
                </a:cubicBezTo>
                <a:cubicBezTo>
                  <a:pt x="2696270" y="444004"/>
                  <a:pt x="2699990" y="447725"/>
                  <a:pt x="2697510" y="450205"/>
                </a:cubicBezTo>
                <a:cubicBezTo>
                  <a:pt x="2695029" y="452685"/>
                  <a:pt x="2688828" y="451445"/>
                  <a:pt x="2678906" y="446484"/>
                </a:cubicBezTo>
                <a:cubicBezTo>
                  <a:pt x="2673945" y="446484"/>
                  <a:pt x="2668984" y="444004"/>
                  <a:pt x="2664023" y="439043"/>
                </a:cubicBezTo>
                <a:cubicBezTo>
                  <a:pt x="2659063" y="434082"/>
                  <a:pt x="2656582" y="434082"/>
                  <a:pt x="2656582" y="439043"/>
                </a:cubicBezTo>
                <a:cubicBezTo>
                  <a:pt x="2656582" y="439043"/>
                  <a:pt x="2651621" y="437803"/>
                  <a:pt x="2641699" y="435322"/>
                </a:cubicBezTo>
                <a:cubicBezTo>
                  <a:pt x="2631777" y="432842"/>
                  <a:pt x="2621856" y="430361"/>
                  <a:pt x="2611933" y="427881"/>
                </a:cubicBezTo>
                <a:cubicBezTo>
                  <a:pt x="2602011" y="425400"/>
                  <a:pt x="2597051" y="421680"/>
                  <a:pt x="2597051" y="416719"/>
                </a:cubicBezTo>
                <a:cubicBezTo>
                  <a:pt x="2597051" y="416719"/>
                  <a:pt x="2594570" y="416719"/>
                  <a:pt x="2589609" y="416719"/>
                </a:cubicBezTo>
                <a:cubicBezTo>
                  <a:pt x="2584649" y="416719"/>
                  <a:pt x="2579687" y="416719"/>
                  <a:pt x="2574726" y="416719"/>
                </a:cubicBezTo>
                <a:cubicBezTo>
                  <a:pt x="2564804" y="411758"/>
                  <a:pt x="2557363" y="409277"/>
                  <a:pt x="2552402" y="409277"/>
                </a:cubicBezTo>
                <a:cubicBezTo>
                  <a:pt x="2557363" y="404316"/>
                  <a:pt x="2559844" y="401836"/>
                  <a:pt x="2559844" y="401836"/>
                </a:cubicBezTo>
                <a:close/>
                <a:moveTo>
                  <a:pt x="2269629" y="401836"/>
                </a:moveTo>
                <a:cubicBezTo>
                  <a:pt x="2274590" y="401836"/>
                  <a:pt x="2277070" y="401836"/>
                  <a:pt x="2277070" y="401836"/>
                </a:cubicBezTo>
                <a:lnTo>
                  <a:pt x="2277070" y="409277"/>
                </a:lnTo>
                <a:close/>
                <a:moveTo>
                  <a:pt x="848321" y="401836"/>
                </a:moveTo>
                <a:lnTo>
                  <a:pt x="855762" y="409277"/>
                </a:lnTo>
                <a:cubicBezTo>
                  <a:pt x="860723" y="409277"/>
                  <a:pt x="863203" y="406797"/>
                  <a:pt x="863203" y="401836"/>
                </a:cubicBezTo>
                <a:cubicBezTo>
                  <a:pt x="863203" y="401836"/>
                  <a:pt x="860723" y="401836"/>
                  <a:pt x="855762" y="401836"/>
                </a:cubicBezTo>
                <a:cubicBezTo>
                  <a:pt x="850801" y="401836"/>
                  <a:pt x="848321" y="401836"/>
                  <a:pt x="848321" y="401836"/>
                </a:cubicBezTo>
                <a:close/>
                <a:moveTo>
                  <a:pt x="424160" y="401836"/>
                </a:moveTo>
                <a:cubicBezTo>
                  <a:pt x="424160" y="406797"/>
                  <a:pt x="426641" y="409277"/>
                  <a:pt x="431602" y="409277"/>
                </a:cubicBezTo>
                <a:cubicBezTo>
                  <a:pt x="431602" y="404316"/>
                  <a:pt x="431602" y="401836"/>
                  <a:pt x="431602" y="401836"/>
                </a:cubicBezTo>
                <a:close/>
                <a:moveTo>
                  <a:pt x="223242" y="401836"/>
                </a:moveTo>
                <a:cubicBezTo>
                  <a:pt x="228203" y="401836"/>
                  <a:pt x="231924" y="401836"/>
                  <a:pt x="234404" y="401836"/>
                </a:cubicBezTo>
                <a:cubicBezTo>
                  <a:pt x="236885" y="401836"/>
                  <a:pt x="238125" y="404316"/>
                  <a:pt x="238125" y="409277"/>
                </a:cubicBezTo>
                <a:cubicBezTo>
                  <a:pt x="243086" y="409277"/>
                  <a:pt x="245566" y="410518"/>
                  <a:pt x="245566" y="412998"/>
                </a:cubicBezTo>
                <a:cubicBezTo>
                  <a:pt x="245566" y="415478"/>
                  <a:pt x="240606" y="414238"/>
                  <a:pt x="230684" y="409277"/>
                </a:cubicBezTo>
                <a:cubicBezTo>
                  <a:pt x="225723" y="409277"/>
                  <a:pt x="223242" y="406797"/>
                  <a:pt x="223242" y="401836"/>
                </a:cubicBezTo>
                <a:close/>
                <a:moveTo>
                  <a:pt x="186035" y="401836"/>
                </a:moveTo>
                <a:cubicBezTo>
                  <a:pt x="190996" y="401836"/>
                  <a:pt x="195957" y="401836"/>
                  <a:pt x="200918" y="401836"/>
                </a:cubicBezTo>
                <a:lnTo>
                  <a:pt x="193477" y="409277"/>
                </a:lnTo>
                <a:close/>
                <a:moveTo>
                  <a:pt x="141387" y="394394"/>
                </a:moveTo>
                <a:cubicBezTo>
                  <a:pt x="141387" y="394394"/>
                  <a:pt x="143867" y="394394"/>
                  <a:pt x="148828" y="394394"/>
                </a:cubicBezTo>
                <a:cubicBezTo>
                  <a:pt x="153789" y="394394"/>
                  <a:pt x="156270" y="394394"/>
                  <a:pt x="156270" y="394394"/>
                </a:cubicBezTo>
                <a:lnTo>
                  <a:pt x="141387" y="401836"/>
                </a:lnTo>
                <a:cubicBezTo>
                  <a:pt x="141387" y="396875"/>
                  <a:pt x="141387" y="394394"/>
                  <a:pt x="141387" y="394394"/>
                </a:cubicBezTo>
                <a:close/>
                <a:moveTo>
                  <a:pt x="1867793" y="386953"/>
                </a:moveTo>
                <a:cubicBezTo>
                  <a:pt x="1867793" y="386953"/>
                  <a:pt x="1875234" y="389433"/>
                  <a:pt x="1890117" y="394394"/>
                </a:cubicBezTo>
                <a:cubicBezTo>
                  <a:pt x="1905000" y="394394"/>
                  <a:pt x="1912441" y="394394"/>
                  <a:pt x="1912441" y="394394"/>
                </a:cubicBezTo>
                <a:cubicBezTo>
                  <a:pt x="1912441" y="389433"/>
                  <a:pt x="1911202" y="386953"/>
                  <a:pt x="1908721" y="386953"/>
                </a:cubicBezTo>
                <a:cubicBezTo>
                  <a:pt x="1906240" y="386953"/>
                  <a:pt x="1903760" y="386953"/>
                  <a:pt x="1901280" y="386953"/>
                </a:cubicBezTo>
                <a:cubicBezTo>
                  <a:pt x="1898799" y="386953"/>
                  <a:pt x="1895078" y="386953"/>
                  <a:pt x="1890117" y="386953"/>
                </a:cubicBezTo>
                <a:cubicBezTo>
                  <a:pt x="1885156" y="386953"/>
                  <a:pt x="1882676" y="386953"/>
                  <a:pt x="1882676" y="386953"/>
                </a:cubicBezTo>
                <a:close/>
                <a:moveTo>
                  <a:pt x="372070" y="386953"/>
                </a:moveTo>
                <a:lnTo>
                  <a:pt x="364629" y="394394"/>
                </a:lnTo>
                <a:lnTo>
                  <a:pt x="386953" y="394394"/>
                </a:lnTo>
                <a:lnTo>
                  <a:pt x="401836" y="394394"/>
                </a:lnTo>
                <a:lnTo>
                  <a:pt x="409277" y="394394"/>
                </a:lnTo>
                <a:lnTo>
                  <a:pt x="401836" y="386953"/>
                </a:lnTo>
                <a:lnTo>
                  <a:pt x="394395" y="386953"/>
                </a:lnTo>
                <a:cubicBezTo>
                  <a:pt x="394395" y="391914"/>
                  <a:pt x="391914" y="394394"/>
                  <a:pt x="386953" y="394394"/>
                </a:cubicBezTo>
                <a:cubicBezTo>
                  <a:pt x="381992" y="394394"/>
                  <a:pt x="377031" y="391914"/>
                  <a:pt x="372070" y="386953"/>
                </a:cubicBezTo>
                <a:close/>
                <a:moveTo>
                  <a:pt x="1653853" y="382302"/>
                </a:moveTo>
                <a:cubicBezTo>
                  <a:pt x="1652612" y="382922"/>
                  <a:pt x="1651992" y="384473"/>
                  <a:pt x="1651992" y="386953"/>
                </a:cubicBezTo>
                <a:cubicBezTo>
                  <a:pt x="1651992" y="391914"/>
                  <a:pt x="1654473" y="394394"/>
                  <a:pt x="1659434" y="394394"/>
                </a:cubicBezTo>
                <a:cubicBezTo>
                  <a:pt x="1664395" y="394394"/>
                  <a:pt x="1666875" y="393154"/>
                  <a:pt x="1666875" y="390674"/>
                </a:cubicBezTo>
                <a:cubicBezTo>
                  <a:pt x="1666875" y="388193"/>
                  <a:pt x="1664395" y="385713"/>
                  <a:pt x="1659434" y="383232"/>
                </a:cubicBezTo>
                <a:cubicBezTo>
                  <a:pt x="1656953" y="381992"/>
                  <a:pt x="1655093" y="381682"/>
                  <a:pt x="1653853" y="382302"/>
                </a:cubicBezTo>
                <a:close/>
                <a:moveTo>
                  <a:pt x="2507754" y="379512"/>
                </a:moveTo>
                <a:lnTo>
                  <a:pt x="2544961" y="394394"/>
                </a:lnTo>
                <a:cubicBezTo>
                  <a:pt x="2544961" y="399355"/>
                  <a:pt x="2537520" y="399355"/>
                  <a:pt x="2522637" y="394394"/>
                </a:cubicBezTo>
                <a:close/>
                <a:moveTo>
                  <a:pt x="610195" y="379512"/>
                </a:moveTo>
                <a:lnTo>
                  <a:pt x="617637" y="386953"/>
                </a:lnTo>
                <a:lnTo>
                  <a:pt x="625078" y="386953"/>
                </a:lnTo>
                <a:cubicBezTo>
                  <a:pt x="620117" y="381992"/>
                  <a:pt x="615156" y="379512"/>
                  <a:pt x="610195" y="379512"/>
                </a:cubicBezTo>
                <a:close/>
                <a:moveTo>
                  <a:pt x="171152" y="379512"/>
                </a:moveTo>
                <a:lnTo>
                  <a:pt x="178594" y="401836"/>
                </a:lnTo>
                <a:cubicBezTo>
                  <a:pt x="178594" y="411758"/>
                  <a:pt x="178594" y="416719"/>
                  <a:pt x="178594" y="416719"/>
                </a:cubicBezTo>
                <a:cubicBezTo>
                  <a:pt x="178594" y="416719"/>
                  <a:pt x="176113" y="415478"/>
                  <a:pt x="171152" y="412998"/>
                </a:cubicBezTo>
                <a:cubicBezTo>
                  <a:pt x="166191" y="410518"/>
                  <a:pt x="166191" y="406797"/>
                  <a:pt x="171152" y="401836"/>
                </a:cubicBezTo>
                <a:lnTo>
                  <a:pt x="171152" y="386953"/>
                </a:lnTo>
                <a:cubicBezTo>
                  <a:pt x="171152" y="386953"/>
                  <a:pt x="169912" y="385713"/>
                  <a:pt x="167432" y="383232"/>
                </a:cubicBezTo>
                <a:cubicBezTo>
                  <a:pt x="164951" y="380752"/>
                  <a:pt x="166191" y="379512"/>
                  <a:pt x="171152" y="379512"/>
                </a:cubicBezTo>
                <a:close/>
                <a:moveTo>
                  <a:pt x="1905000" y="372070"/>
                </a:moveTo>
                <a:cubicBezTo>
                  <a:pt x="1900039" y="372070"/>
                  <a:pt x="1897559" y="373311"/>
                  <a:pt x="1897559" y="375791"/>
                </a:cubicBezTo>
                <a:cubicBezTo>
                  <a:pt x="1897559" y="378271"/>
                  <a:pt x="1901280" y="379512"/>
                  <a:pt x="1908721" y="379512"/>
                </a:cubicBezTo>
                <a:cubicBezTo>
                  <a:pt x="1916162" y="379512"/>
                  <a:pt x="1919883" y="381992"/>
                  <a:pt x="1919883" y="386953"/>
                </a:cubicBezTo>
                <a:lnTo>
                  <a:pt x="1934766" y="386953"/>
                </a:lnTo>
                <a:cubicBezTo>
                  <a:pt x="1934766" y="381992"/>
                  <a:pt x="1933525" y="379512"/>
                  <a:pt x="1931045" y="379512"/>
                </a:cubicBezTo>
                <a:cubicBezTo>
                  <a:pt x="1928565" y="379512"/>
                  <a:pt x="1927324" y="379512"/>
                  <a:pt x="1927324" y="379512"/>
                </a:cubicBezTo>
                <a:lnTo>
                  <a:pt x="1912441" y="372070"/>
                </a:lnTo>
                <a:cubicBezTo>
                  <a:pt x="1912441" y="372070"/>
                  <a:pt x="1909961" y="372070"/>
                  <a:pt x="1905000" y="372070"/>
                </a:cubicBezTo>
                <a:close/>
                <a:moveTo>
                  <a:pt x="1585020" y="372070"/>
                </a:moveTo>
                <a:cubicBezTo>
                  <a:pt x="1585020" y="372070"/>
                  <a:pt x="1583780" y="373311"/>
                  <a:pt x="1581299" y="375791"/>
                </a:cubicBezTo>
                <a:cubicBezTo>
                  <a:pt x="1578819" y="378271"/>
                  <a:pt x="1580059" y="379512"/>
                  <a:pt x="1585020" y="379512"/>
                </a:cubicBezTo>
                <a:cubicBezTo>
                  <a:pt x="1589981" y="379512"/>
                  <a:pt x="1592461" y="377031"/>
                  <a:pt x="1592461" y="372070"/>
                </a:cubicBezTo>
                <a:cubicBezTo>
                  <a:pt x="1587500" y="372070"/>
                  <a:pt x="1585020" y="372070"/>
                  <a:pt x="1585020" y="372070"/>
                </a:cubicBezTo>
                <a:close/>
                <a:moveTo>
                  <a:pt x="721816" y="372070"/>
                </a:moveTo>
                <a:cubicBezTo>
                  <a:pt x="726777" y="372070"/>
                  <a:pt x="729258" y="374551"/>
                  <a:pt x="729258" y="379512"/>
                </a:cubicBezTo>
                <a:cubicBezTo>
                  <a:pt x="729258" y="379512"/>
                  <a:pt x="726777" y="379512"/>
                  <a:pt x="721816" y="379512"/>
                </a:cubicBezTo>
                <a:close/>
                <a:moveTo>
                  <a:pt x="431602" y="372070"/>
                </a:moveTo>
                <a:cubicBezTo>
                  <a:pt x="431602" y="377031"/>
                  <a:pt x="431602" y="379512"/>
                  <a:pt x="431602" y="379512"/>
                </a:cubicBezTo>
                <a:lnTo>
                  <a:pt x="439043" y="379512"/>
                </a:lnTo>
                <a:cubicBezTo>
                  <a:pt x="439043" y="374551"/>
                  <a:pt x="436563" y="372070"/>
                  <a:pt x="431602" y="372070"/>
                </a:cubicBezTo>
                <a:close/>
                <a:moveTo>
                  <a:pt x="141387" y="372070"/>
                </a:moveTo>
                <a:lnTo>
                  <a:pt x="148828" y="372070"/>
                </a:lnTo>
                <a:lnTo>
                  <a:pt x="141387" y="379512"/>
                </a:lnTo>
                <a:cubicBezTo>
                  <a:pt x="146348" y="374551"/>
                  <a:pt x="146348" y="372070"/>
                  <a:pt x="141387" y="372070"/>
                </a:cubicBezTo>
                <a:close/>
                <a:moveTo>
                  <a:pt x="718096" y="364629"/>
                </a:moveTo>
                <a:lnTo>
                  <a:pt x="705224" y="365433"/>
                </a:lnTo>
                <a:lnTo>
                  <a:pt x="707864" y="366489"/>
                </a:lnTo>
                <a:cubicBezTo>
                  <a:pt x="709724" y="367730"/>
                  <a:pt x="711895" y="369590"/>
                  <a:pt x="714375" y="372070"/>
                </a:cubicBezTo>
                <a:lnTo>
                  <a:pt x="706934" y="372070"/>
                </a:lnTo>
                <a:cubicBezTo>
                  <a:pt x="701973" y="372070"/>
                  <a:pt x="699492" y="370830"/>
                  <a:pt x="699492" y="368350"/>
                </a:cubicBezTo>
                <a:lnTo>
                  <a:pt x="700024" y="366755"/>
                </a:lnTo>
                <a:lnTo>
                  <a:pt x="695772" y="368350"/>
                </a:lnTo>
                <a:cubicBezTo>
                  <a:pt x="693291" y="370830"/>
                  <a:pt x="689570" y="372070"/>
                  <a:pt x="684610" y="372070"/>
                </a:cubicBezTo>
                <a:cubicBezTo>
                  <a:pt x="689570" y="372070"/>
                  <a:pt x="693291" y="373311"/>
                  <a:pt x="695772" y="375791"/>
                </a:cubicBezTo>
                <a:cubicBezTo>
                  <a:pt x="698252" y="378271"/>
                  <a:pt x="699492" y="379512"/>
                  <a:pt x="699492" y="379512"/>
                </a:cubicBezTo>
                <a:cubicBezTo>
                  <a:pt x="704453" y="379512"/>
                  <a:pt x="708174" y="379512"/>
                  <a:pt x="710654" y="379512"/>
                </a:cubicBezTo>
                <a:cubicBezTo>
                  <a:pt x="713135" y="379512"/>
                  <a:pt x="718096" y="380752"/>
                  <a:pt x="725537" y="383232"/>
                </a:cubicBezTo>
                <a:cubicBezTo>
                  <a:pt x="732979" y="385713"/>
                  <a:pt x="741660" y="389433"/>
                  <a:pt x="751582" y="394394"/>
                </a:cubicBezTo>
                <a:lnTo>
                  <a:pt x="781348" y="394394"/>
                </a:lnTo>
                <a:lnTo>
                  <a:pt x="788789" y="394394"/>
                </a:lnTo>
                <a:cubicBezTo>
                  <a:pt x="818555" y="409277"/>
                  <a:pt x="833437" y="411758"/>
                  <a:pt x="833437" y="401836"/>
                </a:cubicBezTo>
                <a:cubicBezTo>
                  <a:pt x="833437" y="396875"/>
                  <a:pt x="830957" y="394394"/>
                  <a:pt x="825996" y="394394"/>
                </a:cubicBezTo>
                <a:lnTo>
                  <a:pt x="818555" y="394394"/>
                </a:lnTo>
                <a:cubicBezTo>
                  <a:pt x="818555" y="394394"/>
                  <a:pt x="816074" y="394394"/>
                  <a:pt x="811113" y="394394"/>
                </a:cubicBezTo>
                <a:lnTo>
                  <a:pt x="811113" y="386953"/>
                </a:lnTo>
                <a:cubicBezTo>
                  <a:pt x="811113" y="386953"/>
                  <a:pt x="808633" y="385713"/>
                  <a:pt x="803672" y="383232"/>
                </a:cubicBezTo>
                <a:cubicBezTo>
                  <a:pt x="798711" y="380752"/>
                  <a:pt x="793750" y="379512"/>
                  <a:pt x="788789" y="379512"/>
                </a:cubicBezTo>
                <a:cubicBezTo>
                  <a:pt x="783828" y="379512"/>
                  <a:pt x="780108" y="379512"/>
                  <a:pt x="777627" y="379512"/>
                </a:cubicBezTo>
                <a:cubicBezTo>
                  <a:pt x="775147" y="379512"/>
                  <a:pt x="771426" y="377031"/>
                  <a:pt x="766465" y="372070"/>
                </a:cubicBezTo>
                <a:lnTo>
                  <a:pt x="751582" y="372070"/>
                </a:lnTo>
                <a:cubicBezTo>
                  <a:pt x="746621" y="372070"/>
                  <a:pt x="742900" y="370830"/>
                  <a:pt x="740420" y="368350"/>
                </a:cubicBezTo>
                <a:cubicBezTo>
                  <a:pt x="737940" y="365869"/>
                  <a:pt x="730498" y="364629"/>
                  <a:pt x="718096" y="364629"/>
                </a:cubicBezTo>
                <a:close/>
                <a:moveTo>
                  <a:pt x="572988" y="364629"/>
                </a:moveTo>
                <a:lnTo>
                  <a:pt x="587871" y="372070"/>
                </a:lnTo>
                <a:lnTo>
                  <a:pt x="595312" y="372070"/>
                </a:lnTo>
                <a:lnTo>
                  <a:pt x="602754" y="372070"/>
                </a:lnTo>
                <a:close/>
                <a:moveTo>
                  <a:pt x="165571" y="360908"/>
                </a:moveTo>
                <a:cubicBezTo>
                  <a:pt x="166811" y="360908"/>
                  <a:pt x="168672" y="362148"/>
                  <a:pt x="171152" y="364629"/>
                </a:cubicBezTo>
                <a:lnTo>
                  <a:pt x="163711" y="364629"/>
                </a:lnTo>
                <a:cubicBezTo>
                  <a:pt x="163711" y="362148"/>
                  <a:pt x="164331" y="360908"/>
                  <a:pt x="165571" y="360908"/>
                </a:cubicBezTo>
                <a:close/>
                <a:moveTo>
                  <a:pt x="1778496" y="357187"/>
                </a:moveTo>
                <a:cubicBezTo>
                  <a:pt x="1778496" y="362148"/>
                  <a:pt x="1793379" y="369590"/>
                  <a:pt x="1823145" y="379512"/>
                </a:cubicBezTo>
                <a:cubicBezTo>
                  <a:pt x="1842988" y="379512"/>
                  <a:pt x="1852910" y="379512"/>
                  <a:pt x="1852910" y="379512"/>
                </a:cubicBezTo>
                <a:cubicBezTo>
                  <a:pt x="1847950" y="374551"/>
                  <a:pt x="1844229" y="372070"/>
                  <a:pt x="1841748" y="372070"/>
                </a:cubicBezTo>
                <a:cubicBezTo>
                  <a:pt x="1839268" y="372070"/>
                  <a:pt x="1835547" y="372070"/>
                  <a:pt x="1830586" y="372070"/>
                </a:cubicBezTo>
                <a:lnTo>
                  <a:pt x="1823145" y="364629"/>
                </a:lnTo>
                <a:cubicBezTo>
                  <a:pt x="1818184" y="364629"/>
                  <a:pt x="1815703" y="364629"/>
                  <a:pt x="1815703" y="364629"/>
                </a:cubicBezTo>
                <a:cubicBezTo>
                  <a:pt x="1815703" y="364629"/>
                  <a:pt x="1810743" y="363388"/>
                  <a:pt x="1800820" y="360908"/>
                </a:cubicBezTo>
                <a:cubicBezTo>
                  <a:pt x="1790898" y="358428"/>
                  <a:pt x="1783457" y="357187"/>
                  <a:pt x="1778496" y="357187"/>
                </a:cubicBezTo>
                <a:close/>
                <a:moveTo>
                  <a:pt x="1525488" y="357187"/>
                </a:moveTo>
                <a:cubicBezTo>
                  <a:pt x="1520527" y="362148"/>
                  <a:pt x="1518047" y="365869"/>
                  <a:pt x="1518047" y="368350"/>
                </a:cubicBezTo>
                <a:cubicBezTo>
                  <a:pt x="1518047" y="370830"/>
                  <a:pt x="1520527" y="369590"/>
                  <a:pt x="1525488" y="364629"/>
                </a:cubicBezTo>
                <a:close/>
                <a:moveTo>
                  <a:pt x="2172891" y="349746"/>
                </a:moveTo>
                <a:cubicBezTo>
                  <a:pt x="2177851" y="349746"/>
                  <a:pt x="2180332" y="349746"/>
                  <a:pt x="2180332" y="349746"/>
                </a:cubicBezTo>
                <a:lnTo>
                  <a:pt x="2172891" y="357187"/>
                </a:lnTo>
                <a:close/>
                <a:moveTo>
                  <a:pt x="1756172" y="349746"/>
                </a:moveTo>
                <a:cubicBezTo>
                  <a:pt x="1751211" y="354707"/>
                  <a:pt x="1748731" y="357187"/>
                  <a:pt x="1748731" y="357187"/>
                </a:cubicBezTo>
                <a:cubicBezTo>
                  <a:pt x="1748731" y="357187"/>
                  <a:pt x="1749971" y="357187"/>
                  <a:pt x="1752451" y="357187"/>
                </a:cubicBezTo>
                <a:cubicBezTo>
                  <a:pt x="1754932" y="357187"/>
                  <a:pt x="1756172" y="354707"/>
                  <a:pt x="1756172" y="349746"/>
                </a:cubicBezTo>
                <a:close/>
                <a:moveTo>
                  <a:pt x="1733848" y="349746"/>
                </a:moveTo>
                <a:lnTo>
                  <a:pt x="1741289" y="357187"/>
                </a:lnTo>
                <a:lnTo>
                  <a:pt x="1741289" y="349746"/>
                </a:lnTo>
                <a:cubicBezTo>
                  <a:pt x="1741289" y="349746"/>
                  <a:pt x="1738809" y="349746"/>
                  <a:pt x="1733848" y="349746"/>
                </a:cubicBezTo>
                <a:close/>
                <a:moveTo>
                  <a:pt x="2373808" y="342305"/>
                </a:moveTo>
                <a:lnTo>
                  <a:pt x="2388691" y="342305"/>
                </a:lnTo>
                <a:lnTo>
                  <a:pt x="2388691" y="349746"/>
                </a:lnTo>
                <a:close/>
                <a:moveTo>
                  <a:pt x="2150566" y="342305"/>
                </a:moveTo>
                <a:cubicBezTo>
                  <a:pt x="2160489" y="347266"/>
                  <a:pt x="2165449" y="349746"/>
                  <a:pt x="2165449" y="349746"/>
                </a:cubicBezTo>
                <a:cubicBezTo>
                  <a:pt x="2165449" y="349746"/>
                  <a:pt x="2160489" y="349746"/>
                  <a:pt x="2150566" y="349746"/>
                </a:cubicBezTo>
                <a:close/>
                <a:moveTo>
                  <a:pt x="1473399" y="342305"/>
                </a:moveTo>
                <a:lnTo>
                  <a:pt x="1488281" y="357187"/>
                </a:lnTo>
                <a:lnTo>
                  <a:pt x="1495723" y="349746"/>
                </a:lnTo>
                <a:close/>
                <a:moveTo>
                  <a:pt x="1681758" y="334863"/>
                </a:moveTo>
                <a:cubicBezTo>
                  <a:pt x="1681758" y="339824"/>
                  <a:pt x="1684239" y="341064"/>
                  <a:pt x="1689199" y="338584"/>
                </a:cubicBezTo>
                <a:cubicBezTo>
                  <a:pt x="1694160" y="336104"/>
                  <a:pt x="1699121" y="337344"/>
                  <a:pt x="1704082" y="342305"/>
                </a:cubicBezTo>
                <a:lnTo>
                  <a:pt x="1711524" y="342305"/>
                </a:lnTo>
                <a:lnTo>
                  <a:pt x="1711524" y="334863"/>
                </a:lnTo>
                <a:cubicBezTo>
                  <a:pt x="1711524" y="334863"/>
                  <a:pt x="1706563" y="334863"/>
                  <a:pt x="1696641" y="334863"/>
                </a:cubicBezTo>
                <a:cubicBezTo>
                  <a:pt x="1691680" y="334863"/>
                  <a:pt x="1687959" y="334863"/>
                  <a:pt x="1685478" y="334863"/>
                </a:cubicBezTo>
                <a:cubicBezTo>
                  <a:pt x="1682998" y="334863"/>
                  <a:pt x="1681758" y="334863"/>
                  <a:pt x="1681758" y="334863"/>
                </a:cubicBezTo>
                <a:close/>
                <a:moveTo>
                  <a:pt x="491133" y="334863"/>
                </a:moveTo>
                <a:cubicBezTo>
                  <a:pt x="491133" y="334863"/>
                  <a:pt x="491133" y="337344"/>
                  <a:pt x="491133" y="342305"/>
                </a:cubicBezTo>
                <a:cubicBezTo>
                  <a:pt x="491133" y="342305"/>
                  <a:pt x="488652" y="342305"/>
                  <a:pt x="483691" y="342305"/>
                </a:cubicBezTo>
                <a:close/>
                <a:moveTo>
                  <a:pt x="543223" y="327422"/>
                </a:moveTo>
                <a:cubicBezTo>
                  <a:pt x="538262" y="327422"/>
                  <a:pt x="538262" y="329902"/>
                  <a:pt x="543223" y="334863"/>
                </a:cubicBezTo>
                <a:cubicBezTo>
                  <a:pt x="548184" y="339824"/>
                  <a:pt x="553145" y="342305"/>
                  <a:pt x="558106" y="342305"/>
                </a:cubicBezTo>
                <a:cubicBezTo>
                  <a:pt x="558106" y="342305"/>
                  <a:pt x="560586" y="342305"/>
                  <a:pt x="565547" y="342305"/>
                </a:cubicBezTo>
                <a:cubicBezTo>
                  <a:pt x="570508" y="342305"/>
                  <a:pt x="575469" y="344785"/>
                  <a:pt x="580430" y="349746"/>
                </a:cubicBezTo>
                <a:lnTo>
                  <a:pt x="610195" y="357187"/>
                </a:lnTo>
                <a:cubicBezTo>
                  <a:pt x="630039" y="357187"/>
                  <a:pt x="637481" y="354707"/>
                  <a:pt x="632520" y="349746"/>
                </a:cubicBezTo>
                <a:cubicBezTo>
                  <a:pt x="632520" y="344785"/>
                  <a:pt x="635000" y="344785"/>
                  <a:pt x="639961" y="349746"/>
                </a:cubicBezTo>
                <a:lnTo>
                  <a:pt x="647403" y="349746"/>
                </a:lnTo>
                <a:cubicBezTo>
                  <a:pt x="647403" y="354707"/>
                  <a:pt x="647403" y="357187"/>
                  <a:pt x="647403" y="357187"/>
                </a:cubicBezTo>
                <a:lnTo>
                  <a:pt x="662285" y="357187"/>
                </a:lnTo>
                <a:lnTo>
                  <a:pt x="654844" y="349746"/>
                </a:lnTo>
                <a:cubicBezTo>
                  <a:pt x="654844" y="349746"/>
                  <a:pt x="652363" y="349746"/>
                  <a:pt x="647403" y="349746"/>
                </a:cubicBezTo>
                <a:cubicBezTo>
                  <a:pt x="642442" y="344785"/>
                  <a:pt x="639961" y="342305"/>
                  <a:pt x="639961" y="342305"/>
                </a:cubicBezTo>
                <a:cubicBezTo>
                  <a:pt x="639961" y="342305"/>
                  <a:pt x="637481" y="342305"/>
                  <a:pt x="632520" y="342305"/>
                </a:cubicBezTo>
                <a:cubicBezTo>
                  <a:pt x="627559" y="342305"/>
                  <a:pt x="625078" y="342305"/>
                  <a:pt x="625078" y="342305"/>
                </a:cubicBezTo>
                <a:cubicBezTo>
                  <a:pt x="625078" y="342305"/>
                  <a:pt x="620117" y="339824"/>
                  <a:pt x="610195" y="334863"/>
                </a:cubicBezTo>
                <a:lnTo>
                  <a:pt x="595312" y="334863"/>
                </a:lnTo>
                <a:cubicBezTo>
                  <a:pt x="595312" y="329902"/>
                  <a:pt x="592832" y="327422"/>
                  <a:pt x="587871" y="327422"/>
                </a:cubicBezTo>
                <a:cubicBezTo>
                  <a:pt x="582910" y="327422"/>
                  <a:pt x="577949" y="327422"/>
                  <a:pt x="572988" y="327422"/>
                </a:cubicBezTo>
                <a:lnTo>
                  <a:pt x="550664" y="327422"/>
                </a:lnTo>
                <a:close/>
                <a:moveTo>
                  <a:pt x="148828" y="327422"/>
                </a:moveTo>
                <a:lnTo>
                  <a:pt x="156270" y="327422"/>
                </a:lnTo>
                <a:cubicBezTo>
                  <a:pt x="161231" y="337344"/>
                  <a:pt x="164951" y="341064"/>
                  <a:pt x="167432" y="338584"/>
                </a:cubicBezTo>
                <a:cubicBezTo>
                  <a:pt x="169912" y="336104"/>
                  <a:pt x="173633" y="336104"/>
                  <a:pt x="178594" y="338584"/>
                </a:cubicBezTo>
                <a:cubicBezTo>
                  <a:pt x="183555" y="341064"/>
                  <a:pt x="186035" y="343545"/>
                  <a:pt x="186035" y="346025"/>
                </a:cubicBezTo>
                <a:cubicBezTo>
                  <a:pt x="186035" y="348506"/>
                  <a:pt x="184795" y="349746"/>
                  <a:pt x="182315" y="349746"/>
                </a:cubicBezTo>
                <a:cubicBezTo>
                  <a:pt x="179834" y="349746"/>
                  <a:pt x="176113" y="349746"/>
                  <a:pt x="171152" y="349746"/>
                </a:cubicBezTo>
                <a:cubicBezTo>
                  <a:pt x="166191" y="344785"/>
                  <a:pt x="162471" y="341064"/>
                  <a:pt x="159990" y="338584"/>
                </a:cubicBezTo>
                <a:cubicBezTo>
                  <a:pt x="157510" y="336104"/>
                  <a:pt x="153789" y="334863"/>
                  <a:pt x="148828" y="334863"/>
                </a:cubicBezTo>
                <a:cubicBezTo>
                  <a:pt x="148828" y="334863"/>
                  <a:pt x="148828" y="333623"/>
                  <a:pt x="148828" y="331142"/>
                </a:cubicBezTo>
                <a:cubicBezTo>
                  <a:pt x="148828" y="328662"/>
                  <a:pt x="148828" y="327422"/>
                  <a:pt x="148828" y="327422"/>
                </a:cubicBezTo>
                <a:close/>
                <a:moveTo>
                  <a:pt x="1577578" y="319980"/>
                </a:moveTo>
                <a:lnTo>
                  <a:pt x="1592461" y="327422"/>
                </a:lnTo>
                <a:cubicBezTo>
                  <a:pt x="1592461" y="322461"/>
                  <a:pt x="1589981" y="319980"/>
                  <a:pt x="1585020" y="319980"/>
                </a:cubicBezTo>
                <a:close/>
                <a:moveTo>
                  <a:pt x="1421309" y="319980"/>
                </a:moveTo>
                <a:cubicBezTo>
                  <a:pt x="1421309" y="319980"/>
                  <a:pt x="1418828" y="322461"/>
                  <a:pt x="1413867" y="327422"/>
                </a:cubicBezTo>
                <a:lnTo>
                  <a:pt x="1421309" y="327422"/>
                </a:lnTo>
                <a:close/>
                <a:moveTo>
                  <a:pt x="424160" y="319980"/>
                </a:moveTo>
                <a:lnTo>
                  <a:pt x="424160" y="327422"/>
                </a:lnTo>
                <a:cubicBezTo>
                  <a:pt x="424160" y="327422"/>
                  <a:pt x="421680" y="327422"/>
                  <a:pt x="416719" y="327422"/>
                </a:cubicBezTo>
                <a:cubicBezTo>
                  <a:pt x="416719" y="322461"/>
                  <a:pt x="419199" y="319980"/>
                  <a:pt x="424160" y="319980"/>
                </a:cubicBezTo>
                <a:close/>
                <a:moveTo>
                  <a:pt x="580430" y="312539"/>
                </a:moveTo>
                <a:cubicBezTo>
                  <a:pt x="585391" y="317500"/>
                  <a:pt x="587871" y="319980"/>
                  <a:pt x="587871" y="319980"/>
                </a:cubicBezTo>
                <a:lnTo>
                  <a:pt x="587871" y="312539"/>
                </a:lnTo>
                <a:close/>
                <a:moveTo>
                  <a:pt x="394395" y="312539"/>
                </a:moveTo>
                <a:lnTo>
                  <a:pt x="416719" y="327422"/>
                </a:lnTo>
                <a:lnTo>
                  <a:pt x="401836" y="327422"/>
                </a:lnTo>
                <a:close/>
                <a:moveTo>
                  <a:pt x="535781" y="305098"/>
                </a:moveTo>
                <a:lnTo>
                  <a:pt x="550664" y="312539"/>
                </a:lnTo>
                <a:cubicBezTo>
                  <a:pt x="550664" y="307578"/>
                  <a:pt x="548184" y="305098"/>
                  <a:pt x="543223" y="305098"/>
                </a:cubicBezTo>
                <a:cubicBezTo>
                  <a:pt x="538262" y="305098"/>
                  <a:pt x="535781" y="305098"/>
                  <a:pt x="535781" y="305098"/>
                </a:cubicBezTo>
                <a:close/>
                <a:moveTo>
                  <a:pt x="1592461" y="297656"/>
                </a:moveTo>
                <a:cubicBezTo>
                  <a:pt x="1592461" y="302617"/>
                  <a:pt x="1589981" y="305098"/>
                  <a:pt x="1585020" y="305098"/>
                </a:cubicBezTo>
                <a:lnTo>
                  <a:pt x="1592461" y="312539"/>
                </a:lnTo>
                <a:cubicBezTo>
                  <a:pt x="1592461" y="312539"/>
                  <a:pt x="1594941" y="312539"/>
                  <a:pt x="1599902" y="312539"/>
                </a:cubicBezTo>
                <a:cubicBezTo>
                  <a:pt x="1604863" y="312539"/>
                  <a:pt x="1607344" y="315019"/>
                  <a:pt x="1607344" y="319980"/>
                </a:cubicBezTo>
                <a:cubicBezTo>
                  <a:pt x="1617266" y="319980"/>
                  <a:pt x="1629668" y="322461"/>
                  <a:pt x="1644551" y="327422"/>
                </a:cubicBezTo>
                <a:cubicBezTo>
                  <a:pt x="1659434" y="332383"/>
                  <a:pt x="1666875" y="334863"/>
                  <a:pt x="1666875" y="334863"/>
                </a:cubicBezTo>
                <a:lnTo>
                  <a:pt x="1674317" y="327422"/>
                </a:lnTo>
                <a:cubicBezTo>
                  <a:pt x="1669356" y="327422"/>
                  <a:pt x="1665635" y="327422"/>
                  <a:pt x="1663155" y="327422"/>
                </a:cubicBezTo>
                <a:cubicBezTo>
                  <a:pt x="1660674" y="327422"/>
                  <a:pt x="1656953" y="327422"/>
                  <a:pt x="1651992" y="327422"/>
                </a:cubicBezTo>
                <a:lnTo>
                  <a:pt x="1644551" y="319980"/>
                </a:lnTo>
                <a:cubicBezTo>
                  <a:pt x="1644551" y="319980"/>
                  <a:pt x="1639590" y="319980"/>
                  <a:pt x="1629668" y="319980"/>
                </a:cubicBezTo>
                <a:cubicBezTo>
                  <a:pt x="1629668" y="319980"/>
                  <a:pt x="1628428" y="318740"/>
                  <a:pt x="1625948" y="316260"/>
                </a:cubicBezTo>
                <a:cubicBezTo>
                  <a:pt x="1623467" y="313779"/>
                  <a:pt x="1619746" y="312539"/>
                  <a:pt x="1614785" y="312539"/>
                </a:cubicBezTo>
                <a:cubicBezTo>
                  <a:pt x="1614785" y="312539"/>
                  <a:pt x="1613545" y="312539"/>
                  <a:pt x="1611065" y="312539"/>
                </a:cubicBezTo>
                <a:cubicBezTo>
                  <a:pt x="1608584" y="312539"/>
                  <a:pt x="1606104" y="310059"/>
                  <a:pt x="1603623" y="305098"/>
                </a:cubicBezTo>
                <a:cubicBezTo>
                  <a:pt x="1601143" y="300137"/>
                  <a:pt x="1597422" y="297656"/>
                  <a:pt x="1592461" y="297656"/>
                </a:cubicBezTo>
                <a:close/>
                <a:moveTo>
                  <a:pt x="1547813" y="297656"/>
                </a:moveTo>
                <a:cubicBezTo>
                  <a:pt x="1542852" y="302617"/>
                  <a:pt x="1542852" y="305098"/>
                  <a:pt x="1547813" y="305098"/>
                </a:cubicBezTo>
                <a:lnTo>
                  <a:pt x="1562695" y="305098"/>
                </a:lnTo>
                <a:cubicBezTo>
                  <a:pt x="1562695" y="300137"/>
                  <a:pt x="1557735" y="297656"/>
                  <a:pt x="1547813" y="297656"/>
                </a:cubicBezTo>
                <a:close/>
                <a:moveTo>
                  <a:pt x="474390" y="286494"/>
                </a:moveTo>
                <a:cubicBezTo>
                  <a:pt x="470669" y="286494"/>
                  <a:pt x="468809" y="287734"/>
                  <a:pt x="468809" y="290215"/>
                </a:cubicBezTo>
                <a:cubicBezTo>
                  <a:pt x="468809" y="295176"/>
                  <a:pt x="470049" y="297656"/>
                  <a:pt x="472529" y="297656"/>
                </a:cubicBezTo>
                <a:cubicBezTo>
                  <a:pt x="475010" y="297656"/>
                  <a:pt x="478731" y="300137"/>
                  <a:pt x="483691" y="305098"/>
                </a:cubicBezTo>
                <a:lnTo>
                  <a:pt x="476250" y="297656"/>
                </a:lnTo>
                <a:lnTo>
                  <a:pt x="483691" y="297656"/>
                </a:lnTo>
                <a:cubicBezTo>
                  <a:pt x="483691" y="302617"/>
                  <a:pt x="486172" y="302617"/>
                  <a:pt x="491133" y="297656"/>
                </a:cubicBezTo>
                <a:cubicBezTo>
                  <a:pt x="496094" y="292695"/>
                  <a:pt x="496094" y="290215"/>
                  <a:pt x="491133" y="290215"/>
                </a:cubicBezTo>
                <a:cubicBezTo>
                  <a:pt x="483691" y="287734"/>
                  <a:pt x="478110" y="286494"/>
                  <a:pt x="474390" y="286494"/>
                </a:cubicBezTo>
                <a:close/>
                <a:moveTo>
                  <a:pt x="267891" y="282773"/>
                </a:moveTo>
                <a:cubicBezTo>
                  <a:pt x="272852" y="287734"/>
                  <a:pt x="276572" y="290215"/>
                  <a:pt x="279053" y="290215"/>
                </a:cubicBezTo>
                <a:cubicBezTo>
                  <a:pt x="281533" y="290215"/>
                  <a:pt x="282774" y="287734"/>
                  <a:pt x="282774" y="282773"/>
                </a:cubicBezTo>
                <a:cubicBezTo>
                  <a:pt x="282774" y="282773"/>
                  <a:pt x="280293" y="282773"/>
                  <a:pt x="275332" y="282773"/>
                </a:cubicBezTo>
                <a:cubicBezTo>
                  <a:pt x="270371" y="282773"/>
                  <a:pt x="267891" y="282773"/>
                  <a:pt x="267891" y="282773"/>
                </a:cubicBezTo>
                <a:close/>
                <a:moveTo>
                  <a:pt x="59531" y="282773"/>
                </a:moveTo>
                <a:cubicBezTo>
                  <a:pt x="59531" y="282773"/>
                  <a:pt x="62012" y="282773"/>
                  <a:pt x="66973" y="282773"/>
                </a:cubicBezTo>
                <a:lnTo>
                  <a:pt x="74414" y="282773"/>
                </a:lnTo>
                <a:lnTo>
                  <a:pt x="66973" y="290215"/>
                </a:lnTo>
                <a:cubicBezTo>
                  <a:pt x="66973" y="290215"/>
                  <a:pt x="65732" y="288974"/>
                  <a:pt x="63252" y="286494"/>
                </a:cubicBezTo>
                <a:cubicBezTo>
                  <a:pt x="60771" y="284014"/>
                  <a:pt x="59531" y="282773"/>
                  <a:pt x="59531" y="282773"/>
                </a:cubicBezTo>
                <a:close/>
                <a:moveTo>
                  <a:pt x="1934766" y="275332"/>
                </a:moveTo>
                <a:lnTo>
                  <a:pt x="1964532" y="282773"/>
                </a:lnTo>
                <a:lnTo>
                  <a:pt x="1949649" y="282773"/>
                </a:lnTo>
                <a:close/>
                <a:moveTo>
                  <a:pt x="66973" y="260449"/>
                </a:moveTo>
                <a:lnTo>
                  <a:pt x="74414" y="260449"/>
                </a:lnTo>
                <a:lnTo>
                  <a:pt x="74414" y="267891"/>
                </a:lnTo>
                <a:cubicBezTo>
                  <a:pt x="69453" y="267891"/>
                  <a:pt x="66973" y="265410"/>
                  <a:pt x="66973" y="260449"/>
                </a:cubicBezTo>
                <a:close/>
                <a:moveTo>
                  <a:pt x="1369219" y="253008"/>
                </a:moveTo>
                <a:cubicBezTo>
                  <a:pt x="1364258" y="253008"/>
                  <a:pt x="1360537" y="254248"/>
                  <a:pt x="1358057" y="256728"/>
                </a:cubicBezTo>
                <a:cubicBezTo>
                  <a:pt x="1355576" y="259209"/>
                  <a:pt x="1354336" y="260449"/>
                  <a:pt x="1354336" y="260449"/>
                </a:cubicBezTo>
                <a:cubicBezTo>
                  <a:pt x="1354336" y="265410"/>
                  <a:pt x="1358057" y="266650"/>
                  <a:pt x="1365498" y="264170"/>
                </a:cubicBezTo>
                <a:cubicBezTo>
                  <a:pt x="1372940" y="261689"/>
                  <a:pt x="1379141" y="262930"/>
                  <a:pt x="1384102" y="267891"/>
                </a:cubicBezTo>
                <a:cubicBezTo>
                  <a:pt x="1389063" y="272852"/>
                  <a:pt x="1392783" y="274092"/>
                  <a:pt x="1395264" y="271611"/>
                </a:cubicBezTo>
                <a:cubicBezTo>
                  <a:pt x="1397744" y="269131"/>
                  <a:pt x="1398984" y="267891"/>
                  <a:pt x="1398984" y="267891"/>
                </a:cubicBezTo>
                <a:cubicBezTo>
                  <a:pt x="1398984" y="257969"/>
                  <a:pt x="1389063" y="253008"/>
                  <a:pt x="1369219" y="253008"/>
                </a:cubicBezTo>
                <a:close/>
                <a:moveTo>
                  <a:pt x="126504" y="253008"/>
                </a:moveTo>
                <a:cubicBezTo>
                  <a:pt x="131465" y="257969"/>
                  <a:pt x="136426" y="260449"/>
                  <a:pt x="141387" y="260449"/>
                </a:cubicBezTo>
                <a:cubicBezTo>
                  <a:pt x="146348" y="260449"/>
                  <a:pt x="148828" y="261689"/>
                  <a:pt x="148828" y="264170"/>
                </a:cubicBezTo>
                <a:cubicBezTo>
                  <a:pt x="148828" y="266650"/>
                  <a:pt x="141387" y="267891"/>
                  <a:pt x="126504" y="267891"/>
                </a:cubicBezTo>
                <a:cubicBezTo>
                  <a:pt x="121543" y="267891"/>
                  <a:pt x="119063" y="265410"/>
                  <a:pt x="119063" y="260449"/>
                </a:cubicBezTo>
                <a:close/>
                <a:moveTo>
                  <a:pt x="204639" y="248357"/>
                </a:moveTo>
                <a:cubicBezTo>
                  <a:pt x="202158" y="248977"/>
                  <a:pt x="200918" y="250527"/>
                  <a:pt x="200918" y="253008"/>
                </a:cubicBezTo>
                <a:cubicBezTo>
                  <a:pt x="200918" y="257969"/>
                  <a:pt x="205879" y="260449"/>
                  <a:pt x="215801" y="260449"/>
                </a:cubicBezTo>
                <a:cubicBezTo>
                  <a:pt x="220762" y="260449"/>
                  <a:pt x="225723" y="262930"/>
                  <a:pt x="230684" y="267891"/>
                </a:cubicBezTo>
                <a:lnTo>
                  <a:pt x="238125" y="260449"/>
                </a:lnTo>
                <a:cubicBezTo>
                  <a:pt x="233164" y="255488"/>
                  <a:pt x="225723" y="251767"/>
                  <a:pt x="215801" y="249287"/>
                </a:cubicBezTo>
                <a:cubicBezTo>
                  <a:pt x="210840" y="248047"/>
                  <a:pt x="207119" y="247737"/>
                  <a:pt x="204639" y="248357"/>
                </a:cubicBezTo>
                <a:close/>
                <a:moveTo>
                  <a:pt x="1332012" y="245566"/>
                </a:moveTo>
                <a:cubicBezTo>
                  <a:pt x="1332012" y="245566"/>
                  <a:pt x="1333252" y="246807"/>
                  <a:pt x="1335733" y="249287"/>
                </a:cubicBezTo>
                <a:cubicBezTo>
                  <a:pt x="1338213" y="251767"/>
                  <a:pt x="1339453" y="253008"/>
                  <a:pt x="1339453" y="253008"/>
                </a:cubicBezTo>
                <a:lnTo>
                  <a:pt x="1339453" y="245566"/>
                </a:lnTo>
                <a:close/>
                <a:moveTo>
                  <a:pt x="267891" y="245566"/>
                </a:moveTo>
                <a:lnTo>
                  <a:pt x="260449" y="253008"/>
                </a:lnTo>
                <a:cubicBezTo>
                  <a:pt x="265410" y="253008"/>
                  <a:pt x="267891" y="253008"/>
                  <a:pt x="267891" y="253008"/>
                </a:cubicBezTo>
                <a:cubicBezTo>
                  <a:pt x="267891" y="253008"/>
                  <a:pt x="270371" y="253008"/>
                  <a:pt x="275332" y="253008"/>
                </a:cubicBezTo>
                <a:close/>
                <a:moveTo>
                  <a:pt x="44648" y="245566"/>
                </a:moveTo>
                <a:cubicBezTo>
                  <a:pt x="54570" y="245566"/>
                  <a:pt x="59531" y="248047"/>
                  <a:pt x="59531" y="253008"/>
                </a:cubicBezTo>
                <a:lnTo>
                  <a:pt x="37207" y="253008"/>
                </a:lnTo>
                <a:cubicBezTo>
                  <a:pt x="37207" y="248047"/>
                  <a:pt x="39687" y="245566"/>
                  <a:pt x="44648" y="245566"/>
                </a:cubicBezTo>
                <a:close/>
                <a:moveTo>
                  <a:pt x="1696641" y="238125"/>
                </a:moveTo>
                <a:cubicBezTo>
                  <a:pt x="1701602" y="238125"/>
                  <a:pt x="1704082" y="238125"/>
                  <a:pt x="1704082" y="238125"/>
                </a:cubicBezTo>
                <a:lnTo>
                  <a:pt x="1704082" y="245566"/>
                </a:lnTo>
                <a:close/>
                <a:moveTo>
                  <a:pt x="234404" y="238125"/>
                </a:moveTo>
                <a:cubicBezTo>
                  <a:pt x="231924" y="238125"/>
                  <a:pt x="233164" y="240605"/>
                  <a:pt x="238125" y="245566"/>
                </a:cubicBezTo>
                <a:lnTo>
                  <a:pt x="245566" y="238125"/>
                </a:lnTo>
                <a:cubicBezTo>
                  <a:pt x="240606" y="238125"/>
                  <a:pt x="236885" y="238125"/>
                  <a:pt x="234404" y="238125"/>
                </a:cubicBezTo>
                <a:close/>
                <a:moveTo>
                  <a:pt x="1317129" y="230684"/>
                </a:moveTo>
                <a:cubicBezTo>
                  <a:pt x="1322090" y="235645"/>
                  <a:pt x="1324571" y="238125"/>
                  <a:pt x="1324571" y="238125"/>
                </a:cubicBezTo>
                <a:cubicBezTo>
                  <a:pt x="1324571" y="238125"/>
                  <a:pt x="1324571" y="235645"/>
                  <a:pt x="1324571" y="230684"/>
                </a:cubicBezTo>
                <a:close/>
                <a:moveTo>
                  <a:pt x="66973" y="230684"/>
                </a:moveTo>
                <a:lnTo>
                  <a:pt x="74414" y="253008"/>
                </a:lnTo>
                <a:cubicBezTo>
                  <a:pt x="69453" y="253008"/>
                  <a:pt x="66973" y="250527"/>
                  <a:pt x="66973" y="245566"/>
                </a:cubicBezTo>
                <a:close/>
                <a:moveTo>
                  <a:pt x="1242715" y="215801"/>
                </a:moveTo>
                <a:lnTo>
                  <a:pt x="1257598" y="223242"/>
                </a:lnTo>
                <a:cubicBezTo>
                  <a:pt x="1257598" y="218281"/>
                  <a:pt x="1255118" y="215801"/>
                  <a:pt x="1250156" y="215801"/>
                </a:cubicBezTo>
                <a:close/>
                <a:moveTo>
                  <a:pt x="111621" y="215801"/>
                </a:moveTo>
                <a:lnTo>
                  <a:pt x="119063" y="215801"/>
                </a:lnTo>
                <a:lnTo>
                  <a:pt x="119063" y="223242"/>
                </a:lnTo>
                <a:cubicBezTo>
                  <a:pt x="114102" y="223242"/>
                  <a:pt x="111621" y="220762"/>
                  <a:pt x="111621" y="215801"/>
                </a:cubicBezTo>
                <a:close/>
                <a:moveTo>
                  <a:pt x="186035" y="208359"/>
                </a:moveTo>
                <a:cubicBezTo>
                  <a:pt x="186035" y="213320"/>
                  <a:pt x="186035" y="215801"/>
                  <a:pt x="186035" y="215801"/>
                </a:cubicBezTo>
                <a:cubicBezTo>
                  <a:pt x="186035" y="215801"/>
                  <a:pt x="188516" y="215801"/>
                  <a:pt x="193477" y="215801"/>
                </a:cubicBezTo>
                <a:lnTo>
                  <a:pt x="200918" y="223242"/>
                </a:lnTo>
                <a:lnTo>
                  <a:pt x="211222" y="228394"/>
                </a:lnTo>
                <a:lnTo>
                  <a:pt x="212080" y="223242"/>
                </a:lnTo>
                <a:cubicBezTo>
                  <a:pt x="214561" y="218281"/>
                  <a:pt x="213321" y="215801"/>
                  <a:pt x="208359" y="215801"/>
                </a:cubicBezTo>
                <a:cubicBezTo>
                  <a:pt x="203399" y="215801"/>
                  <a:pt x="200918" y="214560"/>
                  <a:pt x="200918" y="212080"/>
                </a:cubicBezTo>
                <a:cubicBezTo>
                  <a:pt x="200918" y="209599"/>
                  <a:pt x="198438" y="208359"/>
                  <a:pt x="193477" y="208359"/>
                </a:cubicBezTo>
                <a:cubicBezTo>
                  <a:pt x="188516" y="208359"/>
                  <a:pt x="186035" y="208359"/>
                  <a:pt x="186035" y="208359"/>
                </a:cubicBezTo>
                <a:close/>
                <a:moveTo>
                  <a:pt x="163711" y="200918"/>
                </a:moveTo>
                <a:cubicBezTo>
                  <a:pt x="163711" y="205879"/>
                  <a:pt x="163711" y="208359"/>
                  <a:pt x="163711" y="208359"/>
                </a:cubicBezTo>
                <a:lnTo>
                  <a:pt x="171152" y="208359"/>
                </a:lnTo>
                <a:cubicBezTo>
                  <a:pt x="171152" y="203398"/>
                  <a:pt x="168672" y="200918"/>
                  <a:pt x="163711" y="200918"/>
                </a:cubicBezTo>
                <a:close/>
                <a:moveTo>
                  <a:pt x="111621" y="200918"/>
                </a:moveTo>
                <a:cubicBezTo>
                  <a:pt x="106660" y="200918"/>
                  <a:pt x="102939" y="203398"/>
                  <a:pt x="100459" y="208359"/>
                </a:cubicBezTo>
                <a:cubicBezTo>
                  <a:pt x="97979" y="213320"/>
                  <a:pt x="94258" y="213320"/>
                  <a:pt x="89297" y="208359"/>
                </a:cubicBezTo>
                <a:lnTo>
                  <a:pt x="81855" y="215801"/>
                </a:lnTo>
                <a:cubicBezTo>
                  <a:pt x="91778" y="220762"/>
                  <a:pt x="111621" y="225722"/>
                  <a:pt x="141387" y="230684"/>
                </a:cubicBezTo>
                <a:cubicBezTo>
                  <a:pt x="156270" y="230684"/>
                  <a:pt x="163711" y="231924"/>
                  <a:pt x="163711" y="234404"/>
                </a:cubicBezTo>
                <a:cubicBezTo>
                  <a:pt x="163711" y="236885"/>
                  <a:pt x="166191" y="238125"/>
                  <a:pt x="171152" y="238125"/>
                </a:cubicBezTo>
                <a:cubicBezTo>
                  <a:pt x="176113" y="238125"/>
                  <a:pt x="178594" y="238125"/>
                  <a:pt x="178594" y="238125"/>
                </a:cubicBezTo>
                <a:lnTo>
                  <a:pt x="186035" y="230684"/>
                </a:lnTo>
                <a:cubicBezTo>
                  <a:pt x="181074" y="230684"/>
                  <a:pt x="178594" y="226963"/>
                  <a:pt x="178594" y="219521"/>
                </a:cubicBezTo>
                <a:cubicBezTo>
                  <a:pt x="178594" y="212080"/>
                  <a:pt x="178594" y="208359"/>
                  <a:pt x="178594" y="208359"/>
                </a:cubicBezTo>
                <a:lnTo>
                  <a:pt x="171152" y="215801"/>
                </a:lnTo>
                <a:cubicBezTo>
                  <a:pt x="166191" y="215801"/>
                  <a:pt x="163711" y="218281"/>
                  <a:pt x="163711" y="223242"/>
                </a:cubicBezTo>
                <a:lnTo>
                  <a:pt x="156270" y="223242"/>
                </a:lnTo>
                <a:lnTo>
                  <a:pt x="148828" y="215801"/>
                </a:lnTo>
                <a:lnTo>
                  <a:pt x="126504" y="208359"/>
                </a:lnTo>
                <a:cubicBezTo>
                  <a:pt x="126504" y="208359"/>
                  <a:pt x="124023" y="208359"/>
                  <a:pt x="119063" y="208359"/>
                </a:cubicBezTo>
                <a:cubicBezTo>
                  <a:pt x="114102" y="208359"/>
                  <a:pt x="111621" y="205879"/>
                  <a:pt x="111621" y="200918"/>
                </a:cubicBezTo>
                <a:close/>
                <a:moveTo>
                  <a:pt x="148828" y="193476"/>
                </a:moveTo>
                <a:lnTo>
                  <a:pt x="156270" y="200918"/>
                </a:lnTo>
                <a:lnTo>
                  <a:pt x="156270" y="193476"/>
                </a:lnTo>
                <a:cubicBezTo>
                  <a:pt x="156270" y="193476"/>
                  <a:pt x="153789" y="193476"/>
                  <a:pt x="148828" y="193476"/>
                </a:cubicBezTo>
                <a:close/>
                <a:moveTo>
                  <a:pt x="1332012" y="178594"/>
                </a:moveTo>
                <a:cubicBezTo>
                  <a:pt x="1336973" y="178594"/>
                  <a:pt x="1339453" y="178594"/>
                  <a:pt x="1339453" y="178594"/>
                </a:cubicBezTo>
                <a:lnTo>
                  <a:pt x="1339453" y="186035"/>
                </a:lnTo>
                <a:cubicBezTo>
                  <a:pt x="1334492" y="186035"/>
                  <a:pt x="1332012" y="183555"/>
                  <a:pt x="1332012" y="178594"/>
                </a:cubicBezTo>
                <a:close/>
                <a:moveTo>
                  <a:pt x="111621" y="171152"/>
                </a:moveTo>
                <a:lnTo>
                  <a:pt x="119063" y="193476"/>
                </a:lnTo>
                <a:cubicBezTo>
                  <a:pt x="124023" y="193476"/>
                  <a:pt x="128985" y="190996"/>
                  <a:pt x="133945" y="186035"/>
                </a:cubicBezTo>
                <a:lnTo>
                  <a:pt x="126504" y="178594"/>
                </a:lnTo>
                <a:cubicBezTo>
                  <a:pt x="121543" y="173633"/>
                  <a:pt x="116582" y="171152"/>
                  <a:pt x="111621" y="171152"/>
                </a:cubicBezTo>
                <a:close/>
                <a:moveTo>
                  <a:pt x="74414" y="171152"/>
                </a:moveTo>
                <a:cubicBezTo>
                  <a:pt x="74414" y="171152"/>
                  <a:pt x="81855" y="173633"/>
                  <a:pt x="96738" y="178594"/>
                </a:cubicBezTo>
                <a:cubicBezTo>
                  <a:pt x="96738" y="178594"/>
                  <a:pt x="94258" y="176113"/>
                  <a:pt x="89297" y="171152"/>
                </a:cubicBezTo>
                <a:close/>
                <a:moveTo>
                  <a:pt x="1294805" y="163711"/>
                </a:moveTo>
                <a:lnTo>
                  <a:pt x="1302246" y="163711"/>
                </a:lnTo>
                <a:cubicBezTo>
                  <a:pt x="1302246" y="168672"/>
                  <a:pt x="1302246" y="171152"/>
                  <a:pt x="1302246" y="171152"/>
                </a:cubicBezTo>
                <a:cubicBezTo>
                  <a:pt x="1302246" y="171152"/>
                  <a:pt x="1301006" y="171152"/>
                  <a:pt x="1298525" y="171152"/>
                </a:cubicBezTo>
                <a:cubicBezTo>
                  <a:pt x="1296045" y="171152"/>
                  <a:pt x="1294805" y="168672"/>
                  <a:pt x="1294805" y="163711"/>
                </a:cubicBezTo>
                <a:close/>
                <a:moveTo>
                  <a:pt x="1279922" y="156269"/>
                </a:moveTo>
                <a:lnTo>
                  <a:pt x="1279922" y="163711"/>
                </a:lnTo>
                <a:lnTo>
                  <a:pt x="1272481" y="163711"/>
                </a:lnTo>
                <a:close/>
                <a:moveTo>
                  <a:pt x="1257598" y="148828"/>
                </a:moveTo>
                <a:cubicBezTo>
                  <a:pt x="1267520" y="148828"/>
                  <a:pt x="1272481" y="153789"/>
                  <a:pt x="1272481" y="163711"/>
                </a:cubicBezTo>
                <a:cubicBezTo>
                  <a:pt x="1272481" y="163711"/>
                  <a:pt x="1267520" y="163711"/>
                  <a:pt x="1257598" y="163711"/>
                </a:cubicBezTo>
                <a:cubicBezTo>
                  <a:pt x="1257598" y="158750"/>
                  <a:pt x="1257598" y="156269"/>
                  <a:pt x="1257598" y="156269"/>
                </a:cubicBezTo>
                <a:cubicBezTo>
                  <a:pt x="1257598" y="151308"/>
                  <a:pt x="1257598" y="148828"/>
                  <a:pt x="1257598" y="148828"/>
                </a:cubicBezTo>
                <a:close/>
                <a:moveTo>
                  <a:pt x="7441" y="148828"/>
                </a:moveTo>
                <a:lnTo>
                  <a:pt x="14883" y="148828"/>
                </a:lnTo>
                <a:lnTo>
                  <a:pt x="14883" y="156269"/>
                </a:lnTo>
                <a:cubicBezTo>
                  <a:pt x="9922" y="156269"/>
                  <a:pt x="7441" y="153789"/>
                  <a:pt x="7441" y="148828"/>
                </a:cubicBezTo>
                <a:close/>
                <a:moveTo>
                  <a:pt x="62322" y="146502"/>
                </a:moveTo>
                <a:cubicBezTo>
                  <a:pt x="60461" y="146812"/>
                  <a:pt x="59531" y="147588"/>
                  <a:pt x="59531" y="148828"/>
                </a:cubicBezTo>
                <a:cubicBezTo>
                  <a:pt x="59531" y="148828"/>
                  <a:pt x="62012" y="150068"/>
                  <a:pt x="66973" y="152549"/>
                </a:cubicBezTo>
                <a:cubicBezTo>
                  <a:pt x="71934" y="155029"/>
                  <a:pt x="76894" y="156269"/>
                  <a:pt x="81855" y="156269"/>
                </a:cubicBezTo>
                <a:cubicBezTo>
                  <a:pt x="86817" y="156269"/>
                  <a:pt x="89297" y="156269"/>
                  <a:pt x="89297" y="156269"/>
                </a:cubicBezTo>
                <a:cubicBezTo>
                  <a:pt x="91778" y="156269"/>
                  <a:pt x="94878" y="156269"/>
                  <a:pt x="98599" y="156269"/>
                </a:cubicBezTo>
                <a:lnTo>
                  <a:pt x="104180" y="156269"/>
                </a:lnTo>
                <a:cubicBezTo>
                  <a:pt x="81855" y="148828"/>
                  <a:pt x="67903" y="145572"/>
                  <a:pt x="62322" y="146502"/>
                </a:cubicBezTo>
                <a:close/>
                <a:moveTo>
                  <a:pt x="98599" y="137666"/>
                </a:moveTo>
                <a:cubicBezTo>
                  <a:pt x="97358" y="137666"/>
                  <a:pt x="96738" y="138906"/>
                  <a:pt x="96738" y="141387"/>
                </a:cubicBezTo>
                <a:lnTo>
                  <a:pt x="104180" y="141387"/>
                </a:lnTo>
                <a:cubicBezTo>
                  <a:pt x="101699" y="138906"/>
                  <a:pt x="99839" y="137666"/>
                  <a:pt x="98599" y="137666"/>
                </a:cubicBezTo>
                <a:close/>
                <a:moveTo>
                  <a:pt x="1447354" y="133945"/>
                </a:moveTo>
                <a:cubicBezTo>
                  <a:pt x="1449834" y="133945"/>
                  <a:pt x="1451074" y="135186"/>
                  <a:pt x="1451074" y="137666"/>
                </a:cubicBezTo>
                <a:cubicBezTo>
                  <a:pt x="1451074" y="140146"/>
                  <a:pt x="1448594" y="141387"/>
                  <a:pt x="1443633" y="141387"/>
                </a:cubicBezTo>
                <a:cubicBezTo>
                  <a:pt x="1443633" y="136425"/>
                  <a:pt x="1444873" y="133945"/>
                  <a:pt x="1447354" y="133945"/>
                </a:cubicBezTo>
                <a:close/>
                <a:moveTo>
                  <a:pt x="506016" y="133945"/>
                </a:moveTo>
                <a:cubicBezTo>
                  <a:pt x="506016" y="133945"/>
                  <a:pt x="508496" y="133945"/>
                  <a:pt x="513457" y="133945"/>
                </a:cubicBezTo>
                <a:cubicBezTo>
                  <a:pt x="513457" y="138906"/>
                  <a:pt x="513457" y="141387"/>
                  <a:pt x="513457" y="141387"/>
                </a:cubicBezTo>
                <a:cubicBezTo>
                  <a:pt x="508496" y="141387"/>
                  <a:pt x="506016" y="141387"/>
                  <a:pt x="506016" y="141387"/>
                </a:cubicBezTo>
                <a:cubicBezTo>
                  <a:pt x="506016" y="141387"/>
                  <a:pt x="506016" y="138906"/>
                  <a:pt x="506016" y="133945"/>
                </a:cubicBezTo>
                <a:close/>
                <a:moveTo>
                  <a:pt x="141387" y="133945"/>
                </a:moveTo>
                <a:lnTo>
                  <a:pt x="141387" y="141387"/>
                </a:lnTo>
                <a:lnTo>
                  <a:pt x="148828" y="141387"/>
                </a:lnTo>
                <a:lnTo>
                  <a:pt x="156270" y="141387"/>
                </a:lnTo>
                <a:cubicBezTo>
                  <a:pt x="151309" y="136425"/>
                  <a:pt x="147588" y="133945"/>
                  <a:pt x="145107" y="133945"/>
                </a:cubicBezTo>
                <a:cubicBezTo>
                  <a:pt x="142627" y="133945"/>
                  <a:pt x="141387" y="133945"/>
                  <a:pt x="141387" y="133945"/>
                </a:cubicBezTo>
                <a:close/>
                <a:moveTo>
                  <a:pt x="461367" y="126504"/>
                </a:moveTo>
                <a:lnTo>
                  <a:pt x="498574" y="141387"/>
                </a:lnTo>
                <a:cubicBezTo>
                  <a:pt x="498574" y="141387"/>
                  <a:pt x="497334" y="141387"/>
                  <a:pt x="494853" y="141387"/>
                </a:cubicBezTo>
                <a:cubicBezTo>
                  <a:pt x="492373" y="141387"/>
                  <a:pt x="488652" y="141387"/>
                  <a:pt x="483691" y="141387"/>
                </a:cubicBezTo>
                <a:cubicBezTo>
                  <a:pt x="473769" y="136425"/>
                  <a:pt x="466328" y="131465"/>
                  <a:pt x="461367" y="126504"/>
                </a:cubicBezTo>
                <a:close/>
                <a:moveTo>
                  <a:pt x="214871" y="114411"/>
                </a:moveTo>
                <a:cubicBezTo>
                  <a:pt x="216731" y="113792"/>
                  <a:pt x="218281" y="114102"/>
                  <a:pt x="219522" y="115342"/>
                </a:cubicBezTo>
                <a:cubicBezTo>
                  <a:pt x="222002" y="117822"/>
                  <a:pt x="223242" y="120303"/>
                  <a:pt x="223242" y="122783"/>
                </a:cubicBezTo>
                <a:cubicBezTo>
                  <a:pt x="223242" y="125263"/>
                  <a:pt x="225723" y="126504"/>
                  <a:pt x="230684" y="126504"/>
                </a:cubicBezTo>
                <a:lnTo>
                  <a:pt x="215801" y="126504"/>
                </a:lnTo>
                <a:cubicBezTo>
                  <a:pt x="215801" y="126504"/>
                  <a:pt x="213321" y="126504"/>
                  <a:pt x="208359" y="126504"/>
                </a:cubicBezTo>
                <a:cubicBezTo>
                  <a:pt x="203399" y="126504"/>
                  <a:pt x="200918" y="126504"/>
                  <a:pt x="200918" y="126504"/>
                </a:cubicBezTo>
                <a:cubicBezTo>
                  <a:pt x="195957" y="126504"/>
                  <a:pt x="193477" y="126504"/>
                  <a:pt x="193477" y="126504"/>
                </a:cubicBezTo>
                <a:lnTo>
                  <a:pt x="208359" y="119062"/>
                </a:lnTo>
                <a:cubicBezTo>
                  <a:pt x="210840" y="116582"/>
                  <a:pt x="213010" y="115032"/>
                  <a:pt x="214871" y="114411"/>
                </a:cubicBezTo>
                <a:close/>
                <a:moveTo>
                  <a:pt x="744141" y="104179"/>
                </a:moveTo>
                <a:lnTo>
                  <a:pt x="744141" y="111621"/>
                </a:lnTo>
                <a:lnTo>
                  <a:pt x="751582" y="111621"/>
                </a:lnTo>
                <a:cubicBezTo>
                  <a:pt x="751582" y="106660"/>
                  <a:pt x="749102" y="104179"/>
                  <a:pt x="744141" y="104179"/>
                </a:cubicBezTo>
                <a:close/>
                <a:moveTo>
                  <a:pt x="1198067" y="96738"/>
                </a:moveTo>
                <a:cubicBezTo>
                  <a:pt x="1198067" y="96738"/>
                  <a:pt x="1200547" y="96738"/>
                  <a:pt x="1205508" y="96738"/>
                </a:cubicBezTo>
                <a:cubicBezTo>
                  <a:pt x="1205508" y="101699"/>
                  <a:pt x="1203028" y="104179"/>
                  <a:pt x="1198067" y="104179"/>
                </a:cubicBezTo>
                <a:cubicBezTo>
                  <a:pt x="1198067" y="99218"/>
                  <a:pt x="1198067" y="96738"/>
                  <a:pt x="1198067" y="96738"/>
                </a:cubicBezTo>
                <a:close/>
                <a:moveTo>
                  <a:pt x="1086446" y="96738"/>
                </a:moveTo>
                <a:lnTo>
                  <a:pt x="1079004" y="104179"/>
                </a:lnTo>
                <a:cubicBezTo>
                  <a:pt x="1083965" y="109141"/>
                  <a:pt x="1086446" y="111621"/>
                  <a:pt x="1086446" y="111621"/>
                </a:cubicBezTo>
                <a:cubicBezTo>
                  <a:pt x="1091407" y="111621"/>
                  <a:pt x="1093887" y="109141"/>
                  <a:pt x="1093887" y="104179"/>
                </a:cubicBezTo>
                <a:cubicBezTo>
                  <a:pt x="1093887" y="104179"/>
                  <a:pt x="1092647" y="104179"/>
                  <a:pt x="1090166" y="104179"/>
                </a:cubicBezTo>
                <a:cubicBezTo>
                  <a:pt x="1087686" y="104179"/>
                  <a:pt x="1086446" y="101699"/>
                  <a:pt x="1086446" y="96738"/>
                </a:cubicBezTo>
                <a:close/>
                <a:moveTo>
                  <a:pt x="1220391" y="89297"/>
                </a:moveTo>
                <a:lnTo>
                  <a:pt x="1257598" y="96738"/>
                </a:lnTo>
                <a:cubicBezTo>
                  <a:pt x="1262559" y="101699"/>
                  <a:pt x="1265039" y="104179"/>
                  <a:pt x="1265039" y="104179"/>
                </a:cubicBezTo>
                <a:lnTo>
                  <a:pt x="1272481" y="111621"/>
                </a:lnTo>
                <a:lnTo>
                  <a:pt x="1279922" y="119062"/>
                </a:lnTo>
                <a:lnTo>
                  <a:pt x="1272481" y="119062"/>
                </a:lnTo>
                <a:lnTo>
                  <a:pt x="1279922" y="126504"/>
                </a:lnTo>
                <a:lnTo>
                  <a:pt x="1279922" y="141387"/>
                </a:lnTo>
                <a:cubicBezTo>
                  <a:pt x="1279922" y="141387"/>
                  <a:pt x="1282402" y="141387"/>
                  <a:pt x="1287363" y="141387"/>
                </a:cubicBezTo>
                <a:cubicBezTo>
                  <a:pt x="1292325" y="146348"/>
                  <a:pt x="1294805" y="151308"/>
                  <a:pt x="1294805" y="156269"/>
                </a:cubicBezTo>
                <a:cubicBezTo>
                  <a:pt x="1289844" y="161230"/>
                  <a:pt x="1284883" y="161230"/>
                  <a:pt x="1279922" y="156269"/>
                </a:cubicBezTo>
                <a:lnTo>
                  <a:pt x="1272481" y="148828"/>
                </a:lnTo>
                <a:cubicBezTo>
                  <a:pt x="1272481" y="148828"/>
                  <a:pt x="1272481" y="146348"/>
                  <a:pt x="1272481" y="141387"/>
                </a:cubicBezTo>
                <a:cubicBezTo>
                  <a:pt x="1272481" y="136425"/>
                  <a:pt x="1270000" y="133945"/>
                  <a:pt x="1265039" y="133945"/>
                </a:cubicBezTo>
                <a:cubicBezTo>
                  <a:pt x="1265039" y="128984"/>
                  <a:pt x="1262559" y="126504"/>
                  <a:pt x="1257598" y="126504"/>
                </a:cubicBezTo>
                <a:lnTo>
                  <a:pt x="1250156" y="126504"/>
                </a:lnTo>
                <a:lnTo>
                  <a:pt x="1242715" y="126504"/>
                </a:lnTo>
                <a:cubicBezTo>
                  <a:pt x="1242715" y="126504"/>
                  <a:pt x="1242715" y="124024"/>
                  <a:pt x="1242715" y="119062"/>
                </a:cubicBezTo>
                <a:cubicBezTo>
                  <a:pt x="1237754" y="119062"/>
                  <a:pt x="1232793" y="116582"/>
                  <a:pt x="1227832" y="111621"/>
                </a:cubicBezTo>
                <a:lnTo>
                  <a:pt x="1242715" y="111621"/>
                </a:lnTo>
                <a:lnTo>
                  <a:pt x="1250156" y="111621"/>
                </a:lnTo>
                <a:cubicBezTo>
                  <a:pt x="1250156" y="111621"/>
                  <a:pt x="1252637" y="111621"/>
                  <a:pt x="1257598" y="111621"/>
                </a:cubicBezTo>
                <a:cubicBezTo>
                  <a:pt x="1257598" y="106660"/>
                  <a:pt x="1255118" y="104179"/>
                  <a:pt x="1250156" y="104179"/>
                </a:cubicBezTo>
                <a:close/>
                <a:moveTo>
                  <a:pt x="1198067" y="81855"/>
                </a:moveTo>
                <a:lnTo>
                  <a:pt x="1205508" y="81855"/>
                </a:lnTo>
                <a:cubicBezTo>
                  <a:pt x="1205508" y="86817"/>
                  <a:pt x="1205508" y="89297"/>
                  <a:pt x="1205508" y="89297"/>
                </a:cubicBezTo>
                <a:cubicBezTo>
                  <a:pt x="1205508" y="84335"/>
                  <a:pt x="1203028" y="81855"/>
                  <a:pt x="1198067" y="81855"/>
                </a:cubicBezTo>
                <a:close/>
                <a:moveTo>
                  <a:pt x="498574" y="81855"/>
                </a:moveTo>
                <a:lnTo>
                  <a:pt x="506016" y="81855"/>
                </a:lnTo>
                <a:lnTo>
                  <a:pt x="513457" y="81855"/>
                </a:lnTo>
                <a:cubicBezTo>
                  <a:pt x="513457" y="86817"/>
                  <a:pt x="510977" y="89297"/>
                  <a:pt x="506016" y="89297"/>
                </a:cubicBezTo>
                <a:cubicBezTo>
                  <a:pt x="501055" y="89297"/>
                  <a:pt x="498574" y="86817"/>
                  <a:pt x="498574" y="81855"/>
                </a:cubicBezTo>
                <a:close/>
                <a:moveTo>
                  <a:pt x="1376660" y="59531"/>
                </a:moveTo>
                <a:cubicBezTo>
                  <a:pt x="1376660" y="59531"/>
                  <a:pt x="1379141" y="62011"/>
                  <a:pt x="1384102" y="66972"/>
                </a:cubicBezTo>
                <a:lnTo>
                  <a:pt x="1384102" y="74414"/>
                </a:lnTo>
                <a:cubicBezTo>
                  <a:pt x="1379141" y="74414"/>
                  <a:pt x="1376660" y="71934"/>
                  <a:pt x="1376660" y="66972"/>
                </a:cubicBezTo>
                <a:close/>
                <a:moveTo>
                  <a:pt x="1160860" y="44648"/>
                </a:moveTo>
                <a:lnTo>
                  <a:pt x="1168301" y="52090"/>
                </a:lnTo>
                <a:cubicBezTo>
                  <a:pt x="1163340" y="52090"/>
                  <a:pt x="1160860" y="52090"/>
                  <a:pt x="1160860" y="52090"/>
                </a:cubicBezTo>
                <a:cubicBezTo>
                  <a:pt x="1160860" y="52090"/>
                  <a:pt x="1158379" y="52090"/>
                  <a:pt x="1153418" y="52090"/>
                </a:cubicBezTo>
                <a:cubicBezTo>
                  <a:pt x="1153418" y="47128"/>
                  <a:pt x="1155898" y="44648"/>
                  <a:pt x="1160860" y="44648"/>
                </a:cubicBezTo>
                <a:close/>
                <a:moveTo>
                  <a:pt x="690190" y="40928"/>
                </a:moveTo>
                <a:cubicBezTo>
                  <a:pt x="691431" y="40928"/>
                  <a:pt x="692051" y="42168"/>
                  <a:pt x="692051" y="44648"/>
                </a:cubicBezTo>
                <a:lnTo>
                  <a:pt x="699492" y="59531"/>
                </a:lnTo>
                <a:cubicBezTo>
                  <a:pt x="699492" y="59531"/>
                  <a:pt x="699492" y="62011"/>
                  <a:pt x="699492" y="66972"/>
                </a:cubicBezTo>
                <a:cubicBezTo>
                  <a:pt x="694531" y="66972"/>
                  <a:pt x="689570" y="64492"/>
                  <a:pt x="684610" y="59531"/>
                </a:cubicBezTo>
                <a:lnTo>
                  <a:pt x="684610" y="44648"/>
                </a:lnTo>
                <a:cubicBezTo>
                  <a:pt x="687090" y="42168"/>
                  <a:pt x="688950" y="40928"/>
                  <a:pt x="690190" y="40928"/>
                </a:cubicBezTo>
                <a:close/>
                <a:moveTo>
                  <a:pt x="706934" y="37207"/>
                </a:moveTo>
                <a:cubicBezTo>
                  <a:pt x="706934" y="37207"/>
                  <a:pt x="709414" y="37207"/>
                  <a:pt x="714375" y="37207"/>
                </a:cubicBezTo>
                <a:lnTo>
                  <a:pt x="736699" y="44648"/>
                </a:lnTo>
                <a:lnTo>
                  <a:pt x="766465" y="59531"/>
                </a:lnTo>
                <a:cubicBezTo>
                  <a:pt x="771426" y="59531"/>
                  <a:pt x="775147" y="59531"/>
                  <a:pt x="777627" y="59531"/>
                </a:cubicBezTo>
                <a:cubicBezTo>
                  <a:pt x="780108" y="59531"/>
                  <a:pt x="778867" y="57051"/>
                  <a:pt x="773906" y="52090"/>
                </a:cubicBezTo>
                <a:lnTo>
                  <a:pt x="781348" y="52090"/>
                </a:lnTo>
                <a:lnTo>
                  <a:pt x="788789" y="52090"/>
                </a:lnTo>
                <a:lnTo>
                  <a:pt x="796231" y="52090"/>
                </a:lnTo>
                <a:cubicBezTo>
                  <a:pt x="806152" y="57051"/>
                  <a:pt x="813594" y="59531"/>
                  <a:pt x="818555" y="59531"/>
                </a:cubicBezTo>
                <a:cubicBezTo>
                  <a:pt x="823516" y="59531"/>
                  <a:pt x="828477" y="59531"/>
                  <a:pt x="833437" y="59531"/>
                </a:cubicBezTo>
                <a:cubicBezTo>
                  <a:pt x="838399" y="59531"/>
                  <a:pt x="840879" y="59531"/>
                  <a:pt x="840879" y="59531"/>
                </a:cubicBezTo>
                <a:cubicBezTo>
                  <a:pt x="845840" y="64492"/>
                  <a:pt x="852041" y="66972"/>
                  <a:pt x="859483" y="66972"/>
                </a:cubicBezTo>
                <a:cubicBezTo>
                  <a:pt x="866924" y="66972"/>
                  <a:pt x="873125" y="69453"/>
                  <a:pt x="878086" y="74414"/>
                </a:cubicBezTo>
                <a:cubicBezTo>
                  <a:pt x="883047" y="74414"/>
                  <a:pt x="886768" y="75654"/>
                  <a:pt x="889248" y="78135"/>
                </a:cubicBezTo>
                <a:cubicBezTo>
                  <a:pt x="891729" y="80615"/>
                  <a:pt x="895449" y="81855"/>
                  <a:pt x="900410" y="81855"/>
                </a:cubicBezTo>
                <a:cubicBezTo>
                  <a:pt x="910332" y="81855"/>
                  <a:pt x="917773" y="81855"/>
                  <a:pt x="922735" y="81855"/>
                </a:cubicBezTo>
                <a:lnTo>
                  <a:pt x="967383" y="96738"/>
                </a:lnTo>
                <a:cubicBezTo>
                  <a:pt x="972344" y="96738"/>
                  <a:pt x="977305" y="99218"/>
                  <a:pt x="982266" y="104179"/>
                </a:cubicBezTo>
                <a:cubicBezTo>
                  <a:pt x="987227" y="104179"/>
                  <a:pt x="993428" y="105420"/>
                  <a:pt x="1000869" y="107900"/>
                </a:cubicBezTo>
                <a:cubicBezTo>
                  <a:pt x="1008311" y="110380"/>
                  <a:pt x="1019473" y="111621"/>
                  <a:pt x="1034356" y="111621"/>
                </a:cubicBezTo>
                <a:cubicBezTo>
                  <a:pt x="1049239" y="111621"/>
                  <a:pt x="1056680" y="111621"/>
                  <a:pt x="1056680" y="111621"/>
                </a:cubicBezTo>
                <a:lnTo>
                  <a:pt x="1064121" y="119062"/>
                </a:lnTo>
                <a:cubicBezTo>
                  <a:pt x="1064121" y="114101"/>
                  <a:pt x="1065362" y="111621"/>
                  <a:pt x="1067842" y="111621"/>
                </a:cubicBezTo>
                <a:cubicBezTo>
                  <a:pt x="1070322" y="111621"/>
                  <a:pt x="1071562" y="111621"/>
                  <a:pt x="1071562" y="111621"/>
                </a:cubicBezTo>
                <a:cubicBezTo>
                  <a:pt x="1076524" y="106660"/>
                  <a:pt x="1074043" y="104179"/>
                  <a:pt x="1064121" y="104179"/>
                </a:cubicBezTo>
                <a:cubicBezTo>
                  <a:pt x="1059160" y="99218"/>
                  <a:pt x="1054199" y="96738"/>
                  <a:pt x="1049239" y="96738"/>
                </a:cubicBezTo>
                <a:cubicBezTo>
                  <a:pt x="1039317" y="96738"/>
                  <a:pt x="1033115" y="94258"/>
                  <a:pt x="1030635" y="89297"/>
                </a:cubicBezTo>
                <a:cubicBezTo>
                  <a:pt x="1028155" y="84335"/>
                  <a:pt x="1034356" y="81855"/>
                  <a:pt x="1049239" y="81855"/>
                </a:cubicBezTo>
                <a:cubicBezTo>
                  <a:pt x="1069082" y="76894"/>
                  <a:pt x="1071562" y="71934"/>
                  <a:pt x="1056680" y="66972"/>
                </a:cubicBezTo>
                <a:cubicBezTo>
                  <a:pt x="1051719" y="66972"/>
                  <a:pt x="1049239" y="65732"/>
                  <a:pt x="1049239" y="63252"/>
                </a:cubicBezTo>
                <a:cubicBezTo>
                  <a:pt x="1049239" y="60772"/>
                  <a:pt x="1049239" y="59531"/>
                  <a:pt x="1049239" y="59531"/>
                </a:cubicBezTo>
                <a:cubicBezTo>
                  <a:pt x="1049239" y="59531"/>
                  <a:pt x="1049239" y="57051"/>
                  <a:pt x="1049239" y="52090"/>
                </a:cubicBezTo>
                <a:lnTo>
                  <a:pt x="1026914" y="52090"/>
                </a:lnTo>
                <a:cubicBezTo>
                  <a:pt x="1026914" y="57051"/>
                  <a:pt x="1025674" y="59531"/>
                  <a:pt x="1023193" y="59531"/>
                </a:cubicBezTo>
                <a:cubicBezTo>
                  <a:pt x="1020713" y="59531"/>
                  <a:pt x="1019473" y="58290"/>
                  <a:pt x="1019473" y="55810"/>
                </a:cubicBezTo>
                <a:cubicBezTo>
                  <a:pt x="1019473" y="53330"/>
                  <a:pt x="1021953" y="49610"/>
                  <a:pt x="1026914" y="44648"/>
                </a:cubicBezTo>
                <a:lnTo>
                  <a:pt x="1071562" y="44648"/>
                </a:lnTo>
                <a:cubicBezTo>
                  <a:pt x="1071562" y="44648"/>
                  <a:pt x="1074043" y="44648"/>
                  <a:pt x="1079004" y="44648"/>
                </a:cubicBezTo>
                <a:cubicBezTo>
                  <a:pt x="1083965" y="44648"/>
                  <a:pt x="1092647" y="45889"/>
                  <a:pt x="1105049" y="48369"/>
                </a:cubicBezTo>
                <a:cubicBezTo>
                  <a:pt x="1117451" y="50849"/>
                  <a:pt x="1126133" y="52090"/>
                  <a:pt x="1131094" y="52090"/>
                </a:cubicBezTo>
                <a:cubicBezTo>
                  <a:pt x="1136055" y="52090"/>
                  <a:pt x="1141016" y="52090"/>
                  <a:pt x="1145977" y="52090"/>
                </a:cubicBezTo>
                <a:lnTo>
                  <a:pt x="1168301" y="59531"/>
                </a:lnTo>
                <a:lnTo>
                  <a:pt x="1168301" y="66972"/>
                </a:lnTo>
                <a:cubicBezTo>
                  <a:pt x="1163340" y="71934"/>
                  <a:pt x="1168301" y="79375"/>
                  <a:pt x="1183184" y="89297"/>
                </a:cubicBezTo>
                <a:cubicBezTo>
                  <a:pt x="1188145" y="99218"/>
                  <a:pt x="1190625" y="106660"/>
                  <a:pt x="1190625" y="111621"/>
                </a:cubicBezTo>
                <a:cubicBezTo>
                  <a:pt x="1190625" y="116582"/>
                  <a:pt x="1190625" y="119062"/>
                  <a:pt x="1190625" y="119062"/>
                </a:cubicBezTo>
                <a:cubicBezTo>
                  <a:pt x="1195586" y="119062"/>
                  <a:pt x="1201787" y="121542"/>
                  <a:pt x="1209229" y="126504"/>
                </a:cubicBezTo>
                <a:cubicBezTo>
                  <a:pt x="1216670" y="131465"/>
                  <a:pt x="1222871" y="133945"/>
                  <a:pt x="1227832" y="133945"/>
                </a:cubicBezTo>
                <a:cubicBezTo>
                  <a:pt x="1252637" y="133945"/>
                  <a:pt x="1265039" y="136425"/>
                  <a:pt x="1265039" y="141387"/>
                </a:cubicBezTo>
                <a:lnTo>
                  <a:pt x="1242715" y="141387"/>
                </a:lnTo>
                <a:cubicBezTo>
                  <a:pt x="1237754" y="141387"/>
                  <a:pt x="1235274" y="141387"/>
                  <a:pt x="1235274" y="141387"/>
                </a:cubicBezTo>
                <a:lnTo>
                  <a:pt x="1235274" y="148828"/>
                </a:lnTo>
                <a:lnTo>
                  <a:pt x="1227832" y="148828"/>
                </a:lnTo>
                <a:lnTo>
                  <a:pt x="1220391" y="141387"/>
                </a:lnTo>
                <a:cubicBezTo>
                  <a:pt x="1215430" y="136425"/>
                  <a:pt x="1210469" y="136425"/>
                  <a:pt x="1205508" y="141387"/>
                </a:cubicBezTo>
                <a:cubicBezTo>
                  <a:pt x="1205508" y="136425"/>
                  <a:pt x="1203028" y="133945"/>
                  <a:pt x="1198067" y="133945"/>
                </a:cubicBezTo>
                <a:cubicBezTo>
                  <a:pt x="1193105" y="133945"/>
                  <a:pt x="1190625" y="135186"/>
                  <a:pt x="1190625" y="137666"/>
                </a:cubicBezTo>
                <a:cubicBezTo>
                  <a:pt x="1190625" y="140146"/>
                  <a:pt x="1188145" y="141387"/>
                  <a:pt x="1183184" y="141387"/>
                </a:cubicBezTo>
                <a:lnTo>
                  <a:pt x="1175742" y="141387"/>
                </a:lnTo>
                <a:cubicBezTo>
                  <a:pt x="1175742" y="151308"/>
                  <a:pt x="1190625" y="161230"/>
                  <a:pt x="1220391" y="171152"/>
                </a:cubicBezTo>
                <a:cubicBezTo>
                  <a:pt x="1235274" y="176113"/>
                  <a:pt x="1246436" y="179834"/>
                  <a:pt x="1253877" y="182314"/>
                </a:cubicBezTo>
                <a:cubicBezTo>
                  <a:pt x="1261319" y="184795"/>
                  <a:pt x="1267520" y="186035"/>
                  <a:pt x="1272481" y="186035"/>
                </a:cubicBezTo>
                <a:cubicBezTo>
                  <a:pt x="1272481" y="186035"/>
                  <a:pt x="1274961" y="186035"/>
                  <a:pt x="1279922" y="186035"/>
                </a:cubicBezTo>
                <a:cubicBezTo>
                  <a:pt x="1294805" y="195957"/>
                  <a:pt x="1307207" y="198437"/>
                  <a:pt x="1317129" y="193476"/>
                </a:cubicBezTo>
                <a:lnTo>
                  <a:pt x="1324571" y="193476"/>
                </a:lnTo>
                <a:lnTo>
                  <a:pt x="1324571" y="200918"/>
                </a:lnTo>
                <a:cubicBezTo>
                  <a:pt x="1329531" y="200918"/>
                  <a:pt x="1333252" y="200918"/>
                  <a:pt x="1335733" y="200918"/>
                </a:cubicBezTo>
                <a:cubicBezTo>
                  <a:pt x="1338213" y="200918"/>
                  <a:pt x="1339453" y="200918"/>
                  <a:pt x="1339453" y="200918"/>
                </a:cubicBezTo>
                <a:lnTo>
                  <a:pt x="1354336" y="208359"/>
                </a:lnTo>
                <a:lnTo>
                  <a:pt x="1369219" y="208359"/>
                </a:lnTo>
                <a:cubicBezTo>
                  <a:pt x="1369219" y="208359"/>
                  <a:pt x="1374180" y="208359"/>
                  <a:pt x="1384102" y="208359"/>
                </a:cubicBezTo>
                <a:cubicBezTo>
                  <a:pt x="1389063" y="208359"/>
                  <a:pt x="1394024" y="209599"/>
                  <a:pt x="1398984" y="212080"/>
                </a:cubicBezTo>
                <a:cubicBezTo>
                  <a:pt x="1403946" y="214560"/>
                  <a:pt x="1406426" y="215801"/>
                  <a:pt x="1406426" y="215801"/>
                </a:cubicBezTo>
                <a:lnTo>
                  <a:pt x="1398984" y="208359"/>
                </a:lnTo>
                <a:cubicBezTo>
                  <a:pt x="1384102" y="198437"/>
                  <a:pt x="1374180" y="190996"/>
                  <a:pt x="1369219" y="186035"/>
                </a:cubicBezTo>
                <a:cubicBezTo>
                  <a:pt x="1364258" y="181074"/>
                  <a:pt x="1361777" y="178594"/>
                  <a:pt x="1361777" y="178594"/>
                </a:cubicBezTo>
                <a:cubicBezTo>
                  <a:pt x="1356816" y="178594"/>
                  <a:pt x="1351856" y="176113"/>
                  <a:pt x="1346895" y="171152"/>
                </a:cubicBezTo>
                <a:cubicBezTo>
                  <a:pt x="1341934" y="171152"/>
                  <a:pt x="1338213" y="169912"/>
                  <a:pt x="1335733" y="167431"/>
                </a:cubicBezTo>
                <a:cubicBezTo>
                  <a:pt x="1333252" y="164951"/>
                  <a:pt x="1329531" y="163711"/>
                  <a:pt x="1324571" y="163711"/>
                </a:cubicBezTo>
                <a:cubicBezTo>
                  <a:pt x="1319609" y="153789"/>
                  <a:pt x="1317129" y="148828"/>
                  <a:pt x="1317129" y="148828"/>
                </a:cubicBezTo>
                <a:lnTo>
                  <a:pt x="1339453" y="156269"/>
                </a:lnTo>
                <a:cubicBezTo>
                  <a:pt x="1339453" y="156269"/>
                  <a:pt x="1340694" y="156269"/>
                  <a:pt x="1343174" y="156269"/>
                </a:cubicBezTo>
                <a:cubicBezTo>
                  <a:pt x="1345654" y="156269"/>
                  <a:pt x="1351856" y="158750"/>
                  <a:pt x="1361777" y="163711"/>
                </a:cubicBezTo>
                <a:cubicBezTo>
                  <a:pt x="1366739" y="163711"/>
                  <a:pt x="1369219" y="163711"/>
                  <a:pt x="1369219" y="163711"/>
                </a:cubicBezTo>
                <a:lnTo>
                  <a:pt x="1384102" y="171152"/>
                </a:lnTo>
                <a:cubicBezTo>
                  <a:pt x="1389063" y="166191"/>
                  <a:pt x="1391543" y="166191"/>
                  <a:pt x="1391543" y="171152"/>
                </a:cubicBezTo>
                <a:cubicBezTo>
                  <a:pt x="1391543" y="171152"/>
                  <a:pt x="1390303" y="172392"/>
                  <a:pt x="1387823" y="174873"/>
                </a:cubicBezTo>
                <a:cubicBezTo>
                  <a:pt x="1385342" y="177353"/>
                  <a:pt x="1386582" y="178594"/>
                  <a:pt x="1391543" y="178594"/>
                </a:cubicBezTo>
                <a:cubicBezTo>
                  <a:pt x="1396504" y="178594"/>
                  <a:pt x="1398984" y="178594"/>
                  <a:pt x="1398984" y="178594"/>
                </a:cubicBezTo>
                <a:cubicBezTo>
                  <a:pt x="1398984" y="178594"/>
                  <a:pt x="1400225" y="179834"/>
                  <a:pt x="1402705" y="182314"/>
                </a:cubicBezTo>
                <a:cubicBezTo>
                  <a:pt x="1405186" y="184795"/>
                  <a:pt x="1407666" y="186035"/>
                  <a:pt x="1410146" y="186035"/>
                </a:cubicBezTo>
                <a:cubicBezTo>
                  <a:pt x="1412627" y="186035"/>
                  <a:pt x="1416348" y="186035"/>
                  <a:pt x="1421309" y="186035"/>
                </a:cubicBezTo>
                <a:cubicBezTo>
                  <a:pt x="1421309" y="190996"/>
                  <a:pt x="1423789" y="192236"/>
                  <a:pt x="1428750" y="189756"/>
                </a:cubicBezTo>
                <a:cubicBezTo>
                  <a:pt x="1433711" y="187275"/>
                  <a:pt x="1436192" y="188515"/>
                  <a:pt x="1436192" y="193476"/>
                </a:cubicBezTo>
                <a:lnTo>
                  <a:pt x="1451074" y="193476"/>
                </a:lnTo>
                <a:lnTo>
                  <a:pt x="1465957" y="208359"/>
                </a:lnTo>
                <a:cubicBezTo>
                  <a:pt x="1460996" y="208359"/>
                  <a:pt x="1460996" y="210840"/>
                  <a:pt x="1465957" y="215801"/>
                </a:cubicBezTo>
                <a:cubicBezTo>
                  <a:pt x="1485801" y="230684"/>
                  <a:pt x="1500684" y="233164"/>
                  <a:pt x="1510606" y="223242"/>
                </a:cubicBezTo>
                <a:cubicBezTo>
                  <a:pt x="1510606" y="223242"/>
                  <a:pt x="1511846" y="224482"/>
                  <a:pt x="1514326" y="226963"/>
                </a:cubicBezTo>
                <a:cubicBezTo>
                  <a:pt x="1516807" y="229443"/>
                  <a:pt x="1518047" y="230684"/>
                  <a:pt x="1518047" y="230684"/>
                </a:cubicBezTo>
                <a:cubicBezTo>
                  <a:pt x="1523008" y="235645"/>
                  <a:pt x="1530449" y="238125"/>
                  <a:pt x="1540371" y="238125"/>
                </a:cubicBezTo>
                <a:cubicBezTo>
                  <a:pt x="1550293" y="238125"/>
                  <a:pt x="1557735" y="241846"/>
                  <a:pt x="1562695" y="249287"/>
                </a:cubicBezTo>
                <a:cubicBezTo>
                  <a:pt x="1567656" y="256728"/>
                  <a:pt x="1571377" y="259209"/>
                  <a:pt x="1573858" y="256728"/>
                </a:cubicBezTo>
                <a:cubicBezTo>
                  <a:pt x="1576338" y="254248"/>
                  <a:pt x="1582539" y="253008"/>
                  <a:pt x="1592461" y="253008"/>
                </a:cubicBezTo>
                <a:lnTo>
                  <a:pt x="1637109" y="260449"/>
                </a:lnTo>
                <a:cubicBezTo>
                  <a:pt x="1656953" y="265410"/>
                  <a:pt x="1666875" y="270371"/>
                  <a:pt x="1666875" y="275332"/>
                </a:cubicBezTo>
                <a:cubicBezTo>
                  <a:pt x="1666875" y="275332"/>
                  <a:pt x="1669356" y="275332"/>
                  <a:pt x="1674317" y="275332"/>
                </a:cubicBezTo>
                <a:cubicBezTo>
                  <a:pt x="1679277" y="275332"/>
                  <a:pt x="1684239" y="277812"/>
                  <a:pt x="1689199" y="282773"/>
                </a:cubicBezTo>
                <a:cubicBezTo>
                  <a:pt x="1699121" y="282773"/>
                  <a:pt x="1709043" y="284014"/>
                  <a:pt x="1718965" y="286494"/>
                </a:cubicBezTo>
                <a:cubicBezTo>
                  <a:pt x="1728887" y="288974"/>
                  <a:pt x="1736328" y="291455"/>
                  <a:pt x="1741289" y="293935"/>
                </a:cubicBezTo>
                <a:cubicBezTo>
                  <a:pt x="1746250" y="296416"/>
                  <a:pt x="1753692" y="297656"/>
                  <a:pt x="1763613" y="297656"/>
                </a:cubicBezTo>
                <a:cubicBezTo>
                  <a:pt x="1768574" y="297656"/>
                  <a:pt x="1777256" y="300137"/>
                  <a:pt x="1789658" y="305098"/>
                </a:cubicBezTo>
                <a:cubicBezTo>
                  <a:pt x="1802061" y="310059"/>
                  <a:pt x="1818184" y="312539"/>
                  <a:pt x="1838028" y="312539"/>
                </a:cubicBezTo>
                <a:cubicBezTo>
                  <a:pt x="1847950" y="317500"/>
                  <a:pt x="1857871" y="321221"/>
                  <a:pt x="1867793" y="323701"/>
                </a:cubicBezTo>
                <a:cubicBezTo>
                  <a:pt x="1877715" y="326181"/>
                  <a:pt x="1885156" y="327422"/>
                  <a:pt x="1890117" y="327422"/>
                </a:cubicBezTo>
                <a:cubicBezTo>
                  <a:pt x="1895078" y="327422"/>
                  <a:pt x="1900039" y="327422"/>
                  <a:pt x="1905000" y="327422"/>
                </a:cubicBezTo>
                <a:lnTo>
                  <a:pt x="1934766" y="334863"/>
                </a:lnTo>
                <a:lnTo>
                  <a:pt x="1957090" y="342305"/>
                </a:lnTo>
                <a:cubicBezTo>
                  <a:pt x="1962051" y="342305"/>
                  <a:pt x="1969492" y="343545"/>
                  <a:pt x="1979414" y="346025"/>
                </a:cubicBezTo>
                <a:cubicBezTo>
                  <a:pt x="1989336" y="348506"/>
                  <a:pt x="2000498" y="350986"/>
                  <a:pt x="2012901" y="353467"/>
                </a:cubicBezTo>
                <a:cubicBezTo>
                  <a:pt x="2025303" y="355947"/>
                  <a:pt x="2035225" y="358428"/>
                  <a:pt x="2042666" y="360908"/>
                </a:cubicBezTo>
                <a:cubicBezTo>
                  <a:pt x="2050107" y="363388"/>
                  <a:pt x="2056309" y="364629"/>
                  <a:pt x="2061270" y="364629"/>
                </a:cubicBezTo>
                <a:lnTo>
                  <a:pt x="2068711" y="357187"/>
                </a:lnTo>
                <a:cubicBezTo>
                  <a:pt x="2068711" y="362148"/>
                  <a:pt x="2071192" y="364629"/>
                  <a:pt x="2076152" y="364629"/>
                </a:cubicBezTo>
                <a:cubicBezTo>
                  <a:pt x="2076152" y="364629"/>
                  <a:pt x="2078633" y="364629"/>
                  <a:pt x="2083594" y="364629"/>
                </a:cubicBezTo>
                <a:cubicBezTo>
                  <a:pt x="2088555" y="364629"/>
                  <a:pt x="2093516" y="367109"/>
                  <a:pt x="2098476" y="372070"/>
                </a:cubicBezTo>
                <a:cubicBezTo>
                  <a:pt x="2108399" y="377031"/>
                  <a:pt x="2118320" y="379512"/>
                  <a:pt x="2128242" y="379512"/>
                </a:cubicBezTo>
                <a:cubicBezTo>
                  <a:pt x="2128242" y="379512"/>
                  <a:pt x="2129482" y="379512"/>
                  <a:pt x="2131963" y="379512"/>
                </a:cubicBezTo>
                <a:cubicBezTo>
                  <a:pt x="2134444" y="379512"/>
                  <a:pt x="2135684" y="381992"/>
                  <a:pt x="2135684" y="386953"/>
                </a:cubicBezTo>
                <a:cubicBezTo>
                  <a:pt x="2135684" y="386953"/>
                  <a:pt x="2138164" y="386953"/>
                  <a:pt x="2143125" y="386953"/>
                </a:cubicBezTo>
                <a:lnTo>
                  <a:pt x="2150566" y="386953"/>
                </a:lnTo>
                <a:lnTo>
                  <a:pt x="2158008" y="386953"/>
                </a:lnTo>
                <a:cubicBezTo>
                  <a:pt x="2158008" y="386953"/>
                  <a:pt x="2161728" y="388193"/>
                  <a:pt x="2169170" y="390674"/>
                </a:cubicBezTo>
                <a:cubicBezTo>
                  <a:pt x="2176611" y="393154"/>
                  <a:pt x="2185293" y="395635"/>
                  <a:pt x="2195215" y="398115"/>
                </a:cubicBezTo>
                <a:cubicBezTo>
                  <a:pt x="2205137" y="400596"/>
                  <a:pt x="2212578" y="404316"/>
                  <a:pt x="2217539" y="409277"/>
                </a:cubicBezTo>
                <a:lnTo>
                  <a:pt x="2224980" y="401836"/>
                </a:lnTo>
                <a:cubicBezTo>
                  <a:pt x="2229941" y="401836"/>
                  <a:pt x="2232422" y="401836"/>
                  <a:pt x="2232422" y="401836"/>
                </a:cubicBezTo>
                <a:lnTo>
                  <a:pt x="2239863" y="409277"/>
                </a:lnTo>
                <a:lnTo>
                  <a:pt x="2306836" y="424160"/>
                </a:lnTo>
                <a:lnTo>
                  <a:pt x="2381250" y="446484"/>
                </a:lnTo>
                <a:lnTo>
                  <a:pt x="2381250" y="439043"/>
                </a:lnTo>
                <a:cubicBezTo>
                  <a:pt x="2386211" y="439043"/>
                  <a:pt x="2390862" y="439973"/>
                  <a:pt x="2395203" y="441833"/>
                </a:cubicBezTo>
                <a:lnTo>
                  <a:pt x="2401921" y="446484"/>
                </a:lnTo>
                <a:lnTo>
                  <a:pt x="2407295" y="450205"/>
                </a:lnTo>
                <a:cubicBezTo>
                  <a:pt x="2414736" y="457646"/>
                  <a:pt x="2423418" y="463847"/>
                  <a:pt x="2433340" y="468809"/>
                </a:cubicBezTo>
                <a:cubicBezTo>
                  <a:pt x="2448223" y="468809"/>
                  <a:pt x="2458145" y="470049"/>
                  <a:pt x="2463105" y="472529"/>
                </a:cubicBezTo>
                <a:cubicBezTo>
                  <a:pt x="2468066" y="475010"/>
                  <a:pt x="2470547" y="478730"/>
                  <a:pt x="2470547" y="483691"/>
                </a:cubicBezTo>
                <a:lnTo>
                  <a:pt x="2492871" y="491133"/>
                </a:lnTo>
                <a:cubicBezTo>
                  <a:pt x="2497832" y="491133"/>
                  <a:pt x="2506514" y="494853"/>
                  <a:pt x="2518916" y="502295"/>
                </a:cubicBezTo>
                <a:cubicBezTo>
                  <a:pt x="2531318" y="509736"/>
                  <a:pt x="2542480" y="513457"/>
                  <a:pt x="2552402" y="513457"/>
                </a:cubicBezTo>
                <a:cubicBezTo>
                  <a:pt x="2562324" y="513457"/>
                  <a:pt x="2568525" y="514697"/>
                  <a:pt x="2571006" y="517178"/>
                </a:cubicBezTo>
                <a:cubicBezTo>
                  <a:pt x="2573486" y="519658"/>
                  <a:pt x="2579687" y="520898"/>
                  <a:pt x="2589609" y="520898"/>
                </a:cubicBezTo>
                <a:cubicBezTo>
                  <a:pt x="2599531" y="520898"/>
                  <a:pt x="2605732" y="523379"/>
                  <a:pt x="2608213" y="528340"/>
                </a:cubicBezTo>
                <a:cubicBezTo>
                  <a:pt x="2610693" y="533301"/>
                  <a:pt x="2614414" y="535781"/>
                  <a:pt x="2619375" y="535781"/>
                </a:cubicBezTo>
                <a:lnTo>
                  <a:pt x="2649141" y="543223"/>
                </a:lnTo>
                <a:cubicBezTo>
                  <a:pt x="2659063" y="548184"/>
                  <a:pt x="2667744" y="550664"/>
                  <a:pt x="2675185" y="550664"/>
                </a:cubicBezTo>
                <a:cubicBezTo>
                  <a:pt x="2682627" y="550664"/>
                  <a:pt x="2687588" y="550664"/>
                  <a:pt x="2690068" y="550664"/>
                </a:cubicBezTo>
                <a:cubicBezTo>
                  <a:pt x="2692549" y="550664"/>
                  <a:pt x="2695029" y="551904"/>
                  <a:pt x="2697510" y="554385"/>
                </a:cubicBezTo>
                <a:cubicBezTo>
                  <a:pt x="2699990" y="556865"/>
                  <a:pt x="2701230" y="558105"/>
                  <a:pt x="2701230" y="558105"/>
                </a:cubicBezTo>
                <a:cubicBezTo>
                  <a:pt x="2701230" y="558105"/>
                  <a:pt x="2706191" y="560586"/>
                  <a:pt x="2716113" y="565547"/>
                </a:cubicBezTo>
                <a:cubicBezTo>
                  <a:pt x="2726035" y="570508"/>
                  <a:pt x="2732236" y="572988"/>
                  <a:pt x="2734717" y="572988"/>
                </a:cubicBezTo>
                <a:cubicBezTo>
                  <a:pt x="2737197" y="572988"/>
                  <a:pt x="2742158" y="575469"/>
                  <a:pt x="2749600" y="580430"/>
                </a:cubicBezTo>
                <a:cubicBezTo>
                  <a:pt x="2757041" y="585391"/>
                  <a:pt x="2763242" y="587871"/>
                  <a:pt x="2768203" y="587871"/>
                </a:cubicBezTo>
                <a:cubicBezTo>
                  <a:pt x="2768203" y="587871"/>
                  <a:pt x="2769443" y="587871"/>
                  <a:pt x="2771924" y="587871"/>
                </a:cubicBezTo>
                <a:cubicBezTo>
                  <a:pt x="2774405" y="587871"/>
                  <a:pt x="2778125" y="590351"/>
                  <a:pt x="2783086" y="595312"/>
                </a:cubicBezTo>
                <a:cubicBezTo>
                  <a:pt x="2788047" y="595312"/>
                  <a:pt x="2793008" y="595312"/>
                  <a:pt x="2797969" y="595312"/>
                </a:cubicBezTo>
                <a:cubicBezTo>
                  <a:pt x="2802929" y="595312"/>
                  <a:pt x="2810371" y="597793"/>
                  <a:pt x="2820293" y="602754"/>
                </a:cubicBezTo>
                <a:cubicBezTo>
                  <a:pt x="2845098" y="612676"/>
                  <a:pt x="2859981" y="617637"/>
                  <a:pt x="2864941" y="617637"/>
                </a:cubicBezTo>
                <a:cubicBezTo>
                  <a:pt x="2869902" y="617637"/>
                  <a:pt x="2869902" y="615156"/>
                  <a:pt x="2864941" y="610195"/>
                </a:cubicBezTo>
                <a:lnTo>
                  <a:pt x="2872383" y="610195"/>
                </a:lnTo>
                <a:lnTo>
                  <a:pt x="2872383" y="617637"/>
                </a:lnTo>
                <a:cubicBezTo>
                  <a:pt x="2872383" y="617637"/>
                  <a:pt x="2873623" y="620117"/>
                  <a:pt x="2876103" y="625078"/>
                </a:cubicBezTo>
                <a:cubicBezTo>
                  <a:pt x="2878584" y="630039"/>
                  <a:pt x="2882305" y="630039"/>
                  <a:pt x="2887266" y="625078"/>
                </a:cubicBezTo>
                <a:lnTo>
                  <a:pt x="2887266" y="617637"/>
                </a:lnTo>
                <a:cubicBezTo>
                  <a:pt x="2882305" y="617637"/>
                  <a:pt x="2879824" y="616396"/>
                  <a:pt x="2879824" y="613916"/>
                </a:cubicBezTo>
                <a:cubicBezTo>
                  <a:pt x="2879824" y="611436"/>
                  <a:pt x="2882305" y="610195"/>
                  <a:pt x="2887266" y="610195"/>
                </a:cubicBezTo>
                <a:lnTo>
                  <a:pt x="2894707" y="610195"/>
                </a:lnTo>
                <a:lnTo>
                  <a:pt x="2902148" y="610195"/>
                </a:lnTo>
                <a:cubicBezTo>
                  <a:pt x="2902148" y="610195"/>
                  <a:pt x="2903388" y="611436"/>
                  <a:pt x="2905869" y="613916"/>
                </a:cubicBezTo>
                <a:cubicBezTo>
                  <a:pt x="2908350" y="616396"/>
                  <a:pt x="2909590" y="617637"/>
                  <a:pt x="2909590" y="617637"/>
                </a:cubicBezTo>
                <a:cubicBezTo>
                  <a:pt x="2919512" y="617637"/>
                  <a:pt x="2924473" y="622598"/>
                  <a:pt x="2924473" y="632519"/>
                </a:cubicBezTo>
                <a:cubicBezTo>
                  <a:pt x="2929433" y="632519"/>
                  <a:pt x="2931914" y="635000"/>
                  <a:pt x="2931914" y="639961"/>
                </a:cubicBezTo>
                <a:lnTo>
                  <a:pt x="2939355" y="654844"/>
                </a:lnTo>
                <a:lnTo>
                  <a:pt x="2954238" y="647402"/>
                </a:lnTo>
                <a:cubicBezTo>
                  <a:pt x="2949277" y="642441"/>
                  <a:pt x="2949277" y="639961"/>
                  <a:pt x="2954238" y="639961"/>
                </a:cubicBezTo>
                <a:cubicBezTo>
                  <a:pt x="2959199" y="644922"/>
                  <a:pt x="2961680" y="647402"/>
                  <a:pt x="2961680" y="647402"/>
                </a:cubicBezTo>
                <a:cubicBezTo>
                  <a:pt x="2961680" y="652363"/>
                  <a:pt x="2969121" y="654844"/>
                  <a:pt x="2984004" y="654844"/>
                </a:cubicBezTo>
                <a:lnTo>
                  <a:pt x="2998887" y="647402"/>
                </a:lnTo>
                <a:cubicBezTo>
                  <a:pt x="2998887" y="642441"/>
                  <a:pt x="2995166" y="636240"/>
                  <a:pt x="2987725" y="628799"/>
                </a:cubicBezTo>
                <a:cubicBezTo>
                  <a:pt x="2980283" y="621357"/>
                  <a:pt x="2976562" y="617637"/>
                  <a:pt x="2976562" y="617637"/>
                </a:cubicBezTo>
                <a:cubicBezTo>
                  <a:pt x="2971602" y="617637"/>
                  <a:pt x="2969121" y="617637"/>
                  <a:pt x="2969121" y="617637"/>
                </a:cubicBezTo>
                <a:cubicBezTo>
                  <a:pt x="2969121" y="617637"/>
                  <a:pt x="2969121" y="615156"/>
                  <a:pt x="2969121" y="610195"/>
                </a:cubicBezTo>
                <a:cubicBezTo>
                  <a:pt x="2969121" y="610195"/>
                  <a:pt x="2967881" y="610195"/>
                  <a:pt x="2965400" y="610195"/>
                </a:cubicBezTo>
                <a:cubicBezTo>
                  <a:pt x="2962920" y="610195"/>
                  <a:pt x="2956719" y="607715"/>
                  <a:pt x="2946797" y="602754"/>
                </a:cubicBezTo>
                <a:lnTo>
                  <a:pt x="2939355" y="587871"/>
                </a:lnTo>
                <a:lnTo>
                  <a:pt x="2946797" y="587871"/>
                </a:lnTo>
                <a:cubicBezTo>
                  <a:pt x="2951758" y="587871"/>
                  <a:pt x="2954238" y="590351"/>
                  <a:pt x="2954238" y="595312"/>
                </a:cubicBezTo>
                <a:lnTo>
                  <a:pt x="2976562" y="602754"/>
                </a:lnTo>
                <a:cubicBezTo>
                  <a:pt x="2986484" y="607715"/>
                  <a:pt x="2993926" y="612676"/>
                  <a:pt x="2998887" y="617637"/>
                </a:cubicBezTo>
                <a:cubicBezTo>
                  <a:pt x="3003847" y="622598"/>
                  <a:pt x="3011289" y="630039"/>
                  <a:pt x="3021211" y="639961"/>
                </a:cubicBezTo>
                <a:cubicBezTo>
                  <a:pt x="3026172" y="644922"/>
                  <a:pt x="3029892" y="649883"/>
                  <a:pt x="3032373" y="654844"/>
                </a:cubicBezTo>
                <a:cubicBezTo>
                  <a:pt x="3034854" y="659805"/>
                  <a:pt x="3036094" y="662285"/>
                  <a:pt x="3036094" y="662285"/>
                </a:cubicBezTo>
                <a:lnTo>
                  <a:pt x="3036094" y="669726"/>
                </a:lnTo>
                <a:cubicBezTo>
                  <a:pt x="3041054" y="674688"/>
                  <a:pt x="3043535" y="674688"/>
                  <a:pt x="3043535" y="669726"/>
                </a:cubicBezTo>
                <a:lnTo>
                  <a:pt x="3073301" y="677168"/>
                </a:lnTo>
                <a:cubicBezTo>
                  <a:pt x="3068340" y="677168"/>
                  <a:pt x="3064619" y="677168"/>
                  <a:pt x="3062139" y="677168"/>
                </a:cubicBezTo>
                <a:cubicBezTo>
                  <a:pt x="3059658" y="677168"/>
                  <a:pt x="3058418" y="677168"/>
                  <a:pt x="3058418" y="677168"/>
                </a:cubicBezTo>
                <a:cubicBezTo>
                  <a:pt x="3053457" y="672207"/>
                  <a:pt x="3050976" y="672207"/>
                  <a:pt x="3050976" y="677168"/>
                </a:cubicBezTo>
                <a:cubicBezTo>
                  <a:pt x="3050976" y="682129"/>
                  <a:pt x="3050976" y="684609"/>
                  <a:pt x="3050976" y="684609"/>
                </a:cubicBezTo>
                <a:cubicBezTo>
                  <a:pt x="3055937" y="684609"/>
                  <a:pt x="3063379" y="687090"/>
                  <a:pt x="3073301" y="692051"/>
                </a:cubicBezTo>
                <a:cubicBezTo>
                  <a:pt x="3112988" y="706934"/>
                  <a:pt x="3132832" y="711895"/>
                  <a:pt x="3132832" y="706934"/>
                </a:cubicBezTo>
                <a:cubicBezTo>
                  <a:pt x="3132832" y="706934"/>
                  <a:pt x="3130351" y="705693"/>
                  <a:pt x="3125391" y="703213"/>
                </a:cubicBezTo>
                <a:cubicBezTo>
                  <a:pt x="3120430" y="700732"/>
                  <a:pt x="3117949" y="699492"/>
                  <a:pt x="3117949" y="699492"/>
                </a:cubicBezTo>
                <a:lnTo>
                  <a:pt x="3132832" y="699492"/>
                </a:lnTo>
                <a:cubicBezTo>
                  <a:pt x="3137793" y="699492"/>
                  <a:pt x="3141513" y="700732"/>
                  <a:pt x="3143994" y="703213"/>
                </a:cubicBezTo>
                <a:cubicBezTo>
                  <a:pt x="3146475" y="705693"/>
                  <a:pt x="3147715" y="706934"/>
                  <a:pt x="3147715" y="706934"/>
                </a:cubicBezTo>
                <a:cubicBezTo>
                  <a:pt x="3147715" y="711895"/>
                  <a:pt x="3148955" y="715615"/>
                  <a:pt x="3151435" y="718096"/>
                </a:cubicBezTo>
                <a:cubicBezTo>
                  <a:pt x="3153916" y="720576"/>
                  <a:pt x="3155156" y="719336"/>
                  <a:pt x="3155156" y="714375"/>
                </a:cubicBezTo>
                <a:cubicBezTo>
                  <a:pt x="3160117" y="714375"/>
                  <a:pt x="3162598" y="714375"/>
                  <a:pt x="3162598" y="714375"/>
                </a:cubicBezTo>
                <a:cubicBezTo>
                  <a:pt x="3162598" y="714375"/>
                  <a:pt x="3165078" y="715615"/>
                  <a:pt x="3170039" y="718096"/>
                </a:cubicBezTo>
                <a:cubicBezTo>
                  <a:pt x="3175000" y="720576"/>
                  <a:pt x="3178720" y="723057"/>
                  <a:pt x="3181201" y="725537"/>
                </a:cubicBezTo>
                <a:cubicBezTo>
                  <a:pt x="3183682" y="728017"/>
                  <a:pt x="3184922" y="729258"/>
                  <a:pt x="3184922" y="729258"/>
                </a:cubicBezTo>
                <a:cubicBezTo>
                  <a:pt x="3189883" y="729258"/>
                  <a:pt x="3192363" y="731738"/>
                  <a:pt x="3192363" y="736699"/>
                </a:cubicBezTo>
                <a:cubicBezTo>
                  <a:pt x="3192363" y="736699"/>
                  <a:pt x="3193603" y="736699"/>
                  <a:pt x="3196084" y="736699"/>
                </a:cubicBezTo>
                <a:cubicBezTo>
                  <a:pt x="3198565" y="736699"/>
                  <a:pt x="3201045" y="735459"/>
                  <a:pt x="3203525" y="732978"/>
                </a:cubicBezTo>
                <a:cubicBezTo>
                  <a:pt x="3206006" y="730498"/>
                  <a:pt x="3208486" y="729258"/>
                  <a:pt x="3210967" y="729258"/>
                </a:cubicBezTo>
                <a:cubicBezTo>
                  <a:pt x="3213447" y="729258"/>
                  <a:pt x="3219648" y="729258"/>
                  <a:pt x="3229570" y="729258"/>
                </a:cubicBezTo>
                <a:cubicBezTo>
                  <a:pt x="3234531" y="734219"/>
                  <a:pt x="3239492" y="737939"/>
                  <a:pt x="3244453" y="740420"/>
                </a:cubicBezTo>
                <a:cubicBezTo>
                  <a:pt x="3249414" y="742900"/>
                  <a:pt x="3251894" y="744141"/>
                  <a:pt x="3251894" y="744141"/>
                </a:cubicBezTo>
                <a:cubicBezTo>
                  <a:pt x="3251894" y="744141"/>
                  <a:pt x="3259336" y="746621"/>
                  <a:pt x="3274219" y="751582"/>
                </a:cubicBezTo>
                <a:lnTo>
                  <a:pt x="3296543" y="759023"/>
                </a:lnTo>
                <a:cubicBezTo>
                  <a:pt x="3296543" y="763984"/>
                  <a:pt x="3299024" y="766465"/>
                  <a:pt x="3303984" y="766465"/>
                </a:cubicBezTo>
                <a:cubicBezTo>
                  <a:pt x="3308945" y="766465"/>
                  <a:pt x="3311426" y="766465"/>
                  <a:pt x="3311426" y="766465"/>
                </a:cubicBezTo>
                <a:lnTo>
                  <a:pt x="3318867" y="766465"/>
                </a:lnTo>
                <a:cubicBezTo>
                  <a:pt x="3318867" y="766465"/>
                  <a:pt x="3326308" y="768945"/>
                  <a:pt x="3341191" y="773906"/>
                </a:cubicBezTo>
                <a:cubicBezTo>
                  <a:pt x="3341191" y="773906"/>
                  <a:pt x="3344912" y="775146"/>
                  <a:pt x="3352353" y="777627"/>
                </a:cubicBezTo>
                <a:cubicBezTo>
                  <a:pt x="3359795" y="780107"/>
                  <a:pt x="3365996" y="783828"/>
                  <a:pt x="3370957" y="788789"/>
                </a:cubicBezTo>
                <a:cubicBezTo>
                  <a:pt x="3375918" y="788789"/>
                  <a:pt x="3385840" y="791269"/>
                  <a:pt x="3400723" y="796230"/>
                </a:cubicBezTo>
                <a:cubicBezTo>
                  <a:pt x="3415605" y="801191"/>
                  <a:pt x="3425527" y="803672"/>
                  <a:pt x="3430488" y="803672"/>
                </a:cubicBezTo>
                <a:cubicBezTo>
                  <a:pt x="3430488" y="808633"/>
                  <a:pt x="3431729" y="811113"/>
                  <a:pt x="3434209" y="811113"/>
                </a:cubicBezTo>
                <a:cubicBezTo>
                  <a:pt x="3436689" y="811113"/>
                  <a:pt x="3442891" y="811113"/>
                  <a:pt x="3452812" y="811113"/>
                </a:cubicBezTo>
                <a:cubicBezTo>
                  <a:pt x="3457773" y="811113"/>
                  <a:pt x="3460254" y="813594"/>
                  <a:pt x="3460254" y="818555"/>
                </a:cubicBezTo>
                <a:cubicBezTo>
                  <a:pt x="3475137" y="828476"/>
                  <a:pt x="3497461" y="835918"/>
                  <a:pt x="3527226" y="840879"/>
                </a:cubicBezTo>
                <a:cubicBezTo>
                  <a:pt x="3532187" y="840879"/>
                  <a:pt x="3537148" y="842119"/>
                  <a:pt x="3542109" y="844600"/>
                </a:cubicBezTo>
                <a:cubicBezTo>
                  <a:pt x="3547070" y="847080"/>
                  <a:pt x="3549551" y="848320"/>
                  <a:pt x="3549551" y="848320"/>
                </a:cubicBezTo>
                <a:cubicBezTo>
                  <a:pt x="3554512" y="853281"/>
                  <a:pt x="3559472" y="855762"/>
                  <a:pt x="3564433" y="855762"/>
                </a:cubicBezTo>
                <a:lnTo>
                  <a:pt x="3594199" y="863203"/>
                </a:lnTo>
                <a:cubicBezTo>
                  <a:pt x="3599160" y="863203"/>
                  <a:pt x="3605361" y="864443"/>
                  <a:pt x="3612803" y="866924"/>
                </a:cubicBezTo>
                <a:cubicBezTo>
                  <a:pt x="3620244" y="869404"/>
                  <a:pt x="3626445" y="870644"/>
                  <a:pt x="3631406" y="870644"/>
                </a:cubicBezTo>
                <a:cubicBezTo>
                  <a:pt x="3636367" y="870644"/>
                  <a:pt x="3641328" y="871885"/>
                  <a:pt x="3646289" y="874365"/>
                </a:cubicBezTo>
                <a:cubicBezTo>
                  <a:pt x="3651250" y="876846"/>
                  <a:pt x="3656211" y="878086"/>
                  <a:pt x="3661172" y="878086"/>
                </a:cubicBezTo>
                <a:cubicBezTo>
                  <a:pt x="3666133" y="878086"/>
                  <a:pt x="3668613" y="878086"/>
                  <a:pt x="3668613" y="878086"/>
                </a:cubicBezTo>
                <a:cubicBezTo>
                  <a:pt x="3673574" y="878086"/>
                  <a:pt x="3683496" y="880566"/>
                  <a:pt x="3698379" y="885527"/>
                </a:cubicBezTo>
                <a:cubicBezTo>
                  <a:pt x="3713262" y="890488"/>
                  <a:pt x="3723183" y="892969"/>
                  <a:pt x="3728145" y="892969"/>
                </a:cubicBezTo>
                <a:cubicBezTo>
                  <a:pt x="3733106" y="897930"/>
                  <a:pt x="3745508" y="900410"/>
                  <a:pt x="3765352" y="900410"/>
                </a:cubicBezTo>
                <a:cubicBezTo>
                  <a:pt x="3800078" y="905371"/>
                  <a:pt x="3822402" y="912813"/>
                  <a:pt x="3832324" y="922734"/>
                </a:cubicBezTo>
                <a:lnTo>
                  <a:pt x="3847207" y="922734"/>
                </a:lnTo>
                <a:cubicBezTo>
                  <a:pt x="3862090" y="922734"/>
                  <a:pt x="3869531" y="925215"/>
                  <a:pt x="3869531" y="930176"/>
                </a:cubicBezTo>
                <a:lnTo>
                  <a:pt x="3914180" y="937617"/>
                </a:lnTo>
                <a:lnTo>
                  <a:pt x="3929063" y="945059"/>
                </a:lnTo>
                <a:lnTo>
                  <a:pt x="3943945" y="937617"/>
                </a:lnTo>
                <a:lnTo>
                  <a:pt x="3966270" y="945059"/>
                </a:lnTo>
                <a:lnTo>
                  <a:pt x="3996035" y="967383"/>
                </a:lnTo>
                <a:cubicBezTo>
                  <a:pt x="3996035" y="967383"/>
                  <a:pt x="3998516" y="967383"/>
                  <a:pt x="4003477" y="967383"/>
                </a:cubicBezTo>
                <a:lnTo>
                  <a:pt x="4025801" y="967383"/>
                </a:lnTo>
                <a:cubicBezTo>
                  <a:pt x="4030762" y="962422"/>
                  <a:pt x="4033242" y="962422"/>
                  <a:pt x="4033242" y="967383"/>
                </a:cubicBezTo>
                <a:lnTo>
                  <a:pt x="4048125" y="967383"/>
                </a:lnTo>
                <a:cubicBezTo>
                  <a:pt x="4058047" y="967383"/>
                  <a:pt x="4066729" y="968623"/>
                  <a:pt x="4074170" y="971103"/>
                </a:cubicBezTo>
                <a:cubicBezTo>
                  <a:pt x="4081611" y="973584"/>
                  <a:pt x="4087812" y="974824"/>
                  <a:pt x="4092773" y="974824"/>
                </a:cubicBezTo>
                <a:lnTo>
                  <a:pt x="4100215" y="989707"/>
                </a:lnTo>
                <a:lnTo>
                  <a:pt x="4129980" y="997148"/>
                </a:lnTo>
                <a:cubicBezTo>
                  <a:pt x="4134942" y="997148"/>
                  <a:pt x="4139902" y="997148"/>
                  <a:pt x="4144863" y="997148"/>
                </a:cubicBezTo>
                <a:cubicBezTo>
                  <a:pt x="4144863" y="1002110"/>
                  <a:pt x="4146104" y="1005830"/>
                  <a:pt x="4148584" y="1008310"/>
                </a:cubicBezTo>
                <a:cubicBezTo>
                  <a:pt x="4151064" y="1010791"/>
                  <a:pt x="4154785" y="1012031"/>
                  <a:pt x="4159746" y="1012031"/>
                </a:cubicBezTo>
                <a:lnTo>
                  <a:pt x="4152305" y="1004590"/>
                </a:lnTo>
                <a:cubicBezTo>
                  <a:pt x="4152305" y="999629"/>
                  <a:pt x="4152305" y="997148"/>
                  <a:pt x="4152305" y="997148"/>
                </a:cubicBezTo>
                <a:lnTo>
                  <a:pt x="4189512" y="1004590"/>
                </a:lnTo>
                <a:cubicBezTo>
                  <a:pt x="4189512" y="1004590"/>
                  <a:pt x="4193232" y="1004590"/>
                  <a:pt x="4200674" y="1004590"/>
                </a:cubicBezTo>
                <a:cubicBezTo>
                  <a:pt x="4208115" y="1004590"/>
                  <a:pt x="4211836" y="1007070"/>
                  <a:pt x="4211836" y="1012031"/>
                </a:cubicBezTo>
                <a:cubicBezTo>
                  <a:pt x="4211836" y="1012031"/>
                  <a:pt x="4213076" y="1013272"/>
                  <a:pt x="4215557" y="1015752"/>
                </a:cubicBezTo>
                <a:cubicBezTo>
                  <a:pt x="4218037" y="1018233"/>
                  <a:pt x="4221758" y="1019473"/>
                  <a:pt x="4226719" y="1019473"/>
                </a:cubicBezTo>
                <a:cubicBezTo>
                  <a:pt x="4231680" y="1019473"/>
                  <a:pt x="4236641" y="1021953"/>
                  <a:pt x="4241602" y="1026914"/>
                </a:cubicBezTo>
                <a:cubicBezTo>
                  <a:pt x="4251523" y="1036836"/>
                  <a:pt x="4258965" y="1039317"/>
                  <a:pt x="4263926" y="1034355"/>
                </a:cubicBezTo>
                <a:lnTo>
                  <a:pt x="4293691" y="1049238"/>
                </a:lnTo>
                <a:cubicBezTo>
                  <a:pt x="4293691" y="1049238"/>
                  <a:pt x="4291211" y="1049238"/>
                  <a:pt x="4286250" y="1049238"/>
                </a:cubicBezTo>
                <a:cubicBezTo>
                  <a:pt x="4286250" y="1054200"/>
                  <a:pt x="4287490" y="1056680"/>
                  <a:pt x="4289971" y="1056680"/>
                </a:cubicBezTo>
                <a:cubicBezTo>
                  <a:pt x="4292451" y="1056680"/>
                  <a:pt x="4293691" y="1054200"/>
                  <a:pt x="4293691" y="1049238"/>
                </a:cubicBezTo>
                <a:cubicBezTo>
                  <a:pt x="4293691" y="1049238"/>
                  <a:pt x="4296172" y="1050479"/>
                  <a:pt x="4301133" y="1052959"/>
                </a:cubicBezTo>
                <a:cubicBezTo>
                  <a:pt x="4306094" y="1055440"/>
                  <a:pt x="4311055" y="1054200"/>
                  <a:pt x="4316016" y="1049238"/>
                </a:cubicBezTo>
                <a:cubicBezTo>
                  <a:pt x="4320977" y="1044277"/>
                  <a:pt x="4328418" y="1044277"/>
                  <a:pt x="4338340" y="1049238"/>
                </a:cubicBezTo>
                <a:lnTo>
                  <a:pt x="4345781" y="1064121"/>
                </a:lnTo>
                <a:cubicBezTo>
                  <a:pt x="4340820" y="1064121"/>
                  <a:pt x="4338340" y="1062881"/>
                  <a:pt x="4338340" y="1060400"/>
                </a:cubicBezTo>
                <a:lnTo>
                  <a:pt x="4338340" y="1064121"/>
                </a:lnTo>
                <a:cubicBezTo>
                  <a:pt x="4348262" y="1069082"/>
                  <a:pt x="4354463" y="1070322"/>
                  <a:pt x="4356943" y="1067842"/>
                </a:cubicBezTo>
                <a:cubicBezTo>
                  <a:pt x="4359424" y="1065362"/>
                  <a:pt x="4360664" y="1061641"/>
                  <a:pt x="4360664" y="1056680"/>
                </a:cubicBezTo>
                <a:lnTo>
                  <a:pt x="4405313" y="1071562"/>
                </a:lnTo>
                <a:lnTo>
                  <a:pt x="4427636" y="1079004"/>
                </a:lnTo>
                <a:lnTo>
                  <a:pt x="4449961" y="1086445"/>
                </a:lnTo>
                <a:cubicBezTo>
                  <a:pt x="4459883" y="1081484"/>
                  <a:pt x="4464843" y="1082725"/>
                  <a:pt x="4464843" y="1090166"/>
                </a:cubicBezTo>
                <a:cubicBezTo>
                  <a:pt x="4464843" y="1097607"/>
                  <a:pt x="4467324" y="1100088"/>
                  <a:pt x="4472285" y="1097607"/>
                </a:cubicBezTo>
                <a:cubicBezTo>
                  <a:pt x="4477246" y="1095127"/>
                  <a:pt x="4482207" y="1095127"/>
                  <a:pt x="4487168" y="1097607"/>
                </a:cubicBezTo>
                <a:cubicBezTo>
                  <a:pt x="4492129" y="1100088"/>
                  <a:pt x="4497090" y="1101328"/>
                  <a:pt x="4502051" y="1101328"/>
                </a:cubicBezTo>
                <a:cubicBezTo>
                  <a:pt x="4507012" y="1101328"/>
                  <a:pt x="4516933" y="1105049"/>
                  <a:pt x="4531816" y="1112490"/>
                </a:cubicBezTo>
                <a:cubicBezTo>
                  <a:pt x="4546699" y="1119932"/>
                  <a:pt x="4557861" y="1122412"/>
                  <a:pt x="4565302" y="1119932"/>
                </a:cubicBezTo>
                <a:cubicBezTo>
                  <a:pt x="4572744" y="1117451"/>
                  <a:pt x="4577705" y="1116211"/>
                  <a:pt x="4580185" y="1116211"/>
                </a:cubicBezTo>
                <a:cubicBezTo>
                  <a:pt x="4582665" y="1116211"/>
                  <a:pt x="4586386" y="1117451"/>
                  <a:pt x="4591347" y="1119932"/>
                </a:cubicBezTo>
                <a:cubicBezTo>
                  <a:pt x="4596309" y="1122412"/>
                  <a:pt x="4603750" y="1123652"/>
                  <a:pt x="4613672" y="1123652"/>
                </a:cubicBezTo>
                <a:cubicBezTo>
                  <a:pt x="4613672" y="1123652"/>
                  <a:pt x="4614912" y="1124893"/>
                  <a:pt x="4617392" y="1127373"/>
                </a:cubicBezTo>
                <a:cubicBezTo>
                  <a:pt x="4619872" y="1129854"/>
                  <a:pt x="4622354" y="1131094"/>
                  <a:pt x="4624834" y="1131094"/>
                </a:cubicBezTo>
                <a:cubicBezTo>
                  <a:pt x="4627314" y="1131094"/>
                  <a:pt x="4629795" y="1131094"/>
                  <a:pt x="4632275" y="1131094"/>
                </a:cubicBezTo>
                <a:cubicBezTo>
                  <a:pt x="4634755" y="1131094"/>
                  <a:pt x="4637236" y="1131094"/>
                  <a:pt x="4639717" y="1131094"/>
                </a:cubicBezTo>
                <a:cubicBezTo>
                  <a:pt x="4642197" y="1131094"/>
                  <a:pt x="4644678" y="1132334"/>
                  <a:pt x="4647158" y="1134814"/>
                </a:cubicBezTo>
                <a:cubicBezTo>
                  <a:pt x="4649638" y="1137295"/>
                  <a:pt x="4650879" y="1138535"/>
                  <a:pt x="4650879" y="1138535"/>
                </a:cubicBezTo>
                <a:cubicBezTo>
                  <a:pt x="4655840" y="1138535"/>
                  <a:pt x="4664521" y="1139776"/>
                  <a:pt x="4676924" y="1142256"/>
                </a:cubicBezTo>
                <a:cubicBezTo>
                  <a:pt x="4689326" y="1144736"/>
                  <a:pt x="4698007" y="1148457"/>
                  <a:pt x="4702968" y="1153418"/>
                </a:cubicBezTo>
                <a:cubicBezTo>
                  <a:pt x="4707930" y="1153418"/>
                  <a:pt x="4710410" y="1153418"/>
                  <a:pt x="4710410" y="1153418"/>
                </a:cubicBezTo>
                <a:lnTo>
                  <a:pt x="4732734" y="1160859"/>
                </a:lnTo>
                <a:cubicBezTo>
                  <a:pt x="4742656" y="1165821"/>
                  <a:pt x="4752578" y="1168301"/>
                  <a:pt x="4762500" y="1168301"/>
                </a:cubicBezTo>
                <a:cubicBezTo>
                  <a:pt x="4782344" y="1168301"/>
                  <a:pt x="4802187" y="1173262"/>
                  <a:pt x="4822031" y="1183184"/>
                </a:cubicBezTo>
                <a:cubicBezTo>
                  <a:pt x="4831952" y="1188145"/>
                  <a:pt x="4836914" y="1190625"/>
                  <a:pt x="4836914" y="1190625"/>
                </a:cubicBezTo>
                <a:cubicBezTo>
                  <a:pt x="4841875" y="1190625"/>
                  <a:pt x="4848076" y="1191866"/>
                  <a:pt x="4855517" y="1194346"/>
                </a:cubicBezTo>
                <a:cubicBezTo>
                  <a:pt x="4862959" y="1196826"/>
                  <a:pt x="4871641" y="1199307"/>
                  <a:pt x="4881562" y="1201787"/>
                </a:cubicBezTo>
                <a:cubicBezTo>
                  <a:pt x="4891484" y="1204268"/>
                  <a:pt x="4902646" y="1206748"/>
                  <a:pt x="4915049" y="1209228"/>
                </a:cubicBezTo>
                <a:cubicBezTo>
                  <a:pt x="4927451" y="1211709"/>
                  <a:pt x="4933652" y="1215430"/>
                  <a:pt x="4933652" y="1220391"/>
                </a:cubicBezTo>
                <a:lnTo>
                  <a:pt x="4948535" y="1227832"/>
                </a:lnTo>
                <a:cubicBezTo>
                  <a:pt x="4948535" y="1227832"/>
                  <a:pt x="4948535" y="1229072"/>
                  <a:pt x="4948535" y="1231553"/>
                </a:cubicBezTo>
                <a:cubicBezTo>
                  <a:pt x="4948535" y="1234033"/>
                  <a:pt x="4953496" y="1235273"/>
                  <a:pt x="4963418" y="1235273"/>
                </a:cubicBezTo>
                <a:cubicBezTo>
                  <a:pt x="4968379" y="1235273"/>
                  <a:pt x="4973339" y="1237754"/>
                  <a:pt x="4978301" y="1242715"/>
                </a:cubicBezTo>
                <a:lnTo>
                  <a:pt x="4985742" y="1250156"/>
                </a:lnTo>
                <a:lnTo>
                  <a:pt x="4993183" y="1257598"/>
                </a:lnTo>
                <a:cubicBezTo>
                  <a:pt x="4993183" y="1257598"/>
                  <a:pt x="4995663" y="1257598"/>
                  <a:pt x="5000625" y="1257598"/>
                </a:cubicBezTo>
                <a:cubicBezTo>
                  <a:pt x="5005586" y="1257598"/>
                  <a:pt x="5008066" y="1257598"/>
                  <a:pt x="5008066" y="1257598"/>
                </a:cubicBezTo>
                <a:cubicBezTo>
                  <a:pt x="5013027" y="1247676"/>
                  <a:pt x="5020469" y="1250156"/>
                  <a:pt x="5030390" y="1265039"/>
                </a:cubicBezTo>
                <a:cubicBezTo>
                  <a:pt x="5035352" y="1270000"/>
                  <a:pt x="5040312" y="1272480"/>
                  <a:pt x="5045273" y="1272480"/>
                </a:cubicBezTo>
                <a:cubicBezTo>
                  <a:pt x="5050234" y="1272480"/>
                  <a:pt x="5055195" y="1273720"/>
                  <a:pt x="5060156" y="1276201"/>
                </a:cubicBezTo>
                <a:cubicBezTo>
                  <a:pt x="5065117" y="1278682"/>
                  <a:pt x="5070077" y="1279922"/>
                  <a:pt x="5075039" y="1279922"/>
                </a:cubicBezTo>
                <a:cubicBezTo>
                  <a:pt x="5089922" y="1289844"/>
                  <a:pt x="5099843" y="1294805"/>
                  <a:pt x="5104804" y="1294805"/>
                </a:cubicBezTo>
                <a:cubicBezTo>
                  <a:pt x="5109766" y="1299765"/>
                  <a:pt x="5114726" y="1303486"/>
                  <a:pt x="5119687" y="1305967"/>
                </a:cubicBezTo>
                <a:cubicBezTo>
                  <a:pt x="5124649" y="1308447"/>
                  <a:pt x="5127129" y="1309687"/>
                  <a:pt x="5127129" y="1309687"/>
                </a:cubicBezTo>
                <a:cubicBezTo>
                  <a:pt x="5132090" y="1314648"/>
                  <a:pt x="5137050" y="1317129"/>
                  <a:pt x="5142011" y="1317129"/>
                </a:cubicBezTo>
                <a:cubicBezTo>
                  <a:pt x="5171777" y="1317129"/>
                  <a:pt x="5186660" y="1322090"/>
                  <a:pt x="5186660" y="1332012"/>
                </a:cubicBezTo>
                <a:cubicBezTo>
                  <a:pt x="5186660" y="1332012"/>
                  <a:pt x="5191621" y="1332012"/>
                  <a:pt x="5201543" y="1332012"/>
                </a:cubicBezTo>
                <a:cubicBezTo>
                  <a:pt x="5201543" y="1332012"/>
                  <a:pt x="5202783" y="1333252"/>
                  <a:pt x="5205263" y="1335732"/>
                </a:cubicBezTo>
                <a:cubicBezTo>
                  <a:pt x="5207743" y="1338213"/>
                  <a:pt x="5211464" y="1339453"/>
                  <a:pt x="5216426" y="1339453"/>
                </a:cubicBezTo>
                <a:cubicBezTo>
                  <a:pt x="5221387" y="1344414"/>
                  <a:pt x="5226347" y="1346894"/>
                  <a:pt x="5231308" y="1346894"/>
                </a:cubicBezTo>
                <a:cubicBezTo>
                  <a:pt x="5236270" y="1346894"/>
                  <a:pt x="5239990" y="1348134"/>
                  <a:pt x="5242470" y="1350615"/>
                </a:cubicBezTo>
                <a:cubicBezTo>
                  <a:pt x="5244951" y="1353096"/>
                  <a:pt x="5248671" y="1354336"/>
                  <a:pt x="5253633" y="1354336"/>
                </a:cubicBezTo>
                <a:cubicBezTo>
                  <a:pt x="5258594" y="1354336"/>
                  <a:pt x="5261074" y="1354336"/>
                  <a:pt x="5261074" y="1354336"/>
                </a:cubicBezTo>
                <a:cubicBezTo>
                  <a:pt x="5256113" y="1359297"/>
                  <a:pt x="5257353" y="1363017"/>
                  <a:pt x="5264795" y="1365498"/>
                </a:cubicBezTo>
                <a:cubicBezTo>
                  <a:pt x="5272236" y="1367979"/>
                  <a:pt x="5278437" y="1369219"/>
                  <a:pt x="5283398" y="1369219"/>
                </a:cubicBezTo>
                <a:lnTo>
                  <a:pt x="5290840" y="1369219"/>
                </a:lnTo>
                <a:lnTo>
                  <a:pt x="5283398" y="1376660"/>
                </a:lnTo>
                <a:cubicBezTo>
                  <a:pt x="5288359" y="1376660"/>
                  <a:pt x="5304482" y="1381621"/>
                  <a:pt x="5331767" y="1391543"/>
                </a:cubicBezTo>
                <a:cubicBezTo>
                  <a:pt x="5359053" y="1401465"/>
                  <a:pt x="5370215" y="1403945"/>
                  <a:pt x="5365254" y="1398984"/>
                </a:cubicBezTo>
                <a:lnTo>
                  <a:pt x="5372695" y="1391543"/>
                </a:lnTo>
                <a:cubicBezTo>
                  <a:pt x="5382617" y="1396504"/>
                  <a:pt x="5390058" y="1400224"/>
                  <a:pt x="5395019" y="1402705"/>
                </a:cubicBezTo>
                <a:cubicBezTo>
                  <a:pt x="5399981" y="1405186"/>
                  <a:pt x="5402461" y="1408906"/>
                  <a:pt x="5402461" y="1413867"/>
                </a:cubicBezTo>
                <a:lnTo>
                  <a:pt x="5409902" y="1421309"/>
                </a:lnTo>
                <a:lnTo>
                  <a:pt x="5409902" y="1413867"/>
                </a:lnTo>
                <a:lnTo>
                  <a:pt x="5424785" y="1421309"/>
                </a:lnTo>
                <a:lnTo>
                  <a:pt x="5439668" y="1428750"/>
                </a:lnTo>
                <a:lnTo>
                  <a:pt x="5469433" y="1436191"/>
                </a:lnTo>
                <a:cubicBezTo>
                  <a:pt x="5479355" y="1441152"/>
                  <a:pt x="5485557" y="1446113"/>
                  <a:pt x="5488037" y="1451074"/>
                </a:cubicBezTo>
                <a:cubicBezTo>
                  <a:pt x="5490517" y="1456035"/>
                  <a:pt x="5496719" y="1458516"/>
                  <a:pt x="5506640" y="1458516"/>
                </a:cubicBezTo>
                <a:cubicBezTo>
                  <a:pt x="5516562" y="1458516"/>
                  <a:pt x="5524003" y="1460996"/>
                  <a:pt x="5528965" y="1465957"/>
                </a:cubicBezTo>
                <a:lnTo>
                  <a:pt x="5528965" y="1473398"/>
                </a:lnTo>
                <a:lnTo>
                  <a:pt x="5536406" y="1473398"/>
                </a:lnTo>
                <a:lnTo>
                  <a:pt x="5573613" y="1480840"/>
                </a:lnTo>
                <a:cubicBezTo>
                  <a:pt x="5578574" y="1480840"/>
                  <a:pt x="5583535" y="1482080"/>
                  <a:pt x="5588496" y="1484560"/>
                </a:cubicBezTo>
                <a:cubicBezTo>
                  <a:pt x="5593457" y="1487041"/>
                  <a:pt x="5595937" y="1488281"/>
                  <a:pt x="5595937" y="1488281"/>
                </a:cubicBezTo>
                <a:cubicBezTo>
                  <a:pt x="5615781" y="1488281"/>
                  <a:pt x="5620742" y="1493242"/>
                  <a:pt x="5610820" y="1503164"/>
                </a:cubicBezTo>
                <a:cubicBezTo>
                  <a:pt x="5610820" y="1498203"/>
                  <a:pt x="5608340" y="1495723"/>
                  <a:pt x="5603379" y="1495723"/>
                </a:cubicBezTo>
                <a:lnTo>
                  <a:pt x="5603379" y="1503164"/>
                </a:lnTo>
                <a:cubicBezTo>
                  <a:pt x="5608340" y="1508125"/>
                  <a:pt x="5610820" y="1508125"/>
                  <a:pt x="5610820" y="1503164"/>
                </a:cubicBezTo>
                <a:cubicBezTo>
                  <a:pt x="5610820" y="1508125"/>
                  <a:pt x="5610820" y="1510605"/>
                  <a:pt x="5610820" y="1510605"/>
                </a:cubicBezTo>
                <a:cubicBezTo>
                  <a:pt x="5610820" y="1510605"/>
                  <a:pt x="5613300" y="1513086"/>
                  <a:pt x="5618261" y="1518047"/>
                </a:cubicBezTo>
                <a:cubicBezTo>
                  <a:pt x="5618261" y="1527969"/>
                  <a:pt x="5620742" y="1534170"/>
                  <a:pt x="5625703" y="1536650"/>
                </a:cubicBezTo>
                <a:cubicBezTo>
                  <a:pt x="5630664" y="1539131"/>
                  <a:pt x="5635624" y="1540371"/>
                  <a:pt x="5640586" y="1540371"/>
                </a:cubicBezTo>
                <a:lnTo>
                  <a:pt x="5655468" y="1540371"/>
                </a:lnTo>
                <a:lnTo>
                  <a:pt x="5640586" y="1532930"/>
                </a:lnTo>
                <a:cubicBezTo>
                  <a:pt x="5630664" y="1532930"/>
                  <a:pt x="5625703" y="1530449"/>
                  <a:pt x="5625703" y="1525488"/>
                </a:cubicBezTo>
                <a:cubicBezTo>
                  <a:pt x="5625703" y="1525488"/>
                  <a:pt x="5625703" y="1524248"/>
                  <a:pt x="5625703" y="1521767"/>
                </a:cubicBezTo>
                <a:cubicBezTo>
                  <a:pt x="5625703" y="1519287"/>
                  <a:pt x="5623223" y="1515566"/>
                  <a:pt x="5618261" y="1510605"/>
                </a:cubicBezTo>
                <a:lnTo>
                  <a:pt x="5625703" y="1510605"/>
                </a:lnTo>
                <a:cubicBezTo>
                  <a:pt x="5640586" y="1515566"/>
                  <a:pt x="5645547" y="1518047"/>
                  <a:pt x="5640586" y="1518047"/>
                </a:cubicBezTo>
                <a:lnTo>
                  <a:pt x="5657329" y="1523628"/>
                </a:lnTo>
                <a:lnTo>
                  <a:pt x="5662910" y="1518047"/>
                </a:lnTo>
                <a:cubicBezTo>
                  <a:pt x="5667871" y="1518047"/>
                  <a:pt x="5670351" y="1520527"/>
                  <a:pt x="5670351" y="1525488"/>
                </a:cubicBezTo>
                <a:lnTo>
                  <a:pt x="5662910" y="1525488"/>
                </a:lnTo>
                <a:cubicBezTo>
                  <a:pt x="5667871" y="1530449"/>
                  <a:pt x="5672831" y="1532930"/>
                  <a:pt x="5677793" y="1532930"/>
                </a:cubicBezTo>
                <a:lnTo>
                  <a:pt x="5685234" y="1532930"/>
                </a:lnTo>
                <a:cubicBezTo>
                  <a:pt x="5685234" y="1532930"/>
                  <a:pt x="5685234" y="1530449"/>
                  <a:pt x="5685234" y="1525488"/>
                </a:cubicBezTo>
                <a:lnTo>
                  <a:pt x="5692676" y="1532930"/>
                </a:lnTo>
                <a:lnTo>
                  <a:pt x="5715000" y="1540371"/>
                </a:lnTo>
                <a:cubicBezTo>
                  <a:pt x="5719961" y="1540371"/>
                  <a:pt x="5723682" y="1541611"/>
                  <a:pt x="5726162" y="1544092"/>
                </a:cubicBezTo>
                <a:cubicBezTo>
                  <a:pt x="5728642" y="1546572"/>
                  <a:pt x="5737324" y="1550293"/>
                  <a:pt x="5752207" y="1555254"/>
                </a:cubicBezTo>
                <a:cubicBezTo>
                  <a:pt x="5851425" y="1580059"/>
                  <a:pt x="5938242" y="1604863"/>
                  <a:pt x="6012656" y="1629668"/>
                </a:cubicBezTo>
                <a:lnTo>
                  <a:pt x="6072187" y="1644551"/>
                </a:lnTo>
                <a:cubicBezTo>
                  <a:pt x="6087070" y="1649511"/>
                  <a:pt x="6111874" y="1656953"/>
                  <a:pt x="6146601" y="1666875"/>
                </a:cubicBezTo>
                <a:cubicBezTo>
                  <a:pt x="6146601" y="1666875"/>
                  <a:pt x="6147842" y="1668115"/>
                  <a:pt x="6150322" y="1670596"/>
                </a:cubicBezTo>
                <a:cubicBezTo>
                  <a:pt x="6152802" y="1673076"/>
                  <a:pt x="6156523" y="1674316"/>
                  <a:pt x="6161484" y="1674316"/>
                </a:cubicBezTo>
                <a:cubicBezTo>
                  <a:pt x="6166445" y="1674316"/>
                  <a:pt x="6178847" y="1676797"/>
                  <a:pt x="6198691" y="1681758"/>
                </a:cubicBezTo>
                <a:cubicBezTo>
                  <a:pt x="6263184" y="1701601"/>
                  <a:pt x="6302871" y="1714004"/>
                  <a:pt x="6317754" y="1718965"/>
                </a:cubicBezTo>
                <a:cubicBezTo>
                  <a:pt x="6322715" y="1718965"/>
                  <a:pt x="6330156" y="1720205"/>
                  <a:pt x="6340078" y="1722685"/>
                </a:cubicBezTo>
                <a:cubicBezTo>
                  <a:pt x="6349999" y="1725166"/>
                  <a:pt x="6358681" y="1727646"/>
                  <a:pt x="6366123" y="1730127"/>
                </a:cubicBezTo>
                <a:cubicBezTo>
                  <a:pt x="6373564" y="1732608"/>
                  <a:pt x="6377285" y="1733848"/>
                  <a:pt x="6377285" y="1733848"/>
                </a:cubicBezTo>
                <a:cubicBezTo>
                  <a:pt x="6377285" y="1733848"/>
                  <a:pt x="6369843" y="1733848"/>
                  <a:pt x="6354961" y="1733848"/>
                </a:cubicBezTo>
                <a:cubicBezTo>
                  <a:pt x="6354961" y="1733848"/>
                  <a:pt x="6352481" y="1733848"/>
                  <a:pt x="6347519" y="1733848"/>
                </a:cubicBezTo>
                <a:cubicBezTo>
                  <a:pt x="6342558" y="1733848"/>
                  <a:pt x="6337598" y="1733848"/>
                  <a:pt x="6332636" y="1733848"/>
                </a:cubicBezTo>
                <a:cubicBezTo>
                  <a:pt x="6327675" y="1733848"/>
                  <a:pt x="6323954" y="1732608"/>
                  <a:pt x="6321474" y="1730127"/>
                </a:cubicBezTo>
                <a:cubicBezTo>
                  <a:pt x="6318994" y="1727646"/>
                  <a:pt x="6317754" y="1726406"/>
                  <a:pt x="6317754" y="1726406"/>
                </a:cubicBezTo>
                <a:cubicBezTo>
                  <a:pt x="6312792" y="1721445"/>
                  <a:pt x="6306592" y="1718965"/>
                  <a:pt x="6299150" y="1718965"/>
                </a:cubicBezTo>
                <a:cubicBezTo>
                  <a:pt x="6291709" y="1718965"/>
                  <a:pt x="6285508" y="1718965"/>
                  <a:pt x="6280547" y="1718965"/>
                </a:cubicBezTo>
                <a:cubicBezTo>
                  <a:pt x="6275585" y="1714004"/>
                  <a:pt x="6270625" y="1711523"/>
                  <a:pt x="6265664" y="1711523"/>
                </a:cubicBezTo>
                <a:cubicBezTo>
                  <a:pt x="6260702" y="1711523"/>
                  <a:pt x="6253261" y="1711523"/>
                  <a:pt x="6243340" y="1711523"/>
                </a:cubicBezTo>
                <a:cubicBezTo>
                  <a:pt x="6228457" y="1706563"/>
                  <a:pt x="6218535" y="1704082"/>
                  <a:pt x="6213574" y="1704082"/>
                </a:cubicBezTo>
                <a:cubicBezTo>
                  <a:pt x="6208613" y="1704082"/>
                  <a:pt x="6206133" y="1704082"/>
                  <a:pt x="6206133" y="1704082"/>
                </a:cubicBezTo>
                <a:lnTo>
                  <a:pt x="6161484" y="1689199"/>
                </a:lnTo>
                <a:cubicBezTo>
                  <a:pt x="6141640" y="1684238"/>
                  <a:pt x="6129238" y="1680518"/>
                  <a:pt x="6124277" y="1678037"/>
                </a:cubicBezTo>
                <a:cubicBezTo>
                  <a:pt x="6119316" y="1675556"/>
                  <a:pt x="6116836" y="1674316"/>
                  <a:pt x="6116836" y="1674316"/>
                </a:cubicBezTo>
                <a:cubicBezTo>
                  <a:pt x="6116836" y="1669356"/>
                  <a:pt x="6115595" y="1666875"/>
                  <a:pt x="6113115" y="1666875"/>
                </a:cubicBezTo>
                <a:cubicBezTo>
                  <a:pt x="6110635" y="1666875"/>
                  <a:pt x="6109394" y="1666875"/>
                  <a:pt x="6109394" y="1666875"/>
                </a:cubicBezTo>
                <a:lnTo>
                  <a:pt x="6087070" y="1666875"/>
                </a:lnTo>
                <a:cubicBezTo>
                  <a:pt x="6082109" y="1661914"/>
                  <a:pt x="6079629" y="1661914"/>
                  <a:pt x="6079629" y="1666875"/>
                </a:cubicBezTo>
                <a:lnTo>
                  <a:pt x="6057304" y="1651992"/>
                </a:lnTo>
                <a:lnTo>
                  <a:pt x="6049863" y="1651992"/>
                </a:lnTo>
                <a:cubicBezTo>
                  <a:pt x="6044902" y="1651992"/>
                  <a:pt x="6039942" y="1651992"/>
                  <a:pt x="6034980" y="1651992"/>
                </a:cubicBezTo>
                <a:cubicBezTo>
                  <a:pt x="6030019" y="1651992"/>
                  <a:pt x="6025059" y="1651992"/>
                  <a:pt x="6020097" y="1651992"/>
                </a:cubicBezTo>
                <a:cubicBezTo>
                  <a:pt x="6015136" y="1651992"/>
                  <a:pt x="6011415" y="1650752"/>
                  <a:pt x="6008935" y="1648271"/>
                </a:cubicBezTo>
                <a:cubicBezTo>
                  <a:pt x="6006455" y="1645791"/>
                  <a:pt x="6003974" y="1644551"/>
                  <a:pt x="6001494" y="1644551"/>
                </a:cubicBezTo>
                <a:cubicBezTo>
                  <a:pt x="5999014" y="1644551"/>
                  <a:pt x="5995293" y="1644551"/>
                  <a:pt x="5990332" y="1644551"/>
                </a:cubicBezTo>
                <a:cubicBezTo>
                  <a:pt x="5985370" y="1644551"/>
                  <a:pt x="5982890" y="1644551"/>
                  <a:pt x="5982890" y="1644551"/>
                </a:cubicBezTo>
                <a:lnTo>
                  <a:pt x="5960566" y="1637109"/>
                </a:lnTo>
                <a:cubicBezTo>
                  <a:pt x="5960566" y="1637109"/>
                  <a:pt x="5960566" y="1638349"/>
                  <a:pt x="5960566" y="1640830"/>
                </a:cubicBezTo>
                <a:cubicBezTo>
                  <a:pt x="5960566" y="1643311"/>
                  <a:pt x="5963046" y="1644551"/>
                  <a:pt x="5968008" y="1644551"/>
                </a:cubicBezTo>
                <a:cubicBezTo>
                  <a:pt x="5972969" y="1644551"/>
                  <a:pt x="5976690" y="1645791"/>
                  <a:pt x="5979170" y="1648271"/>
                </a:cubicBezTo>
                <a:cubicBezTo>
                  <a:pt x="5981650" y="1650752"/>
                  <a:pt x="5982890" y="1651992"/>
                  <a:pt x="5982890" y="1651992"/>
                </a:cubicBezTo>
                <a:cubicBezTo>
                  <a:pt x="5982890" y="1651992"/>
                  <a:pt x="5984131" y="1651992"/>
                  <a:pt x="5986611" y="1651992"/>
                </a:cubicBezTo>
                <a:cubicBezTo>
                  <a:pt x="5989091" y="1651992"/>
                  <a:pt x="5991572" y="1651992"/>
                  <a:pt x="5994052" y="1651992"/>
                </a:cubicBezTo>
                <a:cubicBezTo>
                  <a:pt x="5996533" y="1651992"/>
                  <a:pt x="6000253" y="1653232"/>
                  <a:pt x="6005215" y="1655713"/>
                </a:cubicBezTo>
                <a:cubicBezTo>
                  <a:pt x="6010176" y="1658193"/>
                  <a:pt x="6015136" y="1660674"/>
                  <a:pt x="6020097" y="1663154"/>
                </a:cubicBezTo>
                <a:cubicBezTo>
                  <a:pt x="6025059" y="1665635"/>
                  <a:pt x="6027539" y="1665635"/>
                  <a:pt x="6027539" y="1663154"/>
                </a:cubicBezTo>
                <a:cubicBezTo>
                  <a:pt x="6027539" y="1660674"/>
                  <a:pt x="6030019" y="1661914"/>
                  <a:pt x="6034980" y="1666875"/>
                </a:cubicBezTo>
                <a:cubicBezTo>
                  <a:pt x="6039942" y="1666875"/>
                  <a:pt x="6043662" y="1668115"/>
                  <a:pt x="6046142" y="1670596"/>
                </a:cubicBezTo>
                <a:cubicBezTo>
                  <a:pt x="6048622" y="1673076"/>
                  <a:pt x="6052343" y="1674316"/>
                  <a:pt x="6057304" y="1674316"/>
                </a:cubicBezTo>
                <a:cubicBezTo>
                  <a:pt x="6072187" y="1674316"/>
                  <a:pt x="6083349" y="1675556"/>
                  <a:pt x="6090791" y="1678037"/>
                </a:cubicBezTo>
                <a:cubicBezTo>
                  <a:pt x="6098232" y="1680518"/>
                  <a:pt x="6103193" y="1682998"/>
                  <a:pt x="6105674" y="1685478"/>
                </a:cubicBezTo>
                <a:cubicBezTo>
                  <a:pt x="6108154" y="1687959"/>
                  <a:pt x="6111874" y="1689199"/>
                  <a:pt x="6116836" y="1689199"/>
                </a:cubicBezTo>
                <a:lnTo>
                  <a:pt x="6124277" y="1689199"/>
                </a:lnTo>
                <a:lnTo>
                  <a:pt x="6124277" y="1696641"/>
                </a:lnTo>
                <a:lnTo>
                  <a:pt x="6131718" y="1696641"/>
                </a:lnTo>
                <a:lnTo>
                  <a:pt x="6131718" y="1689199"/>
                </a:lnTo>
                <a:cubicBezTo>
                  <a:pt x="6136680" y="1694160"/>
                  <a:pt x="6139160" y="1696641"/>
                  <a:pt x="6139160" y="1696641"/>
                </a:cubicBezTo>
                <a:lnTo>
                  <a:pt x="6154043" y="1704082"/>
                </a:lnTo>
                <a:cubicBezTo>
                  <a:pt x="6159004" y="1699121"/>
                  <a:pt x="6167685" y="1699121"/>
                  <a:pt x="6180088" y="1704082"/>
                </a:cubicBezTo>
                <a:cubicBezTo>
                  <a:pt x="6192490" y="1709043"/>
                  <a:pt x="6213574" y="1714004"/>
                  <a:pt x="6243340" y="1718965"/>
                </a:cubicBezTo>
                <a:cubicBezTo>
                  <a:pt x="6253261" y="1723926"/>
                  <a:pt x="6261943" y="1726406"/>
                  <a:pt x="6269385" y="1726406"/>
                </a:cubicBezTo>
                <a:cubicBezTo>
                  <a:pt x="6276826" y="1726406"/>
                  <a:pt x="6281787" y="1727646"/>
                  <a:pt x="6284267" y="1730127"/>
                </a:cubicBezTo>
                <a:cubicBezTo>
                  <a:pt x="6286747" y="1732608"/>
                  <a:pt x="6290468" y="1731367"/>
                  <a:pt x="6295429" y="1726406"/>
                </a:cubicBezTo>
                <a:lnTo>
                  <a:pt x="6295429" y="1733848"/>
                </a:lnTo>
                <a:cubicBezTo>
                  <a:pt x="6295429" y="1733848"/>
                  <a:pt x="6302871" y="1736328"/>
                  <a:pt x="6317754" y="1741289"/>
                </a:cubicBezTo>
                <a:cubicBezTo>
                  <a:pt x="6327675" y="1741289"/>
                  <a:pt x="6335117" y="1741289"/>
                  <a:pt x="6340078" y="1741289"/>
                </a:cubicBezTo>
                <a:cubicBezTo>
                  <a:pt x="6345039" y="1741289"/>
                  <a:pt x="6347519" y="1741289"/>
                  <a:pt x="6347519" y="1741289"/>
                </a:cubicBezTo>
                <a:cubicBezTo>
                  <a:pt x="6347519" y="1746250"/>
                  <a:pt x="6352481" y="1748730"/>
                  <a:pt x="6362402" y="1748730"/>
                </a:cubicBezTo>
                <a:lnTo>
                  <a:pt x="6384726" y="1756172"/>
                </a:lnTo>
                <a:cubicBezTo>
                  <a:pt x="6379765" y="1756172"/>
                  <a:pt x="6377285" y="1756172"/>
                  <a:pt x="6377285" y="1756172"/>
                </a:cubicBezTo>
                <a:cubicBezTo>
                  <a:pt x="6377285" y="1761133"/>
                  <a:pt x="6374805" y="1763613"/>
                  <a:pt x="6369843" y="1763613"/>
                </a:cubicBezTo>
                <a:cubicBezTo>
                  <a:pt x="6364882" y="1763613"/>
                  <a:pt x="6362402" y="1763613"/>
                  <a:pt x="6362402" y="1763613"/>
                </a:cubicBezTo>
                <a:cubicBezTo>
                  <a:pt x="6362402" y="1768574"/>
                  <a:pt x="6362402" y="1771055"/>
                  <a:pt x="6362402" y="1771055"/>
                </a:cubicBezTo>
                <a:cubicBezTo>
                  <a:pt x="6362402" y="1771055"/>
                  <a:pt x="6359922" y="1771055"/>
                  <a:pt x="6354961" y="1771055"/>
                </a:cubicBezTo>
                <a:lnTo>
                  <a:pt x="6347519" y="1771055"/>
                </a:lnTo>
                <a:cubicBezTo>
                  <a:pt x="6352481" y="1766094"/>
                  <a:pt x="6352481" y="1763613"/>
                  <a:pt x="6347519" y="1763613"/>
                </a:cubicBezTo>
                <a:cubicBezTo>
                  <a:pt x="6342558" y="1763613"/>
                  <a:pt x="6338837" y="1763613"/>
                  <a:pt x="6336357" y="1763613"/>
                </a:cubicBezTo>
                <a:cubicBezTo>
                  <a:pt x="6333877" y="1763613"/>
                  <a:pt x="6328916" y="1766094"/>
                  <a:pt x="6321474" y="1771055"/>
                </a:cubicBezTo>
                <a:cubicBezTo>
                  <a:pt x="6314033" y="1776015"/>
                  <a:pt x="6310312" y="1776015"/>
                  <a:pt x="6310312" y="1771055"/>
                </a:cubicBezTo>
                <a:cubicBezTo>
                  <a:pt x="6310312" y="1766094"/>
                  <a:pt x="6310312" y="1763613"/>
                  <a:pt x="6310312" y="1763613"/>
                </a:cubicBezTo>
                <a:lnTo>
                  <a:pt x="6302871" y="1756172"/>
                </a:lnTo>
                <a:cubicBezTo>
                  <a:pt x="6302871" y="1756172"/>
                  <a:pt x="6301630" y="1756172"/>
                  <a:pt x="6299150" y="1756172"/>
                </a:cubicBezTo>
                <a:cubicBezTo>
                  <a:pt x="6296670" y="1756172"/>
                  <a:pt x="6292949" y="1756172"/>
                  <a:pt x="6287988" y="1756172"/>
                </a:cubicBezTo>
                <a:cubicBezTo>
                  <a:pt x="6287988" y="1751211"/>
                  <a:pt x="6285508" y="1751211"/>
                  <a:pt x="6280547" y="1756172"/>
                </a:cubicBezTo>
                <a:lnTo>
                  <a:pt x="6273105" y="1756172"/>
                </a:lnTo>
                <a:lnTo>
                  <a:pt x="6228457" y="1733848"/>
                </a:lnTo>
                <a:cubicBezTo>
                  <a:pt x="6213574" y="1733848"/>
                  <a:pt x="6201171" y="1732608"/>
                  <a:pt x="6191250" y="1730127"/>
                </a:cubicBezTo>
                <a:cubicBezTo>
                  <a:pt x="6181328" y="1727646"/>
                  <a:pt x="6172646" y="1726406"/>
                  <a:pt x="6165205" y="1726406"/>
                </a:cubicBezTo>
                <a:cubicBezTo>
                  <a:pt x="6157763" y="1726406"/>
                  <a:pt x="6150322" y="1723926"/>
                  <a:pt x="6142881" y="1718965"/>
                </a:cubicBezTo>
                <a:cubicBezTo>
                  <a:pt x="6135439" y="1714004"/>
                  <a:pt x="6125518" y="1711523"/>
                  <a:pt x="6113115" y="1711523"/>
                </a:cubicBezTo>
                <a:cubicBezTo>
                  <a:pt x="6100712" y="1711523"/>
                  <a:pt x="6093271" y="1710283"/>
                  <a:pt x="6090791" y="1707803"/>
                </a:cubicBezTo>
                <a:cubicBezTo>
                  <a:pt x="6088311" y="1705322"/>
                  <a:pt x="6084590" y="1702842"/>
                  <a:pt x="6079629" y="1700361"/>
                </a:cubicBezTo>
                <a:cubicBezTo>
                  <a:pt x="6074667" y="1697881"/>
                  <a:pt x="6069707" y="1699121"/>
                  <a:pt x="6064746" y="1704082"/>
                </a:cubicBezTo>
                <a:cubicBezTo>
                  <a:pt x="6074667" y="1704082"/>
                  <a:pt x="6080869" y="1706563"/>
                  <a:pt x="6083349" y="1711523"/>
                </a:cubicBezTo>
                <a:cubicBezTo>
                  <a:pt x="6085829" y="1716484"/>
                  <a:pt x="6089550" y="1718965"/>
                  <a:pt x="6094511" y="1718965"/>
                </a:cubicBezTo>
                <a:cubicBezTo>
                  <a:pt x="6114356" y="1718965"/>
                  <a:pt x="6124277" y="1721445"/>
                  <a:pt x="6124277" y="1726406"/>
                </a:cubicBezTo>
                <a:cubicBezTo>
                  <a:pt x="6124277" y="1731367"/>
                  <a:pt x="6126757" y="1733848"/>
                  <a:pt x="6131718" y="1733848"/>
                </a:cubicBezTo>
                <a:lnTo>
                  <a:pt x="6161484" y="1741289"/>
                </a:lnTo>
                <a:cubicBezTo>
                  <a:pt x="6166445" y="1741289"/>
                  <a:pt x="6171406" y="1741289"/>
                  <a:pt x="6176367" y="1741289"/>
                </a:cubicBezTo>
                <a:cubicBezTo>
                  <a:pt x="6176367" y="1736328"/>
                  <a:pt x="6177608" y="1735088"/>
                  <a:pt x="6180088" y="1737568"/>
                </a:cubicBezTo>
                <a:cubicBezTo>
                  <a:pt x="6182568" y="1740049"/>
                  <a:pt x="6186288" y="1741289"/>
                  <a:pt x="6191250" y="1741289"/>
                </a:cubicBezTo>
                <a:cubicBezTo>
                  <a:pt x="6196211" y="1746250"/>
                  <a:pt x="6201171" y="1748730"/>
                  <a:pt x="6206133" y="1748730"/>
                </a:cubicBezTo>
                <a:cubicBezTo>
                  <a:pt x="6221015" y="1748730"/>
                  <a:pt x="6223495" y="1751211"/>
                  <a:pt x="6213574" y="1756172"/>
                </a:cubicBezTo>
                <a:lnTo>
                  <a:pt x="6198691" y="1763613"/>
                </a:lnTo>
                <a:lnTo>
                  <a:pt x="6206133" y="1771055"/>
                </a:lnTo>
                <a:cubicBezTo>
                  <a:pt x="6250781" y="1785937"/>
                  <a:pt x="6275585" y="1790898"/>
                  <a:pt x="6280547" y="1785937"/>
                </a:cubicBezTo>
                <a:lnTo>
                  <a:pt x="6265664" y="1778496"/>
                </a:lnTo>
                <a:lnTo>
                  <a:pt x="6235898" y="1771055"/>
                </a:lnTo>
                <a:cubicBezTo>
                  <a:pt x="6235898" y="1771055"/>
                  <a:pt x="6233418" y="1769815"/>
                  <a:pt x="6228457" y="1767334"/>
                </a:cubicBezTo>
                <a:cubicBezTo>
                  <a:pt x="6223495" y="1764853"/>
                  <a:pt x="6221015" y="1766094"/>
                  <a:pt x="6221015" y="1771055"/>
                </a:cubicBezTo>
                <a:lnTo>
                  <a:pt x="6221015" y="1763613"/>
                </a:lnTo>
                <a:cubicBezTo>
                  <a:pt x="6225977" y="1758652"/>
                  <a:pt x="6228457" y="1756172"/>
                  <a:pt x="6228457" y="1756172"/>
                </a:cubicBezTo>
                <a:lnTo>
                  <a:pt x="6243340" y="1756172"/>
                </a:lnTo>
                <a:cubicBezTo>
                  <a:pt x="6258222" y="1756172"/>
                  <a:pt x="6265664" y="1758652"/>
                  <a:pt x="6265664" y="1763613"/>
                </a:cubicBezTo>
                <a:cubicBezTo>
                  <a:pt x="6270625" y="1768574"/>
                  <a:pt x="6278067" y="1768574"/>
                  <a:pt x="6287988" y="1763613"/>
                </a:cubicBezTo>
                <a:lnTo>
                  <a:pt x="6302871" y="1778496"/>
                </a:lnTo>
                <a:lnTo>
                  <a:pt x="6310312" y="1785937"/>
                </a:lnTo>
                <a:lnTo>
                  <a:pt x="6317754" y="1785937"/>
                </a:lnTo>
                <a:cubicBezTo>
                  <a:pt x="6317754" y="1785937"/>
                  <a:pt x="6320234" y="1785937"/>
                  <a:pt x="6325195" y="1785937"/>
                </a:cubicBezTo>
                <a:lnTo>
                  <a:pt x="6340078" y="1785937"/>
                </a:lnTo>
                <a:lnTo>
                  <a:pt x="6347519" y="1793379"/>
                </a:lnTo>
                <a:cubicBezTo>
                  <a:pt x="6347519" y="1803301"/>
                  <a:pt x="6347519" y="1808262"/>
                  <a:pt x="6347519" y="1808262"/>
                </a:cubicBezTo>
                <a:cubicBezTo>
                  <a:pt x="6352481" y="1808262"/>
                  <a:pt x="6357441" y="1810742"/>
                  <a:pt x="6362402" y="1815703"/>
                </a:cubicBezTo>
                <a:cubicBezTo>
                  <a:pt x="6352481" y="1820664"/>
                  <a:pt x="6345039" y="1823144"/>
                  <a:pt x="6340078" y="1823144"/>
                </a:cubicBezTo>
                <a:lnTo>
                  <a:pt x="6340078" y="1815703"/>
                </a:lnTo>
                <a:cubicBezTo>
                  <a:pt x="6340078" y="1815703"/>
                  <a:pt x="6337598" y="1818184"/>
                  <a:pt x="6332636" y="1823144"/>
                </a:cubicBezTo>
                <a:lnTo>
                  <a:pt x="6302871" y="1815703"/>
                </a:lnTo>
                <a:cubicBezTo>
                  <a:pt x="6292949" y="1815703"/>
                  <a:pt x="6278067" y="1815703"/>
                  <a:pt x="6258222" y="1815703"/>
                </a:cubicBezTo>
                <a:cubicBezTo>
                  <a:pt x="6238378" y="1815703"/>
                  <a:pt x="6228457" y="1815703"/>
                  <a:pt x="6228457" y="1815703"/>
                </a:cubicBezTo>
                <a:cubicBezTo>
                  <a:pt x="6223495" y="1815703"/>
                  <a:pt x="6221015" y="1813222"/>
                  <a:pt x="6221015" y="1808262"/>
                </a:cubicBezTo>
                <a:cubicBezTo>
                  <a:pt x="6221015" y="1803301"/>
                  <a:pt x="6221015" y="1800820"/>
                  <a:pt x="6221015" y="1800820"/>
                </a:cubicBezTo>
                <a:cubicBezTo>
                  <a:pt x="6221015" y="1800820"/>
                  <a:pt x="6218535" y="1803301"/>
                  <a:pt x="6213574" y="1808262"/>
                </a:cubicBezTo>
                <a:lnTo>
                  <a:pt x="6191250" y="1800820"/>
                </a:lnTo>
                <a:cubicBezTo>
                  <a:pt x="6191250" y="1800820"/>
                  <a:pt x="6188770" y="1800820"/>
                  <a:pt x="6183808" y="1800820"/>
                </a:cubicBezTo>
                <a:cubicBezTo>
                  <a:pt x="6178847" y="1800820"/>
                  <a:pt x="6175126" y="1800820"/>
                  <a:pt x="6172646" y="1800820"/>
                </a:cubicBezTo>
                <a:cubicBezTo>
                  <a:pt x="6170166" y="1800820"/>
                  <a:pt x="6167685" y="1800820"/>
                  <a:pt x="6165205" y="1800820"/>
                </a:cubicBezTo>
                <a:cubicBezTo>
                  <a:pt x="6162725" y="1800820"/>
                  <a:pt x="6161484" y="1800820"/>
                  <a:pt x="6161484" y="1800820"/>
                </a:cubicBezTo>
                <a:lnTo>
                  <a:pt x="6139160" y="1793379"/>
                </a:lnTo>
                <a:cubicBezTo>
                  <a:pt x="6139160" y="1798340"/>
                  <a:pt x="6140401" y="1800820"/>
                  <a:pt x="6142881" y="1800820"/>
                </a:cubicBezTo>
                <a:cubicBezTo>
                  <a:pt x="6145361" y="1800820"/>
                  <a:pt x="6149081" y="1800820"/>
                  <a:pt x="6154043" y="1800820"/>
                </a:cubicBezTo>
                <a:lnTo>
                  <a:pt x="6168926" y="1808262"/>
                </a:lnTo>
                <a:cubicBezTo>
                  <a:pt x="6173887" y="1808262"/>
                  <a:pt x="6177608" y="1808262"/>
                  <a:pt x="6180088" y="1808262"/>
                </a:cubicBezTo>
                <a:cubicBezTo>
                  <a:pt x="6182568" y="1808262"/>
                  <a:pt x="6183808" y="1810742"/>
                  <a:pt x="6183808" y="1815703"/>
                </a:cubicBezTo>
                <a:cubicBezTo>
                  <a:pt x="6183808" y="1815703"/>
                  <a:pt x="6182568" y="1816943"/>
                  <a:pt x="6180088" y="1819424"/>
                </a:cubicBezTo>
                <a:cubicBezTo>
                  <a:pt x="6177608" y="1821904"/>
                  <a:pt x="6173887" y="1823144"/>
                  <a:pt x="6168926" y="1823144"/>
                </a:cubicBezTo>
                <a:cubicBezTo>
                  <a:pt x="6163964" y="1823144"/>
                  <a:pt x="6161484" y="1823144"/>
                  <a:pt x="6161484" y="1823144"/>
                </a:cubicBezTo>
                <a:lnTo>
                  <a:pt x="6295429" y="1852910"/>
                </a:lnTo>
                <a:cubicBezTo>
                  <a:pt x="6315274" y="1857871"/>
                  <a:pt x="6330156" y="1860351"/>
                  <a:pt x="6340078" y="1860351"/>
                </a:cubicBezTo>
                <a:lnTo>
                  <a:pt x="6354961" y="1867793"/>
                </a:lnTo>
                <a:lnTo>
                  <a:pt x="6340078" y="1867793"/>
                </a:lnTo>
                <a:lnTo>
                  <a:pt x="6295429" y="1875234"/>
                </a:lnTo>
                <a:lnTo>
                  <a:pt x="6280547" y="1875234"/>
                </a:lnTo>
                <a:cubicBezTo>
                  <a:pt x="6275585" y="1875234"/>
                  <a:pt x="6270625" y="1875234"/>
                  <a:pt x="6265664" y="1875234"/>
                </a:cubicBezTo>
                <a:cubicBezTo>
                  <a:pt x="6260702" y="1875234"/>
                  <a:pt x="6258222" y="1872754"/>
                  <a:pt x="6258222" y="1867793"/>
                </a:cubicBezTo>
                <a:cubicBezTo>
                  <a:pt x="6253261" y="1867793"/>
                  <a:pt x="6248301" y="1867793"/>
                  <a:pt x="6243340" y="1867793"/>
                </a:cubicBezTo>
                <a:cubicBezTo>
                  <a:pt x="6213574" y="1872754"/>
                  <a:pt x="6188770" y="1870274"/>
                  <a:pt x="6168926" y="1860351"/>
                </a:cubicBezTo>
                <a:cubicBezTo>
                  <a:pt x="6168926" y="1860351"/>
                  <a:pt x="6167685" y="1860351"/>
                  <a:pt x="6165205" y="1860351"/>
                </a:cubicBezTo>
                <a:cubicBezTo>
                  <a:pt x="6162725" y="1860351"/>
                  <a:pt x="6159004" y="1860351"/>
                  <a:pt x="6154043" y="1860351"/>
                </a:cubicBezTo>
                <a:lnTo>
                  <a:pt x="6154043" y="1867793"/>
                </a:lnTo>
                <a:cubicBezTo>
                  <a:pt x="6159004" y="1867793"/>
                  <a:pt x="6166445" y="1870274"/>
                  <a:pt x="6176367" y="1875234"/>
                </a:cubicBezTo>
                <a:cubicBezTo>
                  <a:pt x="6186288" y="1880195"/>
                  <a:pt x="6193730" y="1882676"/>
                  <a:pt x="6198691" y="1882676"/>
                </a:cubicBezTo>
                <a:cubicBezTo>
                  <a:pt x="6218535" y="1892598"/>
                  <a:pt x="6230937" y="1895078"/>
                  <a:pt x="6235898" y="1890117"/>
                </a:cubicBezTo>
                <a:cubicBezTo>
                  <a:pt x="6240859" y="1885156"/>
                  <a:pt x="6250781" y="1885156"/>
                  <a:pt x="6265664" y="1890117"/>
                </a:cubicBezTo>
                <a:cubicBezTo>
                  <a:pt x="6275585" y="1895078"/>
                  <a:pt x="6280547" y="1900039"/>
                  <a:pt x="6280547" y="1905000"/>
                </a:cubicBezTo>
                <a:cubicBezTo>
                  <a:pt x="6270625" y="1905000"/>
                  <a:pt x="6265664" y="1902519"/>
                  <a:pt x="6265664" y="1897559"/>
                </a:cubicBezTo>
                <a:lnTo>
                  <a:pt x="6250781" y="1897559"/>
                </a:lnTo>
                <a:lnTo>
                  <a:pt x="6302871" y="1919883"/>
                </a:lnTo>
                <a:lnTo>
                  <a:pt x="6325195" y="1927324"/>
                </a:lnTo>
                <a:cubicBezTo>
                  <a:pt x="6325195" y="1932285"/>
                  <a:pt x="6322715" y="1934766"/>
                  <a:pt x="6317754" y="1934766"/>
                </a:cubicBezTo>
                <a:cubicBezTo>
                  <a:pt x="6312792" y="1934766"/>
                  <a:pt x="6302871" y="1934766"/>
                  <a:pt x="6287988" y="1934766"/>
                </a:cubicBezTo>
                <a:cubicBezTo>
                  <a:pt x="6283027" y="1934766"/>
                  <a:pt x="6276826" y="1933525"/>
                  <a:pt x="6269385" y="1931045"/>
                </a:cubicBezTo>
                <a:cubicBezTo>
                  <a:pt x="6261943" y="1928564"/>
                  <a:pt x="6258222" y="1927324"/>
                  <a:pt x="6258222" y="1927324"/>
                </a:cubicBezTo>
                <a:cubicBezTo>
                  <a:pt x="6253261" y="1922363"/>
                  <a:pt x="6249540" y="1921123"/>
                  <a:pt x="6247060" y="1923603"/>
                </a:cubicBezTo>
                <a:cubicBezTo>
                  <a:pt x="6244580" y="1926084"/>
                  <a:pt x="6238378" y="1924843"/>
                  <a:pt x="6228457" y="1919883"/>
                </a:cubicBezTo>
                <a:cubicBezTo>
                  <a:pt x="6228457" y="1919883"/>
                  <a:pt x="6225977" y="1918643"/>
                  <a:pt x="6221015" y="1916162"/>
                </a:cubicBezTo>
                <a:cubicBezTo>
                  <a:pt x="6216054" y="1913681"/>
                  <a:pt x="6213574" y="1912441"/>
                  <a:pt x="6213574" y="1912441"/>
                </a:cubicBezTo>
                <a:cubicBezTo>
                  <a:pt x="6208613" y="1912441"/>
                  <a:pt x="6206133" y="1912441"/>
                  <a:pt x="6206133" y="1912441"/>
                </a:cubicBezTo>
                <a:lnTo>
                  <a:pt x="6198691" y="1905000"/>
                </a:lnTo>
                <a:lnTo>
                  <a:pt x="6191250" y="1905000"/>
                </a:lnTo>
                <a:cubicBezTo>
                  <a:pt x="6186288" y="1905000"/>
                  <a:pt x="6178847" y="1903760"/>
                  <a:pt x="6168926" y="1901279"/>
                </a:cubicBezTo>
                <a:cubicBezTo>
                  <a:pt x="6159004" y="1898799"/>
                  <a:pt x="6150322" y="1897559"/>
                  <a:pt x="6142881" y="1897559"/>
                </a:cubicBezTo>
                <a:cubicBezTo>
                  <a:pt x="6135439" y="1897559"/>
                  <a:pt x="6131718" y="1897559"/>
                  <a:pt x="6131718" y="1897559"/>
                </a:cubicBezTo>
                <a:cubicBezTo>
                  <a:pt x="6121797" y="1897559"/>
                  <a:pt x="6111874" y="1892598"/>
                  <a:pt x="6101953" y="1882676"/>
                </a:cubicBezTo>
                <a:cubicBezTo>
                  <a:pt x="6096992" y="1877715"/>
                  <a:pt x="6093271" y="1876474"/>
                  <a:pt x="6090791" y="1878955"/>
                </a:cubicBezTo>
                <a:cubicBezTo>
                  <a:pt x="6088311" y="1881436"/>
                  <a:pt x="6082109" y="1882676"/>
                  <a:pt x="6072187" y="1882676"/>
                </a:cubicBezTo>
                <a:cubicBezTo>
                  <a:pt x="6062266" y="1882676"/>
                  <a:pt x="6054824" y="1881436"/>
                  <a:pt x="6049863" y="1878955"/>
                </a:cubicBezTo>
                <a:cubicBezTo>
                  <a:pt x="6044902" y="1876474"/>
                  <a:pt x="6032500" y="1872754"/>
                  <a:pt x="6012656" y="1867793"/>
                </a:cubicBezTo>
                <a:lnTo>
                  <a:pt x="5997773" y="1867793"/>
                </a:lnTo>
                <a:lnTo>
                  <a:pt x="5938242" y="1845469"/>
                </a:lnTo>
                <a:lnTo>
                  <a:pt x="5945683" y="1852910"/>
                </a:lnTo>
                <a:cubicBezTo>
                  <a:pt x="5945683" y="1852910"/>
                  <a:pt x="5950645" y="1854150"/>
                  <a:pt x="5960566" y="1856631"/>
                </a:cubicBezTo>
                <a:cubicBezTo>
                  <a:pt x="5970488" y="1859111"/>
                  <a:pt x="5980410" y="1862832"/>
                  <a:pt x="5990332" y="1867793"/>
                </a:cubicBezTo>
                <a:cubicBezTo>
                  <a:pt x="5995293" y="1872754"/>
                  <a:pt x="6001494" y="1876474"/>
                  <a:pt x="6008935" y="1878955"/>
                </a:cubicBezTo>
                <a:cubicBezTo>
                  <a:pt x="6016377" y="1881436"/>
                  <a:pt x="6023818" y="1882676"/>
                  <a:pt x="6031260" y="1882676"/>
                </a:cubicBezTo>
                <a:cubicBezTo>
                  <a:pt x="6038701" y="1882676"/>
                  <a:pt x="6042422" y="1885156"/>
                  <a:pt x="6042422" y="1890117"/>
                </a:cubicBezTo>
                <a:lnTo>
                  <a:pt x="6064746" y="1897559"/>
                </a:lnTo>
                <a:cubicBezTo>
                  <a:pt x="6064746" y="1897559"/>
                  <a:pt x="6065986" y="1897559"/>
                  <a:pt x="6068467" y="1897559"/>
                </a:cubicBezTo>
                <a:cubicBezTo>
                  <a:pt x="6070947" y="1897559"/>
                  <a:pt x="6074667" y="1897559"/>
                  <a:pt x="6079629" y="1897559"/>
                </a:cubicBezTo>
                <a:cubicBezTo>
                  <a:pt x="6084590" y="1897559"/>
                  <a:pt x="6088311" y="1898799"/>
                  <a:pt x="6090791" y="1901279"/>
                </a:cubicBezTo>
                <a:cubicBezTo>
                  <a:pt x="6093271" y="1903760"/>
                  <a:pt x="6092031" y="1905000"/>
                  <a:pt x="6087070" y="1905000"/>
                </a:cubicBezTo>
                <a:cubicBezTo>
                  <a:pt x="6082109" y="1905000"/>
                  <a:pt x="6079629" y="1907481"/>
                  <a:pt x="6079629" y="1912441"/>
                </a:cubicBezTo>
                <a:cubicBezTo>
                  <a:pt x="6079629" y="1912441"/>
                  <a:pt x="6082109" y="1912441"/>
                  <a:pt x="6087070" y="1912441"/>
                </a:cubicBezTo>
                <a:cubicBezTo>
                  <a:pt x="6092031" y="1912441"/>
                  <a:pt x="6099473" y="1912441"/>
                  <a:pt x="6109394" y="1912441"/>
                </a:cubicBezTo>
                <a:cubicBezTo>
                  <a:pt x="6119316" y="1912441"/>
                  <a:pt x="6126757" y="1914922"/>
                  <a:pt x="6131718" y="1919883"/>
                </a:cubicBezTo>
                <a:cubicBezTo>
                  <a:pt x="6136680" y="1934766"/>
                  <a:pt x="6141640" y="1937246"/>
                  <a:pt x="6146601" y="1927324"/>
                </a:cubicBezTo>
                <a:lnTo>
                  <a:pt x="6168926" y="1927324"/>
                </a:lnTo>
                <a:lnTo>
                  <a:pt x="6183808" y="1934766"/>
                </a:lnTo>
                <a:lnTo>
                  <a:pt x="6213574" y="1949648"/>
                </a:lnTo>
                <a:lnTo>
                  <a:pt x="6221015" y="1957090"/>
                </a:lnTo>
                <a:lnTo>
                  <a:pt x="6250781" y="1964531"/>
                </a:lnTo>
                <a:cubicBezTo>
                  <a:pt x="6280547" y="1974453"/>
                  <a:pt x="6309072" y="1983135"/>
                  <a:pt x="6336357" y="1990576"/>
                </a:cubicBezTo>
                <a:cubicBezTo>
                  <a:pt x="6363643" y="1998017"/>
                  <a:pt x="6389687" y="2001738"/>
                  <a:pt x="6414491" y="2001738"/>
                </a:cubicBezTo>
                <a:cubicBezTo>
                  <a:pt x="6429375" y="2001738"/>
                  <a:pt x="6436816" y="2004219"/>
                  <a:pt x="6436816" y="2009180"/>
                </a:cubicBezTo>
                <a:lnTo>
                  <a:pt x="6444257" y="2009180"/>
                </a:lnTo>
                <a:cubicBezTo>
                  <a:pt x="6434336" y="2009180"/>
                  <a:pt x="6426895" y="2010420"/>
                  <a:pt x="6421933" y="2012900"/>
                </a:cubicBezTo>
                <a:cubicBezTo>
                  <a:pt x="6416972" y="2015381"/>
                  <a:pt x="6414491" y="2016621"/>
                  <a:pt x="6414491" y="2016621"/>
                </a:cubicBezTo>
                <a:cubicBezTo>
                  <a:pt x="6414491" y="2021582"/>
                  <a:pt x="6414491" y="2024062"/>
                  <a:pt x="6414491" y="2024062"/>
                </a:cubicBezTo>
                <a:cubicBezTo>
                  <a:pt x="6414491" y="2024062"/>
                  <a:pt x="6416972" y="2024062"/>
                  <a:pt x="6421933" y="2024062"/>
                </a:cubicBezTo>
                <a:cubicBezTo>
                  <a:pt x="6421933" y="2029023"/>
                  <a:pt x="6424413" y="2031504"/>
                  <a:pt x="6429375" y="2031504"/>
                </a:cubicBezTo>
                <a:cubicBezTo>
                  <a:pt x="6434336" y="2031504"/>
                  <a:pt x="6440537" y="2032744"/>
                  <a:pt x="6447978" y="2035225"/>
                </a:cubicBezTo>
                <a:cubicBezTo>
                  <a:pt x="6455419" y="2037705"/>
                  <a:pt x="6461620" y="2038945"/>
                  <a:pt x="6466581" y="2038945"/>
                </a:cubicBezTo>
                <a:lnTo>
                  <a:pt x="6481465" y="2046387"/>
                </a:lnTo>
                <a:cubicBezTo>
                  <a:pt x="6486425" y="2046387"/>
                  <a:pt x="6498827" y="2051347"/>
                  <a:pt x="6518671" y="2061269"/>
                </a:cubicBezTo>
                <a:lnTo>
                  <a:pt x="6570761" y="2076152"/>
                </a:lnTo>
                <a:cubicBezTo>
                  <a:pt x="6570761" y="2081113"/>
                  <a:pt x="6538515" y="2073672"/>
                  <a:pt x="6474023" y="2053828"/>
                </a:cubicBezTo>
                <a:cubicBezTo>
                  <a:pt x="6464101" y="2048867"/>
                  <a:pt x="6454179" y="2045147"/>
                  <a:pt x="6444257" y="2042666"/>
                </a:cubicBezTo>
                <a:cubicBezTo>
                  <a:pt x="6434336" y="2040185"/>
                  <a:pt x="6425654" y="2037705"/>
                  <a:pt x="6418213" y="2035225"/>
                </a:cubicBezTo>
                <a:cubicBezTo>
                  <a:pt x="6410771" y="2032744"/>
                  <a:pt x="6404570" y="2031504"/>
                  <a:pt x="6399609" y="2031504"/>
                </a:cubicBezTo>
                <a:lnTo>
                  <a:pt x="6362402" y="2016621"/>
                </a:lnTo>
                <a:cubicBezTo>
                  <a:pt x="6347519" y="2016621"/>
                  <a:pt x="6335117" y="2016621"/>
                  <a:pt x="6325195" y="2016621"/>
                </a:cubicBezTo>
                <a:cubicBezTo>
                  <a:pt x="6315274" y="2016621"/>
                  <a:pt x="6310312" y="2015381"/>
                  <a:pt x="6310312" y="2012900"/>
                </a:cubicBezTo>
                <a:cubicBezTo>
                  <a:pt x="6310312" y="2010420"/>
                  <a:pt x="6304111" y="2007940"/>
                  <a:pt x="6291709" y="2005459"/>
                </a:cubicBezTo>
                <a:cubicBezTo>
                  <a:pt x="6279306" y="2002978"/>
                  <a:pt x="6271865" y="2001738"/>
                  <a:pt x="6269385" y="2001738"/>
                </a:cubicBezTo>
                <a:cubicBezTo>
                  <a:pt x="6266904" y="2001738"/>
                  <a:pt x="6260702" y="1999258"/>
                  <a:pt x="6250781" y="1994297"/>
                </a:cubicBezTo>
                <a:lnTo>
                  <a:pt x="6228457" y="1986855"/>
                </a:lnTo>
                <a:lnTo>
                  <a:pt x="6206133" y="1986855"/>
                </a:lnTo>
                <a:cubicBezTo>
                  <a:pt x="6196211" y="1981895"/>
                  <a:pt x="6190009" y="1980654"/>
                  <a:pt x="6187529" y="1983135"/>
                </a:cubicBezTo>
                <a:cubicBezTo>
                  <a:pt x="6185049" y="1985615"/>
                  <a:pt x="6181328" y="1983135"/>
                  <a:pt x="6176367" y="1975693"/>
                </a:cubicBezTo>
                <a:cubicBezTo>
                  <a:pt x="6171406" y="1968252"/>
                  <a:pt x="6167685" y="1967012"/>
                  <a:pt x="6165205" y="1971973"/>
                </a:cubicBezTo>
                <a:cubicBezTo>
                  <a:pt x="6162725" y="1976933"/>
                  <a:pt x="6155283" y="1975693"/>
                  <a:pt x="6142881" y="1968252"/>
                </a:cubicBezTo>
                <a:cubicBezTo>
                  <a:pt x="6130478" y="1960810"/>
                  <a:pt x="6123036" y="1958330"/>
                  <a:pt x="6120556" y="1960810"/>
                </a:cubicBezTo>
                <a:cubicBezTo>
                  <a:pt x="6118076" y="1963291"/>
                  <a:pt x="6113115" y="1964531"/>
                  <a:pt x="6105674" y="1964531"/>
                </a:cubicBezTo>
                <a:cubicBezTo>
                  <a:pt x="6098232" y="1964531"/>
                  <a:pt x="6093271" y="1963291"/>
                  <a:pt x="6090791" y="1960810"/>
                </a:cubicBezTo>
                <a:cubicBezTo>
                  <a:pt x="6088311" y="1958330"/>
                  <a:pt x="6083349" y="1957090"/>
                  <a:pt x="6075908" y="1957090"/>
                </a:cubicBezTo>
                <a:cubicBezTo>
                  <a:pt x="6068467" y="1957090"/>
                  <a:pt x="6064746" y="1954609"/>
                  <a:pt x="6064746" y="1949648"/>
                </a:cubicBezTo>
                <a:lnTo>
                  <a:pt x="6042422" y="1949648"/>
                </a:lnTo>
                <a:cubicBezTo>
                  <a:pt x="6032500" y="1944688"/>
                  <a:pt x="6022577" y="1942207"/>
                  <a:pt x="6012656" y="1942207"/>
                </a:cubicBezTo>
                <a:cubicBezTo>
                  <a:pt x="6012656" y="1942207"/>
                  <a:pt x="6011415" y="1942207"/>
                  <a:pt x="6008935" y="1942207"/>
                </a:cubicBezTo>
                <a:cubicBezTo>
                  <a:pt x="6006455" y="1942207"/>
                  <a:pt x="6005215" y="1944688"/>
                  <a:pt x="6005215" y="1949648"/>
                </a:cubicBezTo>
                <a:cubicBezTo>
                  <a:pt x="6005215" y="1949648"/>
                  <a:pt x="6012656" y="1953369"/>
                  <a:pt x="6027539" y="1960810"/>
                </a:cubicBezTo>
                <a:cubicBezTo>
                  <a:pt x="6042422" y="1968252"/>
                  <a:pt x="6052343" y="1971973"/>
                  <a:pt x="6057304" y="1971973"/>
                </a:cubicBezTo>
                <a:lnTo>
                  <a:pt x="6072187" y="1971973"/>
                </a:lnTo>
                <a:cubicBezTo>
                  <a:pt x="6077149" y="1971973"/>
                  <a:pt x="6092031" y="1975693"/>
                  <a:pt x="6116836" y="1983135"/>
                </a:cubicBezTo>
                <a:cubicBezTo>
                  <a:pt x="6141640" y="1990576"/>
                  <a:pt x="6154043" y="1994297"/>
                  <a:pt x="6154043" y="1994297"/>
                </a:cubicBezTo>
                <a:lnTo>
                  <a:pt x="6154043" y="2001738"/>
                </a:lnTo>
                <a:cubicBezTo>
                  <a:pt x="6149081" y="1996777"/>
                  <a:pt x="6144121" y="1995537"/>
                  <a:pt x="6139160" y="1998017"/>
                </a:cubicBezTo>
                <a:cubicBezTo>
                  <a:pt x="6134199" y="2000498"/>
                  <a:pt x="6131718" y="2001738"/>
                  <a:pt x="6131718" y="2001738"/>
                </a:cubicBezTo>
                <a:cubicBezTo>
                  <a:pt x="6131718" y="2011660"/>
                  <a:pt x="6124277" y="2014140"/>
                  <a:pt x="6109394" y="2009180"/>
                </a:cubicBezTo>
                <a:cubicBezTo>
                  <a:pt x="6099473" y="2004219"/>
                  <a:pt x="6092031" y="2001738"/>
                  <a:pt x="6087070" y="2001738"/>
                </a:cubicBezTo>
                <a:cubicBezTo>
                  <a:pt x="6082109" y="2001738"/>
                  <a:pt x="6069707" y="1999258"/>
                  <a:pt x="6049863" y="1994297"/>
                </a:cubicBezTo>
                <a:cubicBezTo>
                  <a:pt x="6010176" y="1979414"/>
                  <a:pt x="5987852" y="1974453"/>
                  <a:pt x="5982890" y="1979414"/>
                </a:cubicBezTo>
                <a:lnTo>
                  <a:pt x="6116836" y="2024062"/>
                </a:lnTo>
                <a:lnTo>
                  <a:pt x="6154043" y="2038945"/>
                </a:lnTo>
                <a:lnTo>
                  <a:pt x="6139160" y="2038945"/>
                </a:lnTo>
                <a:lnTo>
                  <a:pt x="6131718" y="2038945"/>
                </a:lnTo>
                <a:cubicBezTo>
                  <a:pt x="6136680" y="2043906"/>
                  <a:pt x="6144121" y="2047627"/>
                  <a:pt x="6154043" y="2050107"/>
                </a:cubicBezTo>
                <a:cubicBezTo>
                  <a:pt x="6163964" y="2052588"/>
                  <a:pt x="6171406" y="2056309"/>
                  <a:pt x="6176367" y="2061269"/>
                </a:cubicBezTo>
                <a:lnTo>
                  <a:pt x="6198691" y="2068711"/>
                </a:lnTo>
                <a:lnTo>
                  <a:pt x="6213574" y="2068711"/>
                </a:lnTo>
                <a:lnTo>
                  <a:pt x="6228457" y="2076152"/>
                </a:lnTo>
                <a:cubicBezTo>
                  <a:pt x="6263184" y="2081113"/>
                  <a:pt x="6287988" y="2088554"/>
                  <a:pt x="6302871" y="2098476"/>
                </a:cubicBezTo>
                <a:cubicBezTo>
                  <a:pt x="6307832" y="2098476"/>
                  <a:pt x="6314033" y="2098476"/>
                  <a:pt x="6321474" y="2098476"/>
                </a:cubicBezTo>
                <a:cubicBezTo>
                  <a:pt x="6328916" y="2098476"/>
                  <a:pt x="6332636" y="2100957"/>
                  <a:pt x="6332636" y="2105918"/>
                </a:cubicBezTo>
                <a:cubicBezTo>
                  <a:pt x="6332636" y="2105918"/>
                  <a:pt x="6335117" y="2107158"/>
                  <a:pt x="6340078" y="2109639"/>
                </a:cubicBezTo>
                <a:cubicBezTo>
                  <a:pt x="6345039" y="2112119"/>
                  <a:pt x="6352481" y="2113359"/>
                  <a:pt x="6362402" y="2113359"/>
                </a:cubicBezTo>
                <a:cubicBezTo>
                  <a:pt x="6377285" y="2118320"/>
                  <a:pt x="6387206" y="2123281"/>
                  <a:pt x="6392167" y="2128242"/>
                </a:cubicBezTo>
                <a:cubicBezTo>
                  <a:pt x="6392167" y="2128242"/>
                  <a:pt x="6389687" y="2128242"/>
                  <a:pt x="6384726" y="2128242"/>
                </a:cubicBezTo>
                <a:cubicBezTo>
                  <a:pt x="6379765" y="2128242"/>
                  <a:pt x="6374805" y="2128242"/>
                  <a:pt x="6369843" y="2128242"/>
                </a:cubicBezTo>
                <a:cubicBezTo>
                  <a:pt x="6359922" y="2123281"/>
                  <a:pt x="6349999" y="2120801"/>
                  <a:pt x="6340078" y="2120801"/>
                </a:cubicBezTo>
                <a:cubicBezTo>
                  <a:pt x="6335117" y="2115840"/>
                  <a:pt x="6330156" y="2113359"/>
                  <a:pt x="6325195" y="2113359"/>
                </a:cubicBezTo>
                <a:cubicBezTo>
                  <a:pt x="6320234" y="2113359"/>
                  <a:pt x="6315274" y="2113359"/>
                  <a:pt x="6310312" y="2113359"/>
                </a:cubicBezTo>
                <a:lnTo>
                  <a:pt x="6265664" y="2098476"/>
                </a:lnTo>
                <a:cubicBezTo>
                  <a:pt x="6245820" y="2093516"/>
                  <a:pt x="6233418" y="2089795"/>
                  <a:pt x="6228457" y="2087314"/>
                </a:cubicBezTo>
                <a:cubicBezTo>
                  <a:pt x="6223495" y="2084834"/>
                  <a:pt x="6218535" y="2083594"/>
                  <a:pt x="6213574" y="2083594"/>
                </a:cubicBezTo>
                <a:lnTo>
                  <a:pt x="6161484" y="2068711"/>
                </a:lnTo>
                <a:cubicBezTo>
                  <a:pt x="6161484" y="2068711"/>
                  <a:pt x="6156523" y="2068711"/>
                  <a:pt x="6146601" y="2068711"/>
                </a:cubicBezTo>
                <a:lnTo>
                  <a:pt x="6109394" y="2061269"/>
                </a:lnTo>
                <a:cubicBezTo>
                  <a:pt x="6104433" y="2056309"/>
                  <a:pt x="6099473" y="2053828"/>
                  <a:pt x="6094511" y="2053828"/>
                </a:cubicBezTo>
                <a:cubicBezTo>
                  <a:pt x="6089550" y="2053828"/>
                  <a:pt x="6083349" y="2052588"/>
                  <a:pt x="6075908" y="2050107"/>
                </a:cubicBezTo>
                <a:cubicBezTo>
                  <a:pt x="6068467" y="2047627"/>
                  <a:pt x="6064746" y="2046387"/>
                  <a:pt x="6064746" y="2046387"/>
                </a:cubicBezTo>
                <a:cubicBezTo>
                  <a:pt x="6059785" y="2051347"/>
                  <a:pt x="6057304" y="2053828"/>
                  <a:pt x="6057304" y="2053828"/>
                </a:cubicBezTo>
                <a:cubicBezTo>
                  <a:pt x="6057304" y="2053828"/>
                  <a:pt x="6057304" y="2051347"/>
                  <a:pt x="6057304" y="2046387"/>
                </a:cubicBezTo>
                <a:cubicBezTo>
                  <a:pt x="6052343" y="2046387"/>
                  <a:pt x="6048622" y="2046387"/>
                  <a:pt x="6046142" y="2046387"/>
                </a:cubicBezTo>
                <a:cubicBezTo>
                  <a:pt x="6043662" y="2046387"/>
                  <a:pt x="6042422" y="2046387"/>
                  <a:pt x="6042422" y="2046387"/>
                </a:cubicBezTo>
                <a:lnTo>
                  <a:pt x="6034980" y="2053828"/>
                </a:lnTo>
                <a:lnTo>
                  <a:pt x="6027539" y="2053828"/>
                </a:lnTo>
                <a:lnTo>
                  <a:pt x="6027539" y="2061269"/>
                </a:lnTo>
                <a:cubicBezTo>
                  <a:pt x="6002734" y="2061269"/>
                  <a:pt x="5982890" y="2053828"/>
                  <a:pt x="5968008" y="2038945"/>
                </a:cubicBezTo>
                <a:lnTo>
                  <a:pt x="5960566" y="2038945"/>
                </a:lnTo>
                <a:cubicBezTo>
                  <a:pt x="5955605" y="2038945"/>
                  <a:pt x="5953125" y="2038945"/>
                  <a:pt x="5953125" y="2038945"/>
                </a:cubicBezTo>
                <a:cubicBezTo>
                  <a:pt x="5953125" y="2038945"/>
                  <a:pt x="5950645" y="2036465"/>
                  <a:pt x="5945683" y="2031504"/>
                </a:cubicBezTo>
                <a:cubicBezTo>
                  <a:pt x="5945683" y="2031504"/>
                  <a:pt x="5940722" y="2031504"/>
                  <a:pt x="5930801" y="2031504"/>
                </a:cubicBezTo>
                <a:lnTo>
                  <a:pt x="5923359" y="2031504"/>
                </a:lnTo>
                <a:cubicBezTo>
                  <a:pt x="5923359" y="2031504"/>
                  <a:pt x="5925839" y="2033984"/>
                  <a:pt x="5930801" y="2038945"/>
                </a:cubicBezTo>
                <a:cubicBezTo>
                  <a:pt x="5930801" y="2038945"/>
                  <a:pt x="5930801" y="2041426"/>
                  <a:pt x="5930801" y="2046387"/>
                </a:cubicBezTo>
                <a:cubicBezTo>
                  <a:pt x="5935762" y="2041426"/>
                  <a:pt x="5940722" y="2041426"/>
                  <a:pt x="5945683" y="2046387"/>
                </a:cubicBezTo>
                <a:cubicBezTo>
                  <a:pt x="5950645" y="2051347"/>
                  <a:pt x="5955605" y="2053828"/>
                  <a:pt x="5960566" y="2053828"/>
                </a:cubicBezTo>
                <a:cubicBezTo>
                  <a:pt x="5965527" y="2053828"/>
                  <a:pt x="5969248" y="2053828"/>
                  <a:pt x="5971728" y="2053828"/>
                </a:cubicBezTo>
                <a:cubicBezTo>
                  <a:pt x="5974208" y="2053828"/>
                  <a:pt x="5975449" y="2053828"/>
                  <a:pt x="5975449" y="2053828"/>
                </a:cubicBezTo>
                <a:cubicBezTo>
                  <a:pt x="5980410" y="2063750"/>
                  <a:pt x="5992812" y="2068711"/>
                  <a:pt x="6012656" y="2068711"/>
                </a:cubicBezTo>
                <a:cubicBezTo>
                  <a:pt x="6047383" y="2068711"/>
                  <a:pt x="6064746" y="2073672"/>
                  <a:pt x="6064746" y="2083594"/>
                </a:cubicBezTo>
                <a:cubicBezTo>
                  <a:pt x="6064746" y="2088554"/>
                  <a:pt x="6059785" y="2091035"/>
                  <a:pt x="6049863" y="2091035"/>
                </a:cubicBezTo>
                <a:cubicBezTo>
                  <a:pt x="6034980" y="2091035"/>
                  <a:pt x="6037460" y="2093516"/>
                  <a:pt x="6057304" y="2098476"/>
                </a:cubicBezTo>
                <a:cubicBezTo>
                  <a:pt x="6062266" y="2103437"/>
                  <a:pt x="6069707" y="2107158"/>
                  <a:pt x="6079629" y="2109639"/>
                </a:cubicBezTo>
                <a:cubicBezTo>
                  <a:pt x="6089550" y="2112119"/>
                  <a:pt x="6098232" y="2114599"/>
                  <a:pt x="6105674" y="2117080"/>
                </a:cubicBezTo>
                <a:cubicBezTo>
                  <a:pt x="6113115" y="2119561"/>
                  <a:pt x="6116836" y="2120801"/>
                  <a:pt x="6116836" y="2120801"/>
                </a:cubicBezTo>
                <a:lnTo>
                  <a:pt x="6124277" y="2120801"/>
                </a:lnTo>
                <a:lnTo>
                  <a:pt x="6124277" y="2128242"/>
                </a:lnTo>
                <a:cubicBezTo>
                  <a:pt x="6129238" y="2128242"/>
                  <a:pt x="6132959" y="2128242"/>
                  <a:pt x="6135439" y="2128242"/>
                </a:cubicBezTo>
                <a:cubicBezTo>
                  <a:pt x="6137919" y="2128242"/>
                  <a:pt x="6141640" y="2127002"/>
                  <a:pt x="6146601" y="2124521"/>
                </a:cubicBezTo>
                <a:cubicBezTo>
                  <a:pt x="6151563" y="2122041"/>
                  <a:pt x="6155283" y="2120801"/>
                  <a:pt x="6157763" y="2120801"/>
                </a:cubicBezTo>
                <a:cubicBezTo>
                  <a:pt x="6160243" y="2120801"/>
                  <a:pt x="6161484" y="2123281"/>
                  <a:pt x="6161484" y="2128242"/>
                </a:cubicBezTo>
                <a:lnTo>
                  <a:pt x="6168926" y="2135684"/>
                </a:lnTo>
                <a:cubicBezTo>
                  <a:pt x="6168926" y="2130723"/>
                  <a:pt x="6168926" y="2128242"/>
                  <a:pt x="6168926" y="2128242"/>
                </a:cubicBezTo>
                <a:lnTo>
                  <a:pt x="6176367" y="2128242"/>
                </a:lnTo>
                <a:cubicBezTo>
                  <a:pt x="6186288" y="2128242"/>
                  <a:pt x="6191250" y="2130723"/>
                  <a:pt x="6191250" y="2135684"/>
                </a:cubicBezTo>
                <a:cubicBezTo>
                  <a:pt x="6191250" y="2145606"/>
                  <a:pt x="6203652" y="2150566"/>
                  <a:pt x="6228457" y="2150566"/>
                </a:cubicBezTo>
                <a:lnTo>
                  <a:pt x="6250781" y="2158008"/>
                </a:lnTo>
                <a:cubicBezTo>
                  <a:pt x="6260702" y="2162968"/>
                  <a:pt x="6269385" y="2164209"/>
                  <a:pt x="6276826" y="2161728"/>
                </a:cubicBezTo>
                <a:cubicBezTo>
                  <a:pt x="6284267" y="2159248"/>
                  <a:pt x="6292949" y="2160488"/>
                  <a:pt x="6302871" y="2165449"/>
                </a:cubicBezTo>
                <a:cubicBezTo>
                  <a:pt x="6312792" y="2170410"/>
                  <a:pt x="6317754" y="2175371"/>
                  <a:pt x="6317754" y="2180332"/>
                </a:cubicBezTo>
                <a:lnTo>
                  <a:pt x="6265664" y="2172891"/>
                </a:lnTo>
                <a:cubicBezTo>
                  <a:pt x="6260702" y="2167930"/>
                  <a:pt x="6253261" y="2165449"/>
                  <a:pt x="6243340" y="2165449"/>
                </a:cubicBezTo>
                <a:lnTo>
                  <a:pt x="6213574" y="2158008"/>
                </a:lnTo>
                <a:cubicBezTo>
                  <a:pt x="6203652" y="2153047"/>
                  <a:pt x="6196211" y="2150566"/>
                  <a:pt x="6191250" y="2150566"/>
                </a:cubicBezTo>
                <a:cubicBezTo>
                  <a:pt x="6186288" y="2150566"/>
                  <a:pt x="6171406" y="2145606"/>
                  <a:pt x="6146601" y="2135684"/>
                </a:cubicBezTo>
                <a:cubicBezTo>
                  <a:pt x="6082109" y="2115840"/>
                  <a:pt x="6032500" y="2100957"/>
                  <a:pt x="5997773" y="2091035"/>
                </a:cubicBezTo>
                <a:cubicBezTo>
                  <a:pt x="5977929" y="2081113"/>
                  <a:pt x="5965527" y="2078633"/>
                  <a:pt x="5960566" y="2083594"/>
                </a:cubicBezTo>
                <a:lnTo>
                  <a:pt x="5953125" y="2076152"/>
                </a:lnTo>
                <a:cubicBezTo>
                  <a:pt x="5948163" y="2071192"/>
                  <a:pt x="5940722" y="2071192"/>
                  <a:pt x="5930801" y="2076152"/>
                </a:cubicBezTo>
                <a:lnTo>
                  <a:pt x="5908476" y="2076152"/>
                </a:lnTo>
                <a:lnTo>
                  <a:pt x="5923359" y="2083594"/>
                </a:lnTo>
                <a:cubicBezTo>
                  <a:pt x="5928320" y="2088554"/>
                  <a:pt x="5938242" y="2093516"/>
                  <a:pt x="5953125" y="2098476"/>
                </a:cubicBezTo>
                <a:lnTo>
                  <a:pt x="5968008" y="2105918"/>
                </a:lnTo>
                <a:lnTo>
                  <a:pt x="5975449" y="2113359"/>
                </a:lnTo>
                <a:lnTo>
                  <a:pt x="5982890" y="2120801"/>
                </a:lnTo>
                <a:lnTo>
                  <a:pt x="5945683" y="2113359"/>
                </a:lnTo>
                <a:cubicBezTo>
                  <a:pt x="5940722" y="2108399"/>
                  <a:pt x="5938242" y="2108399"/>
                  <a:pt x="5938242" y="2113359"/>
                </a:cubicBezTo>
                <a:lnTo>
                  <a:pt x="5953125" y="2120801"/>
                </a:lnTo>
                <a:cubicBezTo>
                  <a:pt x="5958086" y="2120801"/>
                  <a:pt x="5963046" y="2122041"/>
                  <a:pt x="5968008" y="2124521"/>
                </a:cubicBezTo>
                <a:cubicBezTo>
                  <a:pt x="5972969" y="2127002"/>
                  <a:pt x="5975449" y="2128242"/>
                  <a:pt x="5975449" y="2128242"/>
                </a:cubicBezTo>
                <a:cubicBezTo>
                  <a:pt x="5980410" y="2133203"/>
                  <a:pt x="5985370" y="2135684"/>
                  <a:pt x="5990332" y="2135684"/>
                </a:cubicBezTo>
                <a:cubicBezTo>
                  <a:pt x="5995293" y="2135684"/>
                  <a:pt x="5999014" y="2135684"/>
                  <a:pt x="6001494" y="2135684"/>
                </a:cubicBezTo>
                <a:cubicBezTo>
                  <a:pt x="6003974" y="2135684"/>
                  <a:pt x="6005215" y="2135684"/>
                  <a:pt x="6005215" y="2135684"/>
                </a:cubicBezTo>
                <a:cubicBezTo>
                  <a:pt x="6005215" y="2140644"/>
                  <a:pt x="6012656" y="2145606"/>
                  <a:pt x="6027539" y="2150566"/>
                </a:cubicBezTo>
                <a:cubicBezTo>
                  <a:pt x="6042422" y="2155527"/>
                  <a:pt x="6052343" y="2158008"/>
                  <a:pt x="6057304" y="2158008"/>
                </a:cubicBezTo>
                <a:lnTo>
                  <a:pt x="6064746" y="2165449"/>
                </a:lnTo>
                <a:cubicBezTo>
                  <a:pt x="6059785" y="2170410"/>
                  <a:pt x="6054824" y="2170410"/>
                  <a:pt x="6049863" y="2165449"/>
                </a:cubicBezTo>
                <a:cubicBezTo>
                  <a:pt x="6049863" y="2165449"/>
                  <a:pt x="6047383" y="2165449"/>
                  <a:pt x="6042422" y="2165449"/>
                </a:cubicBezTo>
                <a:lnTo>
                  <a:pt x="6034980" y="2165449"/>
                </a:lnTo>
                <a:cubicBezTo>
                  <a:pt x="6030019" y="2155527"/>
                  <a:pt x="6012656" y="2150566"/>
                  <a:pt x="5982890" y="2150566"/>
                </a:cubicBezTo>
                <a:cubicBezTo>
                  <a:pt x="5977929" y="2150566"/>
                  <a:pt x="5972969" y="2149326"/>
                  <a:pt x="5968008" y="2146846"/>
                </a:cubicBezTo>
                <a:cubicBezTo>
                  <a:pt x="5963046" y="2144365"/>
                  <a:pt x="5960566" y="2143125"/>
                  <a:pt x="5960566" y="2143125"/>
                </a:cubicBezTo>
                <a:cubicBezTo>
                  <a:pt x="5955605" y="2143125"/>
                  <a:pt x="5948163" y="2143125"/>
                  <a:pt x="5938242" y="2143125"/>
                </a:cubicBezTo>
                <a:lnTo>
                  <a:pt x="5923359" y="2135684"/>
                </a:lnTo>
                <a:cubicBezTo>
                  <a:pt x="5913438" y="2130723"/>
                  <a:pt x="5908476" y="2130723"/>
                  <a:pt x="5908476" y="2135684"/>
                </a:cubicBezTo>
                <a:cubicBezTo>
                  <a:pt x="5903515" y="2135684"/>
                  <a:pt x="5901035" y="2133203"/>
                  <a:pt x="5901035" y="2128242"/>
                </a:cubicBezTo>
                <a:cubicBezTo>
                  <a:pt x="5901035" y="2128242"/>
                  <a:pt x="5896074" y="2128242"/>
                  <a:pt x="5886152" y="2128242"/>
                </a:cubicBezTo>
                <a:cubicBezTo>
                  <a:pt x="5881191" y="2128242"/>
                  <a:pt x="5876231" y="2127002"/>
                  <a:pt x="5871269" y="2124521"/>
                </a:cubicBezTo>
                <a:cubicBezTo>
                  <a:pt x="5866308" y="2122041"/>
                  <a:pt x="5863828" y="2120801"/>
                  <a:pt x="5863828" y="2120801"/>
                </a:cubicBezTo>
                <a:cubicBezTo>
                  <a:pt x="5843984" y="2110879"/>
                  <a:pt x="5831582" y="2108399"/>
                  <a:pt x="5826621" y="2113359"/>
                </a:cubicBezTo>
                <a:cubicBezTo>
                  <a:pt x="5826621" y="2123281"/>
                  <a:pt x="5816699" y="2123281"/>
                  <a:pt x="5796855" y="2113359"/>
                </a:cubicBezTo>
                <a:cubicBezTo>
                  <a:pt x="5791894" y="2108399"/>
                  <a:pt x="5779492" y="2103437"/>
                  <a:pt x="5759648" y="2098476"/>
                </a:cubicBezTo>
                <a:cubicBezTo>
                  <a:pt x="5754687" y="2098476"/>
                  <a:pt x="5749727" y="2097236"/>
                  <a:pt x="5744765" y="2094756"/>
                </a:cubicBezTo>
                <a:cubicBezTo>
                  <a:pt x="5739804" y="2092275"/>
                  <a:pt x="5734844" y="2089795"/>
                  <a:pt x="5729883" y="2087314"/>
                </a:cubicBezTo>
                <a:cubicBezTo>
                  <a:pt x="5724921" y="2084834"/>
                  <a:pt x="5718720" y="2082354"/>
                  <a:pt x="5711279" y="2079873"/>
                </a:cubicBezTo>
                <a:cubicBezTo>
                  <a:pt x="5703838" y="2077392"/>
                  <a:pt x="5697637" y="2076152"/>
                  <a:pt x="5692676" y="2076152"/>
                </a:cubicBezTo>
                <a:cubicBezTo>
                  <a:pt x="5677793" y="2076152"/>
                  <a:pt x="5665390" y="2073672"/>
                  <a:pt x="5655468" y="2068711"/>
                </a:cubicBezTo>
                <a:lnTo>
                  <a:pt x="5640586" y="2076152"/>
                </a:lnTo>
                <a:cubicBezTo>
                  <a:pt x="5645547" y="2081113"/>
                  <a:pt x="5660430" y="2083594"/>
                  <a:pt x="5685234" y="2083594"/>
                </a:cubicBezTo>
                <a:cubicBezTo>
                  <a:pt x="5690195" y="2088554"/>
                  <a:pt x="5692676" y="2092275"/>
                  <a:pt x="5692676" y="2094756"/>
                </a:cubicBezTo>
                <a:cubicBezTo>
                  <a:pt x="5692676" y="2097236"/>
                  <a:pt x="5697637" y="2095996"/>
                  <a:pt x="5707558" y="2091035"/>
                </a:cubicBezTo>
                <a:lnTo>
                  <a:pt x="5715000" y="2098476"/>
                </a:lnTo>
                <a:lnTo>
                  <a:pt x="5729883" y="2105918"/>
                </a:lnTo>
                <a:cubicBezTo>
                  <a:pt x="5739804" y="2105918"/>
                  <a:pt x="5747245" y="2107158"/>
                  <a:pt x="5752207" y="2109639"/>
                </a:cubicBezTo>
                <a:cubicBezTo>
                  <a:pt x="5757168" y="2112119"/>
                  <a:pt x="5763369" y="2113359"/>
                  <a:pt x="5770810" y="2113359"/>
                </a:cubicBezTo>
                <a:cubicBezTo>
                  <a:pt x="5778252" y="2113359"/>
                  <a:pt x="5781972" y="2115840"/>
                  <a:pt x="5781972" y="2120801"/>
                </a:cubicBezTo>
                <a:cubicBezTo>
                  <a:pt x="5786934" y="2120801"/>
                  <a:pt x="5789414" y="2120801"/>
                  <a:pt x="5789414" y="2120801"/>
                </a:cubicBezTo>
                <a:cubicBezTo>
                  <a:pt x="5789414" y="2120801"/>
                  <a:pt x="5789414" y="2123281"/>
                  <a:pt x="5789414" y="2128242"/>
                </a:cubicBezTo>
                <a:lnTo>
                  <a:pt x="5796855" y="2128242"/>
                </a:lnTo>
                <a:lnTo>
                  <a:pt x="5856386" y="2143125"/>
                </a:lnTo>
                <a:lnTo>
                  <a:pt x="5863828" y="2143125"/>
                </a:lnTo>
                <a:cubicBezTo>
                  <a:pt x="5863828" y="2143125"/>
                  <a:pt x="5865068" y="2143125"/>
                  <a:pt x="5867549" y="2143125"/>
                </a:cubicBezTo>
                <a:cubicBezTo>
                  <a:pt x="5870029" y="2143125"/>
                  <a:pt x="5876231" y="2145606"/>
                  <a:pt x="5886152" y="2150566"/>
                </a:cubicBezTo>
                <a:lnTo>
                  <a:pt x="5908476" y="2158008"/>
                </a:lnTo>
                <a:cubicBezTo>
                  <a:pt x="5913438" y="2158008"/>
                  <a:pt x="5918398" y="2159248"/>
                  <a:pt x="5923359" y="2161728"/>
                </a:cubicBezTo>
                <a:cubicBezTo>
                  <a:pt x="5928320" y="2164209"/>
                  <a:pt x="5930801" y="2165449"/>
                  <a:pt x="5930801" y="2165449"/>
                </a:cubicBezTo>
                <a:cubicBezTo>
                  <a:pt x="5930801" y="2165449"/>
                  <a:pt x="5933281" y="2166689"/>
                  <a:pt x="5938242" y="2169170"/>
                </a:cubicBezTo>
                <a:cubicBezTo>
                  <a:pt x="5943203" y="2171650"/>
                  <a:pt x="5955605" y="2172891"/>
                  <a:pt x="5975449" y="2172891"/>
                </a:cubicBezTo>
                <a:lnTo>
                  <a:pt x="5997773" y="2180332"/>
                </a:lnTo>
                <a:cubicBezTo>
                  <a:pt x="5992812" y="2185293"/>
                  <a:pt x="5990332" y="2187773"/>
                  <a:pt x="5990332" y="2187773"/>
                </a:cubicBezTo>
                <a:cubicBezTo>
                  <a:pt x="5990332" y="2192734"/>
                  <a:pt x="5987852" y="2195215"/>
                  <a:pt x="5982890" y="2195215"/>
                </a:cubicBezTo>
                <a:lnTo>
                  <a:pt x="6005215" y="2195215"/>
                </a:lnTo>
                <a:cubicBezTo>
                  <a:pt x="6010176" y="2190254"/>
                  <a:pt x="6016377" y="2189013"/>
                  <a:pt x="6023818" y="2191494"/>
                </a:cubicBezTo>
                <a:cubicBezTo>
                  <a:pt x="6031260" y="2193975"/>
                  <a:pt x="6037460" y="2197695"/>
                  <a:pt x="6042422" y="2202656"/>
                </a:cubicBezTo>
                <a:cubicBezTo>
                  <a:pt x="6042422" y="2202656"/>
                  <a:pt x="6044902" y="2203896"/>
                  <a:pt x="6049863" y="2206377"/>
                </a:cubicBezTo>
                <a:cubicBezTo>
                  <a:pt x="6054824" y="2208858"/>
                  <a:pt x="6059785" y="2207617"/>
                  <a:pt x="6064746" y="2202656"/>
                </a:cubicBezTo>
                <a:lnTo>
                  <a:pt x="6101953" y="2217539"/>
                </a:lnTo>
                <a:cubicBezTo>
                  <a:pt x="6101953" y="2217539"/>
                  <a:pt x="6099473" y="2217539"/>
                  <a:pt x="6094511" y="2217539"/>
                </a:cubicBezTo>
                <a:cubicBezTo>
                  <a:pt x="6089550" y="2217539"/>
                  <a:pt x="6087070" y="2217539"/>
                  <a:pt x="6087070" y="2217539"/>
                </a:cubicBezTo>
                <a:cubicBezTo>
                  <a:pt x="6087070" y="2222500"/>
                  <a:pt x="6101953" y="2229941"/>
                  <a:pt x="6131718" y="2239863"/>
                </a:cubicBezTo>
                <a:cubicBezTo>
                  <a:pt x="6136680" y="2239863"/>
                  <a:pt x="6140401" y="2239863"/>
                  <a:pt x="6142881" y="2239863"/>
                </a:cubicBezTo>
                <a:cubicBezTo>
                  <a:pt x="6145361" y="2239863"/>
                  <a:pt x="6146601" y="2239863"/>
                  <a:pt x="6146601" y="2239863"/>
                </a:cubicBezTo>
                <a:cubicBezTo>
                  <a:pt x="6151563" y="2239863"/>
                  <a:pt x="6154043" y="2242344"/>
                  <a:pt x="6154043" y="2247305"/>
                </a:cubicBezTo>
                <a:cubicBezTo>
                  <a:pt x="6208613" y="2262187"/>
                  <a:pt x="6255742" y="2272109"/>
                  <a:pt x="6295429" y="2277070"/>
                </a:cubicBezTo>
                <a:cubicBezTo>
                  <a:pt x="6315274" y="2277070"/>
                  <a:pt x="6330156" y="2279551"/>
                  <a:pt x="6340078" y="2284512"/>
                </a:cubicBezTo>
                <a:lnTo>
                  <a:pt x="6347519" y="2284512"/>
                </a:lnTo>
                <a:lnTo>
                  <a:pt x="6340078" y="2291953"/>
                </a:lnTo>
                <a:cubicBezTo>
                  <a:pt x="6335117" y="2291953"/>
                  <a:pt x="6330156" y="2291953"/>
                  <a:pt x="6325195" y="2291953"/>
                </a:cubicBezTo>
                <a:cubicBezTo>
                  <a:pt x="6320234" y="2291953"/>
                  <a:pt x="6317754" y="2291953"/>
                  <a:pt x="6317754" y="2291953"/>
                </a:cubicBezTo>
                <a:lnTo>
                  <a:pt x="6302871" y="2299394"/>
                </a:lnTo>
                <a:lnTo>
                  <a:pt x="6287988" y="2299394"/>
                </a:lnTo>
                <a:cubicBezTo>
                  <a:pt x="6278067" y="2294434"/>
                  <a:pt x="6268144" y="2290713"/>
                  <a:pt x="6258222" y="2288232"/>
                </a:cubicBezTo>
                <a:cubicBezTo>
                  <a:pt x="6248301" y="2285752"/>
                  <a:pt x="6240859" y="2285752"/>
                  <a:pt x="6235898" y="2288232"/>
                </a:cubicBezTo>
                <a:cubicBezTo>
                  <a:pt x="6230937" y="2290713"/>
                  <a:pt x="6225977" y="2289472"/>
                  <a:pt x="6221015" y="2284512"/>
                </a:cubicBezTo>
                <a:cubicBezTo>
                  <a:pt x="6216054" y="2279551"/>
                  <a:pt x="6211094" y="2279551"/>
                  <a:pt x="6206133" y="2284512"/>
                </a:cubicBezTo>
                <a:cubicBezTo>
                  <a:pt x="6201171" y="2284512"/>
                  <a:pt x="6197451" y="2283272"/>
                  <a:pt x="6194970" y="2280791"/>
                </a:cubicBezTo>
                <a:cubicBezTo>
                  <a:pt x="6192490" y="2278310"/>
                  <a:pt x="6191250" y="2277070"/>
                  <a:pt x="6191250" y="2277070"/>
                </a:cubicBezTo>
                <a:cubicBezTo>
                  <a:pt x="6191250" y="2277070"/>
                  <a:pt x="6188770" y="2277070"/>
                  <a:pt x="6183808" y="2277070"/>
                </a:cubicBezTo>
                <a:cubicBezTo>
                  <a:pt x="6178847" y="2277070"/>
                  <a:pt x="6173887" y="2274590"/>
                  <a:pt x="6168926" y="2269629"/>
                </a:cubicBezTo>
                <a:cubicBezTo>
                  <a:pt x="6163964" y="2264668"/>
                  <a:pt x="6156523" y="2262187"/>
                  <a:pt x="6146601" y="2262187"/>
                </a:cubicBezTo>
                <a:cubicBezTo>
                  <a:pt x="6141640" y="2267148"/>
                  <a:pt x="6136680" y="2268389"/>
                  <a:pt x="6131718" y="2265908"/>
                </a:cubicBezTo>
                <a:cubicBezTo>
                  <a:pt x="6126757" y="2263427"/>
                  <a:pt x="6121797" y="2262187"/>
                  <a:pt x="6116836" y="2262187"/>
                </a:cubicBezTo>
                <a:cubicBezTo>
                  <a:pt x="6106914" y="2262187"/>
                  <a:pt x="6099473" y="2262187"/>
                  <a:pt x="6094511" y="2262187"/>
                </a:cubicBezTo>
                <a:lnTo>
                  <a:pt x="6094511" y="2247305"/>
                </a:lnTo>
                <a:lnTo>
                  <a:pt x="6094511" y="2239863"/>
                </a:lnTo>
                <a:lnTo>
                  <a:pt x="6087070" y="2239863"/>
                </a:lnTo>
                <a:cubicBezTo>
                  <a:pt x="6087070" y="2229941"/>
                  <a:pt x="6084590" y="2232422"/>
                  <a:pt x="6079629" y="2247305"/>
                </a:cubicBezTo>
                <a:lnTo>
                  <a:pt x="6079629" y="2254746"/>
                </a:lnTo>
                <a:cubicBezTo>
                  <a:pt x="6074667" y="2254746"/>
                  <a:pt x="6065986" y="2251025"/>
                  <a:pt x="6053584" y="2243584"/>
                </a:cubicBezTo>
                <a:cubicBezTo>
                  <a:pt x="6041181" y="2236142"/>
                  <a:pt x="6033740" y="2233662"/>
                  <a:pt x="6031260" y="2236142"/>
                </a:cubicBezTo>
                <a:cubicBezTo>
                  <a:pt x="6028779" y="2238623"/>
                  <a:pt x="6023818" y="2239863"/>
                  <a:pt x="6016377" y="2239863"/>
                </a:cubicBezTo>
                <a:cubicBezTo>
                  <a:pt x="6008935" y="2239863"/>
                  <a:pt x="6005215" y="2237383"/>
                  <a:pt x="6005215" y="2232422"/>
                </a:cubicBezTo>
                <a:cubicBezTo>
                  <a:pt x="6005215" y="2232422"/>
                  <a:pt x="6002734" y="2232422"/>
                  <a:pt x="5997773" y="2232422"/>
                </a:cubicBezTo>
                <a:cubicBezTo>
                  <a:pt x="5992812" y="2232422"/>
                  <a:pt x="5990332" y="2232422"/>
                  <a:pt x="5990332" y="2232422"/>
                </a:cubicBezTo>
                <a:lnTo>
                  <a:pt x="5975449" y="2224980"/>
                </a:lnTo>
                <a:cubicBezTo>
                  <a:pt x="5975449" y="2224980"/>
                  <a:pt x="5972969" y="2224980"/>
                  <a:pt x="5968008" y="2224980"/>
                </a:cubicBezTo>
                <a:cubicBezTo>
                  <a:pt x="5963046" y="2224980"/>
                  <a:pt x="5963046" y="2227461"/>
                  <a:pt x="5968008" y="2232422"/>
                </a:cubicBezTo>
                <a:lnTo>
                  <a:pt x="5982890" y="2239863"/>
                </a:lnTo>
                <a:cubicBezTo>
                  <a:pt x="5987852" y="2239863"/>
                  <a:pt x="5990332" y="2241103"/>
                  <a:pt x="5990332" y="2243584"/>
                </a:cubicBezTo>
                <a:cubicBezTo>
                  <a:pt x="5990332" y="2246065"/>
                  <a:pt x="5997773" y="2247305"/>
                  <a:pt x="6012656" y="2247305"/>
                </a:cubicBezTo>
                <a:cubicBezTo>
                  <a:pt x="6017617" y="2247305"/>
                  <a:pt x="6022577" y="2248545"/>
                  <a:pt x="6027539" y="2251025"/>
                </a:cubicBezTo>
                <a:cubicBezTo>
                  <a:pt x="6032500" y="2253506"/>
                  <a:pt x="6036221" y="2255986"/>
                  <a:pt x="6038701" y="2258467"/>
                </a:cubicBezTo>
                <a:cubicBezTo>
                  <a:pt x="6041181" y="2260947"/>
                  <a:pt x="6046142" y="2263427"/>
                  <a:pt x="6053584" y="2265908"/>
                </a:cubicBezTo>
                <a:cubicBezTo>
                  <a:pt x="6061025" y="2268389"/>
                  <a:pt x="6067226" y="2269629"/>
                  <a:pt x="6072187" y="2269629"/>
                </a:cubicBezTo>
                <a:cubicBezTo>
                  <a:pt x="6092031" y="2274590"/>
                  <a:pt x="6106914" y="2279551"/>
                  <a:pt x="6116836" y="2284512"/>
                </a:cubicBezTo>
                <a:lnTo>
                  <a:pt x="6124277" y="2291953"/>
                </a:lnTo>
                <a:cubicBezTo>
                  <a:pt x="6114356" y="2286992"/>
                  <a:pt x="6109394" y="2285752"/>
                  <a:pt x="6109394" y="2288232"/>
                </a:cubicBezTo>
                <a:cubicBezTo>
                  <a:pt x="6109394" y="2290713"/>
                  <a:pt x="6106914" y="2291953"/>
                  <a:pt x="6101953" y="2291953"/>
                </a:cubicBezTo>
                <a:cubicBezTo>
                  <a:pt x="6096992" y="2291953"/>
                  <a:pt x="6094511" y="2291953"/>
                  <a:pt x="6094511" y="2291953"/>
                </a:cubicBezTo>
                <a:cubicBezTo>
                  <a:pt x="6094511" y="2291953"/>
                  <a:pt x="6094511" y="2294434"/>
                  <a:pt x="6094511" y="2299394"/>
                </a:cubicBezTo>
                <a:cubicBezTo>
                  <a:pt x="6094511" y="2304355"/>
                  <a:pt x="6092031" y="2304355"/>
                  <a:pt x="6087070" y="2299394"/>
                </a:cubicBezTo>
                <a:lnTo>
                  <a:pt x="6079629" y="2291953"/>
                </a:lnTo>
                <a:lnTo>
                  <a:pt x="6072187" y="2284512"/>
                </a:lnTo>
                <a:lnTo>
                  <a:pt x="6064746" y="2277070"/>
                </a:lnTo>
                <a:cubicBezTo>
                  <a:pt x="6054824" y="2277070"/>
                  <a:pt x="6047383" y="2279551"/>
                  <a:pt x="6042422" y="2284512"/>
                </a:cubicBezTo>
                <a:cubicBezTo>
                  <a:pt x="6037460" y="2284512"/>
                  <a:pt x="6034980" y="2283272"/>
                  <a:pt x="6034980" y="2280791"/>
                </a:cubicBezTo>
                <a:cubicBezTo>
                  <a:pt x="6034980" y="2278310"/>
                  <a:pt x="6032500" y="2277070"/>
                  <a:pt x="6027539" y="2277070"/>
                </a:cubicBezTo>
                <a:lnTo>
                  <a:pt x="6027539" y="2269629"/>
                </a:lnTo>
                <a:cubicBezTo>
                  <a:pt x="6022577" y="2269629"/>
                  <a:pt x="6020097" y="2270869"/>
                  <a:pt x="6020097" y="2273350"/>
                </a:cubicBezTo>
                <a:cubicBezTo>
                  <a:pt x="6020097" y="2275830"/>
                  <a:pt x="6012656" y="2277070"/>
                  <a:pt x="5997773" y="2277070"/>
                </a:cubicBezTo>
                <a:cubicBezTo>
                  <a:pt x="5987852" y="2272109"/>
                  <a:pt x="5982890" y="2272109"/>
                  <a:pt x="5982890" y="2277070"/>
                </a:cubicBezTo>
                <a:lnTo>
                  <a:pt x="5968008" y="2277070"/>
                </a:lnTo>
                <a:lnTo>
                  <a:pt x="5968008" y="2269629"/>
                </a:lnTo>
                <a:cubicBezTo>
                  <a:pt x="5963046" y="2264668"/>
                  <a:pt x="5950645" y="2262187"/>
                  <a:pt x="5930801" y="2262187"/>
                </a:cubicBezTo>
                <a:cubicBezTo>
                  <a:pt x="5925839" y="2262187"/>
                  <a:pt x="5923359" y="2260947"/>
                  <a:pt x="5923359" y="2258467"/>
                </a:cubicBezTo>
                <a:cubicBezTo>
                  <a:pt x="5923359" y="2255986"/>
                  <a:pt x="5918398" y="2254746"/>
                  <a:pt x="5908476" y="2254746"/>
                </a:cubicBezTo>
                <a:cubicBezTo>
                  <a:pt x="5893593" y="2254746"/>
                  <a:pt x="5891113" y="2257227"/>
                  <a:pt x="5901035" y="2262187"/>
                </a:cubicBezTo>
                <a:cubicBezTo>
                  <a:pt x="5905996" y="2267148"/>
                  <a:pt x="5938242" y="2277070"/>
                  <a:pt x="5997773" y="2291953"/>
                </a:cubicBezTo>
                <a:lnTo>
                  <a:pt x="6064746" y="2314277"/>
                </a:lnTo>
                <a:lnTo>
                  <a:pt x="6057304" y="2314277"/>
                </a:lnTo>
                <a:lnTo>
                  <a:pt x="6042422" y="2314277"/>
                </a:lnTo>
                <a:cubicBezTo>
                  <a:pt x="6047383" y="2319238"/>
                  <a:pt x="6057304" y="2324199"/>
                  <a:pt x="6072187" y="2329160"/>
                </a:cubicBezTo>
                <a:cubicBezTo>
                  <a:pt x="6077149" y="2334121"/>
                  <a:pt x="6082109" y="2337842"/>
                  <a:pt x="6087070" y="2340322"/>
                </a:cubicBezTo>
                <a:cubicBezTo>
                  <a:pt x="6092031" y="2342803"/>
                  <a:pt x="6094511" y="2344043"/>
                  <a:pt x="6094511" y="2344043"/>
                </a:cubicBezTo>
                <a:cubicBezTo>
                  <a:pt x="6099473" y="2344043"/>
                  <a:pt x="6104433" y="2344043"/>
                  <a:pt x="6109394" y="2344043"/>
                </a:cubicBezTo>
                <a:lnTo>
                  <a:pt x="6124277" y="2351484"/>
                </a:lnTo>
                <a:lnTo>
                  <a:pt x="6139160" y="2351484"/>
                </a:lnTo>
                <a:cubicBezTo>
                  <a:pt x="6173887" y="2356445"/>
                  <a:pt x="6201171" y="2363886"/>
                  <a:pt x="6221015" y="2373809"/>
                </a:cubicBezTo>
                <a:cubicBezTo>
                  <a:pt x="6221015" y="2378769"/>
                  <a:pt x="6223495" y="2381250"/>
                  <a:pt x="6228457" y="2381250"/>
                </a:cubicBezTo>
                <a:cubicBezTo>
                  <a:pt x="6233418" y="2381250"/>
                  <a:pt x="6238378" y="2381250"/>
                  <a:pt x="6243340" y="2381250"/>
                </a:cubicBezTo>
                <a:lnTo>
                  <a:pt x="6250781" y="2388691"/>
                </a:lnTo>
                <a:lnTo>
                  <a:pt x="6280547" y="2396133"/>
                </a:lnTo>
                <a:cubicBezTo>
                  <a:pt x="6295429" y="2401093"/>
                  <a:pt x="6305351" y="2403574"/>
                  <a:pt x="6310312" y="2403574"/>
                </a:cubicBezTo>
                <a:cubicBezTo>
                  <a:pt x="6305351" y="2403574"/>
                  <a:pt x="6300391" y="2403574"/>
                  <a:pt x="6295429" y="2403574"/>
                </a:cubicBezTo>
                <a:cubicBezTo>
                  <a:pt x="6290468" y="2403574"/>
                  <a:pt x="6285508" y="2403574"/>
                  <a:pt x="6280547" y="2403574"/>
                </a:cubicBezTo>
                <a:cubicBezTo>
                  <a:pt x="6270625" y="2398613"/>
                  <a:pt x="6255742" y="2393652"/>
                  <a:pt x="6235898" y="2388691"/>
                </a:cubicBezTo>
                <a:cubicBezTo>
                  <a:pt x="6196211" y="2378769"/>
                  <a:pt x="6163964" y="2368848"/>
                  <a:pt x="6139160" y="2358926"/>
                </a:cubicBezTo>
                <a:cubicBezTo>
                  <a:pt x="6134199" y="2358926"/>
                  <a:pt x="6129238" y="2358926"/>
                  <a:pt x="6124277" y="2358926"/>
                </a:cubicBezTo>
                <a:lnTo>
                  <a:pt x="6079629" y="2351484"/>
                </a:lnTo>
                <a:cubicBezTo>
                  <a:pt x="6074667" y="2346524"/>
                  <a:pt x="6067226" y="2344043"/>
                  <a:pt x="6057304" y="2344043"/>
                </a:cubicBezTo>
                <a:cubicBezTo>
                  <a:pt x="6047383" y="2344043"/>
                  <a:pt x="6042422" y="2342803"/>
                  <a:pt x="6042422" y="2340322"/>
                </a:cubicBezTo>
                <a:cubicBezTo>
                  <a:pt x="6042422" y="2337842"/>
                  <a:pt x="6039942" y="2336601"/>
                  <a:pt x="6034980" y="2336601"/>
                </a:cubicBezTo>
                <a:lnTo>
                  <a:pt x="5990332" y="2329160"/>
                </a:lnTo>
                <a:cubicBezTo>
                  <a:pt x="5980410" y="2324199"/>
                  <a:pt x="5975449" y="2324199"/>
                  <a:pt x="5975449" y="2329160"/>
                </a:cubicBezTo>
                <a:cubicBezTo>
                  <a:pt x="5970488" y="2329160"/>
                  <a:pt x="5968008" y="2329160"/>
                  <a:pt x="5968008" y="2329160"/>
                </a:cubicBezTo>
                <a:cubicBezTo>
                  <a:pt x="5963046" y="2324199"/>
                  <a:pt x="5958086" y="2321719"/>
                  <a:pt x="5953125" y="2321719"/>
                </a:cubicBezTo>
                <a:cubicBezTo>
                  <a:pt x="5948163" y="2321719"/>
                  <a:pt x="5948163" y="2324199"/>
                  <a:pt x="5953125" y="2329160"/>
                </a:cubicBezTo>
                <a:cubicBezTo>
                  <a:pt x="5948163" y="2329160"/>
                  <a:pt x="5944443" y="2329160"/>
                  <a:pt x="5941963" y="2329160"/>
                </a:cubicBezTo>
                <a:cubicBezTo>
                  <a:pt x="5939483" y="2329160"/>
                  <a:pt x="5938242" y="2330400"/>
                  <a:pt x="5938242" y="2332881"/>
                </a:cubicBezTo>
                <a:cubicBezTo>
                  <a:pt x="5938242" y="2335361"/>
                  <a:pt x="5935762" y="2336601"/>
                  <a:pt x="5930801" y="2336601"/>
                </a:cubicBezTo>
                <a:cubicBezTo>
                  <a:pt x="5925839" y="2336601"/>
                  <a:pt x="5915918" y="2334121"/>
                  <a:pt x="5901035" y="2329160"/>
                </a:cubicBezTo>
                <a:cubicBezTo>
                  <a:pt x="5881191" y="2319238"/>
                  <a:pt x="5868789" y="2314277"/>
                  <a:pt x="5863828" y="2314277"/>
                </a:cubicBezTo>
                <a:cubicBezTo>
                  <a:pt x="5858867" y="2314277"/>
                  <a:pt x="5855146" y="2313037"/>
                  <a:pt x="5852666" y="2310557"/>
                </a:cubicBezTo>
                <a:cubicBezTo>
                  <a:pt x="5850186" y="2308076"/>
                  <a:pt x="5846465" y="2306836"/>
                  <a:pt x="5841504" y="2306836"/>
                </a:cubicBezTo>
                <a:cubicBezTo>
                  <a:pt x="5831582" y="2306836"/>
                  <a:pt x="5822900" y="2304355"/>
                  <a:pt x="5815459" y="2299394"/>
                </a:cubicBezTo>
                <a:cubicBezTo>
                  <a:pt x="5808017" y="2294434"/>
                  <a:pt x="5803056" y="2293193"/>
                  <a:pt x="5800576" y="2295674"/>
                </a:cubicBezTo>
                <a:cubicBezTo>
                  <a:pt x="5798096" y="2298154"/>
                  <a:pt x="5794375" y="2296914"/>
                  <a:pt x="5789414" y="2291953"/>
                </a:cubicBezTo>
                <a:cubicBezTo>
                  <a:pt x="5784452" y="2286992"/>
                  <a:pt x="5777011" y="2284512"/>
                  <a:pt x="5767090" y="2284512"/>
                </a:cubicBezTo>
                <a:lnTo>
                  <a:pt x="5737324" y="2269629"/>
                </a:lnTo>
                <a:cubicBezTo>
                  <a:pt x="5727402" y="2269629"/>
                  <a:pt x="5719961" y="2269629"/>
                  <a:pt x="5715000" y="2269629"/>
                </a:cubicBezTo>
                <a:lnTo>
                  <a:pt x="5677793" y="2254746"/>
                </a:lnTo>
                <a:cubicBezTo>
                  <a:pt x="5672831" y="2249785"/>
                  <a:pt x="5665390" y="2247305"/>
                  <a:pt x="5655468" y="2247305"/>
                </a:cubicBezTo>
                <a:lnTo>
                  <a:pt x="5648027" y="2254746"/>
                </a:lnTo>
                <a:cubicBezTo>
                  <a:pt x="5648027" y="2259707"/>
                  <a:pt x="5652988" y="2262187"/>
                  <a:pt x="5662910" y="2262187"/>
                </a:cubicBezTo>
                <a:cubicBezTo>
                  <a:pt x="5672831" y="2262187"/>
                  <a:pt x="5677793" y="2263427"/>
                  <a:pt x="5677793" y="2265908"/>
                </a:cubicBezTo>
                <a:cubicBezTo>
                  <a:pt x="5677793" y="2268389"/>
                  <a:pt x="5680273" y="2270869"/>
                  <a:pt x="5685234" y="2273350"/>
                </a:cubicBezTo>
                <a:cubicBezTo>
                  <a:pt x="5690195" y="2275830"/>
                  <a:pt x="5695156" y="2275830"/>
                  <a:pt x="5700117" y="2273350"/>
                </a:cubicBezTo>
                <a:cubicBezTo>
                  <a:pt x="5705078" y="2270869"/>
                  <a:pt x="5712520" y="2272109"/>
                  <a:pt x="5722441" y="2277070"/>
                </a:cubicBezTo>
                <a:lnTo>
                  <a:pt x="5759648" y="2284512"/>
                </a:lnTo>
                <a:cubicBezTo>
                  <a:pt x="5759648" y="2289472"/>
                  <a:pt x="5759648" y="2291953"/>
                  <a:pt x="5759648" y="2291953"/>
                </a:cubicBezTo>
                <a:cubicBezTo>
                  <a:pt x="5759648" y="2291953"/>
                  <a:pt x="5760889" y="2293193"/>
                  <a:pt x="5763369" y="2295674"/>
                </a:cubicBezTo>
                <a:cubicBezTo>
                  <a:pt x="5765849" y="2298154"/>
                  <a:pt x="5769570" y="2299394"/>
                  <a:pt x="5774531" y="2299394"/>
                </a:cubicBezTo>
                <a:cubicBezTo>
                  <a:pt x="5779492" y="2299394"/>
                  <a:pt x="5788173" y="2303115"/>
                  <a:pt x="5800576" y="2310557"/>
                </a:cubicBezTo>
                <a:cubicBezTo>
                  <a:pt x="5812979" y="2317998"/>
                  <a:pt x="5820420" y="2319238"/>
                  <a:pt x="5822900" y="2314277"/>
                </a:cubicBezTo>
                <a:cubicBezTo>
                  <a:pt x="5825380" y="2309317"/>
                  <a:pt x="5827861" y="2306836"/>
                  <a:pt x="5830342" y="2306836"/>
                </a:cubicBezTo>
                <a:cubicBezTo>
                  <a:pt x="5832822" y="2306836"/>
                  <a:pt x="5834062" y="2309317"/>
                  <a:pt x="5834062" y="2314277"/>
                </a:cubicBezTo>
                <a:lnTo>
                  <a:pt x="5856386" y="2336601"/>
                </a:lnTo>
                <a:cubicBezTo>
                  <a:pt x="5876231" y="2341562"/>
                  <a:pt x="5886152" y="2345283"/>
                  <a:pt x="5886152" y="2347764"/>
                </a:cubicBezTo>
                <a:cubicBezTo>
                  <a:pt x="5886152" y="2350244"/>
                  <a:pt x="5888632" y="2351484"/>
                  <a:pt x="5893593" y="2351484"/>
                </a:cubicBezTo>
                <a:lnTo>
                  <a:pt x="5930801" y="2358926"/>
                </a:lnTo>
                <a:cubicBezTo>
                  <a:pt x="5935762" y="2363886"/>
                  <a:pt x="5950645" y="2371328"/>
                  <a:pt x="5975449" y="2381250"/>
                </a:cubicBezTo>
                <a:cubicBezTo>
                  <a:pt x="6000253" y="2391172"/>
                  <a:pt x="6015136" y="2396133"/>
                  <a:pt x="6020097" y="2396133"/>
                </a:cubicBezTo>
                <a:cubicBezTo>
                  <a:pt x="6025059" y="2396133"/>
                  <a:pt x="6027539" y="2396133"/>
                  <a:pt x="6027539" y="2396133"/>
                </a:cubicBezTo>
                <a:cubicBezTo>
                  <a:pt x="6027539" y="2401093"/>
                  <a:pt x="6028779" y="2403574"/>
                  <a:pt x="6031260" y="2403574"/>
                </a:cubicBezTo>
                <a:lnTo>
                  <a:pt x="6012656" y="2396133"/>
                </a:lnTo>
                <a:cubicBezTo>
                  <a:pt x="6002734" y="2396133"/>
                  <a:pt x="5987852" y="2392412"/>
                  <a:pt x="5968008" y="2384971"/>
                </a:cubicBezTo>
                <a:cubicBezTo>
                  <a:pt x="5948163" y="2377529"/>
                  <a:pt x="5937001" y="2376289"/>
                  <a:pt x="5934521" y="2381250"/>
                </a:cubicBezTo>
                <a:cubicBezTo>
                  <a:pt x="5932041" y="2386211"/>
                  <a:pt x="5929560" y="2386211"/>
                  <a:pt x="5927080" y="2381250"/>
                </a:cubicBezTo>
                <a:cubicBezTo>
                  <a:pt x="5924600" y="2376289"/>
                  <a:pt x="5918398" y="2371328"/>
                  <a:pt x="5908476" y="2366367"/>
                </a:cubicBezTo>
                <a:cubicBezTo>
                  <a:pt x="5898555" y="2361406"/>
                  <a:pt x="5891113" y="2358926"/>
                  <a:pt x="5886152" y="2358926"/>
                </a:cubicBezTo>
                <a:lnTo>
                  <a:pt x="5893593" y="2366367"/>
                </a:lnTo>
                <a:cubicBezTo>
                  <a:pt x="5898555" y="2366367"/>
                  <a:pt x="5898555" y="2368848"/>
                  <a:pt x="5893593" y="2373809"/>
                </a:cubicBezTo>
                <a:lnTo>
                  <a:pt x="5901035" y="2381250"/>
                </a:lnTo>
                <a:lnTo>
                  <a:pt x="5893593" y="2381250"/>
                </a:lnTo>
                <a:cubicBezTo>
                  <a:pt x="5883672" y="2376289"/>
                  <a:pt x="5878711" y="2372568"/>
                  <a:pt x="5878711" y="2370088"/>
                </a:cubicBezTo>
                <a:cubicBezTo>
                  <a:pt x="5878711" y="2367607"/>
                  <a:pt x="5876231" y="2366367"/>
                  <a:pt x="5871269" y="2366367"/>
                </a:cubicBezTo>
                <a:lnTo>
                  <a:pt x="5871269" y="2373809"/>
                </a:lnTo>
                <a:lnTo>
                  <a:pt x="5863828" y="2366367"/>
                </a:lnTo>
                <a:lnTo>
                  <a:pt x="5841504" y="2358926"/>
                </a:lnTo>
                <a:cubicBezTo>
                  <a:pt x="5841504" y="2358926"/>
                  <a:pt x="5839024" y="2357686"/>
                  <a:pt x="5834062" y="2355205"/>
                </a:cubicBezTo>
                <a:cubicBezTo>
                  <a:pt x="5829101" y="2352724"/>
                  <a:pt x="5826621" y="2351484"/>
                  <a:pt x="5826621" y="2351484"/>
                </a:cubicBezTo>
                <a:cubicBezTo>
                  <a:pt x="5816699" y="2351484"/>
                  <a:pt x="5814218" y="2353965"/>
                  <a:pt x="5819179" y="2358926"/>
                </a:cubicBezTo>
                <a:lnTo>
                  <a:pt x="5811738" y="2358926"/>
                </a:lnTo>
                <a:cubicBezTo>
                  <a:pt x="5811738" y="2353965"/>
                  <a:pt x="5808017" y="2351484"/>
                  <a:pt x="5800576" y="2351484"/>
                </a:cubicBezTo>
                <a:cubicBezTo>
                  <a:pt x="5793135" y="2351484"/>
                  <a:pt x="5789414" y="2346524"/>
                  <a:pt x="5789414" y="2336601"/>
                </a:cubicBezTo>
                <a:cubicBezTo>
                  <a:pt x="5789414" y="2326679"/>
                  <a:pt x="5786934" y="2321719"/>
                  <a:pt x="5781972" y="2321719"/>
                </a:cubicBezTo>
                <a:lnTo>
                  <a:pt x="5770810" y="2321719"/>
                </a:lnTo>
                <a:cubicBezTo>
                  <a:pt x="5773290" y="2321719"/>
                  <a:pt x="5777011" y="2324199"/>
                  <a:pt x="5781972" y="2329160"/>
                </a:cubicBezTo>
                <a:lnTo>
                  <a:pt x="5781972" y="2336601"/>
                </a:lnTo>
                <a:cubicBezTo>
                  <a:pt x="5781972" y="2336601"/>
                  <a:pt x="5779492" y="2340322"/>
                  <a:pt x="5774531" y="2347764"/>
                </a:cubicBezTo>
                <a:cubicBezTo>
                  <a:pt x="5769570" y="2355205"/>
                  <a:pt x="5763369" y="2358926"/>
                  <a:pt x="5755927" y="2358926"/>
                </a:cubicBezTo>
                <a:cubicBezTo>
                  <a:pt x="5748486" y="2358926"/>
                  <a:pt x="5744765" y="2360166"/>
                  <a:pt x="5744765" y="2362646"/>
                </a:cubicBezTo>
                <a:cubicBezTo>
                  <a:pt x="5744765" y="2365127"/>
                  <a:pt x="5747245" y="2367607"/>
                  <a:pt x="5752207" y="2370088"/>
                </a:cubicBezTo>
                <a:cubicBezTo>
                  <a:pt x="5757168" y="2372568"/>
                  <a:pt x="5762128" y="2373809"/>
                  <a:pt x="5767090" y="2373809"/>
                </a:cubicBezTo>
                <a:cubicBezTo>
                  <a:pt x="5762128" y="2378769"/>
                  <a:pt x="5764609" y="2381250"/>
                  <a:pt x="5774531" y="2381250"/>
                </a:cubicBezTo>
                <a:cubicBezTo>
                  <a:pt x="5789414" y="2381250"/>
                  <a:pt x="5796855" y="2383731"/>
                  <a:pt x="5796855" y="2388691"/>
                </a:cubicBezTo>
                <a:lnTo>
                  <a:pt x="5781972" y="2388691"/>
                </a:lnTo>
                <a:cubicBezTo>
                  <a:pt x="5781972" y="2393652"/>
                  <a:pt x="5781972" y="2396133"/>
                  <a:pt x="5781972" y="2396133"/>
                </a:cubicBezTo>
                <a:lnTo>
                  <a:pt x="5781972" y="2403574"/>
                </a:lnTo>
                <a:cubicBezTo>
                  <a:pt x="5781972" y="2403574"/>
                  <a:pt x="5780732" y="2402334"/>
                  <a:pt x="5778252" y="2399853"/>
                </a:cubicBezTo>
                <a:cubicBezTo>
                  <a:pt x="5775772" y="2397373"/>
                  <a:pt x="5769570" y="2393652"/>
                  <a:pt x="5759648" y="2388691"/>
                </a:cubicBezTo>
                <a:lnTo>
                  <a:pt x="5744765" y="2396133"/>
                </a:lnTo>
                <a:lnTo>
                  <a:pt x="5774531" y="2403574"/>
                </a:lnTo>
                <a:cubicBezTo>
                  <a:pt x="5779492" y="2408535"/>
                  <a:pt x="5784452" y="2413496"/>
                  <a:pt x="5789414" y="2418457"/>
                </a:cubicBezTo>
                <a:lnTo>
                  <a:pt x="5789414" y="2425898"/>
                </a:lnTo>
                <a:lnTo>
                  <a:pt x="5781972" y="2425898"/>
                </a:lnTo>
                <a:cubicBezTo>
                  <a:pt x="5781972" y="2430859"/>
                  <a:pt x="5779492" y="2433340"/>
                  <a:pt x="5774531" y="2433340"/>
                </a:cubicBezTo>
                <a:lnTo>
                  <a:pt x="5796855" y="2448223"/>
                </a:lnTo>
                <a:lnTo>
                  <a:pt x="5804297" y="2455664"/>
                </a:lnTo>
                <a:lnTo>
                  <a:pt x="5789414" y="2463105"/>
                </a:lnTo>
                <a:cubicBezTo>
                  <a:pt x="5784452" y="2463105"/>
                  <a:pt x="5780732" y="2463105"/>
                  <a:pt x="5778252" y="2463105"/>
                </a:cubicBezTo>
                <a:cubicBezTo>
                  <a:pt x="5775772" y="2463105"/>
                  <a:pt x="5774531" y="2465586"/>
                  <a:pt x="5774531" y="2470547"/>
                </a:cubicBezTo>
                <a:cubicBezTo>
                  <a:pt x="5774531" y="2470547"/>
                  <a:pt x="5777011" y="2470547"/>
                  <a:pt x="5781972" y="2470547"/>
                </a:cubicBezTo>
                <a:lnTo>
                  <a:pt x="5789414" y="2477988"/>
                </a:lnTo>
                <a:cubicBezTo>
                  <a:pt x="5789414" y="2477988"/>
                  <a:pt x="5789414" y="2480469"/>
                  <a:pt x="5789414" y="2485430"/>
                </a:cubicBezTo>
                <a:lnTo>
                  <a:pt x="5781972" y="2485430"/>
                </a:lnTo>
                <a:lnTo>
                  <a:pt x="5767090" y="2485430"/>
                </a:lnTo>
                <a:lnTo>
                  <a:pt x="5781972" y="2492871"/>
                </a:lnTo>
                <a:cubicBezTo>
                  <a:pt x="5786934" y="2492871"/>
                  <a:pt x="5790654" y="2492871"/>
                  <a:pt x="5793135" y="2492871"/>
                </a:cubicBezTo>
                <a:cubicBezTo>
                  <a:pt x="5795615" y="2492871"/>
                  <a:pt x="5799335" y="2492871"/>
                  <a:pt x="5804297" y="2492871"/>
                </a:cubicBezTo>
                <a:cubicBezTo>
                  <a:pt x="5809258" y="2492871"/>
                  <a:pt x="5811738" y="2492871"/>
                  <a:pt x="5811738" y="2492871"/>
                </a:cubicBezTo>
                <a:cubicBezTo>
                  <a:pt x="5816699" y="2492871"/>
                  <a:pt x="5819179" y="2494111"/>
                  <a:pt x="5819179" y="2496592"/>
                </a:cubicBezTo>
                <a:cubicBezTo>
                  <a:pt x="5819179" y="2499072"/>
                  <a:pt x="5819179" y="2500312"/>
                  <a:pt x="5819179" y="2500312"/>
                </a:cubicBezTo>
                <a:lnTo>
                  <a:pt x="5826621" y="2500312"/>
                </a:lnTo>
                <a:cubicBezTo>
                  <a:pt x="5826621" y="2495352"/>
                  <a:pt x="5824141" y="2492871"/>
                  <a:pt x="5819179" y="2492871"/>
                </a:cubicBezTo>
                <a:cubicBezTo>
                  <a:pt x="5819179" y="2487910"/>
                  <a:pt x="5819179" y="2485430"/>
                  <a:pt x="5819179" y="2485430"/>
                </a:cubicBezTo>
                <a:cubicBezTo>
                  <a:pt x="5819179" y="2485430"/>
                  <a:pt x="5822900" y="2486670"/>
                  <a:pt x="5830342" y="2489150"/>
                </a:cubicBezTo>
                <a:cubicBezTo>
                  <a:pt x="5837783" y="2491631"/>
                  <a:pt x="5846465" y="2495352"/>
                  <a:pt x="5856386" y="2500312"/>
                </a:cubicBezTo>
                <a:cubicBezTo>
                  <a:pt x="5866308" y="2505273"/>
                  <a:pt x="5873749" y="2507754"/>
                  <a:pt x="5878711" y="2507754"/>
                </a:cubicBezTo>
                <a:cubicBezTo>
                  <a:pt x="5883672" y="2512715"/>
                  <a:pt x="5888632" y="2515195"/>
                  <a:pt x="5893593" y="2515195"/>
                </a:cubicBezTo>
                <a:cubicBezTo>
                  <a:pt x="5898555" y="2515195"/>
                  <a:pt x="5902276" y="2516435"/>
                  <a:pt x="5904756" y="2518916"/>
                </a:cubicBezTo>
                <a:cubicBezTo>
                  <a:pt x="5907236" y="2521397"/>
                  <a:pt x="5913438" y="2523877"/>
                  <a:pt x="5923359" y="2526357"/>
                </a:cubicBezTo>
                <a:cubicBezTo>
                  <a:pt x="5933281" y="2528838"/>
                  <a:pt x="5940722" y="2530078"/>
                  <a:pt x="5945683" y="2530078"/>
                </a:cubicBezTo>
                <a:cubicBezTo>
                  <a:pt x="5950645" y="2530078"/>
                  <a:pt x="5951884" y="2532559"/>
                  <a:pt x="5949404" y="2537519"/>
                </a:cubicBezTo>
                <a:cubicBezTo>
                  <a:pt x="5946924" y="2542480"/>
                  <a:pt x="5943203" y="2544961"/>
                  <a:pt x="5938242" y="2544961"/>
                </a:cubicBezTo>
                <a:cubicBezTo>
                  <a:pt x="5938242" y="2549922"/>
                  <a:pt x="5935762" y="2552402"/>
                  <a:pt x="5930801" y="2552402"/>
                </a:cubicBezTo>
                <a:cubicBezTo>
                  <a:pt x="5925839" y="2552402"/>
                  <a:pt x="5923359" y="2552402"/>
                  <a:pt x="5923359" y="2552402"/>
                </a:cubicBezTo>
                <a:lnTo>
                  <a:pt x="5915918" y="2552402"/>
                </a:lnTo>
                <a:cubicBezTo>
                  <a:pt x="5915918" y="2547442"/>
                  <a:pt x="5913438" y="2544961"/>
                  <a:pt x="5908476" y="2544961"/>
                </a:cubicBezTo>
                <a:cubicBezTo>
                  <a:pt x="5903515" y="2544961"/>
                  <a:pt x="5902276" y="2543721"/>
                  <a:pt x="5904756" y="2541240"/>
                </a:cubicBezTo>
                <a:cubicBezTo>
                  <a:pt x="5907236" y="2538759"/>
                  <a:pt x="5905996" y="2536279"/>
                  <a:pt x="5901035" y="2533799"/>
                </a:cubicBezTo>
                <a:cubicBezTo>
                  <a:pt x="5896074" y="2531318"/>
                  <a:pt x="5891113" y="2528838"/>
                  <a:pt x="5886152" y="2526357"/>
                </a:cubicBezTo>
                <a:cubicBezTo>
                  <a:pt x="5881191" y="2523877"/>
                  <a:pt x="5876231" y="2525117"/>
                  <a:pt x="5871269" y="2530078"/>
                </a:cubicBezTo>
                <a:cubicBezTo>
                  <a:pt x="5871269" y="2535039"/>
                  <a:pt x="5870029" y="2537519"/>
                  <a:pt x="5867549" y="2537519"/>
                </a:cubicBezTo>
                <a:cubicBezTo>
                  <a:pt x="5865068" y="2537519"/>
                  <a:pt x="5861348" y="2536279"/>
                  <a:pt x="5856386" y="2533799"/>
                </a:cubicBezTo>
                <a:cubicBezTo>
                  <a:pt x="5851425" y="2531318"/>
                  <a:pt x="5847704" y="2530078"/>
                  <a:pt x="5845224" y="2530078"/>
                </a:cubicBezTo>
                <a:cubicBezTo>
                  <a:pt x="5842744" y="2530078"/>
                  <a:pt x="5841504" y="2532559"/>
                  <a:pt x="5841504" y="2537519"/>
                </a:cubicBezTo>
                <a:lnTo>
                  <a:pt x="5834062" y="2537519"/>
                </a:lnTo>
                <a:cubicBezTo>
                  <a:pt x="5829101" y="2532559"/>
                  <a:pt x="5826621" y="2530078"/>
                  <a:pt x="5826621" y="2530078"/>
                </a:cubicBezTo>
                <a:lnTo>
                  <a:pt x="5826621" y="2537519"/>
                </a:lnTo>
                <a:cubicBezTo>
                  <a:pt x="5826621" y="2542480"/>
                  <a:pt x="5826621" y="2547442"/>
                  <a:pt x="5826621" y="2552402"/>
                </a:cubicBezTo>
                <a:lnTo>
                  <a:pt x="5834062" y="2559844"/>
                </a:lnTo>
                <a:cubicBezTo>
                  <a:pt x="5834062" y="2559844"/>
                  <a:pt x="5831582" y="2559844"/>
                  <a:pt x="5826621" y="2559844"/>
                </a:cubicBezTo>
                <a:cubicBezTo>
                  <a:pt x="5826621" y="2564804"/>
                  <a:pt x="5826621" y="2567285"/>
                  <a:pt x="5826621" y="2567285"/>
                </a:cubicBezTo>
                <a:lnTo>
                  <a:pt x="5841504" y="2582168"/>
                </a:lnTo>
                <a:cubicBezTo>
                  <a:pt x="5846465" y="2587129"/>
                  <a:pt x="5847704" y="2590849"/>
                  <a:pt x="5845224" y="2593330"/>
                </a:cubicBezTo>
                <a:cubicBezTo>
                  <a:pt x="5842744" y="2595811"/>
                  <a:pt x="5843984" y="2599531"/>
                  <a:pt x="5848945" y="2604492"/>
                </a:cubicBezTo>
                <a:lnTo>
                  <a:pt x="5841504" y="2611934"/>
                </a:lnTo>
                <a:cubicBezTo>
                  <a:pt x="5836542" y="2606973"/>
                  <a:pt x="5832822" y="2605732"/>
                  <a:pt x="5830342" y="2608213"/>
                </a:cubicBezTo>
                <a:cubicBezTo>
                  <a:pt x="5827861" y="2610693"/>
                  <a:pt x="5827861" y="2614414"/>
                  <a:pt x="5830342" y="2619375"/>
                </a:cubicBezTo>
                <a:cubicBezTo>
                  <a:pt x="5832822" y="2624336"/>
                  <a:pt x="5834062" y="2626816"/>
                  <a:pt x="5834062" y="2626816"/>
                </a:cubicBezTo>
                <a:lnTo>
                  <a:pt x="5841504" y="2634258"/>
                </a:lnTo>
                <a:cubicBezTo>
                  <a:pt x="5846465" y="2634258"/>
                  <a:pt x="5850186" y="2631777"/>
                  <a:pt x="5852666" y="2626816"/>
                </a:cubicBezTo>
                <a:cubicBezTo>
                  <a:pt x="5855146" y="2621856"/>
                  <a:pt x="5856386" y="2616894"/>
                  <a:pt x="5856386" y="2611934"/>
                </a:cubicBezTo>
                <a:lnTo>
                  <a:pt x="5863828" y="2611934"/>
                </a:lnTo>
                <a:cubicBezTo>
                  <a:pt x="5863828" y="2616894"/>
                  <a:pt x="5866308" y="2619375"/>
                  <a:pt x="5871269" y="2619375"/>
                </a:cubicBezTo>
                <a:cubicBezTo>
                  <a:pt x="5871269" y="2619375"/>
                  <a:pt x="5873749" y="2619375"/>
                  <a:pt x="5878711" y="2619375"/>
                </a:cubicBezTo>
                <a:cubicBezTo>
                  <a:pt x="5878711" y="2624336"/>
                  <a:pt x="5881191" y="2626816"/>
                  <a:pt x="5886152" y="2626816"/>
                </a:cubicBezTo>
                <a:lnTo>
                  <a:pt x="5878711" y="2626816"/>
                </a:lnTo>
                <a:cubicBezTo>
                  <a:pt x="5868789" y="2621856"/>
                  <a:pt x="5862587" y="2621856"/>
                  <a:pt x="5860107" y="2626816"/>
                </a:cubicBezTo>
                <a:cubicBezTo>
                  <a:pt x="5857627" y="2631777"/>
                  <a:pt x="5857627" y="2635498"/>
                  <a:pt x="5860107" y="2637978"/>
                </a:cubicBezTo>
                <a:cubicBezTo>
                  <a:pt x="5862587" y="2640459"/>
                  <a:pt x="5861348" y="2641699"/>
                  <a:pt x="5856386" y="2641699"/>
                </a:cubicBezTo>
                <a:lnTo>
                  <a:pt x="5856386" y="2649141"/>
                </a:lnTo>
                <a:lnTo>
                  <a:pt x="5848945" y="2649141"/>
                </a:lnTo>
                <a:lnTo>
                  <a:pt x="5863828" y="2656582"/>
                </a:lnTo>
                <a:lnTo>
                  <a:pt x="5863828" y="2649141"/>
                </a:lnTo>
                <a:lnTo>
                  <a:pt x="5863828" y="2641699"/>
                </a:lnTo>
                <a:cubicBezTo>
                  <a:pt x="5868789" y="2641699"/>
                  <a:pt x="5872510" y="2642939"/>
                  <a:pt x="5874990" y="2645420"/>
                </a:cubicBezTo>
                <a:cubicBezTo>
                  <a:pt x="5877470" y="2647900"/>
                  <a:pt x="5876231" y="2649141"/>
                  <a:pt x="5871269" y="2649141"/>
                </a:cubicBezTo>
                <a:lnTo>
                  <a:pt x="5871269" y="2664023"/>
                </a:lnTo>
                <a:cubicBezTo>
                  <a:pt x="5861348" y="2664023"/>
                  <a:pt x="5857627" y="2666504"/>
                  <a:pt x="5860107" y="2671465"/>
                </a:cubicBezTo>
                <a:cubicBezTo>
                  <a:pt x="5862587" y="2676426"/>
                  <a:pt x="5858867" y="2678906"/>
                  <a:pt x="5848945" y="2678906"/>
                </a:cubicBezTo>
                <a:cubicBezTo>
                  <a:pt x="5839024" y="2678906"/>
                  <a:pt x="5834062" y="2676426"/>
                  <a:pt x="5834062" y="2671465"/>
                </a:cubicBezTo>
                <a:cubicBezTo>
                  <a:pt x="5829101" y="2671465"/>
                  <a:pt x="5825380" y="2671465"/>
                  <a:pt x="5822900" y="2671465"/>
                </a:cubicBezTo>
                <a:cubicBezTo>
                  <a:pt x="5820420" y="2671465"/>
                  <a:pt x="5816699" y="2671465"/>
                  <a:pt x="5811738" y="2671465"/>
                </a:cubicBezTo>
                <a:cubicBezTo>
                  <a:pt x="5816699" y="2676426"/>
                  <a:pt x="5814218" y="2678906"/>
                  <a:pt x="5804297" y="2678906"/>
                </a:cubicBezTo>
                <a:cubicBezTo>
                  <a:pt x="5799335" y="2673945"/>
                  <a:pt x="5791894" y="2671465"/>
                  <a:pt x="5781972" y="2671465"/>
                </a:cubicBezTo>
                <a:cubicBezTo>
                  <a:pt x="5772051" y="2666504"/>
                  <a:pt x="5764609" y="2664023"/>
                  <a:pt x="5759648" y="2664023"/>
                </a:cubicBezTo>
                <a:lnTo>
                  <a:pt x="5767090" y="2671465"/>
                </a:lnTo>
                <a:lnTo>
                  <a:pt x="5774531" y="2678906"/>
                </a:lnTo>
                <a:cubicBezTo>
                  <a:pt x="5779492" y="2678906"/>
                  <a:pt x="5784452" y="2681387"/>
                  <a:pt x="5789414" y="2686348"/>
                </a:cubicBezTo>
                <a:cubicBezTo>
                  <a:pt x="5794375" y="2691308"/>
                  <a:pt x="5799335" y="2693789"/>
                  <a:pt x="5804297" y="2693789"/>
                </a:cubicBezTo>
                <a:lnTo>
                  <a:pt x="5811738" y="2701230"/>
                </a:lnTo>
                <a:lnTo>
                  <a:pt x="5811738" y="2708672"/>
                </a:lnTo>
                <a:lnTo>
                  <a:pt x="5826621" y="2716113"/>
                </a:lnTo>
                <a:lnTo>
                  <a:pt x="5863828" y="2723555"/>
                </a:lnTo>
                <a:cubicBezTo>
                  <a:pt x="5863828" y="2723555"/>
                  <a:pt x="5865068" y="2724795"/>
                  <a:pt x="5867549" y="2727275"/>
                </a:cubicBezTo>
                <a:cubicBezTo>
                  <a:pt x="5870029" y="2729756"/>
                  <a:pt x="5873749" y="2733477"/>
                  <a:pt x="5878711" y="2738437"/>
                </a:cubicBezTo>
                <a:lnTo>
                  <a:pt x="5886152" y="2745879"/>
                </a:lnTo>
                <a:cubicBezTo>
                  <a:pt x="5891113" y="2745879"/>
                  <a:pt x="5894834" y="2747119"/>
                  <a:pt x="5897314" y="2749600"/>
                </a:cubicBezTo>
                <a:cubicBezTo>
                  <a:pt x="5899794" y="2752080"/>
                  <a:pt x="5902276" y="2752080"/>
                  <a:pt x="5904756" y="2749600"/>
                </a:cubicBezTo>
                <a:cubicBezTo>
                  <a:pt x="5907236" y="2747119"/>
                  <a:pt x="5909717" y="2748359"/>
                  <a:pt x="5912197" y="2753320"/>
                </a:cubicBezTo>
                <a:cubicBezTo>
                  <a:pt x="5914677" y="2758281"/>
                  <a:pt x="5917158" y="2759522"/>
                  <a:pt x="5919638" y="2757041"/>
                </a:cubicBezTo>
                <a:cubicBezTo>
                  <a:pt x="5922118" y="2754560"/>
                  <a:pt x="5925839" y="2755801"/>
                  <a:pt x="5930801" y="2760762"/>
                </a:cubicBezTo>
                <a:cubicBezTo>
                  <a:pt x="5940722" y="2770684"/>
                  <a:pt x="5949404" y="2776884"/>
                  <a:pt x="5956845" y="2779365"/>
                </a:cubicBezTo>
                <a:cubicBezTo>
                  <a:pt x="5964287" y="2781846"/>
                  <a:pt x="5980410" y="2790527"/>
                  <a:pt x="6005215" y="2805410"/>
                </a:cubicBezTo>
                <a:cubicBezTo>
                  <a:pt x="6025059" y="2810371"/>
                  <a:pt x="6043662" y="2819053"/>
                  <a:pt x="6061025" y="2831455"/>
                </a:cubicBezTo>
                <a:cubicBezTo>
                  <a:pt x="6078388" y="2843857"/>
                  <a:pt x="6087070" y="2855019"/>
                  <a:pt x="6087070" y="2864941"/>
                </a:cubicBezTo>
                <a:cubicBezTo>
                  <a:pt x="6087070" y="2869902"/>
                  <a:pt x="6088311" y="2873623"/>
                  <a:pt x="6090791" y="2876103"/>
                </a:cubicBezTo>
                <a:cubicBezTo>
                  <a:pt x="6093271" y="2878584"/>
                  <a:pt x="6093271" y="2879824"/>
                  <a:pt x="6090791" y="2879824"/>
                </a:cubicBezTo>
                <a:cubicBezTo>
                  <a:pt x="6088311" y="2879824"/>
                  <a:pt x="6087070" y="2877343"/>
                  <a:pt x="6087070" y="2872383"/>
                </a:cubicBezTo>
                <a:cubicBezTo>
                  <a:pt x="6087070" y="2867422"/>
                  <a:pt x="6079629" y="2864941"/>
                  <a:pt x="6064746" y="2864941"/>
                </a:cubicBezTo>
                <a:cubicBezTo>
                  <a:pt x="6059785" y="2864941"/>
                  <a:pt x="6057304" y="2864941"/>
                  <a:pt x="6057304" y="2864941"/>
                </a:cubicBezTo>
                <a:cubicBezTo>
                  <a:pt x="6052343" y="2864941"/>
                  <a:pt x="6047383" y="2862461"/>
                  <a:pt x="6042422" y="2857500"/>
                </a:cubicBezTo>
                <a:lnTo>
                  <a:pt x="6020097" y="2850059"/>
                </a:lnTo>
                <a:cubicBezTo>
                  <a:pt x="6020097" y="2850059"/>
                  <a:pt x="6017617" y="2850059"/>
                  <a:pt x="6012656" y="2850059"/>
                </a:cubicBezTo>
                <a:lnTo>
                  <a:pt x="5982890" y="2835176"/>
                </a:lnTo>
                <a:cubicBezTo>
                  <a:pt x="5977929" y="2840136"/>
                  <a:pt x="5974208" y="2842617"/>
                  <a:pt x="5971728" y="2842617"/>
                </a:cubicBezTo>
                <a:cubicBezTo>
                  <a:pt x="5969248" y="2842617"/>
                  <a:pt x="5965527" y="2840136"/>
                  <a:pt x="5960566" y="2835176"/>
                </a:cubicBezTo>
                <a:lnTo>
                  <a:pt x="5953125" y="2835176"/>
                </a:lnTo>
                <a:cubicBezTo>
                  <a:pt x="5958086" y="2840136"/>
                  <a:pt x="5987852" y="2855019"/>
                  <a:pt x="6042422" y="2879824"/>
                </a:cubicBezTo>
                <a:lnTo>
                  <a:pt x="6072187" y="2902148"/>
                </a:lnTo>
                <a:lnTo>
                  <a:pt x="6087070" y="2917031"/>
                </a:lnTo>
                <a:lnTo>
                  <a:pt x="6094511" y="2931914"/>
                </a:lnTo>
                <a:cubicBezTo>
                  <a:pt x="6089550" y="2931914"/>
                  <a:pt x="6084590" y="2929433"/>
                  <a:pt x="6079629" y="2924473"/>
                </a:cubicBezTo>
                <a:lnTo>
                  <a:pt x="6072187" y="2924473"/>
                </a:lnTo>
                <a:cubicBezTo>
                  <a:pt x="6072187" y="2924473"/>
                  <a:pt x="6069707" y="2924473"/>
                  <a:pt x="6064746" y="2924473"/>
                </a:cubicBezTo>
                <a:cubicBezTo>
                  <a:pt x="6059785" y="2919512"/>
                  <a:pt x="6057304" y="2917031"/>
                  <a:pt x="6057304" y="2917031"/>
                </a:cubicBezTo>
                <a:lnTo>
                  <a:pt x="6020097" y="2894707"/>
                </a:lnTo>
                <a:cubicBezTo>
                  <a:pt x="6020097" y="2894707"/>
                  <a:pt x="6021338" y="2895947"/>
                  <a:pt x="6023818" y="2898428"/>
                </a:cubicBezTo>
                <a:cubicBezTo>
                  <a:pt x="6026298" y="2900908"/>
                  <a:pt x="6027539" y="2902148"/>
                  <a:pt x="6027539" y="2902148"/>
                </a:cubicBezTo>
                <a:lnTo>
                  <a:pt x="6012656" y="2902148"/>
                </a:lnTo>
                <a:cubicBezTo>
                  <a:pt x="6012656" y="2902148"/>
                  <a:pt x="6012656" y="2900908"/>
                  <a:pt x="6012656" y="2898428"/>
                </a:cubicBezTo>
                <a:cubicBezTo>
                  <a:pt x="6012656" y="2895947"/>
                  <a:pt x="6010176" y="2893467"/>
                  <a:pt x="6005215" y="2890986"/>
                </a:cubicBezTo>
                <a:cubicBezTo>
                  <a:pt x="6000253" y="2888506"/>
                  <a:pt x="5996533" y="2886025"/>
                  <a:pt x="5994052" y="2883545"/>
                </a:cubicBezTo>
                <a:cubicBezTo>
                  <a:pt x="5991572" y="2881064"/>
                  <a:pt x="5990332" y="2877343"/>
                  <a:pt x="5990332" y="2872383"/>
                </a:cubicBezTo>
                <a:cubicBezTo>
                  <a:pt x="5990332" y="2867422"/>
                  <a:pt x="5977929" y="2862461"/>
                  <a:pt x="5953125" y="2857500"/>
                </a:cubicBezTo>
                <a:cubicBezTo>
                  <a:pt x="5938242" y="2852539"/>
                  <a:pt x="5928320" y="2847578"/>
                  <a:pt x="5923359" y="2842617"/>
                </a:cubicBezTo>
                <a:cubicBezTo>
                  <a:pt x="5923359" y="2842617"/>
                  <a:pt x="5922118" y="2841377"/>
                  <a:pt x="5919638" y="2838896"/>
                </a:cubicBezTo>
                <a:cubicBezTo>
                  <a:pt x="5917158" y="2836416"/>
                  <a:pt x="5913438" y="2835176"/>
                  <a:pt x="5908476" y="2835176"/>
                </a:cubicBezTo>
                <a:cubicBezTo>
                  <a:pt x="5898555" y="2835176"/>
                  <a:pt x="5893593" y="2833936"/>
                  <a:pt x="5893593" y="2831455"/>
                </a:cubicBezTo>
                <a:cubicBezTo>
                  <a:pt x="5893593" y="2828974"/>
                  <a:pt x="5892353" y="2827734"/>
                  <a:pt x="5889873" y="2827734"/>
                </a:cubicBezTo>
                <a:cubicBezTo>
                  <a:pt x="5887393" y="2827734"/>
                  <a:pt x="5886152" y="2830215"/>
                  <a:pt x="5886152" y="2835176"/>
                </a:cubicBezTo>
                <a:lnTo>
                  <a:pt x="5863828" y="2820293"/>
                </a:lnTo>
                <a:lnTo>
                  <a:pt x="5848945" y="2812851"/>
                </a:lnTo>
                <a:cubicBezTo>
                  <a:pt x="5839024" y="2807891"/>
                  <a:pt x="5832822" y="2804170"/>
                  <a:pt x="5830342" y="2801689"/>
                </a:cubicBezTo>
                <a:cubicBezTo>
                  <a:pt x="5827861" y="2799209"/>
                  <a:pt x="5829101" y="2797969"/>
                  <a:pt x="5834062" y="2797969"/>
                </a:cubicBezTo>
                <a:cubicBezTo>
                  <a:pt x="5834062" y="2793008"/>
                  <a:pt x="5834062" y="2790527"/>
                  <a:pt x="5834062" y="2790527"/>
                </a:cubicBezTo>
                <a:cubicBezTo>
                  <a:pt x="5834062" y="2790527"/>
                  <a:pt x="5831582" y="2790527"/>
                  <a:pt x="5826621" y="2790527"/>
                </a:cubicBezTo>
                <a:lnTo>
                  <a:pt x="5841504" y="2783086"/>
                </a:lnTo>
                <a:cubicBezTo>
                  <a:pt x="5851425" y="2783086"/>
                  <a:pt x="5853906" y="2780605"/>
                  <a:pt x="5848945" y="2775644"/>
                </a:cubicBezTo>
                <a:lnTo>
                  <a:pt x="5856386" y="2768203"/>
                </a:lnTo>
                <a:lnTo>
                  <a:pt x="5856386" y="2760762"/>
                </a:lnTo>
                <a:lnTo>
                  <a:pt x="5841504" y="2760762"/>
                </a:lnTo>
                <a:cubicBezTo>
                  <a:pt x="5841504" y="2760762"/>
                  <a:pt x="5839024" y="2763242"/>
                  <a:pt x="5834062" y="2768203"/>
                </a:cubicBezTo>
                <a:lnTo>
                  <a:pt x="5826621" y="2768203"/>
                </a:lnTo>
                <a:cubicBezTo>
                  <a:pt x="5826621" y="2763242"/>
                  <a:pt x="5829101" y="2760762"/>
                  <a:pt x="5834062" y="2760762"/>
                </a:cubicBezTo>
                <a:lnTo>
                  <a:pt x="5834062" y="2753320"/>
                </a:lnTo>
                <a:lnTo>
                  <a:pt x="5841504" y="2745879"/>
                </a:lnTo>
                <a:cubicBezTo>
                  <a:pt x="5826621" y="2735957"/>
                  <a:pt x="5814218" y="2730996"/>
                  <a:pt x="5804297" y="2730996"/>
                </a:cubicBezTo>
                <a:lnTo>
                  <a:pt x="5789414" y="2723555"/>
                </a:lnTo>
                <a:cubicBezTo>
                  <a:pt x="5784452" y="2718594"/>
                  <a:pt x="5779492" y="2714873"/>
                  <a:pt x="5774531" y="2712392"/>
                </a:cubicBezTo>
                <a:cubicBezTo>
                  <a:pt x="5769570" y="2709912"/>
                  <a:pt x="5763369" y="2706191"/>
                  <a:pt x="5755927" y="2701230"/>
                </a:cubicBezTo>
                <a:cubicBezTo>
                  <a:pt x="5748486" y="2696270"/>
                  <a:pt x="5738565" y="2691308"/>
                  <a:pt x="5726162" y="2686348"/>
                </a:cubicBezTo>
                <a:cubicBezTo>
                  <a:pt x="5713759" y="2681387"/>
                  <a:pt x="5707558" y="2676426"/>
                  <a:pt x="5707558" y="2671465"/>
                </a:cubicBezTo>
                <a:lnTo>
                  <a:pt x="5700117" y="2664023"/>
                </a:lnTo>
                <a:cubicBezTo>
                  <a:pt x="5700117" y="2668984"/>
                  <a:pt x="5697637" y="2671465"/>
                  <a:pt x="5692676" y="2671465"/>
                </a:cubicBezTo>
                <a:lnTo>
                  <a:pt x="5685234" y="2671465"/>
                </a:lnTo>
                <a:cubicBezTo>
                  <a:pt x="5690195" y="2671465"/>
                  <a:pt x="5691435" y="2672705"/>
                  <a:pt x="5688955" y="2675185"/>
                </a:cubicBezTo>
                <a:cubicBezTo>
                  <a:pt x="5686475" y="2677666"/>
                  <a:pt x="5685234" y="2678906"/>
                  <a:pt x="5685234" y="2678906"/>
                </a:cubicBezTo>
                <a:cubicBezTo>
                  <a:pt x="5685234" y="2683867"/>
                  <a:pt x="5682754" y="2683867"/>
                  <a:pt x="5677793" y="2678906"/>
                </a:cubicBezTo>
                <a:cubicBezTo>
                  <a:pt x="5672831" y="2673945"/>
                  <a:pt x="5670351" y="2671465"/>
                  <a:pt x="5670351" y="2671465"/>
                </a:cubicBezTo>
                <a:lnTo>
                  <a:pt x="5670351" y="2678906"/>
                </a:lnTo>
                <a:cubicBezTo>
                  <a:pt x="5670351" y="2678906"/>
                  <a:pt x="5670351" y="2681387"/>
                  <a:pt x="5670351" y="2686348"/>
                </a:cubicBezTo>
                <a:lnTo>
                  <a:pt x="5662910" y="2678906"/>
                </a:lnTo>
                <a:cubicBezTo>
                  <a:pt x="5657949" y="2673945"/>
                  <a:pt x="5655468" y="2671465"/>
                  <a:pt x="5655468" y="2671465"/>
                </a:cubicBezTo>
                <a:cubicBezTo>
                  <a:pt x="5655468" y="2671465"/>
                  <a:pt x="5656709" y="2670225"/>
                  <a:pt x="5659189" y="2667744"/>
                </a:cubicBezTo>
                <a:cubicBezTo>
                  <a:pt x="5661669" y="2665263"/>
                  <a:pt x="5661669" y="2664023"/>
                  <a:pt x="5659189" y="2664023"/>
                </a:cubicBezTo>
                <a:cubicBezTo>
                  <a:pt x="5656709" y="2664023"/>
                  <a:pt x="5655468" y="2664023"/>
                  <a:pt x="5655468" y="2664023"/>
                </a:cubicBezTo>
                <a:cubicBezTo>
                  <a:pt x="5650507" y="2659063"/>
                  <a:pt x="5650507" y="2656582"/>
                  <a:pt x="5655468" y="2656582"/>
                </a:cubicBezTo>
                <a:lnTo>
                  <a:pt x="5648027" y="2656582"/>
                </a:lnTo>
                <a:lnTo>
                  <a:pt x="5640586" y="2641699"/>
                </a:lnTo>
                <a:cubicBezTo>
                  <a:pt x="5645547" y="2641699"/>
                  <a:pt x="5650507" y="2644180"/>
                  <a:pt x="5655468" y="2649141"/>
                </a:cubicBezTo>
                <a:cubicBezTo>
                  <a:pt x="5660430" y="2654101"/>
                  <a:pt x="5665390" y="2655342"/>
                  <a:pt x="5670351" y="2652861"/>
                </a:cubicBezTo>
                <a:cubicBezTo>
                  <a:pt x="5675313" y="2650381"/>
                  <a:pt x="5675313" y="2646660"/>
                  <a:pt x="5670351" y="2641699"/>
                </a:cubicBezTo>
                <a:lnTo>
                  <a:pt x="5655468" y="2626816"/>
                </a:lnTo>
                <a:cubicBezTo>
                  <a:pt x="5655468" y="2626816"/>
                  <a:pt x="5652988" y="2626816"/>
                  <a:pt x="5648027" y="2626816"/>
                </a:cubicBezTo>
                <a:lnTo>
                  <a:pt x="5640586" y="2626816"/>
                </a:lnTo>
                <a:cubicBezTo>
                  <a:pt x="5635624" y="2626816"/>
                  <a:pt x="5630664" y="2626816"/>
                  <a:pt x="5625703" y="2626816"/>
                </a:cubicBezTo>
                <a:cubicBezTo>
                  <a:pt x="5625703" y="2626816"/>
                  <a:pt x="5623223" y="2628056"/>
                  <a:pt x="5618261" y="2630537"/>
                </a:cubicBezTo>
                <a:cubicBezTo>
                  <a:pt x="5613300" y="2633018"/>
                  <a:pt x="5610820" y="2636738"/>
                  <a:pt x="5610820" y="2641699"/>
                </a:cubicBezTo>
                <a:lnTo>
                  <a:pt x="5603379" y="2649141"/>
                </a:lnTo>
                <a:cubicBezTo>
                  <a:pt x="5608340" y="2649141"/>
                  <a:pt x="5610820" y="2651621"/>
                  <a:pt x="5610820" y="2656582"/>
                </a:cubicBezTo>
                <a:cubicBezTo>
                  <a:pt x="5610820" y="2661543"/>
                  <a:pt x="5604619" y="2664023"/>
                  <a:pt x="5592217" y="2664023"/>
                </a:cubicBezTo>
                <a:cubicBezTo>
                  <a:pt x="5579814" y="2664023"/>
                  <a:pt x="5566172" y="2662783"/>
                  <a:pt x="5551289" y="2660303"/>
                </a:cubicBezTo>
                <a:cubicBezTo>
                  <a:pt x="5536406" y="2657822"/>
                  <a:pt x="5526484" y="2655342"/>
                  <a:pt x="5521523" y="2652861"/>
                </a:cubicBezTo>
                <a:cubicBezTo>
                  <a:pt x="5516562" y="2650381"/>
                  <a:pt x="5512841" y="2649141"/>
                  <a:pt x="5510361" y="2649141"/>
                </a:cubicBezTo>
                <a:cubicBezTo>
                  <a:pt x="5507881" y="2649141"/>
                  <a:pt x="5504160" y="2649141"/>
                  <a:pt x="5499199" y="2649141"/>
                </a:cubicBezTo>
                <a:lnTo>
                  <a:pt x="5499199" y="2656582"/>
                </a:lnTo>
                <a:cubicBezTo>
                  <a:pt x="5509120" y="2656582"/>
                  <a:pt x="5516562" y="2661543"/>
                  <a:pt x="5521523" y="2671465"/>
                </a:cubicBezTo>
                <a:lnTo>
                  <a:pt x="5536406" y="2678906"/>
                </a:lnTo>
                <a:lnTo>
                  <a:pt x="5514082" y="2678906"/>
                </a:lnTo>
                <a:cubicBezTo>
                  <a:pt x="5499199" y="2678906"/>
                  <a:pt x="5491758" y="2676426"/>
                  <a:pt x="5491758" y="2671465"/>
                </a:cubicBezTo>
                <a:cubicBezTo>
                  <a:pt x="5486796" y="2671465"/>
                  <a:pt x="5484316" y="2671465"/>
                  <a:pt x="5484316" y="2671465"/>
                </a:cubicBezTo>
                <a:cubicBezTo>
                  <a:pt x="5484316" y="2671465"/>
                  <a:pt x="5484316" y="2673945"/>
                  <a:pt x="5484316" y="2678906"/>
                </a:cubicBezTo>
                <a:lnTo>
                  <a:pt x="5454551" y="2686348"/>
                </a:lnTo>
                <a:lnTo>
                  <a:pt x="5454551" y="2671465"/>
                </a:lnTo>
                <a:cubicBezTo>
                  <a:pt x="5449589" y="2671465"/>
                  <a:pt x="5444629" y="2670225"/>
                  <a:pt x="5439668" y="2667744"/>
                </a:cubicBezTo>
                <a:cubicBezTo>
                  <a:pt x="5434706" y="2665263"/>
                  <a:pt x="5432226" y="2664023"/>
                  <a:pt x="5432226" y="2664023"/>
                </a:cubicBezTo>
                <a:cubicBezTo>
                  <a:pt x="5432226" y="2664023"/>
                  <a:pt x="5432226" y="2666504"/>
                  <a:pt x="5432226" y="2671465"/>
                </a:cubicBezTo>
                <a:lnTo>
                  <a:pt x="5424785" y="2678906"/>
                </a:lnTo>
                <a:cubicBezTo>
                  <a:pt x="5424785" y="2678906"/>
                  <a:pt x="5423544" y="2680146"/>
                  <a:pt x="5421064" y="2682627"/>
                </a:cubicBezTo>
                <a:cubicBezTo>
                  <a:pt x="5418584" y="2685108"/>
                  <a:pt x="5417343" y="2688828"/>
                  <a:pt x="5417343" y="2693789"/>
                </a:cubicBezTo>
                <a:cubicBezTo>
                  <a:pt x="5417343" y="2703711"/>
                  <a:pt x="5422305" y="2703711"/>
                  <a:pt x="5432226" y="2693789"/>
                </a:cubicBezTo>
                <a:cubicBezTo>
                  <a:pt x="5432226" y="2688828"/>
                  <a:pt x="5434706" y="2688828"/>
                  <a:pt x="5439668" y="2693789"/>
                </a:cubicBezTo>
                <a:cubicBezTo>
                  <a:pt x="5444629" y="2698750"/>
                  <a:pt x="5447109" y="2698750"/>
                  <a:pt x="5447109" y="2693789"/>
                </a:cubicBezTo>
                <a:cubicBezTo>
                  <a:pt x="5452070" y="2693789"/>
                  <a:pt x="5454551" y="2695029"/>
                  <a:pt x="5454551" y="2697510"/>
                </a:cubicBezTo>
                <a:cubicBezTo>
                  <a:pt x="5454551" y="2699990"/>
                  <a:pt x="5457031" y="2701230"/>
                  <a:pt x="5461992" y="2701230"/>
                </a:cubicBezTo>
                <a:cubicBezTo>
                  <a:pt x="5461992" y="2711152"/>
                  <a:pt x="5471913" y="2711152"/>
                  <a:pt x="5491758" y="2701230"/>
                </a:cubicBezTo>
                <a:lnTo>
                  <a:pt x="5499199" y="2701230"/>
                </a:lnTo>
                <a:lnTo>
                  <a:pt x="5499199" y="2708672"/>
                </a:lnTo>
                <a:lnTo>
                  <a:pt x="5514082" y="2701230"/>
                </a:lnTo>
                <a:lnTo>
                  <a:pt x="5518733" y="2701230"/>
                </a:lnTo>
                <a:cubicBezTo>
                  <a:pt x="5520593" y="2701230"/>
                  <a:pt x="5521523" y="2701230"/>
                  <a:pt x="5521523" y="2701230"/>
                </a:cubicBezTo>
                <a:lnTo>
                  <a:pt x="5499199" y="2716113"/>
                </a:lnTo>
                <a:cubicBezTo>
                  <a:pt x="5489277" y="2716113"/>
                  <a:pt x="5484316" y="2718594"/>
                  <a:pt x="5484316" y="2723555"/>
                </a:cubicBezTo>
                <a:lnTo>
                  <a:pt x="5484316" y="2730996"/>
                </a:lnTo>
                <a:lnTo>
                  <a:pt x="5506640" y="2745879"/>
                </a:lnTo>
                <a:cubicBezTo>
                  <a:pt x="5516562" y="2745879"/>
                  <a:pt x="5524003" y="2748359"/>
                  <a:pt x="5528965" y="2753320"/>
                </a:cubicBezTo>
                <a:cubicBezTo>
                  <a:pt x="5533926" y="2753320"/>
                  <a:pt x="5536406" y="2753320"/>
                  <a:pt x="5536406" y="2753320"/>
                </a:cubicBezTo>
                <a:cubicBezTo>
                  <a:pt x="5536406" y="2753320"/>
                  <a:pt x="5538886" y="2753320"/>
                  <a:pt x="5543847" y="2753320"/>
                </a:cubicBezTo>
                <a:cubicBezTo>
                  <a:pt x="5543847" y="2753320"/>
                  <a:pt x="5545088" y="2755801"/>
                  <a:pt x="5547568" y="2760762"/>
                </a:cubicBezTo>
                <a:cubicBezTo>
                  <a:pt x="5550048" y="2765722"/>
                  <a:pt x="5548809" y="2768203"/>
                  <a:pt x="5543847" y="2768203"/>
                </a:cubicBezTo>
                <a:lnTo>
                  <a:pt x="5528965" y="2768203"/>
                </a:lnTo>
                <a:cubicBezTo>
                  <a:pt x="5524003" y="2773164"/>
                  <a:pt x="5519043" y="2775644"/>
                  <a:pt x="5514082" y="2775644"/>
                </a:cubicBezTo>
                <a:lnTo>
                  <a:pt x="5514082" y="2768203"/>
                </a:lnTo>
                <a:lnTo>
                  <a:pt x="5506640" y="2760762"/>
                </a:lnTo>
                <a:cubicBezTo>
                  <a:pt x="5501679" y="2760762"/>
                  <a:pt x="5500440" y="2763242"/>
                  <a:pt x="5502920" y="2768203"/>
                </a:cubicBezTo>
                <a:cubicBezTo>
                  <a:pt x="5505400" y="2773164"/>
                  <a:pt x="5504160" y="2775644"/>
                  <a:pt x="5499199" y="2775644"/>
                </a:cubicBezTo>
                <a:cubicBezTo>
                  <a:pt x="5499199" y="2770684"/>
                  <a:pt x="5495478" y="2766963"/>
                  <a:pt x="5488037" y="2764482"/>
                </a:cubicBezTo>
                <a:cubicBezTo>
                  <a:pt x="5480595" y="2762002"/>
                  <a:pt x="5475634" y="2759522"/>
                  <a:pt x="5473154" y="2757041"/>
                </a:cubicBezTo>
                <a:cubicBezTo>
                  <a:pt x="5470674" y="2754560"/>
                  <a:pt x="5469433" y="2753320"/>
                  <a:pt x="5469433" y="2753320"/>
                </a:cubicBezTo>
                <a:lnTo>
                  <a:pt x="5454551" y="2753320"/>
                </a:lnTo>
                <a:lnTo>
                  <a:pt x="5417343" y="2745879"/>
                </a:lnTo>
                <a:lnTo>
                  <a:pt x="5406181" y="2745879"/>
                </a:lnTo>
                <a:cubicBezTo>
                  <a:pt x="5408661" y="2745879"/>
                  <a:pt x="5409902" y="2744639"/>
                  <a:pt x="5409902" y="2742158"/>
                </a:cubicBezTo>
                <a:cubicBezTo>
                  <a:pt x="5409902" y="2739677"/>
                  <a:pt x="5408661" y="2737197"/>
                  <a:pt x="5406181" y="2734717"/>
                </a:cubicBezTo>
                <a:cubicBezTo>
                  <a:pt x="5403701" y="2732236"/>
                  <a:pt x="5401220" y="2732236"/>
                  <a:pt x="5398740" y="2734717"/>
                </a:cubicBezTo>
                <a:cubicBezTo>
                  <a:pt x="5396260" y="2737197"/>
                  <a:pt x="5396260" y="2739677"/>
                  <a:pt x="5398740" y="2742158"/>
                </a:cubicBezTo>
                <a:cubicBezTo>
                  <a:pt x="5401220" y="2744639"/>
                  <a:pt x="5403701" y="2745879"/>
                  <a:pt x="5406181" y="2745879"/>
                </a:cubicBezTo>
                <a:lnTo>
                  <a:pt x="5391299" y="2745879"/>
                </a:lnTo>
                <a:cubicBezTo>
                  <a:pt x="5383857" y="2745879"/>
                  <a:pt x="5380136" y="2747119"/>
                  <a:pt x="5380136" y="2749600"/>
                </a:cubicBezTo>
                <a:cubicBezTo>
                  <a:pt x="5380136" y="2752080"/>
                  <a:pt x="5378896" y="2753320"/>
                  <a:pt x="5376416" y="2753320"/>
                </a:cubicBezTo>
                <a:cubicBezTo>
                  <a:pt x="5373936" y="2753320"/>
                  <a:pt x="5370215" y="2753320"/>
                  <a:pt x="5365254" y="2753320"/>
                </a:cubicBezTo>
                <a:lnTo>
                  <a:pt x="5357812" y="2753320"/>
                </a:lnTo>
                <a:lnTo>
                  <a:pt x="5357812" y="2760762"/>
                </a:lnTo>
                <a:cubicBezTo>
                  <a:pt x="5352851" y="2760762"/>
                  <a:pt x="5350371" y="2758281"/>
                  <a:pt x="5350371" y="2753320"/>
                </a:cubicBezTo>
                <a:cubicBezTo>
                  <a:pt x="5350371" y="2743398"/>
                  <a:pt x="5352851" y="2740918"/>
                  <a:pt x="5357812" y="2745879"/>
                </a:cubicBezTo>
                <a:cubicBezTo>
                  <a:pt x="5362774" y="2745879"/>
                  <a:pt x="5366494" y="2744639"/>
                  <a:pt x="5368974" y="2742158"/>
                </a:cubicBezTo>
                <a:cubicBezTo>
                  <a:pt x="5371454" y="2739677"/>
                  <a:pt x="5370215" y="2738437"/>
                  <a:pt x="5365254" y="2738437"/>
                </a:cubicBezTo>
                <a:cubicBezTo>
                  <a:pt x="5360292" y="2738437"/>
                  <a:pt x="5357812" y="2738437"/>
                  <a:pt x="5357812" y="2738437"/>
                </a:cubicBezTo>
                <a:cubicBezTo>
                  <a:pt x="5357812" y="2733477"/>
                  <a:pt x="5356572" y="2730996"/>
                  <a:pt x="5354092" y="2730996"/>
                </a:cubicBezTo>
                <a:cubicBezTo>
                  <a:pt x="5351611" y="2730996"/>
                  <a:pt x="5349130" y="2730996"/>
                  <a:pt x="5346650" y="2730996"/>
                </a:cubicBezTo>
                <a:cubicBezTo>
                  <a:pt x="5344170" y="2730996"/>
                  <a:pt x="5341689" y="2732236"/>
                  <a:pt x="5339209" y="2734717"/>
                </a:cubicBezTo>
                <a:cubicBezTo>
                  <a:pt x="5336729" y="2737197"/>
                  <a:pt x="5333008" y="2738437"/>
                  <a:pt x="5328047" y="2738437"/>
                </a:cubicBezTo>
                <a:cubicBezTo>
                  <a:pt x="5323085" y="2738437"/>
                  <a:pt x="5320605" y="2738437"/>
                  <a:pt x="5320605" y="2738437"/>
                </a:cubicBezTo>
                <a:cubicBezTo>
                  <a:pt x="5320605" y="2743398"/>
                  <a:pt x="5313164" y="2745879"/>
                  <a:pt x="5298281" y="2745879"/>
                </a:cubicBezTo>
                <a:lnTo>
                  <a:pt x="5290840" y="2745879"/>
                </a:lnTo>
                <a:cubicBezTo>
                  <a:pt x="5290840" y="2740918"/>
                  <a:pt x="5289599" y="2738437"/>
                  <a:pt x="5287119" y="2738437"/>
                </a:cubicBezTo>
                <a:cubicBezTo>
                  <a:pt x="5284639" y="2738437"/>
                  <a:pt x="5283398" y="2738437"/>
                  <a:pt x="5283398" y="2738437"/>
                </a:cubicBezTo>
                <a:cubicBezTo>
                  <a:pt x="5273477" y="2738437"/>
                  <a:pt x="5268515" y="2738437"/>
                  <a:pt x="5268515" y="2738437"/>
                </a:cubicBezTo>
                <a:cubicBezTo>
                  <a:pt x="5268515" y="2733477"/>
                  <a:pt x="5267275" y="2730996"/>
                  <a:pt x="5264795" y="2730996"/>
                </a:cubicBezTo>
                <a:cubicBezTo>
                  <a:pt x="5262315" y="2730996"/>
                  <a:pt x="5261074" y="2730996"/>
                  <a:pt x="5261074" y="2730996"/>
                </a:cubicBezTo>
                <a:lnTo>
                  <a:pt x="5238750" y="2730996"/>
                </a:lnTo>
                <a:cubicBezTo>
                  <a:pt x="5238750" y="2726035"/>
                  <a:pt x="5236270" y="2723555"/>
                  <a:pt x="5231308" y="2723555"/>
                </a:cubicBezTo>
                <a:cubicBezTo>
                  <a:pt x="5226347" y="2723555"/>
                  <a:pt x="5223867" y="2721074"/>
                  <a:pt x="5223867" y="2716113"/>
                </a:cubicBezTo>
                <a:cubicBezTo>
                  <a:pt x="5223867" y="2716113"/>
                  <a:pt x="5222626" y="2716113"/>
                  <a:pt x="5220146" y="2716113"/>
                </a:cubicBezTo>
                <a:cubicBezTo>
                  <a:pt x="5217666" y="2716113"/>
                  <a:pt x="5213945" y="2716113"/>
                  <a:pt x="5208984" y="2716113"/>
                </a:cubicBezTo>
                <a:lnTo>
                  <a:pt x="5186660" y="2716113"/>
                </a:lnTo>
                <a:cubicBezTo>
                  <a:pt x="5181699" y="2711152"/>
                  <a:pt x="5171777" y="2706191"/>
                  <a:pt x="5156894" y="2701230"/>
                </a:cubicBezTo>
                <a:cubicBezTo>
                  <a:pt x="5151933" y="2701230"/>
                  <a:pt x="5145732" y="2701230"/>
                  <a:pt x="5138291" y="2701230"/>
                </a:cubicBezTo>
                <a:cubicBezTo>
                  <a:pt x="5130849" y="2701230"/>
                  <a:pt x="5123408" y="2699990"/>
                  <a:pt x="5115967" y="2697510"/>
                </a:cubicBezTo>
                <a:cubicBezTo>
                  <a:pt x="5108525" y="2695029"/>
                  <a:pt x="5102324" y="2693789"/>
                  <a:pt x="5097363" y="2693789"/>
                </a:cubicBezTo>
                <a:lnTo>
                  <a:pt x="5097363" y="2701230"/>
                </a:lnTo>
                <a:cubicBezTo>
                  <a:pt x="5112246" y="2711152"/>
                  <a:pt x="5122167" y="2713633"/>
                  <a:pt x="5127129" y="2708672"/>
                </a:cubicBezTo>
                <a:lnTo>
                  <a:pt x="5134570" y="2708672"/>
                </a:lnTo>
                <a:cubicBezTo>
                  <a:pt x="5139531" y="2713633"/>
                  <a:pt x="5140771" y="2716113"/>
                  <a:pt x="5138291" y="2716113"/>
                </a:cubicBezTo>
                <a:cubicBezTo>
                  <a:pt x="5135811" y="2716113"/>
                  <a:pt x="5129609" y="2716113"/>
                  <a:pt x="5119687" y="2716113"/>
                </a:cubicBezTo>
                <a:cubicBezTo>
                  <a:pt x="5104804" y="2716113"/>
                  <a:pt x="5092402" y="2716113"/>
                  <a:pt x="5082480" y="2716113"/>
                </a:cubicBezTo>
                <a:lnTo>
                  <a:pt x="5075039" y="2701230"/>
                </a:lnTo>
                <a:lnTo>
                  <a:pt x="5067597" y="2701230"/>
                </a:lnTo>
                <a:cubicBezTo>
                  <a:pt x="5062636" y="2701230"/>
                  <a:pt x="5060156" y="2703711"/>
                  <a:pt x="5060156" y="2708672"/>
                </a:cubicBezTo>
                <a:lnTo>
                  <a:pt x="5060156" y="2704951"/>
                </a:lnTo>
                <a:cubicBezTo>
                  <a:pt x="5060156" y="2702470"/>
                  <a:pt x="5060156" y="2701230"/>
                  <a:pt x="5060156" y="2701230"/>
                </a:cubicBezTo>
                <a:cubicBezTo>
                  <a:pt x="5060156" y="2686348"/>
                  <a:pt x="5055195" y="2678906"/>
                  <a:pt x="5045273" y="2678906"/>
                </a:cubicBezTo>
                <a:lnTo>
                  <a:pt x="5015508" y="2671465"/>
                </a:lnTo>
                <a:cubicBezTo>
                  <a:pt x="5020469" y="2671465"/>
                  <a:pt x="5024190" y="2668984"/>
                  <a:pt x="5026670" y="2664023"/>
                </a:cubicBezTo>
                <a:cubicBezTo>
                  <a:pt x="5029150" y="2659063"/>
                  <a:pt x="5027910" y="2656582"/>
                  <a:pt x="5022949" y="2656582"/>
                </a:cubicBezTo>
                <a:lnTo>
                  <a:pt x="5015508" y="2656582"/>
                </a:lnTo>
                <a:lnTo>
                  <a:pt x="4970859" y="2649141"/>
                </a:lnTo>
                <a:lnTo>
                  <a:pt x="4963418" y="2649141"/>
                </a:lnTo>
                <a:cubicBezTo>
                  <a:pt x="4963418" y="2654101"/>
                  <a:pt x="4960938" y="2656582"/>
                  <a:pt x="4955976" y="2656582"/>
                </a:cubicBezTo>
                <a:cubicBezTo>
                  <a:pt x="4951015" y="2656582"/>
                  <a:pt x="4951015" y="2654101"/>
                  <a:pt x="4955976" y="2649141"/>
                </a:cubicBezTo>
                <a:lnTo>
                  <a:pt x="4948535" y="2641699"/>
                </a:lnTo>
                <a:cubicBezTo>
                  <a:pt x="4943574" y="2641699"/>
                  <a:pt x="4941093" y="2641699"/>
                  <a:pt x="4941093" y="2641699"/>
                </a:cubicBezTo>
                <a:cubicBezTo>
                  <a:pt x="4941093" y="2641699"/>
                  <a:pt x="4941093" y="2640459"/>
                  <a:pt x="4941093" y="2637978"/>
                </a:cubicBezTo>
                <a:cubicBezTo>
                  <a:pt x="4941093" y="2635498"/>
                  <a:pt x="4938613" y="2636738"/>
                  <a:pt x="4933652" y="2641699"/>
                </a:cubicBezTo>
                <a:cubicBezTo>
                  <a:pt x="4933652" y="2641699"/>
                  <a:pt x="4936132" y="2642939"/>
                  <a:pt x="4941093" y="2645420"/>
                </a:cubicBezTo>
                <a:cubicBezTo>
                  <a:pt x="4946055" y="2647900"/>
                  <a:pt x="4946055" y="2651621"/>
                  <a:pt x="4941093" y="2656582"/>
                </a:cubicBezTo>
                <a:cubicBezTo>
                  <a:pt x="4941093" y="2651621"/>
                  <a:pt x="4936132" y="2649141"/>
                  <a:pt x="4926211" y="2649141"/>
                </a:cubicBezTo>
                <a:lnTo>
                  <a:pt x="4918769" y="2641699"/>
                </a:lnTo>
                <a:cubicBezTo>
                  <a:pt x="4923731" y="2641699"/>
                  <a:pt x="4923731" y="2639218"/>
                  <a:pt x="4918769" y="2634258"/>
                </a:cubicBezTo>
                <a:cubicBezTo>
                  <a:pt x="4908848" y="2629297"/>
                  <a:pt x="4901406" y="2631777"/>
                  <a:pt x="4896445" y="2641699"/>
                </a:cubicBezTo>
                <a:cubicBezTo>
                  <a:pt x="4896445" y="2646660"/>
                  <a:pt x="4892724" y="2646660"/>
                  <a:pt x="4885283" y="2641699"/>
                </a:cubicBezTo>
                <a:cubicBezTo>
                  <a:pt x="4877842" y="2636738"/>
                  <a:pt x="4874121" y="2631777"/>
                  <a:pt x="4874121" y="2626816"/>
                </a:cubicBezTo>
                <a:lnTo>
                  <a:pt x="4844355" y="2634258"/>
                </a:lnTo>
                <a:lnTo>
                  <a:pt x="4851797" y="2641699"/>
                </a:lnTo>
                <a:lnTo>
                  <a:pt x="4859238" y="2634258"/>
                </a:lnTo>
                <a:cubicBezTo>
                  <a:pt x="4864199" y="2634258"/>
                  <a:pt x="4869160" y="2634258"/>
                  <a:pt x="4874121" y="2634258"/>
                </a:cubicBezTo>
                <a:lnTo>
                  <a:pt x="4874121" y="2641699"/>
                </a:lnTo>
                <a:cubicBezTo>
                  <a:pt x="4874121" y="2646660"/>
                  <a:pt x="4876601" y="2649141"/>
                  <a:pt x="4881562" y="2649141"/>
                </a:cubicBezTo>
                <a:cubicBezTo>
                  <a:pt x="4891484" y="2654101"/>
                  <a:pt x="4893965" y="2659063"/>
                  <a:pt x="4889004" y="2664023"/>
                </a:cubicBezTo>
                <a:lnTo>
                  <a:pt x="4866679" y="2664023"/>
                </a:lnTo>
                <a:lnTo>
                  <a:pt x="4829472" y="2656582"/>
                </a:lnTo>
                <a:cubicBezTo>
                  <a:pt x="4829472" y="2651621"/>
                  <a:pt x="4825752" y="2647900"/>
                  <a:pt x="4818310" y="2645420"/>
                </a:cubicBezTo>
                <a:cubicBezTo>
                  <a:pt x="4810869" y="2642939"/>
                  <a:pt x="4804668" y="2644180"/>
                  <a:pt x="4799707" y="2649141"/>
                </a:cubicBezTo>
                <a:lnTo>
                  <a:pt x="4829472" y="2664023"/>
                </a:lnTo>
                <a:cubicBezTo>
                  <a:pt x="4834434" y="2664023"/>
                  <a:pt x="4836914" y="2664023"/>
                  <a:pt x="4836914" y="2664023"/>
                </a:cubicBezTo>
                <a:cubicBezTo>
                  <a:pt x="4836914" y="2664023"/>
                  <a:pt x="4839394" y="2664023"/>
                  <a:pt x="4844355" y="2664023"/>
                </a:cubicBezTo>
                <a:cubicBezTo>
                  <a:pt x="4854277" y="2673945"/>
                  <a:pt x="4861718" y="2678906"/>
                  <a:pt x="4866679" y="2678906"/>
                </a:cubicBezTo>
                <a:lnTo>
                  <a:pt x="4874121" y="2678906"/>
                </a:lnTo>
                <a:lnTo>
                  <a:pt x="4881562" y="2686348"/>
                </a:lnTo>
                <a:cubicBezTo>
                  <a:pt x="4886524" y="2686348"/>
                  <a:pt x="4891484" y="2686348"/>
                  <a:pt x="4896445" y="2686348"/>
                </a:cubicBezTo>
                <a:cubicBezTo>
                  <a:pt x="4901406" y="2686348"/>
                  <a:pt x="4903886" y="2688828"/>
                  <a:pt x="4903886" y="2693789"/>
                </a:cubicBezTo>
                <a:lnTo>
                  <a:pt x="4923730" y="2698750"/>
                </a:lnTo>
                <a:lnTo>
                  <a:pt x="4918769" y="2693789"/>
                </a:lnTo>
                <a:cubicBezTo>
                  <a:pt x="4918769" y="2693789"/>
                  <a:pt x="4922490" y="2693789"/>
                  <a:pt x="4929931" y="2693789"/>
                </a:cubicBezTo>
                <a:cubicBezTo>
                  <a:pt x="4937373" y="2693789"/>
                  <a:pt x="4941093" y="2696270"/>
                  <a:pt x="4941093" y="2701230"/>
                </a:cubicBezTo>
                <a:lnTo>
                  <a:pt x="4933652" y="2701230"/>
                </a:lnTo>
                <a:cubicBezTo>
                  <a:pt x="4943574" y="2701230"/>
                  <a:pt x="4949776" y="2703711"/>
                  <a:pt x="4952256" y="2708672"/>
                </a:cubicBezTo>
                <a:cubicBezTo>
                  <a:pt x="4954736" y="2713633"/>
                  <a:pt x="4955976" y="2716113"/>
                  <a:pt x="4955976" y="2716113"/>
                </a:cubicBezTo>
                <a:lnTo>
                  <a:pt x="4955976" y="2708672"/>
                </a:lnTo>
                <a:lnTo>
                  <a:pt x="4970859" y="2708672"/>
                </a:lnTo>
                <a:lnTo>
                  <a:pt x="4970859" y="2716113"/>
                </a:lnTo>
                <a:lnTo>
                  <a:pt x="4970859" y="2723555"/>
                </a:lnTo>
                <a:cubicBezTo>
                  <a:pt x="4970859" y="2723555"/>
                  <a:pt x="4980781" y="2726035"/>
                  <a:pt x="5000625" y="2730996"/>
                </a:cubicBezTo>
                <a:lnTo>
                  <a:pt x="5037832" y="2738437"/>
                </a:lnTo>
                <a:lnTo>
                  <a:pt x="5030390" y="2730996"/>
                </a:lnTo>
                <a:lnTo>
                  <a:pt x="5030390" y="2723555"/>
                </a:lnTo>
                <a:cubicBezTo>
                  <a:pt x="5030390" y="2728515"/>
                  <a:pt x="5035352" y="2730996"/>
                  <a:pt x="5045273" y="2730996"/>
                </a:cubicBezTo>
                <a:lnTo>
                  <a:pt x="5060156" y="2745879"/>
                </a:lnTo>
                <a:lnTo>
                  <a:pt x="5067597" y="2745879"/>
                </a:lnTo>
                <a:cubicBezTo>
                  <a:pt x="5067597" y="2745879"/>
                  <a:pt x="5071318" y="2747119"/>
                  <a:pt x="5078760" y="2749600"/>
                </a:cubicBezTo>
                <a:cubicBezTo>
                  <a:pt x="5086201" y="2752080"/>
                  <a:pt x="5092402" y="2754560"/>
                  <a:pt x="5097363" y="2757041"/>
                </a:cubicBezTo>
                <a:cubicBezTo>
                  <a:pt x="5102324" y="2759522"/>
                  <a:pt x="5108525" y="2762002"/>
                  <a:pt x="5115967" y="2764482"/>
                </a:cubicBezTo>
                <a:cubicBezTo>
                  <a:pt x="5123408" y="2766963"/>
                  <a:pt x="5127129" y="2768203"/>
                  <a:pt x="5127129" y="2768203"/>
                </a:cubicBezTo>
                <a:cubicBezTo>
                  <a:pt x="5137050" y="2768203"/>
                  <a:pt x="5144492" y="2768203"/>
                  <a:pt x="5149453" y="2768203"/>
                </a:cubicBezTo>
                <a:lnTo>
                  <a:pt x="5156894" y="2775644"/>
                </a:lnTo>
                <a:lnTo>
                  <a:pt x="5142011" y="2775644"/>
                </a:lnTo>
                <a:lnTo>
                  <a:pt x="5149453" y="2783086"/>
                </a:lnTo>
                <a:cubicBezTo>
                  <a:pt x="5159374" y="2788047"/>
                  <a:pt x="5166816" y="2790527"/>
                  <a:pt x="5171777" y="2790527"/>
                </a:cubicBezTo>
                <a:lnTo>
                  <a:pt x="5171777" y="2783086"/>
                </a:lnTo>
                <a:lnTo>
                  <a:pt x="5179218" y="2775644"/>
                </a:lnTo>
                <a:cubicBezTo>
                  <a:pt x="5184180" y="2775644"/>
                  <a:pt x="5186660" y="2775644"/>
                  <a:pt x="5186660" y="2775644"/>
                </a:cubicBezTo>
                <a:lnTo>
                  <a:pt x="5194101" y="2775644"/>
                </a:lnTo>
                <a:cubicBezTo>
                  <a:pt x="5194101" y="2780605"/>
                  <a:pt x="5194101" y="2783086"/>
                  <a:pt x="5194101" y="2783086"/>
                </a:cubicBezTo>
                <a:cubicBezTo>
                  <a:pt x="5199063" y="2783086"/>
                  <a:pt x="5199063" y="2785567"/>
                  <a:pt x="5194101" y="2790527"/>
                </a:cubicBezTo>
                <a:cubicBezTo>
                  <a:pt x="5194101" y="2795488"/>
                  <a:pt x="5204023" y="2800449"/>
                  <a:pt x="5223867" y="2805410"/>
                </a:cubicBezTo>
                <a:cubicBezTo>
                  <a:pt x="5228828" y="2805410"/>
                  <a:pt x="5232549" y="2805410"/>
                  <a:pt x="5235029" y="2805410"/>
                </a:cubicBezTo>
                <a:cubicBezTo>
                  <a:pt x="5237509" y="2805410"/>
                  <a:pt x="5238750" y="2802929"/>
                  <a:pt x="5238750" y="2797969"/>
                </a:cubicBezTo>
                <a:lnTo>
                  <a:pt x="5253633" y="2797969"/>
                </a:lnTo>
                <a:cubicBezTo>
                  <a:pt x="5268515" y="2802929"/>
                  <a:pt x="5278437" y="2805410"/>
                  <a:pt x="5283398" y="2805410"/>
                </a:cubicBezTo>
                <a:lnTo>
                  <a:pt x="5290840" y="2805410"/>
                </a:lnTo>
                <a:lnTo>
                  <a:pt x="5290840" y="2812851"/>
                </a:lnTo>
                <a:cubicBezTo>
                  <a:pt x="5295801" y="2817812"/>
                  <a:pt x="5299522" y="2819053"/>
                  <a:pt x="5302002" y="2816572"/>
                </a:cubicBezTo>
                <a:cubicBezTo>
                  <a:pt x="5304482" y="2814092"/>
                  <a:pt x="5306963" y="2812851"/>
                  <a:pt x="5309443" y="2812851"/>
                </a:cubicBezTo>
                <a:cubicBezTo>
                  <a:pt x="5311923" y="2812851"/>
                  <a:pt x="5313164" y="2814092"/>
                  <a:pt x="5313164" y="2816572"/>
                </a:cubicBezTo>
                <a:cubicBezTo>
                  <a:pt x="5313164" y="2819053"/>
                  <a:pt x="5313164" y="2820293"/>
                  <a:pt x="5313164" y="2820293"/>
                </a:cubicBezTo>
                <a:cubicBezTo>
                  <a:pt x="5308202" y="2820293"/>
                  <a:pt x="5305722" y="2820293"/>
                  <a:pt x="5305722" y="2820293"/>
                </a:cubicBezTo>
                <a:cubicBezTo>
                  <a:pt x="5305722" y="2820293"/>
                  <a:pt x="5305722" y="2822774"/>
                  <a:pt x="5305722" y="2827734"/>
                </a:cubicBezTo>
                <a:cubicBezTo>
                  <a:pt x="5310684" y="2827734"/>
                  <a:pt x="5314404" y="2826494"/>
                  <a:pt x="5316885" y="2824014"/>
                </a:cubicBezTo>
                <a:cubicBezTo>
                  <a:pt x="5319365" y="2821533"/>
                  <a:pt x="5325567" y="2820293"/>
                  <a:pt x="5335488" y="2820293"/>
                </a:cubicBezTo>
                <a:cubicBezTo>
                  <a:pt x="5340449" y="2820293"/>
                  <a:pt x="5345410" y="2821533"/>
                  <a:pt x="5350371" y="2824014"/>
                </a:cubicBezTo>
                <a:cubicBezTo>
                  <a:pt x="5355332" y="2826494"/>
                  <a:pt x="5360292" y="2827734"/>
                  <a:pt x="5365254" y="2827734"/>
                </a:cubicBezTo>
                <a:lnTo>
                  <a:pt x="5372695" y="2835176"/>
                </a:lnTo>
                <a:cubicBezTo>
                  <a:pt x="5377656" y="2835176"/>
                  <a:pt x="5381377" y="2833936"/>
                  <a:pt x="5383857" y="2831455"/>
                </a:cubicBezTo>
                <a:cubicBezTo>
                  <a:pt x="5386337" y="2828974"/>
                  <a:pt x="5390058" y="2830215"/>
                  <a:pt x="5395019" y="2835176"/>
                </a:cubicBezTo>
                <a:cubicBezTo>
                  <a:pt x="5404941" y="2835176"/>
                  <a:pt x="5412382" y="2835176"/>
                  <a:pt x="5417343" y="2835176"/>
                </a:cubicBezTo>
                <a:cubicBezTo>
                  <a:pt x="5422305" y="2835176"/>
                  <a:pt x="5427265" y="2837656"/>
                  <a:pt x="5432226" y="2842617"/>
                </a:cubicBezTo>
                <a:cubicBezTo>
                  <a:pt x="5442148" y="2842617"/>
                  <a:pt x="5447109" y="2842617"/>
                  <a:pt x="5447109" y="2842617"/>
                </a:cubicBezTo>
                <a:lnTo>
                  <a:pt x="5454551" y="2850059"/>
                </a:lnTo>
                <a:cubicBezTo>
                  <a:pt x="5464472" y="2850059"/>
                  <a:pt x="5470674" y="2851299"/>
                  <a:pt x="5473154" y="2853779"/>
                </a:cubicBezTo>
                <a:cubicBezTo>
                  <a:pt x="5475634" y="2856260"/>
                  <a:pt x="5481836" y="2857500"/>
                  <a:pt x="5491758" y="2857500"/>
                </a:cubicBezTo>
                <a:lnTo>
                  <a:pt x="5491758" y="2864941"/>
                </a:lnTo>
                <a:cubicBezTo>
                  <a:pt x="5496719" y="2864941"/>
                  <a:pt x="5499199" y="2867422"/>
                  <a:pt x="5499199" y="2872383"/>
                </a:cubicBezTo>
                <a:cubicBezTo>
                  <a:pt x="5499199" y="2877343"/>
                  <a:pt x="5490517" y="2879824"/>
                  <a:pt x="5473154" y="2879824"/>
                </a:cubicBezTo>
                <a:cubicBezTo>
                  <a:pt x="5455791" y="2879824"/>
                  <a:pt x="5444629" y="2879824"/>
                  <a:pt x="5439668" y="2879824"/>
                </a:cubicBezTo>
                <a:cubicBezTo>
                  <a:pt x="5434706" y="2879824"/>
                  <a:pt x="5429746" y="2879824"/>
                  <a:pt x="5424785" y="2879824"/>
                </a:cubicBezTo>
                <a:cubicBezTo>
                  <a:pt x="5419824" y="2879824"/>
                  <a:pt x="5414863" y="2879824"/>
                  <a:pt x="5409902" y="2879824"/>
                </a:cubicBezTo>
                <a:lnTo>
                  <a:pt x="5432226" y="2887266"/>
                </a:lnTo>
                <a:cubicBezTo>
                  <a:pt x="5457031" y="2887266"/>
                  <a:pt x="5469433" y="2887266"/>
                  <a:pt x="5469433" y="2887266"/>
                </a:cubicBezTo>
                <a:lnTo>
                  <a:pt x="5469433" y="2894707"/>
                </a:lnTo>
                <a:lnTo>
                  <a:pt x="5476875" y="2902148"/>
                </a:lnTo>
                <a:lnTo>
                  <a:pt x="5491758" y="2909590"/>
                </a:lnTo>
                <a:lnTo>
                  <a:pt x="5484316" y="2909590"/>
                </a:lnTo>
                <a:lnTo>
                  <a:pt x="5476875" y="2909590"/>
                </a:lnTo>
                <a:cubicBezTo>
                  <a:pt x="5481836" y="2909590"/>
                  <a:pt x="5481836" y="2912070"/>
                  <a:pt x="5476875" y="2917031"/>
                </a:cubicBezTo>
                <a:lnTo>
                  <a:pt x="5461992" y="2909590"/>
                </a:lnTo>
                <a:lnTo>
                  <a:pt x="5461992" y="2905869"/>
                </a:lnTo>
                <a:cubicBezTo>
                  <a:pt x="5461992" y="2908350"/>
                  <a:pt x="5459512" y="2909590"/>
                  <a:pt x="5454551" y="2909590"/>
                </a:cubicBezTo>
                <a:lnTo>
                  <a:pt x="5447109" y="2909590"/>
                </a:lnTo>
                <a:lnTo>
                  <a:pt x="5424785" y="2902148"/>
                </a:lnTo>
                <a:lnTo>
                  <a:pt x="5372695" y="2887266"/>
                </a:lnTo>
                <a:cubicBezTo>
                  <a:pt x="5362774" y="2887266"/>
                  <a:pt x="5355332" y="2884785"/>
                  <a:pt x="5350371" y="2879824"/>
                </a:cubicBezTo>
                <a:cubicBezTo>
                  <a:pt x="5345410" y="2874863"/>
                  <a:pt x="5342929" y="2872383"/>
                  <a:pt x="5342929" y="2872383"/>
                </a:cubicBezTo>
                <a:cubicBezTo>
                  <a:pt x="5342929" y="2872383"/>
                  <a:pt x="5345410" y="2869902"/>
                  <a:pt x="5350371" y="2864941"/>
                </a:cubicBezTo>
                <a:lnTo>
                  <a:pt x="5357812" y="2857500"/>
                </a:lnTo>
                <a:cubicBezTo>
                  <a:pt x="5357812" y="2857500"/>
                  <a:pt x="5357812" y="2859981"/>
                  <a:pt x="5357812" y="2864941"/>
                </a:cubicBezTo>
                <a:cubicBezTo>
                  <a:pt x="5357812" y="2869902"/>
                  <a:pt x="5360292" y="2872383"/>
                  <a:pt x="5365254" y="2872383"/>
                </a:cubicBezTo>
                <a:cubicBezTo>
                  <a:pt x="5370215" y="2877343"/>
                  <a:pt x="5375175" y="2879824"/>
                  <a:pt x="5380136" y="2879824"/>
                </a:cubicBezTo>
                <a:cubicBezTo>
                  <a:pt x="5385098" y="2879824"/>
                  <a:pt x="5390058" y="2877343"/>
                  <a:pt x="5395019" y="2872383"/>
                </a:cubicBezTo>
                <a:lnTo>
                  <a:pt x="5402461" y="2864941"/>
                </a:lnTo>
                <a:cubicBezTo>
                  <a:pt x="5397499" y="2864941"/>
                  <a:pt x="5392539" y="2864941"/>
                  <a:pt x="5387578" y="2864941"/>
                </a:cubicBezTo>
                <a:cubicBezTo>
                  <a:pt x="5367734" y="2859981"/>
                  <a:pt x="5357812" y="2855019"/>
                  <a:pt x="5357812" y="2850059"/>
                </a:cubicBezTo>
                <a:lnTo>
                  <a:pt x="5342929" y="2842617"/>
                </a:lnTo>
                <a:lnTo>
                  <a:pt x="5342929" y="2850059"/>
                </a:lnTo>
                <a:lnTo>
                  <a:pt x="5328047" y="2850059"/>
                </a:lnTo>
                <a:cubicBezTo>
                  <a:pt x="5323085" y="2850059"/>
                  <a:pt x="5318125" y="2850059"/>
                  <a:pt x="5313164" y="2850059"/>
                </a:cubicBezTo>
                <a:cubicBezTo>
                  <a:pt x="5313164" y="2855019"/>
                  <a:pt x="5318125" y="2859981"/>
                  <a:pt x="5328047" y="2864941"/>
                </a:cubicBezTo>
                <a:lnTo>
                  <a:pt x="5320605" y="2864941"/>
                </a:lnTo>
                <a:cubicBezTo>
                  <a:pt x="5320605" y="2864941"/>
                  <a:pt x="5318125" y="2864941"/>
                  <a:pt x="5313164" y="2864941"/>
                </a:cubicBezTo>
                <a:cubicBezTo>
                  <a:pt x="5313164" y="2869902"/>
                  <a:pt x="5309443" y="2871143"/>
                  <a:pt x="5302002" y="2868662"/>
                </a:cubicBezTo>
                <a:cubicBezTo>
                  <a:pt x="5294560" y="2866181"/>
                  <a:pt x="5290840" y="2867422"/>
                  <a:pt x="5290840" y="2872383"/>
                </a:cubicBezTo>
                <a:lnTo>
                  <a:pt x="5283398" y="2879824"/>
                </a:lnTo>
                <a:cubicBezTo>
                  <a:pt x="5288359" y="2884785"/>
                  <a:pt x="5290840" y="2887266"/>
                  <a:pt x="5290840" y="2887266"/>
                </a:cubicBezTo>
                <a:cubicBezTo>
                  <a:pt x="5290840" y="2887266"/>
                  <a:pt x="5288359" y="2887266"/>
                  <a:pt x="5283398" y="2887266"/>
                </a:cubicBezTo>
                <a:lnTo>
                  <a:pt x="5283398" y="2894707"/>
                </a:lnTo>
                <a:cubicBezTo>
                  <a:pt x="5288359" y="2894707"/>
                  <a:pt x="5289599" y="2897188"/>
                  <a:pt x="5287119" y="2902148"/>
                </a:cubicBezTo>
                <a:cubicBezTo>
                  <a:pt x="5284639" y="2907109"/>
                  <a:pt x="5285878" y="2909590"/>
                  <a:pt x="5290840" y="2909590"/>
                </a:cubicBezTo>
                <a:cubicBezTo>
                  <a:pt x="5295801" y="2909590"/>
                  <a:pt x="5295801" y="2912070"/>
                  <a:pt x="5290840" y="2917031"/>
                </a:cubicBezTo>
                <a:cubicBezTo>
                  <a:pt x="5285878" y="2917031"/>
                  <a:pt x="5283398" y="2914551"/>
                  <a:pt x="5283398" y="2909590"/>
                </a:cubicBezTo>
                <a:lnTo>
                  <a:pt x="5223867" y="2894707"/>
                </a:lnTo>
                <a:cubicBezTo>
                  <a:pt x="5208984" y="2894707"/>
                  <a:pt x="5201543" y="2892226"/>
                  <a:pt x="5201543" y="2887266"/>
                </a:cubicBezTo>
                <a:cubicBezTo>
                  <a:pt x="5196581" y="2887266"/>
                  <a:pt x="5194101" y="2887266"/>
                  <a:pt x="5194101" y="2887266"/>
                </a:cubicBezTo>
                <a:cubicBezTo>
                  <a:pt x="5194101" y="2887266"/>
                  <a:pt x="5191621" y="2889746"/>
                  <a:pt x="5186660" y="2894707"/>
                </a:cubicBezTo>
                <a:cubicBezTo>
                  <a:pt x="5186660" y="2894707"/>
                  <a:pt x="5185419" y="2893467"/>
                  <a:pt x="5182939" y="2890986"/>
                </a:cubicBezTo>
                <a:cubicBezTo>
                  <a:pt x="5180459" y="2888506"/>
                  <a:pt x="5174257" y="2887266"/>
                  <a:pt x="5164336" y="2887266"/>
                </a:cubicBezTo>
                <a:cubicBezTo>
                  <a:pt x="5169297" y="2882305"/>
                  <a:pt x="5169297" y="2879824"/>
                  <a:pt x="5164336" y="2879824"/>
                </a:cubicBezTo>
                <a:lnTo>
                  <a:pt x="5171777" y="2857500"/>
                </a:lnTo>
                <a:cubicBezTo>
                  <a:pt x="5181699" y="2862461"/>
                  <a:pt x="5194101" y="2867422"/>
                  <a:pt x="5208984" y="2872383"/>
                </a:cubicBezTo>
                <a:cubicBezTo>
                  <a:pt x="5213945" y="2872383"/>
                  <a:pt x="5217666" y="2873623"/>
                  <a:pt x="5220146" y="2876103"/>
                </a:cubicBezTo>
                <a:cubicBezTo>
                  <a:pt x="5222626" y="2878584"/>
                  <a:pt x="5226347" y="2879824"/>
                  <a:pt x="5231308" y="2879824"/>
                </a:cubicBezTo>
                <a:lnTo>
                  <a:pt x="5238750" y="2879824"/>
                </a:lnTo>
                <a:cubicBezTo>
                  <a:pt x="5228828" y="2869902"/>
                  <a:pt x="5213945" y="2864941"/>
                  <a:pt x="5194101" y="2864941"/>
                </a:cubicBezTo>
                <a:cubicBezTo>
                  <a:pt x="5184180" y="2859981"/>
                  <a:pt x="5179218" y="2855019"/>
                  <a:pt x="5179218" y="2850059"/>
                </a:cubicBezTo>
                <a:cubicBezTo>
                  <a:pt x="5179218" y="2850059"/>
                  <a:pt x="5176738" y="2850059"/>
                  <a:pt x="5171777" y="2850059"/>
                </a:cubicBezTo>
                <a:cubicBezTo>
                  <a:pt x="5166816" y="2850059"/>
                  <a:pt x="5164336" y="2845098"/>
                  <a:pt x="5164336" y="2835176"/>
                </a:cubicBezTo>
                <a:cubicBezTo>
                  <a:pt x="5164336" y="2830215"/>
                  <a:pt x="5166816" y="2827734"/>
                  <a:pt x="5171777" y="2827734"/>
                </a:cubicBezTo>
                <a:cubicBezTo>
                  <a:pt x="5176738" y="2827734"/>
                  <a:pt x="5179218" y="2827734"/>
                  <a:pt x="5179218" y="2827734"/>
                </a:cubicBezTo>
                <a:lnTo>
                  <a:pt x="5156894" y="2820293"/>
                </a:lnTo>
                <a:cubicBezTo>
                  <a:pt x="5156894" y="2820293"/>
                  <a:pt x="5156894" y="2822774"/>
                  <a:pt x="5156894" y="2827734"/>
                </a:cubicBezTo>
                <a:cubicBezTo>
                  <a:pt x="5151933" y="2827734"/>
                  <a:pt x="5148212" y="2827734"/>
                  <a:pt x="5145732" y="2827734"/>
                </a:cubicBezTo>
                <a:cubicBezTo>
                  <a:pt x="5143252" y="2827734"/>
                  <a:pt x="5144492" y="2830215"/>
                  <a:pt x="5149453" y="2835176"/>
                </a:cubicBezTo>
                <a:cubicBezTo>
                  <a:pt x="5149453" y="2840136"/>
                  <a:pt x="5149453" y="2842617"/>
                  <a:pt x="5149453" y="2842617"/>
                </a:cubicBezTo>
                <a:lnTo>
                  <a:pt x="5127129" y="2842617"/>
                </a:lnTo>
                <a:lnTo>
                  <a:pt x="5119687" y="2842617"/>
                </a:lnTo>
                <a:cubicBezTo>
                  <a:pt x="5119687" y="2842617"/>
                  <a:pt x="5118447" y="2842617"/>
                  <a:pt x="5115967" y="2842617"/>
                </a:cubicBezTo>
                <a:cubicBezTo>
                  <a:pt x="5113486" y="2842617"/>
                  <a:pt x="5109766" y="2842617"/>
                  <a:pt x="5104804" y="2842617"/>
                </a:cubicBezTo>
                <a:cubicBezTo>
                  <a:pt x="5104804" y="2842617"/>
                  <a:pt x="5103564" y="2843857"/>
                  <a:pt x="5101084" y="2846338"/>
                </a:cubicBezTo>
                <a:cubicBezTo>
                  <a:pt x="5098604" y="2848818"/>
                  <a:pt x="5097363" y="2850059"/>
                  <a:pt x="5097363" y="2850059"/>
                </a:cubicBezTo>
                <a:lnTo>
                  <a:pt x="5097363" y="2857500"/>
                </a:lnTo>
                <a:cubicBezTo>
                  <a:pt x="5092402" y="2852539"/>
                  <a:pt x="5089922" y="2847578"/>
                  <a:pt x="5089922" y="2842617"/>
                </a:cubicBezTo>
                <a:lnTo>
                  <a:pt x="5088682" y="2840757"/>
                </a:lnTo>
                <a:lnTo>
                  <a:pt x="5088061" y="2841687"/>
                </a:lnTo>
                <a:cubicBezTo>
                  <a:pt x="5086821" y="2842307"/>
                  <a:pt x="5084961" y="2842617"/>
                  <a:pt x="5082480" y="2842617"/>
                </a:cubicBezTo>
                <a:cubicBezTo>
                  <a:pt x="5082480" y="2840136"/>
                  <a:pt x="5082791" y="2838276"/>
                  <a:pt x="5083410" y="2837036"/>
                </a:cubicBezTo>
                <a:lnTo>
                  <a:pt x="5083968" y="2836664"/>
                </a:lnTo>
                <a:lnTo>
                  <a:pt x="5075039" y="2835176"/>
                </a:lnTo>
                <a:lnTo>
                  <a:pt x="5052715" y="2835176"/>
                </a:lnTo>
                <a:cubicBezTo>
                  <a:pt x="5052715" y="2825254"/>
                  <a:pt x="5057676" y="2822774"/>
                  <a:pt x="5067597" y="2827734"/>
                </a:cubicBezTo>
                <a:cubicBezTo>
                  <a:pt x="5072559" y="2827734"/>
                  <a:pt x="5077519" y="2827734"/>
                  <a:pt x="5082480" y="2827734"/>
                </a:cubicBezTo>
                <a:cubicBezTo>
                  <a:pt x="5082480" y="2827734"/>
                  <a:pt x="5084960" y="2827734"/>
                  <a:pt x="5089922" y="2827734"/>
                </a:cubicBezTo>
                <a:lnTo>
                  <a:pt x="5119687" y="2827734"/>
                </a:lnTo>
                <a:cubicBezTo>
                  <a:pt x="5124649" y="2827734"/>
                  <a:pt x="5128369" y="2826494"/>
                  <a:pt x="5130849" y="2824014"/>
                </a:cubicBezTo>
                <a:cubicBezTo>
                  <a:pt x="5133329" y="2821533"/>
                  <a:pt x="5132090" y="2820293"/>
                  <a:pt x="5127129" y="2820293"/>
                </a:cubicBezTo>
                <a:lnTo>
                  <a:pt x="5127129" y="2812851"/>
                </a:lnTo>
                <a:cubicBezTo>
                  <a:pt x="5132090" y="2812851"/>
                  <a:pt x="5134570" y="2810371"/>
                  <a:pt x="5134570" y="2805410"/>
                </a:cubicBezTo>
                <a:cubicBezTo>
                  <a:pt x="5134570" y="2800449"/>
                  <a:pt x="5133329" y="2797969"/>
                  <a:pt x="5130849" y="2797969"/>
                </a:cubicBezTo>
                <a:cubicBezTo>
                  <a:pt x="5128369" y="2797969"/>
                  <a:pt x="5124649" y="2797969"/>
                  <a:pt x="5119687" y="2797969"/>
                </a:cubicBezTo>
                <a:cubicBezTo>
                  <a:pt x="5114726" y="2793008"/>
                  <a:pt x="5107285" y="2790527"/>
                  <a:pt x="5097363" y="2790527"/>
                </a:cubicBezTo>
                <a:lnTo>
                  <a:pt x="5075039" y="2790527"/>
                </a:lnTo>
                <a:lnTo>
                  <a:pt x="5067597" y="2790527"/>
                </a:lnTo>
                <a:cubicBezTo>
                  <a:pt x="5062636" y="2795488"/>
                  <a:pt x="5062636" y="2797969"/>
                  <a:pt x="5067597" y="2797969"/>
                </a:cubicBezTo>
                <a:cubicBezTo>
                  <a:pt x="5072559" y="2797969"/>
                  <a:pt x="5076279" y="2799209"/>
                  <a:pt x="5078760" y="2801689"/>
                </a:cubicBezTo>
                <a:cubicBezTo>
                  <a:pt x="5081240" y="2804170"/>
                  <a:pt x="5084960" y="2805410"/>
                  <a:pt x="5089922" y="2805410"/>
                </a:cubicBezTo>
                <a:lnTo>
                  <a:pt x="5075039" y="2805410"/>
                </a:lnTo>
                <a:cubicBezTo>
                  <a:pt x="5070077" y="2805410"/>
                  <a:pt x="5063877" y="2804170"/>
                  <a:pt x="5056435" y="2801689"/>
                </a:cubicBezTo>
                <a:cubicBezTo>
                  <a:pt x="5048994" y="2799209"/>
                  <a:pt x="5047753" y="2800449"/>
                  <a:pt x="5052715" y="2805410"/>
                </a:cubicBezTo>
                <a:lnTo>
                  <a:pt x="5045273" y="2812851"/>
                </a:lnTo>
                <a:lnTo>
                  <a:pt x="5022949" y="2820293"/>
                </a:lnTo>
                <a:lnTo>
                  <a:pt x="5022949" y="2812851"/>
                </a:lnTo>
                <a:lnTo>
                  <a:pt x="5015508" y="2805410"/>
                </a:lnTo>
                <a:lnTo>
                  <a:pt x="5008066" y="2812851"/>
                </a:lnTo>
                <a:lnTo>
                  <a:pt x="5000625" y="2812851"/>
                </a:lnTo>
                <a:cubicBezTo>
                  <a:pt x="4990703" y="2807891"/>
                  <a:pt x="4978301" y="2805410"/>
                  <a:pt x="4963418" y="2805410"/>
                </a:cubicBezTo>
                <a:lnTo>
                  <a:pt x="4955976" y="2797969"/>
                </a:lnTo>
                <a:lnTo>
                  <a:pt x="4955976" y="2790527"/>
                </a:lnTo>
                <a:cubicBezTo>
                  <a:pt x="4960938" y="2785567"/>
                  <a:pt x="4963418" y="2783086"/>
                  <a:pt x="4963418" y="2783086"/>
                </a:cubicBezTo>
                <a:lnTo>
                  <a:pt x="4978301" y="2797969"/>
                </a:lnTo>
                <a:cubicBezTo>
                  <a:pt x="4983262" y="2802929"/>
                  <a:pt x="4988222" y="2805410"/>
                  <a:pt x="4993183" y="2805410"/>
                </a:cubicBezTo>
                <a:cubicBezTo>
                  <a:pt x="4998145" y="2805410"/>
                  <a:pt x="5003105" y="2802929"/>
                  <a:pt x="5008066" y="2797969"/>
                </a:cubicBezTo>
                <a:cubicBezTo>
                  <a:pt x="5022949" y="2797969"/>
                  <a:pt x="5032870" y="2797969"/>
                  <a:pt x="5037832" y="2797969"/>
                </a:cubicBezTo>
                <a:lnTo>
                  <a:pt x="5030390" y="2783086"/>
                </a:lnTo>
                <a:cubicBezTo>
                  <a:pt x="5025429" y="2783086"/>
                  <a:pt x="5021708" y="2781846"/>
                  <a:pt x="5019228" y="2779365"/>
                </a:cubicBezTo>
                <a:cubicBezTo>
                  <a:pt x="5016748" y="2776884"/>
                  <a:pt x="5006826" y="2775644"/>
                  <a:pt x="4989463" y="2775644"/>
                </a:cubicBezTo>
                <a:cubicBezTo>
                  <a:pt x="4972100" y="2775644"/>
                  <a:pt x="4962177" y="2774404"/>
                  <a:pt x="4959697" y="2771924"/>
                </a:cubicBezTo>
                <a:cubicBezTo>
                  <a:pt x="4957217" y="2769443"/>
                  <a:pt x="4952256" y="2769443"/>
                  <a:pt x="4944814" y="2771924"/>
                </a:cubicBezTo>
                <a:cubicBezTo>
                  <a:pt x="4941093" y="2773164"/>
                  <a:pt x="4937993" y="2774095"/>
                  <a:pt x="4935512" y="2774714"/>
                </a:cubicBezTo>
                <a:lnTo>
                  <a:pt x="4933652" y="2775024"/>
                </a:lnTo>
                <a:lnTo>
                  <a:pt x="4933652" y="2753320"/>
                </a:lnTo>
                <a:cubicBezTo>
                  <a:pt x="4933652" y="2753320"/>
                  <a:pt x="4933652" y="2750840"/>
                  <a:pt x="4933652" y="2745879"/>
                </a:cubicBezTo>
                <a:lnTo>
                  <a:pt x="4903886" y="2730996"/>
                </a:lnTo>
                <a:lnTo>
                  <a:pt x="4911328" y="2738437"/>
                </a:lnTo>
                <a:cubicBezTo>
                  <a:pt x="4916289" y="2743398"/>
                  <a:pt x="4918769" y="2745879"/>
                  <a:pt x="4918769" y="2745879"/>
                </a:cubicBezTo>
                <a:lnTo>
                  <a:pt x="4911328" y="2760762"/>
                </a:lnTo>
                <a:lnTo>
                  <a:pt x="4896445" y="2753320"/>
                </a:lnTo>
                <a:cubicBezTo>
                  <a:pt x="4891484" y="2748359"/>
                  <a:pt x="4884042" y="2745879"/>
                  <a:pt x="4874121" y="2745879"/>
                </a:cubicBezTo>
                <a:cubicBezTo>
                  <a:pt x="4869160" y="2745879"/>
                  <a:pt x="4866679" y="2745879"/>
                  <a:pt x="4866679" y="2745879"/>
                </a:cubicBezTo>
                <a:lnTo>
                  <a:pt x="4851797" y="2753320"/>
                </a:lnTo>
                <a:cubicBezTo>
                  <a:pt x="4866679" y="2758281"/>
                  <a:pt x="4874121" y="2763242"/>
                  <a:pt x="4874121" y="2768203"/>
                </a:cubicBezTo>
                <a:lnTo>
                  <a:pt x="4881562" y="2775644"/>
                </a:lnTo>
                <a:lnTo>
                  <a:pt x="4889004" y="2783086"/>
                </a:lnTo>
                <a:lnTo>
                  <a:pt x="4896445" y="2790527"/>
                </a:lnTo>
                <a:lnTo>
                  <a:pt x="4911328" y="2797969"/>
                </a:lnTo>
                <a:lnTo>
                  <a:pt x="4941093" y="2812851"/>
                </a:lnTo>
                <a:cubicBezTo>
                  <a:pt x="4941093" y="2812851"/>
                  <a:pt x="4938613" y="2812851"/>
                  <a:pt x="4933652" y="2812851"/>
                </a:cubicBezTo>
                <a:cubicBezTo>
                  <a:pt x="4928691" y="2807891"/>
                  <a:pt x="4923731" y="2807891"/>
                  <a:pt x="4918769" y="2812851"/>
                </a:cubicBezTo>
                <a:lnTo>
                  <a:pt x="4911328" y="2820293"/>
                </a:lnTo>
                <a:lnTo>
                  <a:pt x="4889004" y="2812851"/>
                </a:lnTo>
                <a:cubicBezTo>
                  <a:pt x="4884042" y="2812851"/>
                  <a:pt x="4881562" y="2812851"/>
                  <a:pt x="4881562" y="2812851"/>
                </a:cubicBezTo>
                <a:cubicBezTo>
                  <a:pt x="4876601" y="2807891"/>
                  <a:pt x="4871641" y="2805410"/>
                  <a:pt x="4866679" y="2805410"/>
                </a:cubicBezTo>
                <a:lnTo>
                  <a:pt x="4866679" y="2812851"/>
                </a:lnTo>
                <a:lnTo>
                  <a:pt x="4866679" y="2827734"/>
                </a:lnTo>
                <a:lnTo>
                  <a:pt x="4859238" y="2827734"/>
                </a:lnTo>
                <a:cubicBezTo>
                  <a:pt x="4849317" y="2822774"/>
                  <a:pt x="4845596" y="2819053"/>
                  <a:pt x="4848076" y="2816572"/>
                </a:cubicBezTo>
                <a:cubicBezTo>
                  <a:pt x="4850556" y="2814092"/>
                  <a:pt x="4851797" y="2810371"/>
                  <a:pt x="4851797" y="2805410"/>
                </a:cubicBezTo>
                <a:cubicBezTo>
                  <a:pt x="4851797" y="2800449"/>
                  <a:pt x="4854277" y="2797969"/>
                  <a:pt x="4859238" y="2797969"/>
                </a:cubicBezTo>
                <a:lnTo>
                  <a:pt x="4851797" y="2790527"/>
                </a:lnTo>
                <a:lnTo>
                  <a:pt x="4844355" y="2783086"/>
                </a:lnTo>
                <a:cubicBezTo>
                  <a:pt x="4844355" y="2778125"/>
                  <a:pt x="4844355" y="2775644"/>
                  <a:pt x="4844355" y="2775644"/>
                </a:cubicBezTo>
                <a:cubicBezTo>
                  <a:pt x="4839394" y="2775644"/>
                  <a:pt x="4839394" y="2774404"/>
                  <a:pt x="4844355" y="2771924"/>
                </a:cubicBezTo>
                <a:cubicBezTo>
                  <a:pt x="4844355" y="2774404"/>
                  <a:pt x="4846835" y="2775644"/>
                  <a:pt x="4851797" y="2775644"/>
                </a:cubicBezTo>
                <a:lnTo>
                  <a:pt x="4859238" y="2768203"/>
                </a:lnTo>
                <a:cubicBezTo>
                  <a:pt x="4859238" y="2768203"/>
                  <a:pt x="4856758" y="2768203"/>
                  <a:pt x="4851797" y="2768203"/>
                </a:cubicBezTo>
                <a:lnTo>
                  <a:pt x="4846645" y="2769062"/>
                </a:lnTo>
                <a:lnTo>
                  <a:pt x="4848076" y="2767273"/>
                </a:lnTo>
                <a:cubicBezTo>
                  <a:pt x="4848076" y="2765413"/>
                  <a:pt x="4846836" y="2763242"/>
                  <a:pt x="4844355" y="2760762"/>
                </a:cubicBezTo>
                <a:cubicBezTo>
                  <a:pt x="4844355" y="2760762"/>
                  <a:pt x="4843115" y="2760762"/>
                  <a:pt x="4840635" y="2760762"/>
                </a:cubicBezTo>
                <a:cubicBezTo>
                  <a:pt x="4838154" y="2760762"/>
                  <a:pt x="4836914" y="2763242"/>
                  <a:pt x="4836914" y="2768203"/>
                </a:cubicBezTo>
                <a:cubicBezTo>
                  <a:pt x="4831952" y="2773164"/>
                  <a:pt x="4829472" y="2773164"/>
                  <a:pt x="4829472" y="2768203"/>
                </a:cubicBezTo>
                <a:lnTo>
                  <a:pt x="4807148" y="2753320"/>
                </a:lnTo>
                <a:cubicBezTo>
                  <a:pt x="4802187" y="2753320"/>
                  <a:pt x="4797227" y="2750840"/>
                  <a:pt x="4792265" y="2745879"/>
                </a:cubicBezTo>
                <a:cubicBezTo>
                  <a:pt x="4787304" y="2745879"/>
                  <a:pt x="4784824" y="2747119"/>
                  <a:pt x="4784824" y="2749600"/>
                </a:cubicBezTo>
                <a:cubicBezTo>
                  <a:pt x="4784824" y="2752080"/>
                  <a:pt x="4787304" y="2753320"/>
                  <a:pt x="4792265" y="2753320"/>
                </a:cubicBezTo>
                <a:cubicBezTo>
                  <a:pt x="4797227" y="2753320"/>
                  <a:pt x="4799707" y="2755801"/>
                  <a:pt x="4799707" y="2760762"/>
                </a:cubicBezTo>
                <a:lnTo>
                  <a:pt x="4792265" y="2760762"/>
                </a:lnTo>
                <a:cubicBezTo>
                  <a:pt x="4782344" y="2760762"/>
                  <a:pt x="4777383" y="2762002"/>
                  <a:pt x="4777383" y="2764482"/>
                </a:cubicBezTo>
                <a:lnTo>
                  <a:pt x="4777383" y="2760762"/>
                </a:lnTo>
                <a:lnTo>
                  <a:pt x="4769941" y="2745879"/>
                </a:lnTo>
                <a:lnTo>
                  <a:pt x="4762500" y="2760762"/>
                </a:lnTo>
                <a:cubicBezTo>
                  <a:pt x="4762500" y="2765722"/>
                  <a:pt x="4762500" y="2769443"/>
                  <a:pt x="4762500" y="2771924"/>
                </a:cubicBezTo>
                <a:cubicBezTo>
                  <a:pt x="4762500" y="2774404"/>
                  <a:pt x="4760020" y="2775644"/>
                  <a:pt x="4755058" y="2775644"/>
                </a:cubicBezTo>
                <a:cubicBezTo>
                  <a:pt x="4750097" y="2775644"/>
                  <a:pt x="4746376" y="2774404"/>
                  <a:pt x="4743896" y="2771924"/>
                </a:cubicBezTo>
                <a:cubicBezTo>
                  <a:pt x="4741416" y="2769443"/>
                  <a:pt x="4737695" y="2766963"/>
                  <a:pt x="4732734" y="2764482"/>
                </a:cubicBezTo>
                <a:cubicBezTo>
                  <a:pt x="4727773" y="2762002"/>
                  <a:pt x="4724052" y="2760762"/>
                  <a:pt x="4721572" y="2760762"/>
                </a:cubicBezTo>
                <a:cubicBezTo>
                  <a:pt x="4719092" y="2760762"/>
                  <a:pt x="4715371" y="2758281"/>
                  <a:pt x="4710410" y="2753320"/>
                </a:cubicBezTo>
                <a:lnTo>
                  <a:pt x="4717851" y="2745879"/>
                </a:lnTo>
                <a:lnTo>
                  <a:pt x="4710410" y="2738437"/>
                </a:lnTo>
                <a:lnTo>
                  <a:pt x="4702968" y="2738437"/>
                </a:lnTo>
                <a:cubicBezTo>
                  <a:pt x="4698007" y="2738437"/>
                  <a:pt x="4698007" y="2740918"/>
                  <a:pt x="4702968" y="2745879"/>
                </a:cubicBezTo>
                <a:lnTo>
                  <a:pt x="4688086" y="2738437"/>
                </a:lnTo>
                <a:cubicBezTo>
                  <a:pt x="4685605" y="2735957"/>
                  <a:pt x="4682505" y="2734097"/>
                  <a:pt x="4678784" y="2732856"/>
                </a:cubicBezTo>
                <a:lnTo>
                  <a:pt x="4674443" y="2732237"/>
                </a:lnTo>
                <a:lnTo>
                  <a:pt x="4679714" y="2737507"/>
                </a:lnTo>
                <a:cubicBezTo>
                  <a:pt x="4681575" y="2739368"/>
                  <a:pt x="4683125" y="2740918"/>
                  <a:pt x="4684365" y="2742158"/>
                </a:cubicBezTo>
                <a:cubicBezTo>
                  <a:pt x="4686845" y="2744639"/>
                  <a:pt x="4688086" y="2745879"/>
                  <a:pt x="4688086" y="2745879"/>
                </a:cubicBezTo>
                <a:cubicBezTo>
                  <a:pt x="4683124" y="2745879"/>
                  <a:pt x="4675683" y="2745879"/>
                  <a:pt x="4665761" y="2745879"/>
                </a:cubicBezTo>
                <a:cubicBezTo>
                  <a:pt x="4660800" y="2745879"/>
                  <a:pt x="4655840" y="2744639"/>
                  <a:pt x="4650879" y="2742158"/>
                </a:cubicBezTo>
                <a:cubicBezTo>
                  <a:pt x="4645917" y="2739677"/>
                  <a:pt x="4640957" y="2738437"/>
                  <a:pt x="4635996" y="2738437"/>
                </a:cubicBezTo>
                <a:lnTo>
                  <a:pt x="4606230" y="2730996"/>
                </a:lnTo>
                <a:cubicBezTo>
                  <a:pt x="4601269" y="2730996"/>
                  <a:pt x="4592588" y="2727275"/>
                  <a:pt x="4580185" y="2719834"/>
                </a:cubicBezTo>
                <a:cubicBezTo>
                  <a:pt x="4567783" y="2712392"/>
                  <a:pt x="4559102" y="2708672"/>
                  <a:pt x="4554140" y="2708672"/>
                </a:cubicBezTo>
                <a:cubicBezTo>
                  <a:pt x="4549179" y="2708672"/>
                  <a:pt x="4546699" y="2707432"/>
                  <a:pt x="4546699" y="2704951"/>
                </a:cubicBezTo>
                <a:cubicBezTo>
                  <a:pt x="4546699" y="2702470"/>
                  <a:pt x="4539258" y="2701230"/>
                  <a:pt x="4524375" y="2701230"/>
                </a:cubicBezTo>
                <a:lnTo>
                  <a:pt x="4494609" y="2693789"/>
                </a:lnTo>
                <a:lnTo>
                  <a:pt x="4472285" y="2693789"/>
                </a:lnTo>
                <a:cubicBezTo>
                  <a:pt x="4472285" y="2698750"/>
                  <a:pt x="4469805" y="2698750"/>
                  <a:pt x="4464843" y="2693789"/>
                </a:cubicBezTo>
                <a:lnTo>
                  <a:pt x="4457402" y="2701230"/>
                </a:lnTo>
                <a:cubicBezTo>
                  <a:pt x="4457402" y="2701230"/>
                  <a:pt x="4454922" y="2701230"/>
                  <a:pt x="4449961" y="2701230"/>
                </a:cubicBezTo>
                <a:cubicBezTo>
                  <a:pt x="4445000" y="2701230"/>
                  <a:pt x="4442519" y="2698750"/>
                  <a:pt x="4442519" y="2693789"/>
                </a:cubicBezTo>
                <a:cubicBezTo>
                  <a:pt x="4442519" y="2688828"/>
                  <a:pt x="4440039" y="2686348"/>
                  <a:pt x="4435078" y="2686348"/>
                </a:cubicBezTo>
                <a:cubicBezTo>
                  <a:pt x="4435078" y="2686348"/>
                  <a:pt x="4433838" y="2685108"/>
                  <a:pt x="4431357" y="2682627"/>
                </a:cubicBezTo>
                <a:cubicBezTo>
                  <a:pt x="4428877" y="2680146"/>
                  <a:pt x="4425156" y="2678906"/>
                  <a:pt x="4420195" y="2678906"/>
                </a:cubicBezTo>
                <a:cubicBezTo>
                  <a:pt x="4420195" y="2673945"/>
                  <a:pt x="4416474" y="2672705"/>
                  <a:pt x="4409033" y="2675185"/>
                </a:cubicBezTo>
                <a:cubicBezTo>
                  <a:pt x="4401592" y="2677666"/>
                  <a:pt x="4396631" y="2680146"/>
                  <a:pt x="4394150" y="2682627"/>
                </a:cubicBezTo>
                <a:cubicBezTo>
                  <a:pt x="4391670" y="2685108"/>
                  <a:pt x="4380508" y="2685108"/>
                  <a:pt x="4360664" y="2682627"/>
                </a:cubicBezTo>
                <a:cubicBezTo>
                  <a:pt x="4340820" y="2680146"/>
                  <a:pt x="4328418" y="2678906"/>
                  <a:pt x="4323457" y="2678906"/>
                </a:cubicBezTo>
                <a:lnTo>
                  <a:pt x="4316016" y="2671465"/>
                </a:lnTo>
                <a:lnTo>
                  <a:pt x="4323457" y="2671465"/>
                </a:lnTo>
                <a:lnTo>
                  <a:pt x="4323457" y="2664023"/>
                </a:lnTo>
                <a:cubicBezTo>
                  <a:pt x="4323457" y="2664023"/>
                  <a:pt x="4323457" y="2661543"/>
                  <a:pt x="4323457" y="2656582"/>
                </a:cubicBezTo>
                <a:lnTo>
                  <a:pt x="4330898" y="2656582"/>
                </a:lnTo>
                <a:lnTo>
                  <a:pt x="4338340" y="2649141"/>
                </a:lnTo>
                <a:cubicBezTo>
                  <a:pt x="4338340" y="2649141"/>
                  <a:pt x="4335859" y="2649141"/>
                  <a:pt x="4330898" y="2649141"/>
                </a:cubicBezTo>
                <a:lnTo>
                  <a:pt x="4323457" y="2649141"/>
                </a:lnTo>
                <a:cubicBezTo>
                  <a:pt x="4323457" y="2649141"/>
                  <a:pt x="4320977" y="2651621"/>
                  <a:pt x="4316016" y="2656582"/>
                </a:cubicBezTo>
                <a:lnTo>
                  <a:pt x="4316016" y="2664023"/>
                </a:lnTo>
                <a:lnTo>
                  <a:pt x="4286250" y="2656582"/>
                </a:lnTo>
                <a:cubicBezTo>
                  <a:pt x="4276328" y="2651621"/>
                  <a:pt x="4268887" y="2651621"/>
                  <a:pt x="4263926" y="2656582"/>
                </a:cubicBezTo>
                <a:lnTo>
                  <a:pt x="4256484" y="2649141"/>
                </a:lnTo>
                <a:cubicBezTo>
                  <a:pt x="4256484" y="2644180"/>
                  <a:pt x="4254004" y="2641699"/>
                  <a:pt x="4249043" y="2641699"/>
                </a:cubicBezTo>
                <a:lnTo>
                  <a:pt x="4249043" y="2649141"/>
                </a:lnTo>
                <a:lnTo>
                  <a:pt x="4241602" y="2649141"/>
                </a:lnTo>
                <a:lnTo>
                  <a:pt x="4226719" y="2641699"/>
                </a:lnTo>
                <a:lnTo>
                  <a:pt x="4219277" y="2641699"/>
                </a:lnTo>
                <a:cubicBezTo>
                  <a:pt x="4224238" y="2646660"/>
                  <a:pt x="4224238" y="2649141"/>
                  <a:pt x="4219277" y="2649141"/>
                </a:cubicBezTo>
                <a:lnTo>
                  <a:pt x="4226719" y="2656582"/>
                </a:lnTo>
                <a:lnTo>
                  <a:pt x="4241602" y="2656582"/>
                </a:lnTo>
                <a:cubicBezTo>
                  <a:pt x="4241602" y="2661543"/>
                  <a:pt x="4244082" y="2664023"/>
                  <a:pt x="4249043" y="2664023"/>
                </a:cubicBezTo>
                <a:lnTo>
                  <a:pt x="4256484" y="2664023"/>
                </a:lnTo>
                <a:cubicBezTo>
                  <a:pt x="4256484" y="2664023"/>
                  <a:pt x="4261445" y="2666504"/>
                  <a:pt x="4271367" y="2671465"/>
                </a:cubicBezTo>
                <a:cubicBezTo>
                  <a:pt x="4281289" y="2676426"/>
                  <a:pt x="4288730" y="2676426"/>
                  <a:pt x="4293691" y="2671465"/>
                </a:cubicBezTo>
                <a:cubicBezTo>
                  <a:pt x="4293691" y="2676426"/>
                  <a:pt x="4296172" y="2680146"/>
                  <a:pt x="4301133" y="2682627"/>
                </a:cubicBezTo>
                <a:cubicBezTo>
                  <a:pt x="4306094" y="2685108"/>
                  <a:pt x="4308574" y="2683867"/>
                  <a:pt x="4308574" y="2678906"/>
                </a:cubicBezTo>
                <a:lnTo>
                  <a:pt x="4323457" y="2678906"/>
                </a:lnTo>
                <a:cubicBezTo>
                  <a:pt x="4323457" y="2683867"/>
                  <a:pt x="4327178" y="2687588"/>
                  <a:pt x="4334619" y="2690068"/>
                </a:cubicBezTo>
                <a:cubicBezTo>
                  <a:pt x="4342061" y="2692549"/>
                  <a:pt x="4350742" y="2693789"/>
                  <a:pt x="4360664" y="2693789"/>
                </a:cubicBezTo>
                <a:cubicBezTo>
                  <a:pt x="4365625" y="2693789"/>
                  <a:pt x="4369346" y="2695029"/>
                  <a:pt x="4371826" y="2697510"/>
                </a:cubicBezTo>
                <a:cubicBezTo>
                  <a:pt x="4374307" y="2699990"/>
                  <a:pt x="4381748" y="2702470"/>
                  <a:pt x="4394150" y="2704951"/>
                </a:cubicBezTo>
                <a:cubicBezTo>
                  <a:pt x="4406553" y="2707432"/>
                  <a:pt x="4412754" y="2708672"/>
                  <a:pt x="4412754" y="2708672"/>
                </a:cubicBezTo>
                <a:cubicBezTo>
                  <a:pt x="4417715" y="2708672"/>
                  <a:pt x="4422676" y="2709912"/>
                  <a:pt x="4427636" y="2712392"/>
                </a:cubicBezTo>
                <a:cubicBezTo>
                  <a:pt x="4432598" y="2714873"/>
                  <a:pt x="4437559" y="2716113"/>
                  <a:pt x="4442519" y="2716113"/>
                </a:cubicBezTo>
                <a:cubicBezTo>
                  <a:pt x="4472285" y="2726035"/>
                  <a:pt x="4489648" y="2730996"/>
                  <a:pt x="4494609" y="2730996"/>
                </a:cubicBezTo>
                <a:cubicBezTo>
                  <a:pt x="4499570" y="2730996"/>
                  <a:pt x="4502051" y="2730996"/>
                  <a:pt x="4502051" y="2730996"/>
                </a:cubicBezTo>
                <a:cubicBezTo>
                  <a:pt x="4507012" y="2730996"/>
                  <a:pt x="4509492" y="2733477"/>
                  <a:pt x="4509492" y="2738437"/>
                </a:cubicBezTo>
                <a:cubicBezTo>
                  <a:pt x="4509492" y="2738437"/>
                  <a:pt x="4511972" y="2739677"/>
                  <a:pt x="4516933" y="2742158"/>
                </a:cubicBezTo>
                <a:cubicBezTo>
                  <a:pt x="4521895" y="2744639"/>
                  <a:pt x="4529336" y="2745879"/>
                  <a:pt x="4539258" y="2745879"/>
                </a:cubicBezTo>
                <a:lnTo>
                  <a:pt x="4561582" y="2753320"/>
                </a:lnTo>
                <a:lnTo>
                  <a:pt x="4576465" y="2753320"/>
                </a:lnTo>
                <a:cubicBezTo>
                  <a:pt x="4576465" y="2753320"/>
                  <a:pt x="4573984" y="2750840"/>
                  <a:pt x="4569023" y="2745879"/>
                </a:cubicBezTo>
                <a:lnTo>
                  <a:pt x="4576465" y="2745879"/>
                </a:lnTo>
                <a:lnTo>
                  <a:pt x="4583906" y="2745879"/>
                </a:lnTo>
                <a:lnTo>
                  <a:pt x="4576465" y="2738437"/>
                </a:lnTo>
                <a:cubicBezTo>
                  <a:pt x="4581426" y="2738437"/>
                  <a:pt x="4591347" y="2740918"/>
                  <a:pt x="4606230" y="2745879"/>
                </a:cubicBezTo>
                <a:cubicBezTo>
                  <a:pt x="4611192" y="2745879"/>
                  <a:pt x="4613672" y="2745879"/>
                  <a:pt x="4613672" y="2745879"/>
                </a:cubicBezTo>
                <a:cubicBezTo>
                  <a:pt x="4613672" y="2745879"/>
                  <a:pt x="4613672" y="2747119"/>
                  <a:pt x="4613672" y="2749600"/>
                </a:cubicBezTo>
                <a:cubicBezTo>
                  <a:pt x="4613672" y="2752080"/>
                  <a:pt x="4614912" y="2754560"/>
                  <a:pt x="4617392" y="2757041"/>
                </a:cubicBezTo>
                <a:cubicBezTo>
                  <a:pt x="4619872" y="2759522"/>
                  <a:pt x="4623593" y="2762002"/>
                  <a:pt x="4628554" y="2764482"/>
                </a:cubicBezTo>
                <a:cubicBezTo>
                  <a:pt x="4633516" y="2766963"/>
                  <a:pt x="4637236" y="2768203"/>
                  <a:pt x="4639717" y="2768203"/>
                </a:cubicBezTo>
                <a:cubicBezTo>
                  <a:pt x="4642197" y="2768203"/>
                  <a:pt x="4643437" y="2770684"/>
                  <a:pt x="4643437" y="2775644"/>
                </a:cubicBezTo>
                <a:cubicBezTo>
                  <a:pt x="4648399" y="2770684"/>
                  <a:pt x="4665761" y="2773164"/>
                  <a:pt x="4695527" y="2783086"/>
                </a:cubicBezTo>
                <a:lnTo>
                  <a:pt x="4717851" y="2797969"/>
                </a:lnTo>
                <a:lnTo>
                  <a:pt x="4740176" y="2805410"/>
                </a:lnTo>
                <a:cubicBezTo>
                  <a:pt x="4745137" y="2810371"/>
                  <a:pt x="4753818" y="2815332"/>
                  <a:pt x="4766220" y="2820293"/>
                </a:cubicBezTo>
                <a:cubicBezTo>
                  <a:pt x="4778623" y="2825254"/>
                  <a:pt x="4787304" y="2825254"/>
                  <a:pt x="4792265" y="2820293"/>
                </a:cubicBezTo>
                <a:lnTo>
                  <a:pt x="4762500" y="2797969"/>
                </a:lnTo>
                <a:lnTo>
                  <a:pt x="4747617" y="2783086"/>
                </a:lnTo>
                <a:cubicBezTo>
                  <a:pt x="4747617" y="2778125"/>
                  <a:pt x="4752578" y="2778125"/>
                  <a:pt x="4762500" y="2783086"/>
                </a:cubicBezTo>
                <a:cubicBezTo>
                  <a:pt x="4772421" y="2783086"/>
                  <a:pt x="4774902" y="2785567"/>
                  <a:pt x="4769941" y="2790527"/>
                </a:cubicBezTo>
                <a:cubicBezTo>
                  <a:pt x="4769941" y="2790527"/>
                  <a:pt x="4772421" y="2793008"/>
                  <a:pt x="4777383" y="2797969"/>
                </a:cubicBezTo>
                <a:cubicBezTo>
                  <a:pt x="4782344" y="2802929"/>
                  <a:pt x="4786065" y="2804170"/>
                  <a:pt x="4788545" y="2801689"/>
                </a:cubicBezTo>
                <a:cubicBezTo>
                  <a:pt x="4791025" y="2799209"/>
                  <a:pt x="4794745" y="2796729"/>
                  <a:pt x="4799707" y="2794248"/>
                </a:cubicBezTo>
                <a:cubicBezTo>
                  <a:pt x="4804668" y="2791767"/>
                  <a:pt x="4809628" y="2793008"/>
                  <a:pt x="4814590" y="2797969"/>
                </a:cubicBezTo>
                <a:lnTo>
                  <a:pt x="4799707" y="2812851"/>
                </a:lnTo>
                <a:lnTo>
                  <a:pt x="4792265" y="2812851"/>
                </a:lnTo>
                <a:cubicBezTo>
                  <a:pt x="4812109" y="2817812"/>
                  <a:pt x="4819551" y="2825254"/>
                  <a:pt x="4814590" y="2835176"/>
                </a:cubicBezTo>
                <a:lnTo>
                  <a:pt x="4851797" y="2850059"/>
                </a:lnTo>
                <a:cubicBezTo>
                  <a:pt x="4856758" y="2850059"/>
                  <a:pt x="4859238" y="2848818"/>
                  <a:pt x="4859238" y="2846338"/>
                </a:cubicBezTo>
                <a:cubicBezTo>
                  <a:pt x="4859238" y="2843857"/>
                  <a:pt x="4859238" y="2842617"/>
                  <a:pt x="4859238" y="2842617"/>
                </a:cubicBezTo>
                <a:cubicBezTo>
                  <a:pt x="4859238" y="2837656"/>
                  <a:pt x="4861718" y="2835176"/>
                  <a:pt x="4866679" y="2835176"/>
                </a:cubicBezTo>
                <a:cubicBezTo>
                  <a:pt x="4871641" y="2835176"/>
                  <a:pt x="4871641" y="2837656"/>
                  <a:pt x="4866679" y="2842617"/>
                </a:cubicBezTo>
                <a:cubicBezTo>
                  <a:pt x="4866679" y="2847578"/>
                  <a:pt x="4866679" y="2850059"/>
                  <a:pt x="4866679" y="2850059"/>
                </a:cubicBezTo>
                <a:lnTo>
                  <a:pt x="4874121" y="2857500"/>
                </a:lnTo>
                <a:cubicBezTo>
                  <a:pt x="4884042" y="2872383"/>
                  <a:pt x="4884042" y="2877343"/>
                  <a:pt x="4874121" y="2872383"/>
                </a:cubicBezTo>
                <a:cubicBezTo>
                  <a:pt x="4874121" y="2872383"/>
                  <a:pt x="4874121" y="2874863"/>
                  <a:pt x="4874121" y="2879824"/>
                </a:cubicBezTo>
                <a:cubicBezTo>
                  <a:pt x="4869160" y="2879824"/>
                  <a:pt x="4864199" y="2879824"/>
                  <a:pt x="4859238" y="2879824"/>
                </a:cubicBezTo>
                <a:cubicBezTo>
                  <a:pt x="4854277" y="2879824"/>
                  <a:pt x="4849317" y="2879824"/>
                  <a:pt x="4844355" y="2879824"/>
                </a:cubicBezTo>
                <a:cubicBezTo>
                  <a:pt x="4839394" y="2879824"/>
                  <a:pt x="4836914" y="2879824"/>
                  <a:pt x="4836914" y="2879824"/>
                </a:cubicBezTo>
                <a:cubicBezTo>
                  <a:pt x="4836914" y="2879824"/>
                  <a:pt x="4834434" y="2877343"/>
                  <a:pt x="4829472" y="2872383"/>
                </a:cubicBezTo>
                <a:cubicBezTo>
                  <a:pt x="4824511" y="2867422"/>
                  <a:pt x="4818310" y="2864941"/>
                  <a:pt x="4810869" y="2864941"/>
                </a:cubicBezTo>
                <a:cubicBezTo>
                  <a:pt x="4803427" y="2864941"/>
                  <a:pt x="4799707" y="2863701"/>
                  <a:pt x="4799707" y="2861221"/>
                </a:cubicBezTo>
                <a:cubicBezTo>
                  <a:pt x="4799707" y="2858740"/>
                  <a:pt x="4797227" y="2857500"/>
                  <a:pt x="4792265" y="2857500"/>
                </a:cubicBezTo>
                <a:lnTo>
                  <a:pt x="4777383" y="2857500"/>
                </a:lnTo>
                <a:cubicBezTo>
                  <a:pt x="4777383" y="2857500"/>
                  <a:pt x="4774902" y="2856260"/>
                  <a:pt x="4769941" y="2853779"/>
                </a:cubicBezTo>
                <a:cubicBezTo>
                  <a:pt x="4764980" y="2851299"/>
                  <a:pt x="4762500" y="2850059"/>
                  <a:pt x="4762500" y="2850059"/>
                </a:cubicBezTo>
                <a:cubicBezTo>
                  <a:pt x="4752578" y="2850059"/>
                  <a:pt x="4746376" y="2848818"/>
                  <a:pt x="4743896" y="2846338"/>
                </a:cubicBezTo>
                <a:cubicBezTo>
                  <a:pt x="4741416" y="2843857"/>
                  <a:pt x="4735214" y="2842617"/>
                  <a:pt x="4725293" y="2842617"/>
                </a:cubicBezTo>
                <a:cubicBezTo>
                  <a:pt x="4710410" y="2837656"/>
                  <a:pt x="4699248" y="2835176"/>
                  <a:pt x="4691806" y="2835176"/>
                </a:cubicBezTo>
                <a:cubicBezTo>
                  <a:pt x="4684365" y="2835176"/>
                  <a:pt x="4678164" y="2832695"/>
                  <a:pt x="4673203" y="2827734"/>
                </a:cubicBezTo>
                <a:cubicBezTo>
                  <a:pt x="4668242" y="2822774"/>
                  <a:pt x="4663281" y="2820293"/>
                  <a:pt x="4658320" y="2820293"/>
                </a:cubicBezTo>
                <a:cubicBezTo>
                  <a:pt x="4658320" y="2820293"/>
                  <a:pt x="4655840" y="2819053"/>
                  <a:pt x="4650879" y="2816572"/>
                </a:cubicBezTo>
                <a:cubicBezTo>
                  <a:pt x="4645917" y="2814092"/>
                  <a:pt x="4640957" y="2812851"/>
                  <a:pt x="4635996" y="2812851"/>
                </a:cubicBezTo>
                <a:cubicBezTo>
                  <a:pt x="4616152" y="2807891"/>
                  <a:pt x="4606230" y="2810371"/>
                  <a:pt x="4606230" y="2820293"/>
                </a:cubicBezTo>
                <a:cubicBezTo>
                  <a:pt x="4606230" y="2820293"/>
                  <a:pt x="4611192" y="2821533"/>
                  <a:pt x="4621113" y="2824014"/>
                </a:cubicBezTo>
                <a:cubicBezTo>
                  <a:pt x="4631035" y="2826494"/>
                  <a:pt x="4638476" y="2825254"/>
                  <a:pt x="4643437" y="2820293"/>
                </a:cubicBezTo>
                <a:lnTo>
                  <a:pt x="4658320" y="2835176"/>
                </a:lnTo>
                <a:cubicBezTo>
                  <a:pt x="4658320" y="2845098"/>
                  <a:pt x="4670723" y="2850059"/>
                  <a:pt x="4695527" y="2850059"/>
                </a:cubicBezTo>
                <a:cubicBezTo>
                  <a:pt x="4700488" y="2850059"/>
                  <a:pt x="4704209" y="2851299"/>
                  <a:pt x="4706689" y="2853779"/>
                </a:cubicBezTo>
                <a:cubicBezTo>
                  <a:pt x="4709169" y="2856260"/>
                  <a:pt x="4715371" y="2857500"/>
                  <a:pt x="4725293" y="2857500"/>
                </a:cubicBezTo>
                <a:lnTo>
                  <a:pt x="4769941" y="2872383"/>
                </a:lnTo>
                <a:cubicBezTo>
                  <a:pt x="4774902" y="2877343"/>
                  <a:pt x="4777383" y="2879824"/>
                  <a:pt x="4777383" y="2879824"/>
                </a:cubicBezTo>
                <a:cubicBezTo>
                  <a:pt x="4777383" y="2874863"/>
                  <a:pt x="4778623" y="2873623"/>
                  <a:pt x="4781103" y="2876103"/>
                </a:cubicBezTo>
                <a:cubicBezTo>
                  <a:pt x="4783583" y="2878584"/>
                  <a:pt x="4784824" y="2879824"/>
                  <a:pt x="4784824" y="2879824"/>
                </a:cubicBezTo>
                <a:cubicBezTo>
                  <a:pt x="4784824" y="2884785"/>
                  <a:pt x="4782344" y="2887266"/>
                  <a:pt x="4777383" y="2887266"/>
                </a:cubicBezTo>
                <a:cubicBezTo>
                  <a:pt x="4772421" y="2887266"/>
                  <a:pt x="4768701" y="2887266"/>
                  <a:pt x="4766220" y="2887266"/>
                </a:cubicBezTo>
                <a:cubicBezTo>
                  <a:pt x="4763740" y="2887266"/>
                  <a:pt x="4762500" y="2887266"/>
                  <a:pt x="4762500" y="2887266"/>
                </a:cubicBezTo>
                <a:lnTo>
                  <a:pt x="4762500" y="2894707"/>
                </a:lnTo>
                <a:cubicBezTo>
                  <a:pt x="4767461" y="2899668"/>
                  <a:pt x="4767461" y="2902148"/>
                  <a:pt x="4762500" y="2902148"/>
                </a:cubicBezTo>
                <a:cubicBezTo>
                  <a:pt x="4757538" y="2902148"/>
                  <a:pt x="4755058" y="2900908"/>
                  <a:pt x="4755058" y="2898428"/>
                </a:cubicBezTo>
                <a:cubicBezTo>
                  <a:pt x="4755058" y="2895947"/>
                  <a:pt x="4752578" y="2894707"/>
                  <a:pt x="4747617" y="2894707"/>
                </a:cubicBezTo>
                <a:cubicBezTo>
                  <a:pt x="4747617" y="2889746"/>
                  <a:pt x="4745137" y="2887266"/>
                  <a:pt x="4740176" y="2887266"/>
                </a:cubicBezTo>
                <a:cubicBezTo>
                  <a:pt x="4735214" y="2887266"/>
                  <a:pt x="4733975" y="2886025"/>
                  <a:pt x="4736455" y="2883545"/>
                </a:cubicBezTo>
                <a:cubicBezTo>
                  <a:pt x="4738935" y="2881064"/>
                  <a:pt x="4737695" y="2879824"/>
                  <a:pt x="4732734" y="2879824"/>
                </a:cubicBezTo>
                <a:lnTo>
                  <a:pt x="4710410" y="2864941"/>
                </a:lnTo>
                <a:cubicBezTo>
                  <a:pt x="4700488" y="2859981"/>
                  <a:pt x="4693047" y="2857500"/>
                  <a:pt x="4688086" y="2857500"/>
                </a:cubicBezTo>
                <a:cubicBezTo>
                  <a:pt x="4683124" y="2857500"/>
                  <a:pt x="4675683" y="2857500"/>
                  <a:pt x="4665761" y="2857500"/>
                </a:cubicBezTo>
                <a:lnTo>
                  <a:pt x="4650879" y="2850059"/>
                </a:lnTo>
                <a:lnTo>
                  <a:pt x="4643437" y="2850059"/>
                </a:lnTo>
                <a:cubicBezTo>
                  <a:pt x="4638476" y="2850059"/>
                  <a:pt x="4633516" y="2850059"/>
                  <a:pt x="4628554" y="2850059"/>
                </a:cubicBezTo>
                <a:lnTo>
                  <a:pt x="4598789" y="2842617"/>
                </a:lnTo>
                <a:cubicBezTo>
                  <a:pt x="4598789" y="2842617"/>
                  <a:pt x="4593827" y="2841377"/>
                  <a:pt x="4583906" y="2838896"/>
                </a:cubicBezTo>
                <a:cubicBezTo>
                  <a:pt x="4573984" y="2836416"/>
                  <a:pt x="4556620" y="2832695"/>
                  <a:pt x="4531816" y="2827734"/>
                </a:cubicBezTo>
                <a:cubicBezTo>
                  <a:pt x="4492129" y="2822774"/>
                  <a:pt x="4454922" y="2815332"/>
                  <a:pt x="4420195" y="2805410"/>
                </a:cubicBezTo>
                <a:cubicBezTo>
                  <a:pt x="4400351" y="2800449"/>
                  <a:pt x="4382988" y="2795488"/>
                  <a:pt x="4368105" y="2790527"/>
                </a:cubicBezTo>
                <a:lnTo>
                  <a:pt x="4345781" y="2790527"/>
                </a:lnTo>
                <a:lnTo>
                  <a:pt x="4316016" y="2768203"/>
                </a:lnTo>
                <a:cubicBezTo>
                  <a:pt x="4291211" y="2768203"/>
                  <a:pt x="4273848" y="2763242"/>
                  <a:pt x="4263926" y="2753320"/>
                </a:cubicBezTo>
                <a:cubicBezTo>
                  <a:pt x="4263926" y="2753320"/>
                  <a:pt x="4261445" y="2753320"/>
                  <a:pt x="4256484" y="2753320"/>
                </a:cubicBezTo>
                <a:lnTo>
                  <a:pt x="4241602" y="2745879"/>
                </a:lnTo>
                <a:cubicBezTo>
                  <a:pt x="4241602" y="2745879"/>
                  <a:pt x="4241602" y="2743398"/>
                  <a:pt x="4241602" y="2738437"/>
                </a:cubicBezTo>
                <a:lnTo>
                  <a:pt x="4211836" y="2723555"/>
                </a:lnTo>
                <a:cubicBezTo>
                  <a:pt x="4206875" y="2718594"/>
                  <a:pt x="4199434" y="2716113"/>
                  <a:pt x="4189512" y="2716113"/>
                </a:cubicBezTo>
                <a:lnTo>
                  <a:pt x="4167188" y="2708672"/>
                </a:lnTo>
                <a:lnTo>
                  <a:pt x="4152305" y="2701230"/>
                </a:lnTo>
                <a:cubicBezTo>
                  <a:pt x="4147344" y="2701230"/>
                  <a:pt x="4142383" y="2701230"/>
                  <a:pt x="4137422" y="2701230"/>
                </a:cubicBezTo>
                <a:lnTo>
                  <a:pt x="4137422" y="2693789"/>
                </a:lnTo>
                <a:lnTo>
                  <a:pt x="4152305" y="2686348"/>
                </a:lnTo>
                <a:lnTo>
                  <a:pt x="4137422" y="2686348"/>
                </a:lnTo>
                <a:cubicBezTo>
                  <a:pt x="4122539" y="2676426"/>
                  <a:pt x="4112617" y="2673945"/>
                  <a:pt x="4107656" y="2678906"/>
                </a:cubicBezTo>
                <a:lnTo>
                  <a:pt x="4100215" y="2686348"/>
                </a:lnTo>
                <a:cubicBezTo>
                  <a:pt x="4100215" y="2681387"/>
                  <a:pt x="4100215" y="2678906"/>
                  <a:pt x="4100215" y="2678906"/>
                </a:cubicBezTo>
                <a:lnTo>
                  <a:pt x="4085332" y="2678906"/>
                </a:lnTo>
                <a:cubicBezTo>
                  <a:pt x="4075410" y="2678906"/>
                  <a:pt x="4070449" y="2678906"/>
                  <a:pt x="4070449" y="2678906"/>
                </a:cubicBezTo>
                <a:lnTo>
                  <a:pt x="4070449" y="2686348"/>
                </a:lnTo>
                <a:cubicBezTo>
                  <a:pt x="4085332" y="2691308"/>
                  <a:pt x="4095254" y="2695029"/>
                  <a:pt x="4100215" y="2697510"/>
                </a:cubicBezTo>
                <a:cubicBezTo>
                  <a:pt x="4105176" y="2699990"/>
                  <a:pt x="4107656" y="2702470"/>
                  <a:pt x="4107656" y="2704951"/>
                </a:cubicBezTo>
                <a:cubicBezTo>
                  <a:pt x="4107656" y="2707432"/>
                  <a:pt x="4111377" y="2711152"/>
                  <a:pt x="4118818" y="2716113"/>
                </a:cubicBezTo>
                <a:cubicBezTo>
                  <a:pt x="4126260" y="2721074"/>
                  <a:pt x="4132461" y="2723555"/>
                  <a:pt x="4137422" y="2723555"/>
                </a:cubicBezTo>
                <a:lnTo>
                  <a:pt x="4137422" y="2716113"/>
                </a:lnTo>
                <a:lnTo>
                  <a:pt x="4144863" y="2708672"/>
                </a:lnTo>
                <a:cubicBezTo>
                  <a:pt x="4149824" y="2713633"/>
                  <a:pt x="4154785" y="2716113"/>
                  <a:pt x="4159746" y="2716113"/>
                </a:cubicBezTo>
                <a:cubicBezTo>
                  <a:pt x="4164707" y="2716113"/>
                  <a:pt x="4167188" y="2717353"/>
                  <a:pt x="4167188" y="2719834"/>
                </a:cubicBezTo>
                <a:cubicBezTo>
                  <a:pt x="4167188" y="2722315"/>
                  <a:pt x="4168428" y="2723555"/>
                  <a:pt x="4170908" y="2723555"/>
                </a:cubicBezTo>
                <a:cubicBezTo>
                  <a:pt x="4173389" y="2723555"/>
                  <a:pt x="4177109" y="2723555"/>
                  <a:pt x="4182070" y="2723555"/>
                </a:cubicBezTo>
                <a:cubicBezTo>
                  <a:pt x="4191992" y="2728515"/>
                  <a:pt x="4200674" y="2732236"/>
                  <a:pt x="4208115" y="2734717"/>
                </a:cubicBezTo>
                <a:cubicBezTo>
                  <a:pt x="4215557" y="2737197"/>
                  <a:pt x="4221758" y="2743398"/>
                  <a:pt x="4226719" y="2753320"/>
                </a:cubicBezTo>
                <a:cubicBezTo>
                  <a:pt x="4226719" y="2753320"/>
                  <a:pt x="4229199" y="2754560"/>
                  <a:pt x="4234160" y="2757041"/>
                </a:cubicBezTo>
                <a:cubicBezTo>
                  <a:pt x="4239121" y="2759522"/>
                  <a:pt x="4241602" y="2760762"/>
                  <a:pt x="4241602" y="2760762"/>
                </a:cubicBezTo>
                <a:cubicBezTo>
                  <a:pt x="4246563" y="2760762"/>
                  <a:pt x="4249043" y="2760762"/>
                  <a:pt x="4249043" y="2760762"/>
                </a:cubicBezTo>
                <a:cubicBezTo>
                  <a:pt x="4254004" y="2760762"/>
                  <a:pt x="4256484" y="2760762"/>
                  <a:pt x="4256484" y="2760762"/>
                </a:cubicBezTo>
                <a:cubicBezTo>
                  <a:pt x="4266406" y="2760762"/>
                  <a:pt x="4283770" y="2768203"/>
                  <a:pt x="4308574" y="2783086"/>
                </a:cubicBezTo>
                <a:lnTo>
                  <a:pt x="4338340" y="2790527"/>
                </a:lnTo>
                <a:cubicBezTo>
                  <a:pt x="4348262" y="2790527"/>
                  <a:pt x="4359424" y="2793008"/>
                  <a:pt x="4371826" y="2797969"/>
                </a:cubicBezTo>
                <a:cubicBezTo>
                  <a:pt x="4384229" y="2802929"/>
                  <a:pt x="4397871" y="2807891"/>
                  <a:pt x="4412754" y="2812851"/>
                </a:cubicBezTo>
                <a:lnTo>
                  <a:pt x="4472285" y="2842617"/>
                </a:lnTo>
                <a:cubicBezTo>
                  <a:pt x="4467324" y="2842617"/>
                  <a:pt x="4464843" y="2842617"/>
                  <a:pt x="4464843" y="2842617"/>
                </a:cubicBezTo>
                <a:cubicBezTo>
                  <a:pt x="4464843" y="2842617"/>
                  <a:pt x="4462363" y="2842617"/>
                  <a:pt x="4457402" y="2842617"/>
                </a:cubicBezTo>
                <a:cubicBezTo>
                  <a:pt x="4457402" y="2837656"/>
                  <a:pt x="4454922" y="2835176"/>
                  <a:pt x="4449961" y="2835176"/>
                </a:cubicBezTo>
                <a:cubicBezTo>
                  <a:pt x="4445000" y="2835176"/>
                  <a:pt x="4441279" y="2833936"/>
                  <a:pt x="4438799" y="2831455"/>
                </a:cubicBezTo>
                <a:cubicBezTo>
                  <a:pt x="4436318" y="2828974"/>
                  <a:pt x="4431357" y="2826494"/>
                  <a:pt x="4423916" y="2824014"/>
                </a:cubicBezTo>
                <a:cubicBezTo>
                  <a:pt x="4416474" y="2821533"/>
                  <a:pt x="4410274" y="2820293"/>
                  <a:pt x="4405313" y="2820293"/>
                </a:cubicBezTo>
                <a:lnTo>
                  <a:pt x="4420195" y="2835176"/>
                </a:lnTo>
                <a:cubicBezTo>
                  <a:pt x="4425156" y="2830215"/>
                  <a:pt x="4427636" y="2830215"/>
                  <a:pt x="4427636" y="2835176"/>
                </a:cubicBezTo>
                <a:cubicBezTo>
                  <a:pt x="4427636" y="2840136"/>
                  <a:pt x="4435078" y="2843857"/>
                  <a:pt x="4449961" y="2846338"/>
                </a:cubicBezTo>
                <a:cubicBezTo>
                  <a:pt x="4464843" y="2848818"/>
                  <a:pt x="4474766" y="2850059"/>
                  <a:pt x="4479726" y="2850059"/>
                </a:cubicBezTo>
                <a:cubicBezTo>
                  <a:pt x="4479726" y="2850059"/>
                  <a:pt x="4480967" y="2848818"/>
                  <a:pt x="4483447" y="2846338"/>
                </a:cubicBezTo>
                <a:cubicBezTo>
                  <a:pt x="4485928" y="2843857"/>
                  <a:pt x="4487168" y="2842617"/>
                  <a:pt x="4487168" y="2842617"/>
                </a:cubicBezTo>
                <a:cubicBezTo>
                  <a:pt x="4497090" y="2842617"/>
                  <a:pt x="4504531" y="2845098"/>
                  <a:pt x="4509492" y="2850059"/>
                </a:cubicBezTo>
                <a:cubicBezTo>
                  <a:pt x="4514453" y="2855019"/>
                  <a:pt x="4516933" y="2858740"/>
                  <a:pt x="4516933" y="2861221"/>
                </a:cubicBezTo>
                <a:cubicBezTo>
                  <a:pt x="4516933" y="2863701"/>
                  <a:pt x="4519413" y="2866181"/>
                  <a:pt x="4524375" y="2868662"/>
                </a:cubicBezTo>
                <a:cubicBezTo>
                  <a:pt x="4529336" y="2871143"/>
                  <a:pt x="4534296" y="2872383"/>
                  <a:pt x="4539258" y="2872383"/>
                </a:cubicBezTo>
                <a:lnTo>
                  <a:pt x="4554140" y="2872383"/>
                </a:lnTo>
                <a:cubicBezTo>
                  <a:pt x="4554140" y="2877343"/>
                  <a:pt x="4559102" y="2879824"/>
                  <a:pt x="4569023" y="2879824"/>
                </a:cubicBezTo>
                <a:lnTo>
                  <a:pt x="4569023" y="2887266"/>
                </a:lnTo>
                <a:lnTo>
                  <a:pt x="4576465" y="2894707"/>
                </a:lnTo>
                <a:cubicBezTo>
                  <a:pt x="4581426" y="2894707"/>
                  <a:pt x="4583906" y="2895947"/>
                  <a:pt x="4583906" y="2898428"/>
                </a:cubicBezTo>
                <a:cubicBezTo>
                  <a:pt x="4583906" y="2900908"/>
                  <a:pt x="4566543" y="2899668"/>
                  <a:pt x="4531816" y="2894707"/>
                </a:cubicBezTo>
                <a:cubicBezTo>
                  <a:pt x="4521895" y="2894707"/>
                  <a:pt x="4511972" y="2894707"/>
                  <a:pt x="4502051" y="2894707"/>
                </a:cubicBezTo>
                <a:lnTo>
                  <a:pt x="4487168" y="2887266"/>
                </a:lnTo>
                <a:cubicBezTo>
                  <a:pt x="4482207" y="2887266"/>
                  <a:pt x="4479726" y="2887266"/>
                  <a:pt x="4479726" y="2887266"/>
                </a:cubicBezTo>
                <a:cubicBezTo>
                  <a:pt x="4479726" y="2887266"/>
                  <a:pt x="4479726" y="2889746"/>
                  <a:pt x="4479726" y="2894707"/>
                </a:cubicBezTo>
                <a:cubicBezTo>
                  <a:pt x="4479726" y="2899668"/>
                  <a:pt x="4478486" y="2902148"/>
                  <a:pt x="4476006" y="2902148"/>
                </a:cubicBezTo>
                <a:cubicBezTo>
                  <a:pt x="4473526" y="2902148"/>
                  <a:pt x="4469805" y="2899668"/>
                  <a:pt x="4464843" y="2894707"/>
                </a:cubicBezTo>
                <a:cubicBezTo>
                  <a:pt x="4459883" y="2894707"/>
                  <a:pt x="4457402" y="2894707"/>
                  <a:pt x="4457402" y="2894707"/>
                </a:cubicBezTo>
                <a:lnTo>
                  <a:pt x="4449961" y="2894707"/>
                </a:lnTo>
                <a:cubicBezTo>
                  <a:pt x="4445000" y="2894707"/>
                  <a:pt x="4443760" y="2892226"/>
                  <a:pt x="4446240" y="2887266"/>
                </a:cubicBezTo>
                <a:cubicBezTo>
                  <a:pt x="4448721" y="2882305"/>
                  <a:pt x="4448721" y="2879824"/>
                  <a:pt x="4446240" y="2879824"/>
                </a:cubicBezTo>
                <a:cubicBezTo>
                  <a:pt x="4443760" y="2879824"/>
                  <a:pt x="4442519" y="2882305"/>
                  <a:pt x="4442519" y="2887266"/>
                </a:cubicBezTo>
                <a:cubicBezTo>
                  <a:pt x="4437559" y="2887266"/>
                  <a:pt x="4435078" y="2884785"/>
                  <a:pt x="4435078" y="2879824"/>
                </a:cubicBezTo>
                <a:cubicBezTo>
                  <a:pt x="4435078" y="2874863"/>
                  <a:pt x="4430117" y="2874863"/>
                  <a:pt x="4420195" y="2879824"/>
                </a:cubicBezTo>
                <a:lnTo>
                  <a:pt x="4412754" y="2879824"/>
                </a:lnTo>
                <a:cubicBezTo>
                  <a:pt x="4412754" y="2874863"/>
                  <a:pt x="4415234" y="2872383"/>
                  <a:pt x="4420195" y="2872383"/>
                </a:cubicBezTo>
                <a:lnTo>
                  <a:pt x="4405313" y="2864941"/>
                </a:lnTo>
                <a:lnTo>
                  <a:pt x="4390430" y="2864941"/>
                </a:lnTo>
                <a:lnTo>
                  <a:pt x="4397871" y="2872383"/>
                </a:lnTo>
                <a:lnTo>
                  <a:pt x="4382988" y="2872383"/>
                </a:lnTo>
                <a:cubicBezTo>
                  <a:pt x="4378027" y="2872383"/>
                  <a:pt x="4374307" y="2872383"/>
                  <a:pt x="4371826" y="2872383"/>
                </a:cubicBezTo>
                <a:cubicBezTo>
                  <a:pt x="4369346" y="2872383"/>
                  <a:pt x="4370586" y="2874863"/>
                  <a:pt x="4375547" y="2879824"/>
                </a:cubicBezTo>
                <a:lnTo>
                  <a:pt x="4368105" y="2887266"/>
                </a:lnTo>
                <a:cubicBezTo>
                  <a:pt x="4368105" y="2882305"/>
                  <a:pt x="4366865" y="2879824"/>
                  <a:pt x="4364385" y="2879824"/>
                </a:cubicBezTo>
                <a:cubicBezTo>
                  <a:pt x="4361904" y="2879824"/>
                  <a:pt x="4360664" y="2877343"/>
                  <a:pt x="4360664" y="2872383"/>
                </a:cubicBezTo>
                <a:cubicBezTo>
                  <a:pt x="4360664" y="2872383"/>
                  <a:pt x="4358184" y="2869902"/>
                  <a:pt x="4353223" y="2864941"/>
                </a:cubicBezTo>
                <a:cubicBezTo>
                  <a:pt x="4358184" y="2864941"/>
                  <a:pt x="4360664" y="2862461"/>
                  <a:pt x="4360664" y="2857500"/>
                </a:cubicBezTo>
                <a:cubicBezTo>
                  <a:pt x="4360664" y="2852539"/>
                  <a:pt x="4350742" y="2850059"/>
                  <a:pt x="4330898" y="2850059"/>
                </a:cubicBezTo>
                <a:cubicBezTo>
                  <a:pt x="4316016" y="2850059"/>
                  <a:pt x="4303613" y="2850059"/>
                  <a:pt x="4293691" y="2850059"/>
                </a:cubicBezTo>
                <a:lnTo>
                  <a:pt x="4278809" y="2850059"/>
                </a:lnTo>
                <a:cubicBezTo>
                  <a:pt x="4288730" y="2850059"/>
                  <a:pt x="4293691" y="2851299"/>
                  <a:pt x="4293691" y="2853779"/>
                </a:cubicBezTo>
                <a:cubicBezTo>
                  <a:pt x="4293691" y="2856260"/>
                  <a:pt x="4296172" y="2857500"/>
                  <a:pt x="4301133" y="2857500"/>
                </a:cubicBezTo>
                <a:lnTo>
                  <a:pt x="4293691" y="2864941"/>
                </a:lnTo>
                <a:lnTo>
                  <a:pt x="4263926" y="2857500"/>
                </a:lnTo>
                <a:lnTo>
                  <a:pt x="4263926" y="2850059"/>
                </a:lnTo>
                <a:lnTo>
                  <a:pt x="4256484" y="2835176"/>
                </a:lnTo>
                <a:cubicBezTo>
                  <a:pt x="4251523" y="2830215"/>
                  <a:pt x="4249043" y="2827734"/>
                  <a:pt x="4249043" y="2827734"/>
                </a:cubicBezTo>
                <a:lnTo>
                  <a:pt x="4219277" y="2827734"/>
                </a:lnTo>
                <a:lnTo>
                  <a:pt x="4204395" y="2835176"/>
                </a:lnTo>
                <a:lnTo>
                  <a:pt x="4211836" y="2835176"/>
                </a:lnTo>
                <a:cubicBezTo>
                  <a:pt x="4216797" y="2835176"/>
                  <a:pt x="4221758" y="2837656"/>
                  <a:pt x="4226719" y="2842617"/>
                </a:cubicBezTo>
                <a:lnTo>
                  <a:pt x="4226719" y="2850059"/>
                </a:lnTo>
                <a:cubicBezTo>
                  <a:pt x="4221758" y="2845098"/>
                  <a:pt x="4214316" y="2842617"/>
                  <a:pt x="4204395" y="2842617"/>
                </a:cubicBezTo>
                <a:cubicBezTo>
                  <a:pt x="4189512" y="2842617"/>
                  <a:pt x="4180830" y="2842617"/>
                  <a:pt x="4178350" y="2842617"/>
                </a:cubicBezTo>
                <a:cubicBezTo>
                  <a:pt x="4175869" y="2842617"/>
                  <a:pt x="4174629" y="2840136"/>
                  <a:pt x="4174629" y="2835176"/>
                </a:cubicBezTo>
                <a:cubicBezTo>
                  <a:pt x="4174629" y="2830215"/>
                  <a:pt x="4177109" y="2827734"/>
                  <a:pt x="4182070" y="2827734"/>
                </a:cubicBezTo>
                <a:cubicBezTo>
                  <a:pt x="4187031" y="2827734"/>
                  <a:pt x="4189512" y="2825254"/>
                  <a:pt x="4189512" y="2820293"/>
                </a:cubicBezTo>
                <a:lnTo>
                  <a:pt x="4196953" y="2820293"/>
                </a:lnTo>
                <a:cubicBezTo>
                  <a:pt x="4196953" y="2820293"/>
                  <a:pt x="4198193" y="2820293"/>
                  <a:pt x="4200674" y="2820293"/>
                </a:cubicBezTo>
                <a:cubicBezTo>
                  <a:pt x="4203154" y="2820293"/>
                  <a:pt x="4204395" y="2819053"/>
                  <a:pt x="4204395" y="2816572"/>
                </a:cubicBezTo>
                <a:cubicBezTo>
                  <a:pt x="4204395" y="2814092"/>
                  <a:pt x="4201914" y="2812851"/>
                  <a:pt x="4196953" y="2812851"/>
                </a:cubicBezTo>
                <a:cubicBezTo>
                  <a:pt x="4191992" y="2812851"/>
                  <a:pt x="4187031" y="2812851"/>
                  <a:pt x="4182070" y="2812851"/>
                </a:cubicBezTo>
                <a:cubicBezTo>
                  <a:pt x="4177109" y="2812851"/>
                  <a:pt x="4172149" y="2811611"/>
                  <a:pt x="4167188" y="2809131"/>
                </a:cubicBezTo>
                <a:cubicBezTo>
                  <a:pt x="4162226" y="2806650"/>
                  <a:pt x="4159746" y="2805410"/>
                  <a:pt x="4159746" y="2805410"/>
                </a:cubicBezTo>
                <a:cubicBezTo>
                  <a:pt x="4144863" y="2800449"/>
                  <a:pt x="4132461" y="2797969"/>
                  <a:pt x="4122539" y="2797969"/>
                </a:cubicBezTo>
                <a:lnTo>
                  <a:pt x="4115098" y="2797969"/>
                </a:lnTo>
                <a:lnTo>
                  <a:pt x="4137422" y="2812851"/>
                </a:lnTo>
                <a:cubicBezTo>
                  <a:pt x="4172149" y="2822774"/>
                  <a:pt x="4172149" y="2827734"/>
                  <a:pt x="4137422" y="2827734"/>
                </a:cubicBezTo>
                <a:cubicBezTo>
                  <a:pt x="4117578" y="2827734"/>
                  <a:pt x="4106416" y="2826494"/>
                  <a:pt x="4103936" y="2824014"/>
                </a:cubicBezTo>
                <a:cubicBezTo>
                  <a:pt x="4101455" y="2821533"/>
                  <a:pt x="4097734" y="2820293"/>
                  <a:pt x="4092773" y="2820293"/>
                </a:cubicBezTo>
                <a:cubicBezTo>
                  <a:pt x="4087812" y="2820293"/>
                  <a:pt x="4082852" y="2820293"/>
                  <a:pt x="4077891" y="2820293"/>
                </a:cubicBezTo>
                <a:cubicBezTo>
                  <a:pt x="4077891" y="2815332"/>
                  <a:pt x="4075410" y="2812851"/>
                  <a:pt x="4070449" y="2812851"/>
                </a:cubicBezTo>
                <a:cubicBezTo>
                  <a:pt x="4065488" y="2807891"/>
                  <a:pt x="4063008" y="2805410"/>
                  <a:pt x="4063008" y="2805410"/>
                </a:cubicBezTo>
                <a:lnTo>
                  <a:pt x="4018359" y="2797969"/>
                </a:lnTo>
                <a:cubicBezTo>
                  <a:pt x="4018359" y="2802929"/>
                  <a:pt x="4023320" y="2807891"/>
                  <a:pt x="4033242" y="2812851"/>
                </a:cubicBezTo>
                <a:lnTo>
                  <a:pt x="4040684" y="2820293"/>
                </a:lnTo>
                <a:cubicBezTo>
                  <a:pt x="4035723" y="2815332"/>
                  <a:pt x="4033242" y="2815332"/>
                  <a:pt x="4033242" y="2820293"/>
                </a:cubicBezTo>
                <a:cubicBezTo>
                  <a:pt x="4028281" y="2820293"/>
                  <a:pt x="4025801" y="2820293"/>
                  <a:pt x="4025801" y="2820293"/>
                </a:cubicBezTo>
                <a:lnTo>
                  <a:pt x="4010918" y="2812851"/>
                </a:lnTo>
                <a:lnTo>
                  <a:pt x="3988594" y="2812851"/>
                </a:lnTo>
                <a:cubicBezTo>
                  <a:pt x="3988594" y="2807891"/>
                  <a:pt x="3988594" y="2805410"/>
                  <a:pt x="3988594" y="2805410"/>
                </a:cubicBezTo>
                <a:cubicBezTo>
                  <a:pt x="3983633" y="2805410"/>
                  <a:pt x="3981152" y="2802929"/>
                  <a:pt x="3981152" y="2797969"/>
                </a:cubicBezTo>
                <a:lnTo>
                  <a:pt x="4003477" y="2805410"/>
                </a:lnTo>
                <a:cubicBezTo>
                  <a:pt x="4008438" y="2810371"/>
                  <a:pt x="4010918" y="2810371"/>
                  <a:pt x="4010918" y="2805410"/>
                </a:cubicBezTo>
                <a:cubicBezTo>
                  <a:pt x="4015879" y="2800449"/>
                  <a:pt x="4008438" y="2795488"/>
                  <a:pt x="3988594" y="2790527"/>
                </a:cubicBezTo>
                <a:cubicBezTo>
                  <a:pt x="3978672" y="2790527"/>
                  <a:pt x="3971231" y="2793008"/>
                  <a:pt x="3966270" y="2797969"/>
                </a:cubicBezTo>
                <a:lnTo>
                  <a:pt x="3958828" y="2797969"/>
                </a:lnTo>
                <a:lnTo>
                  <a:pt x="3943945" y="2797969"/>
                </a:lnTo>
                <a:cubicBezTo>
                  <a:pt x="3938984" y="2797969"/>
                  <a:pt x="3936504" y="2796729"/>
                  <a:pt x="3936504" y="2794248"/>
                </a:cubicBezTo>
                <a:cubicBezTo>
                  <a:pt x="3936504" y="2791767"/>
                  <a:pt x="3937744" y="2790527"/>
                  <a:pt x="3940225" y="2790527"/>
                </a:cubicBezTo>
                <a:cubicBezTo>
                  <a:pt x="3942705" y="2790527"/>
                  <a:pt x="3946426" y="2790527"/>
                  <a:pt x="3951387" y="2790527"/>
                </a:cubicBezTo>
                <a:cubicBezTo>
                  <a:pt x="3956348" y="2790527"/>
                  <a:pt x="3958828" y="2790527"/>
                  <a:pt x="3958828" y="2790527"/>
                </a:cubicBezTo>
                <a:cubicBezTo>
                  <a:pt x="3958828" y="2780605"/>
                  <a:pt x="3948906" y="2775644"/>
                  <a:pt x="3929063" y="2775644"/>
                </a:cubicBezTo>
                <a:lnTo>
                  <a:pt x="3899297" y="2775644"/>
                </a:lnTo>
                <a:cubicBezTo>
                  <a:pt x="3904258" y="2775644"/>
                  <a:pt x="3906738" y="2773164"/>
                  <a:pt x="3906738" y="2768203"/>
                </a:cubicBezTo>
                <a:lnTo>
                  <a:pt x="3884414" y="2775644"/>
                </a:lnTo>
                <a:lnTo>
                  <a:pt x="3884414" y="2768203"/>
                </a:lnTo>
                <a:cubicBezTo>
                  <a:pt x="3879453" y="2768203"/>
                  <a:pt x="3873252" y="2768203"/>
                  <a:pt x="3865811" y="2768203"/>
                </a:cubicBezTo>
                <a:cubicBezTo>
                  <a:pt x="3858369" y="2768203"/>
                  <a:pt x="3854648" y="2765722"/>
                  <a:pt x="3854648" y="2760762"/>
                </a:cubicBezTo>
                <a:cubicBezTo>
                  <a:pt x="3854648" y="2750840"/>
                  <a:pt x="3867051" y="2750840"/>
                  <a:pt x="3891855" y="2760762"/>
                </a:cubicBezTo>
                <a:cubicBezTo>
                  <a:pt x="3916660" y="2765722"/>
                  <a:pt x="3934024" y="2765722"/>
                  <a:pt x="3943945" y="2760762"/>
                </a:cubicBezTo>
                <a:cubicBezTo>
                  <a:pt x="3953867" y="2760762"/>
                  <a:pt x="3953867" y="2758281"/>
                  <a:pt x="3943945" y="2753320"/>
                </a:cubicBezTo>
                <a:cubicBezTo>
                  <a:pt x="3938984" y="2753320"/>
                  <a:pt x="3932783" y="2754560"/>
                  <a:pt x="3925342" y="2757041"/>
                </a:cubicBezTo>
                <a:cubicBezTo>
                  <a:pt x="3917900" y="2759522"/>
                  <a:pt x="3911699" y="2759522"/>
                  <a:pt x="3906738" y="2757041"/>
                </a:cubicBezTo>
                <a:cubicBezTo>
                  <a:pt x="3901777" y="2754560"/>
                  <a:pt x="3899297" y="2753320"/>
                  <a:pt x="3899297" y="2753320"/>
                </a:cubicBezTo>
                <a:cubicBezTo>
                  <a:pt x="3894336" y="2748359"/>
                  <a:pt x="3886894" y="2745879"/>
                  <a:pt x="3876973" y="2745879"/>
                </a:cubicBezTo>
                <a:cubicBezTo>
                  <a:pt x="3867051" y="2740918"/>
                  <a:pt x="3859609" y="2735957"/>
                  <a:pt x="3854648" y="2730996"/>
                </a:cubicBezTo>
                <a:cubicBezTo>
                  <a:pt x="3854648" y="2726035"/>
                  <a:pt x="3852168" y="2723555"/>
                  <a:pt x="3847207" y="2723555"/>
                </a:cubicBezTo>
                <a:lnTo>
                  <a:pt x="3839766" y="2723555"/>
                </a:lnTo>
                <a:cubicBezTo>
                  <a:pt x="3829844" y="2723555"/>
                  <a:pt x="3823643" y="2722315"/>
                  <a:pt x="3821162" y="2719834"/>
                </a:cubicBezTo>
                <a:cubicBezTo>
                  <a:pt x="3818682" y="2717353"/>
                  <a:pt x="3814961" y="2716113"/>
                  <a:pt x="3810000" y="2716113"/>
                </a:cubicBezTo>
                <a:cubicBezTo>
                  <a:pt x="3805039" y="2716113"/>
                  <a:pt x="3800078" y="2716113"/>
                  <a:pt x="3795117" y="2716113"/>
                </a:cubicBezTo>
                <a:cubicBezTo>
                  <a:pt x="3790156" y="2716113"/>
                  <a:pt x="3782715" y="2713633"/>
                  <a:pt x="3772793" y="2708672"/>
                </a:cubicBezTo>
                <a:cubicBezTo>
                  <a:pt x="3772793" y="2708672"/>
                  <a:pt x="3770313" y="2708672"/>
                  <a:pt x="3765352" y="2708672"/>
                </a:cubicBezTo>
                <a:cubicBezTo>
                  <a:pt x="3760391" y="2708672"/>
                  <a:pt x="3757910" y="2708672"/>
                  <a:pt x="3757910" y="2708672"/>
                </a:cubicBezTo>
                <a:cubicBezTo>
                  <a:pt x="3752949" y="2703711"/>
                  <a:pt x="3747988" y="2701230"/>
                  <a:pt x="3743027" y="2701230"/>
                </a:cubicBezTo>
                <a:cubicBezTo>
                  <a:pt x="3743027" y="2706191"/>
                  <a:pt x="3741787" y="2707432"/>
                  <a:pt x="3739307" y="2704951"/>
                </a:cubicBezTo>
                <a:cubicBezTo>
                  <a:pt x="3736826" y="2702470"/>
                  <a:pt x="3735586" y="2701230"/>
                  <a:pt x="3735586" y="2701230"/>
                </a:cubicBezTo>
                <a:cubicBezTo>
                  <a:pt x="3730625" y="2701230"/>
                  <a:pt x="3728145" y="2701230"/>
                  <a:pt x="3728145" y="2701230"/>
                </a:cubicBezTo>
                <a:cubicBezTo>
                  <a:pt x="3718223" y="2701230"/>
                  <a:pt x="3713262" y="2699990"/>
                  <a:pt x="3713262" y="2697510"/>
                </a:cubicBezTo>
                <a:cubicBezTo>
                  <a:pt x="3713262" y="2695029"/>
                  <a:pt x="3710781" y="2693789"/>
                  <a:pt x="3705820" y="2693789"/>
                </a:cubicBezTo>
                <a:lnTo>
                  <a:pt x="3661172" y="2678906"/>
                </a:lnTo>
                <a:cubicBezTo>
                  <a:pt x="3656211" y="2678906"/>
                  <a:pt x="3647529" y="2678906"/>
                  <a:pt x="3635127" y="2678906"/>
                </a:cubicBezTo>
                <a:cubicBezTo>
                  <a:pt x="3622724" y="2678906"/>
                  <a:pt x="3616523" y="2678906"/>
                  <a:pt x="3616523" y="2678906"/>
                </a:cubicBezTo>
                <a:lnTo>
                  <a:pt x="3609082" y="2678906"/>
                </a:lnTo>
                <a:cubicBezTo>
                  <a:pt x="3604121" y="2678906"/>
                  <a:pt x="3596679" y="2676426"/>
                  <a:pt x="3586758" y="2671465"/>
                </a:cubicBezTo>
                <a:cubicBezTo>
                  <a:pt x="3586758" y="2671465"/>
                  <a:pt x="3584277" y="2670225"/>
                  <a:pt x="3579316" y="2667744"/>
                </a:cubicBezTo>
                <a:cubicBezTo>
                  <a:pt x="3574355" y="2665263"/>
                  <a:pt x="3571875" y="2664023"/>
                  <a:pt x="3571875" y="2664023"/>
                </a:cubicBezTo>
                <a:lnTo>
                  <a:pt x="3556992" y="2656582"/>
                </a:lnTo>
                <a:cubicBezTo>
                  <a:pt x="3552031" y="2656582"/>
                  <a:pt x="3549551" y="2655342"/>
                  <a:pt x="3549551" y="2652861"/>
                </a:cubicBezTo>
                <a:cubicBezTo>
                  <a:pt x="3549551" y="2650381"/>
                  <a:pt x="3549551" y="2649141"/>
                  <a:pt x="3549551" y="2649141"/>
                </a:cubicBezTo>
                <a:cubicBezTo>
                  <a:pt x="3549551" y="2649141"/>
                  <a:pt x="3547070" y="2646660"/>
                  <a:pt x="3542109" y="2641699"/>
                </a:cubicBezTo>
                <a:lnTo>
                  <a:pt x="3527226" y="2634258"/>
                </a:lnTo>
                <a:cubicBezTo>
                  <a:pt x="3527226" y="2629297"/>
                  <a:pt x="3530947" y="2626816"/>
                  <a:pt x="3538389" y="2626816"/>
                </a:cubicBezTo>
                <a:cubicBezTo>
                  <a:pt x="3545830" y="2626816"/>
                  <a:pt x="3549551" y="2626816"/>
                  <a:pt x="3549551" y="2626816"/>
                </a:cubicBezTo>
                <a:cubicBezTo>
                  <a:pt x="3549551" y="2631777"/>
                  <a:pt x="3552031" y="2634258"/>
                  <a:pt x="3556992" y="2634258"/>
                </a:cubicBezTo>
                <a:cubicBezTo>
                  <a:pt x="3561953" y="2634258"/>
                  <a:pt x="3566914" y="2634258"/>
                  <a:pt x="3571875" y="2634258"/>
                </a:cubicBezTo>
                <a:lnTo>
                  <a:pt x="3594199" y="2634258"/>
                </a:lnTo>
                <a:lnTo>
                  <a:pt x="3579316" y="2626816"/>
                </a:lnTo>
                <a:cubicBezTo>
                  <a:pt x="3569395" y="2621856"/>
                  <a:pt x="3561953" y="2619375"/>
                  <a:pt x="3556992" y="2619375"/>
                </a:cubicBezTo>
                <a:lnTo>
                  <a:pt x="3556992" y="2611934"/>
                </a:lnTo>
                <a:lnTo>
                  <a:pt x="3527226" y="2611934"/>
                </a:lnTo>
                <a:cubicBezTo>
                  <a:pt x="3522265" y="2611934"/>
                  <a:pt x="3519785" y="2614414"/>
                  <a:pt x="3519785" y="2619375"/>
                </a:cubicBezTo>
                <a:cubicBezTo>
                  <a:pt x="3519785" y="2624336"/>
                  <a:pt x="3518545" y="2625576"/>
                  <a:pt x="3516064" y="2623096"/>
                </a:cubicBezTo>
                <a:cubicBezTo>
                  <a:pt x="3513584" y="2620615"/>
                  <a:pt x="3512344" y="2619375"/>
                  <a:pt x="3512344" y="2619375"/>
                </a:cubicBezTo>
                <a:cubicBezTo>
                  <a:pt x="3512344" y="2619375"/>
                  <a:pt x="3512344" y="2621856"/>
                  <a:pt x="3512344" y="2626816"/>
                </a:cubicBezTo>
                <a:cubicBezTo>
                  <a:pt x="3512344" y="2631777"/>
                  <a:pt x="3509863" y="2631777"/>
                  <a:pt x="3504902" y="2626816"/>
                </a:cubicBezTo>
                <a:lnTo>
                  <a:pt x="3482578" y="2619375"/>
                </a:lnTo>
                <a:cubicBezTo>
                  <a:pt x="3477617" y="2619375"/>
                  <a:pt x="3475137" y="2621856"/>
                  <a:pt x="3475137" y="2626816"/>
                </a:cubicBezTo>
                <a:cubicBezTo>
                  <a:pt x="3475137" y="2631777"/>
                  <a:pt x="3480098" y="2634258"/>
                  <a:pt x="3490019" y="2634258"/>
                </a:cubicBezTo>
                <a:cubicBezTo>
                  <a:pt x="3494980" y="2634258"/>
                  <a:pt x="3499941" y="2636738"/>
                  <a:pt x="3504902" y="2641699"/>
                </a:cubicBezTo>
                <a:cubicBezTo>
                  <a:pt x="3504902" y="2641699"/>
                  <a:pt x="3503662" y="2641699"/>
                  <a:pt x="3501182" y="2641699"/>
                </a:cubicBezTo>
                <a:cubicBezTo>
                  <a:pt x="3498701" y="2641699"/>
                  <a:pt x="3497461" y="2641699"/>
                  <a:pt x="3497461" y="2641699"/>
                </a:cubicBezTo>
                <a:cubicBezTo>
                  <a:pt x="3492500" y="2641699"/>
                  <a:pt x="3485058" y="2640459"/>
                  <a:pt x="3475137" y="2637978"/>
                </a:cubicBezTo>
                <a:cubicBezTo>
                  <a:pt x="3465215" y="2635498"/>
                  <a:pt x="3459013" y="2633018"/>
                  <a:pt x="3456533" y="2630537"/>
                </a:cubicBezTo>
                <a:cubicBezTo>
                  <a:pt x="3454053" y="2628056"/>
                  <a:pt x="3447851" y="2626816"/>
                  <a:pt x="3437930" y="2626816"/>
                </a:cubicBezTo>
                <a:lnTo>
                  <a:pt x="3430488" y="2619375"/>
                </a:lnTo>
                <a:cubicBezTo>
                  <a:pt x="3440410" y="2619375"/>
                  <a:pt x="3442891" y="2614414"/>
                  <a:pt x="3437930" y="2604492"/>
                </a:cubicBezTo>
                <a:cubicBezTo>
                  <a:pt x="3437930" y="2599531"/>
                  <a:pt x="3439170" y="2597051"/>
                  <a:pt x="3441650" y="2597051"/>
                </a:cubicBezTo>
                <a:cubicBezTo>
                  <a:pt x="3444131" y="2597051"/>
                  <a:pt x="3447851" y="2597051"/>
                  <a:pt x="3452812" y="2597051"/>
                </a:cubicBezTo>
                <a:lnTo>
                  <a:pt x="3460254" y="2589609"/>
                </a:lnTo>
                <a:cubicBezTo>
                  <a:pt x="3455293" y="2589609"/>
                  <a:pt x="3452812" y="2588369"/>
                  <a:pt x="3452812" y="2585889"/>
                </a:cubicBezTo>
                <a:cubicBezTo>
                  <a:pt x="3452812" y="2583408"/>
                  <a:pt x="3449092" y="2582168"/>
                  <a:pt x="3441650" y="2582168"/>
                </a:cubicBezTo>
                <a:cubicBezTo>
                  <a:pt x="3434209" y="2582168"/>
                  <a:pt x="3430488" y="2582168"/>
                  <a:pt x="3430488" y="2582168"/>
                </a:cubicBezTo>
                <a:cubicBezTo>
                  <a:pt x="3425527" y="2577207"/>
                  <a:pt x="3421807" y="2574726"/>
                  <a:pt x="3419326" y="2574726"/>
                </a:cubicBezTo>
                <a:cubicBezTo>
                  <a:pt x="3416845" y="2574726"/>
                  <a:pt x="3413125" y="2574726"/>
                  <a:pt x="3408164" y="2574726"/>
                </a:cubicBezTo>
                <a:cubicBezTo>
                  <a:pt x="3398242" y="2569766"/>
                  <a:pt x="3390800" y="2566045"/>
                  <a:pt x="3385840" y="2563564"/>
                </a:cubicBezTo>
                <a:cubicBezTo>
                  <a:pt x="3380879" y="2561084"/>
                  <a:pt x="3378398" y="2562324"/>
                  <a:pt x="3378398" y="2567285"/>
                </a:cubicBezTo>
                <a:cubicBezTo>
                  <a:pt x="3378398" y="2572246"/>
                  <a:pt x="3378398" y="2574726"/>
                  <a:pt x="3378398" y="2574726"/>
                </a:cubicBezTo>
                <a:lnTo>
                  <a:pt x="3385840" y="2582168"/>
                </a:lnTo>
                <a:cubicBezTo>
                  <a:pt x="3390800" y="2582168"/>
                  <a:pt x="3393281" y="2582168"/>
                  <a:pt x="3393281" y="2582168"/>
                </a:cubicBezTo>
                <a:lnTo>
                  <a:pt x="3400723" y="2589609"/>
                </a:lnTo>
                <a:lnTo>
                  <a:pt x="3400723" y="2597051"/>
                </a:lnTo>
                <a:lnTo>
                  <a:pt x="3378398" y="2589609"/>
                </a:lnTo>
                <a:lnTo>
                  <a:pt x="3363516" y="2582168"/>
                </a:lnTo>
                <a:lnTo>
                  <a:pt x="3378398" y="2582168"/>
                </a:lnTo>
                <a:lnTo>
                  <a:pt x="3363516" y="2574726"/>
                </a:lnTo>
                <a:cubicBezTo>
                  <a:pt x="3358555" y="2574726"/>
                  <a:pt x="3354834" y="2574726"/>
                  <a:pt x="3352353" y="2574726"/>
                </a:cubicBezTo>
                <a:cubicBezTo>
                  <a:pt x="3349873" y="2574726"/>
                  <a:pt x="3348633" y="2577207"/>
                  <a:pt x="3348633" y="2582168"/>
                </a:cubicBezTo>
                <a:lnTo>
                  <a:pt x="3341191" y="2589609"/>
                </a:lnTo>
                <a:lnTo>
                  <a:pt x="3378398" y="2597051"/>
                </a:lnTo>
                <a:cubicBezTo>
                  <a:pt x="3388320" y="2606973"/>
                  <a:pt x="3393281" y="2611934"/>
                  <a:pt x="3393281" y="2611934"/>
                </a:cubicBezTo>
                <a:lnTo>
                  <a:pt x="3356074" y="2604492"/>
                </a:lnTo>
                <a:cubicBezTo>
                  <a:pt x="3351113" y="2604492"/>
                  <a:pt x="3343672" y="2603252"/>
                  <a:pt x="3333750" y="2600771"/>
                </a:cubicBezTo>
                <a:cubicBezTo>
                  <a:pt x="3323828" y="2598291"/>
                  <a:pt x="3316386" y="2594570"/>
                  <a:pt x="3311426" y="2589609"/>
                </a:cubicBezTo>
                <a:lnTo>
                  <a:pt x="3303984" y="2582168"/>
                </a:lnTo>
                <a:cubicBezTo>
                  <a:pt x="3313906" y="2582168"/>
                  <a:pt x="3318867" y="2582168"/>
                  <a:pt x="3318867" y="2582168"/>
                </a:cubicBezTo>
                <a:cubicBezTo>
                  <a:pt x="3318867" y="2577207"/>
                  <a:pt x="3317627" y="2573486"/>
                  <a:pt x="3315146" y="2571006"/>
                </a:cubicBezTo>
                <a:cubicBezTo>
                  <a:pt x="3312666" y="2568525"/>
                  <a:pt x="3313906" y="2567285"/>
                  <a:pt x="3318867" y="2567285"/>
                </a:cubicBezTo>
                <a:lnTo>
                  <a:pt x="3303984" y="2567285"/>
                </a:lnTo>
                <a:cubicBezTo>
                  <a:pt x="3299024" y="2567285"/>
                  <a:pt x="3295303" y="2566045"/>
                  <a:pt x="3292822" y="2563564"/>
                </a:cubicBezTo>
                <a:cubicBezTo>
                  <a:pt x="3290342" y="2561084"/>
                  <a:pt x="3289101" y="2559844"/>
                  <a:pt x="3289101" y="2559844"/>
                </a:cubicBezTo>
                <a:lnTo>
                  <a:pt x="3296543" y="2559844"/>
                </a:lnTo>
                <a:cubicBezTo>
                  <a:pt x="3296543" y="2554883"/>
                  <a:pt x="3294062" y="2552402"/>
                  <a:pt x="3289101" y="2552402"/>
                </a:cubicBezTo>
                <a:cubicBezTo>
                  <a:pt x="3284141" y="2552402"/>
                  <a:pt x="3279179" y="2554883"/>
                  <a:pt x="3274219" y="2559844"/>
                </a:cubicBezTo>
                <a:cubicBezTo>
                  <a:pt x="3274219" y="2559844"/>
                  <a:pt x="3271738" y="2559844"/>
                  <a:pt x="3266777" y="2559844"/>
                </a:cubicBezTo>
                <a:cubicBezTo>
                  <a:pt x="3261817" y="2554883"/>
                  <a:pt x="3259336" y="2554883"/>
                  <a:pt x="3259336" y="2559844"/>
                </a:cubicBezTo>
                <a:lnTo>
                  <a:pt x="3266777" y="2567285"/>
                </a:lnTo>
                <a:lnTo>
                  <a:pt x="3274219" y="2574726"/>
                </a:lnTo>
                <a:lnTo>
                  <a:pt x="3251894" y="2567285"/>
                </a:lnTo>
                <a:lnTo>
                  <a:pt x="3244453" y="2567285"/>
                </a:lnTo>
                <a:cubicBezTo>
                  <a:pt x="3244453" y="2572246"/>
                  <a:pt x="3243213" y="2574726"/>
                  <a:pt x="3240732" y="2574726"/>
                </a:cubicBezTo>
                <a:cubicBezTo>
                  <a:pt x="3238252" y="2574726"/>
                  <a:pt x="3237012" y="2575967"/>
                  <a:pt x="3237012" y="2578447"/>
                </a:cubicBezTo>
                <a:cubicBezTo>
                  <a:pt x="3237012" y="2580928"/>
                  <a:pt x="3229570" y="2582168"/>
                  <a:pt x="3214687" y="2582168"/>
                </a:cubicBezTo>
                <a:cubicBezTo>
                  <a:pt x="3209727" y="2582168"/>
                  <a:pt x="3203525" y="2582168"/>
                  <a:pt x="3196084" y="2582168"/>
                </a:cubicBezTo>
                <a:cubicBezTo>
                  <a:pt x="3188642" y="2582168"/>
                  <a:pt x="3184922" y="2582168"/>
                  <a:pt x="3184922" y="2582168"/>
                </a:cubicBezTo>
                <a:cubicBezTo>
                  <a:pt x="3165078" y="2572246"/>
                  <a:pt x="3150195" y="2567285"/>
                  <a:pt x="3140273" y="2567285"/>
                </a:cubicBezTo>
                <a:cubicBezTo>
                  <a:pt x="3140273" y="2567285"/>
                  <a:pt x="3135313" y="2564804"/>
                  <a:pt x="3125391" y="2559844"/>
                </a:cubicBezTo>
                <a:cubicBezTo>
                  <a:pt x="3125391" y="2559844"/>
                  <a:pt x="3122910" y="2558604"/>
                  <a:pt x="3117949" y="2556123"/>
                </a:cubicBezTo>
                <a:cubicBezTo>
                  <a:pt x="3112988" y="2553642"/>
                  <a:pt x="3110508" y="2552402"/>
                  <a:pt x="3110508" y="2552402"/>
                </a:cubicBezTo>
                <a:lnTo>
                  <a:pt x="3095625" y="2552402"/>
                </a:lnTo>
                <a:lnTo>
                  <a:pt x="3080742" y="2544961"/>
                </a:lnTo>
                <a:cubicBezTo>
                  <a:pt x="3065859" y="2544961"/>
                  <a:pt x="3050976" y="2540000"/>
                  <a:pt x="3036094" y="2530078"/>
                </a:cubicBezTo>
                <a:lnTo>
                  <a:pt x="3043535" y="2530078"/>
                </a:lnTo>
                <a:lnTo>
                  <a:pt x="3058418" y="2530078"/>
                </a:lnTo>
                <a:lnTo>
                  <a:pt x="3043535" y="2522637"/>
                </a:lnTo>
                <a:cubicBezTo>
                  <a:pt x="3038574" y="2517676"/>
                  <a:pt x="3033613" y="2515195"/>
                  <a:pt x="3028652" y="2515195"/>
                </a:cubicBezTo>
                <a:lnTo>
                  <a:pt x="2998887" y="2500312"/>
                </a:lnTo>
                <a:cubicBezTo>
                  <a:pt x="2998887" y="2500312"/>
                  <a:pt x="3005088" y="2501552"/>
                  <a:pt x="3017490" y="2504033"/>
                </a:cubicBezTo>
                <a:cubicBezTo>
                  <a:pt x="3029892" y="2506514"/>
                  <a:pt x="3038574" y="2505273"/>
                  <a:pt x="3043535" y="2500312"/>
                </a:cubicBezTo>
                <a:cubicBezTo>
                  <a:pt x="3068340" y="2490390"/>
                  <a:pt x="3079502" y="2480469"/>
                  <a:pt x="3077021" y="2470547"/>
                </a:cubicBezTo>
                <a:cubicBezTo>
                  <a:pt x="3074541" y="2460625"/>
                  <a:pt x="3053457" y="2453183"/>
                  <a:pt x="3013769" y="2448223"/>
                </a:cubicBezTo>
                <a:cubicBezTo>
                  <a:pt x="3003847" y="2443262"/>
                  <a:pt x="2996406" y="2440781"/>
                  <a:pt x="2991445" y="2440781"/>
                </a:cubicBezTo>
                <a:cubicBezTo>
                  <a:pt x="2986484" y="2440781"/>
                  <a:pt x="2980283" y="2439541"/>
                  <a:pt x="2972842" y="2437060"/>
                </a:cubicBezTo>
                <a:cubicBezTo>
                  <a:pt x="2965400" y="2434580"/>
                  <a:pt x="2959199" y="2433340"/>
                  <a:pt x="2954238" y="2433340"/>
                </a:cubicBezTo>
                <a:lnTo>
                  <a:pt x="2939355" y="2425898"/>
                </a:lnTo>
                <a:lnTo>
                  <a:pt x="2909590" y="2418457"/>
                </a:lnTo>
                <a:cubicBezTo>
                  <a:pt x="2909590" y="2418457"/>
                  <a:pt x="2908350" y="2417217"/>
                  <a:pt x="2905869" y="2414736"/>
                </a:cubicBezTo>
                <a:cubicBezTo>
                  <a:pt x="2903388" y="2412256"/>
                  <a:pt x="2902148" y="2411016"/>
                  <a:pt x="2902148" y="2411016"/>
                </a:cubicBezTo>
                <a:cubicBezTo>
                  <a:pt x="2897188" y="2411016"/>
                  <a:pt x="2893467" y="2409775"/>
                  <a:pt x="2890986" y="2407295"/>
                </a:cubicBezTo>
                <a:cubicBezTo>
                  <a:pt x="2888506" y="2404814"/>
                  <a:pt x="2884785" y="2403574"/>
                  <a:pt x="2879824" y="2403574"/>
                </a:cubicBezTo>
                <a:cubicBezTo>
                  <a:pt x="2874863" y="2403574"/>
                  <a:pt x="2866181" y="2401093"/>
                  <a:pt x="2853779" y="2396133"/>
                </a:cubicBezTo>
                <a:cubicBezTo>
                  <a:pt x="2841377" y="2391172"/>
                  <a:pt x="2827734" y="2383731"/>
                  <a:pt x="2812851" y="2373809"/>
                </a:cubicBezTo>
                <a:cubicBezTo>
                  <a:pt x="2807891" y="2373809"/>
                  <a:pt x="2804170" y="2373809"/>
                  <a:pt x="2801689" y="2373809"/>
                </a:cubicBezTo>
                <a:cubicBezTo>
                  <a:pt x="2799209" y="2373809"/>
                  <a:pt x="2796729" y="2373809"/>
                  <a:pt x="2794248" y="2373809"/>
                </a:cubicBezTo>
                <a:cubicBezTo>
                  <a:pt x="2791767" y="2373809"/>
                  <a:pt x="2789287" y="2373809"/>
                  <a:pt x="2786807" y="2373809"/>
                </a:cubicBezTo>
                <a:cubicBezTo>
                  <a:pt x="2784326" y="2373809"/>
                  <a:pt x="2783086" y="2371328"/>
                  <a:pt x="2783086" y="2366367"/>
                </a:cubicBezTo>
                <a:cubicBezTo>
                  <a:pt x="2778125" y="2366367"/>
                  <a:pt x="2770684" y="2363886"/>
                  <a:pt x="2760762" y="2358926"/>
                </a:cubicBezTo>
                <a:cubicBezTo>
                  <a:pt x="2755801" y="2358926"/>
                  <a:pt x="2750840" y="2358926"/>
                  <a:pt x="2745879" y="2358926"/>
                </a:cubicBezTo>
                <a:cubicBezTo>
                  <a:pt x="2740918" y="2358926"/>
                  <a:pt x="2735957" y="2356445"/>
                  <a:pt x="2730996" y="2351484"/>
                </a:cubicBezTo>
                <a:lnTo>
                  <a:pt x="2708672" y="2351484"/>
                </a:lnTo>
                <a:cubicBezTo>
                  <a:pt x="2708672" y="2351484"/>
                  <a:pt x="2708672" y="2353965"/>
                  <a:pt x="2708672" y="2358926"/>
                </a:cubicBezTo>
                <a:lnTo>
                  <a:pt x="2738437" y="2373809"/>
                </a:lnTo>
                <a:cubicBezTo>
                  <a:pt x="2748359" y="2373809"/>
                  <a:pt x="2753320" y="2373809"/>
                  <a:pt x="2753320" y="2373809"/>
                </a:cubicBezTo>
                <a:cubicBezTo>
                  <a:pt x="2753320" y="2373809"/>
                  <a:pt x="2754561" y="2375049"/>
                  <a:pt x="2757041" y="2377529"/>
                </a:cubicBezTo>
                <a:cubicBezTo>
                  <a:pt x="2759522" y="2380010"/>
                  <a:pt x="2760762" y="2381250"/>
                  <a:pt x="2760762" y="2381250"/>
                </a:cubicBezTo>
                <a:lnTo>
                  <a:pt x="2768203" y="2396133"/>
                </a:lnTo>
                <a:lnTo>
                  <a:pt x="2753320" y="2396133"/>
                </a:lnTo>
                <a:cubicBezTo>
                  <a:pt x="2748359" y="2396133"/>
                  <a:pt x="2747119" y="2393652"/>
                  <a:pt x="2749600" y="2388691"/>
                </a:cubicBezTo>
                <a:cubicBezTo>
                  <a:pt x="2752080" y="2383731"/>
                  <a:pt x="2745879" y="2381250"/>
                  <a:pt x="2730996" y="2381250"/>
                </a:cubicBezTo>
                <a:lnTo>
                  <a:pt x="2701230" y="2373809"/>
                </a:lnTo>
                <a:lnTo>
                  <a:pt x="2686348" y="2366367"/>
                </a:lnTo>
                <a:lnTo>
                  <a:pt x="2619375" y="2344043"/>
                </a:lnTo>
                <a:cubicBezTo>
                  <a:pt x="2614414" y="2339082"/>
                  <a:pt x="2610693" y="2337842"/>
                  <a:pt x="2608213" y="2340322"/>
                </a:cubicBezTo>
                <a:cubicBezTo>
                  <a:pt x="2605732" y="2342803"/>
                  <a:pt x="2603252" y="2344043"/>
                  <a:pt x="2600771" y="2344043"/>
                </a:cubicBezTo>
                <a:cubicBezTo>
                  <a:pt x="2598291" y="2344043"/>
                  <a:pt x="2597051" y="2341562"/>
                  <a:pt x="2597051" y="2336601"/>
                </a:cubicBezTo>
                <a:lnTo>
                  <a:pt x="2589609" y="2329160"/>
                </a:lnTo>
                <a:cubicBezTo>
                  <a:pt x="2589609" y="2329160"/>
                  <a:pt x="2589609" y="2331641"/>
                  <a:pt x="2589609" y="2336601"/>
                </a:cubicBezTo>
                <a:cubicBezTo>
                  <a:pt x="2589609" y="2341562"/>
                  <a:pt x="2579687" y="2339082"/>
                  <a:pt x="2559844" y="2329160"/>
                </a:cubicBezTo>
                <a:lnTo>
                  <a:pt x="2537520" y="2321719"/>
                </a:lnTo>
                <a:cubicBezTo>
                  <a:pt x="2537520" y="2321719"/>
                  <a:pt x="2535039" y="2321719"/>
                  <a:pt x="2530078" y="2321719"/>
                </a:cubicBezTo>
                <a:cubicBezTo>
                  <a:pt x="2525117" y="2321719"/>
                  <a:pt x="2522637" y="2321719"/>
                  <a:pt x="2522637" y="2321719"/>
                </a:cubicBezTo>
                <a:lnTo>
                  <a:pt x="2515195" y="2314277"/>
                </a:lnTo>
                <a:cubicBezTo>
                  <a:pt x="2520156" y="2314277"/>
                  <a:pt x="2522637" y="2313037"/>
                  <a:pt x="2522637" y="2310557"/>
                </a:cubicBezTo>
                <a:cubicBezTo>
                  <a:pt x="2522637" y="2308076"/>
                  <a:pt x="2520156" y="2306836"/>
                  <a:pt x="2515195" y="2306836"/>
                </a:cubicBezTo>
                <a:cubicBezTo>
                  <a:pt x="2495352" y="2311797"/>
                  <a:pt x="2485430" y="2309317"/>
                  <a:pt x="2485430" y="2299394"/>
                </a:cubicBezTo>
                <a:cubicBezTo>
                  <a:pt x="2480469" y="2294434"/>
                  <a:pt x="2475508" y="2291953"/>
                  <a:pt x="2470547" y="2291953"/>
                </a:cubicBezTo>
                <a:lnTo>
                  <a:pt x="2455664" y="2284512"/>
                </a:lnTo>
                <a:lnTo>
                  <a:pt x="2463105" y="2284512"/>
                </a:lnTo>
                <a:lnTo>
                  <a:pt x="2485430" y="2284512"/>
                </a:lnTo>
                <a:lnTo>
                  <a:pt x="2477988" y="2277070"/>
                </a:lnTo>
                <a:cubicBezTo>
                  <a:pt x="2482949" y="2277070"/>
                  <a:pt x="2479228" y="2274590"/>
                  <a:pt x="2466826" y="2269629"/>
                </a:cubicBezTo>
                <a:cubicBezTo>
                  <a:pt x="2454424" y="2264668"/>
                  <a:pt x="2442021" y="2260947"/>
                  <a:pt x="2429619" y="2258467"/>
                </a:cubicBezTo>
                <a:cubicBezTo>
                  <a:pt x="2417217" y="2255986"/>
                  <a:pt x="2411016" y="2254746"/>
                  <a:pt x="2411016" y="2254746"/>
                </a:cubicBezTo>
                <a:lnTo>
                  <a:pt x="2418457" y="2262187"/>
                </a:lnTo>
                <a:cubicBezTo>
                  <a:pt x="2423418" y="2262187"/>
                  <a:pt x="2425898" y="2263427"/>
                  <a:pt x="2425898" y="2265908"/>
                </a:cubicBezTo>
                <a:cubicBezTo>
                  <a:pt x="2425898" y="2268389"/>
                  <a:pt x="2425898" y="2269629"/>
                  <a:pt x="2425898" y="2269629"/>
                </a:cubicBezTo>
                <a:lnTo>
                  <a:pt x="2433340" y="2277070"/>
                </a:lnTo>
                <a:cubicBezTo>
                  <a:pt x="2428379" y="2277070"/>
                  <a:pt x="2425898" y="2277070"/>
                  <a:pt x="2425898" y="2277070"/>
                </a:cubicBezTo>
                <a:lnTo>
                  <a:pt x="2373808" y="2277070"/>
                </a:lnTo>
                <a:cubicBezTo>
                  <a:pt x="2373808" y="2277070"/>
                  <a:pt x="2366367" y="2274590"/>
                  <a:pt x="2351484" y="2269629"/>
                </a:cubicBezTo>
                <a:cubicBezTo>
                  <a:pt x="2341562" y="2269629"/>
                  <a:pt x="2332881" y="2268389"/>
                  <a:pt x="2325439" y="2265908"/>
                </a:cubicBezTo>
                <a:cubicBezTo>
                  <a:pt x="2317998" y="2263427"/>
                  <a:pt x="2313037" y="2262187"/>
                  <a:pt x="2310557" y="2262187"/>
                </a:cubicBezTo>
                <a:cubicBezTo>
                  <a:pt x="2308076" y="2262187"/>
                  <a:pt x="2301875" y="2260947"/>
                  <a:pt x="2291953" y="2258467"/>
                </a:cubicBezTo>
                <a:cubicBezTo>
                  <a:pt x="2282031" y="2255986"/>
                  <a:pt x="2272109" y="2254746"/>
                  <a:pt x="2262187" y="2254746"/>
                </a:cubicBezTo>
                <a:cubicBezTo>
                  <a:pt x="2242344" y="2249785"/>
                  <a:pt x="2229941" y="2244824"/>
                  <a:pt x="2224980" y="2239863"/>
                </a:cubicBezTo>
                <a:cubicBezTo>
                  <a:pt x="2220020" y="2234902"/>
                  <a:pt x="2213818" y="2232422"/>
                  <a:pt x="2206377" y="2232422"/>
                </a:cubicBezTo>
                <a:cubicBezTo>
                  <a:pt x="2198935" y="2232422"/>
                  <a:pt x="2190254" y="2232422"/>
                  <a:pt x="2180332" y="2232422"/>
                </a:cubicBezTo>
                <a:cubicBezTo>
                  <a:pt x="2160489" y="2222500"/>
                  <a:pt x="2150566" y="2222500"/>
                  <a:pt x="2150566" y="2232422"/>
                </a:cubicBezTo>
                <a:cubicBezTo>
                  <a:pt x="2145606" y="2232422"/>
                  <a:pt x="2139404" y="2229941"/>
                  <a:pt x="2131963" y="2224980"/>
                </a:cubicBezTo>
                <a:cubicBezTo>
                  <a:pt x="2124522" y="2220020"/>
                  <a:pt x="2120801" y="2218779"/>
                  <a:pt x="2120801" y="2221260"/>
                </a:cubicBezTo>
                <a:cubicBezTo>
                  <a:pt x="2120801" y="2223740"/>
                  <a:pt x="2117080" y="2222500"/>
                  <a:pt x="2109639" y="2217539"/>
                </a:cubicBezTo>
                <a:cubicBezTo>
                  <a:pt x="2102197" y="2212578"/>
                  <a:pt x="2095996" y="2212578"/>
                  <a:pt x="2091035" y="2217539"/>
                </a:cubicBezTo>
                <a:cubicBezTo>
                  <a:pt x="2071192" y="2217539"/>
                  <a:pt x="2058789" y="2210098"/>
                  <a:pt x="2053828" y="2195215"/>
                </a:cubicBezTo>
                <a:cubicBezTo>
                  <a:pt x="2053828" y="2190254"/>
                  <a:pt x="2053828" y="2187773"/>
                  <a:pt x="2053828" y="2187773"/>
                </a:cubicBezTo>
                <a:cubicBezTo>
                  <a:pt x="2053828" y="2182813"/>
                  <a:pt x="2052588" y="2180332"/>
                  <a:pt x="2050107" y="2180332"/>
                </a:cubicBezTo>
                <a:cubicBezTo>
                  <a:pt x="2047627" y="2180332"/>
                  <a:pt x="2043906" y="2180332"/>
                  <a:pt x="2038945" y="2180332"/>
                </a:cubicBezTo>
                <a:cubicBezTo>
                  <a:pt x="2033985" y="2180332"/>
                  <a:pt x="2030264" y="2177851"/>
                  <a:pt x="2027783" y="2172891"/>
                </a:cubicBezTo>
                <a:cubicBezTo>
                  <a:pt x="2025303" y="2167930"/>
                  <a:pt x="2014141" y="2165449"/>
                  <a:pt x="1994297" y="2165449"/>
                </a:cubicBezTo>
                <a:lnTo>
                  <a:pt x="1964532" y="2158008"/>
                </a:lnTo>
                <a:lnTo>
                  <a:pt x="1971973" y="2150566"/>
                </a:lnTo>
                <a:cubicBezTo>
                  <a:pt x="1981895" y="2155527"/>
                  <a:pt x="1989336" y="2156768"/>
                  <a:pt x="1994297" y="2154287"/>
                </a:cubicBezTo>
                <a:cubicBezTo>
                  <a:pt x="1999258" y="2151806"/>
                  <a:pt x="2004219" y="2150566"/>
                  <a:pt x="2009180" y="2150566"/>
                </a:cubicBezTo>
                <a:lnTo>
                  <a:pt x="2024062" y="2150566"/>
                </a:lnTo>
                <a:lnTo>
                  <a:pt x="2031504" y="2150566"/>
                </a:lnTo>
                <a:lnTo>
                  <a:pt x="2038945" y="2158008"/>
                </a:lnTo>
                <a:cubicBezTo>
                  <a:pt x="2043906" y="2158008"/>
                  <a:pt x="2048867" y="2158008"/>
                  <a:pt x="2053828" y="2158008"/>
                </a:cubicBezTo>
                <a:cubicBezTo>
                  <a:pt x="2068711" y="2158008"/>
                  <a:pt x="2076152" y="2160488"/>
                  <a:pt x="2076152" y="2165449"/>
                </a:cubicBezTo>
                <a:cubicBezTo>
                  <a:pt x="2076152" y="2170410"/>
                  <a:pt x="2081113" y="2172891"/>
                  <a:pt x="2091035" y="2172891"/>
                </a:cubicBezTo>
                <a:lnTo>
                  <a:pt x="2091035" y="2165449"/>
                </a:lnTo>
                <a:lnTo>
                  <a:pt x="2091035" y="2158008"/>
                </a:lnTo>
                <a:cubicBezTo>
                  <a:pt x="2091035" y="2158008"/>
                  <a:pt x="2088555" y="2156768"/>
                  <a:pt x="2083594" y="2154287"/>
                </a:cubicBezTo>
                <a:cubicBezTo>
                  <a:pt x="2078633" y="2151806"/>
                  <a:pt x="2072432" y="2151806"/>
                  <a:pt x="2064990" y="2154287"/>
                </a:cubicBezTo>
                <a:cubicBezTo>
                  <a:pt x="2057549" y="2156768"/>
                  <a:pt x="2053828" y="2155527"/>
                  <a:pt x="2053828" y="2150566"/>
                </a:cubicBezTo>
                <a:cubicBezTo>
                  <a:pt x="2053828" y="2150566"/>
                  <a:pt x="2053828" y="2149326"/>
                  <a:pt x="2053828" y="2146846"/>
                </a:cubicBezTo>
                <a:cubicBezTo>
                  <a:pt x="2053828" y="2144365"/>
                  <a:pt x="2051348" y="2143125"/>
                  <a:pt x="2046387" y="2143125"/>
                </a:cubicBezTo>
                <a:cubicBezTo>
                  <a:pt x="2041426" y="2143125"/>
                  <a:pt x="2036465" y="2141885"/>
                  <a:pt x="2031504" y="2139404"/>
                </a:cubicBezTo>
                <a:cubicBezTo>
                  <a:pt x="2026543" y="2136924"/>
                  <a:pt x="2021582" y="2135684"/>
                  <a:pt x="2016621" y="2135684"/>
                </a:cubicBezTo>
                <a:cubicBezTo>
                  <a:pt x="2001738" y="2130723"/>
                  <a:pt x="1991816" y="2125761"/>
                  <a:pt x="1986855" y="2120801"/>
                </a:cubicBezTo>
                <a:cubicBezTo>
                  <a:pt x="1981895" y="2120801"/>
                  <a:pt x="1976934" y="2120801"/>
                  <a:pt x="1971973" y="2120801"/>
                </a:cubicBezTo>
                <a:cubicBezTo>
                  <a:pt x="1967012" y="2120801"/>
                  <a:pt x="1962051" y="2120801"/>
                  <a:pt x="1957090" y="2120801"/>
                </a:cubicBezTo>
                <a:lnTo>
                  <a:pt x="1949649" y="2120801"/>
                </a:lnTo>
                <a:cubicBezTo>
                  <a:pt x="1954609" y="2120801"/>
                  <a:pt x="1958330" y="2123281"/>
                  <a:pt x="1960811" y="2128242"/>
                </a:cubicBezTo>
                <a:cubicBezTo>
                  <a:pt x="1963291" y="2133203"/>
                  <a:pt x="1964532" y="2135684"/>
                  <a:pt x="1964532" y="2135684"/>
                </a:cubicBezTo>
                <a:lnTo>
                  <a:pt x="1964532" y="2150566"/>
                </a:lnTo>
                <a:cubicBezTo>
                  <a:pt x="1959571" y="2150566"/>
                  <a:pt x="1957090" y="2150566"/>
                  <a:pt x="1957090" y="2150566"/>
                </a:cubicBezTo>
                <a:cubicBezTo>
                  <a:pt x="1957090" y="2150566"/>
                  <a:pt x="1957090" y="2148086"/>
                  <a:pt x="1957090" y="2143125"/>
                </a:cubicBezTo>
                <a:cubicBezTo>
                  <a:pt x="1957090" y="2138164"/>
                  <a:pt x="1954609" y="2135684"/>
                  <a:pt x="1949649" y="2135684"/>
                </a:cubicBezTo>
                <a:cubicBezTo>
                  <a:pt x="1944687" y="2135684"/>
                  <a:pt x="1942207" y="2138164"/>
                  <a:pt x="1942207" y="2143125"/>
                </a:cubicBezTo>
                <a:lnTo>
                  <a:pt x="1927324" y="2150566"/>
                </a:lnTo>
                <a:lnTo>
                  <a:pt x="1919883" y="2150566"/>
                </a:lnTo>
                <a:cubicBezTo>
                  <a:pt x="1919883" y="2150566"/>
                  <a:pt x="1917402" y="2149326"/>
                  <a:pt x="1912441" y="2146846"/>
                </a:cubicBezTo>
                <a:cubicBezTo>
                  <a:pt x="1907481" y="2144365"/>
                  <a:pt x="1902520" y="2143125"/>
                  <a:pt x="1897559" y="2143125"/>
                </a:cubicBezTo>
                <a:cubicBezTo>
                  <a:pt x="1892598" y="2138164"/>
                  <a:pt x="1885156" y="2135684"/>
                  <a:pt x="1875234" y="2135684"/>
                </a:cubicBezTo>
                <a:cubicBezTo>
                  <a:pt x="1865313" y="2135684"/>
                  <a:pt x="1857871" y="2133203"/>
                  <a:pt x="1852910" y="2128242"/>
                </a:cubicBezTo>
                <a:cubicBezTo>
                  <a:pt x="1852910" y="2128242"/>
                  <a:pt x="1850430" y="2128242"/>
                  <a:pt x="1845469" y="2128242"/>
                </a:cubicBezTo>
                <a:cubicBezTo>
                  <a:pt x="1840508" y="2128242"/>
                  <a:pt x="1835547" y="2125761"/>
                  <a:pt x="1830586" y="2120801"/>
                </a:cubicBezTo>
                <a:cubicBezTo>
                  <a:pt x="1820664" y="2120801"/>
                  <a:pt x="1814463" y="2119561"/>
                  <a:pt x="1811982" y="2117080"/>
                </a:cubicBezTo>
                <a:cubicBezTo>
                  <a:pt x="1809502" y="2114599"/>
                  <a:pt x="1800820" y="2113359"/>
                  <a:pt x="1785938" y="2113359"/>
                </a:cubicBezTo>
                <a:cubicBezTo>
                  <a:pt x="1785938" y="2113359"/>
                  <a:pt x="1783457" y="2113359"/>
                  <a:pt x="1778496" y="2113359"/>
                </a:cubicBezTo>
                <a:cubicBezTo>
                  <a:pt x="1773535" y="2113359"/>
                  <a:pt x="1771055" y="2110879"/>
                  <a:pt x="1771055" y="2105918"/>
                </a:cubicBezTo>
                <a:lnTo>
                  <a:pt x="1756172" y="2113359"/>
                </a:lnTo>
                <a:cubicBezTo>
                  <a:pt x="1756172" y="2108399"/>
                  <a:pt x="1753692" y="2108399"/>
                  <a:pt x="1748731" y="2113359"/>
                </a:cubicBezTo>
                <a:lnTo>
                  <a:pt x="1748731" y="2120801"/>
                </a:lnTo>
                <a:lnTo>
                  <a:pt x="1741289" y="2128242"/>
                </a:lnTo>
                <a:lnTo>
                  <a:pt x="1733848" y="2113359"/>
                </a:lnTo>
                <a:cubicBezTo>
                  <a:pt x="1743770" y="2113359"/>
                  <a:pt x="1746250" y="2108399"/>
                  <a:pt x="1741289" y="2098476"/>
                </a:cubicBezTo>
                <a:cubicBezTo>
                  <a:pt x="1736328" y="2093516"/>
                  <a:pt x="1731367" y="2092275"/>
                  <a:pt x="1726407" y="2094756"/>
                </a:cubicBezTo>
                <a:cubicBezTo>
                  <a:pt x="1721445" y="2097236"/>
                  <a:pt x="1716485" y="2094756"/>
                  <a:pt x="1711524" y="2087314"/>
                </a:cubicBezTo>
                <a:cubicBezTo>
                  <a:pt x="1706563" y="2079873"/>
                  <a:pt x="1704082" y="2073672"/>
                  <a:pt x="1704082" y="2068711"/>
                </a:cubicBezTo>
                <a:cubicBezTo>
                  <a:pt x="1709043" y="2068711"/>
                  <a:pt x="1711524" y="2066230"/>
                  <a:pt x="1711524" y="2061269"/>
                </a:cubicBezTo>
                <a:lnTo>
                  <a:pt x="1696641" y="2061269"/>
                </a:lnTo>
                <a:cubicBezTo>
                  <a:pt x="1696641" y="2066230"/>
                  <a:pt x="1695401" y="2068711"/>
                  <a:pt x="1692920" y="2068711"/>
                </a:cubicBezTo>
                <a:cubicBezTo>
                  <a:pt x="1690440" y="2068711"/>
                  <a:pt x="1684239" y="2068711"/>
                  <a:pt x="1674317" y="2068711"/>
                </a:cubicBezTo>
                <a:cubicBezTo>
                  <a:pt x="1669356" y="2068711"/>
                  <a:pt x="1664395" y="2068711"/>
                  <a:pt x="1659434" y="2068711"/>
                </a:cubicBezTo>
                <a:cubicBezTo>
                  <a:pt x="1664395" y="2068711"/>
                  <a:pt x="1666875" y="2071192"/>
                  <a:pt x="1666875" y="2076152"/>
                </a:cubicBezTo>
                <a:lnTo>
                  <a:pt x="1674317" y="2083594"/>
                </a:lnTo>
                <a:cubicBezTo>
                  <a:pt x="1684239" y="2083594"/>
                  <a:pt x="1686719" y="2088554"/>
                  <a:pt x="1681758" y="2098476"/>
                </a:cubicBezTo>
                <a:cubicBezTo>
                  <a:pt x="1676797" y="2103437"/>
                  <a:pt x="1664395" y="2103437"/>
                  <a:pt x="1644551" y="2098476"/>
                </a:cubicBezTo>
                <a:cubicBezTo>
                  <a:pt x="1639590" y="2098476"/>
                  <a:pt x="1629668" y="2095996"/>
                  <a:pt x="1614785" y="2091035"/>
                </a:cubicBezTo>
                <a:lnTo>
                  <a:pt x="1607344" y="2091035"/>
                </a:lnTo>
                <a:cubicBezTo>
                  <a:pt x="1617266" y="2091035"/>
                  <a:pt x="1622227" y="2088554"/>
                  <a:pt x="1622227" y="2083594"/>
                </a:cubicBezTo>
                <a:cubicBezTo>
                  <a:pt x="1622227" y="2078633"/>
                  <a:pt x="1619746" y="2076152"/>
                  <a:pt x="1614785" y="2076152"/>
                </a:cubicBezTo>
                <a:lnTo>
                  <a:pt x="1585020" y="2076152"/>
                </a:lnTo>
                <a:lnTo>
                  <a:pt x="1570137" y="2076152"/>
                </a:lnTo>
                <a:lnTo>
                  <a:pt x="1555254" y="2076152"/>
                </a:lnTo>
                <a:cubicBezTo>
                  <a:pt x="1555254" y="2081113"/>
                  <a:pt x="1557735" y="2083594"/>
                  <a:pt x="1562695" y="2083594"/>
                </a:cubicBezTo>
                <a:cubicBezTo>
                  <a:pt x="1567656" y="2083594"/>
                  <a:pt x="1570137" y="2086074"/>
                  <a:pt x="1570137" y="2091035"/>
                </a:cubicBezTo>
                <a:cubicBezTo>
                  <a:pt x="1575098" y="2091035"/>
                  <a:pt x="1582539" y="2092275"/>
                  <a:pt x="1592461" y="2094756"/>
                </a:cubicBezTo>
                <a:cubicBezTo>
                  <a:pt x="1602383" y="2097236"/>
                  <a:pt x="1607344" y="2098476"/>
                  <a:pt x="1607344" y="2098476"/>
                </a:cubicBezTo>
                <a:lnTo>
                  <a:pt x="1614785" y="2098476"/>
                </a:lnTo>
                <a:cubicBezTo>
                  <a:pt x="1614785" y="2098476"/>
                  <a:pt x="1614785" y="2099717"/>
                  <a:pt x="1614785" y="2102197"/>
                </a:cubicBezTo>
                <a:cubicBezTo>
                  <a:pt x="1614785" y="2104678"/>
                  <a:pt x="1617266" y="2105918"/>
                  <a:pt x="1622227" y="2105918"/>
                </a:cubicBezTo>
                <a:lnTo>
                  <a:pt x="1629668" y="2105918"/>
                </a:lnTo>
                <a:cubicBezTo>
                  <a:pt x="1634629" y="2110879"/>
                  <a:pt x="1639590" y="2113359"/>
                  <a:pt x="1644551" y="2113359"/>
                </a:cubicBezTo>
                <a:lnTo>
                  <a:pt x="1666875" y="2113359"/>
                </a:lnTo>
                <a:cubicBezTo>
                  <a:pt x="1671836" y="2118320"/>
                  <a:pt x="1679277" y="2120801"/>
                  <a:pt x="1689199" y="2120801"/>
                </a:cubicBezTo>
                <a:lnTo>
                  <a:pt x="1696641" y="2128242"/>
                </a:lnTo>
                <a:lnTo>
                  <a:pt x="1726407" y="2135684"/>
                </a:lnTo>
                <a:cubicBezTo>
                  <a:pt x="1736328" y="2135684"/>
                  <a:pt x="1746250" y="2140644"/>
                  <a:pt x="1756172" y="2150566"/>
                </a:cubicBezTo>
                <a:cubicBezTo>
                  <a:pt x="1766094" y="2155527"/>
                  <a:pt x="1771055" y="2155527"/>
                  <a:pt x="1771055" y="2150566"/>
                </a:cubicBezTo>
                <a:cubicBezTo>
                  <a:pt x="1776016" y="2150566"/>
                  <a:pt x="1793379" y="2155527"/>
                  <a:pt x="1823145" y="2165449"/>
                </a:cubicBezTo>
                <a:cubicBezTo>
                  <a:pt x="1833067" y="2170410"/>
                  <a:pt x="1838028" y="2172891"/>
                  <a:pt x="1838028" y="2172891"/>
                </a:cubicBezTo>
                <a:lnTo>
                  <a:pt x="1860352" y="2180332"/>
                </a:lnTo>
                <a:cubicBezTo>
                  <a:pt x="1865313" y="2180332"/>
                  <a:pt x="1869033" y="2181572"/>
                  <a:pt x="1871514" y="2184053"/>
                </a:cubicBezTo>
                <a:cubicBezTo>
                  <a:pt x="1873994" y="2186533"/>
                  <a:pt x="1877715" y="2187773"/>
                  <a:pt x="1882676" y="2187773"/>
                </a:cubicBezTo>
                <a:cubicBezTo>
                  <a:pt x="1887637" y="2187773"/>
                  <a:pt x="1890117" y="2187773"/>
                  <a:pt x="1890117" y="2187773"/>
                </a:cubicBezTo>
                <a:lnTo>
                  <a:pt x="1905000" y="2195215"/>
                </a:lnTo>
                <a:cubicBezTo>
                  <a:pt x="1914922" y="2195215"/>
                  <a:pt x="1922364" y="2197695"/>
                  <a:pt x="1927324" y="2202656"/>
                </a:cubicBezTo>
                <a:cubicBezTo>
                  <a:pt x="1932285" y="2207617"/>
                  <a:pt x="1939727" y="2210098"/>
                  <a:pt x="1949649" y="2210098"/>
                </a:cubicBezTo>
                <a:cubicBezTo>
                  <a:pt x="1964532" y="2200176"/>
                  <a:pt x="1974453" y="2202656"/>
                  <a:pt x="1979414" y="2217539"/>
                </a:cubicBezTo>
                <a:cubicBezTo>
                  <a:pt x="1984375" y="2222500"/>
                  <a:pt x="1991816" y="2227461"/>
                  <a:pt x="2001738" y="2232422"/>
                </a:cubicBezTo>
                <a:cubicBezTo>
                  <a:pt x="2011660" y="2237383"/>
                  <a:pt x="2017861" y="2238623"/>
                  <a:pt x="2020342" y="2236142"/>
                </a:cubicBezTo>
                <a:cubicBezTo>
                  <a:pt x="2022823" y="2233662"/>
                  <a:pt x="2029023" y="2232422"/>
                  <a:pt x="2038945" y="2232422"/>
                </a:cubicBezTo>
                <a:cubicBezTo>
                  <a:pt x="2038945" y="2232422"/>
                  <a:pt x="2040186" y="2233662"/>
                  <a:pt x="2042666" y="2236142"/>
                </a:cubicBezTo>
                <a:cubicBezTo>
                  <a:pt x="2045147" y="2238623"/>
                  <a:pt x="2048867" y="2239863"/>
                  <a:pt x="2053828" y="2239863"/>
                </a:cubicBezTo>
                <a:cubicBezTo>
                  <a:pt x="2053828" y="2244824"/>
                  <a:pt x="2061270" y="2249785"/>
                  <a:pt x="2076152" y="2254746"/>
                </a:cubicBezTo>
                <a:lnTo>
                  <a:pt x="2098476" y="2262187"/>
                </a:lnTo>
                <a:cubicBezTo>
                  <a:pt x="2098476" y="2267148"/>
                  <a:pt x="2102197" y="2269629"/>
                  <a:pt x="2109639" y="2269629"/>
                </a:cubicBezTo>
                <a:cubicBezTo>
                  <a:pt x="2117080" y="2269629"/>
                  <a:pt x="2122041" y="2270869"/>
                  <a:pt x="2124522" y="2273350"/>
                </a:cubicBezTo>
                <a:cubicBezTo>
                  <a:pt x="2127002" y="2275830"/>
                  <a:pt x="2138164" y="2279551"/>
                  <a:pt x="2158008" y="2284512"/>
                </a:cubicBezTo>
                <a:cubicBezTo>
                  <a:pt x="2162969" y="2284512"/>
                  <a:pt x="2169170" y="2284512"/>
                  <a:pt x="2176611" y="2284512"/>
                </a:cubicBezTo>
                <a:cubicBezTo>
                  <a:pt x="2184053" y="2284512"/>
                  <a:pt x="2187774" y="2284512"/>
                  <a:pt x="2187774" y="2284512"/>
                </a:cubicBezTo>
                <a:cubicBezTo>
                  <a:pt x="2192734" y="2289472"/>
                  <a:pt x="2197696" y="2291953"/>
                  <a:pt x="2202656" y="2291953"/>
                </a:cubicBezTo>
                <a:lnTo>
                  <a:pt x="2195215" y="2269629"/>
                </a:lnTo>
                <a:lnTo>
                  <a:pt x="2187774" y="2262187"/>
                </a:lnTo>
                <a:cubicBezTo>
                  <a:pt x="2192734" y="2262187"/>
                  <a:pt x="2203896" y="2263427"/>
                  <a:pt x="2221260" y="2265908"/>
                </a:cubicBezTo>
                <a:cubicBezTo>
                  <a:pt x="2238623" y="2268389"/>
                  <a:pt x="2249785" y="2272109"/>
                  <a:pt x="2254746" y="2277070"/>
                </a:cubicBezTo>
                <a:lnTo>
                  <a:pt x="2262187" y="2277070"/>
                </a:lnTo>
                <a:cubicBezTo>
                  <a:pt x="2272109" y="2277070"/>
                  <a:pt x="2283272" y="2279551"/>
                  <a:pt x="2295674" y="2284512"/>
                </a:cubicBezTo>
                <a:cubicBezTo>
                  <a:pt x="2308076" y="2289472"/>
                  <a:pt x="2316758" y="2291953"/>
                  <a:pt x="2321719" y="2291953"/>
                </a:cubicBezTo>
                <a:lnTo>
                  <a:pt x="2336601" y="2299394"/>
                </a:lnTo>
                <a:cubicBezTo>
                  <a:pt x="2351484" y="2299394"/>
                  <a:pt x="2358926" y="2301875"/>
                  <a:pt x="2358926" y="2306836"/>
                </a:cubicBezTo>
                <a:cubicBezTo>
                  <a:pt x="2353965" y="2306836"/>
                  <a:pt x="2346524" y="2306836"/>
                  <a:pt x="2336601" y="2306836"/>
                </a:cubicBezTo>
                <a:cubicBezTo>
                  <a:pt x="2326679" y="2306836"/>
                  <a:pt x="2321719" y="2304355"/>
                  <a:pt x="2321719" y="2299394"/>
                </a:cubicBezTo>
                <a:lnTo>
                  <a:pt x="2291953" y="2299394"/>
                </a:lnTo>
                <a:cubicBezTo>
                  <a:pt x="2282031" y="2304355"/>
                  <a:pt x="2277070" y="2306836"/>
                  <a:pt x="2277070" y="2306836"/>
                </a:cubicBezTo>
                <a:cubicBezTo>
                  <a:pt x="2286992" y="2316758"/>
                  <a:pt x="2314277" y="2321719"/>
                  <a:pt x="2358926" y="2321719"/>
                </a:cubicBezTo>
                <a:cubicBezTo>
                  <a:pt x="2363886" y="2321719"/>
                  <a:pt x="2366367" y="2324199"/>
                  <a:pt x="2366367" y="2329160"/>
                </a:cubicBezTo>
                <a:cubicBezTo>
                  <a:pt x="2366367" y="2344043"/>
                  <a:pt x="2368848" y="2352724"/>
                  <a:pt x="2373808" y="2355205"/>
                </a:cubicBezTo>
                <a:cubicBezTo>
                  <a:pt x="2378769" y="2357686"/>
                  <a:pt x="2382490" y="2360166"/>
                  <a:pt x="2384971" y="2362646"/>
                </a:cubicBezTo>
                <a:cubicBezTo>
                  <a:pt x="2387451" y="2365127"/>
                  <a:pt x="2391172" y="2363886"/>
                  <a:pt x="2396133" y="2358926"/>
                </a:cubicBezTo>
                <a:lnTo>
                  <a:pt x="2411016" y="2358926"/>
                </a:lnTo>
                <a:cubicBezTo>
                  <a:pt x="2406055" y="2358926"/>
                  <a:pt x="2403574" y="2361406"/>
                  <a:pt x="2403574" y="2366367"/>
                </a:cubicBezTo>
                <a:cubicBezTo>
                  <a:pt x="2406054" y="2368848"/>
                  <a:pt x="2407915" y="2370708"/>
                  <a:pt x="2409155" y="2371948"/>
                </a:cubicBezTo>
                <a:lnTo>
                  <a:pt x="2409953" y="2372746"/>
                </a:lnTo>
                <a:lnTo>
                  <a:pt x="2358926" y="2366367"/>
                </a:lnTo>
                <a:cubicBezTo>
                  <a:pt x="2353965" y="2361406"/>
                  <a:pt x="2344043" y="2358926"/>
                  <a:pt x="2329160" y="2358926"/>
                </a:cubicBezTo>
                <a:cubicBezTo>
                  <a:pt x="2324199" y="2358926"/>
                  <a:pt x="2316758" y="2357686"/>
                  <a:pt x="2306836" y="2355205"/>
                </a:cubicBezTo>
                <a:cubicBezTo>
                  <a:pt x="2296914" y="2352724"/>
                  <a:pt x="2289472" y="2349004"/>
                  <a:pt x="2284512" y="2344043"/>
                </a:cubicBezTo>
                <a:cubicBezTo>
                  <a:pt x="2264668" y="2339082"/>
                  <a:pt x="2252265" y="2336601"/>
                  <a:pt x="2247305" y="2336601"/>
                </a:cubicBezTo>
                <a:cubicBezTo>
                  <a:pt x="2247305" y="2336601"/>
                  <a:pt x="2244824" y="2336601"/>
                  <a:pt x="2239863" y="2336601"/>
                </a:cubicBezTo>
                <a:cubicBezTo>
                  <a:pt x="2234902" y="2336601"/>
                  <a:pt x="2229941" y="2334121"/>
                  <a:pt x="2224980" y="2329160"/>
                </a:cubicBezTo>
                <a:cubicBezTo>
                  <a:pt x="2215058" y="2329160"/>
                  <a:pt x="2197696" y="2324199"/>
                  <a:pt x="2172891" y="2314277"/>
                </a:cubicBezTo>
                <a:lnTo>
                  <a:pt x="2135684" y="2299394"/>
                </a:lnTo>
                <a:cubicBezTo>
                  <a:pt x="2130723" y="2299394"/>
                  <a:pt x="2127002" y="2299394"/>
                  <a:pt x="2124522" y="2299394"/>
                </a:cubicBezTo>
                <a:cubicBezTo>
                  <a:pt x="2122041" y="2299394"/>
                  <a:pt x="2118320" y="2299394"/>
                  <a:pt x="2113360" y="2299394"/>
                </a:cubicBezTo>
                <a:cubicBezTo>
                  <a:pt x="2093516" y="2299394"/>
                  <a:pt x="2071192" y="2291953"/>
                  <a:pt x="2046387" y="2277070"/>
                </a:cubicBezTo>
                <a:cubicBezTo>
                  <a:pt x="2046387" y="2277070"/>
                  <a:pt x="2042666" y="2277070"/>
                  <a:pt x="2035225" y="2277070"/>
                </a:cubicBezTo>
                <a:cubicBezTo>
                  <a:pt x="2027783" y="2277070"/>
                  <a:pt x="2024062" y="2274590"/>
                  <a:pt x="2024062" y="2269629"/>
                </a:cubicBezTo>
                <a:cubicBezTo>
                  <a:pt x="2024062" y="2264668"/>
                  <a:pt x="2021582" y="2262187"/>
                  <a:pt x="2016621" y="2262187"/>
                </a:cubicBezTo>
                <a:lnTo>
                  <a:pt x="2009180" y="2262187"/>
                </a:lnTo>
                <a:cubicBezTo>
                  <a:pt x="2009180" y="2257227"/>
                  <a:pt x="2000498" y="2254746"/>
                  <a:pt x="1983135" y="2254746"/>
                </a:cubicBezTo>
                <a:cubicBezTo>
                  <a:pt x="1965771" y="2254746"/>
                  <a:pt x="1957090" y="2254746"/>
                  <a:pt x="1957090" y="2254746"/>
                </a:cubicBezTo>
                <a:lnTo>
                  <a:pt x="1919883" y="2232422"/>
                </a:lnTo>
                <a:cubicBezTo>
                  <a:pt x="1919883" y="2232422"/>
                  <a:pt x="1911202" y="2229941"/>
                  <a:pt x="1893838" y="2224980"/>
                </a:cubicBezTo>
                <a:cubicBezTo>
                  <a:pt x="1876475" y="2220020"/>
                  <a:pt x="1862832" y="2217539"/>
                  <a:pt x="1852910" y="2217539"/>
                </a:cubicBezTo>
                <a:cubicBezTo>
                  <a:pt x="1733848" y="2187773"/>
                  <a:pt x="1666875" y="2167930"/>
                  <a:pt x="1651992" y="2158008"/>
                </a:cubicBezTo>
                <a:lnTo>
                  <a:pt x="1622227" y="2143125"/>
                </a:lnTo>
                <a:cubicBezTo>
                  <a:pt x="1607344" y="2138164"/>
                  <a:pt x="1597422" y="2135684"/>
                  <a:pt x="1592461" y="2135684"/>
                </a:cubicBezTo>
                <a:cubicBezTo>
                  <a:pt x="1592461" y="2130723"/>
                  <a:pt x="1591221" y="2128242"/>
                  <a:pt x="1588740" y="2128242"/>
                </a:cubicBezTo>
                <a:cubicBezTo>
                  <a:pt x="1586260" y="2128242"/>
                  <a:pt x="1582539" y="2128242"/>
                  <a:pt x="1577578" y="2128242"/>
                </a:cubicBezTo>
                <a:cubicBezTo>
                  <a:pt x="1567656" y="2128242"/>
                  <a:pt x="1526729" y="2115840"/>
                  <a:pt x="1454795" y="2091035"/>
                </a:cubicBezTo>
                <a:cubicBezTo>
                  <a:pt x="1382861" y="2066230"/>
                  <a:pt x="1339453" y="2051347"/>
                  <a:pt x="1324571" y="2046387"/>
                </a:cubicBezTo>
                <a:cubicBezTo>
                  <a:pt x="1324571" y="2041426"/>
                  <a:pt x="1320850" y="2037705"/>
                  <a:pt x="1313408" y="2035225"/>
                </a:cubicBezTo>
                <a:cubicBezTo>
                  <a:pt x="1305967" y="2032744"/>
                  <a:pt x="1299766" y="2031504"/>
                  <a:pt x="1294805" y="2031504"/>
                </a:cubicBezTo>
                <a:cubicBezTo>
                  <a:pt x="1240235" y="2011660"/>
                  <a:pt x="1207988" y="1999258"/>
                  <a:pt x="1198067" y="1994297"/>
                </a:cubicBezTo>
                <a:cubicBezTo>
                  <a:pt x="1193105" y="1989336"/>
                  <a:pt x="1188145" y="1988095"/>
                  <a:pt x="1183184" y="1990576"/>
                </a:cubicBezTo>
                <a:cubicBezTo>
                  <a:pt x="1178223" y="1993057"/>
                  <a:pt x="1175742" y="1993057"/>
                  <a:pt x="1175742" y="1990576"/>
                </a:cubicBezTo>
                <a:cubicBezTo>
                  <a:pt x="1175742" y="1988095"/>
                  <a:pt x="1173262" y="1986855"/>
                  <a:pt x="1168301" y="1986855"/>
                </a:cubicBezTo>
                <a:cubicBezTo>
                  <a:pt x="1163340" y="1986855"/>
                  <a:pt x="1144736" y="1979414"/>
                  <a:pt x="1112490" y="1964531"/>
                </a:cubicBezTo>
                <a:cubicBezTo>
                  <a:pt x="1080244" y="1949648"/>
                  <a:pt x="1051719" y="1938486"/>
                  <a:pt x="1026914" y="1931045"/>
                </a:cubicBezTo>
                <a:cubicBezTo>
                  <a:pt x="1002110" y="1923603"/>
                  <a:pt x="979785" y="1914922"/>
                  <a:pt x="959942" y="1905000"/>
                </a:cubicBezTo>
                <a:cubicBezTo>
                  <a:pt x="940098" y="1895078"/>
                  <a:pt x="927696" y="1890117"/>
                  <a:pt x="922735" y="1890117"/>
                </a:cubicBezTo>
                <a:cubicBezTo>
                  <a:pt x="922735" y="1890117"/>
                  <a:pt x="920254" y="1888877"/>
                  <a:pt x="915293" y="1886396"/>
                </a:cubicBezTo>
                <a:cubicBezTo>
                  <a:pt x="910332" y="1883916"/>
                  <a:pt x="902891" y="1882676"/>
                  <a:pt x="892969" y="1882676"/>
                </a:cubicBezTo>
                <a:cubicBezTo>
                  <a:pt x="878086" y="1872754"/>
                  <a:pt x="868164" y="1867793"/>
                  <a:pt x="863203" y="1867793"/>
                </a:cubicBezTo>
                <a:cubicBezTo>
                  <a:pt x="858242" y="1867793"/>
                  <a:pt x="855762" y="1865312"/>
                  <a:pt x="855762" y="1860351"/>
                </a:cubicBezTo>
                <a:cubicBezTo>
                  <a:pt x="855762" y="1860351"/>
                  <a:pt x="854521" y="1860351"/>
                  <a:pt x="852041" y="1860351"/>
                </a:cubicBezTo>
                <a:cubicBezTo>
                  <a:pt x="849561" y="1860351"/>
                  <a:pt x="845840" y="1857871"/>
                  <a:pt x="840879" y="1852910"/>
                </a:cubicBezTo>
                <a:cubicBezTo>
                  <a:pt x="830957" y="1852910"/>
                  <a:pt x="816074" y="1847949"/>
                  <a:pt x="796231" y="1838027"/>
                </a:cubicBezTo>
                <a:cubicBezTo>
                  <a:pt x="776387" y="1828105"/>
                  <a:pt x="754063" y="1815703"/>
                  <a:pt x="729258" y="1800820"/>
                </a:cubicBezTo>
                <a:cubicBezTo>
                  <a:pt x="704453" y="1785937"/>
                  <a:pt x="684610" y="1774775"/>
                  <a:pt x="669727" y="1767334"/>
                </a:cubicBezTo>
                <a:cubicBezTo>
                  <a:pt x="654844" y="1759892"/>
                  <a:pt x="642442" y="1756172"/>
                  <a:pt x="632520" y="1756172"/>
                </a:cubicBezTo>
                <a:cubicBezTo>
                  <a:pt x="632520" y="1751211"/>
                  <a:pt x="632520" y="1748730"/>
                  <a:pt x="632520" y="1748730"/>
                </a:cubicBezTo>
                <a:cubicBezTo>
                  <a:pt x="632520" y="1743770"/>
                  <a:pt x="630039" y="1741289"/>
                  <a:pt x="625078" y="1741289"/>
                </a:cubicBezTo>
                <a:lnTo>
                  <a:pt x="595312" y="1726406"/>
                </a:lnTo>
                <a:lnTo>
                  <a:pt x="625078" y="1733848"/>
                </a:lnTo>
                <a:cubicBezTo>
                  <a:pt x="639961" y="1738808"/>
                  <a:pt x="657324" y="1743770"/>
                  <a:pt x="677168" y="1748730"/>
                </a:cubicBezTo>
                <a:lnTo>
                  <a:pt x="714375" y="1748730"/>
                </a:lnTo>
                <a:cubicBezTo>
                  <a:pt x="714375" y="1748730"/>
                  <a:pt x="716856" y="1748730"/>
                  <a:pt x="721816" y="1748730"/>
                </a:cubicBezTo>
                <a:cubicBezTo>
                  <a:pt x="726777" y="1748730"/>
                  <a:pt x="731738" y="1748730"/>
                  <a:pt x="736699" y="1748730"/>
                </a:cubicBezTo>
                <a:lnTo>
                  <a:pt x="818555" y="1756172"/>
                </a:lnTo>
                <a:cubicBezTo>
                  <a:pt x="813594" y="1756172"/>
                  <a:pt x="806152" y="1754932"/>
                  <a:pt x="796231" y="1752451"/>
                </a:cubicBezTo>
                <a:cubicBezTo>
                  <a:pt x="786309" y="1749970"/>
                  <a:pt x="773906" y="1743770"/>
                  <a:pt x="759024" y="1733848"/>
                </a:cubicBezTo>
                <a:cubicBezTo>
                  <a:pt x="754063" y="1728887"/>
                  <a:pt x="749102" y="1725166"/>
                  <a:pt x="744141" y="1722685"/>
                </a:cubicBezTo>
                <a:cubicBezTo>
                  <a:pt x="739180" y="1720205"/>
                  <a:pt x="734219" y="1716484"/>
                  <a:pt x="729258" y="1711523"/>
                </a:cubicBezTo>
                <a:cubicBezTo>
                  <a:pt x="724297" y="1711523"/>
                  <a:pt x="718096" y="1709043"/>
                  <a:pt x="710654" y="1704082"/>
                </a:cubicBezTo>
                <a:cubicBezTo>
                  <a:pt x="703213" y="1699121"/>
                  <a:pt x="699492" y="1696641"/>
                  <a:pt x="699492" y="1696641"/>
                </a:cubicBezTo>
                <a:lnTo>
                  <a:pt x="677168" y="1681758"/>
                </a:lnTo>
                <a:cubicBezTo>
                  <a:pt x="672207" y="1671836"/>
                  <a:pt x="667246" y="1668115"/>
                  <a:pt x="662285" y="1670596"/>
                </a:cubicBezTo>
                <a:cubicBezTo>
                  <a:pt x="657324" y="1673076"/>
                  <a:pt x="656084" y="1673076"/>
                  <a:pt x="658564" y="1670596"/>
                </a:cubicBezTo>
                <a:cubicBezTo>
                  <a:pt x="661045" y="1668115"/>
                  <a:pt x="657324" y="1664394"/>
                  <a:pt x="647403" y="1659434"/>
                </a:cubicBezTo>
                <a:cubicBezTo>
                  <a:pt x="657324" y="1659434"/>
                  <a:pt x="667246" y="1661914"/>
                  <a:pt x="677168" y="1666875"/>
                </a:cubicBezTo>
                <a:lnTo>
                  <a:pt x="692051" y="1674316"/>
                </a:lnTo>
                <a:cubicBezTo>
                  <a:pt x="692051" y="1669356"/>
                  <a:pt x="694531" y="1666875"/>
                  <a:pt x="699492" y="1666875"/>
                </a:cubicBezTo>
                <a:lnTo>
                  <a:pt x="706934" y="1666875"/>
                </a:lnTo>
                <a:lnTo>
                  <a:pt x="714375" y="1674316"/>
                </a:lnTo>
                <a:lnTo>
                  <a:pt x="736699" y="1674316"/>
                </a:lnTo>
                <a:lnTo>
                  <a:pt x="699492" y="1659434"/>
                </a:lnTo>
                <a:lnTo>
                  <a:pt x="699492" y="1651992"/>
                </a:lnTo>
                <a:cubicBezTo>
                  <a:pt x="694531" y="1651992"/>
                  <a:pt x="690811" y="1650752"/>
                  <a:pt x="688330" y="1648271"/>
                </a:cubicBezTo>
                <a:cubicBezTo>
                  <a:pt x="685850" y="1645791"/>
                  <a:pt x="684610" y="1644551"/>
                  <a:pt x="684610" y="1644551"/>
                </a:cubicBezTo>
                <a:cubicBezTo>
                  <a:pt x="674688" y="1644551"/>
                  <a:pt x="669727" y="1644551"/>
                  <a:pt x="669727" y="1644551"/>
                </a:cubicBezTo>
                <a:cubicBezTo>
                  <a:pt x="669727" y="1639590"/>
                  <a:pt x="670967" y="1637109"/>
                  <a:pt x="673447" y="1637109"/>
                </a:cubicBezTo>
                <a:cubicBezTo>
                  <a:pt x="675928" y="1637109"/>
                  <a:pt x="682129" y="1637109"/>
                  <a:pt x="692051" y="1637109"/>
                </a:cubicBezTo>
                <a:cubicBezTo>
                  <a:pt x="701973" y="1642070"/>
                  <a:pt x="709414" y="1644551"/>
                  <a:pt x="714375" y="1644551"/>
                </a:cubicBezTo>
                <a:lnTo>
                  <a:pt x="706934" y="1651992"/>
                </a:lnTo>
                <a:lnTo>
                  <a:pt x="751582" y="1674316"/>
                </a:lnTo>
                <a:cubicBezTo>
                  <a:pt x="751582" y="1674316"/>
                  <a:pt x="750342" y="1674316"/>
                  <a:pt x="747861" y="1674316"/>
                </a:cubicBezTo>
                <a:cubicBezTo>
                  <a:pt x="745381" y="1674316"/>
                  <a:pt x="744141" y="1676797"/>
                  <a:pt x="744141" y="1681758"/>
                </a:cubicBezTo>
                <a:cubicBezTo>
                  <a:pt x="744141" y="1681758"/>
                  <a:pt x="746621" y="1681758"/>
                  <a:pt x="751582" y="1681758"/>
                </a:cubicBezTo>
                <a:cubicBezTo>
                  <a:pt x="751582" y="1686718"/>
                  <a:pt x="751582" y="1689199"/>
                  <a:pt x="751582" y="1689199"/>
                </a:cubicBezTo>
                <a:cubicBezTo>
                  <a:pt x="751582" y="1689199"/>
                  <a:pt x="754063" y="1686718"/>
                  <a:pt x="759024" y="1681758"/>
                </a:cubicBezTo>
                <a:lnTo>
                  <a:pt x="781348" y="1681758"/>
                </a:lnTo>
                <a:cubicBezTo>
                  <a:pt x="786309" y="1686718"/>
                  <a:pt x="790029" y="1689199"/>
                  <a:pt x="792510" y="1689199"/>
                </a:cubicBezTo>
                <a:cubicBezTo>
                  <a:pt x="794990" y="1689199"/>
                  <a:pt x="798711" y="1689199"/>
                  <a:pt x="803672" y="1689199"/>
                </a:cubicBezTo>
                <a:lnTo>
                  <a:pt x="803672" y="1696641"/>
                </a:lnTo>
                <a:cubicBezTo>
                  <a:pt x="803672" y="1696641"/>
                  <a:pt x="817315" y="1700361"/>
                  <a:pt x="844600" y="1707803"/>
                </a:cubicBezTo>
                <a:cubicBezTo>
                  <a:pt x="871885" y="1715244"/>
                  <a:pt x="888008" y="1718965"/>
                  <a:pt x="892969" y="1718965"/>
                </a:cubicBezTo>
                <a:lnTo>
                  <a:pt x="825996" y="1689199"/>
                </a:lnTo>
                <a:cubicBezTo>
                  <a:pt x="816074" y="1684238"/>
                  <a:pt x="806152" y="1679277"/>
                  <a:pt x="796231" y="1674316"/>
                </a:cubicBezTo>
                <a:lnTo>
                  <a:pt x="773906" y="1666875"/>
                </a:lnTo>
                <a:cubicBezTo>
                  <a:pt x="773906" y="1666875"/>
                  <a:pt x="772666" y="1665635"/>
                  <a:pt x="770186" y="1663154"/>
                </a:cubicBezTo>
                <a:cubicBezTo>
                  <a:pt x="767705" y="1660674"/>
                  <a:pt x="761504" y="1656953"/>
                  <a:pt x="751582" y="1651992"/>
                </a:cubicBezTo>
                <a:lnTo>
                  <a:pt x="736699" y="1644551"/>
                </a:lnTo>
                <a:lnTo>
                  <a:pt x="773906" y="1644551"/>
                </a:lnTo>
                <a:cubicBezTo>
                  <a:pt x="828477" y="1654473"/>
                  <a:pt x="855762" y="1659434"/>
                  <a:pt x="855762" y="1659434"/>
                </a:cubicBezTo>
                <a:cubicBezTo>
                  <a:pt x="855762" y="1659434"/>
                  <a:pt x="855762" y="1658193"/>
                  <a:pt x="855762" y="1655713"/>
                </a:cubicBezTo>
                <a:cubicBezTo>
                  <a:pt x="855762" y="1653232"/>
                  <a:pt x="853281" y="1651992"/>
                  <a:pt x="848321" y="1651992"/>
                </a:cubicBezTo>
                <a:lnTo>
                  <a:pt x="855762" y="1644551"/>
                </a:lnTo>
                <a:cubicBezTo>
                  <a:pt x="865684" y="1649511"/>
                  <a:pt x="874365" y="1653232"/>
                  <a:pt x="881807" y="1655713"/>
                </a:cubicBezTo>
                <a:cubicBezTo>
                  <a:pt x="889248" y="1658193"/>
                  <a:pt x="895449" y="1659434"/>
                  <a:pt x="900410" y="1659434"/>
                </a:cubicBezTo>
                <a:lnTo>
                  <a:pt x="907852" y="1659434"/>
                </a:lnTo>
                <a:lnTo>
                  <a:pt x="900410" y="1651992"/>
                </a:lnTo>
                <a:lnTo>
                  <a:pt x="915293" y="1651992"/>
                </a:lnTo>
                <a:lnTo>
                  <a:pt x="907852" y="1644551"/>
                </a:lnTo>
                <a:lnTo>
                  <a:pt x="915293" y="1644551"/>
                </a:lnTo>
                <a:cubicBezTo>
                  <a:pt x="925215" y="1649511"/>
                  <a:pt x="933897" y="1651992"/>
                  <a:pt x="941338" y="1651992"/>
                </a:cubicBezTo>
                <a:cubicBezTo>
                  <a:pt x="948779" y="1651992"/>
                  <a:pt x="950020" y="1649511"/>
                  <a:pt x="945059" y="1644551"/>
                </a:cubicBezTo>
                <a:lnTo>
                  <a:pt x="945059" y="1637109"/>
                </a:lnTo>
                <a:cubicBezTo>
                  <a:pt x="945059" y="1637109"/>
                  <a:pt x="947539" y="1637109"/>
                  <a:pt x="952500" y="1637109"/>
                </a:cubicBezTo>
                <a:lnTo>
                  <a:pt x="982266" y="1637109"/>
                </a:lnTo>
                <a:lnTo>
                  <a:pt x="989707" y="1651992"/>
                </a:lnTo>
                <a:lnTo>
                  <a:pt x="1012031" y="1651992"/>
                </a:lnTo>
                <a:cubicBezTo>
                  <a:pt x="1012031" y="1651992"/>
                  <a:pt x="1008311" y="1650752"/>
                  <a:pt x="1000869" y="1648271"/>
                </a:cubicBezTo>
                <a:cubicBezTo>
                  <a:pt x="993428" y="1645791"/>
                  <a:pt x="989707" y="1642070"/>
                  <a:pt x="989707" y="1637109"/>
                </a:cubicBezTo>
                <a:lnTo>
                  <a:pt x="1004590" y="1637109"/>
                </a:lnTo>
                <a:lnTo>
                  <a:pt x="1012031" y="1629668"/>
                </a:lnTo>
                <a:cubicBezTo>
                  <a:pt x="1012031" y="1629668"/>
                  <a:pt x="1009551" y="1627187"/>
                  <a:pt x="1004590" y="1622226"/>
                </a:cubicBezTo>
                <a:cubicBezTo>
                  <a:pt x="984746" y="1617266"/>
                  <a:pt x="967383" y="1614785"/>
                  <a:pt x="952500" y="1614785"/>
                </a:cubicBezTo>
                <a:lnTo>
                  <a:pt x="944129" y="1613855"/>
                </a:lnTo>
                <a:lnTo>
                  <a:pt x="937617" y="1607344"/>
                </a:lnTo>
                <a:lnTo>
                  <a:pt x="937617" y="1613132"/>
                </a:lnTo>
                <a:lnTo>
                  <a:pt x="935757" y="1612925"/>
                </a:lnTo>
                <a:cubicBezTo>
                  <a:pt x="932036" y="1611685"/>
                  <a:pt x="930176" y="1609824"/>
                  <a:pt x="930176" y="1607344"/>
                </a:cubicBezTo>
                <a:cubicBezTo>
                  <a:pt x="925215" y="1597422"/>
                  <a:pt x="910332" y="1589980"/>
                  <a:pt x="885527" y="1585019"/>
                </a:cubicBezTo>
                <a:cubicBezTo>
                  <a:pt x="880566" y="1585019"/>
                  <a:pt x="875606" y="1582539"/>
                  <a:pt x="870645" y="1577578"/>
                </a:cubicBezTo>
                <a:cubicBezTo>
                  <a:pt x="870645" y="1572617"/>
                  <a:pt x="870645" y="1570137"/>
                  <a:pt x="870645" y="1570137"/>
                </a:cubicBezTo>
                <a:cubicBezTo>
                  <a:pt x="875606" y="1570137"/>
                  <a:pt x="878086" y="1567656"/>
                  <a:pt x="878086" y="1562695"/>
                </a:cubicBezTo>
                <a:cubicBezTo>
                  <a:pt x="873125" y="1562695"/>
                  <a:pt x="870645" y="1562695"/>
                  <a:pt x="870645" y="1562695"/>
                </a:cubicBezTo>
                <a:cubicBezTo>
                  <a:pt x="860723" y="1567656"/>
                  <a:pt x="863203" y="1577578"/>
                  <a:pt x="878086" y="1592461"/>
                </a:cubicBezTo>
                <a:cubicBezTo>
                  <a:pt x="883047" y="1592461"/>
                  <a:pt x="886768" y="1593701"/>
                  <a:pt x="889248" y="1596182"/>
                </a:cubicBezTo>
                <a:cubicBezTo>
                  <a:pt x="891729" y="1598662"/>
                  <a:pt x="892969" y="1599902"/>
                  <a:pt x="892969" y="1599902"/>
                </a:cubicBezTo>
                <a:cubicBezTo>
                  <a:pt x="897930" y="1604863"/>
                  <a:pt x="900410" y="1604863"/>
                  <a:pt x="900410" y="1599902"/>
                </a:cubicBezTo>
                <a:cubicBezTo>
                  <a:pt x="905371" y="1599902"/>
                  <a:pt x="907852" y="1599902"/>
                  <a:pt x="907852" y="1599902"/>
                </a:cubicBezTo>
                <a:cubicBezTo>
                  <a:pt x="907852" y="1599902"/>
                  <a:pt x="907852" y="1602383"/>
                  <a:pt x="907852" y="1607344"/>
                </a:cubicBezTo>
                <a:cubicBezTo>
                  <a:pt x="902891" y="1612304"/>
                  <a:pt x="904131" y="1613545"/>
                  <a:pt x="911573" y="1611064"/>
                </a:cubicBezTo>
                <a:cubicBezTo>
                  <a:pt x="919014" y="1608584"/>
                  <a:pt x="922735" y="1608584"/>
                  <a:pt x="922735" y="1611064"/>
                </a:cubicBezTo>
                <a:cubicBezTo>
                  <a:pt x="922735" y="1613545"/>
                  <a:pt x="925215" y="1617266"/>
                  <a:pt x="930176" y="1622226"/>
                </a:cubicBezTo>
                <a:lnTo>
                  <a:pt x="930176" y="1637109"/>
                </a:lnTo>
                <a:cubicBezTo>
                  <a:pt x="930176" y="1637109"/>
                  <a:pt x="925215" y="1634629"/>
                  <a:pt x="915293" y="1629668"/>
                </a:cubicBezTo>
                <a:cubicBezTo>
                  <a:pt x="910332" y="1629668"/>
                  <a:pt x="905371" y="1628428"/>
                  <a:pt x="900410" y="1625947"/>
                </a:cubicBezTo>
                <a:cubicBezTo>
                  <a:pt x="895449" y="1623467"/>
                  <a:pt x="892969" y="1624707"/>
                  <a:pt x="892969" y="1629668"/>
                </a:cubicBezTo>
                <a:lnTo>
                  <a:pt x="863203" y="1622226"/>
                </a:lnTo>
                <a:cubicBezTo>
                  <a:pt x="863203" y="1617266"/>
                  <a:pt x="860723" y="1614785"/>
                  <a:pt x="855762" y="1614785"/>
                </a:cubicBezTo>
                <a:cubicBezTo>
                  <a:pt x="850801" y="1614785"/>
                  <a:pt x="848321" y="1614785"/>
                  <a:pt x="848321" y="1614785"/>
                </a:cubicBezTo>
                <a:cubicBezTo>
                  <a:pt x="843359" y="1614785"/>
                  <a:pt x="840879" y="1612304"/>
                  <a:pt x="840879" y="1607344"/>
                </a:cubicBezTo>
                <a:cubicBezTo>
                  <a:pt x="840879" y="1602383"/>
                  <a:pt x="843359" y="1599902"/>
                  <a:pt x="848321" y="1599902"/>
                </a:cubicBezTo>
                <a:cubicBezTo>
                  <a:pt x="853281" y="1599902"/>
                  <a:pt x="855762" y="1599902"/>
                  <a:pt x="855762" y="1599902"/>
                </a:cubicBezTo>
                <a:lnTo>
                  <a:pt x="840879" y="1592461"/>
                </a:lnTo>
                <a:cubicBezTo>
                  <a:pt x="840879" y="1592461"/>
                  <a:pt x="838399" y="1592461"/>
                  <a:pt x="833437" y="1592461"/>
                </a:cubicBezTo>
                <a:cubicBezTo>
                  <a:pt x="813594" y="1572617"/>
                  <a:pt x="791270" y="1565176"/>
                  <a:pt x="766465" y="1570137"/>
                </a:cubicBezTo>
                <a:lnTo>
                  <a:pt x="751582" y="1562695"/>
                </a:lnTo>
                <a:cubicBezTo>
                  <a:pt x="756543" y="1557734"/>
                  <a:pt x="756543" y="1554014"/>
                  <a:pt x="751582" y="1551533"/>
                </a:cubicBezTo>
                <a:cubicBezTo>
                  <a:pt x="746621" y="1549052"/>
                  <a:pt x="729258" y="1545332"/>
                  <a:pt x="699492" y="1540371"/>
                </a:cubicBezTo>
                <a:lnTo>
                  <a:pt x="692051" y="1525488"/>
                </a:lnTo>
                <a:lnTo>
                  <a:pt x="662285" y="1518047"/>
                </a:lnTo>
                <a:cubicBezTo>
                  <a:pt x="657324" y="1513086"/>
                  <a:pt x="654844" y="1510605"/>
                  <a:pt x="654844" y="1510605"/>
                </a:cubicBezTo>
                <a:lnTo>
                  <a:pt x="647403" y="1510605"/>
                </a:lnTo>
                <a:lnTo>
                  <a:pt x="639961" y="1510605"/>
                </a:lnTo>
                <a:lnTo>
                  <a:pt x="632520" y="1503164"/>
                </a:lnTo>
                <a:cubicBezTo>
                  <a:pt x="627559" y="1503164"/>
                  <a:pt x="627559" y="1500683"/>
                  <a:pt x="632520" y="1495723"/>
                </a:cubicBezTo>
                <a:cubicBezTo>
                  <a:pt x="637481" y="1490762"/>
                  <a:pt x="647403" y="1490762"/>
                  <a:pt x="662285" y="1495723"/>
                </a:cubicBezTo>
                <a:cubicBezTo>
                  <a:pt x="667246" y="1495723"/>
                  <a:pt x="675928" y="1496963"/>
                  <a:pt x="688330" y="1499443"/>
                </a:cubicBezTo>
                <a:cubicBezTo>
                  <a:pt x="700732" y="1501924"/>
                  <a:pt x="711895" y="1501924"/>
                  <a:pt x="721816" y="1499443"/>
                </a:cubicBezTo>
                <a:cubicBezTo>
                  <a:pt x="731738" y="1496963"/>
                  <a:pt x="736699" y="1495723"/>
                  <a:pt x="736699" y="1495723"/>
                </a:cubicBezTo>
                <a:lnTo>
                  <a:pt x="714375" y="1480840"/>
                </a:lnTo>
                <a:cubicBezTo>
                  <a:pt x="714375" y="1480840"/>
                  <a:pt x="711895" y="1479600"/>
                  <a:pt x="706934" y="1477119"/>
                </a:cubicBezTo>
                <a:cubicBezTo>
                  <a:pt x="701973" y="1474638"/>
                  <a:pt x="694531" y="1470918"/>
                  <a:pt x="684610" y="1465957"/>
                </a:cubicBezTo>
                <a:cubicBezTo>
                  <a:pt x="669727" y="1460996"/>
                  <a:pt x="659805" y="1460996"/>
                  <a:pt x="654844" y="1465957"/>
                </a:cubicBezTo>
                <a:cubicBezTo>
                  <a:pt x="649883" y="1465957"/>
                  <a:pt x="647403" y="1465957"/>
                  <a:pt x="647403" y="1465957"/>
                </a:cubicBezTo>
                <a:lnTo>
                  <a:pt x="647403" y="1458516"/>
                </a:lnTo>
                <a:lnTo>
                  <a:pt x="632520" y="1451074"/>
                </a:lnTo>
                <a:cubicBezTo>
                  <a:pt x="622598" y="1446113"/>
                  <a:pt x="616396" y="1439912"/>
                  <a:pt x="613916" y="1432471"/>
                </a:cubicBezTo>
                <a:cubicBezTo>
                  <a:pt x="611436" y="1425029"/>
                  <a:pt x="607715" y="1421309"/>
                  <a:pt x="602754" y="1421309"/>
                </a:cubicBezTo>
                <a:cubicBezTo>
                  <a:pt x="597793" y="1421309"/>
                  <a:pt x="592832" y="1418828"/>
                  <a:pt x="587871" y="1413867"/>
                </a:cubicBezTo>
                <a:lnTo>
                  <a:pt x="587871" y="1406426"/>
                </a:lnTo>
                <a:lnTo>
                  <a:pt x="580430" y="1398984"/>
                </a:lnTo>
                <a:cubicBezTo>
                  <a:pt x="565547" y="1394024"/>
                  <a:pt x="558106" y="1391543"/>
                  <a:pt x="558106" y="1391543"/>
                </a:cubicBezTo>
                <a:cubicBezTo>
                  <a:pt x="558106" y="1386582"/>
                  <a:pt x="556865" y="1384101"/>
                  <a:pt x="554385" y="1384101"/>
                </a:cubicBezTo>
                <a:cubicBezTo>
                  <a:pt x="551904" y="1384101"/>
                  <a:pt x="550664" y="1384101"/>
                  <a:pt x="550664" y="1384101"/>
                </a:cubicBezTo>
                <a:cubicBezTo>
                  <a:pt x="540742" y="1384101"/>
                  <a:pt x="533301" y="1384101"/>
                  <a:pt x="528340" y="1384101"/>
                </a:cubicBezTo>
                <a:lnTo>
                  <a:pt x="535781" y="1376660"/>
                </a:lnTo>
                <a:cubicBezTo>
                  <a:pt x="540742" y="1376660"/>
                  <a:pt x="545703" y="1376660"/>
                  <a:pt x="550664" y="1376660"/>
                </a:cubicBezTo>
                <a:lnTo>
                  <a:pt x="565547" y="1376660"/>
                </a:lnTo>
                <a:cubicBezTo>
                  <a:pt x="570508" y="1381621"/>
                  <a:pt x="582910" y="1384101"/>
                  <a:pt x="602754" y="1384101"/>
                </a:cubicBezTo>
                <a:lnTo>
                  <a:pt x="632520" y="1391543"/>
                </a:lnTo>
                <a:lnTo>
                  <a:pt x="639961" y="1398984"/>
                </a:lnTo>
                <a:cubicBezTo>
                  <a:pt x="639961" y="1398984"/>
                  <a:pt x="644922" y="1401465"/>
                  <a:pt x="654844" y="1406426"/>
                </a:cubicBezTo>
                <a:lnTo>
                  <a:pt x="669727" y="1421309"/>
                </a:lnTo>
                <a:cubicBezTo>
                  <a:pt x="679648" y="1421309"/>
                  <a:pt x="682129" y="1418828"/>
                  <a:pt x="677168" y="1413867"/>
                </a:cubicBezTo>
                <a:lnTo>
                  <a:pt x="677168" y="1398984"/>
                </a:lnTo>
                <a:lnTo>
                  <a:pt x="684610" y="1391543"/>
                </a:lnTo>
                <a:lnTo>
                  <a:pt x="692051" y="1391543"/>
                </a:lnTo>
                <a:cubicBezTo>
                  <a:pt x="692051" y="1391543"/>
                  <a:pt x="693291" y="1392783"/>
                  <a:pt x="695772" y="1395264"/>
                </a:cubicBezTo>
                <a:cubicBezTo>
                  <a:pt x="698252" y="1397744"/>
                  <a:pt x="701973" y="1398984"/>
                  <a:pt x="706934" y="1398984"/>
                </a:cubicBezTo>
                <a:lnTo>
                  <a:pt x="714375" y="1398984"/>
                </a:lnTo>
                <a:lnTo>
                  <a:pt x="706934" y="1391543"/>
                </a:lnTo>
                <a:lnTo>
                  <a:pt x="692051" y="1376660"/>
                </a:lnTo>
                <a:lnTo>
                  <a:pt x="654844" y="1354336"/>
                </a:lnTo>
                <a:cubicBezTo>
                  <a:pt x="649883" y="1354336"/>
                  <a:pt x="647403" y="1351855"/>
                  <a:pt x="647403" y="1346894"/>
                </a:cubicBezTo>
                <a:lnTo>
                  <a:pt x="632520" y="1346894"/>
                </a:lnTo>
                <a:cubicBezTo>
                  <a:pt x="632520" y="1351855"/>
                  <a:pt x="627559" y="1351855"/>
                  <a:pt x="617637" y="1346894"/>
                </a:cubicBezTo>
                <a:lnTo>
                  <a:pt x="602754" y="1346894"/>
                </a:lnTo>
                <a:cubicBezTo>
                  <a:pt x="597793" y="1346894"/>
                  <a:pt x="595312" y="1346894"/>
                  <a:pt x="595312" y="1346894"/>
                </a:cubicBezTo>
                <a:lnTo>
                  <a:pt x="580430" y="1339453"/>
                </a:lnTo>
                <a:lnTo>
                  <a:pt x="572988" y="1332012"/>
                </a:lnTo>
                <a:cubicBezTo>
                  <a:pt x="572988" y="1327051"/>
                  <a:pt x="575469" y="1327051"/>
                  <a:pt x="580430" y="1332012"/>
                </a:cubicBezTo>
                <a:lnTo>
                  <a:pt x="610195" y="1324570"/>
                </a:lnTo>
                <a:lnTo>
                  <a:pt x="610195" y="1317129"/>
                </a:lnTo>
                <a:cubicBezTo>
                  <a:pt x="605234" y="1317129"/>
                  <a:pt x="597793" y="1314648"/>
                  <a:pt x="587871" y="1309687"/>
                </a:cubicBezTo>
                <a:lnTo>
                  <a:pt x="580430" y="1294805"/>
                </a:lnTo>
                <a:cubicBezTo>
                  <a:pt x="585391" y="1294805"/>
                  <a:pt x="587871" y="1294805"/>
                  <a:pt x="587871" y="1294805"/>
                </a:cubicBezTo>
                <a:cubicBezTo>
                  <a:pt x="587871" y="1294805"/>
                  <a:pt x="585391" y="1292324"/>
                  <a:pt x="580430" y="1287363"/>
                </a:cubicBezTo>
                <a:cubicBezTo>
                  <a:pt x="580430" y="1282402"/>
                  <a:pt x="581670" y="1279922"/>
                  <a:pt x="584150" y="1279922"/>
                </a:cubicBezTo>
                <a:cubicBezTo>
                  <a:pt x="586631" y="1279922"/>
                  <a:pt x="590352" y="1282402"/>
                  <a:pt x="595312" y="1287363"/>
                </a:cubicBezTo>
                <a:cubicBezTo>
                  <a:pt x="600274" y="1292324"/>
                  <a:pt x="601514" y="1296045"/>
                  <a:pt x="599033" y="1298525"/>
                </a:cubicBezTo>
                <a:cubicBezTo>
                  <a:pt x="596553" y="1301006"/>
                  <a:pt x="597793" y="1303486"/>
                  <a:pt x="602754" y="1305967"/>
                </a:cubicBezTo>
                <a:cubicBezTo>
                  <a:pt x="607715" y="1308447"/>
                  <a:pt x="610195" y="1307207"/>
                  <a:pt x="610195" y="1302246"/>
                </a:cubicBezTo>
                <a:cubicBezTo>
                  <a:pt x="610195" y="1297285"/>
                  <a:pt x="610195" y="1292324"/>
                  <a:pt x="610195" y="1287363"/>
                </a:cubicBezTo>
                <a:lnTo>
                  <a:pt x="617637" y="1302246"/>
                </a:lnTo>
                <a:cubicBezTo>
                  <a:pt x="622598" y="1327051"/>
                  <a:pt x="635000" y="1329531"/>
                  <a:pt x="654844" y="1309687"/>
                </a:cubicBezTo>
                <a:cubicBezTo>
                  <a:pt x="654844" y="1309687"/>
                  <a:pt x="656084" y="1310927"/>
                  <a:pt x="658564" y="1313408"/>
                </a:cubicBezTo>
                <a:cubicBezTo>
                  <a:pt x="661045" y="1315889"/>
                  <a:pt x="667246" y="1317129"/>
                  <a:pt x="677168" y="1317129"/>
                </a:cubicBezTo>
                <a:cubicBezTo>
                  <a:pt x="677168" y="1317129"/>
                  <a:pt x="679648" y="1317129"/>
                  <a:pt x="684610" y="1317129"/>
                </a:cubicBezTo>
                <a:cubicBezTo>
                  <a:pt x="684610" y="1312168"/>
                  <a:pt x="682129" y="1308447"/>
                  <a:pt x="677168" y="1305967"/>
                </a:cubicBezTo>
                <a:cubicBezTo>
                  <a:pt x="672207" y="1303486"/>
                  <a:pt x="667246" y="1304727"/>
                  <a:pt x="662285" y="1309687"/>
                </a:cubicBezTo>
                <a:lnTo>
                  <a:pt x="654844" y="1309687"/>
                </a:lnTo>
                <a:cubicBezTo>
                  <a:pt x="659805" y="1309687"/>
                  <a:pt x="659805" y="1307207"/>
                  <a:pt x="654844" y="1302246"/>
                </a:cubicBezTo>
                <a:cubicBezTo>
                  <a:pt x="649883" y="1297285"/>
                  <a:pt x="642442" y="1292324"/>
                  <a:pt x="632520" y="1287363"/>
                </a:cubicBezTo>
                <a:cubicBezTo>
                  <a:pt x="632520" y="1287363"/>
                  <a:pt x="630039" y="1286123"/>
                  <a:pt x="625078" y="1283642"/>
                </a:cubicBezTo>
                <a:cubicBezTo>
                  <a:pt x="620117" y="1281162"/>
                  <a:pt x="617637" y="1279922"/>
                  <a:pt x="617637" y="1279922"/>
                </a:cubicBezTo>
                <a:cubicBezTo>
                  <a:pt x="617637" y="1279922"/>
                  <a:pt x="616396" y="1279922"/>
                  <a:pt x="613916" y="1279922"/>
                </a:cubicBezTo>
                <a:cubicBezTo>
                  <a:pt x="611436" y="1279922"/>
                  <a:pt x="610195" y="1277441"/>
                  <a:pt x="610195" y="1272480"/>
                </a:cubicBezTo>
                <a:cubicBezTo>
                  <a:pt x="610195" y="1272480"/>
                  <a:pt x="607715" y="1272480"/>
                  <a:pt x="602754" y="1272480"/>
                </a:cubicBezTo>
                <a:cubicBezTo>
                  <a:pt x="602754" y="1277441"/>
                  <a:pt x="602754" y="1279922"/>
                  <a:pt x="602754" y="1279922"/>
                </a:cubicBezTo>
                <a:cubicBezTo>
                  <a:pt x="602754" y="1279922"/>
                  <a:pt x="600274" y="1279922"/>
                  <a:pt x="595312" y="1279922"/>
                </a:cubicBezTo>
                <a:cubicBezTo>
                  <a:pt x="590352" y="1279922"/>
                  <a:pt x="590352" y="1277441"/>
                  <a:pt x="595312" y="1272480"/>
                </a:cubicBezTo>
                <a:cubicBezTo>
                  <a:pt x="590352" y="1272480"/>
                  <a:pt x="587871" y="1270000"/>
                  <a:pt x="587871" y="1265039"/>
                </a:cubicBezTo>
                <a:cubicBezTo>
                  <a:pt x="587871" y="1260078"/>
                  <a:pt x="586631" y="1256358"/>
                  <a:pt x="584150" y="1253877"/>
                </a:cubicBezTo>
                <a:cubicBezTo>
                  <a:pt x="581670" y="1251396"/>
                  <a:pt x="580430" y="1250156"/>
                  <a:pt x="580430" y="1250156"/>
                </a:cubicBezTo>
                <a:cubicBezTo>
                  <a:pt x="570508" y="1245195"/>
                  <a:pt x="565547" y="1240234"/>
                  <a:pt x="565547" y="1235273"/>
                </a:cubicBezTo>
                <a:lnTo>
                  <a:pt x="550664" y="1227832"/>
                </a:lnTo>
                <a:lnTo>
                  <a:pt x="528340" y="1220391"/>
                </a:lnTo>
                <a:lnTo>
                  <a:pt x="535781" y="1220391"/>
                </a:lnTo>
                <a:lnTo>
                  <a:pt x="543223" y="1220391"/>
                </a:lnTo>
                <a:lnTo>
                  <a:pt x="535781" y="1212949"/>
                </a:lnTo>
                <a:cubicBezTo>
                  <a:pt x="535781" y="1212949"/>
                  <a:pt x="534541" y="1211709"/>
                  <a:pt x="532060" y="1209228"/>
                </a:cubicBezTo>
                <a:cubicBezTo>
                  <a:pt x="529580" y="1206748"/>
                  <a:pt x="528340" y="1205508"/>
                  <a:pt x="528340" y="1205508"/>
                </a:cubicBezTo>
                <a:lnTo>
                  <a:pt x="528340" y="1198066"/>
                </a:lnTo>
                <a:cubicBezTo>
                  <a:pt x="508496" y="1198066"/>
                  <a:pt x="498574" y="1194346"/>
                  <a:pt x="498574" y="1186904"/>
                </a:cubicBezTo>
                <a:cubicBezTo>
                  <a:pt x="498574" y="1179463"/>
                  <a:pt x="497334" y="1176983"/>
                  <a:pt x="494853" y="1179463"/>
                </a:cubicBezTo>
                <a:cubicBezTo>
                  <a:pt x="492373" y="1181943"/>
                  <a:pt x="489893" y="1181943"/>
                  <a:pt x="487412" y="1179463"/>
                </a:cubicBezTo>
                <a:cubicBezTo>
                  <a:pt x="484932" y="1176983"/>
                  <a:pt x="483691" y="1173262"/>
                  <a:pt x="483691" y="1168301"/>
                </a:cubicBezTo>
                <a:cubicBezTo>
                  <a:pt x="483691" y="1168301"/>
                  <a:pt x="482451" y="1168301"/>
                  <a:pt x="479971" y="1168301"/>
                </a:cubicBezTo>
                <a:cubicBezTo>
                  <a:pt x="477490" y="1168301"/>
                  <a:pt x="473769" y="1168301"/>
                  <a:pt x="468809" y="1168301"/>
                </a:cubicBezTo>
                <a:lnTo>
                  <a:pt x="476250" y="1160859"/>
                </a:lnTo>
                <a:lnTo>
                  <a:pt x="483691" y="1153418"/>
                </a:lnTo>
                <a:lnTo>
                  <a:pt x="468809" y="1153418"/>
                </a:lnTo>
                <a:cubicBezTo>
                  <a:pt x="448965" y="1143496"/>
                  <a:pt x="439043" y="1133574"/>
                  <a:pt x="439043" y="1123652"/>
                </a:cubicBezTo>
                <a:cubicBezTo>
                  <a:pt x="439043" y="1113731"/>
                  <a:pt x="441523" y="1111250"/>
                  <a:pt x="446484" y="1116211"/>
                </a:cubicBezTo>
                <a:lnTo>
                  <a:pt x="446484" y="1108769"/>
                </a:lnTo>
                <a:lnTo>
                  <a:pt x="453926" y="1108769"/>
                </a:lnTo>
                <a:cubicBezTo>
                  <a:pt x="458887" y="1108769"/>
                  <a:pt x="461367" y="1108769"/>
                  <a:pt x="461367" y="1108769"/>
                </a:cubicBezTo>
                <a:lnTo>
                  <a:pt x="461367" y="1116211"/>
                </a:lnTo>
                <a:cubicBezTo>
                  <a:pt x="461367" y="1116211"/>
                  <a:pt x="457647" y="1116211"/>
                  <a:pt x="450205" y="1116211"/>
                </a:cubicBezTo>
                <a:cubicBezTo>
                  <a:pt x="442764" y="1116211"/>
                  <a:pt x="440283" y="1118692"/>
                  <a:pt x="442764" y="1123652"/>
                </a:cubicBezTo>
                <a:cubicBezTo>
                  <a:pt x="445244" y="1128614"/>
                  <a:pt x="458887" y="1133574"/>
                  <a:pt x="483691" y="1138535"/>
                </a:cubicBezTo>
                <a:lnTo>
                  <a:pt x="520899" y="1160859"/>
                </a:lnTo>
                <a:cubicBezTo>
                  <a:pt x="515937" y="1160859"/>
                  <a:pt x="513457" y="1162100"/>
                  <a:pt x="513457" y="1164580"/>
                </a:cubicBezTo>
                <a:cubicBezTo>
                  <a:pt x="513457" y="1167061"/>
                  <a:pt x="517178" y="1169541"/>
                  <a:pt x="524619" y="1172021"/>
                </a:cubicBezTo>
                <a:cubicBezTo>
                  <a:pt x="532060" y="1174502"/>
                  <a:pt x="538262" y="1175742"/>
                  <a:pt x="543223" y="1175742"/>
                </a:cubicBezTo>
                <a:cubicBezTo>
                  <a:pt x="548184" y="1175742"/>
                  <a:pt x="553145" y="1176983"/>
                  <a:pt x="558106" y="1179463"/>
                </a:cubicBezTo>
                <a:cubicBezTo>
                  <a:pt x="563066" y="1181943"/>
                  <a:pt x="565547" y="1181943"/>
                  <a:pt x="565547" y="1179463"/>
                </a:cubicBezTo>
                <a:cubicBezTo>
                  <a:pt x="565547" y="1176983"/>
                  <a:pt x="568027" y="1178223"/>
                  <a:pt x="572988" y="1183184"/>
                </a:cubicBezTo>
                <a:lnTo>
                  <a:pt x="572988" y="1175742"/>
                </a:lnTo>
                <a:lnTo>
                  <a:pt x="550092" y="1166583"/>
                </a:lnTo>
                <a:lnTo>
                  <a:pt x="550664" y="1168301"/>
                </a:lnTo>
                <a:lnTo>
                  <a:pt x="543223" y="1168301"/>
                </a:lnTo>
                <a:lnTo>
                  <a:pt x="543223" y="1163836"/>
                </a:lnTo>
                <a:lnTo>
                  <a:pt x="535781" y="1160859"/>
                </a:lnTo>
                <a:lnTo>
                  <a:pt x="528340" y="1153418"/>
                </a:lnTo>
                <a:lnTo>
                  <a:pt x="520899" y="1145976"/>
                </a:lnTo>
                <a:cubicBezTo>
                  <a:pt x="520899" y="1145976"/>
                  <a:pt x="514697" y="1143496"/>
                  <a:pt x="502295" y="1138535"/>
                </a:cubicBezTo>
                <a:cubicBezTo>
                  <a:pt x="489893" y="1133574"/>
                  <a:pt x="483691" y="1133574"/>
                  <a:pt x="483691" y="1138535"/>
                </a:cubicBezTo>
                <a:lnTo>
                  <a:pt x="483691" y="1131094"/>
                </a:lnTo>
                <a:cubicBezTo>
                  <a:pt x="483691" y="1131094"/>
                  <a:pt x="481211" y="1128614"/>
                  <a:pt x="476250" y="1123652"/>
                </a:cubicBezTo>
                <a:lnTo>
                  <a:pt x="476250" y="1116211"/>
                </a:lnTo>
                <a:cubicBezTo>
                  <a:pt x="476250" y="1111250"/>
                  <a:pt x="473769" y="1108769"/>
                  <a:pt x="468809" y="1108769"/>
                </a:cubicBezTo>
                <a:cubicBezTo>
                  <a:pt x="463848" y="1108769"/>
                  <a:pt x="458887" y="1106289"/>
                  <a:pt x="453926" y="1101328"/>
                </a:cubicBezTo>
                <a:lnTo>
                  <a:pt x="439043" y="1093887"/>
                </a:lnTo>
                <a:cubicBezTo>
                  <a:pt x="444004" y="1093887"/>
                  <a:pt x="451445" y="1096367"/>
                  <a:pt x="461367" y="1101328"/>
                </a:cubicBezTo>
                <a:lnTo>
                  <a:pt x="476250" y="1101328"/>
                </a:lnTo>
                <a:lnTo>
                  <a:pt x="468809" y="1093887"/>
                </a:lnTo>
                <a:cubicBezTo>
                  <a:pt x="458887" y="1088926"/>
                  <a:pt x="456406" y="1086445"/>
                  <a:pt x="461367" y="1086445"/>
                </a:cubicBezTo>
                <a:cubicBezTo>
                  <a:pt x="461367" y="1086445"/>
                  <a:pt x="463848" y="1086445"/>
                  <a:pt x="468809" y="1086445"/>
                </a:cubicBezTo>
                <a:lnTo>
                  <a:pt x="461367" y="1071562"/>
                </a:lnTo>
                <a:cubicBezTo>
                  <a:pt x="456406" y="1066602"/>
                  <a:pt x="451445" y="1064121"/>
                  <a:pt x="446484" y="1064121"/>
                </a:cubicBezTo>
                <a:cubicBezTo>
                  <a:pt x="441523" y="1064121"/>
                  <a:pt x="437803" y="1064121"/>
                  <a:pt x="435322" y="1064121"/>
                </a:cubicBezTo>
                <a:cubicBezTo>
                  <a:pt x="432842" y="1064121"/>
                  <a:pt x="431602" y="1061641"/>
                  <a:pt x="431602" y="1056680"/>
                </a:cubicBezTo>
                <a:cubicBezTo>
                  <a:pt x="431602" y="1051719"/>
                  <a:pt x="426641" y="1049238"/>
                  <a:pt x="416719" y="1049238"/>
                </a:cubicBezTo>
                <a:cubicBezTo>
                  <a:pt x="416719" y="1044277"/>
                  <a:pt x="414238" y="1041797"/>
                  <a:pt x="409277" y="1041797"/>
                </a:cubicBezTo>
                <a:lnTo>
                  <a:pt x="416719" y="1041797"/>
                </a:lnTo>
                <a:cubicBezTo>
                  <a:pt x="421680" y="1041797"/>
                  <a:pt x="425401" y="1040557"/>
                  <a:pt x="427881" y="1038076"/>
                </a:cubicBezTo>
                <a:cubicBezTo>
                  <a:pt x="430361" y="1035596"/>
                  <a:pt x="429121" y="1034355"/>
                  <a:pt x="424160" y="1034355"/>
                </a:cubicBezTo>
                <a:lnTo>
                  <a:pt x="416719" y="1019473"/>
                </a:lnTo>
                <a:cubicBezTo>
                  <a:pt x="416719" y="1014512"/>
                  <a:pt x="414238" y="1012031"/>
                  <a:pt x="409277" y="1012031"/>
                </a:cubicBezTo>
                <a:cubicBezTo>
                  <a:pt x="404316" y="1012031"/>
                  <a:pt x="401836" y="1012031"/>
                  <a:pt x="401836" y="1012031"/>
                </a:cubicBezTo>
                <a:cubicBezTo>
                  <a:pt x="396875" y="1012031"/>
                  <a:pt x="394395" y="1013272"/>
                  <a:pt x="394395" y="1015752"/>
                </a:cubicBezTo>
                <a:cubicBezTo>
                  <a:pt x="394395" y="1018233"/>
                  <a:pt x="395635" y="1018233"/>
                  <a:pt x="398115" y="1015752"/>
                </a:cubicBezTo>
                <a:cubicBezTo>
                  <a:pt x="400596" y="1013272"/>
                  <a:pt x="404316" y="1015752"/>
                  <a:pt x="409277" y="1023193"/>
                </a:cubicBezTo>
                <a:cubicBezTo>
                  <a:pt x="414238" y="1030635"/>
                  <a:pt x="414238" y="1031875"/>
                  <a:pt x="409277" y="1026914"/>
                </a:cubicBezTo>
                <a:cubicBezTo>
                  <a:pt x="399355" y="1026914"/>
                  <a:pt x="393154" y="1026914"/>
                  <a:pt x="390674" y="1026914"/>
                </a:cubicBezTo>
                <a:cubicBezTo>
                  <a:pt x="388194" y="1026914"/>
                  <a:pt x="386953" y="1024434"/>
                  <a:pt x="386953" y="1019473"/>
                </a:cubicBezTo>
                <a:cubicBezTo>
                  <a:pt x="386953" y="1014512"/>
                  <a:pt x="386953" y="1010791"/>
                  <a:pt x="386953" y="1008310"/>
                </a:cubicBezTo>
                <a:cubicBezTo>
                  <a:pt x="386953" y="1005830"/>
                  <a:pt x="391914" y="1004590"/>
                  <a:pt x="401836" y="1004590"/>
                </a:cubicBezTo>
                <a:lnTo>
                  <a:pt x="386953" y="989707"/>
                </a:lnTo>
                <a:lnTo>
                  <a:pt x="379512" y="974824"/>
                </a:lnTo>
                <a:lnTo>
                  <a:pt x="372070" y="974824"/>
                </a:lnTo>
                <a:lnTo>
                  <a:pt x="364629" y="967383"/>
                </a:lnTo>
                <a:cubicBezTo>
                  <a:pt x="369590" y="962422"/>
                  <a:pt x="370830" y="958701"/>
                  <a:pt x="368350" y="956221"/>
                </a:cubicBezTo>
                <a:cubicBezTo>
                  <a:pt x="365869" y="953741"/>
                  <a:pt x="364629" y="954981"/>
                  <a:pt x="364629" y="959941"/>
                </a:cubicBezTo>
                <a:lnTo>
                  <a:pt x="357187" y="952500"/>
                </a:lnTo>
                <a:cubicBezTo>
                  <a:pt x="352227" y="947539"/>
                  <a:pt x="354707" y="945059"/>
                  <a:pt x="364629" y="945059"/>
                </a:cubicBezTo>
                <a:lnTo>
                  <a:pt x="364629" y="937617"/>
                </a:lnTo>
                <a:cubicBezTo>
                  <a:pt x="359668" y="937617"/>
                  <a:pt x="358428" y="936377"/>
                  <a:pt x="360908" y="933896"/>
                </a:cubicBezTo>
                <a:cubicBezTo>
                  <a:pt x="363389" y="931416"/>
                  <a:pt x="362148" y="930176"/>
                  <a:pt x="357187" y="930176"/>
                </a:cubicBezTo>
                <a:lnTo>
                  <a:pt x="357187" y="922734"/>
                </a:lnTo>
                <a:lnTo>
                  <a:pt x="372070" y="915293"/>
                </a:lnTo>
                <a:cubicBezTo>
                  <a:pt x="372070" y="910332"/>
                  <a:pt x="372070" y="907851"/>
                  <a:pt x="372070" y="907851"/>
                </a:cubicBezTo>
                <a:cubicBezTo>
                  <a:pt x="372070" y="907851"/>
                  <a:pt x="373311" y="910332"/>
                  <a:pt x="375791" y="915293"/>
                </a:cubicBezTo>
                <a:cubicBezTo>
                  <a:pt x="378272" y="920254"/>
                  <a:pt x="379512" y="922734"/>
                  <a:pt x="379512" y="922734"/>
                </a:cubicBezTo>
                <a:lnTo>
                  <a:pt x="386953" y="930176"/>
                </a:lnTo>
                <a:cubicBezTo>
                  <a:pt x="391914" y="935137"/>
                  <a:pt x="396875" y="937617"/>
                  <a:pt x="401836" y="937617"/>
                </a:cubicBezTo>
                <a:cubicBezTo>
                  <a:pt x="406797" y="942578"/>
                  <a:pt x="410517" y="945059"/>
                  <a:pt x="412998" y="945059"/>
                </a:cubicBezTo>
                <a:cubicBezTo>
                  <a:pt x="415479" y="945059"/>
                  <a:pt x="419199" y="945059"/>
                  <a:pt x="424160" y="945059"/>
                </a:cubicBezTo>
                <a:cubicBezTo>
                  <a:pt x="429121" y="945059"/>
                  <a:pt x="434082" y="946299"/>
                  <a:pt x="439043" y="948779"/>
                </a:cubicBezTo>
                <a:cubicBezTo>
                  <a:pt x="444004" y="951260"/>
                  <a:pt x="450205" y="953741"/>
                  <a:pt x="457647" y="956221"/>
                </a:cubicBezTo>
                <a:cubicBezTo>
                  <a:pt x="465088" y="958701"/>
                  <a:pt x="468809" y="957461"/>
                  <a:pt x="468809" y="952500"/>
                </a:cubicBezTo>
                <a:cubicBezTo>
                  <a:pt x="473769" y="952500"/>
                  <a:pt x="476250" y="952500"/>
                  <a:pt x="476250" y="952500"/>
                </a:cubicBezTo>
                <a:cubicBezTo>
                  <a:pt x="476250" y="947539"/>
                  <a:pt x="475010" y="945059"/>
                  <a:pt x="472529" y="945059"/>
                </a:cubicBezTo>
                <a:cubicBezTo>
                  <a:pt x="470049" y="945059"/>
                  <a:pt x="468809" y="942578"/>
                  <a:pt x="468809" y="937617"/>
                </a:cubicBezTo>
                <a:cubicBezTo>
                  <a:pt x="468809" y="932656"/>
                  <a:pt x="473769" y="932656"/>
                  <a:pt x="483691" y="937617"/>
                </a:cubicBezTo>
                <a:lnTo>
                  <a:pt x="483691" y="930176"/>
                </a:lnTo>
                <a:lnTo>
                  <a:pt x="491133" y="930176"/>
                </a:lnTo>
                <a:lnTo>
                  <a:pt x="506016" y="937617"/>
                </a:lnTo>
                <a:cubicBezTo>
                  <a:pt x="510977" y="937617"/>
                  <a:pt x="518418" y="940098"/>
                  <a:pt x="528340" y="945059"/>
                </a:cubicBezTo>
                <a:cubicBezTo>
                  <a:pt x="538262" y="945059"/>
                  <a:pt x="544463" y="945059"/>
                  <a:pt x="546943" y="945059"/>
                </a:cubicBezTo>
                <a:cubicBezTo>
                  <a:pt x="549424" y="945059"/>
                  <a:pt x="550664" y="942578"/>
                  <a:pt x="550664" y="937617"/>
                </a:cubicBezTo>
                <a:cubicBezTo>
                  <a:pt x="550664" y="932656"/>
                  <a:pt x="548184" y="932656"/>
                  <a:pt x="543223" y="937617"/>
                </a:cubicBezTo>
                <a:lnTo>
                  <a:pt x="543223" y="930176"/>
                </a:lnTo>
                <a:lnTo>
                  <a:pt x="535781" y="930176"/>
                </a:lnTo>
                <a:cubicBezTo>
                  <a:pt x="530821" y="930176"/>
                  <a:pt x="528340" y="927696"/>
                  <a:pt x="528340" y="922734"/>
                </a:cubicBezTo>
                <a:cubicBezTo>
                  <a:pt x="528340" y="917774"/>
                  <a:pt x="524619" y="916534"/>
                  <a:pt x="517178" y="919014"/>
                </a:cubicBezTo>
                <a:cubicBezTo>
                  <a:pt x="509736" y="921494"/>
                  <a:pt x="504775" y="921494"/>
                  <a:pt x="502295" y="919014"/>
                </a:cubicBezTo>
                <a:cubicBezTo>
                  <a:pt x="499815" y="916534"/>
                  <a:pt x="493614" y="915293"/>
                  <a:pt x="483691" y="915293"/>
                </a:cubicBezTo>
                <a:cubicBezTo>
                  <a:pt x="473769" y="915293"/>
                  <a:pt x="468809" y="914053"/>
                  <a:pt x="468809" y="911572"/>
                </a:cubicBezTo>
                <a:cubicBezTo>
                  <a:pt x="468809" y="909092"/>
                  <a:pt x="471289" y="907851"/>
                  <a:pt x="476250" y="907851"/>
                </a:cubicBezTo>
                <a:cubicBezTo>
                  <a:pt x="481211" y="907851"/>
                  <a:pt x="486172" y="907851"/>
                  <a:pt x="491133" y="907851"/>
                </a:cubicBezTo>
                <a:cubicBezTo>
                  <a:pt x="496094" y="907851"/>
                  <a:pt x="496094" y="906611"/>
                  <a:pt x="491133" y="904131"/>
                </a:cubicBezTo>
                <a:cubicBezTo>
                  <a:pt x="486172" y="901650"/>
                  <a:pt x="478731" y="897930"/>
                  <a:pt x="468809" y="892969"/>
                </a:cubicBezTo>
                <a:lnTo>
                  <a:pt x="453926" y="892969"/>
                </a:lnTo>
                <a:lnTo>
                  <a:pt x="424160" y="885527"/>
                </a:lnTo>
                <a:cubicBezTo>
                  <a:pt x="409277" y="880566"/>
                  <a:pt x="401836" y="880566"/>
                  <a:pt x="401836" y="885527"/>
                </a:cubicBezTo>
                <a:lnTo>
                  <a:pt x="394395" y="885527"/>
                </a:lnTo>
                <a:lnTo>
                  <a:pt x="394395" y="878086"/>
                </a:lnTo>
                <a:cubicBezTo>
                  <a:pt x="399355" y="878086"/>
                  <a:pt x="404316" y="875605"/>
                  <a:pt x="409277" y="870644"/>
                </a:cubicBezTo>
                <a:lnTo>
                  <a:pt x="401836" y="870644"/>
                </a:lnTo>
                <a:cubicBezTo>
                  <a:pt x="396875" y="870644"/>
                  <a:pt x="393154" y="870644"/>
                  <a:pt x="390674" y="870644"/>
                </a:cubicBezTo>
                <a:cubicBezTo>
                  <a:pt x="388194" y="870644"/>
                  <a:pt x="386953" y="870644"/>
                  <a:pt x="386953" y="870644"/>
                </a:cubicBezTo>
                <a:cubicBezTo>
                  <a:pt x="377031" y="865683"/>
                  <a:pt x="372070" y="865683"/>
                  <a:pt x="372070" y="870644"/>
                </a:cubicBezTo>
                <a:lnTo>
                  <a:pt x="364629" y="870644"/>
                </a:lnTo>
                <a:lnTo>
                  <a:pt x="379512" y="855762"/>
                </a:lnTo>
                <a:cubicBezTo>
                  <a:pt x="379512" y="860723"/>
                  <a:pt x="381992" y="860723"/>
                  <a:pt x="386953" y="855762"/>
                </a:cubicBezTo>
                <a:cubicBezTo>
                  <a:pt x="386953" y="850801"/>
                  <a:pt x="380752" y="849561"/>
                  <a:pt x="368350" y="852041"/>
                </a:cubicBezTo>
                <a:cubicBezTo>
                  <a:pt x="355947" y="854521"/>
                  <a:pt x="348506" y="854521"/>
                  <a:pt x="346026" y="852041"/>
                </a:cubicBezTo>
                <a:cubicBezTo>
                  <a:pt x="343545" y="849561"/>
                  <a:pt x="341065" y="848320"/>
                  <a:pt x="338584" y="848320"/>
                </a:cubicBezTo>
                <a:cubicBezTo>
                  <a:pt x="336104" y="848320"/>
                  <a:pt x="334863" y="845840"/>
                  <a:pt x="334863" y="840879"/>
                </a:cubicBezTo>
                <a:cubicBezTo>
                  <a:pt x="339824" y="840879"/>
                  <a:pt x="346026" y="840879"/>
                  <a:pt x="353467" y="840879"/>
                </a:cubicBezTo>
                <a:cubicBezTo>
                  <a:pt x="360908" y="840879"/>
                  <a:pt x="364629" y="840879"/>
                  <a:pt x="364629" y="840879"/>
                </a:cubicBezTo>
                <a:cubicBezTo>
                  <a:pt x="364629" y="845840"/>
                  <a:pt x="368350" y="847080"/>
                  <a:pt x="375791" y="844600"/>
                </a:cubicBezTo>
                <a:cubicBezTo>
                  <a:pt x="383232" y="842119"/>
                  <a:pt x="389434" y="843359"/>
                  <a:pt x="394395" y="848320"/>
                </a:cubicBezTo>
                <a:cubicBezTo>
                  <a:pt x="394395" y="848320"/>
                  <a:pt x="396875" y="848320"/>
                  <a:pt x="401836" y="848320"/>
                </a:cubicBezTo>
                <a:cubicBezTo>
                  <a:pt x="406797" y="848320"/>
                  <a:pt x="410517" y="849561"/>
                  <a:pt x="412998" y="852041"/>
                </a:cubicBezTo>
                <a:cubicBezTo>
                  <a:pt x="415479" y="854521"/>
                  <a:pt x="420439" y="855762"/>
                  <a:pt x="427881" y="855762"/>
                </a:cubicBezTo>
                <a:cubicBezTo>
                  <a:pt x="435322" y="855762"/>
                  <a:pt x="441523" y="855762"/>
                  <a:pt x="446484" y="855762"/>
                </a:cubicBezTo>
                <a:cubicBezTo>
                  <a:pt x="451445" y="860723"/>
                  <a:pt x="456406" y="861963"/>
                  <a:pt x="461367" y="859482"/>
                </a:cubicBezTo>
                <a:cubicBezTo>
                  <a:pt x="466328" y="857002"/>
                  <a:pt x="473769" y="855762"/>
                  <a:pt x="483691" y="855762"/>
                </a:cubicBezTo>
                <a:lnTo>
                  <a:pt x="498574" y="863203"/>
                </a:lnTo>
                <a:lnTo>
                  <a:pt x="483691" y="863203"/>
                </a:lnTo>
                <a:cubicBezTo>
                  <a:pt x="473769" y="868164"/>
                  <a:pt x="471289" y="873125"/>
                  <a:pt x="476250" y="878086"/>
                </a:cubicBezTo>
                <a:lnTo>
                  <a:pt x="483691" y="878086"/>
                </a:lnTo>
                <a:cubicBezTo>
                  <a:pt x="483691" y="873125"/>
                  <a:pt x="484932" y="870644"/>
                  <a:pt x="487412" y="870644"/>
                </a:cubicBezTo>
                <a:cubicBezTo>
                  <a:pt x="489893" y="870644"/>
                  <a:pt x="493614" y="870644"/>
                  <a:pt x="498574" y="870644"/>
                </a:cubicBezTo>
                <a:cubicBezTo>
                  <a:pt x="508496" y="870644"/>
                  <a:pt x="513457" y="868164"/>
                  <a:pt x="513457" y="863203"/>
                </a:cubicBezTo>
                <a:cubicBezTo>
                  <a:pt x="508496" y="863203"/>
                  <a:pt x="506016" y="860723"/>
                  <a:pt x="506016" y="855762"/>
                </a:cubicBezTo>
                <a:cubicBezTo>
                  <a:pt x="506016" y="850801"/>
                  <a:pt x="503535" y="848320"/>
                  <a:pt x="498574" y="848320"/>
                </a:cubicBezTo>
                <a:lnTo>
                  <a:pt x="491133" y="840879"/>
                </a:lnTo>
                <a:cubicBezTo>
                  <a:pt x="491133" y="840879"/>
                  <a:pt x="487412" y="839638"/>
                  <a:pt x="479971" y="837158"/>
                </a:cubicBezTo>
                <a:cubicBezTo>
                  <a:pt x="472529" y="834678"/>
                  <a:pt x="470049" y="832197"/>
                  <a:pt x="472529" y="829717"/>
                </a:cubicBezTo>
                <a:cubicBezTo>
                  <a:pt x="475010" y="827236"/>
                  <a:pt x="486172" y="825996"/>
                  <a:pt x="506016" y="825996"/>
                </a:cubicBezTo>
                <a:lnTo>
                  <a:pt x="565547" y="833437"/>
                </a:lnTo>
                <a:cubicBezTo>
                  <a:pt x="560586" y="833437"/>
                  <a:pt x="558106" y="832197"/>
                  <a:pt x="558106" y="829717"/>
                </a:cubicBezTo>
                <a:cubicBezTo>
                  <a:pt x="558106" y="827236"/>
                  <a:pt x="560586" y="825996"/>
                  <a:pt x="565547" y="825996"/>
                </a:cubicBezTo>
                <a:cubicBezTo>
                  <a:pt x="570508" y="825996"/>
                  <a:pt x="576709" y="828476"/>
                  <a:pt x="584150" y="833437"/>
                </a:cubicBezTo>
                <a:cubicBezTo>
                  <a:pt x="591592" y="838398"/>
                  <a:pt x="595312" y="838398"/>
                  <a:pt x="595312" y="833437"/>
                </a:cubicBezTo>
                <a:cubicBezTo>
                  <a:pt x="600274" y="833437"/>
                  <a:pt x="602754" y="833437"/>
                  <a:pt x="602754" y="833437"/>
                </a:cubicBezTo>
                <a:cubicBezTo>
                  <a:pt x="602754" y="833437"/>
                  <a:pt x="605234" y="834678"/>
                  <a:pt x="610195" y="837158"/>
                </a:cubicBezTo>
                <a:cubicBezTo>
                  <a:pt x="615156" y="839638"/>
                  <a:pt x="620117" y="840879"/>
                  <a:pt x="625078" y="840879"/>
                </a:cubicBezTo>
                <a:lnTo>
                  <a:pt x="639961" y="840879"/>
                </a:lnTo>
                <a:cubicBezTo>
                  <a:pt x="635000" y="835918"/>
                  <a:pt x="630039" y="833437"/>
                  <a:pt x="625078" y="833437"/>
                </a:cubicBezTo>
                <a:lnTo>
                  <a:pt x="617637" y="825996"/>
                </a:lnTo>
                <a:lnTo>
                  <a:pt x="602754" y="825996"/>
                </a:lnTo>
                <a:cubicBezTo>
                  <a:pt x="597793" y="825996"/>
                  <a:pt x="592832" y="823516"/>
                  <a:pt x="587871" y="818555"/>
                </a:cubicBezTo>
                <a:lnTo>
                  <a:pt x="572988" y="818555"/>
                </a:lnTo>
                <a:cubicBezTo>
                  <a:pt x="568027" y="818555"/>
                  <a:pt x="565547" y="817314"/>
                  <a:pt x="565547" y="814834"/>
                </a:cubicBezTo>
                <a:cubicBezTo>
                  <a:pt x="565547" y="812354"/>
                  <a:pt x="565547" y="811113"/>
                  <a:pt x="565547" y="811113"/>
                </a:cubicBezTo>
                <a:cubicBezTo>
                  <a:pt x="565547" y="811113"/>
                  <a:pt x="564307" y="809873"/>
                  <a:pt x="561826" y="807392"/>
                </a:cubicBezTo>
                <a:cubicBezTo>
                  <a:pt x="559346" y="804912"/>
                  <a:pt x="558106" y="803672"/>
                  <a:pt x="558106" y="803672"/>
                </a:cubicBezTo>
                <a:cubicBezTo>
                  <a:pt x="558106" y="803672"/>
                  <a:pt x="555625" y="801191"/>
                  <a:pt x="550664" y="796230"/>
                </a:cubicBezTo>
                <a:cubicBezTo>
                  <a:pt x="550664" y="791269"/>
                  <a:pt x="550664" y="788789"/>
                  <a:pt x="550664" y="788789"/>
                </a:cubicBezTo>
                <a:cubicBezTo>
                  <a:pt x="550664" y="783828"/>
                  <a:pt x="550664" y="781348"/>
                  <a:pt x="550664" y="781348"/>
                </a:cubicBezTo>
                <a:lnTo>
                  <a:pt x="543223" y="781348"/>
                </a:lnTo>
                <a:lnTo>
                  <a:pt x="543223" y="773906"/>
                </a:lnTo>
                <a:cubicBezTo>
                  <a:pt x="538262" y="768945"/>
                  <a:pt x="535781" y="766465"/>
                  <a:pt x="535781" y="766465"/>
                </a:cubicBezTo>
                <a:lnTo>
                  <a:pt x="528340" y="759023"/>
                </a:lnTo>
                <a:lnTo>
                  <a:pt x="520899" y="751582"/>
                </a:lnTo>
                <a:cubicBezTo>
                  <a:pt x="520899" y="746621"/>
                  <a:pt x="518418" y="744141"/>
                  <a:pt x="513457" y="744141"/>
                </a:cubicBezTo>
                <a:lnTo>
                  <a:pt x="513457" y="751582"/>
                </a:lnTo>
                <a:lnTo>
                  <a:pt x="498574" y="751582"/>
                </a:lnTo>
                <a:cubicBezTo>
                  <a:pt x="483691" y="741660"/>
                  <a:pt x="473769" y="739180"/>
                  <a:pt x="468809" y="744141"/>
                </a:cubicBezTo>
                <a:cubicBezTo>
                  <a:pt x="463848" y="749102"/>
                  <a:pt x="458887" y="750342"/>
                  <a:pt x="453926" y="747861"/>
                </a:cubicBezTo>
                <a:cubicBezTo>
                  <a:pt x="448965" y="745381"/>
                  <a:pt x="446484" y="744141"/>
                  <a:pt x="446484" y="744141"/>
                </a:cubicBezTo>
                <a:cubicBezTo>
                  <a:pt x="446484" y="744141"/>
                  <a:pt x="444004" y="741660"/>
                  <a:pt x="439043" y="736699"/>
                </a:cubicBezTo>
                <a:cubicBezTo>
                  <a:pt x="434082" y="736699"/>
                  <a:pt x="425401" y="734219"/>
                  <a:pt x="412998" y="729258"/>
                </a:cubicBezTo>
                <a:cubicBezTo>
                  <a:pt x="400596" y="724297"/>
                  <a:pt x="394395" y="721816"/>
                  <a:pt x="394395" y="721816"/>
                </a:cubicBezTo>
                <a:lnTo>
                  <a:pt x="394395" y="736699"/>
                </a:lnTo>
                <a:cubicBezTo>
                  <a:pt x="384473" y="736699"/>
                  <a:pt x="381992" y="734219"/>
                  <a:pt x="386953" y="729258"/>
                </a:cubicBezTo>
                <a:cubicBezTo>
                  <a:pt x="381992" y="724297"/>
                  <a:pt x="379512" y="721816"/>
                  <a:pt x="379512" y="721816"/>
                </a:cubicBezTo>
                <a:cubicBezTo>
                  <a:pt x="374551" y="721816"/>
                  <a:pt x="372070" y="724297"/>
                  <a:pt x="372070" y="729258"/>
                </a:cubicBezTo>
                <a:cubicBezTo>
                  <a:pt x="372070" y="734219"/>
                  <a:pt x="369590" y="735459"/>
                  <a:pt x="364629" y="732978"/>
                </a:cubicBezTo>
                <a:cubicBezTo>
                  <a:pt x="359668" y="730498"/>
                  <a:pt x="357187" y="731738"/>
                  <a:pt x="357187" y="736699"/>
                </a:cubicBezTo>
                <a:cubicBezTo>
                  <a:pt x="357187" y="741660"/>
                  <a:pt x="357187" y="744141"/>
                  <a:pt x="357187" y="744141"/>
                </a:cubicBezTo>
                <a:cubicBezTo>
                  <a:pt x="352227" y="744141"/>
                  <a:pt x="349746" y="741660"/>
                  <a:pt x="349746" y="736699"/>
                </a:cubicBezTo>
                <a:cubicBezTo>
                  <a:pt x="349746" y="731738"/>
                  <a:pt x="347266" y="729258"/>
                  <a:pt x="342305" y="729258"/>
                </a:cubicBezTo>
                <a:lnTo>
                  <a:pt x="334863" y="736699"/>
                </a:lnTo>
                <a:cubicBezTo>
                  <a:pt x="324941" y="731738"/>
                  <a:pt x="317500" y="729258"/>
                  <a:pt x="312539" y="729258"/>
                </a:cubicBezTo>
                <a:cubicBezTo>
                  <a:pt x="312539" y="729258"/>
                  <a:pt x="310059" y="729258"/>
                  <a:pt x="305098" y="729258"/>
                </a:cubicBezTo>
                <a:cubicBezTo>
                  <a:pt x="305098" y="724297"/>
                  <a:pt x="297656" y="719336"/>
                  <a:pt x="282774" y="714375"/>
                </a:cubicBezTo>
                <a:cubicBezTo>
                  <a:pt x="277812" y="714375"/>
                  <a:pt x="272852" y="711895"/>
                  <a:pt x="267891" y="706934"/>
                </a:cubicBezTo>
                <a:lnTo>
                  <a:pt x="260449" y="699492"/>
                </a:lnTo>
                <a:lnTo>
                  <a:pt x="253008" y="692051"/>
                </a:lnTo>
                <a:lnTo>
                  <a:pt x="253008" y="684609"/>
                </a:lnTo>
                <a:lnTo>
                  <a:pt x="208359" y="669726"/>
                </a:lnTo>
                <a:lnTo>
                  <a:pt x="200918" y="684609"/>
                </a:lnTo>
                <a:cubicBezTo>
                  <a:pt x="195957" y="684609"/>
                  <a:pt x="190996" y="682129"/>
                  <a:pt x="186035" y="677168"/>
                </a:cubicBezTo>
                <a:lnTo>
                  <a:pt x="163711" y="662285"/>
                </a:lnTo>
                <a:lnTo>
                  <a:pt x="133945" y="654844"/>
                </a:lnTo>
                <a:lnTo>
                  <a:pt x="156270" y="654844"/>
                </a:lnTo>
                <a:cubicBezTo>
                  <a:pt x="171152" y="654844"/>
                  <a:pt x="181074" y="657324"/>
                  <a:pt x="186035" y="662285"/>
                </a:cubicBezTo>
                <a:cubicBezTo>
                  <a:pt x="186035" y="662285"/>
                  <a:pt x="188516" y="662285"/>
                  <a:pt x="193477" y="662285"/>
                </a:cubicBezTo>
                <a:cubicBezTo>
                  <a:pt x="198438" y="662285"/>
                  <a:pt x="203399" y="662285"/>
                  <a:pt x="208359" y="662285"/>
                </a:cubicBezTo>
                <a:lnTo>
                  <a:pt x="230684" y="662285"/>
                </a:lnTo>
                <a:lnTo>
                  <a:pt x="238125" y="662285"/>
                </a:lnTo>
                <a:cubicBezTo>
                  <a:pt x="243086" y="662285"/>
                  <a:pt x="246807" y="663525"/>
                  <a:pt x="249287" y="666006"/>
                </a:cubicBezTo>
                <a:cubicBezTo>
                  <a:pt x="251768" y="668486"/>
                  <a:pt x="253008" y="669726"/>
                  <a:pt x="253008" y="669726"/>
                </a:cubicBezTo>
                <a:cubicBezTo>
                  <a:pt x="253008" y="672207"/>
                  <a:pt x="253628" y="674067"/>
                  <a:pt x="254868" y="675308"/>
                </a:cubicBezTo>
                <a:lnTo>
                  <a:pt x="255985" y="675680"/>
                </a:lnTo>
                <a:lnTo>
                  <a:pt x="256728" y="673447"/>
                </a:lnTo>
                <a:cubicBezTo>
                  <a:pt x="259209" y="670967"/>
                  <a:pt x="262930" y="669726"/>
                  <a:pt x="267891" y="669726"/>
                </a:cubicBezTo>
                <a:cubicBezTo>
                  <a:pt x="272852" y="669726"/>
                  <a:pt x="276572" y="670967"/>
                  <a:pt x="279053" y="673447"/>
                </a:cubicBezTo>
                <a:cubicBezTo>
                  <a:pt x="281533" y="675928"/>
                  <a:pt x="288975" y="677168"/>
                  <a:pt x="301377" y="677168"/>
                </a:cubicBezTo>
                <a:cubicBezTo>
                  <a:pt x="313779" y="677168"/>
                  <a:pt x="322461" y="674688"/>
                  <a:pt x="327422" y="669726"/>
                </a:cubicBezTo>
                <a:lnTo>
                  <a:pt x="342305" y="669726"/>
                </a:lnTo>
                <a:lnTo>
                  <a:pt x="327422" y="662285"/>
                </a:lnTo>
                <a:lnTo>
                  <a:pt x="327422" y="654844"/>
                </a:lnTo>
                <a:cubicBezTo>
                  <a:pt x="332383" y="654844"/>
                  <a:pt x="337344" y="656084"/>
                  <a:pt x="342305" y="658564"/>
                </a:cubicBezTo>
                <a:cubicBezTo>
                  <a:pt x="347266" y="661045"/>
                  <a:pt x="349746" y="659805"/>
                  <a:pt x="349746" y="654844"/>
                </a:cubicBezTo>
                <a:cubicBezTo>
                  <a:pt x="349746" y="649883"/>
                  <a:pt x="347266" y="647402"/>
                  <a:pt x="342305" y="647402"/>
                </a:cubicBezTo>
                <a:cubicBezTo>
                  <a:pt x="337344" y="647402"/>
                  <a:pt x="333623" y="647402"/>
                  <a:pt x="331143" y="647402"/>
                </a:cubicBezTo>
                <a:cubicBezTo>
                  <a:pt x="328662" y="647402"/>
                  <a:pt x="327422" y="647402"/>
                  <a:pt x="327422" y="647402"/>
                </a:cubicBezTo>
                <a:cubicBezTo>
                  <a:pt x="322461" y="642441"/>
                  <a:pt x="319980" y="639961"/>
                  <a:pt x="319980" y="639961"/>
                </a:cubicBezTo>
                <a:cubicBezTo>
                  <a:pt x="319980" y="639961"/>
                  <a:pt x="322461" y="637480"/>
                  <a:pt x="327422" y="632519"/>
                </a:cubicBezTo>
                <a:cubicBezTo>
                  <a:pt x="332383" y="632519"/>
                  <a:pt x="342305" y="635000"/>
                  <a:pt x="357187" y="639961"/>
                </a:cubicBezTo>
                <a:cubicBezTo>
                  <a:pt x="372070" y="644922"/>
                  <a:pt x="380752" y="646162"/>
                  <a:pt x="383232" y="643682"/>
                </a:cubicBezTo>
                <a:cubicBezTo>
                  <a:pt x="385713" y="641201"/>
                  <a:pt x="389434" y="639961"/>
                  <a:pt x="394395" y="639961"/>
                </a:cubicBezTo>
                <a:cubicBezTo>
                  <a:pt x="399355" y="639961"/>
                  <a:pt x="403076" y="638721"/>
                  <a:pt x="405557" y="636240"/>
                </a:cubicBezTo>
                <a:cubicBezTo>
                  <a:pt x="408037" y="633760"/>
                  <a:pt x="411758" y="635000"/>
                  <a:pt x="416719" y="639961"/>
                </a:cubicBezTo>
                <a:cubicBezTo>
                  <a:pt x="421680" y="644922"/>
                  <a:pt x="429121" y="644922"/>
                  <a:pt x="439043" y="639961"/>
                </a:cubicBezTo>
                <a:lnTo>
                  <a:pt x="446484" y="639961"/>
                </a:lnTo>
                <a:lnTo>
                  <a:pt x="439043" y="625078"/>
                </a:lnTo>
                <a:cubicBezTo>
                  <a:pt x="434082" y="620117"/>
                  <a:pt x="431602" y="616396"/>
                  <a:pt x="431602" y="613916"/>
                </a:cubicBezTo>
                <a:cubicBezTo>
                  <a:pt x="431602" y="611436"/>
                  <a:pt x="430361" y="610195"/>
                  <a:pt x="427881" y="610195"/>
                </a:cubicBezTo>
                <a:cubicBezTo>
                  <a:pt x="425401" y="610195"/>
                  <a:pt x="424160" y="607715"/>
                  <a:pt x="424160" y="602754"/>
                </a:cubicBezTo>
                <a:cubicBezTo>
                  <a:pt x="424160" y="597793"/>
                  <a:pt x="419199" y="590351"/>
                  <a:pt x="409277" y="580430"/>
                </a:cubicBezTo>
                <a:cubicBezTo>
                  <a:pt x="389434" y="565547"/>
                  <a:pt x="386953" y="558105"/>
                  <a:pt x="401836" y="558105"/>
                </a:cubicBezTo>
                <a:lnTo>
                  <a:pt x="394395" y="558105"/>
                </a:lnTo>
                <a:cubicBezTo>
                  <a:pt x="384473" y="558105"/>
                  <a:pt x="380752" y="555625"/>
                  <a:pt x="383232" y="550664"/>
                </a:cubicBezTo>
                <a:cubicBezTo>
                  <a:pt x="385713" y="545703"/>
                  <a:pt x="386953" y="539502"/>
                  <a:pt x="386953" y="532060"/>
                </a:cubicBezTo>
                <a:lnTo>
                  <a:pt x="386953" y="528340"/>
                </a:lnTo>
                <a:lnTo>
                  <a:pt x="379512" y="506016"/>
                </a:lnTo>
                <a:cubicBezTo>
                  <a:pt x="369590" y="496094"/>
                  <a:pt x="364629" y="486172"/>
                  <a:pt x="364629" y="476250"/>
                </a:cubicBezTo>
                <a:lnTo>
                  <a:pt x="364629" y="468809"/>
                </a:lnTo>
                <a:lnTo>
                  <a:pt x="349746" y="461367"/>
                </a:lnTo>
                <a:lnTo>
                  <a:pt x="342305" y="453926"/>
                </a:lnTo>
                <a:cubicBezTo>
                  <a:pt x="357187" y="453926"/>
                  <a:pt x="364629" y="453926"/>
                  <a:pt x="364629" y="453926"/>
                </a:cubicBezTo>
                <a:lnTo>
                  <a:pt x="364629" y="446484"/>
                </a:lnTo>
                <a:lnTo>
                  <a:pt x="372070" y="453926"/>
                </a:lnTo>
                <a:cubicBezTo>
                  <a:pt x="377031" y="453926"/>
                  <a:pt x="380752" y="453926"/>
                  <a:pt x="383232" y="453926"/>
                </a:cubicBezTo>
                <a:cubicBezTo>
                  <a:pt x="385713" y="453926"/>
                  <a:pt x="386953" y="451445"/>
                  <a:pt x="386953" y="446484"/>
                </a:cubicBezTo>
                <a:cubicBezTo>
                  <a:pt x="386953" y="441523"/>
                  <a:pt x="381992" y="439043"/>
                  <a:pt x="372070" y="439043"/>
                </a:cubicBezTo>
                <a:lnTo>
                  <a:pt x="357187" y="431601"/>
                </a:lnTo>
                <a:lnTo>
                  <a:pt x="349746" y="431601"/>
                </a:lnTo>
                <a:lnTo>
                  <a:pt x="342305" y="416719"/>
                </a:lnTo>
                <a:cubicBezTo>
                  <a:pt x="347266" y="411758"/>
                  <a:pt x="339824" y="406797"/>
                  <a:pt x="319980" y="401836"/>
                </a:cubicBezTo>
                <a:cubicBezTo>
                  <a:pt x="319980" y="396875"/>
                  <a:pt x="318740" y="394394"/>
                  <a:pt x="316260" y="394394"/>
                </a:cubicBezTo>
                <a:cubicBezTo>
                  <a:pt x="313779" y="394394"/>
                  <a:pt x="312539" y="394394"/>
                  <a:pt x="312539" y="394394"/>
                </a:cubicBezTo>
                <a:lnTo>
                  <a:pt x="290215" y="401836"/>
                </a:lnTo>
                <a:lnTo>
                  <a:pt x="275332" y="401836"/>
                </a:lnTo>
                <a:lnTo>
                  <a:pt x="267891" y="394394"/>
                </a:lnTo>
                <a:cubicBezTo>
                  <a:pt x="267891" y="389433"/>
                  <a:pt x="260449" y="384473"/>
                  <a:pt x="245566" y="379512"/>
                </a:cubicBezTo>
                <a:lnTo>
                  <a:pt x="253008" y="379512"/>
                </a:lnTo>
                <a:cubicBezTo>
                  <a:pt x="257969" y="379512"/>
                  <a:pt x="265410" y="379512"/>
                  <a:pt x="275332" y="379512"/>
                </a:cubicBezTo>
                <a:cubicBezTo>
                  <a:pt x="285254" y="379512"/>
                  <a:pt x="292696" y="379512"/>
                  <a:pt x="297656" y="379512"/>
                </a:cubicBezTo>
                <a:lnTo>
                  <a:pt x="319980" y="386953"/>
                </a:lnTo>
                <a:cubicBezTo>
                  <a:pt x="324941" y="386953"/>
                  <a:pt x="327422" y="389433"/>
                  <a:pt x="327422" y="394394"/>
                </a:cubicBezTo>
                <a:lnTo>
                  <a:pt x="334863" y="386953"/>
                </a:lnTo>
                <a:cubicBezTo>
                  <a:pt x="339824" y="391914"/>
                  <a:pt x="342305" y="394394"/>
                  <a:pt x="342305" y="394394"/>
                </a:cubicBezTo>
                <a:cubicBezTo>
                  <a:pt x="342305" y="394394"/>
                  <a:pt x="344785" y="394394"/>
                  <a:pt x="349746" y="394394"/>
                </a:cubicBezTo>
                <a:lnTo>
                  <a:pt x="349746" y="386953"/>
                </a:lnTo>
                <a:lnTo>
                  <a:pt x="357187" y="379512"/>
                </a:lnTo>
                <a:cubicBezTo>
                  <a:pt x="362148" y="379512"/>
                  <a:pt x="367110" y="379512"/>
                  <a:pt x="372070" y="379512"/>
                </a:cubicBezTo>
                <a:lnTo>
                  <a:pt x="379512" y="372070"/>
                </a:lnTo>
                <a:cubicBezTo>
                  <a:pt x="374551" y="367109"/>
                  <a:pt x="374551" y="362148"/>
                  <a:pt x="379512" y="357187"/>
                </a:cubicBezTo>
                <a:lnTo>
                  <a:pt x="401836" y="357187"/>
                </a:lnTo>
                <a:lnTo>
                  <a:pt x="394395" y="364629"/>
                </a:lnTo>
                <a:cubicBezTo>
                  <a:pt x="394395" y="359668"/>
                  <a:pt x="393154" y="358428"/>
                  <a:pt x="390674" y="360908"/>
                </a:cubicBezTo>
                <a:cubicBezTo>
                  <a:pt x="388194" y="363388"/>
                  <a:pt x="389434" y="365869"/>
                  <a:pt x="394395" y="368350"/>
                </a:cubicBezTo>
                <a:cubicBezTo>
                  <a:pt x="399355" y="370830"/>
                  <a:pt x="401836" y="374551"/>
                  <a:pt x="401836" y="379512"/>
                </a:cubicBezTo>
                <a:cubicBezTo>
                  <a:pt x="401836" y="384473"/>
                  <a:pt x="404316" y="386953"/>
                  <a:pt x="409277" y="386953"/>
                </a:cubicBezTo>
                <a:cubicBezTo>
                  <a:pt x="414238" y="386953"/>
                  <a:pt x="416719" y="384473"/>
                  <a:pt x="416719" y="379512"/>
                </a:cubicBezTo>
                <a:lnTo>
                  <a:pt x="416719" y="372070"/>
                </a:lnTo>
                <a:lnTo>
                  <a:pt x="416719" y="364629"/>
                </a:lnTo>
                <a:cubicBezTo>
                  <a:pt x="406797" y="359668"/>
                  <a:pt x="409277" y="357187"/>
                  <a:pt x="424160" y="357187"/>
                </a:cubicBezTo>
                <a:lnTo>
                  <a:pt x="439043" y="357187"/>
                </a:lnTo>
                <a:cubicBezTo>
                  <a:pt x="453926" y="362148"/>
                  <a:pt x="466328" y="364629"/>
                  <a:pt x="476250" y="364629"/>
                </a:cubicBezTo>
                <a:lnTo>
                  <a:pt x="498574" y="364629"/>
                </a:lnTo>
                <a:cubicBezTo>
                  <a:pt x="508496" y="364629"/>
                  <a:pt x="515937" y="364629"/>
                  <a:pt x="520899" y="364629"/>
                </a:cubicBezTo>
                <a:cubicBezTo>
                  <a:pt x="525859" y="364629"/>
                  <a:pt x="534541" y="364629"/>
                  <a:pt x="546943" y="364629"/>
                </a:cubicBezTo>
                <a:cubicBezTo>
                  <a:pt x="559346" y="364629"/>
                  <a:pt x="565547" y="364629"/>
                  <a:pt x="565547" y="364629"/>
                </a:cubicBezTo>
                <a:cubicBezTo>
                  <a:pt x="560586" y="359668"/>
                  <a:pt x="555625" y="357187"/>
                  <a:pt x="550664" y="357187"/>
                </a:cubicBezTo>
                <a:cubicBezTo>
                  <a:pt x="540742" y="357187"/>
                  <a:pt x="533301" y="357187"/>
                  <a:pt x="528340" y="357187"/>
                </a:cubicBezTo>
                <a:lnTo>
                  <a:pt x="520899" y="349746"/>
                </a:lnTo>
                <a:lnTo>
                  <a:pt x="520899" y="342305"/>
                </a:lnTo>
                <a:cubicBezTo>
                  <a:pt x="515937" y="337344"/>
                  <a:pt x="517178" y="334863"/>
                  <a:pt x="524619" y="334863"/>
                </a:cubicBezTo>
                <a:cubicBezTo>
                  <a:pt x="532060" y="334863"/>
                  <a:pt x="535781" y="334863"/>
                  <a:pt x="535781" y="334863"/>
                </a:cubicBezTo>
                <a:cubicBezTo>
                  <a:pt x="535781" y="334863"/>
                  <a:pt x="533301" y="332383"/>
                  <a:pt x="528340" y="327422"/>
                </a:cubicBezTo>
                <a:cubicBezTo>
                  <a:pt x="523379" y="322461"/>
                  <a:pt x="519658" y="319980"/>
                  <a:pt x="517178" y="319980"/>
                </a:cubicBezTo>
                <a:cubicBezTo>
                  <a:pt x="514697" y="319980"/>
                  <a:pt x="510977" y="317500"/>
                  <a:pt x="506016" y="312539"/>
                </a:cubicBezTo>
                <a:cubicBezTo>
                  <a:pt x="506016" y="312539"/>
                  <a:pt x="506016" y="315019"/>
                  <a:pt x="506016" y="319980"/>
                </a:cubicBezTo>
                <a:cubicBezTo>
                  <a:pt x="501055" y="324941"/>
                  <a:pt x="496094" y="324941"/>
                  <a:pt x="491133" y="319980"/>
                </a:cubicBezTo>
                <a:cubicBezTo>
                  <a:pt x="481211" y="319980"/>
                  <a:pt x="473769" y="319980"/>
                  <a:pt x="468809" y="319980"/>
                </a:cubicBezTo>
                <a:lnTo>
                  <a:pt x="453926" y="319980"/>
                </a:lnTo>
                <a:cubicBezTo>
                  <a:pt x="448965" y="324941"/>
                  <a:pt x="440283" y="324941"/>
                  <a:pt x="427881" y="319980"/>
                </a:cubicBezTo>
                <a:cubicBezTo>
                  <a:pt x="415479" y="315019"/>
                  <a:pt x="409277" y="310059"/>
                  <a:pt x="409277" y="305098"/>
                </a:cubicBezTo>
                <a:cubicBezTo>
                  <a:pt x="404316" y="305098"/>
                  <a:pt x="400596" y="305098"/>
                  <a:pt x="398115" y="305098"/>
                </a:cubicBezTo>
                <a:cubicBezTo>
                  <a:pt x="395635" y="305098"/>
                  <a:pt x="391914" y="305098"/>
                  <a:pt x="386953" y="305098"/>
                </a:cubicBezTo>
                <a:lnTo>
                  <a:pt x="379512" y="312539"/>
                </a:lnTo>
                <a:cubicBezTo>
                  <a:pt x="377031" y="312539"/>
                  <a:pt x="372070" y="312539"/>
                  <a:pt x="364629" y="312539"/>
                </a:cubicBezTo>
                <a:lnTo>
                  <a:pt x="342305" y="312539"/>
                </a:lnTo>
                <a:cubicBezTo>
                  <a:pt x="342305" y="317500"/>
                  <a:pt x="342305" y="319980"/>
                  <a:pt x="342305" y="319980"/>
                </a:cubicBezTo>
                <a:lnTo>
                  <a:pt x="334863" y="312539"/>
                </a:lnTo>
                <a:cubicBezTo>
                  <a:pt x="334863" y="312539"/>
                  <a:pt x="334863" y="311299"/>
                  <a:pt x="334863" y="308818"/>
                </a:cubicBezTo>
                <a:cubicBezTo>
                  <a:pt x="334863" y="306338"/>
                  <a:pt x="332383" y="305098"/>
                  <a:pt x="327422" y="305098"/>
                </a:cubicBezTo>
                <a:cubicBezTo>
                  <a:pt x="322461" y="305098"/>
                  <a:pt x="322461" y="307578"/>
                  <a:pt x="327422" y="312539"/>
                </a:cubicBezTo>
                <a:lnTo>
                  <a:pt x="319980" y="312539"/>
                </a:lnTo>
                <a:cubicBezTo>
                  <a:pt x="310059" y="312539"/>
                  <a:pt x="302617" y="312539"/>
                  <a:pt x="297656" y="312539"/>
                </a:cubicBezTo>
                <a:cubicBezTo>
                  <a:pt x="297656" y="312539"/>
                  <a:pt x="295176" y="310059"/>
                  <a:pt x="290215" y="305098"/>
                </a:cubicBezTo>
                <a:cubicBezTo>
                  <a:pt x="290215" y="300137"/>
                  <a:pt x="282774" y="295176"/>
                  <a:pt x="267891" y="290215"/>
                </a:cubicBezTo>
                <a:lnTo>
                  <a:pt x="245566" y="282773"/>
                </a:lnTo>
                <a:lnTo>
                  <a:pt x="238125" y="275332"/>
                </a:lnTo>
                <a:cubicBezTo>
                  <a:pt x="233164" y="270371"/>
                  <a:pt x="228203" y="267891"/>
                  <a:pt x="223242" y="267891"/>
                </a:cubicBezTo>
                <a:cubicBezTo>
                  <a:pt x="218281" y="267891"/>
                  <a:pt x="209600" y="266650"/>
                  <a:pt x="197197" y="264170"/>
                </a:cubicBezTo>
                <a:cubicBezTo>
                  <a:pt x="184795" y="261689"/>
                  <a:pt x="176113" y="260449"/>
                  <a:pt x="171152" y="260449"/>
                </a:cubicBezTo>
                <a:lnTo>
                  <a:pt x="163711" y="253008"/>
                </a:lnTo>
                <a:cubicBezTo>
                  <a:pt x="163711" y="243086"/>
                  <a:pt x="153789" y="238125"/>
                  <a:pt x="133945" y="238125"/>
                </a:cubicBezTo>
                <a:cubicBezTo>
                  <a:pt x="124023" y="238125"/>
                  <a:pt x="119063" y="238125"/>
                  <a:pt x="119063" y="238125"/>
                </a:cubicBezTo>
                <a:lnTo>
                  <a:pt x="104180" y="238125"/>
                </a:lnTo>
                <a:cubicBezTo>
                  <a:pt x="99219" y="238125"/>
                  <a:pt x="95498" y="236885"/>
                  <a:pt x="93018" y="234404"/>
                </a:cubicBezTo>
                <a:cubicBezTo>
                  <a:pt x="90537" y="231924"/>
                  <a:pt x="86817" y="233164"/>
                  <a:pt x="81855" y="238125"/>
                </a:cubicBezTo>
                <a:lnTo>
                  <a:pt x="74414" y="230684"/>
                </a:lnTo>
                <a:cubicBezTo>
                  <a:pt x="74414" y="230684"/>
                  <a:pt x="71934" y="230684"/>
                  <a:pt x="66973" y="230684"/>
                </a:cubicBezTo>
                <a:cubicBezTo>
                  <a:pt x="62012" y="225722"/>
                  <a:pt x="58291" y="225722"/>
                  <a:pt x="55811" y="230684"/>
                </a:cubicBezTo>
                <a:cubicBezTo>
                  <a:pt x="53330" y="235645"/>
                  <a:pt x="49610" y="238125"/>
                  <a:pt x="44648" y="238125"/>
                </a:cubicBezTo>
                <a:cubicBezTo>
                  <a:pt x="39687" y="238125"/>
                  <a:pt x="37207" y="236885"/>
                  <a:pt x="37207" y="234404"/>
                </a:cubicBezTo>
                <a:cubicBezTo>
                  <a:pt x="37207" y="231924"/>
                  <a:pt x="37207" y="228203"/>
                  <a:pt x="37207" y="223242"/>
                </a:cubicBezTo>
                <a:cubicBezTo>
                  <a:pt x="37207" y="218281"/>
                  <a:pt x="37207" y="215801"/>
                  <a:pt x="37207" y="215801"/>
                </a:cubicBezTo>
                <a:cubicBezTo>
                  <a:pt x="32246" y="215801"/>
                  <a:pt x="27285" y="213320"/>
                  <a:pt x="22324" y="208359"/>
                </a:cubicBezTo>
                <a:lnTo>
                  <a:pt x="22324" y="200918"/>
                </a:lnTo>
                <a:cubicBezTo>
                  <a:pt x="27285" y="200918"/>
                  <a:pt x="29766" y="199677"/>
                  <a:pt x="29766" y="197197"/>
                </a:cubicBezTo>
                <a:cubicBezTo>
                  <a:pt x="29766" y="194717"/>
                  <a:pt x="27285" y="193476"/>
                  <a:pt x="22324" y="193476"/>
                </a:cubicBezTo>
                <a:cubicBezTo>
                  <a:pt x="17363" y="193476"/>
                  <a:pt x="13643" y="188515"/>
                  <a:pt x="11162" y="178594"/>
                </a:cubicBezTo>
                <a:cubicBezTo>
                  <a:pt x="8682" y="168672"/>
                  <a:pt x="9922" y="162470"/>
                  <a:pt x="14883" y="159990"/>
                </a:cubicBezTo>
                <a:cubicBezTo>
                  <a:pt x="19844" y="157510"/>
                  <a:pt x="21084" y="153789"/>
                  <a:pt x="18603" y="148828"/>
                </a:cubicBezTo>
                <a:cubicBezTo>
                  <a:pt x="16123" y="143867"/>
                  <a:pt x="12402" y="142627"/>
                  <a:pt x="7441" y="145107"/>
                </a:cubicBezTo>
                <a:cubicBezTo>
                  <a:pt x="2480" y="147588"/>
                  <a:pt x="0" y="146348"/>
                  <a:pt x="0" y="141387"/>
                </a:cubicBezTo>
                <a:cubicBezTo>
                  <a:pt x="0" y="141387"/>
                  <a:pt x="1240" y="140146"/>
                  <a:pt x="3721" y="137666"/>
                </a:cubicBezTo>
                <a:cubicBezTo>
                  <a:pt x="6201" y="135186"/>
                  <a:pt x="8682" y="133945"/>
                  <a:pt x="11162" y="133945"/>
                </a:cubicBezTo>
                <a:cubicBezTo>
                  <a:pt x="13643" y="133945"/>
                  <a:pt x="14883" y="133945"/>
                  <a:pt x="14883" y="133945"/>
                </a:cubicBezTo>
                <a:lnTo>
                  <a:pt x="29766" y="133945"/>
                </a:lnTo>
                <a:lnTo>
                  <a:pt x="37207" y="133945"/>
                </a:lnTo>
                <a:cubicBezTo>
                  <a:pt x="32246" y="128984"/>
                  <a:pt x="28525" y="126504"/>
                  <a:pt x="26045" y="126504"/>
                </a:cubicBezTo>
                <a:cubicBezTo>
                  <a:pt x="23564" y="126504"/>
                  <a:pt x="22324" y="121542"/>
                  <a:pt x="22324" y="111621"/>
                </a:cubicBezTo>
                <a:lnTo>
                  <a:pt x="29766" y="104179"/>
                </a:lnTo>
                <a:lnTo>
                  <a:pt x="66973" y="119062"/>
                </a:lnTo>
                <a:lnTo>
                  <a:pt x="74414" y="119062"/>
                </a:lnTo>
                <a:cubicBezTo>
                  <a:pt x="99219" y="124024"/>
                  <a:pt x="111621" y="124024"/>
                  <a:pt x="111621" y="119062"/>
                </a:cubicBezTo>
                <a:cubicBezTo>
                  <a:pt x="111621" y="119062"/>
                  <a:pt x="116582" y="121542"/>
                  <a:pt x="126504" y="126504"/>
                </a:cubicBezTo>
                <a:cubicBezTo>
                  <a:pt x="136426" y="126504"/>
                  <a:pt x="146348" y="128984"/>
                  <a:pt x="156270" y="133945"/>
                </a:cubicBezTo>
                <a:lnTo>
                  <a:pt x="171152" y="141387"/>
                </a:lnTo>
                <a:cubicBezTo>
                  <a:pt x="176113" y="141387"/>
                  <a:pt x="174873" y="142627"/>
                  <a:pt x="167432" y="145107"/>
                </a:cubicBezTo>
                <a:cubicBezTo>
                  <a:pt x="159990" y="147588"/>
                  <a:pt x="157510" y="150068"/>
                  <a:pt x="159990" y="152549"/>
                </a:cubicBezTo>
                <a:cubicBezTo>
                  <a:pt x="162471" y="155029"/>
                  <a:pt x="168672" y="156269"/>
                  <a:pt x="178594" y="156269"/>
                </a:cubicBezTo>
                <a:cubicBezTo>
                  <a:pt x="188516" y="156269"/>
                  <a:pt x="193477" y="156269"/>
                  <a:pt x="193477" y="156269"/>
                </a:cubicBezTo>
                <a:lnTo>
                  <a:pt x="230684" y="156269"/>
                </a:lnTo>
                <a:lnTo>
                  <a:pt x="238125" y="163711"/>
                </a:lnTo>
                <a:cubicBezTo>
                  <a:pt x="248047" y="163711"/>
                  <a:pt x="253008" y="161230"/>
                  <a:pt x="253008" y="156269"/>
                </a:cubicBezTo>
                <a:lnTo>
                  <a:pt x="260449" y="148828"/>
                </a:lnTo>
                <a:cubicBezTo>
                  <a:pt x="260449" y="148828"/>
                  <a:pt x="262930" y="148828"/>
                  <a:pt x="267891" y="148828"/>
                </a:cubicBezTo>
                <a:cubicBezTo>
                  <a:pt x="267891" y="143867"/>
                  <a:pt x="270371" y="141387"/>
                  <a:pt x="275332" y="141387"/>
                </a:cubicBezTo>
                <a:cubicBezTo>
                  <a:pt x="280293" y="141387"/>
                  <a:pt x="284014" y="142627"/>
                  <a:pt x="286494" y="145107"/>
                </a:cubicBezTo>
                <a:cubicBezTo>
                  <a:pt x="288975" y="147588"/>
                  <a:pt x="290215" y="147588"/>
                  <a:pt x="290215" y="145107"/>
                </a:cubicBezTo>
                <a:cubicBezTo>
                  <a:pt x="290215" y="142627"/>
                  <a:pt x="297656" y="141387"/>
                  <a:pt x="312539" y="141387"/>
                </a:cubicBezTo>
                <a:cubicBezTo>
                  <a:pt x="317500" y="141387"/>
                  <a:pt x="321221" y="141387"/>
                  <a:pt x="323701" y="141387"/>
                </a:cubicBezTo>
                <a:cubicBezTo>
                  <a:pt x="326182" y="141387"/>
                  <a:pt x="329902" y="141387"/>
                  <a:pt x="334863" y="141387"/>
                </a:cubicBezTo>
                <a:lnTo>
                  <a:pt x="342305" y="141387"/>
                </a:lnTo>
                <a:cubicBezTo>
                  <a:pt x="342305" y="146348"/>
                  <a:pt x="347266" y="148828"/>
                  <a:pt x="357187" y="148828"/>
                </a:cubicBezTo>
                <a:cubicBezTo>
                  <a:pt x="362148" y="148828"/>
                  <a:pt x="368350" y="148828"/>
                  <a:pt x="375791" y="148828"/>
                </a:cubicBezTo>
                <a:cubicBezTo>
                  <a:pt x="383232" y="148828"/>
                  <a:pt x="389434" y="148828"/>
                  <a:pt x="394395" y="148828"/>
                </a:cubicBezTo>
                <a:cubicBezTo>
                  <a:pt x="409277" y="148828"/>
                  <a:pt x="416719" y="148828"/>
                  <a:pt x="416719" y="148828"/>
                </a:cubicBezTo>
                <a:cubicBezTo>
                  <a:pt x="416719" y="148828"/>
                  <a:pt x="416719" y="146348"/>
                  <a:pt x="416719" y="141387"/>
                </a:cubicBezTo>
                <a:lnTo>
                  <a:pt x="416719" y="133945"/>
                </a:lnTo>
                <a:cubicBezTo>
                  <a:pt x="416719" y="138906"/>
                  <a:pt x="411758" y="141387"/>
                  <a:pt x="401836" y="141387"/>
                </a:cubicBezTo>
                <a:lnTo>
                  <a:pt x="386953" y="133945"/>
                </a:lnTo>
                <a:cubicBezTo>
                  <a:pt x="386953" y="133945"/>
                  <a:pt x="386953" y="131465"/>
                  <a:pt x="386953" y="126504"/>
                </a:cubicBezTo>
                <a:lnTo>
                  <a:pt x="394395" y="126504"/>
                </a:lnTo>
                <a:cubicBezTo>
                  <a:pt x="394395" y="126504"/>
                  <a:pt x="398115" y="126504"/>
                  <a:pt x="405557" y="126504"/>
                </a:cubicBezTo>
                <a:cubicBezTo>
                  <a:pt x="412998" y="126504"/>
                  <a:pt x="417959" y="125263"/>
                  <a:pt x="420439" y="122783"/>
                </a:cubicBezTo>
                <a:cubicBezTo>
                  <a:pt x="422920" y="120303"/>
                  <a:pt x="425401" y="120303"/>
                  <a:pt x="427881" y="122783"/>
                </a:cubicBezTo>
                <a:cubicBezTo>
                  <a:pt x="430361" y="125263"/>
                  <a:pt x="432842" y="125263"/>
                  <a:pt x="435322" y="122783"/>
                </a:cubicBezTo>
                <a:cubicBezTo>
                  <a:pt x="437803" y="120303"/>
                  <a:pt x="441523" y="119062"/>
                  <a:pt x="446484" y="119062"/>
                </a:cubicBezTo>
                <a:lnTo>
                  <a:pt x="453926" y="126504"/>
                </a:lnTo>
                <a:cubicBezTo>
                  <a:pt x="458887" y="131465"/>
                  <a:pt x="461367" y="136425"/>
                  <a:pt x="461367" y="141387"/>
                </a:cubicBezTo>
                <a:cubicBezTo>
                  <a:pt x="461367" y="141387"/>
                  <a:pt x="456406" y="141387"/>
                  <a:pt x="446484" y="141387"/>
                </a:cubicBezTo>
                <a:cubicBezTo>
                  <a:pt x="431602" y="141387"/>
                  <a:pt x="425401" y="143867"/>
                  <a:pt x="427881" y="148828"/>
                </a:cubicBezTo>
                <a:cubicBezTo>
                  <a:pt x="430361" y="153789"/>
                  <a:pt x="434082" y="156269"/>
                  <a:pt x="439043" y="156269"/>
                </a:cubicBezTo>
                <a:cubicBezTo>
                  <a:pt x="453926" y="156269"/>
                  <a:pt x="471289" y="158750"/>
                  <a:pt x="491133" y="163711"/>
                </a:cubicBezTo>
                <a:cubicBezTo>
                  <a:pt x="496094" y="168672"/>
                  <a:pt x="499815" y="171152"/>
                  <a:pt x="502295" y="171152"/>
                </a:cubicBezTo>
                <a:cubicBezTo>
                  <a:pt x="504775" y="171152"/>
                  <a:pt x="508496" y="171152"/>
                  <a:pt x="513457" y="171152"/>
                </a:cubicBezTo>
                <a:cubicBezTo>
                  <a:pt x="518418" y="176113"/>
                  <a:pt x="520899" y="178594"/>
                  <a:pt x="520899" y="178594"/>
                </a:cubicBezTo>
                <a:cubicBezTo>
                  <a:pt x="520899" y="178594"/>
                  <a:pt x="520899" y="176113"/>
                  <a:pt x="520899" y="171152"/>
                </a:cubicBezTo>
                <a:cubicBezTo>
                  <a:pt x="520899" y="171152"/>
                  <a:pt x="525859" y="168672"/>
                  <a:pt x="535781" y="163711"/>
                </a:cubicBezTo>
                <a:cubicBezTo>
                  <a:pt x="535781" y="163711"/>
                  <a:pt x="537022" y="162470"/>
                  <a:pt x="539502" y="159990"/>
                </a:cubicBezTo>
                <a:cubicBezTo>
                  <a:pt x="541983" y="157510"/>
                  <a:pt x="543223" y="156269"/>
                  <a:pt x="543223" y="156269"/>
                </a:cubicBezTo>
                <a:cubicBezTo>
                  <a:pt x="543223" y="151308"/>
                  <a:pt x="543223" y="148828"/>
                  <a:pt x="543223" y="148828"/>
                </a:cubicBezTo>
                <a:cubicBezTo>
                  <a:pt x="543223" y="148828"/>
                  <a:pt x="543223" y="146348"/>
                  <a:pt x="543223" y="141387"/>
                </a:cubicBezTo>
                <a:cubicBezTo>
                  <a:pt x="543223" y="121542"/>
                  <a:pt x="535781" y="111621"/>
                  <a:pt x="520899" y="111621"/>
                </a:cubicBezTo>
                <a:cubicBezTo>
                  <a:pt x="515937" y="111621"/>
                  <a:pt x="512217" y="110380"/>
                  <a:pt x="509736" y="107900"/>
                </a:cubicBezTo>
                <a:cubicBezTo>
                  <a:pt x="507256" y="105420"/>
                  <a:pt x="506016" y="102939"/>
                  <a:pt x="506016" y="100459"/>
                </a:cubicBezTo>
                <a:cubicBezTo>
                  <a:pt x="506016" y="97979"/>
                  <a:pt x="509736" y="96738"/>
                  <a:pt x="517178" y="96738"/>
                </a:cubicBezTo>
                <a:cubicBezTo>
                  <a:pt x="524619" y="96738"/>
                  <a:pt x="530821" y="95497"/>
                  <a:pt x="535781" y="93017"/>
                </a:cubicBezTo>
                <a:cubicBezTo>
                  <a:pt x="540742" y="90537"/>
                  <a:pt x="540742" y="86817"/>
                  <a:pt x="535781" y="81855"/>
                </a:cubicBezTo>
                <a:lnTo>
                  <a:pt x="543223" y="81855"/>
                </a:lnTo>
                <a:lnTo>
                  <a:pt x="550664" y="81855"/>
                </a:lnTo>
                <a:cubicBezTo>
                  <a:pt x="550664" y="81855"/>
                  <a:pt x="551904" y="80615"/>
                  <a:pt x="554385" y="78135"/>
                </a:cubicBezTo>
                <a:cubicBezTo>
                  <a:pt x="556865" y="75654"/>
                  <a:pt x="563066" y="76894"/>
                  <a:pt x="572988" y="81855"/>
                </a:cubicBezTo>
                <a:cubicBezTo>
                  <a:pt x="582910" y="86817"/>
                  <a:pt x="589111" y="90537"/>
                  <a:pt x="591592" y="93017"/>
                </a:cubicBezTo>
                <a:cubicBezTo>
                  <a:pt x="594072" y="95497"/>
                  <a:pt x="596553" y="95497"/>
                  <a:pt x="599033" y="93017"/>
                </a:cubicBezTo>
                <a:cubicBezTo>
                  <a:pt x="601514" y="90537"/>
                  <a:pt x="608955" y="89297"/>
                  <a:pt x="621358" y="89297"/>
                </a:cubicBezTo>
                <a:cubicBezTo>
                  <a:pt x="633760" y="89297"/>
                  <a:pt x="642442" y="90537"/>
                  <a:pt x="647403" y="93017"/>
                </a:cubicBezTo>
                <a:cubicBezTo>
                  <a:pt x="652363" y="95497"/>
                  <a:pt x="656084" y="95497"/>
                  <a:pt x="658564" y="93017"/>
                </a:cubicBezTo>
                <a:cubicBezTo>
                  <a:pt x="661045" y="90537"/>
                  <a:pt x="664766" y="89297"/>
                  <a:pt x="669727" y="89297"/>
                </a:cubicBezTo>
                <a:lnTo>
                  <a:pt x="669727" y="96738"/>
                </a:lnTo>
                <a:cubicBezTo>
                  <a:pt x="664766" y="96738"/>
                  <a:pt x="663526" y="97979"/>
                  <a:pt x="666006" y="100459"/>
                </a:cubicBezTo>
                <a:cubicBezTo>
                  <a:pt x="668486" y="102939"/>
                  <a:pt x="672207" y="104179"/>
                  <a:pt x="677168" y="104179"/>
                </a:cubicBezTo>
                <a:cubicBezTo>
                  <a:pt x="682129" y="104179"/>
                  <a:pt x="684610" y="101699"/>
                  <a:pt x="684610" y="96738"/>
                </a:cubicBezTo>
                <a:cubicBezTo>
                  <a:pt x="689570" y="101699"/>
                  <a:pt x="693291" y="104179"/>
                  <a:pt x="695772" y="104179"/>
                </a:cubicBezTo>
                <a:cubicBezTo>
                  <a:pt x="698252" y="104179"/>
                  <a:pt x="701973" y="104179"/>
                  <a:pt x="706934" y="104179"/>
                </a:cubicBezTo>
                <a:cubicBezTo>
                  <a:pt x="711895" y="104179"/>
                  <a:pt x="714375" y="104179"/>
                  <a:pt x="714375" y="104179"/>
                </a:cubicBezTo>
                <a:cubicBezTo>
                  <a:pt x="714375" y="104179"/>
                  <a:pt x="714375" y="101699"/>
                  <a:pt x="714375" y="96738"/>
                </a:cubicBezTo>
                <a:cubicBezTo>
                  <a:pt x="714375" y="91777"/>
                  <a:pt x="715615" y="89297"/>
                  <a:pt x="718096" y="89297"/>
                </a:cubicBezTo>
                <a:cubicBezTo>
                  <a:pt x="720576" y="89297"/>
                  <a:pt x="721816" y="93017"/>
                  <a:pt x="721816" y="100459"/>
                </a:cubicBezTo>
                <a:cubicBezTo>
                  <a:pt x="721816" y="107900"/>
                  <a:pt x="724297" y="109141"/>
                  <a:pt x="729258" y="104179"/>
                </a:cubicBezTo>
                <a:lnTo>
                  <a:pt x="736699" y="96738"/>
                </a:lnTo>
                <a:lnTo>
                  <a:pt x="729258" y="96738"/>
                </a:lnTo>
                <a:lnTo>
                  <a:pt x="736699" y="89297"/>
                </a:lnTo>
                <a:cubicBezTo>
                  <a:pt x="741660" y="84335"/>
                  <a:pt x="746621" y="84335"/>
                  <a:pt x="751582" y="89297"/>
                </a:cubicBezTo>
                <a:lnTo>
                  <a:pt x="766465" y="89297"/>
                </a:lnTo>
                <a:cubicBezTo>
                  <a:pt x="766465" y="74414"/>
                  <a:pt x="761504" y="66972"/>
                  <a:pt x="751582" y="66972"/>
                </a:cubicBezTo>
                <a:cubicBezTo>
                  <a:pt x="751582" y="66972"/>
                  <a:pt x="749102" y="66972"/>
                  <a:pt x="744141" y="66972"/>
                </a:cubicBezTo>
                <a:lnTo>
                  <a:pt x="736699" y="74414"/>
                </a:lnTo>
                <a:lnTo>
                  <a:pt x="729258" y="81855"/>
                </a:lnTo>
                <a:lnTo>
                  <a:pt x="714375" y="81855"/>
                </a:lnTo>
                <a:lnTo>
                  <a:pt x="706934" y="89297"/>
                </a:lnTo>
                <a:cubicBezTo>
                  <a:pt x="697012" y="89297"/>
                  <a:pt x="692051" y="88056"/>
                  <a:pt x="692051" y="85576"/>
                </a:cubicBezTo>
                <a:cubicBezTo>
                  <a:pt x="692051" y="83096"/>
                  <a:pt x="694531" y="79375"/>
                  <a:pt x="699492" y="74414"/>
                </a:cubicBezTo>
                <a:lnTo>
                  <a:pt x="706934" y="74414"/>
                </a:lnTo>
                <a:lnTo>
                  <a:pt x="721816" y="74414"/>
                </a:lnTo>
                <a:cubicBezTo>
                  <a:pt x="726777" y="69453"/>
                  <a:pt x="730498" y="65732"/>
                  <a:pt x="732979" y="63252"/>
                </a:cubicBezTo>
                <a:cubicBezTo>
                  <a:pt x="735459" y="60772"/>
                  <a:pt x="735459" y="58290"/>
                  <a:pt x="732979" y="55810"/>
                </a:cubicBezTo>
                <a:cubicBezTo>
                  <a:pt x="730498" y="53330"/>
                  <a:pt x="726777" y="52090"/>
                  <a:pt x="721816" y="52090"/>
                </a:cubicBezTo>
                <a:lnTo>
                  <a:pt x="721816" y="59531"/>
                </a:lnTo>
                <a:lnTo>
                  <a:pt x="714375" y="59531"/>
                </a:lnTo>
                <a:cubicBezTo>
                  <a:pt x="709414" y="59531"/>
                  <a:pt x="704453" y="54570"/>
                  <a:pt x="699492" y="44648"/>
                </a:cubicBezTo>
                <a:close/>
                <a:moveTo>
                  <a:pt x="535781" y="37207"/>
                </a:moveTo>
                <a:cubicBezTo>
                  <a:pt x="540742" y="37207"/>
                  <a:pt x="543223" y="39687"/>
                  <a:pt x="543223" y="44648"/>
                </a:cubicBezTo>
                <a:lnTo>
                  <a:pt x="535781" y="44648"/>
                </a:lnTo>
                <a:cubicBezTo>
                  <a:pt x="535781" y="44648"/>
                  <a:pt x="535781" y="42168"/>
                  <a:pt x="535781" y="37207"/>
                </a:cubicBezTo>
                <a:close/>
                <a:moveTo>
                  <a:pt x="1272481" y="22324"/>
                </a:moveTo>
                <a:lnTo>
                  <a:pt x="1279922" y="29765"/>
                </a:lnTo>
                <a:lnTo>
                  <a:pt x="1272481" y="29765"/>
                </a:lnTo>
                <a:close/>
                <a:moveTo>
                  <a:pt x="1212949" y="22324"/>
                </a:moveTo>
                <a:cubicBezTo>
                  <a:pt x="1242715" y="27285"/>
                  <a:pt x="1257598" y="34727"/>
                  <a:pt x="1257598" y="44648"/>
                </a:cubicBezTo>
                <a:cubicBezTo>
                  <a:pt x="1257598" y="49610"/>
                  <a:pt x="1245195" y="47128"/>
                  <a:pt x="1220391" y="37207"/>
                </a:cubicBezTo>
                <a:close/>
                <a:moveTo>
                  <a:pt x="1056680" y="22324"/>
                </a:moveTo>
                <a:cubicBezTo>
                  <a:pt x="1056680" y="22324"/>
                  <a:pt x="1057920" y="23565"/>
                  <a:pt x="1060400" y="26045"/>
                </a:cubicBezTo>
                <a:cubicBezTo>
                  <a:pt x="1062881" y="28525"/>
                  <a:pt x="1064121" y="29765"/>
                  <a:pt x="1064121" y="29765"/>
                </a:cubicBezTo>
                <a:lnTo>
                  <a:pt x="1056680" y="29765"/>
                </a:lnTo>
                <a:cubicBezTo>
                  <a:pt x="1056680" y="29765"/>
                  <a:pt x="1056680" y="27285"/>
                  <a:pt x="1056680" y="22324"/>
                </a:cubicBezTo>
                <a:close/>
                <a:moveTo>
                  <a:pt x="714375" y="0"/>
                </a:moveTo>
                <a:lnTo>
                  <a:pt x="721816" y="0"/>
                </a:lnTo>
                <a:cubicBezTo>
                  <a:pt x="721816" y="4961"/>
                  <a:pt x="719336" y="7441"/>
                  <a:pt x="714375" y="7441"/>
                </a:cubicBezTo>
                <a:cubicBezTo>
                  <a:pt x="714375" y="7441"/>
                  <a:pt x="714375" y="4961"/>
                  <a:pt x="714375" y="0"/>
                </a:cubicBez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21" name="Title 1"/>
          <p:cNvSpPr>
            <a:spLocks noGrp="1"/>
          </p:cNvSpPr>
          <p:nvPr>
            <p:ph type="title" hasCustomPrompt="1"/>
          </p:nvPr>
        </p:nvSpPr>
        <p:spPr>
          <a:xfrm>
            <a:off x="842433" y="0"/>
            <a:ext cx="10561109" cy="1093310"/>
          </a:xfrm>
          <a:prstGeom prst="rect">
            <a:avLst/>
          </a:prstGeom>
        </p:spPr>
        <p:txBody>
          <a:bodyPr/>
          <a:lstStyle>
            <a:lvl1pPr algn="ctr">
              <a:lnSpc>
                <a:spcPct val="100000"/>
              </a:lnSpc>
              <a:defRPr sz="6400" baseline="0">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64080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E08E49-CF10-4A1E-BBB9-7B8A95C18CCF}"/>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3" name="Footer Placeholder 2">
            <a:extLst>
              <a:ext uri="{FF2B5EF4-FFF2-40B4-BE49-F238E27FC236}">
                <a16:creationId xmlns:a16="http://schemas.microsoft.com/office/drawing/2014/main" id="{21DE8938-5B60-4AAB-8B3E-7CD2350A74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A7E8D3E-6DAC-4086-B2BC-483F58C37C18}"/>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33587841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281C4-EB21-4301-A559-ADF6554741F0}"/>
              </a:ext>
            </a:extLst>
          </p:cNvPr>
          <p:cNvSpPr>
            <a:spLocks noGrp="1"/>
          </p:cNvSpPr>
          <p:nvPr>
            <p:ph type="title"/>
          </p:nvPr>
        </p:nvSpPr>
        <p:spPr>
          <a:xfrm>
            <a:off x="333375" y="317500"/>
            <a:ext cx="11468100" cy="492125"/>
          </a:xfrm>
          <a:prstGeom prst="rect">
            <a:avLst/>
          </a:prstGeom>
        </p:spPr>
        <p:txBody>
          <a:bodyPr/>
          <a:lstStyle>
            <a:lvl1pPr>
              <a:defRPr sz="3200">
                <a:solidFill>
                  <a:schemeClr val="accent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0F6A432-353A-424D-9ACF-4F0C4F62BBEE}"/>
              </a:ext>
            </a:extLst>
          </p:cNvPr>
          <p:cNvSpPr>
            <a:spLocks noGrp="1"/>
          </p:cNvSpPr>
          <p:nvPr>
            <p:ph idx="1"/>
          </p:nvPr>
        </p:nvSpPr>
        <p:spPr>
          <a:xfrm>
            <a:off x="333375" y="1514475"/>
            <a:ext cx="11468100" cy="4829175"/>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10"/>
          </p:nvPr>
        </p:nvSpPr>
        <p:spPr>
          <a:xfrm>
            <a:off x="333375" y="933450"/>
            <a:ext cx="11468100" cy="381000"/>
          </a:xfrm>
          <a:prstGeom prst="rect">
            <a:avLst/>
          </a:prstGeom>
          <a:solidFill>
            <a:srgbClr val="F7F7F7"/>
          </a:solidFill>
        </p:spPr>
        <p:txBody>
          <a:bodyPr/>
          <a:lstStyle>
            <a:lvl1pPr marL="0" indent="0">
              <a:buNone/>
              <a:defRPr sz="2000">
                <a:solidFill>
                  <a:schemeClr val="accent3">
                    <a:lumMod val="7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674912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p:cNvSpPr>
            <a:spLocks noGrp="1"/>
          </p:cNvSpPr>
          <p:nvPr>
            <p:ph type="sldNum" sz="quarter" idx="10"/>
          </p:nvPr>
        </p:nvSpPr>
        <p:spPr>
          <a:ln/>
        </p:spPr>
        <p:txBody>
          <a:bodyPr/>
          <a:lstStyle>
            <a:lvl1pPr>
              <a:defRPr/>
            </a:lvl1pPr>
          </a:lstStyle>
          <a:p>
            <a:pPr>
              <a:defRPr/>
            </a:pPr>
            <a:fld id="{F4F2D87D-33F2-4654-A754-63051A9F17E7}" type="slidenum">
              <a:rPr lang="en-GB"/>
              <a:pPr>
                <a:defRPr/>
              </a:pPr>
              <a:t>‹#›</a:t>
            </a:fld>
            <a:endParaRPr lang="en-GB"/>
          </a:p>
        </p:txBody>
      </p:sp>
    </p:spTree>
    <p:extLst>
      <p:ext uri="{BB962C8B-B14F-4D97-AF65-F5344CB8AC3E}">
        <p14:creationId xmlns:p14="http://schemas.microsoft.com/office/powerpoint/2010/main" val="26864901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F9A15-A532-477F-BEDB-9A4D924DD2A3}"/>
              </a:ext>
            </a:extLst>
          </p:cNvPr>
          <p:cNvSpPr>
            <a:spLocks noGrp="1"/>
          </p:cNvSpPr>
          <p:nvPr>
            <p:ph type="title"/>
          </p:nvPr>
        </p:nvSpPr>
        <p:spPr/>
        <p:txBody>
          <a:bodyPr>
            <a:normAutofit/>
          </a:bodyPr>
          <a:lstStyle>
            <a:lvl1pPr>
              <a:defRPr sz="3600">
                <a:solidFill>
                  <a:schemeClr val="accent2">
                    <a:lumMod val="75000"/>
                  </a:schemeClr>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FDDA5CD-3CCE-4951-A01B-BAAC81983586}"/>
              </a:ext>
            </a:extLst>
          </p:cNvPr>
          <p:cNvSpPr>
            <a:spLocks noGrp="1"/>
          </p:cNvSpPr>
          <p:nvPr>
            <p:ph idx="1"/>
          </p:nvPr>
        </p:nvSpPr>
        <p:spPr>
          <a:xfrm>
            <a:off x="2259106" y="1825625"/>
            <a:ext cx="909469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graphicFrame>
        <p:nvGraphicFramePr>
          <p:cNvPr id="8" name="Diagram 7">
            <a:extLst>
              <a:ext uri="{FF2B5EF4-FFF2-40B4-BE49-F238E27FC236}">
                <a16:creationId xmlns:a16="http://schemas.microsoft.com/office/drawing/2014/main" id="{507FD396-0FC8-4309-A564-4059500C72F4}"/>
              </a:ext>
            </a:extLst>
          </p:cNvPr>
          <p:cNvGraphicFramePr/>
          <p:nvPr userDrawn="1"/>
        </p:nvGraphicFramePr>
        <p:xfrm>
          <a:off x="838201" y="1825625"/>
          <a:ext cx="1349188"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087467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25928" y="90518"/>
            <a:ext cx="456512" cy="36931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3" y="9767"/>
            <a:ext cx="1061021" cy="545404"/>
          </a:xfrm>
          <a:prstGeom prst="rect">
            <a:avLst/>
          </a:prstGeom>
        </p:spPr>
      </p:pic>
      <p:sp>
        <p:nvSpPr>
          <p:cNvPr id="4" name="Title 3"/>
          <p:cNvSpPr>
            <a:spLocks noGrp="1"/>
          </p:cNvSpPr>
          <p:nvPr>
            <p:ph type="title"/>
          </p:nvPr>
        </p:nvSpPr>
        <p:spPr>
          <a:xfrm>
            <a:off x="609600" y="0"/>
            <a:ext cx="10972801" cy="838200"/>
          </a:xfrm>
        </p:spPr>
        <p:txBody>
          <a:bodyPr>
            <a:normAutofit/>
          </a:bodyPr>
          <a:lstStyle>
            <a:lvl1pPr>
              <a:defRPr sz="4000" b="1">
                <a:solidFill>
                  <a:schemeClr val="accent4">
                    <a:lumMod val="75000"/>
                  </a:schemeClr>
                </a:solidFill>
              </a:defRPr>
            </a:lvl1pPr>
          </a:lstStyle>
          <a:p>
            <a:r>
              <a:rPr lang="en-US" dirty="0"/>
              <a:t>Click to edit Master title style</a:t>
            </a:r>
            <a:endParaRPr lang="en-GB" dirty="0"/>
          </a:p>
        </p:txBody>
      </p:sp>
      <p:sp>
        <p:nvSpPr>
          <p:cNvPr id="10" name="Content Placeholder 9"/>
          <p:cNvSpPr>
            <a:spLocks noGrp="1"/>
          </p:cNvSpPr>
          <p:nvPr>
            <p:ph sz="quarter" idx="10"/>
          </p:nvPr>
        </p:nvSpPr>
        <p:spPr>
          <a:xfrm>
            <a:off x="608172" y="1600200"/>
            <a:ext cx="10975658" cy="4648200"/>
          </a:xfrm>
        </p:spPr>
        <p:txBody>
          <a:bodyPr/>
          <a:lstStyle>
            <a:lvl1pPr>
              <a:defRPr>
                <a:solidFill>
                  <a:schemeClr val="accent4">
                    <a:lumMod val="50000"/>
                  </a:schemeClr>
                </a:solidFill>
              </a:defRPr>
            </a:lvl1pPr>
            <a:lvl2pPr>
              <a:defRPr>
                <a:solidFill>
                  <a:schemeClr val="accent4">
                    <a:lumMod val="50000"/>
                  </a:schemeClr>
                </a:solidFill>
              </a:defRPr>
            </a:lvl2pPr>
            <a:lvl3pPr>
              <a:defRPr>
                <a:solidFill>
                  <a:schemeClr val="accent4">
                    <a:lumMod val="50000"/>
                  </a:schemeClr>
                </a:solidFill>
              </a:defRPr>
            </a:lvl3pPr>
            <a:lvl4pPr>
              <a:defRPr>
                <a:solidFill>
                  <a:schemeClr val="accent4">
                    <a:lumMod val="50000"/>
                  </a:schemeClr>
                </a:solidFill>
              </a:defRPr>
            </a:lvl4pPr>
            <a:lvl5pPr>
              <a:defRPr>
                <a:solidFill>
                  <a:schemeClr val="accent4">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5"/>
          <p:cNvSpPr/>
          <p:nvPr userDrawn="1"/>
        </p:nvSpPr>
        <p:spPr>
          <a:xfrm>
            <a:off x="0" y="6477000"/>
            <a:ext cx="3051974" cy="381000"/>
          </a:xfrm>
          <a:prstGeom prst="rect">
            <a:avLst/>
          </a:prstGeom>
          <a:ln w="76200">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800"/>
          </a:p>
        </p:txBody>
      </p:sp>
      <p:sp>
        <p:nvSpPr>
          <p:cNvPr id="7" name="Rectangle 6"/>
          <p:cNvSpPr/>
          <p:nvPr userDrawn="1"/>
        </p:nvSpPr>
        <p:spPr>
          <a:xfrm>
            <a:off x="3030050" y="6477000"/>
            <a:ext cx="3051974" cy="381000"/>
          </a:xfrm>
          <a:prstGeom prst="rect">
            <a:avLst/>
          </a:prstGeom>
          <a:ln w="76200">
            <a:solidFill>
              <a:schemeClr val="bg1"/>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sz="1800"/>
          </a:p>
        </p:txBody>
      </p:sp>
      <p:sp>
        <p:nvSpPr>
          <p:cNvPr id="11" name="Rectangle 10"/>
          <p:cNvSpPr/>
          <p:nvPr userDrawn="1"/>
        </p:nvSpPr>
        <p:spPr>
          <a:xfrm>
            <a:off x="6082024" y="6477000"/>
            <a:ext cx="3051974" cy="381000"/>
          </a:xfrm>
          <a:prstGeom prst="rect">
            <a:avLst/>
          </a:prstGeom>
          <a:ln w="76200">
            <a:solidFill>
              <a:schemeClr val="bg1"/>
            </a:solidFill>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GB" sz="1800"/>
          </a:p>
        </p:txBody>
      </p:sp>
      <p:sp>
        <p:nvSpPr>
          <p:cNvPr id="12" name="Rectangle 11"/>
          <p:cNvSpPr/>
          <p:nvPr userDrawn="1"/>
        </p:nvSpPr>
        <p:spPr>
          <a:xfrm>
            <a:off x="9140027" y="6477000"/>
            <a:ext cx="3051974" cy="381000"/>
          </a:xfrm>
          <a:prstGeom prst="rect">
            <a:avLst/>
          </a:prstGeom>
          <a:ln w="76200">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32008484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B90BE-D466-402B-B1F7-5EDC80D1ECA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5788C9-61C1-45D1-AB0F-824ACC3705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2359944-CADC-495E-B7FA-3E4E417BAD2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91A6A-EF69-420E-9509-AF59017EC8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2692AF2-9822-4BF1-89AA-07F0F603443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F9A5B13-C563-469C-8CF3-85AE5501F545}"/>
              </a:ext>
            </a:extLst>
          </p:cNvPr>
          <p:cNvSpPr>
            <a:spLocks noGrp="1"/>
          </p:cNvSpPr>
          <p:nvPr>
            <p:ph type="dt" sz="half" idx="10"/>
          </p:nvPr>
        </p:nvSpPr>
        <p:spPr/>
        <p:txBody>
          <a:bodyPr/>
          <a:lstStyle/>
          <a:p>
            <a:fld id="{EBA9E2D0-F46C-4F23-8F6B-69C45AB1ADED}" type="datetimeFigureOut">
              <a:rPr lang="en-US" smtClean="0"/>
              <a:t>10/27/2022</a:t>
            </a:fld>
            <a:endParaRPr lang="en-US"/>
          </a:p>
        </p:txBody>
      </p:sp>
      <p:sp>
        <p:nvSpPr>
          <p:cNvPr id="8" name="Footer Placeholder 7">
            <a:extLst>
              <a:ext uri="{FF2B5EF4-FFF2-40B4-BE49-F238E27FC236}">
                <a16:creationId xmlns:a16="http://schemas.microsoft.com/office/drawing/2014/main" id="{61D61DD5-4DCA-44FF-B49E-678A356CBA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6893DAD-45B4-4E23-AC14-56C7CFB8555F}"/>
              </a:ext>
            </a:extLst>
          </p:cNvPr>
          <p:cNvSpPr>
            <a:spLocks noGrp="1"/>
          </p:cNvSpPr>
          <p:nvPr>
            <p:ph type="sldNum" sz="quarter" idx="12"/>
          </p:nvPr>
        </p:nvSpPr>
        <p:spPr/>
        <p:txBody>
          <a:bodyPr/>
          <a:lstStyle/>
          <a:p>
            <a:fld id="{1A31577F-0C16-4348-872C-AE4B242FA135}" type="slidenum">
              <a:rPr lang="en-US" smtClean="0"/>
              <a:t>‹#›</a:t>
            </a:fld>
            <a:endParaRPr lang="en-US"/>
          </a:p>
        </p:txBody>
      </p:sp>
    </p:spTree>
    <p:extLst>
      <p:ext uri="{BB962C8B-B14F-4D97-AF65-F5344CB8AC3E}">
        <p14:creationId xmlns:p14="http://schemas.microsoft.com/office/powerpoint/2010/main" val="15449265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FC58-2BBC-49F4-8731-C16C49AD4226}"/>
              </a:ext>
            </a:extLst>
          </p:cNvPr>
          <p:cNvSpPr>
            <a:spLocks noGrp="1"/>
          </p:cNvSpPr>
          <p:nvPr>
            <p:ph type="title"/>
          </p:nvPr>
        </p:nvSpPr>
        <p:spPr>
          <a:xfrm>
            <a:off x="838200" y="365125"/>
            <a:ext cx="10515600" cy="914400"/>
          </a:xfrm>
        </p:spPr>
        <p:txBody>
          <a:bodyPr>
            <a:normAutofit/>
          </a:bodyPr>
          <a:lstStyle>
            <a:lvl1pPr>
              <a:defRPr sz="3600">
                <a:solidFill>
                  <a:schemeClr val="accent2">
                    <a:lumMod val="75000"/>
                  </a:schemeClr>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736522F-909A-404A-8685-FC1F11D58D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095731A-C00C-4BBE-A88F-EC846C1D257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608E409-353B-4933-A562-AD250AF021A8}"/>
              </a:ext>
            </a:extLst>
          </p:cNvPr>
          <p:cNvSpPr>
            <a:spLocks noGrp="1"/>
          </p:cNvSpPr>
          <p:nvPr>
            <p:ph type="dt" sz="half" idx="10"/>
          </p:nvPr>
        </p:nvSpPr>
        <p:spPr/>
        <p:txBody>
          <a:bodyPr/>
          <a:lstStyle/>
          <a:p>
            <a:fld id="{653923E2-68D2-4510-B3A3-4E63A6A5D4BA}" type="datetimeFigureOut">
              <a:rPr lang="en-GB" smtClean="0"/>
              <a:t>27/10/2022</a:t>
            </a:fld>
            <a:endParaRPr lang="en-GB"/>
          </a:p>
        </p:txBody>
      </p:sp>
      <p:sp>
        <p:nvSpPr>
          <p:cNvPr id="6" name="Footer Placeholder 5">
            <a:extLst>
              <a:ext uri="{FF2B5EF4-FFF2-40B4-BE49-F238E27FC236}">
                <a16:creationId xmlns:a16="http://schemas.microsoft.com/office/drawing/2014/main" id="{0DD29369-BDA9-4CC9-9183-00FA3EEA3A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CA1541C-9CC5-4E19-9563-45BC8FC56581}"/>
              </a:ext>
            </a:extLst>
          </p:cNvPr>
          <p:cNvSpPr>
            <a:spLocks noGrp="1"/>
          </p:cNvSpPr>
          <p:nvPr>
            <p:ph type="sldNum" sz="quarter" idx="12"/>
          </p:nvPr>
        </p:nvSpPr>
        <p:spPr/>
        <p:txBody>
          <a:bodyPr/>
          <a:lstStyle/>
          <a:p>
            <a:fld id="{DF9448F2-8FFA-42EE-B809-EAA23AF8319E}" type="slidenum">
              <a:rPr lang="en-GB" smtClean="0"/>
              <a:t>‹#›</a:t>
            </a:fld>
            <a:endParaRPr lang="en-GB"/>
          </a:p>
        </p:txBody>
      </p:sp>
    </p:spTree>
    <p:extLst>
      <p:ext uri="{BB962C8B-B14F-4D97-AF65-F5344CB8AC3E}">
        <p14:creationId xmlns:p14="http://schemas.microsoft.com/office/powerpoint/2010/main" val="4595133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28186"/>
            <a:ext cx="10515600" cy="597115"/>
          </a:xfrm>
        </p:spPr>
        <p:txBody>
          <a:bodyPr anchor="t">
            <a:normAutofit/>
          </a:bodyPr>
          <a:lstStyle>
            <a:lvl1pPr algn="ctr">
              <a:defRPr sz="3200" b="1" cap="all" spc="0" baseline="0">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10515600"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82564"/>
            <a:ext cx="10515600" cy="316365"/>
          </a:xfrm>
        </p:spPr>
        <p:txBody>
          <a:bodyPr anchor="b">
            <a:normAutofit/>
          </a:bodyPr>
          <a:lstStyle>
            <a:lvl1pPr marL="0" indent="0" algn="ctr">
              <a:buNone/>
              <a:defRPr sz="1800" b="0">
                <a:solidFill>
                  <a:schemeClr val="bg1">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1">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cxnSp>
        <p:nvCxnSpPr>
          <p:cNvPr id="6" name="Straight Connector 5">
            <a:extLst>
              <a:ext uri="{FF2B5EF4-FFF2-40B4-BE49-F238E27FC236}">
                <a16:creationId xmlns:a16="http://schemas.microsoft.com/office/drawing/2014/main" id="{3AB0AB51-DCC3-47B4-962C-A8416BE108BE}"/>
              </a:ext>
            </a:extLst>
          </p:cNvPr>
          <p:cNvCxnSpPr/>
          <p:nvPr userDrawn="1"/>
        </p:nvCxnSpPr>
        <p:spPr>
          <a:xfrm>
            <a:off x="0" y="1136490"/>
            <a:ext cx="1219200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9698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D60B9-466C-4A65-8CF0-CCFBF75AE58D}"/>
              </a:ext>
            </a:extLst>
          </p:cNvPr>
          <p:cNvSpPr>
            <a:spLocks noGrp="1"/>
          </p:cNvSpPr>
          <p:nvPr>
            <p:ph type="title"/>
          </p:nvPr>
        </p:nvSpPr>
        <p:spPr>
          <a:xfrm>
            <a:off x="838200" y="365125"/>
            <a:ext cx="10515600" cy="761695"/>
          </a:xfrm>
        </p:spPr>
        <p:txBody>
          <a:bodyPr>
            <a:normAutofit/>
          </a:bodyPr>
          <a:lstStyle>
            <a:lvl1pPr algn="ctr">
              <a:defRPr sz="3200" b="1"/>
            </a:lvl1pPr>
          </a:lstStyle>
          <a:p>
            <a:r>
              <a:rPr lang="en-US"/>
              <a:t>Click to edit Master title style</a:t>
            </a:r>
          </a:p>
        </p:txBody>
      </p:sp>
      <p:cxnSp>
        <p:nvCxnSpPr>
          <p:cNvPr id="8" name="Straight Connector 7">
            <a:extLst>
              <a:ext uri="{FF2B5EF4-FFF2-40B4-BE49-F238E27FC236}">
                <a16:creationId xmlns:a16="http://schemas.microsoft.com/office/drawing/2014/main" id="{BE8FC7B4-A46E-421E-93BD-2FEF8E6417FC}"/>
              </a:ext>
            </a:extLst>
          </p:cNvPr>
          <p:cNvCxnSpPr/>
          <p:nvPr userDrawn="1"/>
        </p:nvCxnSpPr>
        <p:spPr>
          <a:xfrm>
            <a:off x="0" y="1136490"/>
            <a:ext cx="12192000" cy="0"/>
          </a:xfrm>
          <a:prstGeom prst="line">
            <a:avLst/>
          </a:prstGeom>
          <a:ln w="190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4079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74380-DDBA-4E0D-9EDF-6AE55486483C}"/>
              </a:ext>
            </a:extLst>
          </p:cNvPr>
          <p:cNvSpPr>
            <a:spLocks noGrp="1"/>
          </p:cNvSpPr>
          <p:nvPr>
            <p:ph type="ctrTitle"/>
          </p:nvPr>
        </p:nvSpPr>
        <p:spPr>
          <a:xfrm>
            <a:off x="1524000" y="1122363"/>
            <a:ext cx="9144000" cy="2387600"/>
          </a:xfrm>
        </p:spPr>
        <p:txBody>
          <a:bodyPr anchor="b">
            <a:normAutofit/>
          </a:bodyPr>
          <a:lstStyle>
            <a:lvl1pPr algn="ctr">
              <a:defRPr sz="4800" b="1">
                <a:solidFill>
                  <a:schemeClr val="accent4">
                    <a:lumMod val="75000"/>
                  </a:schemeClr>
                </a:solidFill>
              </a:defRPr>
            </a:lvl1pPr>
          </a:lstStyle>
          <a:p>
            <a:r>
              <a:rPr lang="en-US"/>
              <a:t>Click to edit Master title style</a:t>
            </a:r>
          </a:p>
        </p:txBody>
      </p:sp>
      <p:sp>
        <p:nvSpPr>
          <p:cNvPr id="3" name="Subtitle 2">
            <a:extLst>
              <a:ext uri="{FF2B5EF4-FFF2-40B4-BE49-F238E27FC236}">
                <a16:creationId xmlns:a16="http://schemas.microsoft.com/office/drawing/2014/main" id="{9E0BEA8F-77D9-4952-9988-94EBAD9BF5DF}"/>
              </a:ext>
            </a:extLst>
          </p:cNvPr>
          <p:cNvSpPr>
            <a:spLocks noGrp="1"/>
          </p:cNvSpPr>
          <p:nvPr>
            <p:ph type="subTitle" idx="1"/>
          </p:nvPr>
        </p:nvSpPr>
        <p:spPr>
          <a:xfrm>
            <a:off x="1524000" y="3602037"/>
            <a:ext cx="9144000" cy="1655763"/>
          </a:xfrm>
        </p:spPr>
        <p:txBody>
          <a:bodyPr>
            <a:normAutofit/>
          </a:bodyPr>
          <a:lstStyle>
            <a:lvl1pPr marL="0" indent="0" algn="ctr">
              <a:buNone/>
              <a:defRPr sz="2667" b="1">
                <a:solidFill>
                  <a:schemeClr val="accent4"/>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138A42-2FBB-4F47-88E5-7521E418B117}"/>
              </a:ext>
            </a:extLst>
          </p:cNvPr>
          <p:cNvSpPr>
            <a:spLocks noGrp="1"/>
          </p:cNvSpPr>
          <p:nvPr>
            <p:ph type="dt" sz="half" idx="10"/>
          </p:nvPr>
        </p:nvSpPr>
        <p:spPr/>
        <p:txBody>
          <a:bodyPr/>
          <a:lstStyle/>
          <a:p>
            <a:fld id="{133282D7-8C36-47F7-9306-CA1CA5861BB3}" type="datetimeFigureOut">
              <a:rPr lang="en-US" smtClean="0"/>
              <a:t>10/27/2022</a:t>
            </a:fld>
            <a:endParaRPr lang="en-US"/>
          </a:p>
        </p:txBody>
      </p:sp>
      <p:sp>
        <p:nvSpPr>
          <p:cNvPr id="5" name="Footer Placeholder 4">
            <a:extLst>
              <a:ext uri="{FF2B5EF4-FFF2-40B4-BE49-F238E27FC236}">
                <a16:creationId xmlns:a16="http://schemas.microsoft.com/office/drawing/2014/main" id="{D8E9DD2D-BD96-439F-82CA-23951A938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98DE2-50C1-4441-B6D5-1B7E9CD0EF3A}"/>
              </a:ext>
            </a:extLst>
          </p:cNvPr>
          <p:cNvSpPr>
            <a:spLocks noGrp="1"/>
          </p:cNvSpPr>
          <p:nvPr>
            <p:ph type="sldNum" sz="quarter" idx="12"/>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338451291"/>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1548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C8516-2D89-4E20-AA8F-C84D22D339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F067282-8BC0-4DB5-BF70-3E84119781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9093AA-B6DB-4C75-AE4D-2E3EB19F45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546C06-5A10-40CF-8BC3-D7BD21767BA3}"/>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6" name="Footer Placeholder 5">
            <a:extLst>
              <a:ext uri="{FF2B5EF4-FFF2-40B4-BE49-F238E27FC236}">
                <a16:creationId xmlns:a16="http://schemas.microsoft.com/office/drawing/2014/main" id="{2004D13C-6349-4ED9-B4D3-60E294F9275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89783C-6900-4AD0-910D-7ADEF4A55E3B}"/>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389924670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5D8F-5475-4AA4-9D24-D6A060145A02}"/>
              </a:ext>
            </a:extLst>
          </p:cNvPr>
          <p:cNvSpPr>
            <a:spLocks noGrp="1"/>
          </p:cNvSpPr>
          <p:nvPr>
            <p:ph type="title"/>
          </p:nvPr>
        </p:nvSpPr>
        <p:spPr>
          <a:xfrm>
            <a:off x="431802" y="364837"/>
            <a:ext cx="11335325" cy="650875"/>
          </a:xfrm>
        </p:spPr>
        <p:txBody>
          <a:bodyPr>
            <a:normAutofit/>
          </a:bodyPr>
          <a:lstStyle>
            <a:lvl1pPr>
              <a:defRPr sz="3200" b="1">
                <a:solidFill>
                  <a:schemeClr val="accent4">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B7E76-BEE1-489E-B037-D58D0C908A81}"/>
              </a:ext>
            </a:extLst>
          </p:cNvPr>
          <p:cNvSpPr>
            <a:spLocks noGrp="1"/>
          </p:cNvSpPr>
          <p:nvPr>
            <p:ph idx="1"/>
          </p:nvPr>
        </p:nvSpPr>
        <p:spPr>
          <a:xfrm>
            <a:off x="431801" y="1123660"/>
            <a:ext cx="11335327" cy="5369503"/>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E00AA056-AAC6-4C83-9F6D-4B8DE8808B9B}"/>
              </a:ext>
            </a:extLst>
          </p:cNvPr>
          <p:cNvCxnSpPr>
            <a:cxnSpLocks/>
          </p:cNvCxnSpPr>
          <p:nvPr userDrawn="1"/>
        </p:nvCxnSpPr>
        <p:spPr>
          <a:xfrm>
            <a:off x="376385" y="364837"/>
            <a:ext cx="0" cy="65087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EBDC25-3285-412C-BAD7-471E51F5131A}"/>
              </a:ext>
            </a:extLst>
          </p:cNvPr>
          <p:cNvCxnSpPr>
            <a:cxnSpLocks/>
          </p:cNvCxnSpPr>
          <p:nvPr userDrawn="1"/>
        </p:nvCxnSpPr>
        <p:spPr>
          <a:xfrm>
            <a:off x="293256" y="364837"/>
            <a:ext cx="0" cy="650875"/>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1C153D-B5C8-47F8-A872-B374D6907A70}"/>
              </a:ext>
            </a:extLst>
          </p:cNvPr>
          <p:cNvCxnSpPr>
            <a:cxnSpLocks/>
          </p:cNvCxnSpPr>
          <p:nvPr userDrawn="1"/>
        </p:nvCxnSpPr>
        <p:spPr>
          <a:xfrm>
            <a:off x="173184" y="364837"/>
            <a:ext cx="0" cy="650875"/>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039178"/>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F5D8F-5475-4AA4-9D24-D6A060145A02}"/>
              </a:ext>
            </a:extLst>
          </p:cNvPr>
          <p:cNvSpPr>
            <a:spLocks noGrp="1"/>
          </p:cNvSpPr>
          <p:nvPr>
            <p:ph type="title"/>
          </p:nvPr>
        </p:nvSpPr>
        <p:spPr>
          <a:xfrm>
            <a:off x="431800" y="362053"/>
            <a:ext cx="11335325" cy="650875"/>
          </a:xfrm>
        </p:spPr>
        <p:txBody>
          <a:bodyPr>
            <a:normAutofit/>
          </a:bodyPr>
          <a:lstStyle>
            <a:lvl1pPr>
              <a:defRPr sz="3200" b="1">
                <a:solidFill>
                  <a:schemeClr val="accent4">
                    <a:lumMod val="75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52B7E76-BEE1-489E-B037-D58D0C908A81}"/>
              </a:ext>
            </a:extLst>
          </p:cNvPr>
          <p:cNvSpPr>
            <a:spLocks noGrp="1"/>
          </p:cNvSpPr>
          <p:nvPr>
            <p:ph idx="1"/>
          </p:nvPr>
        </p:nvSpPr>
        <p:spPr>
          <a:xfrm>
            <a:off x="431801" y="1478396"/>
            <a:ext cx="11335327" cy="5014768"/>
          </a:xfrm>
        </p:spPr>
        <p:txBody>
          <a:bodyPr>
            <a:normAutofit/>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a:extLst>
              <a:ext uri="{FF2B5EF4-FFF2-40B4-BE49-F238E27FC236}">
                <a16:creationId xmlns:a16="http://schemas.microsoft.com/office/drawing/2014/main" id="{E00AA056-AAC6-4C83-9F6D-4B8DE8808B9B}"/>
              </a:ext>
            </a:extLst>
          </p:cNvPr>
          <p:cNvCxnSpPr>
            <a:cxnSpLocks/>
          </p:cNvCxnSpPr>
          <p:nvPr userDrawn="1"/>
        </p:nvCxnSpPr>
        <p:spPr>
          <a:xfrm>
            <a:off x="376384" y="362053"/>
            <a:ext cx="0" cy="650875"/>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CEBDC25-3285-412C-BAD7-471E51F5131A}"/>
              </a:ext>
            </a:extLst>
          </p:cNvPr>
          <p:cNvCxnSpPr>
            <a:cxnSpLocks/>
          </p:cNvCxnSpPr>
          <p:nvPr userDrawn="1"/>
        </p:nvCxnSpPr>
        <p:spPr>
          <a:xfrm>
            <a:off x="293255" y="362053"/>
            <a:ext cx="0" cy="650875"/>
          </a:xfrm>
          <a:prstGeom prst="line">
            <a:avLst/>
          </a:prstGeom>
          <a:ln w="5715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31C153D-B5C8-47F8-A872-B374D6907A70}"/>
              </a:ext>
            </a:extLst>
          </p:cNvPr>
          <p:cNvCxnSpPr>
            <a:cxnSpLocks/>
          </p:cNvCxnSpPr>
          <p:nvPr userDrawn="1"/>
        </p:nvCxnSpPr>
        <p:spPr>
          <a:xfrm>
            <a:off x="173183" y="362053"/>
            <a:ext cx="0" cy="650875"/>
          </a:xfrm>
          <a:prstGeom prst="line">
            <a:avLst/>
          </a:prstGeom>
          <a:ln w="76200">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442D6185-AB5F-4A39-A46D-4E8941429E8F}"/>
              </a:ext>
            </a:extLst>
          </p:cNvPr>
          <p:cNvSpPr>
            <a:spLocks noGrp="1"/>
          </p:cNvSpPr>
          <p:nvPr>
            <p:ph type="body" sz="quarter" idx="10"/>
          </p:nvPr>
        </p:nvSpPr>
        <p:spPr>
          <a:xfrm>
            <a:off x="431801" y="1036464"/>
            <a:ext cx="11334751" cy="395816"/>
          </a:xfrm>
        </p:spPr>
        <p:txBody>
          <a:bodyPr anchor="ctr">
            <a:noAutofit/>
          </a:bodyPr>
          <a:lstStyle>
            <a:lvl1pPr>
              <a:buNone/>
              <a:defRPr sz="2400" b="1">
                <a:solidFill>
                  <a:schemeClr val="accent4"/>
                </a:solidFill>
              </a:defRPr>
            </a:lvl1pPr>
            <a:lvl2pPr>
              <a:buNone/>
              <a:defRPr/>
            </a:lvl2pPr>
            <a:lvl3pPr>
              <a:buNone/>
              <a:defRPr/>
            </a:lvl3pPr>
            <a:lvl4pPr>
              <a:buNone/>
              <a:defRPr/>
            </a:lvl4pPr>
            <a:lvl5pPr>
              <a:buNone/>
              <a:defRPr/>
            </a:lvl5pPr>
          </a:lstStyle>
          <a:p>
            <a:pPr lvl="0"/>
            <a:r>
              <a:rPr lang="en-US" dirty="0"/>
              <a:t>Click to edit Master text</a:t>
            </a:r>
          </a:p>
        </p:txBody>
      </p:sp>
    </p:spTree>
    <p:extLst>
      <p:ext uri="{BB962C8B-B14F-4D97-AF65-F5344CB8AC3E}">
        <p14:creationId xmlns:p14="http://schemas.microsoft.com/office/powerpoint/2010/main" val="1978585829"/>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6881AB3F-92BC-4523-BCA0-A8E777609816}"/>
              </a:ext>
            </a:extLst>
          </p:cNvPr>
          <p:cNvGraphicFramePr>
            <a:graphicFrameLocks/>
          </p:cNvGraphicFramePr>
          <p:nvPr userDrawn="1"/>
        </p:nvGraphicFramePr>
        <p:xfrm>
          <a:off x="387925" y="1132993"/>
          <a:ext cx="11296075" cy="403628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9592427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259115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0E12E43-36D8-4C52-89AB-07644A55E962}"/>
              </a:ext>
            </a:extLst>
          </p:cNvPr>
          <p:cNvSpPr/>
          <p:nvPr userDrawn="1"/>
        </p:nvSpPr>
        <p:spPr>
          <a:xfrm>
            <a:off x="0" y="0"/>
            <a:ext cx="12192000" cy="6858000"/>
          </a:xfrm>
          <a:prstGeom prst="rect">
            <a:avLst/>
          </a:prstGeom>
          <a:solidFill>
            <a:srgbClr val="FFFFFF">
              <a:alpha val="67843"/>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 name="Oval 17">
            <a:extLst>
              <a:ext uri="{FF2B5EF4-FFF2-40B4-BE49-F238E27FC236}">
                <a16:creationId xmlns:a16="http://schemas.microsoft.com/office/drawing/2014/main" id="{61DB62A6-A649-47CD-85B7-C5B345AD9B7B}"/>
              </a:ext>
            </a:extLst>
          </p:cNvPr>
          <p:cNvSpPr>
            <a:spLocks noChangeAspect="1"/>
          </p:cNvSpPr>
          <p:nvPr userDrawn="1"/>
        </p:nvSpPr>
        <p:spPr>
          <a:xfrm>
            <a:off x="3557511" y="830597"/>
            <a:ext cx="5029200" cy="5029200"/>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aphicFrame>
        <p:nvGraphicFramePr>
          <p:cNvPr id="2" name="Diagram 1">
            <a:extLst>
              <a:ext uri="{FF2B5EF4-FFF2-40B4-BE49-F238E27FC236}">
                <a16:creationId xmlns:a16="http://schemas.microsoft.com/office/drawing/2014/main" id="{307DEB96-E8A4-4AF2-9595-76467A442D98}"/>
              </a:ext>
            </a:extLst>
          </p:cNvPr>
          <p:cNvGraphicFramePr/>
          <p:nvPr userDrawn="1"/>
        </p:nvGraphicFramePr>
        <p:xfrm>
          <a:off x="2003440" y="650461"/>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a:extLst>
              <a:ext uri="{FF2B5EF4-FFF2-40B4-BE49-F238E27FC236}">
                <a16:creationId xmlns:a16="http://schemas.microsoft.com/office/drawing/2014/main" id="{88B302A4-64C0-4CA1-8E85-B3BC25CA3C18}"/>
              </a:ext>
            </a:extLst>
          </p:cNvPr>
          <p:cNvSpPr/>
          <p:nvPr/>
        </p:nvSpPr>
        <p:spPr>
          <a:xfrm>
            <a:off x="4718695" y="1988195"/>
            <a:ext cx="2735500" cy="2743200"/>
          </a:xfrm>
          <a:prstGeom prst="ellipse">
            <a:avLst/>
          </a:pr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Block Arc 9">
            <a:extLst>
              <a:ext uri="{FF2B5EF4-FFF2-40B4-BE49-F238E27FC236}">
                <a16:creationId xmlns:a16="http://schemas.microsoft.com/office/drawing/2014/main" id="{7E440563-4806-4FC8-B16F-3D1053C2AED8}"/>
              </a:ext>
            </a:extLst>
          </p:cNvPr>
          <p:cNvSpPr/>
          <p:nvPr/>
        </p:nvSpPr>
        <p:spPr>
          <a:xfrm>
            <a:off x="4807289" y="2144241"/>
            <a:ext cx="2564811" cy="2564811"/>
          </a:xfrm>
          <a:prstGeom prst="blockArc">
            <a:avLst>
              <a:gd name="adj1" fmla="val 16200000"/>
              <a:gd name="adj2" fmla="val 19800000"/>
              <a:gd name="adj3" fmla="val 4507"/>
            </a:avLst>
          </a:prstGeom>
          <a:noFill/>
          <a:ln>
            <a:no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20" name="TextBox 19">
            <a:extLst>
              <a:ext uri="{FF2B5EF4-FFF2-40B4-BE49-F238E27FC236}">
                <a16:creationId xmlns:a16="http://schemas.microsoft.com/office/drawing/2014/main" id="{44D03463-EB53-459B-BA99-21339C0F482A}"/>
              </a:ext>
            </a:extLst>
          </p:cNvPr>
          <p:cNvSpPr txBox="1"/>
          <p:nvPr userDrawn="1"/>
        </p:nvSpPr>
        <p:spPr>
          <a:xfrm rot="21237840">
            <a:off x="2200387" y="3797269"/>
            <a:ext cx="1232867" cy="307777"/>
          </a:xfrm>
          <a:prstGeom prst="rect">
            <a:avLst/>
          </a:prstGeom>
          <a:noFill/>
        </p:spPr>
        <p:txBody>
          <a:bodyPr wrap="square" rtlCol="0">
            <a:spAutoFit/>
          </a:bodyPr>
          <a:lstStyle/>
          <a:p>
            <a:pPr algn="r"/>
            <a:r>
              <a:rPr lang="en-US" sz="1400" b="1" dirty="0">
                <a:solidFill>
                  <a:schemeClr val="accent4"/>
                </a:solidFill>
              </a:rPr>
              <a:t>UN Habitat</a:t>
            </a:r>
          </a:p>
        </p:txBody>
      </p:sp>
      <p:sp>
        <p:nvSpPr>
          <p:cNvPr id="21" name="TextBox 20">
            <a:extLst>
              <a:ext uri="{FF2B5EF4-FFF2-40B4-BE49-F238E27FC236}">
                <a16:creationId xmlns:a16="http://schemas.microsoft.com/office/drawing/2014/main" id="{E07F1E7E-AA4F-4C3F-878E-F56E0299000F}"/>
              </a:ext>
            </a:extLst>
          </p:cNvPr>
          <p:cNvSpPr txBox="1"/>
          <p:nvPr userDrawn="1"/>
        </p:nvSpPr>
        <p:spPr>
          <a:xfrm rot="780199">
            <a:off x="2212169" y="2664181"/>
            <a:ext cx="1232867" cy="307777"/>
          </a:xfrm>
          <a:prstGeom prst="rect">
            <a:avLst/>
          </a:prstGeom>
          <a:noFill/>
        </p:spPr>
        <p:txBody>
          <a:bodyPr wrap="square" rtlCol="0">
            <a:spAutoFit/>
          </a:bodyPr>
          <a:lstStyle/>
          <a:p>
            <a:pPr algn="r"/>
            <a:r>
              <a:rPr lang="en-US" sz="1400" b="1" dirty="0">
                <a:solidFill>
                  <a:schemeClr val="accent4"/>
                </a:solidFill>
              </a:rPr>
              <a:t>UNFPA</a:t>
            </a:r>
          </a:p>
        </p:txBody>
      </p:sp>
      <p:sp>
        <p:nvSpPr>
          <p:cNvPr id="22" name="TextBox 21">
            <a:extLst>
              <a:ext uri="{FF2B5EF4-FFF2-40B4-BE49-F238E27FC236}">
                <a16:creationId xmlns:a16="http://schemas.microsoft.com/office/drawing/2014/main" id="{1377E5E8-785A-44F9-B04F-ACA1ECE559B7}"/>
              </a:ext>
            </a:extLst>
          </p:cNvPr>
          <p:cNvSpPr txBox="1"/>
          <p:nvPr userDrawn="1"/>
        </p:nvSpPr>
        <p:spPr>
          <a:xfrm rot="19992444">
            <a:off x="2617565" y="4918396"/>
            <a:ext cx="1232867" cy="307777"/>
          </a:xfrm>
          <a:prstGeom prst="rect">
            <a:avLst/>
          </a:prstGeom>
          <a:noFill/>
        </p:spPr>
        <p:txBody>
          <a:bodyPr wrap="square" rtlCol="0">
            <a:spAutoFit/>
          </a:bodyPr>
          <a:lstStyle/>
          <a:p>
            <a:pPr algn="r"/>
            <a:r>
              <a:rPr lang="en-US" sz="1400" b="1" dirty="0">
                <a:solidFill>
                  <a:schemeClr val="accent4"/>
                </a:solidFill>
              </a:rPr>
              <a:t>UNICEF</a:t>
            </a:r>
          </a:p>
        </p:txBody>
      </p:sp>
      <p:sp>
        <p:nvSpPr>
          <p:cNvPr id="23" name="TextBox 22">
            <a:extLst>
              <a:ext uri="{FF2B5EF4-FFF2-40B4-BE49-F238E27FC236}">
                <a16:creationId xmlns:a16="http://schemas.microsoft.com/office/drawing/2014/main" id="{7F6C320D-F2E1-4C31-B372-25977146FB75}"/>
              </a:ext>
            </a:extLst>
          </p:cNvPr>
          <p:cNvSpPr txBox="1"/>
          <p:nvPr userDrawn="1"/>
        </p:nvSpPr>
        <p:spPr>
          <a:xfrm rot="1593241">
            <a:off x="2327071" y="1544426"/>
            <a:ext cx="1508412" cy="307777"/>
          </a:xfrm>
          <a:prstGeom prst="rect">
            <a:avLst/>
          </a:prstGeom>
          <a:noFill/>
        </p:spPr>
        <p:txBody>
          <a:bodyPr wrap="square" rtlCol="0">
            <a:spAutoFit/>
          </a:bodyPr>
          <a:lstStyle/>
          <a:p>
            <a:pPr algn="r"/>
            <a:r>
              <a:rPr lang="en-US" sz="1400" b="1" dirty="0">
                <a:solidFill>
                  <a:schemeClr val="accent4"/>
                </a:solidFill>
              </a:rPr>
              <a:t>UNHCR</a:t>
            </a:r>
          </a:p>
        </p:txBody>
      </p:sp>
      <p:sp>
        <p:nvSpPr>
          <p:cNvPr id="24" name="TextBox 23">
            <a:extLst>
              <a:ext uri="{FF2B5EF4-FFF2-40B4-BE49-F238E27FC236}">
                <a16:creationId xmlns:a16="http://schemas.microsoft.com/office/drawing/2014/main" id="{815EE4C3-73C7-427B-BCD2-CC096F34C576}"/>
              </a:ext>
            </a:extLst>
          </p:cNvPr>
          <p:cNvSpPr txBox="1"/>
          <p:nvPr userDrawn="1"/>
        </p:nvSpPr>
        <p:spPr>
          <a:xfrm rot="18896957">
            <a:off x="3307801" y="5766246"/>
            <a:ext cx="1232867" cy="307777"/>
          </a:xfrm>
          <a:prstGeom prst="rect">
            <a:avLst/>
          </a:prstGeom>
          <a:noFill/>
        </p:spPr>
        <p:txBody>
          <a:bodyPr wrap="square" rtlCol="0">
            <a:spAutoFit/>
          </a:bodyPr>
          <a:lstStyle/>
          <a:p>
            <a:pPr algn="r"/>
            <a:r>
              <a:rPr lang="en-US" sz="1400" b="1" dirty="0">
                <a:solidFill>
                  <a:schemeClr val="accent4"/>
                </a:solidFill>
              </a:rPr>
              <a:t>UNWOMEN</a:t>
            </a:r>
          </a:p>
        </p:txBody>
      </p:sp>
      <p:sp>
        <p:nvSpPr>
          <p:cNvPr id="25" name="TextBox 24">
            <a:extLst>
              <a:ext uri="{FF2B5EF4-FFF2-40B4-BE49-F238E27FC236}">
                <a16:creationId xmlns:a16="http://schemas.microsoft.com/office/drawing/2014/main" id="{FA514DA4-4E11-497F-BBD9-DAF5A30958A1}"/>
              </a:ext>
            </a:extLst>
          </p:cNvPr>
          <p:cNvSpPr txBox="1"/>
          <p:nvPr userDrawn="1"/>
        </p:nvSpPr>
        <p:spPr>
          <a:xfrm rot="3021817">
            <a:off x="4154963" y="225194"/>
            <a:ext cx="1232867" cy="307777"/>
          </a:xfrm>
          <a:prstGeom prst="rect">
            <a:avLst/>
          </a:prstGeom>
          <a:noFill/>
        </p:spPr>
        <p:txBody>
          <a:bodyPr wrap="square" rtlCol="0">
            <a:spAutoFit/>
          </a:bodyPr>
          <a:lstStyle/>
          <a:p>
            <a:pPr algn="r"/>
            <a:r>
              <a:rPr lang="en-US" sz="1400" b="1" dirty="0">
                <a:solidFill>
                  <a:schemeClr val="accent4"/>
                </a:solidFill>
              </a:rPr>
              <a:t>FAO</a:t>
            </a:r>
          </a:p>
        </p:txBody>
      </p:sp>
      <p:sp>
        <p:nvSpPr>
          <p:cNvPr id="26" name="TextBox 25">
            <a:extLst>
              <a:ext uri="{FF2B5EF4-FFF2-40B4-BE49-F238E27FC236}">
                <a16:creationId xmlns:a16="http://schemas.microsoft.com/office/drawing/2014/main" id="{847F988F-9247-4379-B141-51F7BD2822DC}"/>
              </a:ext>
            </a:extLst>
          </p:cNvPr>
          <p:cNvSpPr txBox="1"/>
          <p:nvPr userDrawn="1"/>
        </p:nvSpPr>
        <p:spPr>
          <a:xfrm rot="16200000">
            <a:off x="5503736" y="6513438"/>
            <a:ext cx="1232867" cy="307777"/>
          </a:xfrm>
          <a:prstGeom prst="rect">
            <a:avLst/>
          </a:prstGeom>
          <a:noFill/>
        </p:spPr>
        <p:txBody>
          <a:bodyPr wrap="square" rtlCol="0">
            <a:spAutoFit/>
          </a:bodyPr>
          <a:lstStyle/>
          <a:p>
            <a:pPr algn="r"/>
            <a:r>
              <a:rPr lang="en-US" sz="1400" b="1" dirty="0">
                <a:solidFill>
                  <a:schemeClr val="accent4"/>
                </a:solidFill>
              </a:rPr>
              <a:t>UNIDO</a:t>
            </a:r>
          </a:p>
        </p:txBody>
      </p:sp>
      <p:sp>
        <p:nvSpPr>
          <p:cNvPr id="28" name="TextBox 27">
            <a:extLst>
              <a:ext uri="{FF2B5EF4-FFF2-40B4-BE49-F238E27FC236}">
                <a16:creationId xmlns:a16="http://schemas.microsoft.com/office/drawing/2014/main" id="{83FB0E3D-DAA9-4EEE-9F9D-915EEBD94DE0}"/>
              </a:ext>
            </a:extLst>
          </p:cNvPr>
          <p:cNvSpPr txBox="1"/>
          <p:nvPr userDrawn="1"/>
        </p:nvSpPr>
        <p:spPr>
          <a:xfrm rot="431238">
            <a:off x="8736657" y="3919450"/>
            <a:ext cx="1871203" cy="307777"/>
          </a:xfrm>
          <a:prstGeom prst="rect">
            <a:avLst/>
          </a:prstGeom>
          <a:noFill/>
        </p:spPr>
        <p:txBody>
          <a:bodyPr wrap="square" rtlCol="0">
            <a:spAutoFit/>
          </a:bodyPr>
          <a:lstStyle/>
          <a:p>
            <a:r>
              <a:rPr lang="en-US" sz="1400" b="1" dirty="0">
                <a:solidFill>
                  <a:srgbClr val="00B050"/>
                </a:solidFill>
              </a:rPr>
              <a:t>MOHR</a:t>
            </a:r>
          </a:p>
        </p:txBody>
      </p:sp>
      <p:sp>
        <p:nvSpPr>
          <p:cNvPr id="29" name="TextBox 28">
            <a:extLst>
              <a:ext uri="{FF2B5EF4-FFF2-40B4-BE49-F238E27FC236}">
                <a16:creationId xmlns:a16="http://schemas.microsoft.com/office/drawing/2014/main" id="{87577B2F-48DE-45C0-B79F-5591E4A4D425}"/>
              </a:ext>
            </a:extLst>
          </p:cNvPr>
          <p:cNvSpPr txBox="1"/>
          <p:nvPr userDrawn="1"/>
        </p:nvSpPr>
        <p:spPr>
          <a:xfrm rot="20730393">
            <a:off x="8721965" y="2630580"/>
            <a:ext cx="1871203" cy="307777"/>
          </a:xfrm>
          <a:prstGeom prst="rect">
            <a:avLst/>
          </a:prstGeom>
          <a:noFill/>
        </p:spPr>
        <p:txBody>
          <a:bodyPr wrap="square" rtlCol="0">
            <a:spAutoFit/>
          </a:bodyPr>
          <a:lstStyle/>
          <a:p>
            <a:r>
              <a:rPr lang="en-US" sz="1400" b="1" dirty="0">
                <a:solidFill>
                  <a:srgbClr val="00B050"/>
                </a:solidFill>
              </a:rPr>
              <a:t>MFEPT</a:t>
            </a:r>
          </a:p>
        </p:txBody>
      </p:sp>
      <p:sp>
        <p:nvSpPr>
          <p:cNvPr id="30" name="TextBox 29">
            <a:extLst>
              <a:ext uri="{FF2B5EF4-FFF2-40B4-BE49-F238E27FC236}">
                <a16:creationId xmlns:a16="http://schemas.microsoft.com/office/drawing/2014/main" id="{99A77B5A-BDF8-46CA-8DA7-A57107DC7EFB}"/>
              </a:ext>
            </a:extLst>
          </p:cNvPr>
          <p:cNvSpPr txBox="1"/>
          <p:nvPr userDrawn="1"/>
        </p:nvSpPr>
        <p:spPr>
          <a:xfrm rot="19471247">
            <a:off x="8252681" y="1448534"/>
            <a:ext cx="1871203" cy="307777"/>
          </a:xfrm>
          <a:prstGeom prst="rect">
            <a:avLst/>
          </a:prstGeom>
          <a:noFill/>
        </p:spPr>
        <p:txBody>
          <a:bodyPr wrap="square" rtlCol="0">
            <a:spAutoFit/>
          </a:bodyPr>
          <a:lstStyle/>
          <a:p>
            <a:r>
              <a:rPr lang="en-US" sz="1400" b="1" dirty="0" err="1">
                <a:solidFill>
                  <a:srgbClr val="00B050"/>
                </a:solidFill>
              </a:rPr>
              <a:t>MoIPC</a:t>
            </a:r>
            <a:endParaRPr lang="en-US" sz="1400" b="1" dirty="0">
              <a:solidFill>
                <a:srgbClr val="00B050"/>
              </a:solidFill>
            </a:endParaRPr>
          </a:p>
        </p:txBody>
      </p:sp>
      <p:sp>
        <p:nvSpPr>
          <p:cNvPr id="31" name="TextBox 30">
            <a:extLst>
              <a:ext uri="{FF2B5EF4-FFF2-40B4-BE49-F238E27FC236}">
                <a16:creationId xmlns:a16="http://schemas.microsoft.com/office/drawing/2014/main" id="{9B414508-260D-4F8B-A5FF-BA819BD31F54}"/>
              </a:ext>
            </a:extLst>
          </p:cNvPr>
          <p:cNvSpPr txBox="1"/>
          <p:nvPr userDrawn="1"/>
        </p:nvSpPr>
        <p:spPr>
          <a:xfrm rot="1381840">
            <a:off x="8358749" y="5003393"/>
            <a:ext cx="1871203" cy="307777"/>
          </a:xfrm>
          <a:prstGeom prst="rect">
            <a:avLst/>
          </a:prstGeom>
          <a:noFill/>
        </p:spPr>
        <p:txBody>
          <a:bodyPr wrap="square" rtlCol="0">
            <a:spAutoFit/>
          </a:bodyPr>
          <a:lstStyle/>
          <a:p>
            <a:r>
              <a:rPr lang="en-US" sz="1400" b="1" dirty="0" err="1">
                <a:solidFill>
                  <a:srgbClr val="00B050"/>
                </a:solidFill>
              </a:rPr>
              <a:t>MoP&amp;HRD</a:t>
            </a:r>
            <a:endParaRPr lang="en-US" sz="1400" b="1" dirty="0">
              <a:solidFill>
                <a:srgbClr val="00B050"/>
              </a:solidFill>
            </a:endParaRPr>
          </a:p>
        </p:txBody>
      </p:sp>
      <p:sp>
        <p:nvSpPr>
          <p:cNvPr id="32" name="TextBox 31">
            <a:extLst>
              <a:ext uri="{FF2B5EF4-FFF2-40B4-BE49-F238E27FC236}">
                <a16:creationId xmlns:a16="http://schemas.microsoft.com/office/drawing/2014/main" id="{BCFAC684-D04D-47F8-B593-36BE758F041D}"/>
              </a:ext>
            </a:extLst>
          </p:cNvPr>
          <p:cNvSpPr txBox="1"/>
          <p:nvPr userDrawn="1"/>
        </p:nvSpPr>
        <p:spPr>
          <a:xfrm rot="2435058">
            <a:off x="7598413" y="5921776"/>
            <a:ext cx="1871203" cy="307777"/>
          </a:xfrm>
          <a:prstGeom prst="rect">
            <a:avLst/>
          </a:prstGeom>
          <a:noFill/>
        </p:spPr>
        <p:txBody>
          <a:bodyPr wrap="square" rtlCol="0">
            <a:spAutoFit/>
          </a:bodyPr>
          <a:lstStyle/>
          <a:p>
            <a:r>
              <a:rPr lang="en-US" sz="1400" b="1" dirty="0" err="1">
                <a:solidFill>
                  <a:srgbClr val="00B050"/>
                </a:solidFill>
              </a:rPr>
              <a:t>MoNHSR&amp;C</a:t>
            </a:r>
            <a:endParaRPr lang="en-US" sz="1400" b="1" dirty="0">
              <a:solidFill>
                <a:srgbClr val="00B050"/>
              </a:solidFill>
            </a:endParaRPr>
          </a:p>
        </p:txBody>
      </p:sp>
      <p:sp>
        <p:nvSpPr>
          <p:cNvPr id="34" name="TextBox 33">
            <a:extLst>
              <a:ext uri="{FF2B5EF4-FFF2-40B4-BE49-F238E27FC236}">
                <a16:creationId xmlns:a16="http://schemas.microsoft.com/office/drawing/2014/main" id="{B4D4CB2D-9EA5-48BA-8151-ADD04B460934}"/>
              </a:ext>
            </a:extLst>
          </p:cNvPr>
          <p:cNvSpPr txBox="1"/>
          <p:nvPr userDrawn="1"/>
        </p:nvSpPr>
        <p:spPr>
          <a:xfrm rot="5400000">
            <a:off x="5455677" y="29403"/>
            <a:ext cx="1232867" cy="307777"/>
          </a:xfrm>
          <a:prstGeom prst="rect">
            <a:avLst/>
          </a:prstGeom>
          <a:noFill/>
        </p:spPr>
        <p:txBody>
          <a:bodyPr wrap="square" rtlCol="0">
            <a:spAutoFit/>
          </a:bodyPr>
          <a:lstStyle/>
          <a:p>
            <a:pPr algn="r"/>
            <a:r>
              <a:rPr lang="en-US" sz="1400" b="1" dirty="0">
                <a:solidFill>
                  <a:schemeClr val="accent4"/>
                </a:solidFill>
              </a:rPr>
              <a:t>WFP</a:t>
            </a:r>
          </a:p>
        </p:txBody>
      </p:sp>
      <p:sp>
        <p:nvSpPr>
          <p:cNvPr id="35" name="TextBox 34">
            <a:extLst>
              <a:ext uri="{FF2B5EF4-FFF2-40B4-BE49-F238E27FC236}">
                <a16:creationId xmlns:a16="http://schemas.microsoft.com/office/drawing/2014/main" id="{1851167D-A5BC-4804-A09F-4AEE9A4FB1C1}"/>
              </a:ext>
            </a:extLst>
          </p:cNvPr>
          <p:cNvSpPr txBox="1"/>
          <p:nvPr userDrawn="1"/>
        </p:nvSpPr>
        <p:spPr>
          <a:xfrm rot="18642622">
            <a:off x="7514637" y="499768"/>
            <a:ext cx="1871203" cy="307777"/>
          </a:xfrm>
          <a:prstGeom prst="rect">
            <a:avLst/>
          </a:prstGeom>
          <a:noFill/>
        </p:spPr>
        <p:txBody>
          <a:bodyPr wrap="square" rtlCol="0">
            <a:spAutoFit/>
          </a:bodyPr>
          <a:lstStyle/>
          <a:p>
            <a:r>
              <a:rPr lang="en-US" sz="1400" b="1" dirty="0">
                <a:solidFill>
                  <a:srgbClr val="00B050"/>
                </a:solidFill>
              </a:rPr>
              <a:t>MoPD&amp;SI</a:t>
            </a:r>
          </a:p>
        </p:txBody>
      </p:sp>
      <p:sp>
        <p:nvSpPr>
          <p:cNvPr id="36" name="TextBox 35">
            <a:extLst>
              <a:ext uri="{FF2B5EF4-FFF2-40B4-BE49-F238E27FC236}">
                <a16:creationId xmlns:a16="http://schemas.microsoft.com/office/drawing/2014/main" id="{BDE5AA31-3B52-41F2-B65F-06AA8228D3F9}"/>
              </a:ext>
            </a:extLst>
          </p:cNvPr>
          <p:cNvSpPr txBox="1"/>
          <p:nvPr userDrawn="1"/>
        </p:nvSpPr>
        <p:spPr>
          <a:xfrm rot="3710007">
            <a:off x="6632584" y="6562270"/>
            <a:ext cx="1871203" cy="307777"/>
          </a:xfrm>
          <a:prstGeom prst="rect">
            <a:avLst/>
          </a:prstGeom>
          <a:noFill/>
        </p:spPr>
        <p:txBody>
          <a:bodyPr wrap="square" rtlCol="0">
            <a:spAutoFit/>
          </a:bodyPr>
          <a:lstStyle/>
          <a:p>
            <a:r>
              <a:rPr lang="en-US" sz="1400" b="1" dirty="0" err="1">
                <a:solidFill>
                  <a:srgbClr val="00B050"/>
                </a:solidFill>
              </a:rPr>
              <a:t>MoNFS</a:t>
            </a:r>
            <a:endParaRPr lang="en-US" sz="1400" b="1" dirty="0">
              <a:solidFill>
                <a:srgbClr val="00B050"/>
              </a:solidFill>
            </a:endParaRPr>
          </a:p>
        </p:txBody>
      </p:sp>
      <p:sp>
        <p:nvSpPr>
          <p:cNvPr id="33" name="TextBox 32">
            <a:extLst>
              <a:ext uri="{FF2B5EF4-FFF2-40B4-BE49-F238E27FC236}">
                <a16:creationId xmlns:a16="http://schemas.microsoft.com/office/drawing/2014/main" id="{C4E67087-4FB2-4103-85F8-3A8B3C7E1C87}"/>
              </a:ext>
            </a:extLst>
          </p:cNvPr>
          <p:cNvSpPr txBox="1"/>
          <p:nvPr userDrawn="1"/>
        </p:nvSpPr>
        <p:spPr>
          <a:xfrm rot="18102771">
            <a:off x="4260308" y="6324850"/>
            <a:ext cx="1232867" cy="307777"/>
          </a:xfrm>
          <a:prstGeom prst="rect">
            <a:avLst/>
          </a:prstGeom>
          <a:noFill/>
        </p:spPr>
        <p:txBody>
          <a:bodyPr wrap="square" rtlCol="0">
            <a:spAutoFit/>
          </a:bodyPr>
          <a:lstStyle/>
          <a:p>
            <a:pPr algn="r"/>
            <a:r>
              <a:rPr lang="en-US" sz="1400" b="1" dirty="0">
                <a:solidFill>
                  <a:schemeClr val="accent4"/>
                </a:solidFill>
              </a:rPr>
              <a:t>UNAIDS</a:t>
            </a:r>
          </a:p>
        </p:txBody>
      </p:sp>
      <p:sp>
        <p:nvSpPr>
          <p:cNvPr id="37" name="TextBox 36">
            <a:extLst>
              <a:ext uri="{FF2B5EF4-FFF2-40B4-BE49-F238E27FC236}">
                <a16:creationId xmlns:a16="http://schemas.microsoft.com/office/drawing/2014/main" id="{9B2815B1-6C00-4BD7-AD19-72488D13B8D2}"/>
              </a:ext>
            </a:extLst>
          </p:cNvPr>
          <p:cNvSpPr txBox="1"/>
          <p:nvPr userDrawn="1"/>
        </p:nvSpPr>
        <p:spPr>
          <a:xfrm rot="2133828">
            <a:off x="2995210" y="745277"/>
            <a:ext cx="1508412" cy="307777"/>
          </a:xfrm>
          <a:prstGeom prst="rect">
            <a:avLst/>
          </a:prstGeom>
          <a:noFill/>
        </p:spPr>
        <p:txBody>
          <a:bodyPr wrap="square" rtlCol="0">
            <a:spAutoFit/>
          </a:bodyPr>
          <a:lstStyle/>
          <a:p>
            <a:pPr algn="r"/>
            <a:r>
              <a:rPr lang="en-US" sz="1400" b="1" dirty="0">
                <a:solidFill>
                  <a:schemeClr val="accent4"/>
                </a:solidFill>
              </a:rPr>
              <a:t>UNDP</a:t>
            </a:r>
          </a:p>
        </p:txBody>
      </p:sp>
      <p:sp>
        <p:nvSpPr>
          <p:cNvPr id="38" name="TextBox 37">
            <a:extLst>
              <a:ext uri="{FF2B5EF4-FFF2-40B4-BE49-F238E27FC236}">
                <a16:creationId xmlns:a16="http://schemas.microsoft.com/office/drawing/2014/main" id="{468E3E22-BA23-4AB8-965E-2D357CD34B12}"/>
              </a:ext>
            </a:extLst>
          </p:cNvPr>
          <p:cNvSpPr txBox="1"/>
          <p:nvPr userDrawn="1"/>
        </p:nvSpPr>
        <p:spPr>
          <a:xfrm rot="18069679">
            <a:off x="6519931" y="-100853"/>
            <a:ext cx="1871203" cy="307777"/>
          </a:xfrm>
          <a:prstGeom prst="rect">
            <a:avLst/>
          </a:prstGeom>
          <a:noFill/>
        </p:spPr>
        <p:txBody>
          <a:bodyPr wrap="square" rtlCol="0">
            <a:spAutoFit/>
          </a:bodyPr>
          <a:lstStyle/>
          <a:p>
            <a:r>
              <a:rPr lang="en-US" sz="1400" b="1" dirty="0">
                <a:solidFill>
                  <a:srgbClr val="0000CC"/>
                </a:solidFill>
              </a:rPr>
              <a:t>ILO</a:t>
            </a:r>
          </a:p>
        </p:txBody>
      </p:sp>
      <p:grpSp>
        <p:nvGrpSpPr>
          <p:cNvPr id="91" name="Group 90">
            <a:extLst>
              <a:ext uri="{FF2B5EF4-FFF2-40B4-BE49-F238E27FC236}">
                <a16:creationId xmlns:a16="http://schemas.microsoft.com/office/drawing/2014/main" id="{D1A61C2F-14CC-40BE-A3A8-A3837A9B605F}"/>
              </a:ext>
            </a:extLst>
          </p:cNvPr>
          <p:cNvGrpSpPr>
            <a:grpSpLocks noChangeAspect="1"/>
          </p:cNvGrpSpPr>
          <p:nvPr userDrawn="1"/>
        </p:nvGrpSpPr>
        <p:grpSpPr>
          <a:xfrm>
            <a:off x="3853622" y="1070368"/>
            <a:ext cx="4506641" cy="4480560"/>
            <a:chOff x="4310800" y="1535448"/>
            <a:chExt cx="3548691" cy="3528151"/>
          </a:xfrm>
        </p:grpSpPr>
        <p:sp>
          <p:nvSpPr>
            <p:cNvPr id="64" name="Freeform: Shape 63">
              <a:extLst>
                <a:ext uri="{FF2B5EF4-FFF2-40B4-BE49-F238E27FC236}">
                  <a16:creationId xmlns:a16="http://schemas.microsoft.com/office/drawing/2014/main" id="{1E62F679-95CB-4D51-9864-C141D5F596C5}"/>
                </a:ext>
              </a:extLst>
            </p:cNvPr>
            <p:cNvSpPr/>
            <p:nvPr/>
          </p:nvSpPr>
          <p:spPr>
            <a:xfrm>
              <a:off x="5719386" y="153544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Health</a:t>
              </a:r>
            </a:p>
          </p:txBody>
        </p:sp>
        <p:sp>
          <p:nvSpPr>
            <p:cNvPr id="66" name="Freeform: Shape 65">
              <a:extLst>
                <a:ext uri="{FF2B5EF4-FFF2-40B4-BE49-F238E27FC236}">
                  <a16:creationId xmlns:a16="http://schemas.microsoft.com/office/drawing/2014/main" id="{E2353DF8-412E-4475-B2B9-1AA428794D5E}"/>
                </a:ext>
              </a:extLst>
            </p:cNvPr>
            <p:cNvSpPr/>
            <p:nvPr/>
          </p:nvSpPr>
          <p:spPr>
            <a:xfrm>
              <a:off x="6378796" y="169797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Sexual and Reproductive Health</a:t>
              </a:r>
            </a:p>
          </p:txBody>
        </p:sp>
        <p:sp>
          <p:nvSpPr>
            <p:cNvPr id="68" name="Freeform: Shape 67">
              <a:extLst>
                <a:ext uri="{FF2B5EF4-FFF2-40B4-BE49-F238E27FC236}">
                  <a16:creationId xmlns:a16="http://schemas.microsoft.com/office/drawing/2014/main" id="{DE4BDE7B-0094-48CD-B297-59DBA432C062}"/>
                </a:ext>
              </a:extLst>
            </p:cNvPr>
            <p:cNvSpPr/>
            <p:nvPr/>
          </p:nvSpPr>
          <p:spPr>
            <a:xfrm>
              <a:off x="6887143" y="2148334"/>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Mental Health</a:t>
              </a:r>
            </a:p>
          </p:txBody>
        </p:sp>
        <p:sp>
          <p:nvSpPr>
            <p:cNvPr id="70" name="Freeform: Shape 69">
              <a:extLst>
                <a:ext uri="{FF2B5EF4-FFF2-40B4-BE49-F238E27FC236}">
                  <a16:creationId xmlns:a16="http://schemas.microsoft.com/office/drawing/2014/main" id="{5EAFF013-6212-484F-B493-A0F2ABCEBFA1}"/>
                </a:ext>
              </a:extLst>
            </p:cNvPr>
            <p:cNvSpPr/>
            <p:nvPr/>
          </p:nvSpPr>
          <p:spPr>
            <a:xfrm>
              <a:off x="7127971" y="2783346"/>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Population</a:t>
              </a:r>
            </a:p>
          </p:txBody>
        </p:sp>
        <p:sp>
          <p:nvSpPr>
            <p:cNvPr id="72" name="Freeform: Shape 71">
              <a:extLst>
                <a:ext uri="{FF2B5EF4-FFF2-40B4-BE49-F238E27FC236}">
                  <a16:creationId xmlns:a16="http://schemas.microsoft.com/office/drawing/2014/main" id="{C386C3F5-538C-4B6E-BCAE-4CB165CA06DF}"/>
                </a:ext>
              </a:extLst>
            </p:cNvPr>
            <p:cNvSpPr/>
            <p:nvPr/>
          </p:nvSpPr>
          <p:spPr>
            <a:xfrm>
              <a:off x="7046110" y="345753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Nutrition</a:t>
              </a:r>
            </a:p>
          </p:txBody>
        </p:sp>
        <p:sp>
          <p:nvSpPr>
            <p:cNvPr id="74" name="Freeform: Shape 73">
              <a:extLst>
                <a:ext uri="{FF2B5EF4-FFF2-40B4-BE49-F238E27FC236}">
                  <a16:creationId xmlns:a16="http://schemas.microsoft.com/office/drawing/2014/main" id="{D0F4353F-D33F-4F13-B2D9-552C2B1A93E6}"/>
                </a:ext>
              </a:extLst>
            </p:cNvPr>
            <p:cNvSpPr/>
            <p:nvPr/>
          </p:nvSpPr>
          <p:spPr>
            <a:xfrm>
              <a:off x="6660311" y="4016465"/>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WASH</a:t>
              </a:r>
            </a:p>
          </p:txBody>
        </p:sp>
        <p:sp>
          <p:nvSpPr>
            <p:cNvPr id="76" name="Freeform: Shape 75">
              <a:extLst>
                <a:ext uri="{FF2B5EF4-FFF2-40B4-BE49-F238E27FC236}">
                  <a16:creationId xmlns:a16="http://schemas.microsoft.com/office/drawing/2014/main" id="{1DCB083C-4CEF-4707-A23F-0F7AF563E98F}"/>
                </a:ext>
              </a:extLst>
            </p:cNvPr>
            <p:cNvSpPr/>
            <p:nvPr/>
          </p:nvSpPr>
          <p:spPr>
            <a:xfrm>
              <a:off x="6058958" y="433207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Social Protection</a:t>
              </a:r>
            </a:p>
          </p:txBody>
        </p:sp>
        <p:sp>
          <p:nvSpPr>
            <p:cNvPr id="78" name="Freeform: Shape 77">
              <a:extLst>
                <a:ext uri="{FF2B5EF4-FFF2-40B4-BE49-F238E27FC236}">
                  <a16:creationId xmlns:a16="http://schemas.microsoft.com/office/drawing/2014/main" id="{FA11700E-1806-4544-A9D3-739E46014C8B}"/>
                </a:ext>
              </a:extLst>
            </p:cNvPr>
            <p:cNvSpPr/>
            <p:nvPr/>
          </p:nvSpPr>
          <p:spPr>
            <a:xfrm>
              <a:off x="5379813" y="433207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Child Protection</a:t>
              </a:r>
            </a:p>
          </p:txBody>
        </p:sp>
        <p:sp>
          <p:nvSpPr>
            <p:cNvPr id="80" name="Freeform: Shape 79">
              <a:extLst>
                <a:ext uri="{FF2B5EF4-FFF2-40B4-BE49-F238E27FC236}">
                  <a16:creationId xmlns:a16="http://schemas.microsoft.com/office/drawing/2014/main" id="{9C3DDF7F-C667-4F4F-961A-3BDC5A607EEE}"/>
                </a:ext>
              </a:extLst>
            </p:cNvPr>
            <p:cNvSpPr/>
            <p:nvPr/>
          </p:nvSpPr>
          <p:spPr>
            <a:xfrm>
              <a:off x="4778460" y="4016465"/>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Education</a:t>
              </a:r>
            </a:p>
          </p:txBody>
        </p:sp>
        <p:sp>
          <p:nvSpPr>
            <p:cNvPr id="82" name="Freeform: Shape 81">
              <a:extLst>
                <a:ext uri="{FF2B5EF4-FFF2-40B4-BE49-F238E27FC236}">
                  <a16:creationId xmlns:a16="http://schemas.microsoft.com/office/drawing/2014/main" id="{CB29080E-0A53-4999-B1F6-D11F6B57583F}"/>
                </a:ext>
              </a:extLst>
            </p:cNvPr>
            <p:cNvSpPr/>
            <p:nvPr/>
          </p:nvSpPr>
          <p:spPr>
            <a:xfrm>
              <a:off x="4392662" y="3457539"/>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Gender</a:t>
              </a:r>
            </a:p>
          </p:txBody>
        </p:sp>
        <p:sp>
          <p:nvSpPr>
            <p:cNvPr id="84" name="Freeform: Shape 83">
              <a:extLst>
                <a:ext uri="{FF2B5EF4-FFF2-40B4-BE49-F238E27FC236}">
                  <a16:creationId xmlns:a16="http://schemas.microsoft.com/office/drawing/2014/main" id="{624EAAE6-A64B-40D3-A59C-DCA92AA07BE8}"/>
                </a:ext>
              </a:extLst>
            </p:cNvPr>
            <p:cNvSpPr/>
            <p:nvPr/>
          </p:nvSpPr>
          <p:spPr>
            <a:xfrm>
              <a:off x="4310800" y="2783346"/>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Youth</a:t>
              </a:r>
            </a:p>
          </p:txBody>
        </p:sp>
        <p:sp>
          <p:nvSpPr>
            <p:cNvPr id="86" name="Freeform: Shape 85">
              <a:extLst>
                <a:ext uri="{FF2B5EF4-FFF2-40B4-BE49-F238E27FC236}">
                  <a16:creationId xmlns:a16="http://schemas.microsoft.com/office/drawing/2014/main" id="{3B34B442-953A-4005-A251-5CA1A88CB291}"/>
                </a:ext>
              </a:extLst>
            </p:cNvPr>
            <p:cNvSpPr/>
            <p:nvPr/>
          </p:nvSpPr>
          <p:spPr>
            <a:xfrm>
              <a:off x="4551628" y="2148334"/>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Labor/ Employment</a:t>
              </a:r>
            </a:p>
          </p:txBody>
        </p:sp>
        <p:sp>
          <p:nvSpPr>
            <p:cNvPr id="88" name="Freeform: Shape 87">
              <a:extLst>
                <a:ext uri="{FF2B5EF4-FFF2-40B4-BE49-F238E27FC236}">
                  <a16:creationId xmlns:a16="http://schemas.microsoft.com/office/drawing/2014/main" id="{846A67B8-4B11-458D-A0D8-91A8416F2D8A}"/>
                </a:ext>
              </a:extLst>
            </p:cNvPr>
            <p:cNvSpPr/>
            <p:nvPr/>
          </p:nvSpPr>
          <p:spPr>
            <a:xfrm>
              <a:off x="5059975" y="1697978"/>
              <a:ext cx="731520" cy="731520"/>
            </a:xfrm>
            <a:custGeom>
              <a:avLst/>
              <a:gdLst>
                <a:gd name="connsiteX0" fmla="*/ 0 w 452219"/>
                <a:gd name="connsiteY0" fmla="*/ 226110 h 452219"/>
                <a:gd name="connsiteX1" fmla="*/ 226110 w 452219"/>
                <a:gd name="connsiteY1" fmla="*/ 0 h 452219"/>
                <a:gd name="connsiteX2" fmla="*/ 452220 w 452219"/>
                <a:gd name="connsiteY2" fmla="*/ 226110 h 452219"/>
                <a:gd name="connsiteX3" fmla="*/ 226110 w 452219"/>
                <a:gd name="connsiteY3" fmla="*/ 452220 h 452219"/>
                <a:gd name="connsiteX4" fmla="*/ 0 w 452219"/>
                <a:gd name="connsiteY4" fmla="*/ 226110 h 45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2219" h="452219">
                  <a:moveTo>
                    <a:pt x="0" y="226110"/>
                  </a:moveTo>
                  <a:cubicBezTo>
                    <a:pt x="0" y="101233"/>
                    <a:pt x="101233" y="0"/>
                    <a:pt x="226110" y="0"/>
                  </a:cubicBezTo>
                  <a:cubicBezTo>
                    <a:pt x="350987" y="0"/>
                    <a:pt x="452220" y="101233"/>
                    <a:pt x="452220" y="226110"/>
                  </a:cubicBezTo>
                  <a:cubicBezTo>
                    <a:pt x="452220" y="350987"/>
                    <a:pt x="350987" y="452220"/>
                    <a:pt x="226110" y="452220"/>
                  </a:cubicBezTo>
                  <a:cubicBezTo>
                    <a:pt x="101233" y="452220"/>
                    <a:pt x="0" y="350987"/>
                    <a:pt x="0" y="226110"/>
                  </a:cubicBezTo>
                  <a:close/>
                </a:path>
              </a:pathLst>
            </a:custGeom>
            <a:solidFill>
              <a:schemeClr val="tx2">
                <a:lumMod val="20000"/>
                <a:lumOff val="80000"/>
              </a:schemeClr>
            </a:solidFill>
            <a:ln w="19050">
              <a:solidFill>
                <a:schemeClr val="accent3"/>
              </a:solidFill>
              <a:prstDash val="dash"/>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576" tIns="72576" rIns="72576" bIns="72576" numCol="1" spcCol="1270" anchor="ctr" anchorCtr="0">
              <a:noAutofit/>
            </a:bodyPr>
            <a:lstStyle/>
            <a:p>
              <a:pPr marL="0" lvl="0" indent="0" algn="ctr" defTabSz="222245">
                <a:lnSpc>
                  <a:spcPct val="90000"/>
                </a:lnSpc>
                <a:spcBef>
                  <a:spcPct val="0"/>
                </a:spcBef>
                <a:spcAft>
                  <a:spcPct val="35000"/>
                </a:spcAft>
                <a:buNone/>
              </a:pPr>
              <a:r>
                <a:rPr lang="en-US" sz="1200" kern="1200" dirty="0">
                  <a:solidFill>
                    <a:schemeClr val="accent4">
                      <a:lumMod val="75000"/>
                    </a:schemeClr>
                  </a:solidFill>
                </a:rPr>
                <a:t>SDGs</a:t>
              </a:r>
            </a:p>
          </p:txBody>
        </p:sp>
      </p:grpSp>
    </p:spTree>
    <p:extLst>
      <p:ext uri="{BB962C8B-B14F-4D97-AF65-F5344CB8AC3E}">
        <p14:creationId xmlns:p14="http://schemas.microsoft.com/office/powerpoint/2010/main" val="31154766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587A-AF41-4374-8055-7F70090D6E16}"/>
              </a:ext>
            </a:extLst>
          </p:cNvPr>
          <p:cNvSpPr>
            <a:spLocks noGrp="1"/>
          </p:cNvSpPr>
          <p:nvPr>
            <p:ph type="title" hasCustomPrompt="1"/>
          </p:nvPr>
        </p:nvSpPr>
        <p:spPr>
          <a:xfrm>
            <a:off x="254000" y="669925"/>
            <a:ext cx="11684000" cy="739775"/>
          </a:xfrm>
        </p:spPr>
        <p:txBody>
          <a:bodyPr anchor="b"/>
          <a:lstStyle>
            <a:lvl1pPr algn="l">
              <a:defRPr b="1">
                <a:solidFill>
                  <a:schemeClr val="tx1">
                    <a:lumMod val="65000"/>
                    <a:lumOff val="35000"/>
                  </a:schemeClr>
                </a:solidFill>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0FECD855-500B-4D58-8FA1-0CE49E472D08}"/>
              </a:ext>
            </a:extLst>
          </p:cNvPr>
          <p:cNvSpPr>
            <a:spLocks noGrp="1"/>
          </p:cNvSpPr>
          <p:nvPr>
            <p:ph idx="1"/>
          </p:nvPr>
        </p:nvSpPr>
        <p:spPr>
          <a:xfrm>
            <a:off x="254000" y="1524000"/>
            <a:ext cx="11684000" cy="511809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a:extLst>
              <a:ext uri="{FF2B5EF4-FFF2-40B4-BE49-F238E27FC236}">
                <a16:creationId xmlns:a16="http://schemas.microsoft.com/office/drawing/2014/main" id="{E8A16140-FB3C-4C20-BEDE-EDA92DEEF96D}"/>
              </a:ext>
            </a:extLst>
          </p:cNvPr>
          <p:cNvSpPr>
            <a:spLocks noGrp="1"/>
          </p:cNvSpPr>
          <p:nvPr>
            <p:ph type="body" sz="quarter" idx="10" hasCustomPrompt="1"/>
          </p:nvPr>
        </p:nvSpPr>
        <p:spPr>
          <a:xfrm>
            <a:off x="0" y="0"/>
            <a:ext cx="12192000" cy="555625"/>
          </a:xfrm>
          <a:solidFill>
            <a:schemeClr val="accent4">
              <a:lumMod val="50000"/>
            </a:schemeClr>
          </a:solidFill>
        </p:spPr>
        <p:txBody>
          <a:bodyPr>
            <a:normAutofit/>
          </a:bodyPr>
          <a:lstStyle>
            <a:lvl1pPr marL="0" indent="0">
              <a:buNone/>
              <a:defRPr sz="2400" spc="6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1941307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68580-9DBA-41E3-A9FE-314ED0BFC604}"/>
              </a:ext>
            </a:extLst>
          </p:cNvPr>
          <p:cNvSpPr>
            <a:spLocks noGrp="1"/>
          </p:cNvSpPr>
          <p:nvPr>
            <p:ph type="title"/>
          </p:nvPr>
        </p:nvSpPr>
        <p:spPr>
          <a:xfrm>
            <a:off x="412169" y="-41590"/>
            <a:ext cx="3352983" cy="1293787"/>
          </a:xfrm>
        </p:spPr>
        <p:txBody>
          <a:bodyPr anchor="b">
            <a:normAutofit/>
          </a:bodyPr>
          <a:lstStyle>
            <a:lvl1pPr>
              <a:defRPr sz="3200" b="0" spc="-150">
                <a:solidFill>
                  <a:srgbClr val="91ACF1"/>
                </a:solidFill>
                <a:latin typeface="HP Simplified" panose="020B0604020204020204" pitchFamily="34" charset="0"/>
              </a:defRPr>
            </a:lvl1pPr>
          </a:lstStyle>
          <a:p>
            <a:r>
              <a:rPr lang="en-US" dirty="0"/>
              <a:t>Click to edit Master title style</a:t>
            </a:r>
          </a:p>
        </p:txBody>
      </p:sp>
      <p:sp>
        <p:nvSpPr>
          <p:cNvPr id="5" name="TextBox 4">
            <a:extLst>
              <a:ext uri="{FF2B5EF4-FFF2-40B4-BE49-F238E27FC236}">
                <a16:creationId xmlns:a16="http://schemas.microsoft.com/office/drawing/2014/main" id="{6A2A3DE2-FBB8-4757-9050-83E6F5D55517}"/>
              </a:ext>
            </a:extLst>
          </p:cNvPr>
          <p:cNvSpPr txBox="1"/>
          <p:nvPr userDrawn="1"/>
        </p:nvSpPr>
        <p:spPr>
          <a:xfrm>
            <a:off x="2511552" y="6543872"/>
            <a:ext cx="9757791" cy="307777"/>
          </a:xfrm>
          <a:prstGeom prst="rect">
            <a:avLst/>
          </a:prstGeom>
          <a:noFill/>
        </p:spPr>
        <p:txBody>
          <a:bodyPr wrap="square" rtlCol="0">
            <a:spAutoFit/>
          </a:bodyPr>
          <a:lstStyle/>
          <a:p>
            <a:pPr algn="r"/>
            <a:r>
              <a:rPr lang="en-US" sz="1400" spc="300" dirty="0">
                <a:solidFill>
                  <a:schemeClr val="accent3">
                    <a:lumMod val="75000"/>
                  </a:schemeClr>
                </a:solidFill>
              </a:rPr>
              <a:t>Slide Deck / Analytics / </a:t>
            </a:r>
            <a:r>
              <a:rPr lang="en-US" sz="1400" spc="300" dirty="0">
                <a:solidFill>
                  <a:srgbClr val="FF5361"/>
                </a:solidFill>
              </a:rPr>
              <a:t>COVID-19 Secretariat</a:t>
            </a:r>
          </a:p>
        </p:txBody>
      </p:sp>
      <p:sp>
        <p:nvSpPr>
          <p:cNvPr id="7" name="Text Placeholder 6">
            <a:extLst>
              <a:ext uri="{FF2B5EF4-FFF2-40B4-BE49-F238E27FC236}">
                <a16:creationId xmlns:a16="http://schemas.microsoft.com/office/drawing/2014/main" id="{834DC25D-165D-4876-A4BC-02841CBA326F}"/>
              </a:ext>
            </a:extLst>
          </p:cNvPr>
          <p:cNvSpPr>
            <a:spLocks noGrp="1"/>
          </p:cNvSpPr>
          <p:nvPr>
            <p:ph type="body" sz="quarter" idx="10"/>
          </p:nvPr>
        </p:nvSpPr>
        <p:spPr>
          <a:xfrm>
            <a:off x="411592" y="1273949"/>
            <a:ext cx="3353560" cy="933308"/>
          </a:xfrm>
        </p:spPr>
        <p:txBody>
          <a:bodyPr anchor="ctr">
            <a:noAutofit/>
          </a:bodyPr>
          <a:lstStyle>
            <a:lvl1pPr marL="0" indent="0">
              <a:buNone/>
              <a:defRPr sz="2400">
                <a:solidFill>
                  <a:schemeClr val="tx2">
                    <a:lumMod val="60000"/>
                    <a:lumOff val="4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grpSp>
        <p:nvGrpSpPr>
          <p:cNvPr id="8" name="Group 7">
            <a:extLst>
              <a:ext uri="{FF2B5EF4-FFF2-40B4-BE49-F238E27FC236}">
                <a16:creationId xmlns:a16="http://schemas.microsoft.com/office/drawing/2014/main" id="{58135802-AD6D-4927-A10D-E9E25F5573AE}"/>
              </a:ext>
            </a:extLst>
          </p:cNvPr>
          <p:cNvGrpSpPr/>
          <p:nvPr userDrawn="1"/>
        </p:nvGrpSpPr>
        <p:grpSpPr>
          <a:xfrm>
            <a:off x="6953302" y="1697644"/>
            <a:ext cx="2973842" cy="3309718"/>
            <a:chOff x="13320775" y="2150329"/>
            <a:chExt cx="2973842" cy="3309718"/>
          </a:xfrm>
        </p:grpSpPr>
        <p:sp>
          <p:nvSpPr>
            <p:cNvPr id="9" name="Oval 8">
              <a:extLst>
                <a:ext uri="{FF2B5EF4-FFF2-40B4-BE49-F238E27FC236}">
                  <a16:creationId xmlns:a16="http://schemas.microsoft.com/office/drawing/2014/main" id="{88B302A4-64C0-4CA1-8E85-B3BC25CA3C18}"/>
                </a:ext>
              </a:extLst>
            </p:cNvPr>
            <p:cNvSpPr/>
            <p:nvPr/>
          </p:nvSpPr>
          <p:spPr>
            <a:xfrm>
              <a:off x="13436097" y="2415822"/>
              <a:ext cx="2743200" cy="2743200"/>
            </a:xfrm>
            <a:prstGeom prst="ellipse">
              <a:avLst/>
            </a:prstGeom>
            <a:no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Block Arc 9">
              <a:extLst>
                <a:ext uri="{FF2B5EF4-FFF2-40B4-BE49-F238E27FC236}">
                  <a16:creationId xmlns:a16="http://schemas.microsoft.com/office/drawing/2014/main" id="{7E440563-4806-4FC8-B16F-3D1053C2AED8}"/>
                </a:ext>
              </a:extLst>
            </p:cNvPr>
            <p:cNvSpPr/>
            <p:nvPr/>
          </p:nvSpPr>
          <p:spPr>
            <a:xfrm>
              <a:off x="13525291" y="2522783"/>
              <a:ext cx="2564811" cy="2564811"/>
            </a:xfrm>
            <a:prstGeom prst="blockArc">
              <a:avLst>
                <a:gd name="adj1" fmla="val 16200000"/>
                <a:gd name="adj2" fmla="val 19800000"/>
                <a:gd name="adj3" fmla="val 4507"/>
              </a:avLst>
            </a:prstGeom>
            <a:noFill/>
            <a:ln>
              <a:noFill/>
            </a:ln>
          </p:spPr>
          <p:style>
            <a:lnRef idx="0">
              <a:scrgbClr r="0" g="0" b="0"/>
            </a:lnRef>
            <a:fillRef idx="1">
              <a:scrgbClr r="0" g="0" b="0"/>
            </a:fillRef>
            <a:effectRef idx="0">
              <a:schemeClr val="accent5">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7E7CA81E-1B14-4993-B34A-39CD9F3999BF}"/>
                </a:ext>
              </a:extLst>
            </p:cNvPr>
            <p:cNvSpPr/>
            <p:nvPr/>
          </p:nvSpPr>
          <p:spPr>
            <a:xfrm>
              <a:off x="14406346" y="2150329"/>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0"/>
                <a:satOff val="0"/>
                <a:lumOff val="0"/>
                <a:alphaOff val="0"/>
              </a:schemeClr>
            </a:effectRef>
            <a:fontRef idx="minor">
              <a:schemeClr val="lt1"/>
            </a:fontRef>
          </p:style>
          <p:txBody>
            <a:bodyPr spcFirstLastPara="0" vert="horz" wrap="square" lIns="128983" tIns="128983" rIns="128983" bIns="12898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Coordination, Planning &amp; Monitoring of SEI</a:t>
              </a:r>
            </a:p>
          </p:txBody>
        </p:sp>
        <p:sp>
          <p:nvSpPr>
            <p:cNvPr id="12" name="Freeform: Shape 11">
              <a:extLst>
                <a:ext uri="{FF2B5EF4-FFF2-40B4-BE49-F238E27FC236}">
                  <a16:creationId xmlns:a16="http://schemas.microsoft.com/office/drawing/2014/main" id="{C52FC590-1191-487F-9ED8-E886104113CB}"/>
                </a:ext>
              </a:extLst>
            </p:cNvPr>
            <p:cNvSpPr/>
            <p:nvPr/>
          </p:nvSpPr>
          <p:spPr>
            <a:xfrm>
              <a:off x="15491916"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1062611"/>
                <a:satOff val="-457"/>
                <a:lumOff val="-2118"/>
                <a:alphaOff val="0"/>
              </a:schemeClr>
            </a:effectRef>
            <a:fontRef idx="minor">
              <a:schemeClr val="lt1"/>
            </a:fontRef>
          </p:style>
          <p:txBody>
            <a:bodyPr spcFirstLastPara="0" vert="horz" wrap="square" lIns="128983" tIns="128983" rIns="128983" bIns="12898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Economic Vulnerabilities</a:t>
              </a:r>
            </a:p>
          </p:txBody>
        </p:sp>
        <p:sp>
          <p:nvSpPr>
            <p:cNvPr id="13" name="Freeform: Shape 12">
              <a:extLst>
                <a:ext uri="{FF2B5EF4-FFF2-40B4-BE49-F238E27FC236}">
                  <a16:creationId xmlns:a16="http://schemas.microsoft.com/office/drawing/2014/main" id="{422BF499-B4D6-4D7D-9261-763340EC27C0}"/>
                </a:ext>
              </a:extLst>
            </p:cNvPr>
            <p:cNvSpPr/>
            <p:nvPr/>
          </p:nvSpPr>
          <p:spPr>
            <a:xfrm>
              <a:off x="15491916"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2125222"/>
                <a:satOff val="-914"/>
                <a:lumOff val="-4235"/>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b="0" i="0" u="none" kern="1200" dirty="0">
                  <a:solidFill>
                    <a:schemeClr val="bg2">
                      <a:lumMod val="25000"/>
                    </a:schemeClr>
                  </a:solidFill>
                </a:rPr>
                <a:t>Social Vulnerabilities</a:t>
              </a:r>
              <a:endParaRPr lang="en-US" sz="700" kern="1200" dirty="0">
                <a:solidFill>
                  <a:schemeClr val="bg2">
                    <a:lumMod val="25000"/>
                  </a:schemeClr>
                </a:solidFill>
              </a:endParaRPr>
            </a:p>
          </p:txBody>
        </p:sp>
        <p:sp>
          <p:nvSpPr>
            <p:cNvPr id="14" name="Freeform: Shape 13">
              <a:extLst>
                <a:ext uri="{FF2B5EF4-FFF2-40B4-BE49-F238E27FC236}">
                  <a16:creationId xmlns:a16="http://schemas.microsoft.com/office/drawing/2014/main" id="{1306D9CD-8A7F-4297-9660-756831630CEE}"/>
                </a:ext>
              </a:extLst>
            </p:cNvPr>
            <p:cNvSpPr/>
            <p:nvPr/>
          </p:nvSpPr>
          <p:spPr>
            <a:xfrm>
              <a:off x="14406346" y="4657346"/>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3187833"/>
                <a:satOff val="-1370"/>
                <a:lumOff val="-6353"/>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kern="1200" dirty="0">
                  <a:solidFill>
                    <a:schemeClr val="bg2">
                      <a:lumMod val="25000"/>
                    </a:schemeClr>
                  </a:solidFill>
                </a:rPr>
                <a:t>Livelihoods, Food Security, Nutrition</a:t>
              </a:r>
            </a:p>
          </p:txBody>
        </p:sp>
        <p:sp>
          <p:nvSpPr>
            <p:cNvPr id="15" name="Freeform: Shape 14">
              <a:extLst>
                <a:ext uri="{FF2B5EF4-FFF2-40B4-BE49-F238E27FC236}">
                  <a16:creationId xmlns:a16="http://schemas.microsoft.com/office/drawing/2014/main" id="{4460FB7A-AFD5-494B-9025-DFFCB1CE5F76}"/>
                </a:ext>
              </a:extLst>
            </p:cNvPr>
            <p:cNvSpPr/>
            <p:nvPr/>
          </p:nvSpPr>
          <p:spPr>
            <a:xfrm>
              <a:off x="13320775" y="4030592"/>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4250443"/>
                <a:satOff val="-1827"/>
                <a:lumOff val="-8470"/>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88950">
                <a:lnSpc>
                  <a:spcPct val="90000"/>
                </a:lnSpc>
                <a:spcBef>
                  <a:spcPct val="0"/>
                </a:spcBef>
                <a:spcAft>
                  <a:spcPct val="35000"/>
                </a:spcAft>
                <a:buNone/>
              </a:pPr>
              <a:r>
                <a:rPr lang="en-US" sz="700" b="0" i="0" u="none" kern="1200" dirty="0">
                  <a:solidFill>
                    <a:schemeClr val="bg2">
                      <a:lumMod val="25000"/>
                    </a:schemeClr>
                  </a:solidFill>
                </a:rPr>
                <a:t>Women, Girls and Transgender</a:t>
              </a:r>
              <a:endParaRPr lang="en-US" sz="700" kern="1200" dirty="0">
                <a:solidFill>
                  <a:schemeClr val="bg2">
                    <a:lumMod val="25000"/>
                  </a:schemeClr>
                </a:solidFill>
              </a:endParaRPr>
            </a:p>
          </p:txBody>
        </p:sp>
        <p:sp>
          <p:nvSpPr>
            <p:cNvPr id="16" name="Freeform: Shape 15">
              <a:extLst>
                <a:ext uri="{FF2B5EF4-FFF2-40B4-BE49-F238E27FC236}">
                  <a16:creationId xmlns:a16="http://schemas.microsoft.com/office/drawing/2014/main" id="{5D737B70-B04A-42E6-92FD-680A36D1EC0A}"/>
                </a:ext>
              </a:extLst>
            </p:cNvPr>
            <p:cNvSpPr/>
            <p:nvPr/>
          </p:nvSpPr>
          <p:spPr>
            <a:xfrm>
              <a:off x="13320775" y="2777083"/>
              <a:ext cx="802701" cy="802701"/>
            </a:xfrm>
            <a:custGeom>
              <a:avLst/>
              <a:gdLst>
                <a:gd name="connsiteX0" fmla="*/ 0 w 802701"/>
                <a:gd name="connsiteY0" fmla="*/ 401351 h 802701"/>
                <a:gd name="connsiteX1" fmla="*/ 401351 w 802701"/>
                <a:gd name="connsiteY1" fmla="*/ 0 h 802701"/>
                <a:gd name="connsiteX2" fmla="*/ 802702 w 802701"/>
                <a:gd name="connsiteY2" fmla="*/ 401351 h 802701"/>
                <a:gd name="connsiteX3" fmla="*/ 401351 w 802701"/>
                <a:gd name="connsiteY3" fmla="*/ 802702 h 802701"/>
                <a:gd name="connsiteX4" fmla="*/ 0 w 802701"/>
                <a:gd name="connsiteY4" fmla="*/ 401351 h 802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2701" h="802701">
                  <a:moveTo>
                    <a:pt x="0" y="401351"/>
                  </a:moveTo>
                  <a:cubicBezTo>
                    <a:pt x="0" y="179691"/>
                    <a:pt x="179691" y="0"/>
                    <a:pt x="401351" y="0"/>
                  </a:cubicBezTo>
                  <a:cubicBezTo>
                    <a:pt x="623011" y="0"/>
                    <a:pt x="802702" y="179691"/>
                    <a:pt x="802702" y="401351"/>
                  </a:cubicBezTo>
                  <a:cubicBezTo>
                    <a:pt x="802702" y="623011"/>
                    <a:pt x="623011" y="802702"/>
                    <a:pt x="401351" y="802702"/>
                  </a:cubicBezTo>
                  <a:cubicBezTo>
                    <a:pt x="179691" y="802702"/>
                    <a:pt x="0" y="623011"/>
                    <a:pt x="0" y="401351"/>
                  </a:cubicBezTo>
                  <a:close/>
                </a:path>
              </a:pathLst>
            </a:custGeom>
            <a:solidFill>
              <a:schemeClr val="accent5">
                <a:lumMod val="20000"/>
                <a:lumOff val="80000"/>
              </a:schemeClr>
            </a:solidFill>
            <a:ln w="19050">
              <a:solidFill>
                <a:schemeClr val="accent3"/>
              </a:solidFill>
              <a:prstDash val="dashDot"/>
            </a:ln>
          </p:spPr>
          <p:style>
            <a:lnRef idx="2">
              <a:scrgbClr r="0" g="0" b="0"/>
            </a:lnRef>
            <a:fillRef idx="1">
              <a:scrgbClr r="0" g="0" b="0"/>
            </a:fillRef>
            <a:effectRef idx="0">
              <a:schemeClr val="accent5">
                <a:hueOff val="5313054"/>
                <a:satOff val="-2284"/>
                <a:lumOff val="-10588"/>
                <a:alphaOff val="0"/>
              </a:schemeClr>
            </a:effectRef>
            <a:fontRef idx="minor">
              <a:schemeClr val="lt1"/>
            </a:fontRef>
          </p:style>
          <p:txBody>
            <a:bodyPr spcFirstLastPara="0" vert="horz" wrap="square" lIns="131523" tIns="131523" rIns="131523" bIns="131523" numCol="1" spcCol="1270" anchor="ctr" anchorCtr="0">
              <a:noAutofit/>
            </a:bodyPr>
            <a:lstStyle/>
            <a:p>
              <a:pPr marL="0" lvl="0" indent="0" algn="ctr" defTabSz="400050">
                <a:lnSpc>
                  <a:spcPct val="90000"/>
                </a:lnSpc>
                <a:spcBef>
                  <a:spcPct val="0"/>
                </a:spcBef>
                <a:spcAft>
                  <a:spcPct val="35000"/>
                </a:spcAft>
                <a:buNone/>
              </a:pPr>
              <a:r>
                <a:rPr lang="en-US" sz="700" kern="1200" dirty="0">
                  <a:solidFill>
                    <a:schemeClr val="bg2">
                      <a:lumMod val="25000"/>
                    </a:schemeClr>
                  </a:solidFill>
                </a:rPr>
                <a:t>Reproductive Health care and Newborn needs</a:t>
              </a:r>
            </a:p>
          </p:txBody>
        </p:sp>
      </p:grpSp>
      <p:sp>
        <p:nvSpPr>
          <p:cNvPr id="18" name="Oval 17">
            <a:extLst>
              <a:ext uri="{FF2B5EF4-FFF2-40B4-BE49-F238E27FC236}">
                <a16:creationId xmlns:a16="http://schemas.microsoft.com/office/drawing/2014/main" id="{61DB62A6-A649-47CD-85B7-C5B345AD9B7B}"/>
              </a:ext>
            </a:extLst>
          </p:cNvPr>
          <p:cNvSpPr>
            <a:spLocks noChangeAspect="1"/>
          </p:cNvSpPr>
          <p:nvPr userDrawn="1"/>
        </p:nvSpPr>
        <p:spPr>
          <a:xfrm>
            <a:off x="5908039" y="756455"/>
            <a:ext cx="5029200" cy="5029200"/>
          </a:xfrm>
          <a:prstGeom prst="ellipse">
            <a:avLst/>
          </a:prstGeom>
          <a:noFill/>
          <a:ln w="31750">
            <a:solidFill>
              <a:schemeClr val="accent4">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39C3FF9-87CB-4A96-8E18-CEF626A1BAD5}"/>
              </a:ext>
            </a:extLst>
          </p:cNvPr>
          <p:cNvSpPr>
            <a:spLocks noChangeAspect="1"/>
          </p:cNvSpPr>
          <p:nvPr userDrawn="1"/>
        </p:nvSpPr>
        <p:spPr>
          <a:xfrm>
            <a:off x="5794075" y="694708"/>
            <a:ext cx="5279838" cy="5303520"/>
          </a:xfrm>
          <a:custGeom>
            <a:avLst/>
            <a:gdLst>
              <a:gd name="connsiteX0" fmla="*/ 2782836 w 5832666"/>
              <a:gd name="connsiteY0" fmla="*/ 5493066 h 5858826"/>
              <a:gd name="connsiteX1" fmla="*/ 3026674 w 5832666"/>
              <a:gd name="connsiteY1" fmla="*/ 5493066 h 5858826"/>
              <a:gd name="connsiteX2" fmla="*/ 3087635 w 5832666"/>
              <a:gd name="connsiteY2" fmla="*/ 5554027 h 5858826"/>
              <a:gd name="connsiteX3" fmla="*/ 3087635 w 5832666"/>
              <a:gd name="connsiteY3" fmla="*/ 5797865 h 5858826"/>
              <a:gd name="connsiteX4" fmla="*/ 3026674 w 5832666"/>
              <a:gd name="connsiteY4" fmla="*/ 5858826 h 5858826"/>
              <a:gd name="connsiteX5" fmla="*/ 2782836 w 5832666"/>
              <a:gd name="connsiteY5" fmla="*/ 5858826 h 5858826"/>
              <a:gd name="connsiteX6" fmla="*/ 2721875 w 5832666"/>
              <a:gd name="connsiteY6" fmla="*/ 5797865 h 5858826"/>
              <a:gd name="connsiteX7" fmla="*/ 2721875 w 5832666"/>
              <a:gd name="connsiteY7" fmla="*/ 5554027 h 5858826"/>
              <a:gd name="connsiteX8" fmla="*/ 2782836 w 5832666"/>
              <a:gd name="connsiteY8" fmla="*/ 5493066 h 5858826"/>
              <a:gd name="connsiteX9" fmla="*/ 3842779 w 5832666"/>
              <a:gd name="connsiteY9" fmla="*/ 5265481 h 5858826"/>
              <a:gd name="connsiteX10" fmla="*/ 4086617 w 5832666"/>
              <a:gd name="connsiteY10" fmla="*/ 5265481 h 5858826"/>
              <a:gd name="connsiteX11" fmla="*/ 4147578 w 5832666"/>
              <a:gd name="connsiteY11" fmla="*/ 5326442 h 5858826"/>
              <a:gd name="connsiteX12" fmla="*/ 4147578 w 5832666"/>
              <a:gd name="connsiteY12" fmla="*/ 5570280 h 5858826"/>
              <a:gd name="connsiteX13" fmla="*/ 4086617 w 5832666"/>
              <a:gd name="connsiteY13" fmla="*/ 5631241 h 5858826"/>
              <a:gd name="connsiteX14" fmla="*/ 3842779 w 5832666"/>
              <a:gd name="connsiteY14" fmla="*/ 5631241 h 5858826"/>
              <a:gd name="connsiteX15" fmla="*/ 3781818 w 5832666"/>
              <a:gd name="connsiteY15" fmla="*/ 5570280 h 5858826"/>
              <a:gd name="connsiteX16" fmla="*/ 3781818 w 5832666"/>
              <a:gd name="connsiteY16" fmla="*/ 5326442 h 5858826"/>
              <a:gd name="connsiteX17" fmla="*/ 3842779 w 5832666"/>
              <a:gd name="connsiteY17" fmla="*/ 5265481 h 5858826"/>
              <a:gd name="connsiteX18" fmla="*/ 1722893 w 5832666"/>
              <a:gd name="connsiteY18" fmla="*/ 5265481 h 5858826"/>
              <a:gd name="connsiteX19" fmla="*/ 1966731 w 5832666"/>
              <a:gd name="connsiteY19" fmla="*/ 5265481 h 5858826"/>
              <a:gd name="connsiteX20" fmla="*/ 2027692 w 5832666"/>
              <a:gd name="connsiteY20" fmla="*/ 5326442 h 5858826"/>
              <a:gd name="connsiteX21" fmla="*/ 2027692 w 5832666"/>
              <a:gd name="connsiteY21" fmla="*/ 5570280 h 5858826"/>
              <a:gd name="connsiteX22" fmla="*/ 1966731 w 5832666"/>
              <a:gd name="connsiteY22" fmla="*/ 5631241 h 5858826"/>
              <a:gd name="connsiteX23" fmla="*/ 1722893 w 5832666"/>
              <a:gd name="connsiteY23" fmla="*/ 5631241 h 5858826"/>
              <a:gd name="connsiteX24" fmla="*/ 1661932 w 5832666"/>
              <a:gd name="connsiteY24" fmla="*/ 5570280 h 5858826"/>
              <a:gd name="connsiteX25" fmla="*/ 1661932 w 5832666"/>
              <a:gd name="connsiteY25" fmla="*/ 5326442 h 5858826"/>
              <a:gd name="connsiteX26" fmla="*/ 1722893 w 5832666"/>
              <a:gd name="connsiteY26" fmla="*/ 5265481 h 5858826"/>
              <a:gd name="connsiteX27" fmla="*/ 4739839 w 5832666"/>
              <a:gd name="connsiteY27" fmla="*/ 4648656 h 5858826"/>
              <a:gd name="connsiteX28" fmla="*/ 4983677 w 5832666"/>
              <a:gd name="connsiteY28" fmla="*/ 4648656 h 5858826"/>
              <a:gd name="connsiteX29" fmla="*/ 5044638 w 5832666"/>
              <a:gd name="connsiteY29" fmla="*/ 4709617 h 5858826"/>
              <a:gd name="connsiteX30" fmla="*/ 5044638 w 5832666"/>
              <a:gd name="connsiteY30" fmla="*/ 4953455 h 5858826"/>
              <a:gd name="connsiteX31" fmla="*/ 4983677 w 5832666"/>
              <a:gd name="connsiteY31" fmla="*/ 5014416 h 5858826"/>
              <a:gd name="connsiteX32" fmla="*/ 4739839 w 5832666"/>
              <a:gd name="connsiteY32" fmla="*/ 5014416 h 5858826"/>
              <a:gd name="connsiteX33" fmla="*/ 4678878 w 5832666"/>
              <a:gd name="connsiteY33" fmla="*/ 4953455 h 5858826"/>
              <a:gd name="connsiteX34" fmla="*/ 4678878 w 5832666"/>
              <a:gd name="connsiteY34" fmla="*/ 4709617 h 5858826"/>
              <a:gd name="connsiteX35" fmla="*/ 4739839 w 5832666"/>
              <a:gd name="connsiteY35" fmla="*/ 4648656 h 5858826"/>
              <a:gd name="connsiteX36" fmla="*/ 816345 w 5832666"/>
              <a:gd name="connsiteY36" fmla="*/ 4648656 h 5858826"/>
              <a:gd name="connsiteX37" fmla="*/ 1060183 w 5832666"/>
              <a:gd name="connsiteY37" fmla="*/ 4648656 h 5858826"/>
              <a:gd name="connsiteX38" fmla="*/ 1121144 w 5832666"/>
              <a:gd name="connsiteY38" fmla="*/ 4709617 h 5858826"/>
              <a:gd name="connsiteX39" fmla="*/ 1121144 w 5832666"/>
              <a:gd name="connsiteY39" fmla="*/ 4953455 h 5858826"/>
              <a:gd name="connsiteX40" fmla="*/ 1060183 w 5832666"/>
              <a:gd name="connsiteY40" fmla="*/ 5014416 h 5858826"/>
              <a:gd name="connsiteX41" fmla="*/ 816345 w 5832666"/>
              <a:gd name="connsiteY41" fmla="*/ 5014416 h 5858826"/>
              <a:gd name="connsiteX42" fmla="*/ 755384 w 5832666"/>
              <a:gd name="connsiteY42" fmla="*/ 4953455 h 5858826"/>
              <a:gd name="connsiteX43" fmla="*/ 755384 w 5832666"/>
              <a:gd name="connsiteY43" fmla="*/ 4709617 h 5858826"/>
              <a:gd name="connsiteX44" fmla="*/ 816345 w 5832666"/>
              <a:gd name="connsiteY44" fmla="*/ 4648656 h 5858826"/>
              <a:gd name="connsiteX45" fmla="*/ 268235 w 5832666"/>
              <a:gd name="connsiteY45" fmla="*/ 3723545 h 5858826"/>
              <a:gd name="connsiteX46" fmla="*/ 512073 w 5832666"/>
              <a:gd name="connsiteY46" fmla="*/ 3723545 h 5858826"/>
              <a:gd name="connsiteX47" fmla="*/ 573034 w 5832666"/>
              <a:gd name="connsiteY47" fmla="*/ 3784506 h 5858826"/>
              <a:gd name="connsiteX48" fmla="*/ 573034 w 5832666"/>
              <a:gd name="connsiteY48" fmla="*/ 4028344 h 5858826"/>
              <a:gd name="connsiteX49" fmla="*/ 512073 w 5832666"/>
              <a:gd name="connsiteY49" fmla="*/ 4089305 h 5858826"/>
              <a:gd name="connsiteX50" fmla="*/ 268235 w 5832666"/>
              <a:gd name="connsiteY50" fmla="*/ 4089305 h 5858826"/>
              <a:gd name="connsiteX51" fmla="*/ 207274 w 5832666"/>
              <a:gd name="connsiteY51" fmla="*/ 4028344 h 5858826"/>
              <a:gd name="connsiteX52" fmla="*/ 207274 w 5832666"/>
              <a:gd name="connsiteY52" fmla="*/ 3784506 h 5858826"/>
              <a:gd name="connsiteX53" fmla="*/ 268235 w 5832666"/>
              <a:gd name="connsiteY53" fmla="*/ 3723545 h 5858826"/>
              <a:gd name="connsiteX54" fmla="*/ 5297436 w 5832666"/>
              <a:gd name="connsiteY54" fmla="*/ 3707005 h 5858826"/>
              <a:gd name="connsiteX55" fmla="*/ 5541274 w 5832666"/>
              <a:gd name="connsiteY55" fmla="*/ 3707005 h 5858826"/>
              <a:gd name="connsiteX56" fmla="*/ 5602235 w 5832666"/>
              <a:gd name="connsiteY56" fmla="*/ 3767966 h 5858826"/>
              <a:gd name="connsiteX57" fmla="*/ 5602235 w 5832666"/>
              <a:gd name="connsiteY57" fmla="*/ 4011804 h 5858826"/>
              <a:gd name="connsiteX58" fmla="*/ 5541274 w 5832666"/>
              <a:gd name="connsiteY58" fmla="*/ 4072765 h 5858826"/>
              <a:gd name="connsiteX59" fmla="*/ 5297436 w 5832666"/>
              <a:gd name="connsiteY59" fmla="*/ 4072765 h 5858826"/>
              <a:gd name="connsiteX60" fmla="*/ 5236475 w 5832666"/>
              <a:gd name="connsiteY60" fmla="*/ 4011804 h 5858826"/>
              <a:gd name="connsiteX61" fmla="*/ 5236475 w 5832666"/>
              <a:gd name="connsiteY61" fmla="*/ 3767966 h 5858826"/>
              <a:gd name="connsiteX62" fmla="*/ 5297436 w 5832666"/>
              <a:gd name="connsiteY62" fmla="*/ 3707005 h 5858826"/>
              <a:gd name="connsiteX63" fmla="*/ 5527867 w 5832666"/>
              <a:gd name="connsiteY63" fmla="*/ 2762857 h 5858826"/>
              <a:gd name="connsiteX64" fmla="*/ 5771705 w 5832666"/>
              <a:gd name="connsiteY64" fmla="*/ 2762857 h 5858826"/>
              <a:gd name="connsiteX65" fmla="*/ 5832666 w 5832666"/>
              <a:gd name="connsiteY65" fmla="*/ 2823818 h 5858826"/>
              <a:gd name="connsiteX66" fmla="*/ 5832666 w 5832666"/>
              <a:gd name="connsiteY66" fmla="*/ 3067656 h 5858826"/>
              <a:gd name="connsiteX67" fmla="*/ 5771705 w 5832666"/>
              <a:gd name="connsiteY67" fmla="*/ 3128617 h 5858826"/>
              <a:gd name="connsiteX68" fmla="*/ 5527867 w 5832666"/>
              <a:gd name="connsiteY68" fmla="*/ 3128617 h 5858826"/>
              <a:gd name="connsiteX69" fmla="*/ 5466906 w 5832666"/>
              <a:gd name="connsiteY69" fmla="*/ 3067656 h 5858826"/>
              <a:gd name="connsiteX70" fmla="*/ 5466906 w 5832666"/>
              <a:gd name="connsiteY70" fmla="*/ 2823818 h 5858826"/>
              <a:gd name="connsiteX71" fmla="*/ 5527867 w 5832666"/>
              <a:gd name="connsiteY71" fmla="*/ 2762857 h 5858826"/>
              <a:gd name="connsiteX72" fmla="*/ 60961 w 5832666"/>
              <a:gd name="connsiteY72" fmla="*/ 2744786 h 5858826"/>
              <a:gd name="connsiteX73" fmla="*/ 304799 w 5832666"/>
              <a:gd name="connsiteY73" fmla="*/ 2744786 h 5858826"/>
              <a:gd name="connsiteX74" fmla="*/ 365760 w 5832666"/>
              <a:gd name="connsiteY74" fmla="*/ 2805747 h 5858826"/>
              <a:gd name="connsiteX75" fmla="*/ 365760 w 5832666"/>
              <a:gd name="connsiteY75" fmla="*/ 3049585 h 5858826"/>
              <a:gd name="connsiteX76" fmla="*/ 304799 w 5832666"/>
              <a:gd name="connsiteY76" fmla="*/ 3110546 h 5858826"/>
              <a:gd name="connsiteX77" fmla="*/ 60961 w 5832666"/>
              <a:gd name="connsiteY77" fmla="*/ 3110546 h 5858826"/>
              <a:gd name="connsiteX78" fmla="*/ 0 w 5832666"/>
              <a:gd name="connsiteY78" fmla="*/ 3049585 h 5858826"/>
              <a:gd name="connsiteX79" fmla="*/ 0 w 5832666"/>
              <a:gd name="connsiteY79" fmla="*/ 2805747 h 5858826"/>
              <a:gd name="connsiteX80" fmla="*/ 60961 w 5832666"/>
              <a:gd name="connsiteY80" fmla="*/ 2744786 h 5858826"/>
              <a:gd name="connsiteX81" fmla="*/ 5297436 w 5832666"/>
              <a:gd name="connsiteY81" fmla="*/ 1763930 h 5858826"/>
              <a:gd name="connsiteX82" fmla="*/ 5541274 w 5832666"/>
              <a:gd name="connsiteY82" fmla="*/ 1763930 h 5858826"/>
              <a:gd name="connsiteX83" fmla="*/ 5602235 w 5832666"/>
              <a:gd name="connsiteY83" fmla="*/ 1824891 h 5858826"/>
              <a:gd name="connsiteX84" fmla="*/ 5602235 w 5832666"/>
              <a:gd name="connsiteY84" fmla="*/ 2068729 h 5858826"/>
              <a:gd name="connsiteX85" fmla="*/ 5541274 w 5832666"/>
              <a:gd name="connsiteY85" fmla="*/ 2129690 h 5858826"/>
              <a:gd name="connsiteX86" fmla="*/ 5297436 w 5832666"/>
              <a:gd name="connsiteY86" fmla="*/ 2129690 h 5858826"/>
              <a:gd name="connsiteX87" fmla="*/ 5236475 w 5832666"/>
              <a:gd name="connsiteY87" fmla="*/ 2068729 h 5858826"/>
              <a:gd name="connsiteX88" fmla="*/ 5236475 w 5832666"/>
              <a:gd name="connsiteY88" fmla="*/ 1824891 h 5858826"/>
              <a:gd name="connsiteX89" fmla="*/ 5297436 w 5832666"/>
              <a:gd name="connsiteY89" fmla="*/ 1763930 h 5858826"/>
              <a:gd name="connsiteX90" fmla="*/ 268235 w 5832666"/>
              <a:gd name="connsiteY90" fmla="*/ 1763930 h 5858826"/>
              <a:gd name="connsiteX91" fmla="*/ 512073 w 5832666"/>
              <a:gd name="connsiteY91" fmla="*/ 1763930 h 5858826"/>
              <a:gd name="connsiteX92" fmla="*/ 573034 w 5832666"/>
              <a:gd name="connsiteY92" fmla="*/ 1824891 h 5858826"/>
              <a:gd name="connsiteX93" fmla="*/ 573034 w 5832666"/>
              <a:gd name="connsiteY93" fmla="*/ 2068729 h 5858826"/>
              <a:gd name="connsiteX94" fmla="*/ 512073 w 5832666"/>
              <a:gd name="connsiteY94" fmla="*/ 2129691 h 5858826"/>
              <a:gd name="connsiteX95" fmla="*/ 268235 w 5832666"/>
              <a:gd name="connsiteY95" fmla="*/ 2129691 h 5858826"/>
              <a:gd name="connsiteX96" fmla="*/ 207274 w 5832666"/>
              <a:gd name="connsiteY96" fmla="*/ 2068729 h 5858826"/>
              <a:gd name="connsiteX97" fmla="*/ 207274 w 5832666"/>
              <a:gd name="connsiteY97" fmla="*/ 1824891 h 5858826"/>
              <a:gd name="connsiteX98" fmla="*/ 268235 w 5832666"/>
              <a:gd name="connsiteY98" fmla="*/ 1763930 h 5858826"/>
              <a:gd name="connsiteX99" fmla="*/ 816345 w 5832666"/>
              <a:gd name="connsiteY99" fmla="*/ 875426 h 5858826"/>
              <a:gd name="connsiteX100" fmla="*/ 1060183 w 5832666"/>
              <a:gd name="connsiteY100" fmla="*/ 875426 h 5858826"/>
              <a:gd name="connsiteX101" fmla="*/ 1121144 w 5832666"/>
              <a:gd name="connsiteY101" fmla="*/ 936387 h 5858826"/>
              <a:gd name="connsiteX102" fmla="*/ 1121144 w 5832666"/>
              <a:gd name="connsiteY102" fmla="*/ 1180225 h 5858826"/>
              <a:gd name="connsiteX103" fmla="*/ 1060183 w 5832666"/>
              <a:gd name="connsiteY103" fmla="*/ 1241186 h 5858826"/>
              <a:gd name="connsiteX104" fmla="*/ 816345 w 5832666"/>
              <a:gd name="connsiteY104" fmla="*/ 1241186 h 5858826"/>
              <a:gd name="connsiteX105" fmla="*/ 755384 w 5832666"/>
              <a:gd name="connsiteY105" fmla="*/ 1180225 h 5858826"/>
              <a:gd name="connsiteX106" fmla="*/ 755384 w 5832666"/>
              <a:gd name="connsiteY106" fmla="*/ 936387 h 5858826"/>
              <a:gd name="connsiteX107" fmla="*/ 816345 w 5832666"/>
              <a:gd name="connsiteY107" fmla="*/ 875426 h 5858826"/>
              <a:gd name="connsiteX108" fmla="*/ 4739839 w 5832666"/>
              <a:gd name="connsiteY108" fmla="*/ 875426 h 5858826"/>
              <a:gd name="connsiteX109" fmla="*/ 4983677 w 5832666"/>
              <a:gd name="connsiteY109" fmla="*/ 875426 h 5858826"/>
              <a:gd name="connsiteX110" fmla="*/ 5044638 w 5832666"/>
              <a:gd name="connsiteY110" fmla="*/ 936387 h 5858826"/>
              <a:gd name="connsiteX111" fmla="*/ 5044638 w 5832666"/>
              <a:gd name="connsiteY111" fmla="*/ 1180224 h 5858826"/>
              <a:gd name="connsiteX112" fmla="*/ 4983677 w 5832666"/>
              <a:gd name="connsiteY112" fmla="*/ 1241186 h 5858826"/>
              <a:gd name="connsiteX113" fmla="*/ 4739839 w 5832666"/>
              <a:gd name="connsiteY113" fmla="*/ 1241186 h 5858826"/>
              <a:gd name="connsiteX114" fmla="*/ 4678878 w 5832666"/>
              <a:gd name="connsiteY114" fmla="*/ 1180224 h 5858826"/>
              <a:gd name="connsiteX115" fmla="*/ 4678878 w 5832666"/>
              <a:gd name="connsiteY115" fmla="*/ 936387 h 5858826"/>
              <a:gd name="connsiteX116" fmla="*/ 4739839 w 5832666"/>
              <a:gd name="connsiteY116" fmla="*/ 875426 h 5858826"/>
              <a:gd name="connsiteX117" fmla="*/ 1722893 w 5832666"/>
              <a:gd name="connsiteY117" fmla="*/ 255122 h 5858826"/>
              <a:gd name="connsiteX118" fmla="*/ 1966731 w 5832666"/>
              <a:gd name="connsiteY118" fmla="*/ 255122 h 5858826"/>
              <a:gd name="connsiteX119" fmla="*/ 2027692 w 5832666"/>
              <a:gd name="connsiteY119" fmla="*/ 316083 h 5858826"/>
              <a:gd name="connsiteX120" fmla="*/ 2027692 w 5832666"/>
              <a:gd name="connsiteY120" fmla="*/ 559921 h 5858826"/>
              <a:gd name="connsiteX121" fmla="*/ 1966731 w 5832666"/>
              <a:gd name="connsiteY121" fmla="*/ 620882 h 5858826"/>
              <a:gd name="connsiteX122" fmla="*/ 1722893 w 5832666"/>
              <a:gd name="connsiteY122" fmla="*/ 620882 h 5858826"/>
              <a:gd name="connsiteX123" fmla="*/ 1661932 w 5832666"/>
              <a:gd name="connsiteY123" fmla="*/ 559921 h 5858826"/>
              <a:gd name="connsiteX124" fmla="*/ 1661932 w 5832666"/>
              <a:gd name="connsiteY124" fmla="*/ 316083 h 5858826"/>
              <a:gd name="connsiteX125" fmla="*/ 1722893 w 5832666"/>
              <a:gd name="connsiteY125" fmla="*/ 255122 h 5858826"/>
              <a:gd name="connsiteX126" fmla="*/ 3842779 w 5832666"/>
              <a:gd name="connsiteY126" fmla="*/ 255122 h 5858826"/>
              <a:gd name="connsiteX127" fmla="*/ 4086617 w 5832666"/>
              <a:gd name="connsiteY127" fmla="*/ 255122 h 5858826"/>
              <a:gd name="connsiteX128" fmla="*/ 4147578 w 5832666"/>
              <a:gd name="connsiteY128" fmla="*/ 316083 h 5858826"/>
              <a:gd name="connsiteX129" fmla="*/ 4147578 w 5832666"/>
              <a:gd name="connsiteY129" fmla="*/ 559921 h 5858826"/>
              <a:gd name="connsiteX130" fmla="*/ 4086617 w 5832666"/>
              <a:gd name="connsiteY130" fmla="*/ 620882 h 5858826"/>
              <a:gd name="connsiteX131" fmla="*/ 3842779 w 5832666"/>
              <a:gd name="connsiteY131" fmla="*/ 620882 h 5858826"/>
              <a:gd name="connsiteX132" fmla="*/ 3781818 w 5832666"/>
              <a:gd name="connsiteY132" fmla="*/ 559921 h 5858826"/>
              <a:gd name="connsiteX133" fmla="*/ 3781818 w 5832666"/>
              <a:gd name="connsiteY133" fmla="*/ 316083 h 5858826"/>
              <a:gd name="connsiteX134" fmla="*/ 3842779 w 5832666"/>
              <a:gd name="connsiteY134" fmla="*/ 255122 h 5858826"/>
              <a:gd name="connsiteX135" fmla="*/ 2782836 w 5832666"/>
              <a:gd name="connsiteY135" fmla="*/ 0 h 5858826"/>
              <a:gd name="connsiteX136" fmla="*/ 3026674 w 5832666"/>
              <a:gd name="connsiteY136" fmla="*/ 0 h 5858826"/>
              <a:gd name="connsiteX137" fmla="*/ 3087635 w 5832666"/>
              <a:gd name="connsiteY137" fmla="*/ 60961 h 5858826"/>
              <a:gd name="connsiteX138" fmla="*/ 3087635 w 5832666"/>
              <a:gd name="connsiteY138" fmla="*/ 304799 h 5858826"/>
              <a:gd name="connsiteX139" fmla="*/ 3026674 w 5832666"/>
              <a:gd name="connsiteY139" fmla="*/ 365760 h 5858826"/>
              <a:gd name="connsiteX140" fmla="*/ 2782836 w 5832666"/>
              <a:gd name="connsiteY140" fmla="*/ 365760 h 5858826"/>
              <a:gd name="connsiteX141" fmla="*/ 2721875 w 5832666"/>
              <a:gd name="connsiteY141" fmla="*/ 304799 h 5858826"/>
              <a:gd name="connsiteX142" fmla="*/ 2721875 w 5832666"/>
              <a:gd name="connsiteY142" fmla="*/ 60961 h 5858826"/>
              <a:gd name="connsiteX143" fmla="*/ 2782836 w 5832666"/>
              <a:gd name="connsiteY143" fmla="*/ 0 h 585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5832666" h="5858826">
                <a:moveTo>
                  <a:pt x="2782836" y="5493066"/>
                </a:moveTo>
                <a:lnTo>
                  <a:pt x="3026674" y="5493066"/>
                </a:lnTo>
                <a:cubicBezTo>
                  <a:pt x="3060342" y="5493066"/>
                  <a:pt x="3087635" y="5520359"/>
                  <a:pt x="3087635" y="5554027"/>
                </a:cubicBezTo>
                <a:lnTo>
                  <a:pt x="3087635" y="5797865"/>
                </a:lnTo>
                <a:cubicBezTo>
                  <a:pt x="3087635" y="5831533"/>
                  <a:pt x="3060342" y="5858826"/>
                  <a:pt x="3026674" y="5858826"/>
                </a:cubicBezTo>
                <a:lnTo>
                  <a:pt x="2782836" y="5858826"/>
                </a:lnTo>
                <a:cubicBezTo>
                  <a:pt x="2749168" y="5858826"/>
                  <a:pt x="2721875" y="5831533"/>
                  <a:pt x="2721875" y="5797865"/>
                </a:cubicBezTo>
                <a:lnTo>
                  <a:pt x="2721875" y="5554027"/>
                </a:lnTo>
                <a:cubicBezTo>
                  <a:pt x="2721875" y="5520359"/>
                  <a:pt x="2749168" y="5493066"/>
                  <a:pt x="2782836" y="5493066"/>
                </a:cubicBezTo>
                <a:close/>
                <a:moveTo>
                  <a:pt x="3842779" y="5265481"/>
                </a:moveTo>
                <a:lnTo>
                  <a:pt x="4086617" y="5265481"/>
                </a:lnTo>
                <a:cubicBezTo>
                  <a:pt x="4120285" y="5265481"/>
                  <a:pt x="4147578" y="5292774"/>
                  <a:pt x="4147578" y="5326442"/>
                </a:cubicBezTo>
                <a:lnTo>
                  <a:pt x="4147578" y="5570280"/>
                </a:lnTo>
                <a:cubicBezTo>
                  <a:pt x="4147578" y="5603948"/>
                  <a:pt x="4120285" y="5631241"/>
                  <a:pt x="4086617" y="5631241"/>
                </a:cubicBezTo>
                <a:lnTo>
                  <a:pt x="3842779" y="5631241"/>
                </a:lnTo>
                <a:cubicBezTo>
                  <a:pt x="3809111" y="5631241"/>
                  <a:pt x="3781818" y="5603948"/>
                  <a:pt x="3781818" y="5570280"/>
                </a:cubicBezTo>
                <a:lnTo>
                  <a:pt x="3781818" y="5326442"/>
                </a:lnTo>
                <a:cubicBezTo>
                  <a:pt x="3781818" y="5292774"/>
                  <a:pt x="3809111" y="5265481"/>
                  <a:pt x="3842779" y="5265481"/>
                </a:cubicBezTo>
                <a:close/>
                <a:moveTo>
                  <a:pt x="1722893" y="5265481"/>
                </a:moveTo>
                <a:lnTo>
                  <a:pt x="1966731" y="5265481"/>
                </a:lnTo>
                <a:cubicBezTo>
                  <a:pt x="2000399" y="5265481"/>
                  <a:pt x="2027692" y="5292774"/>
                  <a:pt x="2027692" y="5326442"/>
                </a:cubicBezTo>
                <a:lnTo>
                  <a:pt x="2027692" y="5570280"/>
                </a:lnTo>
                <a:cubicBezTo>
                  <a:pt x="2027692" y="5603948"/>
                  <a:pt x="2000399" y="5631241"/>
                  <a:pt x="1966731" y="5631241"/>
                </a:cubicBezTo>
                <a:lnTo>
                  <a:pt x="1722893" y="5631241"/>
                </a:lnTo>
                <a:cubicBezTo>
                  <a:pt x="1689225" y="5631241"/>
                  <a:pt x="1661932" y="5603948"/>
                  <a:pt x="1661932" y="5570280"/>
                </a:cubicBezTo>
                <a:lnTo>
                  <a:pt x="1661932" y="5326442"/>
                </a:lnTo>
                <a:cubicBezTo>
                  <a:pt x="1661932" y="5292774"/>
                  <a:pt x="1689225" y="5265481"/>
                  <a:pt x="1722893" y="5265481"/>
                </a:cubicBezTo>
                <a:close/>
                <a:moveTo>
                  <a:pt x="4739839" y="4648656"/>
                </a:moveTo>
                <a:lnTo>
                  <a:pt x="4983677" y="4648656"/>
                </a:lnTo>
                <a:cubicBezTo>
                  <a:pt x="5017345" y="4648656"/>
                  <a:pt x="5044638" y="4675949"/>
                  <a:pt x="5044638" y="4709617"/>
                </a:cubicBezTo>
                <a:lnTo>
                  <a:pt x="5044638" y="4953455"/>
                </a:lnTo>
                <a:cubicBezTo>
                  <a:pt x="5044638" y="4987123"/>
                  <a:pt x="5017345" y="5014416"/>
                  <a:pt x="4983677" y="5014416"/>
                </a:cubicBezTo>
                <a:lnTo>
                  <a:pt x="4739839" y="5014416"/>
                </a:lnTo>
                <a:cubicBezTo>
                  <a:pt x="4706171" y="5014416"/>
                  <a:pt x="4678878" y="4987123"/>
                  <a:pt x="4678878" y="4953455"/>
                </a:cubicBezTo>
                <a:lnTo>
                  <a:pt x="4678878" y="4709617"/>
                </a:lnTo>
                <a:cubicBezTo>
                  <a:pt x="4678878" y="4675949"/>
                  <a:pt x="4706171" y="4648656"/>
                  <a:pt x="4739839" y="4648656"/>
                </a:cubicBezTo>
                <a:close/>
                <a:moveTo>
                  <a:pt x="816345" y="4648656"/>
                </a:moveTo>
                <a:lnTo>
                  <a:pt x="1060183" y="4648656"/>
                </a:lnTo>
                <a:cubicBezTo>
                  <a:pt x="1093851" y="4648656"/>
                  <a:pt x="1121144" y="4675949"/>
                  <a:pt x="1121144" y="4709617"/>
                </a:cubicBezTo>
                <a:lnTo>
                  <a:pt x="1121144" y="4953455"/>
                </a:lnTo>
                <a:cubicBezTo>
                  <a:pt x="1121144" y="4987123"/>
                  <a:pt x="1093851" y="5014416"/>
                  <a:pt x="1060183" y="5014416"/>
                </a:cubicBezTo>
                <a:lnTo>
                  <a:pt x="816345" y="5014416"/>
                </a:lnTo>
                <a:cubicBezTo>
                  <a:pt x="782677" y="5014416"/>
                  <a:pt x="755384" y="4987123"/>
                  <a:pt x="755384" y="4953455"/>
                </a:cubicBezTo>
                <a:lnTo>
                  <a:pt x="755384" y="4709617"/>
                </a:lnTo>
                <a:cubicBezTo>
                  <a:pt x="755384" y="4675949"/>
                  <a:pt x="782677" y="4648656"/>
                  <a:pt x="816345" y="4648656"/>
                </a:cubicBezTo>
                <a:close/>
                <a:moveTo>
                  <a:pt x="268235" y="3723545"/>
                </a:moveTo>
                <a:lnTo>
                  <a:pt x="512073" y="3723545"/>
                </a:lnTo>
                <a:cubicBezTo>
                  <a:pt x="545741" y="3723545"/>
                  <a:pt x="573034" y="3750838"/>
                  <a:pt x="573034" y="3784506"/>
                </a:cubicBezTo>
                <a:lnTo>
                  <a:pt x="573034" y="4028344"/>
                </a:lnTo>
                <a:cubicBezTo>
                  <a:pt x="573034" y="4062012"/>
                  <a:pt x="545741" y="4089305"/>
                  <a:pt x="512073" y="4089305"/>
                </a:cubicBezTo>
                <a:lnTo>
                  <a:pt x="268235" y="4089305"/>
                </a:lnTo>
                <a:cubicBezTo>
                  <a:pt x="234567" y="4089305"/>
                  <a:pt x="207274" y="4062012"/>
                  <a:pt x="207274" y="4028344"/>
                </a:cubicBezTo>
                <a:lnTo>
                  <a:pt x="207274" y="3784506"/>
                </a:lnTo>
                <a:cubicBezTo>
                  <a:pt x="207274" y="3750838"/>
                  <a:pt x="234567" y="3723545"/>
                  <a:pt x="268235" y="3723545"/>
                </a:cubicBezTo>
                <a:close/>
                <a:moveTo>
                  <a:pt x="5297436" y="3707005"/>
                </a:moveTo>
                <a:lnTo>
                  <a:pt x="5541274" y="3707005"/>
                </a:lnTo>
                <a:cubicBezTo>
                  <a:pt x="5574942" y="3707005"/>
                  <a:pt x="5602235" y="3734298"/>
                  <a:pt x="5602235" y="3767966"/>
                </a:cubicBezTo>
                <a:lnTo>
                  <a:pt x="5602235" y="4011804"/>
                </a:lnTo>
                <a:cubicBezTo>
                  <a:pt x="5602235" y="4045472"/>
                  <a:pt x="5574942" y="4072765"/>
                  <a:pt x="5541274" y="4072765"/>
                </a:cubicBezTo>
                <a:lnTo>
                  <a:pt x="5297436" y="4072765"/>
                </a:lnTo>
                <a:cubicBezTo>
                  <a:pt x="5263768" y="4072765"/>
                  <a:pt x="5236475" y="4045472"/>
                  <a:pt x="5236475" y="4011804"/>
                </a:cubicBezTo>
                <a:lnTo>
                  <a:pt x="5236475" y="3767966"/>
                </a:lnTo>
                <a:cubicBezTo>
                  <a:pt x="5236475" y="3734298"/>
                  <a:pt x="5263768" y="3707005"/>
                  <a:pt x="5297436" y="3707005"/>
                </a:cubicBezTo>
                <a:close/>
                <a:moveTo>
                  <a:pt x="5527867" y="2762857"/>
                </a:moveTo>
                <a:lnTo>
                  <a:pt x="5771705" y="2762857"/>
                </a:lnTo>
                <a:cubicBezTo>
                  <a:pt x="5805373" y="2762857"/>
                  <a:pt x="5832666" y="2790150"/>
                  <a:pt x="5832666" y="2823818"/>
                </a:cubicBezTo>
                <a:lnTo>
                  <a:pt x="5832666" y="3067656"/>
                </a:lnTo>
                <a:cubicBezTo>
                  <a:pt x="5832666" y="3101324"/>
                  <a:pt x="5805373" y="3128617"/>
                  <a:pt x="5771705" y="3128617"/>
                </a:cubicBezTo>
                <a:lnTo>
                  <a:pt x="5527867" y="3128617"/>
                </a:lnTo>
                <a:cubicBezTo>
                  <a:pt x="5494199" y="3128617"/>
                  <a:pt x="5466906" y="3101324"/>
                  <a:pt x="5466906" y="3067656"/>
                </a:cubicBezTo>
                <a:lnTo>
                  <a:pt x="5466906" y="2823818"/>
                </a:lnTo>
                <a:cubicBezTo>
                  <a:pt x="5466906" y="2790150"/>
                  <a:pt x="5494199" y="2762857"/>
                  <a:pt x="5527867" y="2762857"/>
                </a:cubicBezTo>
                <a:close/>
                <a:moveTo>
                  <a:pt x="60961" y="2744786"/>
                </a:moveTo>
                <a:lnTo>
                  <a:pt x="304799" y="2744786"/>
                </a:lnTo>
                <a:cubicBezTo>
                  <a:pt x="338467" y="2744786"/>
                  <a:pt x="365760" y="2772079"/>
                  <a:pt x="365760" y="2805747"/>
                </a:cubicBezTo>
                <a:lnTo>
                  <a:pt x="365760" y="3049585"/>
                </a:lnTo>
                <a:cubicBezTo>
                  <a:pt x="365760" y="3083253"/>
                  <a:pt x="338467" y="3110546"/>
                  <a:pt x="304799" y="3110546"/>
                </a:cubicBezTo>
                <a:lnTo>
                  <a:pt x="60961" y="3110546"/>
                </a:lnTo>
                <a:cubicBezTo>
                  <a:pt x="27293" y="3110546"/>
                  <a:pt x="0" y="3083253"/>
                  <a:pt x="0" y="3049585"/>
                </a:cubicBezTo>
                <a:lnTo>
                  <a:pt x="0" y="2805747"/>
                </a:lnTo>
                <a:cubicBezTo>
                  <a:pt x="0" y="2772079"/>
                  <a:pt x="27293" y="2744786"/>
                  <a:pt x="60961" y="2744786"/>
                </a:cubicBezTo>
                <a:close/>
                <a:moveTo>
                  <a:pt x="5297436" y="1763930"/>
                </a:moveTo>
                <a:lnTo>
                  <a:pt x="5541274" y="1763930"/>
                </a:lnTo>
                <a:cubicBezTo>
                  <a:pt x="5574942" y="1763930"/>
                  <a:pt x="5602235" y="1791223"/>
                  <a:pt x="5602235" y="1824891"/>
                </a:cubicBezTo>
                <a:lnTo>
                  <a:pt x="5602235" y="2068729"/>
                </a:lnTo>
                <a:cubicBezTo>
                  <a:pt x="5602235" y="2102397"/>
                  <a:pt x="5574942" y="2129690"/>
                  <a:pt x="5541274" y="2129690"/>
                </a:cubicBezTo>
                <a:lnTo>
                  <a:pt x="5297436" y="2129690"/>
                </a:lnTo>
                <a:cubicBezTo>
                  <a:pt x="5263768" y="2129690"/>
                  <a:pt x="5236475" y="2102397"/>
                  <a:pt x="5236475" y="2068729"/>
                </a:cubicBezTo>
                <a:lnTo>
                  <a:pt x="5236475" y="1824891"/>
                </a:lnTo>
                <a:cubicBezTo>
                  <a:pt x="5236475" y="1791223"/>
                  <a:pt x="5263768" y="1763930"/>
                  <a:pt x="5297436" y="1763930"/>
                </a:cubicBezTo>
                <a:close/>
                <a:moveTo>
                  <a:pt x="268235" y="1763930"/>
                </a:moveTo>
                <a:lnTo>
                  <a:pt x="512073" y="1763930"/>
                </a:lnTo>
                <a:cubicBezTo>
                  <a:pt x="545741" y="1763930"/>
                  <a:pt x="573034" y="1791223"/>
                  <a:pt x="573034" y="1824891"/>
                </a:cubicBezTo>
                <a:lnTo>
                  <a:pt x="573034" y="2068729"/>
                </a:lnTo>
                <a:cubicBezTo>
                  <a:pt x="573034" y="2102397"/>
                  <a:pt x="545741" y="2129691"/>
                  <a:pt x="512073" y="2129691"/>
                </a:cubicBezTo>
                <a:lnTo>
                  <a:pt x="268235" y="2129691"/>
                </a:lnTo>
                <a:cubicBezTo>
                  <a:pt x="234567" y="2129691"/>
                  <a:pt x="207274" y="2102397"/>
                  <a:pt x="207274" y="2068729"/>
                </a:cubicBezTo>
                <a:lnTo>
                  <a:pt x="207274" y="1824891"/>
                </a:lnTo>
                <a:cubicBezTo>
                  <a:pt x="207274" y="1791223"/>
                  <a:pt x="234567" y="1763930"/>
                  <a:pt x="268235" y="1763930"/>
                </a:cubicBezTo>
                <a:close/>
                <a:moveTo>
                  <a:pt x="816345" y="875426"/>
                </a:moveTo>
                <a:lnTo>
                  <a:pt x="1060183" y="875426"/>
                </a:lnTo>
                <a:cubicBezTo>
                  <a:pt x="1093851" y="875426"/>
                  <a:pt x="1121144" y="902719"/>
                  <a:pt x="1121144" y="936387"/>
                </a:cubicBezTo>
                <a:lnTo>
                  <a:pt x="1121144" y="1180225"/>
                </a:lnTo>
                <a:cubicBezTo>
                  <a:pt x="1121144" y="1213893"/>
                  <a:pt x="1093851" y="1241186"/>
                  <a:pt x="1060183" y="1241186"/>
                </a:cubicBezTo>
                <a:lnTo>
                  <a:pt x="816345" y="1241186"/>
                </a:lnTo>
                <a:cubicBezTo>
                  <a:pt x="782677" y="1241186"/>
                  <a:pt x="755384" y="1213893"/>
                  <a:pt x="755384" y="1180225"/>
                </a:cubicBezTo>
                <a:lnTo>
                  <a:pt x="755384" y="936387"/>
                </a:lnTo>
                <a:cubicBezTo>
                  <a:pt x="755384" y="902719"/>
                  <a:pt x="782677" y="875426"/>
                  <a:pt x="816345" y="875426"/>
                </a:cubicBezTo>
                <a:close/>
                <a:moveTo>
                  <a:pt x="4739839" y="875426"/>
                </a:moveTo>
                <a:lnTo>
                  <a:pt x="4983677" y="875426"/>
                </a:lnTo>
                <a:cubicBezTo>
                  <a:pt x="5017345" y="875426"/>
                  <a:pt x="5044638" y="902719"/>
                  <a:pt x="5044638" y="936387"/>
                </a:cubicBezTo>
                <a:lnTo>
                  <a:pt x="5044638" y="1180224"/>
                </a:lnTo>
                <a:cubicBezTo>
                  <a:pt x="5044638" y="1213892"/>
                  <a:pt x="5017345" y="1241186"/>
                  <a:pt x="4983677" y="1241186"/>
                </a:cubicBezTo>
                <a:lnTo>
                  <a:pt x="4739839" y="1241186"/>
                </a:lnTo>
                <a:cubicBezTo>
                  <a:pt x="4706171" y="1241186"/>
                  <a:pt x="4678878" y="1213892"/>
                  <a:pt x="4678878" y="1180224"/>
                </a:cubicBezTo>
                <a:lnTo>
                  <a:pt x="4678878" y="936387"/>
                </a:lnTo>
                <a:cubicBezTo>
                  <a:pt x="4678878" y="902719"/>
                  <a:pt x="4706171" y="875426"/>
                  <a:pt x="4739839" y="875426"/>
                </a:cubicBezTo>
                <a:close/>
                <a:moveTo>
                  <a:pt x="1722893" y="255122"/>
                </a:moveTo>
                <a:lnTo>
                  <a:pt x="1966731" y="255122"/>
                </a:lnTo>
                <a:cubicBezTo>
                  <a:pt x="2000399" y="255122"/>
                  <a:pt x="2027692" y="282415"/>
                  <a:pt x="2027692" y="316083"/>
                </a:cubicBezTo>
                <a:lnTo>
                  <a:pt x="2027692" y="559921"/>
                </a:lnTo>
                <a:cubicBezTo>
                  <a:pt x="2027692" y="593589"/>
                  <a:pt x="2000399" y="620882"/>
                  <a:pt x="1966731" y="620882"/>
                </a:cubicBezTo>
                <a:lnTo>
                  <a:pt x="1722893" y="620882"/>
                </a:lnTo>
                <a:cubicBezTo>
                  <a:pt x="1689225" y="620882"/>
                  <a:pt x="1661932" y="593589"/>
                  <a:pt x="1661932" y="559921"/>
                </a:cubicBezTo>
                <a:lnTo>
                  <a:pt x="1661932" y="316083"/>
                </a:lnTo>
                <a:cubicBezTo>
                  <a:pt x="1661932" y="282415"/>
                  <a:pt x="1689225" y="255122"/>
                  <a:pt x="1722893" y="255122"/>
                </a:cubicBezTo>
                <a:close/>
                <a:moveTo>
                  <a:pt x="3842779" y="255122"/>
                </a:moveTo>
                <a:lnTo>
                  <a:pt x="4086617" y="255122"/>
                </a:lnTo>
                <a:cubicBezTo>
                  <a:pt x="4120285" y="255122"/>
                  <a:pt x="4147578" y="282415"/>
                  <a:pt x="4147578" y="316083"/>
                </a:cubicBezTo>
                <a:lnTo>
                  <a:pt x="4147578" y="559921"/>
                </a:lnTo>
                <a:cubicBezTo>
                  <a:pt x="4147578" y="593589"/>
                  <a:pt x="4120285" y="620882"/>
                  <a:pt x="4086617" y="620882"/>
                </a:cubicBezTo>
                <a:lnTo>
                  <a:pt x="3842779" y="620882"/>
                </a:lnTo>
                <a:cubicBezTo>
                  <a:pt x="3809111" y="620882"/>
                  <a:pt x="3781818" y="593589"/>
                  <a:pt x="3781818" y="559921"/>
                </a:cubicBezTo>
                <a:lnTo>
                  <a:pt x="3781818" y="316083"/>
                </a:lnTo>
                <a:cubicBezTo>
                  <a:pt x="3781818" y="282415"/>
                  <a:pt x="3809111" y="255122"/>
                  <a:pt x="3842779" y="255122"/>
                </a:cubicBezTo>
                <a:close/>
                <a:moveTo>
                  <a:pt x="2782836" y="0"/>
                </a:moveTo>
                <a:lnTo>
                  <a:pt x="3026674" y="0"/>
                </a:lnTo>
                <a:cubicBezTo>
                  <a:pt x="3060342" y="0"/>
                  <a:pt x="3087635" y="27293"/>
                  <a:pt x="3087635" y="60961"/>
                </a:cubicBezTo>
                <a:lnTo>
                  <a:pt x="3087635" y="304799"/>
                </a:lnTo>
                <a:cubicBezTo>
                  <a:pt x="3087635" y="338467"/>
                  <a:pt x="3060342" y="365760"/>
                  <a:pt x="3026674" y="365760"/>
                </a:cubicBezTo>
                <a:lnTo>
                  <a:pt x="2782836" y="365760"/>
                </a:lnTo>
                <a:cubicBezTo>
                  <a:pt x="2749168" y="365760"/>
                  <a:pt x="2721875" y="338467"/>
                  <a:pt x="2721875" y="304799"/>
                </a:cubicBezTo>
                <a:lnTo>
                  <a:pt x="2721875" y="60961"/>
                </a:lnTo>
                <a:cubicBezTo>
                  <a:pt x="2721875" y="27293"/>
                  <a:pt x="2749168" y="0"/>
                  <a:pt x="2782836" y="0"/>
                </a:cubicBezTo>
                <a:close/>
              </a:path>
            </a:pathLst>
          </a:custGeom>
          <a:ln w="19050">
            <a:solidFill>
              <a:schemeClr val="bg2">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0" name="TextBox 19">
            <a:extLst>
              <a:ext uri="{FF2B5EF4-FFF2-40B4-BE49-F238E27FC236}">
                <a16:creationId xmlns:a16="http://schemas.microsoft.com/office/drawing/2014/main" id="{44D03463-EB53-459B-BA99-21339C0F482A}"/>
              </a:ext>
            </a:extLst>
          </p:cNvPr>
          <p:cNvSpPr txBox="1"/>
          <p:nvPr userDrawn="1"/>
        </p:nvSpPr>
        <p:spPr>
          <a:xfrm>
            <a:off x="4612983" y="3192579"/>
            <a:ext cx="1232866" cy="307777"/>
          </a:xfrm>
          <a:prstGeom prst="rect">
            <a:avLst/>
          </a:prstGeom>
          <a:noFill/>
        </p:spPr>
        <p:txBody>
          <a:bodyPr wrap="square" rtlCol="0">
            <a:spAutoFit/>
          </a:bodyPr>
          <a:lstStyle/>
          <a:p>
            <a:pPr algn="r"/>
            <a:r>
              <a:rPr lang="en-US" sz="1400" b="1" dirty="0">
                <a:solidFill>
                  <a:schemeClr val="accent4"/>
                </a:solidFill>
              </a:rPr>
              <a:t>UNDP</a:t>
            </a:r>
          </a:p>
        </p:txBody>
      </p:sp>
      <p:sp>
        <p:nvSpPr>
          <p:cNvPr id="21" name="TextBox 20">
            <a:extLst>
              <a:ext uri="{FF2B5EF4-FFF2-40B4-BE49-F238E27FC236}">
                <a16:creationId xmlns:a16="http://schemas.microsoft.com/office/drawing/2014/main" id="{E07F1E7E-AA4F-4C3F-878E-F56E0299000F}"/>
              </a:ext>
            </a:extLst>
          </p:cNvPr>
          <p:cNvSpPr txBox="1"/>
          <p:nvPr userDrawn="1"/>
        </p:nvSpPr>
        <p:spPr>
          <a:xfrm rot="780199">
            <a:off x="4776408" y="2053369"/>
            <a:ext cx="1232866" cy="307777"/>
          </a:xfrm>
          <a:prstGeom prst="rect">
            <a:avLst/>
          </a:prstGeom>
          <a:noFill/>
        </p:spPr>
        <p:txBody>
          <a:bodyPr wrap="square" rtlCol="0">
            <a:spAutoFit/>
          </a:bodyPr>
          <a:lstStyle/>
          <a:p>
            <a:pPr algn="r"/>
            <a:r>
              <a:rPr lang="en-US" sz="1400" b="1" dirty="0">
                <a:solidFill>
                  <a:schemeClr val="accent4"/>
                </a:solidFill>
              </a:rPr>
              <a:t>UNFPA</a:t>
            </a:r>
          </a:p>
        </p:txBody>
      </p:sp>
      <p:sp>
        <p:nvSpPr>
          <p:cNvPr id="22" name="TextBox 21">
            <a:extLst>
              <a:ext uri="{FF2B5EF4-FFF2-40B4-BE49-F238E27FC236}">
                <a16:creationId xmlns:a16="http://schemas.microsoft.com/office/drawing/2014/main" id="{1377E5E8-785A-44F9-B04F-ACA1ECE559B7}"/>
              </a:ext>
            </a:extLst>
          </p:cNvPr>
          <p:cNvSpPr txBox="1"/>
          <p:nvPr userDrawn="1"/>
        </p:nvSpPr>
        <p:spPr>
          <a:xfrm rot="19824272">
            <a:off x="4748367" y="4509324"/>
            <a:ext cx="1232866" cy="307777"/>
          </a:xfrm>
          <a:prstGeom prst="rect">
            <a:avLst/>
          </a:prstGeom>
          <a:noFill/>
        </p:spPr>
        <p:txBody>
          <a:bodyPr wrap="square" rtlCol="0">
            <a:spAutoFit/>
          </a:bodyPr>
          <a:lstStyle/>
          <a:p>
            <a:pPr algn="r"/>
            <a:r>
              <a:rPr lang="en-US" sz="1400" b="1" dirty="0">
                <a:solidFill>
                  <a:schemeClr val="accent4"/>
                </a:solidFill>
              </a:rPr>
              <a:t>UNICEF</a:t>
            </a:r>
          </a:p>
        </p:txBody>
      </p:sp>
      <p:sp>
        <p:nvSpPr>
          <p:cNvPr id="23" name="TextBox 22">
            <a:extLst>
              <a:ext uri="{FF2B5EF4-FFF2-40B4-BE49-F238E27FC236}">
                <a16:creationId xmlns:a16="http://schemas.microsoft.com/office/drawing/2014/main" id="{7F6C320D-F2E1-4C31-B372-25977146FB75}"/>
              </a:ext>
            </a:extLst>
          </p:cNvPr>
          <p:cNvSpPr txBox="1"/>
          <p:nvPr userDrawn="1"/>
        </p:nvSpPr>
        <p:spPr>
          <a:xfrm rot="1593241">
            <a:off x="5078709" y="1011366"/>
            <a:ext cx="1508412" cy="307777"/>
          </a:xfrm>
          <a:prstGeom prst="rect">
            <a:avLst/>
          </a:prstGeom>
          <a:noFill/>
        </p:spPr>
        <p:txBody>
          <a:bodyPr wrap="square" rtlCol="0">
            <a:spAutoFit/>
          </a:bodyPr>
          <a:lstStyle/>
          <a:p>
            <a:pPr algn="r"/>
            <a:r>
              <a:rPr lang="en-US" sz="1400" b="1" dirty="0">
                <a:solidFill>
                  <a:schemeClr val="accent4"/>
                </a:solidFill>
              </a:rPr>
              <a:t>UNIDO &amp; UNHCR</a:t>
            </a:r>
          </a:p>
        </p:txBody>
      </p:sp>
      <p:sp>
        <p:nvSpPr>
          <p:cNvPr id="24" name="TextBox 23">
            <a:extLst>
              <a:ext uri="{FF2B5EF4-FFF2-40B4-BE49-F238E27FC236}">
                <a16:creationId xmlns:a16="http://schemas.microsoft.com/office/drawing/2014/main" id="{815EE4C3-73C7-427B-BCD2-CC096F34C576}"/>
              </a:ext>
            </a:extLst>
          </p:cNvPr>
          <p:cNvSpPr txBox="1"/>
          <p:nvPr userDrawn="1"/>
        </p:nvSpPr>
        <p:spPr>
          <a:xfrm rot="18683459">
            <a:off x="5444536" y="5536616"/>
            <a:ext cx="1232866" cy="307777"/>
          </a:xfrm>
          <a:prstGeom prst="rect">
            <a:avLst/>
          </a:prstGeom>
          <a:noFill/>
        </p:spPr>
        <p:txBody>
          <a:bodyPr wrap="square" rtlCol="0">
            <a:spAutoFit/>
          </a:bodyPr>
          <a:lstStyle/>
          <a:p>
            <a:pPr algn="r"/>
            <a:r>
              <a:rPr lang="en-US" sz="1400" b="1" dirty="0">
                <a:solidFill>
                  <a:schemeClr val="accent4"/>
                </a:solidFill>
              </a:rPr>
              <a:t>UNWOMEN</a:t>
            </a:r>
          </a:p>
        </p:txBody>
      </p:sp>
      <p:sp>
        <p:nvSpPr>
          <p:cNvPr id="25" name="TextBox 24">
            <a:extLst>
              <a:ext uri="{FF2B5EF4-FFF2-40B4-BE49-F238E27FC236}">
                <a16:creationId xmlns:a16="http://schemas.microsoft.com/office/drawing/2014/main" id="{FA514DA4-4E11-497F-BBD9-DAF5A30958A1}"/>
              </a:ext>
            </a:extLst>
          </p:cNvPr>
          <p:cNvSpPr txBox="1"/>
          <p:nvPr userDrawn="1"/>
        </p:nvSpPr>
        <p:spPr>
          <a:xfrm rot="2859390">
            <a:off x="6365346" y="263715"/>
            <a:ext cx="1232866" cy="307777"/>
          </a:xfrm>
          <a:prstGeom prst="rect">
            <a:avLst/>
          </a:prstGeom>
          <a:noFill/>
        </p:spPr>
        <p:txBody>
          <a:bodyPr wrap="square" rtlCol="0">
            <a:spAutoFit/>
          </a:bodyPr>
          <a:lstStyle/>
          <a:p>
            <a:pPr algn="r"/>
            <a:r>
              <a:rPr lang="en-US" sz="1400" b="1" dirty="0">
                <a:solidFill>
                  <a:schemeClr val="accent4"/>
                </a:solidFill>
              </a:rPr>
              <a:t>FAO</a:t>
            </a:r>
          </a:p>
        </p:txBody>
      </p:sp>
      <p:sp>
        <p:nvSpPr>
          <p:cNvPr id="26" name="TextBox 25">
            <a:extLst>
              <a:ext uri="{FF2B5EF4-FFF2-40B4-BE49-F238E27FC236}">
                <a16:creationId xmlns:a16="http://schemas.microsoft.com/office/drawing/2014/main" id="{847F988F-9247-4379-B141-51F7BD2822DC}"/>
              </a:ext>
            </a:extLst>
          </p:cNvPr>
          <p:cNvSpPr txBox="1"/>
          <p:nvPr userDrawn="1"/>
        </p:nvSpPr>
        <p:spPr>
          <a:xfrm rot="17827676">
            <a:off x="7401648" y="6389982"/>
            <a:ext cx="1232866" cy="307777"/>
          </a:xfrm>
          <a:prstGeom prst="rect">
            <a:avLst/>
          </a:prstGeom>
          <a:noFill/>
        </p:spPr>
        <p:txBody>
          <a:bodyPr wrap="square" rtlCol="0">
            <a:spAutoFit/>
          </a:bodyPr>
          <a:lstStyle/>
          <a:p>
            <a:pPr algn="r"/>
            <a:r>
              <a:rPr lang="en-US" sz="1400" b="1" dirty="0">
                <a:solidFill>
                  <a:schemeClr val="accent4"/>
                </a:solidFill>
              </a:rPr>
              <a:t>WFP</a:t>
            </a:r>
          </a:p>
        </p:txBody>
      </p:sp>
      <p:sp>
        <p:nvSpPr>
          <p:cNvPr id="28" name="TextBox 27">
            <a:extLst>
              <a:ext uri="{FF2B5EF4-FFF2-40B4-BE49-F238E27FC236}">
                <a16:creationId xmlns:a16="http://schemas.microsoft.com/office/drawing/2014/main" id="{83FB0E3D-DAA9-4EEE-9F9D-915EEBD94DE0}"/>
              </a:ext>
            </a:extLst>
          </p:cNvPr>
          <p:cNvSpPr txBox="1"/>
          <p:nvPr userDrawn="1"/>
        </p:nvSpPr>
        <p:spPr>
          <a:xfrm>
            <a:off x="11087099" y="3185232"/>
            <a:ext cx="1871202" cy="307777"/>
          </a:xfrm>
          <a:prstGeom prst="rect">
            <a:avLst/>
          </a:prstGeom>
          <a:noFill/>
        </p:spPr>
        <p:txBody>
          <a:bodyPr wrap="square" rtlCol="0">
            <a:spAutoFit/>
          </a:bodyPr>
          <a:lstStyle/>
          <a:p>
            <a:r>
              <a:rPr lang="en-US" sz="1400" b="1" dirty="0">
                <a:solidFill>
                  <a:srgbClr val="00B050"/>
                </a:solidFill>
              </a:rPr>
              <a:t>MOHR</a:t>
            </a:r>
          </a:p>
        </p:txBody>
      </p:sp>
      <p:sp>
        <p:nvSpPr>
          <p:cNvPr id="29" name="TextBox 28">
            <a:extLst>
              <a:ext uri="{FF2B5EF4-FFF2-40B4-BE49-F238E27FC236}">
                <a16:creationId xmlns:a16="http://schemas.microsoft.com/office/drawing/2014/main" id="{87577B2F-48DE-45C0-B79F-5591E4A4D425}"/>
              </a:ext>
            </a:extLst>
          </p:cNvPr>
          <p:cNvSpPr txBox="1"/>
          <p:nvPr userDrawn="1"/>
        </p:nvSpPr>
        <p:spPr>
          <a:xfrm rot="20730393">
            <a:off x="10857627" y="1998084"/>
            <a:ext cx="1871202" cy="307777"/>
          </a:xfrm>
          <a:prstGeom prst="rect">
            <a:avLst/>
          </a:prstGeom>
          <a:noFill/>
        </p:spPr>
        <p:txBody>
          <a:bodyPr wrap="square" rtlCol="0">
            <a:spAutoFit/>
          </a:bodyPr>
          <a:lstStyle/>
          <a:p>
            <a:r>
              <a:rPr lang="en-US" sz="1400" b="1" dirty="0">
                <a:solidFill>
                  <a:srgbClr val="00B050"/>
                </a:solidFill>
              </a:rPr>
              <a:t>MFEPT</a:t>
            </a:r>
          </a:p>
        </p:txBody>
      </p:sp>
      <p:sp>
        <p:nvSpPr>
          <p:cNvPr id="30" name="TextBox 29">
            <a:extLst>
              <a:ext uri="{FF2B5EF4-FFF2-40B4-BE49-F238E27FC236}">
                <a16:creationId xmlns:a16="http://schemas.microsoft.com/office/drawing/2014/main" id="{99A77B5A-BDF8-46CA-8DA7-A57107DC7EFB}"/>
              </a:ext>
            </a:extLst>
          </p:cNvPr>
          <p:cNvSpPr txBox="1"/>
          <p:nvPr userDrawn="1"/>
        </p:nvSpPr>
        <p:spPr>
          <a:xfrm rot="19471247">
            <a:off x="10208852" y="860093"/>
            <a:ext cx="1871202" cy="307777"/>
          </a:xfrm>
          <a:prstGeom prst="rect">
            <a:avLst/>
          </a:prstGeom>
          <a:noFill/>
        </p:spPr>
        <p:txBody>
          <a:bodyPr wrap="square" rtlCol="0">
            <a:spAutoFit/>
          </a:bodyPr>
          <a:lstStyle/>
          <a:p>
            <a:r>
              <a:rPr lang="en-US" sz="1400" b="1" dirty="0" err="1">
                <a:solidFill>
                  <a:srgbClr val="00B050"/>
                </a:solidFill>
              </a:rPr>
              <a:t>MoIPC</a:t>
            </a:r>
            <a:endParaRPr lang="en-US" sz="1400" b="1" dirty="0">
              <a:solidFill>
                <a:srgbClr val="00B050"/>
              </a:solidFill>
            </a:endParaRPr>
          </a:p>
        </p:txBody>
      </p:sp>
      <p:sp>
        <p:nvSpPr>
          <p:cNvPr id="31" name="TextBox 30">
            <a:extLst>
              <a:ext uri="{FF2B5EF4-FFF2-40B4-BE49-F238E27FC236}">
                <a16:creationId xmlns:a16="http://schemas.microsoft.com/office/drawing/2014/main" id="{9B414508-260D-4F8B-A5FF-BA819BD31F54}"/>
              </a:ext>
            </a:extLst>
          </p:cNvPr>
          <p:cNvSpPr txBox="1"/>
          <p:nvPr userDrawn="1"/>
        </p:nvSpPr>
        <p:spPr>
          <a:xfrm rot="977494">
            <a:off x="10851598" y="4401393"/>
            <a:ext cx="1871202" cy="307777"/>
          </a:xfrm>
          <a:prstGeom prst="rect">
            <a:avLst/>
          </a:prstGeom>
          <a:noFill/>
        </p:spPr>
        <p:txBody>
          <a:bodyPr wrap="square" rtlCol="0">
            <a:spAutoFit/>
          </a:bodyPr>
          <a:lstStyle/>
          <a:p>
            <a:r>
              <a:rPr lang="en-US" sz="1400" b="1" dirty="0" err="1">
                <a:solidFill>
                  <a:srgbClr val="00B050"/>
                </a:solidFill>
              </a:rPr>
              <a:t>MoP&amp;HRD</a:t>
            </a:r>
            <a:endParaRPr lang="en-US" sz="1400" b="1" dirty="0">
              <a:solidFill>
                <a:srgbClr val="00B050"/>
              </a:solidFill>
            </a:endParaRPr>
          </a:p>
        </p:txBody>
      </p:sp>
      <p:sp>
        <p:nvSpPr>
          <p:cNvPr id="32" name="TextBox 31">
            <a:extLst>
              <a:ext uri="{FF2B5EF4-FFF2-40B4-BE49-F238E27FC236}">
                <a16:creationId xmlns:a16="http://schemas.microsoft.com/office/drawing/2014/main" id="{BCFAC684-D04D-47F8-B593-36BE758F041D}"/>
              </a:ext>
            </a:extLst>
          </p:cNvPr>
          <p:cNvSpPr txBox="1"/>
          <p:nvPr userDrawn="1"/>
        </p:nvSpPr>
        <p:spPr>
          <a:xfrm rot="2435058">
            <a:off x="10163298" y="5631766"/>
            <a:ext cx="1871202" cy="307777"/>
          </a:xfrm>
          <a:prstGeom prst="rect">
            <a:avLst/>
          </a:prstGeom>
          <a:noFill/>
        </p:spPr>
        <p:txBody>
          <a:bodyPr wrap="square" rtlCol="0">
            <a:spAutoFit/>
          </a:bodyPr>
          <a:lstStyle/>
          <a:p>
            <a:r>
              <a:rPr lang="en-US" sz="1400" b="1" dirty="0" err="1">
                <a:solidFill>
                  <a:srgbClr val="00B050"/>
                </a:solidFill>
              </a:rPr>
              <a:t>MoNHSR&amp;C</a:t>
            </a:r>
            <a:endParaRPr lang="en-US" sz="1400" b="1" dirty="0">
              <a:solidFill>
                <a:srgbClr val="00B050"/>
              </a:solidFill>
            </a:endParaRPr>
          </a:p>
        </p:txBody>
      </p:sp>
      <p:sp>
        <p:nvSpPr>
          <p:cNvPr id="34" name="TextBox 33">
            <a:extLst>
              <a:ext uri="{FF2B5EF4-FFF2-40B4-BE49-F238E27FC236}">
                <a16:creationId xmlns:a16="http://schemas.microsoft.com/office/drawing/2014/main" id="{B4D4CB2D-9EA5-48BA-8151-ADD04B460934}"/>
              </a:ext>
            </a:extLst>
          </p:cNvPr>
          <p:cNvSpPr txBox="1"/>
          <p:nvPr userDrawn="1"/>
        </p:nvSpPr>
        <p:spPr>
          <a:xfrm rot="5400000">
            <a:off x="7806206" y="-44740"/>
            <a:ext cx="1232866" cy="307777"/>
          </a:xfrm>
          <a:prstGeom prst="rect">
            <a:avLst/>
          </a:prstGeom>
          <a:noFill/>
        </p:spPr>
        <p:txBody>
          <a:bodyPr wrap="square" rtlCol="0">
            <a:spAutoFit/>
          </a:bodyPr>
          <a:lstStyle/>
          <a:p>
            <a:pPr algn="r"/>
            <a:r>
              <a:rPr lang="en-US" sz="1400" b="1" dirty="0">
                <a:solidFill>
                  <a:schemeClr val="accent4"/>
                </a:solidFill>
              </a:rPr>
              <a:t>ILO</a:t>
            </a:r>
          </a:p>
        </p:txBody>
      </p:sp>
      <p:sp>
        <p:nvSpPr>
          <p:cNvPr id="35" name="TextBox 34">
            <a:extLst>
              <a:ext uri="{FF2B5EF4-FFF2-40B4-BE49-F238E27FC236}">
                <a16:creationId xmlns:a16="http://schemas.microsoft.com/office/drawing/2014/main" id="{1851167D-A5BC-4804-A09F-4AEE9A4FB1C1}"/>
              </a:ext>
            </a:extLst>
          </p:cNvPr>
          <p:cNvSpPr txBox="1"/>
          <p:nvPr userDrawn="1"/>
        </p:nvSpPr>
        <p:spPr>
          <a:xfrm rot="18642622">
            <a:off x="9203266" y="111413"/>
            <a:ext cx="1871202" cy="307777"/>
          </a:xfrm>
          <a:prstGeom prst="rect">
            <a:avLst/>
          </a:prstGeom>
          <a:noFill/>
        </p:spPr>
        <p:txBody>
          <a:bodyPr wrap="square" rtlCol="0">
            <a:spAutoFit/>
          </a:bodyPr>
          <a:lstStyle/>
          <a:p>
            <a:r>
              <a:rPr lang="en-US" sz="1400" b="1" dirty="0">
                <a:solidFill>
                  <a:srgbClr val="00B050"/>
                </a:solidFill>
              </a:rPr>
              <a:t>MoPD&amp;SI</a:t>
            </a:r>
          </a:p>
        </p:txBody>
      </p:sp>
      <p:sp>
        <p:nvSpPr>
          <p:cNvPr id="36" name="TextBox 35">
            <a:extLst>
              <a:ext uri="{FF2B5EF4-FFF2-40B4-BE49-F238E27FC236}">
                <a16:creationId xmlns:a16="http://schemas.microsoft.com/office/drawing/2014/main" id="{BDE5AA31-3B52-41F2-B65F-06AA8228D3F9}"/>
              </a:ext>
            </a:extLst>
          </p:cNvPr>
          <p:cNvSpPr txBox="1"/>
          <p:nvPr userDrawn="1"/>
        </p:nvSpPr>
        <p:spPr>
          <a:xfrm rot="3710007">
            <a:off x="8983113" y="6488127"/>
            <a:ext cx="1871202" cy="307777"/>
          </a:xfrm>
          <a:prstGeom prst="rect">
            <a:avLst/>
          </a:prstGeom>
          <a:noFill/>
        </p:spPr>
        <p:txBody>
          <a:bodyPr wrap="square" rtlCol="0">
            <a:spAutoFit/>
          </a:bodyPr>
          <a:lstStyle/>
          <a:p>
            <a:r>
              <a:rPr lang="en-US" sz="1400" b="1" dirty="0" err="1">
                <a:solidFill>
                  <a:srgbClr val="00B050"/>
                </a:solidFill>
              </a:rPr>
              <a:t>MoNFS</a:t>
            </a:r>
            <a:endParaRPr lang="en-US" sz="1400" b="1" dirty="0">
              <a:solidFill>
                <a:srgbClr val="00B050"/>
              </a:solidFill>
            </a:endParaRPr>
          </a:p>
        </p:txBody>
      </p:sp>
      <p:sp>
        <p:nvSpPr>
          <p:cNvPr id="38" name="Rectangle 37">
            <a:extLst>
              <a:ext uri="{FF2B5EF4-FFF2-40B4-BE49-F238E27FC236}">
                <a16:creationId xmlns:a16="http://schemas.microsoft.com/office/drawing/2014/main" id="{4F6F4ADC-F72A-4043-8396-1707979F6C90}"/>
              </a:ext>
            </a:extLst>
          </p:cNvPr>
          <p:cNvSpPr/>
          <p:nvPr userDrawn="1"/>
        </p:nvSpPr>
        <p:spPr>
          <a:xfrm>
            <a:off x="12443" y="-55233"/>
            <a:ext cx="385963" cy="2279449"/>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C4E67087-4FB2-4103-85F8-3A8B3C7E1C87}"/>
              </a:ext>
            </a:extLst>
          </p:cNvPr>
          <p:cNvSpPr txBox="1"/>
          <p:nvPr userDrawn="1"/>
        </p:nvSpPr>
        <p:spPr>
          <a:xfrm rot="18524398">
            <a:off x="6354328" y="6211927"/>
            <a:ext cx="1232866" cy="307777"/>
          </a:xfrm>
          <a:prstGeom prst="rect">
            <a:avLst/>
          </a:prstGeom>
          <a:noFill/>
        </p:spPr>
        <p:txBody>
          <a:bodyPr wrap="square" rtlCol="0">
            <a:spAutoFit/>
          </a:bodyPr>
          <a:lstStyle/>
          <a:p>
            <a:pPr algn="r"/>
            <a:r>
              <a:rPr lang="en-US" sz="1400" b="1" dirty="0">
                <a:solidFill>
                  <a:schemeClr val="accent4"/>
                </a:solidFill>
              </a:rPr>
              <a:t>UNAIDS</a:t>
            </a:r>
          </a:p>
        </p:txBody>
      </p:sp>
    </p:spTree>
    <p:extLst>
      <p:ext uri="{BB962C8B-B14F-4D97-AF65-F5344CB8AC3E}">
        <p14:creationId xmlns:p14="http://schemas.microsoft.com/office/powerpoint/2010/main" val="8873580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631FD-973F-4E93-AC46-6E969C7A53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43F5E2-C105-49D7-958D-811E506E059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DEC8A5-9156-41E0-AF7A-ED5F39B74668}"/>
              </a:ext>
            </a:extLst>
          </p:cNvPr>
          <p:cNvSpPr>
            <a:spLocks noGrp="1"/>
          </p:cNvSpPr>
          <p:nvPr>
            <p:ph type="dt" sz="half" idx="10"/>
          </p:nvPr>
        </p:nvSpPr>
        <p:spPr/>
        <p:txBody>
          <a:bodyPr/>
          <a:lstStyle/>
          <a:p>
            <a:fld id="{386740CB-A518-48A7-B3B8-B291A3B46F6A}" type="datetimeFigureOut">
              <a:rPr lang="en-US" smtClean="0"/>
              <a:t>10/27/2022</a:t>
            </a:fld>
            <a:endParaRPr lang="en-US"/>
          </a:p>
        </p:txBody>
      </p:sp>
      <p:sp>
        <p:nvSpPr>
          <p:cNvPr id="5" name="Footer Placeholder 4">
            <a:extLst>
              <a:ext uri="{FF2B5EF4-FFF2-40B4-BE49-F238E27FC236}">
                <a16:creationId xmlns:a16="http://schemas.microsoft.com/office/drawing/2014/main" id="{FF3847D9-4120-42F7-AF9C-AC09EDCA06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5AFB35-F7FB-4A1C-81A3-70ED47F1D840}"/>
              </a:ext>
            </a:extLst>
          </p:cNvPr>
          <p:cNvSpPr>
            <a:spLocks noGrp="1"/>
          </p:cNvSpPr>
          <p:nvPr>
            <p:ph type="sldNum" sz="quarter" idx="12"/>
          </p:nvPr>
        </p:nvSpPr>
        <p:spPr/>
        <p:txBody>
          <a:bodyPr/>
          <a:lstStyle/>
          <a:p>
            <a:fld id="{4A30F763-410A-4646-8193-F35C3BF82D4F}" type="slidenum">
              <a:rPr lang="en-US" smtClean="0"/>
              <a:t>‹#›</a:t>
            </a:fld>
            <a:endParaRPr lang="en-US"/>
          </a:p>
        </p:txBody>
      </p:sp>
    </p:spTree>
    <p:extLst>
      <p:ext uri="{BB962C8B-B14F-4D97-AF65-F5344CB8AC3E}">
        <p14:creationId xmlns:p14="http://schemas.microsoft.com/office/powerpoint/2010/main" val="13970719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92C1-541D-4C22-BEE6-D0667936699A}"/>
              </a:ext>
            </a:extLst>
          </p:cNvPr>
          <p:cNvSpPr>
            <a:spLocks noGrp="1"/>
          </p:cNvSpPr>
          <p:nvPr>
            <p:ph type="title"/>
          </p:nvPr>
        </p:nvSpPr>
        <p:spPr>
          <a:xfrm>
            <a:off x="838200" y="365125"/>
            <a:ext cx="10515600" cy="841375"/>
          </a:xfrm>
        </p:spPr>
        <p:txBody>
          <a:bodyPr>
            <a:normAutofit/>
          </a:bodyPr>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id="{D5E55631-4C52-4D7F-A11A-889FFF9581E7}"/>
              </a:ext>
            </a:extLst>
          </p:cNvPr>
          <p:cNvSpPr>
            <a:spLocks noGrp="1"/>
          </p:cNvSpPr>
          <p:nvPr>
            <p:ph idx="1"/>
          </p:nvPr>
        </p:nvSpPr>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848981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592C1-541D-4C22-BEE6-D0667936699A}"/>
              </a:ext>
            </a:extLst>
          </p:cNvPr>
          <p:cNvSpPr>
            <a:spLocks noGrp="1"/>
          </p:cNvSpPr>
          <p:nvPr>
            <p:ph type="title"/>
          </p:nvPr>
        </p:nvSpPr>
        <p:spPr>
          <a:xfrm>
            <a:off x="838200" y="365125"/>
            <a:ext cx="10515600" cy="841375"/>
          </a:xfrm>
        </p:spPr>
        <p:txBody>
          <a:bodyPr>
            <a:normAutofit/>
          </a:bodyPr>
          <a:lstStyle>
            <a:lvl1pPr>
              <a:defRPr sz="3200" b="1"/>
            </a:lvl1pPr>
          </a:lstStyle>
          <a:p>
            <a:r>
              <a:rPr lang="en-US"/>
              <a:t>Click to edit Master title style</a:t>
            </a:r>
          </a:p>
        </p:txBody>
      </p:sp>
    </p:spTree>
    <p:extLst>
      <p:ext uri="{BB962C8B-B14F-4D97-AF65-F5344CB8AC3E}">
        <p14:creationId xmlns:p14="http://schemas.microsoft.com/office/powerpoint/2010/main" val="3725193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0802F-EE12-431E-A7FC-8C81AC3078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0052F7F-2EA0-4223-BD86-1058EEB71E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94C1CD-D275-4606-A7C7-1148382B97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630BFA-D12B-4B54-B87A-6EB9FDB98D8B}"/>
              </a:ext>
            </a:extLst>
          </p:cNvPr>
          <p:cNvSpPr>
            <a:spLocks noGrp="1"/>
          </p:cNvSpPr>
          <p:nvPr>
            <p:ph type="dt" sz="half" idx="10"/>
          </p:nvPr>
        </p:nvSpPr>
        <p:spPr/>
        <p:txBody>
          <a:bodyPr/>
          <a:lstStyle/>
          <a:p>
            <a:fld id="{6D74A863-A145-48B9-BC20-CD6C1FBFF711}" type="datetimeFigureOut">
              <a:rPr lang="en-US" smtClean="0"/>
              <a:t>10/27/2022</a:t>
            </a:fld>
            <a:endParaRPr lang="en-US"/>
          </a:p>
        </p:txBody>
      </p:sp>
      <p:sp>
        <p:nvSpPr>
          <p:cNvPr id="6" name="Footer Placeholder 5">
            <a:extLst>
              <a:ext uri="{FF2B5EF4-FFF2-40B4-BE49-F238E27FC236}">
                <a16:creationId xmlns:a16="http://schemas.microsoft.com/office/drawing/2014/main" id="{CC6E6820-0B41-437A-9399-1B9860DFBA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3100DB-AB02-432C-8DE0-79CF5FE5C837}"/>
              </a:ext>
            </a:extLst>
          </p:cNvPr>
          <p:cNvSpPr>
            <a:spLocks noGrp="1"/>
          </p:cNvSpPr>
          <p:nvPr>
            <p:ph type="sldNum" sz="quarter" idx="12"/>
          </p:nvPr>
        </p:nvSpPr>
        <p:spPr/>
        <p:txBody>
          <a:bodyPr/>
          <a:lstStyle/>
          <a:p>
            <a:fld id="{075DF28E-E0C3-495B-9ACD-8D93E2380BB0}" type="slidenum">
              <a:rPr lang="en-US" smtClean="0"/>
              <a:t>‹#›</a:t>
            </a:fld>
            <a:endParaRPr lang="en-US"/>
          </a:p>
        </p:txBody>
      </p:sp>
    </p:spTree>
    <p:extLst>
      <p:ext uri="{BB962C8B-B14F-4D97-AF65-F5344CB8AC3E}">
        <p14:creationId xmlns:p14="http://schemas.microsoft.com/office/powerpoint/2010/main" val="319528420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F716B-26B5-4DCF-843D-2260F3E731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CD7D41-EF11-4E93-B100-219A2DE75A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50957D-A8DB-4AA2-98E9-55C85387EA53}"/>
              </a:ext>
            </a:extLst>
          </p:cNvPr>
          <p:cNvSpPr>
            <a:spLocks noGrp="1"/>
          </p:cNvSpPr>
          <p:nvPr>
            <p:ph type="dt" sz="half" idx="10"/>
          </p:nvPr>
        </p:nvSpPr>
        <p:spPr/>
        <p:txBody>
          <a:bodyPr/>
          <a:lstStyle/>
          <a:p>
            <a:fld id="{386740CB-A518-48A7-B3B8-B291A3B46F6A}" type="datetimeFigureOut">
              <a:rPr lang="en-US" smtClean="0"/>
              <a:t>10/27/2022</a:t>
            </a:fld>
            <a:endParaRPr lang="en-US"/>
          </a:p>
        </p:txBody>
      </p:sp>
      <p:sp>
        <p:nvSpPr>
          <p:cNvPr id="5" name="Footer Placeholder 4">
            <a:extLst>
              <a:ext uri="{FF2B5EF4-FFF2-40B4-BE49-F238E27FC236}">
                <a16:creationId xmlns:a16="http://schemas.microsoft.com/office/drawing/2014/main" id="{5D65D354-021B-4CA0-8242-5CC7596765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8301A-055A-44DD-8AD9-912BAA9EDACE}"/>
              </a:ext>
            </a:extLst>
          </p:cNvPr>
          <p:cNvSpPr>
            <a:spLocks noGrp="1"/>
          </p:cNvSpPr>
          <p:nvPr>
            <p:ph type="sldNum" sz="quarter" idx="12"/>
          </p:nvPr>
        </p:nvSpPr>
        <p:spPr/>
        <p:txBody>
          <a:bodyPr/>
          <a:lstStyle/>
          <a:p>
            <a:fld id="{4A30F763-410A-4646-8193-F35C3BF82D4F}" type="slidenum">
              <a:rPr lang="en-US" smtClean="0"/>
              <a:t>‹#›</a:t>
            </a:fld>
            <a:endParaRPr lang="en-US"/>
          </a:p>
        </p:txBody>
      </p:sp>
    </p:spTree>
    <p:extLst>
      <p:ext uri="{BB962C8B-B14F-4D97-AF65-F5344CB8AC3E}">
        <p14:creationId xmlns:p14="http://schemas.microsoft.com/office/powerpoint/2010/main" val="349220183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02FB4-AF88-437B-A75A-6848CF575B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1FFD5F-10AA-4DA1-B40B-C4902C353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54BC0F-72C2-46EB-906D-D94D482504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2DA963-D6C6-446D-87A0-2709681022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96AF07-12A0-425D-982F-98308B132F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736F42-3C80-46D8-9F59-CDE3B6A453EC}"/>
              </a:ext>
            </a:extLst>
          </p:cNvPr>
          <p:cNvSpPr>
            <a:spLocks noGrp="1"/>
          </p:cNvSpPr>
          <p:nvPr>
            <p:ph type="dt" sz="half" idx="10"/>
          </p:nvPr>
        </p:nvSpPr>
        <p:spPr/>
        <p:txBody>
          <a:bodyPr/>
          <a:lstStyle/>
          <a:p>
            <a:fld id="{386740CB-A518-48A7-B3B8-B291A3B46F6A}" type="datetimeFigureOut">
              <a:rPr lang="en-US" smtClean="0"/>
              <a:t>10/27/2022</a:t>
            </a:fld>
            <a:endParaRPr lang="en-US"/>
          </a:p>
        </p:txBody>
      </p:sp>
      <p:sp>
        <p:nvSpPr>
          <p:cNvPr id="8" name="Footer Placeholder 7">
            <a:extLst>
              <a:ext uri="{FF2B5EF4-FFF2-40B4-BE49-F238E27FC236}">
                <a16:creationId xmlns:a16="http://schemas.microsoft.com/office/drawing/2014/main" id="{8A5FB458-1CDA-4A5D-AF84-5E1A88B9BE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12AD07-B8B2-4639-9E8A-45F87E4B90BC}"/>
              </a:ext>
            </a:extLst>
          </p:cNvPr>
          <p:cNvSpPr>
            <a:spLocks noGrp="1"/>
          </p:cNvSpPr>
          <p:nvPr>
            <p:ph type="sldNum" sz="quarter" idx="12"/>
          </p:nvPr>
        </p:nvSpPr>
        <p:spPr/>
        <p:txBody>
          <a:bodyPr/>
          <a:lstStyle/>
          <a:p>
            <a:fld id="{4A30F763-410A-4646-8193-F35C3BF82D4F}" type="slidenum">
              <a:rPr lang="en-US" smtClean="0"/>
              <a:t>‹#›</a:t>
            </a:fld>
            <a:endParaRPr lang="en-US"/>
          </a:p>
        </p:txBody>
      </p:sp>
    </p:spTree>
    <p:extLst>
      <p:ext uri="{BB962C8B-B14F-4D97-AF65-F5344CB8AC3E}">
        <p14:creationId xmlns:p14="http://schemas.microsoft.com/office/powerpoint/2010/main" val="125012842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8794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59633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FB935A2-2F4A-487F-AD12-31F909617962}"/>
              </a:ext>
            </a:extLst>
          </p:cNvPr>
          <p:cNvSpPr/>
          <p:nvPr userDrawn="1"/>
        </p:nvSpPr>
        <p:spPr>
          <a:xfrm>
            <a:off x="0" y="0"/>
            <a:ext cx="12192000" cy="6858000"/>
          </a:xfrm>
          <a:prstGeom prst="rect">
            <a:avLst/>
          </a:prstGeom>
          <a:solidFill>
            <a:srgbClr val="ECECE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04FDD4-18C1-4CE4-925A-8E246C96A2E8}"/>
              </a:ext>
            </a:extLst>
          </p:cNvPr>
          <p:cNvSpPr>
            <a:spLocks noGrp="1"/>
          </p:cNvSpPr>
          <p:nvPr>
            <p:ph type="ctrTitle"/>
          </p:nvPr>
        </p:nvSpPr>
        <p:spPr>
          <a:xfrm>
            <a:off x="1524000" y="1122363"/>
            <a:ext cx="9144000" cy="2387600"/>
          </a:xfrm>
        </p:spPr>
        <p:txBody>
          <a:bodyPr anchor="b">
            <a:noAutofit/>
          </a:bodyPr>
          <a:lstStyle>
            <a:lvl1pPr algn="ctr">
              <a:defRPr sz="8800" spc="2000" baseline="0"/>
            </a:lvl1pPr>
          </a:lstStyle>
          <a:p>
            <a:r>
              <a:rPr lang="en-US" dirty="0"/>
              <a:t>Click to edit</a:t>
            </a:r>
          </a:p>
        </p:txBody>
      </p:sp>
      <p:sp>
        <p:nvSpPr>
          <p:cNvPr id="3" name="Subtitle 2">
            <a:extLst>
              <a:ext uri="{FF2B5EF4-FFF2-40B4-BE49-F238E27FC236}">
                <a16:creationId xmlns:a16="http://schemas.microsoft.com/office/drawing/2014/main" id="{1C7146E9-116C-4DE9-9C9B-940AF7A7D760}"/>
              </a:ext>
            </a:extLst>
          </p:cNvPr>
          <p:cNvSpPr>
            <a:spLocks noGrp="1"/>
          </p:cNvSpPr>
          <p:nvPr>
            <p:ph type="subTitle" idx="1"/>
          </p:nvPr>
        </p:nvSpPr>
        <p:spPr>
          <a:xfrm>
            <a:off x="1524000" y="3602038"/>
            <a:ext cx="9144000" cy="1655762"/>
          </a:xfrm>
        </p:spPr>
        <p:txBody>
          <a:bodyPr/>
          <a:lstStyle>
            <a:lvl1pPr marL="0" indent="0" algn="ctr">
              <a:lnSpc>
                <a:spcPct val="70000"/>
              </a:lnSpc>
              <a:buNone/>
              <a:defRPr sz="2400" spc="1000" baseline="0">
                <a:solidFill>
                  <a:schemeClr val="bg2">
                    <a:lumMod val="5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23371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D15DA28-0078-4CA1-8DC4-E1EE94187B3F}"/>
              </a:ext>
            </a:extLst>
          </p:cNvPr>
          <p:cNvSpPr>
            <a:spLocks noGrp="1"/>
          </p:cNvSpPr>
          <p:nvPr>
            <p:ph idx="1"/>
          </p:nvPr>
        </p:nvSpPr>
        <p:spPr>
          <a:xfrm>
            <a:off x="838200" y="1513114"/>
            <a:ext cx="10515600" cy="474913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34789553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1D2D4-C525-4CE3-B39B-7E7550B1B9A7}"/>
              </a:ext>
            </a:extLst>
          </p:cNvPr>
          <p:cNvSpPr>
            <a:spLocks noGrp="1"/>
          </p:cNvSpPr>
          <p:nvPr>
            <p:ph type="title" hasCustomPrompt="1"/>
          </p:nvPr>
        </p:nvSpPr>
        <p:spPr>
          <a:xfrm>
            <a:off x="838200" y="578986"/>
            <a:ext cx="10515600" cy="597115"/>
          </a:xfrm>
        </p:spPr>
        <p:txBody>
          <a:bodyPr anchor="t">
            <a:normAutofit/>
          </a:bodyPr>
          <a:lstStyle>
            <a:lvl1pPr algn="ctr">
              <a:defRPr sz="3200" b="1" cap="all" spc="0" baseline="0">
                <a:solidFill>
                  <a:schemeClr val="bg2">
                    <a:lumMod val="50000"/>
                  </a:schemeClr>
                </a:solidFill>
              </a:defRPr>
            </a:lvl1pPr>
          </a:lstStyle>
          <a:p>
            <a:r>
              <a:rPr lang="en-US" dirty="0"/>
              <a:t>CLICK TO EDIT MASTER TITLE STYLE</a:t>
            </a:r>
          </a:p>
        </p:txBody>
      </p:sp>
      <p:sp>
        <p:nvSpPr>
          <p:cNvPr id="15" name="Text Placeholder 14">
            <a:extLst>
              <a:ext uri="{FF2B5EF4-FFF2-40B4-BE49-F238E27FC236}">
                <a16:creationId xmlns:a16="http://schemas.microsoft.com/office/drawing/2014/main" id="{5631125B-68CC-462C-8AAD-2C021681D55E}"/>
              </a:ext>
            </a:extLst>
          </p:cNvPr>
          <p:cNvSpPr>
            <a:spLocks noGrp="1"/>
          </p:cNvSpPr>
          <p:nvPr>
            <p:ph type="body" sz="quarter" idx="10"/>
          </p:nvPr>
        </p:nvSpPr>
        <p:spPr>
          <a:xfrm>
            <a:off x="838200" y="195264"/>
            <a:ext cx="10515600" cy="316365"/>
          </a:xfrm>
        </p:spPr>
        <p:txBody>
          <a:bodyPr anchor="b">
            <a:normAutofit/>
          </a:bodyPr>
          <a:lstStyle>
            <a:lvl1pPr marL="0" indent="0" algn="ctr">
              <a:buNone/>
              <a:defRPr sz="18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a:t>
            </a:r>
          </a:p>
        </p:txBody>
      </p:sp>
      <p:sp>
        <p:nvSpPr>
          <p:cNvPr id="17" name="Text Placeholder 16">
            <a:extLst>
              <a:ext uri="{FF2B5EF4-FFF2-40B4-BE49-F238E27FC236}">
                <a16:creationId xmlns:a16="http://schemas.microsoft.com/office/drawing/2014/main" id="{8E487B41-990B-4BEB-83D9-FF8C8AB6A5D1}"/>
              </a:ext>
            </a:extLst>
          </p:cNvPr>
          <p:cNvSpPr>
            <a:spLocks noGrp="1"/>
          </p:cNvSpPr>
          <p:nvPr>
            <p:ph type="body" sz="quarter" idx="11"/>
          </p:nvPr>
        </p:nvSpPr>
        <p:spPr>
          <a:xfrm>
            <a:off x="0" y="6596063"/>
            <a:ext cx="12192000" cy="261937"/>
          </a:xfrm>
        </p:spPr>
        <p:txBody>
          <a:bodyPr>
            <a:normAutofit/>
          </a:bodyPr>
          <a:lstStyle>
            <a:lvl1pPr marL="0" indent="0">
              <a:buFont typeface="Arial" panose="020B0604020202020204" pitchFamily="34" charset="0"/>
              <a:buNone/>
              <a:defRPr sz="1050" spc="300">
                <a:solidFill>
                  <a:schemeClr val="bg2">
                    <a:lumMod val="50000"/>
                  </a:schemeClr>
                </a:solidFill>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Font typeface="Arial" panose="020B0604020202020204" pitchFamily="34" charset="0"/>
              <a:buNone/>
              <a:defRPr/>
            </a:lvl4pPr>
            <a:lvl5pPr marL="1828800" indent="0">
              <a:buFont typeface="Arial" panose="020B0604020202020204" pitchFamily="34" charset="0"/>
              <a:buNone/>
              <a:defRPr/>
            </a:lvl5pPr>
          </a:lstStyle>
          <a:p>
            <a:pPr lvl="0"/>
            <a:r>
              <a:rPr lang="en-US" dirty="0"/>
              <a:t>Click to</a:t>
            </a:r>
          </a:p>
        </p:txBody>
      </p:sp>
    </p:spTree>
    <p:extLst>
      <p:ext uri="{BB962C8B-B14F-4D97-AF65-F5344CB8AC3E}">
        <p14:creationId xmlns:p14="http://schemas.microsoft.com/office/powerpoint/2010/main" val="20435577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5" name="Picture 14" descr="A group of people in a room&#10;&#10;Description automatically generated with low confidence">
            <a:extLst>
              <a:ext uri="{FF2B5EF4-FFF2-40B4-BE49-F238E27FC236}">
                <a16:creationId xmlns:a16="http://schemas.microsoft.com/office/drawing/2014/main" id="{519856BE-DB3B-4B4E-8019-AE4DAF362E20}"/>
              </a:ext>
            </a:extLst>
          </p:cNvPr>
          <p:cNvPicPr>
            <a:picLocks noChangeAspect="1"/>
          </p:cNvPicPr>
          <p:nvPr userDrawn="1"/>
        </p:nvPicPr>
        <p:blipFill rotWithShape="1">
          <a:blip r:embed="rId2">
            <a:duotone>
              <a:prstClr val="black"/>
              <a:srgbClr val="D9C3A5">
                <a:tint val="50000"/>
                <a:satMod val="180000"/>
              </a:srgbClr>
            </a:duotone>
            <a:alphaModFix amt="50000"/>
            <a:extLst>
              <a:ext uri="{28A0092B-C50C-407E-A947-70E740481C1C}">
                <a14:useLocalDpi xmlns:a14="http://schemas.microsoft.com/office/drawing/2010/main" val="0"/>
              </a:ext>
            </a:extLst>
          </a:blip>
          <a:srcRect b="12367"/>
          <a:stretch/>
        </p:blipFill>
        <p:spPr>
          <a:xfrm flipH="1">
            <a:off x="0" y="-1"/>
            <a:ext cx="12192000" cy="6858001"/>
          </a:xfrm>
          <a:prstGeom prst="rect">
            <a:avLst/>
          </a:prstGeom>
        </p:spPr>
      </p:pic>
      <p:sp>
        <p:nvSpPr>
          <p:cNvPr id="17" name="Rectangle 16">
            <a:extLst>
              <a:ext uri="{FF2B5EF4-FFF2-40B4-BE49-F238E27FC236}">
                <a16:creationId xmlns:a16="http://schemas.microsoft.com/office/drawing/2014/main" id="{08C81951-4A79-480E-AFC5-FDD9F7EA824E}"/>
              </a:ext>
            </a:extLst>
          </p:cNvPr>
          <p:cNvSpPr/>
          <p:nvPr userDrawn="1"/>
        </p:nvSpPr>
        <p:spPr>
          <a:xfrm>
            <a:off x="2281960" y="-1"/>
            <a:ext cx="9910040" cy="6857985"/>
          </a:xfrm>
          <a:prstGeom prst="rect">
            <a:avLst/>
          </a:prstGeom>
          <a:gradFill flip="none" rotWithShape="1">
            <a:gsLst>
              <a:gs pos="54400">
                <a:srgbClr val="FEFEFE">
                  <a:alpha val="52000"/>
                </a:srgbClr>
              </a:gs>
              <a:gs pos="0">
                <a:schemeClr val="accent1">
                  <a:lumMod val="5000"/>
                  <a:lumOff val="95000"/>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B3EA2ED-020A-4942-926C-F02B17FF21DB}"/>
              </a:ext>
            </a:extLst>
          </p:cNvPr>
          <p:cNvSpPr/>
          <p:nvPr userDrawn="1"/>
        </p:nvSpPr>
        <p:spPr>
          <a:xfrm>
            <a:off x="0" y="2957295"/>
            <a:ext cx="12192000" cy="289740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51AB3C-2A49-48E9-A883-699C472AA176}"/>
              </a:ext>
            </a:extLst>
          </p:cNvPr>
          <p:cNvSpPr>
            <a:spLocks noGrp="1"/>
          </p:cNvSpPr>
          <p:nvPr>
            <p:ph type="title"/>
          </p:nvPr>
        </p:nvSpPr>
        <p:spPr>
          <a:xfrm>
            <a:off x="2281960" y="3537527"/>
            <a:ext cx="9065490" cy="1024948"/>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77D783E7-18E4-4BEC-945A-6EA877F6D383}"/>
              </a:ext>
            </a:extLst>
          </p:cNvPr>
          <p:cNvSpPr>
            <a:spLocks noGrp="1"/>
          </p:cNvSpPr>
          <p:nvPr>
            <p:ph type="body" idx="1"/>
          </p:nvPr>
        </p:nvSpPr>
        <p:spPr>
          <a:xfrm>
            <a:off x="2281960" y="4589463"/>
            <a:ext cx="9065490" cy="776863"/>
          </a:xfrm>
        </p:spPr>
        <p:txBody>
          <a:bodyPr/>
          <a:lstStyle>
            <a:lvl1pPr marL="0" indent="0">
              <a:lnSpc>
                <a:spcPct val="100000"/>
              </a:lnSpc>
              <a:buNone/>
              <a:defRPr sz="2400" b="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A45F1F88-FA40-4943-BD96-1352EE7624A2}"/>
              </a:ext>
            </a:extLst>
          </p:cNvPr>
          <p:cNvCxnSpPr>
            <a:cxnSpLocks/>
          </p:cNvCxnSpPr>
          <p:nvPr userDrawn="1"/>
        </p:nvCxnSpPr>
        <p:spPr>
          <a:xfrm flipV="1">
            <a:off x="0" y="4589463"/>
            <a:ext cx="12192000" cy="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ED253CE7-DF2B-41D6-9470-A6630230D6C0}"/>
              </a:ext>
            </a:extLst>
          </p:cNvPr>
          <p:cNvSpPr>
            <a:spLocks noGrp="1"/>
          </p:cNvSpPr>
          <p:nvPr>
            <p:ph type="body" sz="quarter" idx="10"/>
          </p:nvPr>
        </p:nvSpPr>
        <p:spPr>
          <a:xfrm>
            <a:off x="258909" y="241374"/>
            <a:ext cx="2023051" cy="2715921"/>
          </a:xfrm>
        </p:spPr>
        <p:txBody>
          <a:bodyPr anchor="ctr">
            <a:noAutofit/>
          </a:bodyPr>
          <a:lstStyle>
            <a:lvl1pPr marL="0" indent="0" algn="ctr">
              <a:buNone/>
              <a:defRPr sz="11500" b="1">
                <a:solidFill>
                  <a:schemeClr val="bg1"/>
                </a:solidFill>
                <a:effectLst>
                  <a:outerShdw blurRad="38100" dist="38100" dir="2700000" algn="tl">
                    <a:srgbClr val="000000">
                      <a:alpha val="43137"/>
                    </a:srgbClr>
                  </a:outerShdw>
                </a:effectLst>
                <a:latin typeface="+mj-lt"/>
              </a:defRPr>
            </a:lvl1pPr>
          </a:lstStyle>
          <a:p>
            <a:pPr lvl="0"/>
            <a:r>
              <a:rPr lang="en-US" dirty="0"/>
              <a:t>C</a:t>
            </a:r>
          </a:p>
        </p:txBody>
      </p:sp>
    </p:spTree>
    <p:extLst>
      <p:ext uri="{BB962C8B-B14F-4D97-AF65-F5344CB8AC3E}">
        <p14:creationId xmlns:p14="http://schemas.microsoft.com/office/powerpoint/2010/main" val="31669108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4A706B-28E7-4210-8B9C-AD7F02CAAB03}" type="datetime1">
              <a:rPr lang="en-US" smtClean="0"/>
              <a:t>10/27/2022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B0FA70-0ACB-40B9-8D3B-0A1660E90760}" type="slidenum">
              <a:rPr lang="en-US" smtClean="0"/>
              <a:t>‹#›</a:t>
            </a:fld>
            <a:endParaRPr lang="en-US"/>
          </a:p>
        </p:txBody>
      </p:sp>
    </p:spTree>
    <p:extLst>
      <p:ext uri="{BB962C8B-B14F-4D97-AF65-F5344CB8AC3E}">
        <p14:creationId xmlns:p14="http://schemas.microsoft.com/office/powerpoint/2010/main" val="58033535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6891A2A-A404-49F3-A247-2441546E87EF}"/>
              </a:ext>
            </a:extLst>
          </p:cNvPr>
          <p:cNvGraphicFramePr>
            <a:graphicFrameLocks/>
          </p:cNvGraphicFramePr>
          <p:nvPr userDrawn="1">
            <p:extLst/>
          </p:nvPr>
        </p:nvGraphicFramePr>
        <p:xfrm>
          <a:off x="838200" y="398535"/>
          <a:ext cx="10515600" cy="6060929"/>
        </p:xfrm>
        <a:graphic>
          <a:graphicData uri="http://schemas.openxmlformats.org/drawingml/2006/table">
            <a:tbl>
              <a:tblPr firstRow="1" bandRow="1">
                <a:tableStyleId>{5940675A-B579-460E-94D1-54222C63F5DA}</a:tableStyleId>
              </a:tblPr>
              <a:tblGrid>
                <a:gridCol w="2103120">
                  <a:extLst>
                    <a:ext uri="{9D8B030D-6E8A-4147-A177-3AD203B41FA5}">
                      <a16:colId xmlns:a16="http://schemas.microsoft.com/office/drawing/2014/main" val="300577474"/>
                    </a:ext>
                  </a:extLst>
                </a:gridCol>
                <a:gridCol w="2103120">
                  <a:extLst>
                    <a:ext uri="{9D8B030D-6E8A-4147-A177-3AD203B41FA5}">
                      <a16:colId xmlns:a16="http://schemas.microsoft.com/office/drawing/2014/main" val="1000887677"/>
                    </a:ext>
                  </a:extLst>
                </a:gridCol>
                <a:gridCol w="2103120">
                  <a:extLst>
                    <a:ext uri="{9D8B030D-6E8A-4147-A177-3AD203B41FA5}">
                      <a16:colId xmlns:a16="http://schemas.microsoft.com/office/drawing/2014/main" val="7066513"/>
                    </a:ext>
                  </a:extLst>
                </a:gridCol>
                <a:gridCol w="2103120">
                  <a:extLst>
                    <a:ext uri="{9D8B030D-6E8A-4147-A177-3AD203B41FA5}">
                      <a16:colId xmlns:a16="http://schemas.microsoft.com/office/drawing/2014/main" val="3322637002"/>
                    </a:ext>
                  </a:extLst>
                </a:gridCol>
                <a:gridCol w="2103120">
                  <a:extLst>
                    <a:ext uri="{9D8B030D-6E8A-4147-A177-3AD203B41FA5}">
                      <a16:colId xmlns:a16="http://schemas.microsoft.com/office/drawing/2014/main" val="3799231839"/>
                    </a:ext>
                  </a:extLst>
                </a:gridCol>
              </a:tblGrid>
              <a:tr h="391109">
                <a:tc>
                  <a:txBody>
                    <a:bodyPr/>
                    <a:lstStyle/>
                    <a:p>
                      <a:pPr algn="ctr"/>
                      <a:r>
                        <a:rPr lang="en-US" sz="1200" dirty="0"/>
                        <a:t>Mon</a:t>
                      </a:r>
                    </a:p>
                  </a:txBody>
                  <a:tcPr anchor="ctr">
                    <a:lnL w="12700" cmpd="sng">
                      <a:noFill/>
                    </a:lnL>
                    <a:lnR w="12700" cmpd="sng">
                      <a:noFill/>
                    </a:lnR>
                    <a:lnT w="12700" cmpd="sng">
                      <a:noFill/>
                    </a:lnT>
                    <a:lnB w="38100" cap="flat" cmpd="sng" algn="ctr">
                      <a:solidFill>
                        <a:schemeClr val="accent2"/>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Tue</a:t>
                      </a:r>
                    </a:p>
                  </a:txBody>
                  <a:tcPr anchor="ctr">
                    <a:lnL w="12700" cmpd="sng">
                      <a:noFill/>
                    </a:lnL>
                    <a:lnR w="12700" cmpd="sng">
                      <a:noFill/>
                    </a:lnR>
                    <a:lnT w="12700" cmpd="sng">
                      <a:noFill/>
                    </a:lnT>
                    <a:lnB w="38100" cap="flat" cmpd="sng" algn="ctr">
                      <a:solidFill>
                        <a:schemeClr val="accent2"/>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Wed</a:t>
                      </a:r>
                    </a:p>
                  </a:txBody>
                  <a:tcPr anchor="ctr">
                    <a:lnL w="12700" cmpd="sng">
                      <a:noFill/>
                    </a:lnL>
                    <a:lnR w="12700" cmpd="sng">
                      <a:noFill/>
                    </a:lnR>
                    <a:lnT w="12700" cmpd="sng">
                      <a:noFill/>
                    </a:lnT>
                    <a:lnB w="38100" cap="flat" cmpd="sng" algn="ctr">
                      <a:solidFill>
                        <a:schemeClr val="accent2"/>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Thu</a:t>
                      </a:r>
                    </a:p>
                  </a:txBody>
                  <a:tcPr anchor="ctr">
                    <a:lnL w="12700" cmpd="sng">
                      <a:noFill/>
                    </a:lnL>
                    <a:lnR w="12700" cmpd="sng">
                      <a:noFill/>
                    </a:lnR>
                    <a:lnT w="12700" cmpd="sng">
                      <a:noFill/>
                    </a:lnT>
                    <a:lnB w="38100" cap="flat" cmpd="sng" algn="ctr">
                      <a:solidFill>
                        <a:schemeClr val="accent2"/>
                      </a:solidFill>
                      <a:prstDash val="sysDash"/>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t>Fri</a:t>
                      </a:r>
                    </a:p>
                  </a:txBody>
                  <a:tcPr anchor="ctr">
                    <a:lnL w="12700" cmpd="sng">
                      <a:noFill/>
                    </a:lnL>
                    <a:lnR w="12700" cmpd="sng">
                      <a:noFill/>
                    </a:lnR>
                    <a:lnT w="12700" cmpd="sng">
                      <a:noFill/>
                    </a:lnT>
                    <a:lnB w="38100" cap="flat" cmpd="sng" algn="ctr">
                      <a:solidFill>
                        <a:schemeClr val="accent2"/>
                      </a:solidFill>
                      <a:prstDash val="sysDash"/>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1093784"/>
                  </a:ext>
                </a:extLst>
              </a:tr>
              <a:tr h="944970">
                <a:tc>
                  <a:txBody>
                    <a:bodyPr/>
                    <a:lstStyle/>
                    <a:p>
                      <a:r>
                        <a:rPr lang="en-US" sz="1050" dirty="0"/>
                        <a:t>29</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30</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31</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solidFill>
                      <a:schemeClr val="accent2">
                        <a:lumMod val="20000"/>
                        <a:lumOff val="80000"/>
                      </a:schemeClr>
                    </a:solidFill>
                  </a:tcPr>
                </a:tc>
                <a:tc>
                  <a:txBody>
                    <a:bodyPr/>
                    <a:lstStyle/>
                    <a:p>
                      <a:r>
                        <a:rPr lang="en-US" sz="1050" dirty="0"/>
                        <a:t>1</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2</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extLst>
                  <a:ext uri="{0D108BD9-81ED-4DB2-BD59-A6C34878D82A}">
                    <a16:rowId xmlns:a16="http://schemas.microsoft.com/office/drawing/2014/main" val="4294783644"/>
                  </a:ext>
                </a:extLst>
              </a:tr>
              <a:tr h="944970">
                <a:tc>
                  <a:txBody>
                    <a:bodyPr/>
                    <a:lstStyle/>
                    <a:p>
                      <a:r>
                        <a:rPr lang="en-US" sz="1050" dirty="0"/>
                        <a:t>5</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6</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7</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8</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9</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extLst>
                  <a:ext uri="{0D108BD9-81ED-4DB2-BD59-A6C34878D82A}">
                    <a16:rowId xmlns:a16="http://schemas.microsoft.com/office/drawing/2014/main" val="3068131689"/>
                  </a:ext>
                </a:extLst>
              </a:tr>
              <a:tr h="944970">
                <a:tc>
                  <a:txBody>
                    <a:bodyPr/>
                    <a:lstStyle/>
                    <a:p>
                      <a:r>
                        <a:rPr lang="en-US" sz="1050" dirty="0"/>
                        <a:t>12</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13</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14</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15</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16</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extLst>
                  <a:ext uri="{0D108BD9-81ED-4DB2-BD59-A6C34878D82A}">
                    <a16:rowId xmlns:a16="http://schemas.microsoft.com/office/drawing/2014/main" val="1002534937"/>
                  </a:ext>
                </a:extLst>
              </a:tr>
              <a:tr h="944970">
                <a:tc>
                  <a:txBody>
                    <a:bodyPr/>
                    <a:lstStyle/>
                    <a:p>
                      <a:r>
                        <a:rPr lang="en-US" sz="1050" dirty="0"/>
                        <a:t>19</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20</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21</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22</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23</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extLst>
                  <a:ext uri="{0D108BD9-81ED-4DB2-BD59-A6C34878D82A}">
                    <a16:rowId xmlns:a16="http://schemas.microsoft.com/office/drawing/2014/main" val="192981085"/>
                  </a:ext>
                </a:extLst>
              </a:tr>
              <a:tr h="944970">
                <a:tc>
                  <a:txBody>
                    <a:bodyPr/>
                    <a:lstStyle/>
                    <a:p>
                      <a:r>
                        <a:rPr lang="en-US" sz="1050" dirty="0"/>
                        <a:t>26</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27</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28</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solidFill>
                      <a:srgbClr val="9BFFCD"/>
                    </a:solidFill>
                  </a:tcPr>
                </a:tc>
                <a:tc>
                  <a:txBody>
                    <a:bodyPr/>
                    <a:lstStyle/>
                    <a:p>
                      <a:r>
                        <a:rPr lang="en-US" sz="1050" dirty="0"/>
                        <a:t>29</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solidFill>
                      <a:srgbClr val="9BFFCD"/>
                    </a:solidFill>
                  </a:tcPr>
                </a:tc>
                <a:tc>
                  <a:txBody>
                    <a:bodyPr/>
                    <a:lstStyle/>
                    <a:p>
                      <a:r>
                        <a:rPr lang="en-US" sz="1050" dirty="0"/>
                        <a:t>30</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extLst>
                  <a:ext uri="{0D108BD9-81ED-4DB2-BD59-A6C34878D82A}">
                    <a16:rowId xmlns:a16="http://schemas.microsoft.com/office/drawing/2014/main" val="3667824905"/>
                  </a:ext>
                </a:extLst>
              </a:tr>
              <a:tr h="944970">
                <a:tc>
                  <a:txBody>
                    <a:bodyPr/>
                    <a:lstStyle/>
                    <a:p>
                      <a:r>
                        <a:rPr lang="en-US" sz="1050" dirty="0"/>
                        <a:t>3</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4</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solidFill>
                      <a:srgbClr val="9BFFCD"/>
                    </a:solidFill>
                  </a:tcPr>
                </a:tc>
                <a:tc>
                  <a:txBody>
                    <a:bodyPr/>
                    <a:lstStyle/>
                    <a:p>
                      <a:r>
                        <a:rPr lang="en-US" sz="1050" dirty="0"/>
                        <a:t>5</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solidFill>
                      <a:srgbClr val="9BFFCD"/>
                    </a:solidFill>
                  </a:tcPr>
                </a:tc>
                <a:tc>
                  <a:txBody>
                    <a:bodyPr/>
                    <a:lstStyle/>
                    <a:p>
                      <a:r>
                        <a:rPr lang="en-US" sz="1050" dirty="0"/>
                        <a:t>6</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tc>
                  <a:txBody>
                    <a:bodyPr/>
                    <a:lstStyle/>
                    <a:p>
                      <a:r>
                        <a:rPr lang="en-US" sz="1050" dirty="0"/>
                        <a:t>7</a:t>
                      </a:r>
                    </a:p>
                  </a:txBody>
                  <a:tcPr>
                    <a:lnL w="38100" cap="flat" cmpd="sng" algn="ctr">
                      <a:solidFill>
                        <a:schemeClr val="accent2"/>
                      </a:solidFill>
                      <a:prstDash val="sysDash"/>
                      <a:round/>
                      <a:headEnd type="none" w="med" len="med"/>
                      <a:tailEnd type="none" w="med" len="med"/>
                    </a:lnL>
                    <a:lnR w="38100" cap="flat" cmpd="sng" algn="ctr">
                      <a:solidFill>
                        <a:schemeClr val="accent2"/>
                      </a:solidFill>
                      <a:prstDash val="sysDash"/>
                      <a:round/>
                      <a:headEnd type="none" w="med" len="med"/>
                      <a:tailEnd type="none" w="med" len="med"/>
                    </a:lnR>
                    <a:lnT w="38100" cap="flat" cmpd="sng" algn="ctr">
                      <a:solidFill>
                        <a:schemeClr val="accent2"/>
                      </a:solidFill>
                      <a:prstDash val="sysDash"/>
                      <a:round/>
                      <a:headEnd type="none" w="med" len="med"/>
                      <a:tailEnd type="none" w="med" len="med"/>
                    </a:lnT>
                    <a:lnB w="38100" cap="flat" cmpd="sng" algn="ctr">
                      <a:solidFill>
                        <a:schemeClr val="accent2"/>
                      </a:solidFill>
                      <a:prstDash val="sysDash"/>
                      <a:round/>
                      <a:headEnd type="none" w="med" len="med"/>
                      <a:tailEnd type="none" w="med" len="med"/>
                    </a:lnB>
                  </a:tcPr>
                </a:tc>
                <a:extLst>
                  <a:ext uri="{0D108BD9-81ED-4DB2-BD59-A6C34878D82A}">
                    <a16:rowId xmlns:a16="http://schemas.microsoft.com/office/drawing/2014/main" val="3030727144"/>
                  </a:ext>
                </a:extLst>
              </a:tr>
            </a:tbl>
          </a:graphicData>
        </a:graphic>
      </p:graphicFrame>
    </p:spTree>
    <p:extLst>
      <p:ext uri="{BB962C8B-B14F-4D97-AF65-F5344CB8AC3E}">
        <p14:creationId xmlns:p14="http://schemas.microsoft.com/office/powerpoint/2010/main" val="810502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4" Type="http://schemas.openxmlformats.org/officeDocument/2006/relationships/slideLayout" Target="../slideLayouts/slideLayout4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5" Type="http://schemas.openxmlformats.org/officeDocument/2006/relationships/slideLayout" Target="../slideLayouts/slideLayout82.xml"/><Relationship Id="rId10" Type="http://schemas.openxmlformats.org/officeDocument/2006/relationships/theme" Target="../theme/theme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5" Type="http://schemas.openxmlformats.org/officeDocument/2006/relationships/slideLayout" Target="../slideLayouts/slideLayout91.xml"/><Relationship Id="rId4"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03F59-8CE8-415F-9850-E9EDF6B94D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27CDEE4-63B8-4E25-945C-760BE95DB5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E075D9-1EBE-4ECA-8E8D-C76036143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74A863-A145-48B9-BC20-CD6C1FBFF711}" type="datetimeFigureOut">
              <a:rPr lang="en-US" smtClean="0"/>
              <a:t>10/27/2022</a:t>
            </a:fld>
            <a:endParaRPr lang="en-US"/>
          </a:p>
        </p:txBody>
      </p:sp>
      <p:sp>
        <p:nvSpPr>
          <p:cNvPr id="5" name="Footer Placeholder 4">
            <a:extLst>
              <a:ext uri="{FF2B5EF4-FFF2-40B4-BE49-F238E27FC236}">
                <a16:creationId xmlns:a16="http://schemas.microsoft.com/office/drawing/2014/main" id="{C073CD0D-E4E1-4855-991A-6999861647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49238A-765A-4AD5-84A0-B1011FE22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5DF28E-E0C3-495B-9ACD-8D93E2380BB0}" type="slidenum">
              <a:rPr lang="en-US" smtClean="0"/>
              <a:t>‹#›</a:t>
            </a:fld>
            <a:endParaRPr lang="en-US"/>
          </a:p>
        </p:txBody>
      </p:sp>
    </p:spTree>
    <p:extLst>
      <p:ext uri="{BB962C8B-B14F-4D97-AF65-F5344CB8AC3E}">
        <p14:creationId xmlns:p14="http://schemas.microsoft.com/office/powerpoint/2010/main" val="3467496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AAEE0B-903B-45EA-943B-1CA391911D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7D38A4D-178E-4990-A1FC-7694873338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B5928B-3B67-48B1-AE4B-C7BE30945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ADBE8-458C-4E38-84B1-B8EC6FDF25F8}" type="datetimeFigureOut">
              <a:rPr lang="en-US" smtClean="0"/>
              <a:t>10/27/2022</a:t>
            </a:fld>
            <a:endParaRPr lang="en-US"/>
          </a:p>
        </p:txBody>
      </p:sp>
      <p:sp>
        <p:nvSpPr>
          <p:cNvPr id="5" name="Footer Placeholder 4">
            <a:extLst>
              <a:ext uri="{FF2B5EF4-FFF2-40B4-BE49-F238E27FC236}">
                <a16:creationId xmlns:a16="http://schemas.microsoft.com/office/drawing/2014/main" id="{8E7FD426-F0C1-4CF9-AE44-C97AC5120E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78456B-C40C-43C3-B037-6D88C9EECA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091946-EEB6-4767-BF4E-E589DC051F4C}" type="slidenum">
              <a:rPr lang="en-US" smtClean="0"/>
              <a:t>‹#›</a:t>
            </a:fld>
            <a:endParaRPr lang="en-US"/>
          </a:p>
        </p:txBody>
      </p:sp>
    </p:spTree>
    <p:extLst>
      <p:ext uri="{BB962C8B-B14F-4D97-AF65-F5344CB8AC3E}">
        <p14:creationId xmlns:p14="http://schemas.microsoft.com/office/powerpoint/2010/main" val="414908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55655-2922-4FF4-8717-82253429C1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13AA38-9107-474C-8754-638257EF13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1DEF08C-2A88-4C7E-AC9A-F9ECD9319CE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282D7-8C36-47F7-9306-CA1CA5861BB3}" type="datetimeFigureOut">
              <a:rPr lang="en-US" smtClean="0"/>
              <a:t>10/27/2022</a:t>
            </a:fld>
            <a:endParaRPr lang="en-US"/>
          </a:p>
        </p:txBody>
      </p:sp>
      <p:sp>
        <p:nvSpPr>
          <p:cNvPr id="5" name="Footer Placeholder 4">
            <a:extLst>
              <a:ext uri="{FF2B5EF4-FFF2-40B4-BE49-F238E27FC236}">
                <a16:creationId xmlns:a16="http://schemas.microsoft.com/office/drawing/2014/main" id="{8DF05BAF-D876-4605-87F6-E4EFA048551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6578A5-2F64-4769-9339-12F6B5DBCA4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
        <p:nvSpPr>
          <p:cNvPr id="8" name="TextBox 7">
            <a:extLst>
              <a:ext uri="{FF2B5EF4-FFF2-40B4-BE49-F238E27FC236}">
                <a16:creationId xmlns:a16="http://schemas.microsoft.com/office/drawing/2014/main" id="{49CD8458-CF63-4921-9171-D0B31555B16B}"/>
              </a:ext>
            </a:extLst>
          </p:cNvPr>
          <p:cNvSpPr txBox="1"/>
          <p:nvPr userDrawn="1"/>
        </p:nvSpPr>
        <p:spPr>
          <a:xfrm>
            <a:off x="7400042" y="-1871"/>
            <a:ext cx="4791958" cy="307777"/>
          </a:xfrm>
          <a:prstGeom prst="rect">
            <a:avLst/>
          </a:prstGeom>
          <a:noFill/>
        </p:spPr>
        <p:txBody>
          <a:bodyPr wrap="square" rtlCol="0">
            <a:spAutoFit/>
          </a:bodyPr>
          <a:lstStyle/>
          <a:p>
            <a:pPr algn="r"/>
            <a:r>
              <a:rPr lang="en-US" sz="1400" dirty="0">
                <a:solidFill>
                  <a:schemeClr val="bg1">
                    <a:lumMod val="65000"/>
                  </a:schemeClr>
                </a:solidFill>
              </a:rPr>
              <a:t>#Data Driving Success | #UsingData2Building</a:t>
            </a:r>
            <a:r>
              <a:rPr lang="en-US" sz="1400" b="1" dirty="0">
                <a:solidFill>
                  <a:schemeClr val="accent1"/>
                </a:solidFill>
              </a:rPr>
              <a:t>Back</a:t>
            </a:r>
            <a:r>
              <a:rPr lang="en-US" sz="1400" dirty="0">
                <a:solidFill>
                  <a:schemeClr val="bg1">
                    <a:lumMod val="65000"/>
                  </a:schemeClr>
                </a:solidFill>
              </a:rPr>
              <a:t>Better</a:t>
            </a:r>
          </a:p>
        </p:txBody>
      </p:sp>
      <p:sp>
        <p:nvSpPr>
          <p:cNvPr id="10" name="TextBox 9">
            <a:extLst>
              <a:ext uri="{FF2B5EF4-FFF2-40B4-BE49-F238E27FC236}">
                <a16:creationId xmlns:a16="http://schemas.microsoft.com/office/drawing/2014/main" id="{D3889703-5F28-4BE6-AE2D-31551512B779}"/>
              </a:ext>
            </a:extLst>
          </p:cNvPr>
          <p:cNvSpPr txBox="1"/>
          <p:nvPr userDrawn="1"/>
        </p:nvSpPr>
        <p:spPr>
          <a:xfrm>
            <a:off x="0" y="-1871"/>
            <a:ext cx="6403200" cy="307777"/>
          </a:xfrm>
          <a:prstGeom prst="rect">
            <a:avLst/>
          </a:prstGeom>
          <a:noFill/>
        </p:spPr>
        <p:txBody>
          <a:bodyPr wrap="square" rtlCol="0">
            <a:spAutoFit/>
          </a:bodyPr>
          <a:lstStyle/>
          <a:p>
            <a:r>
              <a:rPr lang="en-US" sz="1400" dirty="0">
                <a:solidFill>
                  <a:schemeClr val="bg1">
                    <a:lumMod val="65000"/>
                  </a:schemeClr>
                </a:solidFill>
              </a:rPr>
              <a:t>7th International Conference on NEC 2022 | </a:t>
            </a:r>
            <a:r>
              <a:rPr lang="en-US" sz="1400" b="1" dirty="0">
                <a:solidFill>
                  <a:schemeClr val="accent1"/>
                </a:solidFill>
              </a:rPr>
              <a:t>Pakistan</a:t>
            </a:r>
          </a:p>
        </p:txBody>
      </p:sp>
    </p:spTree>
    <p:extLst>
      <p:ext uri="{BB962C8B-B14F-4D97-AF65-F5344CB8AC3E}">
        <p14:creationId xmlns:p14="http://schemas.microsoft.com/office/powerpoint/2010/main" val="18324851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9" r:id="rId8"/>
    <p:sldLayoutId id="2147483680" r:id="rId9"/>
    <p:sldLayoutId id="2147483681" r:id="rId10"/>
    <p:sldLayoutId id="2147483682" r:id="rId11"/>
    <p:sldLayoutId id="2147483757" r:id="rId12"/>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704E0-8E8B-410E-AD33-B1F7EDD32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F32AA-FD40-4DD9-91D2-9C022487E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A225C-E0E6-4249-B4A3-C7B5E21B1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9480E-DCF9-46F4-A6B3-87918A91371A}" type="datetimeFigureOut">
              <a:rPr lang="en-US" smtClean="0"/>
              <a:t>10/27/2022</a:t>
            </a:fld>
            <a:endParaRPr lang="en-US"/>
          </a:p>
        </p:txBody>
      </p:sp>
      <p:sp>
        <p:nvSpPr>
          <p:cNvPr id="5" name="Footer Placeholder 4">
            <a:extLst>
              <a:ext uri="{FF2B5EF4-FFF2-40B4-BE49-F238E27FC236}">
                <a16:creationId xmlns:a16="http://schemas.microsoft.com/office/drawing/2014/main" id="{C61AD4E2-1A2C-4717-822E-02041B85E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3AA13-D10F-44E6-8717-5967D4CD5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96917-A739-4D58-9CBF-367234CCE7EE}" type="slidenum">
              <a:rPr lang="en-US" smtClean="0"/>
              <a:t>‹#›</a:t>
            </a:fld>
            <a:endParaRPr lang="en-US"/>
          </a:p>
        </p:txBody>
      </p:sp>
      <p:sp>
        <p:nvSpPr>
          <p:cNvPr id="7" name="Rectangle 6">
            <a:extLst>
              <a:ext uri="{FF2B5EF4-FFF2-40B4-BE49-F238E27FC236}">
                <a16:creationId xmlns:a16="http://schemas.microsoft.com/office/drawing/2014/main" id="{3FFBC6FB-98D6-43F2-996B-ED1A281244A0}"/>
              </a:ext>
            </a:extLst>
          </p:cNvPr>
          <p:cNvSpPr/>
          <p:nvPr userDrawn="1"/>
        </p:nvSpPr>
        <p:spPr>
          <a:xfrm>
            <a:off x="9134764" y="-20132"/>
            <a:ext cx="3057236" cy="2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050" dirty="0">
                <a:solidFill>
                  <a:schemeClr val="accent2">
                    <a:lumMod val="40000"/>
                    <a:lumOff val="60000"/>
                  </a:schemeClr>
                </a:solidFill>
              </a:rPr>
              <a:t>Updated 7</a:t>
            </a:r>
            <a:r>
              <a:rPr lang="en-US" sz="1050" baseline="30000" dirty="0">
                <a:solidFill>
                  <a:schemeClr val="accent2">
                    <a:lumMod val="40000"/>
                    <a:lumOff val="60000"/>
                  </a:schemeClr>
                </a:solidFill>
              </a:rPr>
              <a:t>th</a:t>
            </a:r>
            <a:r>
              <a:rPr lang="en-US" sz="1050" dirty="0">
                <a:solidFill>
                  <a:schemeClr val="accent2">
                    <a:lumMod val="40000"/>
                    <a:lumOff val="60000"/>
                  </a:schemeClr>
                </a:solidFill>
              </a:rPr>
              <a:t> May, 2021</a:t>
            </a:r>
          </a:p>
        </p:txBody>
      </p:sp>
    </p:spTree>
    <p:extLst>
      <p:ext uri="{BB962C8B-B14F-4D97-AF65-F5344CB8AC3E}">
        <p14:creationId xmlns:p14="http://schemas.microsoft.com/office/powerpoint/2010/main" val="1078532021"/>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2083D-2A63-4F8D-8B6B-E2018A3C3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CD5446-7597-4611-9E6B-9B06CFF48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26087B-328C-4EAE-92FF-9A8D94B65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C25AA-FE5D-4BD3-8408-0CFF685303DA}" type="datetimeFigureOut">
              <a:rPr lang="en-GB" smtClean="0"/>
              <a:t>27/10/2022</a:t>
            </a:fld>
            <a:endParaRPr lang="en-GB"/>
          </a:p>
        </p:txBody>
      </p:sp>
      <p:sp>
        <p:nvSpPr>
          <p:cNvPr id="5" name="Footer Placeholder 4">
            <a:extLst>
              <a:ext uri="{FF2B5EF4-FFF2-40B4-BE49-F238E27FC236}">
                <a16:creationId xmlns:a16="http://schemas.microsoft.com/office/drawing/2014/main" id="{40CF9B52-17F4-423B-9E30-E2BCBF730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E54279-2727-4676-B7FD-CCFE68C62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4E9D4-B560-4F80-818A-9CD80291AB72}" type="slidenum">
              <a:rPr lang="en-GB" smtClean="0"/>
              <a:t>‹#›</a:t>
            </a:fld>
            <a:endParaRPr lang="en-GB"/>
          </a:p>
        </p:txBody>
      </p:sp>
      <p:sp>
        <p:nvSpPr>
          <p:cNvPr id="7" name="TextBox 6">
            <a:extLst>
              <a:ext uri="{FF2B5EF4-FFF2-40B4-BE49-F238E27FC236}">
                <a16:creationId xmlns:a16="http://schemas.microsoft.com/office/drawing/2014/main" id="{C941AC77-31C4-4E17-B9AA-F389FCD9A411}"/>
              </a:ext>
            </a:extLst>
          </p:cNvPr>
          <p:cNvSpPr txBox="1"/>
          <p:nvPr userDrawn="1"/>
        </p:nvSpPr>
        <p:spPr>
          <a:xfrm>
            <a:off x="0" y="-307777"/>
            <a:ext cx="6770914" cy="307777"/>
          </a:xfrm>
          <a:prstGeom prst="rect">
            <a:avLst/>
          </a:prstGeom>
          <a:noFill/>
        </p:spPr>
        <p:txBody>
          <a:bodyPr wrap="square" rtlCol="0">
            <a:spAutoFit/>
          </a:bodyPr>
          <a:lstStyle/>
          <a:p>
            <a:r>
              <a:rPr lang="en-US" sz="1400" b="0" dirty="0">
                <a:solidFill>
                  <a:schemeClr val="accent1"/>
                </a:solidFill>
                <a:latin typeface="Adobe Gothic Std B" panose="020B0800000000000000" pitchFamily="34" charset="-128"/>
                <a:ea typeface="Adobe Gothic Std B" panose="020B0800000000000000" pitchFamily="34" charset="-128"/>
              </a:rPr>
              <a:t>© 2020 Dr Shabnum Sarfraz</a:t>
            </a:r>
            <a:endParaRPr lang="en-GB" sz="1400" b="0" dirty="0">
              <a:solidFill>
                <a:schemeClr val="accent1"/>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341845123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42083D-2A63-4F8D-8B6B-E2018A3C37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ECD5446-7597-4611-9E6B-9B06CFF485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26087B-328C-4EAE-92FF-9A8D94B65DC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0C25AA-FE5D-4BD3-8408-0CFF685303DA}" type="datetimeFigureOut">
              <a:rPr lang="en-GB" smtClean="0"/>
              <a:t>27/10/2022</a:t>
            </a:fld>
            <a:endParaRPr lang="en-GB"/>
          </a:p>
        </p:txBody>
      </p:sp>
      <p:sp>
        <p:nvSpPr>
          <p:cNvPr id="5" name="Footer Placeholder 4">
            <a:extLst>
              <a:ext uri="{FF2B5EF4-FFF2-40B4-BE49-F238E27FC236}">
                <a16:creationId xmlns:a16="http://schemas.microsoft.com/office/drawing/2014/main" id="{40CF9B52-17F4-423B-9E30-E2BCBF730B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BE54279-2727-4676-B7FD-CCFE68C625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C4E9D4-B560-4F80-818A-9CD80291AB72}" type="slidenum">
              <a:rPr lang="en-GB" smtClean="0"/>
              <a:t>‹#›</a:t>
            </a:fld>
            <a:endParaRPr lang="en-GB"/>
          </a:p>
        </p:txBody>
      </p:sp>
      <p:sp>
        <p:nvSpPr>
          <p:cNvPr id="7" name="TextBox 6">
            <a:extLst>
              <a:ext uri="{FF2B5EF4-FFF2-40B4-BE49-F238E27FC236}">
                <a16:creationId xmlns:a16="http://schemas.microsoft.com/office/drawing/2014/main" id="{C941AC77-31C4-4E17-B9AA-F389FCD9A411}"/>
              </a:ext>
            </a:extLst>
          </p:cNvPr>
          <p:cNvSpPr txBox="1"/>
          <p:nvPr userDrawn="1"/>
        </p:nvSpPr>
        <p:spPr>
          <a:xfrm>
            <a:off x="0" y="-307777"/>
            <a:ext cx="6770914" cy="307777"/>
          </a:xfrm>
          <a:prstGeom prst="rect">
            <a:avLst/>
          </a:prstGeom>
          <a:noFill/>
        </p:spPr>
        <p:txBody>
          <a:bodyPr wrap="square" rtlCol="0">
            <a:spAutoFit/>
          </a:bodyPr>
          <a:lstStyle/>
          <a:p>
            <a:r>
              <a:rPr lang="en-US" sz="1400" b="0" dirty="0">
                <a:solidFill>
                  <a:schemeClr val="accent1"/>
                </a:solidFill>
                <a:latin typeface="Adobe Gothic Std B" panose="020B0800000000000000" pitchFamily="34" charset="-128"/>
                <a:ea typeface="Adobe Gothic Std B" panose="020B0800000000000000" pitchFamily="34" charset="-128"/>
              </a:rPr>
              <a:t>© 2019 Dr Shabnum Sarfraz</a:t>
            </a:r>
            <a:endParaRPr lang="en-GB" sz="1400" b="0" dirty="0">
              <a:solidFill>
                <a:schemeClr val="accent1"/>
              </a:solidFill>
              <a:latin typeface="Adobe Gothic Std B" panose="020B0800000000000000" pitchFamily="34" charset="-128"/>
              <a:ea typeface="Adobe Gothic Std B" panose="020B0800000000000000" pitchFamily="34" charset="-128"/>
            </a:endParaRPr>
          </a:p>
        </p:txBody>
      </p:sp>
    </p:spTree>
    <p:extLst>
      <p:ext uri="{BB962C8B-B14F-4D97-AF65-F5344CB8AC3E}">
        <p14:creationId xmlns:p14="http://schemas.microsoft.com/office/powerpoint/2010/main" val="1229018114"/>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 id="2147483735" r:id="rId23"/>
    <p:sldLayoutId id="2147483736" r:id="rId24"/>
    <p:sldLayoutId id="2147483737" r:id="rId25"/>
    <p:sldLayoutId id="214748373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455655-2922-4FF4-8717-82253429C1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613AA38-9107-474C-8754-638257EF139E}"/>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DEF08C-2A88-4C7E-AC9A-F9ECD9319CE7}"/>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3282D7-8C36-47F7-9306-CA1CA5861BB3}" type="datetimeFigureOut">
              <a:rPr lang="en-US" smtClean="0"/>
              <a:t>10/27/2022</a:t>
            </a:fld>
            <a:endParaRPr lang="en-US"/>
          </a:p>
        </p:txBody>
      </p:sp>
      <p:sp>
        <p:nvSpPr>
          <p:cNvPr id="5" name="Footer Placeholder 4">
            <a:extLst>
              <a:ext uri="{FF2B5EF4-FFF2-40B4-BE49-F238E27FC236}">
                <a16:creationId xmlns:a16="http://schemas.microsoft.com/office/drawing/2014/main" id="{8DF05BAF-D876-4605-87F6-E4EFA048551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6578A5-2F64-4769-9339-12F6B5DBCA4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000000-1234-1234-1234-123412341234}" type="slidenum">
              <a:rPr lang="en" smtClean="0"/>
              <a:pPr/>
              <a:t>‹#›</a:t>
            </a:fld>
            <a:endParaRPr lang="en"/>
          </a:p>
        </p:txBody>
      </p:sp>
      <p:sp>
        <p:nvSpPr>
          <p:cNvPr id="8" name="TextBox 7">
            <a:extLst>
              <a:ext uri="{FF2B5EF4-FFF2-40B4-BE49-F238E27FC236}">
                <a16:creationId xmlns:a16="http://schemas.microsoft.com/office/drawing/2014/main" id="{49CD8458-CF63-4921-9171-D0B31555B16B}"/>
              </a:ext>
            </a:extLst>
          </p:cNvPr>
          <p:cNvSpPr txBox="1"/>
          <p:nvPr userDrawn="1"/>
        </p:nvSpPr>
        <p:spPr>
          <a:xfrm>
            <a:off x="6711885" y="-1871"/>
            <a:ext cx="5480115" cy="307777"/>
          </a:xfrm>
          <a:prstGeom prst="rect">
            <a:avLst/>
          </a:prstGeom>
          <a:noFill/>
        </p:spPr>
        <p:txBody>
          <a:bodyPr wrap="square" rtlCol="0">
            <a:spAutoFit/>
          </a:bodyPr>
          <a:lstStyle/>
          <a:p>
            <a:pPr algn="r"/>
            <a:r>
              <a:rPr lang="en-US" sz="1400" dirty="0">
                <a:solidFill>
                  <a:schemeClr val="bg1">
                    <a:lumMod val="65000"/>
                  </a:schemeClr>
                </a:solidFill>
              </a:rPr>
              <a:t>#Sustainable Development Goals| #UsingData2Building</a:t>
            </a:r>
            <a:r>
              <a:rPr lang="en-US" sz="1400" b="1" dirty="0">
                <a:solidFill>
                  <a:schemeClr val="accent1"/>
                </a:solidFill>
              </a:rPr>
              <a:t>Back</a:t>
            </a:r>
            <a:r>
              <a:rPr lang="en-US" sz="1400" dirty="0">
                <a:solidFill>
                  <a:schemeClr val="bg1">
                    <a:lumMod val="65000"/>
                  </a:schemeClr>
                </a:solidFill>
              </a:rPr>
              <a:t>Better</a:t>
            </a:r>
          </a:p>
        </p:txBody>
      </p:sp>
      <p:sp>
        <p:nvSpPr>
          <p:cNvPr id="10" name="TextBox 9">
            <a:extLst>
              <a:ext uri="{FF2B5EF4-FFF2-40B4-BE49-F238E27FC236}">
                <a16:creationId xmlns:a16="http://schemas.microsoft.com/office/drawing/2014/main" id="{D3889703-5F28-4BE6-AE2D-31551512B779}"/>
              </a:ext>
            </a:extLst>
          </p:cNvPr>
          <p:cNvSpPr txBox="1"/>
          <p:nvPr userDrawn="1"/>
        </p:nvSpPr>
        <p:spPr>
          <a:xfrm>
            <a:off x="0" y="-1871"/>
            <a:ext cx="6403200" cy="307777"/>
          </a:xfrm>
          <a:prstGeom prst="rect">
            <a:avLst/>
          </a:prstGeom>
          <a:noFill/>
        </p:spPr>
        <p:txBody>
          <a:bodyPr wrap="square" rtlCol="0">
            <a:spAutoFit/>
          </a:bodyPr>
          <a:lstStyle/>
          <a:p>
            <a:r>
              <a:rPr lang="en-US" sz="1400" dirty="0">
                <a:solidFill>
                  <a:schemeClr val="bg1">
                    <a:lumMod val="65000"/>
                  </a:schemeClr>
                </a:solidFill>
              </a:rPr>
              <a:t>National SDGs Framework| </a:t>
            </a:r>
            <a:r>
              <a:rPr lang="en-US" sz="1400" b="1" dirty="0">
                <a:solidFill>
                  <a:schemeClr val="accent1"/>
                </a:solidFill>
              </a:rPr>
              <a:t>Pakistan</a:t>
            </a:r>
          </a:p>
        </p:txBody>
      </p:sp>
    </p:spTree>
    <p:extLst>
      <p:ext uri="{BB962C8B-B14F-4D97-AF65-F5344CB8AC3E}">
        <p14:creationId xmlns:p14="http://schemas.microsoft.com/office/powerpoint/2010/main" val="2553804314"/>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Lst>
  <p:hf sldNum="0" hdr="0" ft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751385-B95D-43E0-85D4-FD553608D9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9190A5-CEB8-4F27-8C2C-D72108A055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67761F-35E3-421E-B806-945D99DA55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6740CB-A518-48A7-B3B8-B291A3B46F6A}" type="datetimeFigureOut">
              <a:rPr lang="en-US" smtClean="0"/>
              <a:t>10/27/2022</a:t>
            </a:fld>
            <a:endParaRPr lang="en-US"/>
          </a:p>
        </p:txBody>
      </p:sp>
      <p:sp>
        <p:nvSpPr>
          <p:cNvPr id="5" name="Footer Placeholder 4">
            <a:extLst>
              <a:ext uri="{FF2B5EF4-FFF2-40B4-BE49-F238E27FC236}">
                <a16:creationId xmlns:a16="http://schemas.microsoft.com/office/drawing/2014/main" id="{8D66B123-388E-4843-8DDD-AEF28C7A2B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A516332-7AEE-40BF-9E7B-A20D68BD61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30F763-410A-4646-8193-F35C3BF82D4F}" type="slidenum">
              <a:rPr lang="en-US" smtClean="0"/>
              <a:t>‹#›</a:t>
            </a:fld>
            <a:endParaRPr lang="en-US"/>
          </a:p>
        </p:txBody>
      </p:sp>
    </p:spTree>
    <p:extLst>
      <p:ext uri="{BB962C8B-B14F-4D97-AF65-F5344CB8AC3E}">
        <p14:creationId xmlns:p14="http://schemas.microsoft.com/office/powerpoint/2010/main" val="4202002440"/>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D704E0-8E8B-410E-AD33-B1F7EDD32F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C8F32AA-FD40-4DD9-91D2-9C022487E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CA225C-E0E6-4249-B4A3-C7B5E21B1E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49480E-DCF9-46F4-A6B3-87918A91371A}" type="datetimeFigureOut">
              <a:rPr lang="en-US" smtClean="0"/>
              <a:t>10/27/2022</a:t>
            </a:fld>
            <a:endParaRPr lang="en-US"/>
          </a:p>
        </p:txBody>
      </p:sp>
      <p:sp>
        <p:nvSpPr>
          <p:cNvPr id="5" name="Footer Placeholder 4">
            <a:extLst>
              <a:ext uri="{FF2B5EF4-FFF2-40B4-BE49-F238E27FC236}">
                <a16:creationId xmlns:a16="http://schemas.microsoft.com/office/drawing/2014/main" id="{C61AD4E2-1A2C-4717-822E-02041B85E0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223AA13-D10F-44E6-8717-5967D4CD5C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B96917-A739-4D58-9CBF-367234CCE7EE}" type="slidenum">
              <a:rPr lang="en-US" smtClean="0"/>
              <a:t>‹#›</a:t>
            </a:fld>
            <a:endParaRPr lang="en-US"/>
          </a:p>
        </p:txBody>
      </p:sp>
    </p:spTree>
    <p:extLst>
      <p:ext uri="{BB962C8B-B14F-4D97-AF65-F5344CB8AC3E}">
        <p14:creationId xmlns:p14="http://schemas.microsoft.com/office/powerpoint/2010/main" val="594270872"/>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47.xml"/><Relationship Id="rId5" Type="http://schemas.openxmlformats.org/officeDocument/2006/relationships/image" Target="../media/image45.png"/><Relationship Id="rId4" Type="http://schemas.openxmlformats.org/officeDocument/2006/relationships/chart" Target="../charts/chart6.xml"/></Relationships>
</file>

<file path=ppt/slides/_rels/slide11.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48.jpg"/><Relationship Id="rId10" Type="http://schemas.openxmlformats.org/officeDocument/2006/relationships/image" Target="../media/image53.jpeg"/><Relationship Id="rId4" Type="http://schemas.openxmlformats.org/officeDocument/2006/relationships/image" Target="../media/image47.jpg"/><Relationship Id="rId9" Type="http://schemas.openxmlformats.org/officeDocument/2006/relationships/image" Target="../media/image52.jpeg"/></Relationships>
</file>

<file path=ppt/slides/_rels/slide12.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4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63.png"/><Relationship Id="rId4" Type="http://schemas.openxmlformats.org/officeDocument/2006/relationships/image" Target="../media/image62.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xml"/><Relationship Id="rId1" Type="http://schemas.openxmlformats.org/officeDocument/2006/relationships/slideLayout" Target="../slideLayouts/slideLayout92.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8" Type="http://schemas.openxmlformats.org/officeDocument/2006/relationships/image" Target="../media/image79.jpe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jpe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image" Target="../media/image88.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87.png"/><Relationship Id="rId2" Type="http://schemas.openxmlformats.org/officeDocument/2006/relationships/notesSlide" Target="../notesSlides/notesSlide21.xml"/><Relationship Id="rId1" Type="http://schemas.openxmlformats.org/officeDocument/2006/relationships/slideLayout" Target="../slideLayouts/slideLayout100.xml"/><Relationship Id="rId6" Type="http://schemas.openxmlformats.org/officeDocument/2006/relationships/image" Target="../media/image15.png"/><Relationship Id="rId11" Type="http://schemas.openxmlformats.org/officeDocument/2006/relationships/image" Target="../media/image11.png"/><Relationship Id="rId5" Type="http://schemas.openxmlformats.org/officeDocument/2006/relationships/image" Target="../media/image14.png"/><Relationship Id="rId10" Type="http://schemas.microsoft.com/office/2007/relationships/hdphoto" Target="../media/hdphoto6.wdp"/><Relationship Id="rId4" Type="http://schemas.openxmlformats.org/officeDocument/2006/relationships/image" Target="../media/image12.pn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45.xml"/><Relationship Id="rId4" Type="http://schemas.openxmlformats.org/officeDocument/2006/relationships/chart" Target="../charts/chart7.xml"/></Relationships>
</file>

<file path=ppt/slides/_rels/slide23.xml.rels><?xml version="1.0" encoding="UTF-8" standalone="yes"?>
<Relationships xmlns="http://schemas.openxmlformats.org/package/2006/relationships"><Relationship Id="rId3" Type="http://schemas.openxmlformats.org/officeDocument/2006/relationships/hyperlink" Target="2020%2004%2016%20Key%20Priority%20Interventions%20COVID-19%20Res.%20Ann.Plan%202020-21%20(Unlocked).xlsm" TargetMode="External"/><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76.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6.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8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pic>
        <p:nvPicPr>
          <p:cNvPr id="5" name="Picture 4" descr="Logo, icon&#10;&#10;Description automatically generated">
            <a:extLst>
              <a:ext uri="{FF2B5EF4-FFF2-40B4-BE49-F238E27FC236}">
                <a16:creationId xmlns:a16="http://schemas.microsoft.com/office/drawing/2014/main" id="{DF7FB749-023D-4E17-AA59-C7E2977B2E00}"/>
              </a:ext>
            </a:extLst>
          </p:cNvPr>
          <p:cNvPicPr>
            <a:picLocks noChangeAspect="1"/>
          </p:cNvPicPr>
          <p:nvPr/>
        </p:nvPicPr>
        <p:blipFill rotWithShape="1">
          <a:blip r:embed="rId3"/>
          <a:srcRect l="10333" r="12557" b="2"/>
          <a:stretch/>
        </p:blipFill>
        <p:spPr>
          <a:xfrm>
            <a:off x="6096000" y="10"/>
            <a:ext cx="6096000" cy="6857990"/>
          </a:xfrm>
          <a:prstGeom prst="rect">
            <a:avLst/>
          </a:prstGeom>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 name="Subtitle 2">
            <a:extLst>
              <a:ext uri="{FF2B5EF4-FFF2-40B4-BE49-F238E27FC236}">
                <a16:creationId xmlns:a16="http://schemas.microsoft.com/office/drawing/2014/main" id="{103A0E61-702E-4010-BF92-568FB09D9EA0}"/>
              </a:ext>
            </a:extLst>
          </p:cNvPr>
          <p:cNvSpPr>
            <a:spLocks noGrp="1"/>
          </p:cNvSpPr>
          <p:nvPr>
            <p:ph type="subTitle" idx="1"/>
          </p:nvPr>
        </p:nvSpPr>
        <p:spPr>
          <a:xfrm>
            <a:off x="4745528" y="4201466"/>
            <a:ext cx="2700944" cy="659993"/>
          </a:xfrm>
          <a:noFill/>
        </p:spPr>
        <p:txBody>
          <a:bodyPr>
            <a:normAutofit fontScale="40000" lnSpcReduction="20000"/>
          </a:bodyPr>
          <a:lstStyle/>
          <a:p>
            <a:endParaRPr lang="en-US" dirty="0"/>
          </a:p>
          <a:p>
            <a:r>
              <a:rPr lang="en-US" dirty="0"/>
              <a:t> </a:t>
            </a:r>
            <a:r>
              <a:rPr lang="en-US" b="1" dirty="0"/>
              <a:t>7th International Conference on National Evaluation Capacities (NEC 2022) </a:t>
            </a:r>
            <a:endParaRPr lang="en-US" sz="1600" dirty="0">
              <a:solidFill>
                <a:srgbClr val="080808"/>
              </a:solidFill>
            </a:endParaRPr>
          </a:p>
        </p:txBody>
      </p:sp>
      <p:sp>
        <p:nvSpPr>
          <p:cNvPr id="2" name="Title 1">
            <a:extLst>
              <a:ext uri="{FF2B5EF4-FFF2-40B4-BE49-F238E27FC236}">
                <a16:creationId xmlns:a16="http://schemas.microsoft.com/office/drawing/2014/main" id="{4E5344C0-3CFC-44D0-90F1-4C0035F02EB9}"/>
              </a:ext>
            </a:extLst>
          </p:cNvPr>
          <p:cNvSpPr>
            <a:spLocks noGrp="1"/>
          </p:cNvSpPr>
          <p:nvPr>
            <p:ph type="ctrTitle"/>
          </p:nvPr>
        </p:nvSpPr>
        <p:spPr>
          <a:xfrm>
            <a:off x="4286858" y="2761554"/>
            <a:ext cx="3618284" cy="1345720"/>
          </a:xfrm>
          <a:noFill/>
        </p:spPr>
        <p:txBody>
          <a:bodyPr anchor="ctr">
            <a:normAutofit/>
          </a:bodyPr>
          <a:lstStyle/>
          <a:p>
            <a:r>
              <a:rPr lang="en-US" sz="2800" dirty="0"/>
              <a:t>What can we learn from Sectoral Evaluation systems? </a:t>
            </a:r>
            <a:endParaRPr lang="en-US" sz="2800" dirty="0">
              <a:solidFill>
                <a:srgbClr val="080808"/>
              </a:solidFill>
            </a:endParaRPr>
          </a:p>
        </p:txBody>
      </p:sp>
      <p:sp>
        <p:nvSpPr>
          <p:cNvPr id="8" name="TextBox 7">
            <a:extLst>
              <a:ext uri="{FF2B5EF4-FFF2-40B4-BE49-F238E27FC236}">
                <a16:creationId xmlns:a16="http://schemas.microsoft.com/office/drawing/2014/main" id="{4DC31032-4BC3-4C02-B9FA-CF5A6640FB0C}"/>
              </a:ext>
            </a:extLst>
          </p:cNvPr>
          <p:cNvSpPr txBox="1"/>
          <p:nvPr/>
        </p:nvSpPr>
        <p:spPr>
          <a:xfrm>
            <a:off x="7905142" y="5928368"/>
            <a:ext cx="4093029" cy="98488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prstClr val="white"/>
                </a:solidFill>
                <a:effectLst/>
                <a:uLnTx/>
                <a:uFillTx/>
                <a:latin typeface="Arial" panose="020B0604020202020204"/>
                <a:ea typeface="+mn-ea"/>
                <a:cs typeface="+mn-cs"/>
              </a:rPr>
              <a:t>Dr Shabnum Sarfraz</a:t>
            </a:r>
            <a:endParaRPr kumimoji="0" lang="en-US" sz="1100" b="0" i="0" u="none" strike="noStrike" kern="1200" cap="none" spc="0" normalizeH="0" baseline="0" noProof="0" dirty="0">
              <a:ln>
                <a:noFill/>
              </a:ln>
              <a:solidFill>
                <a:prstClr val="white"/>
              </a:solidFill>
              <a:effectLst/>
              <a:uLnTx/>
              <a:uFillTx/>
              <a:latin typeface="Arial" panose="020B060402020202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7E6E6"/>
                </a:solidFill>
                <a:effectLst/>
                <a:uLnTx/>
                <a:uFillTx/>
                <a:latin typeface="Arial" panose="020B0604020202020204"/>
                <a:ea typeface="+mn-ea"/>
                <a:cs typeface="+mn-cs"/>
              </a:rPr>
              <a:t>Senior Social Sector Development Professional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7E6E6"/>
                </a:solidFill>
                <a:effectLst/>
                <a:uLnTx/>
                <a:uFillTx/>
                <a:latin typeface="Arial" panose="020B0604020202020204"/>
                <a:ea typeface="+mn-ea"/>
                <a:cs typeface="+mn-cs"/>
              </a:rPr>
              <a:t>Former Member Social Sector &amp; Devolution,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7E6E6"/>
                </a:solidFill>
                <a:effectLst/>
                <a:uLnTx/>
                <a:uFillTx/>
                <a:latin typeface="Arial" panose="020B0604020202020204"/>
                <a:ea typeface="+mn-ea"/>
                <a:cs typeface="+mn-cs"/>
              </a:rPr>
              <a:t> Ministry of Planning, Development and Special Initiatives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E7E6E6"/>
                </a:solidFill>
                <a:effectLst/>
                <a:uLnTx/>
                <a:uFillTx/>
                <a:latin typeface="Arial" panose="020B0604020202020204"/>
                <a:ea typeface="+mn-ea"/>
                <a:cs typeface="+mn-cs"/>
              </a:rPr>
              <a:t>Government of Pakistan</a:t>
            </a:r>
          </a:p>
        </p:txBody>
      </p:sp>
      <p:pic>
        <p:nvPicPr>
          <p:cNvPr id="4" name="Picture 3">
            <a:extLst>
              <a:ext uri="{FF2B5EF4-FFF2-40B4-BE49-F238E27FC236}">
                <a16:creationId xmlns:a16="http://schemas.microsoft.com/office/drawing/2014/main" id="{1A818197-83CE-49AB-8099-FD45B87DB5B9}"/>
              </a:ext>
            </a:extLst>
          </p:cNvPr>
          <p:cNvPicPr>
            <a:picLocks noChangeAspect="1"/>
          </p:cNvPicPr>
          <p:nvPr/>
        </p:nvPicPr>
        <p:blipFill>
          <a:blip r:embed="rId4"/>
          <a:stretch>
            <a:fillRect/>
          </a:stretch>
        </p:blipFill>
        <p:spPr>
          <a:xfrm rot="10800000">
            <a:off x="-10452" y="3539067"/>
            <a:ext cx="3252387" cy="3318932"/>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CE0A512F-146A-488E-A392-0D4D374C8B21}"/>
              </a:ext>
            </a:extLst>
          </p:cNvPr>
          <p:cNvPicPr>
            <a:picLocks noChangeAspect="1"/>
          </p:cNvPicPr>
          <p:nvPr/>
        </p:nvPicPr>
        <p:blipFill>
          <a:blip r:embed="rId5"/>
          <a:stretch>
            <a:fillRect/>
          </a:stretch>
        </p:blipFill>
        <p:spPr>
          <a:xfrm>
            <a:off x="0" y="-114680"/>
            <a:ext cx="3237397" cy="1718854"/>
          </a:xfrm>
          <a:prstGeom prst="rect">
            <a:avLst/>
          </a:prstGeom>
        </p:spPr>
      </p:pic>
      <p:pic>
        <p:nvPicPr>
          <p:cNvPr id="13" name="Picture 12" descr="Text&#10;&#10;Description automatically generated">
            <a:extLst>
              <a:ext uri="{FF2B5EF4-FFF2-40B4-BE49-F238E27FC236}">
                <a16:creationId xmlns:a16="http://schemas.microsoft.com/office/drawing/2014/main" id="{36C20A95-5BD4-4757-9C33-F664D2B4C371}"/>
              </a:ext>
            </a:extLst>
          </p:cNvPr>
          <p:cNvPicPr>
            <a:picLocks noChangeAspect="1"/>
          </p:cNvPicPr>
          <p:nvPr/>
        </p:nvPicPr>
        <p:blipFill>
          <a:blip r:embed="rId6"/>
          <a:stretch>
            <a:fillRect/>
          </a:stretch>
        </p:blipFill>
        <p:spPr>
          <a:xfrm>
            <a:off x="2924788" y="117671"/>
            <a:ext cx="1313224" cy="1253076"/>
          </a:xfrm>
          <a:prstGeom prst="rect">
            <a:avLst/>
          </a:prstGeom>
        </p:spPr>
      </p:pic>
    </p:spTree>
    <p:extLst>
      <p:ext uri="{BB962C8B-B14F-4D97-AF65-F5344CB8AC3E}">
        <p14:creationId xmlns:p14="http://schemas.microsoft.com/office/powerpoint/2010/main" val="4060062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F16E2-E877-4EEE-905F-72931BB8BFBC}"/>
              </a:ext>
            </a:extLst>
          </p:cNvPr>
          <p:cNvSpPr>
            <a:spLocks noGrp="1"/>
          </p:cNvSpPr>
          <p:nvPr>
            <p:ph type="title"/>
          </p:nvPr>
        </p:nvSpPr>
        <p:spPr>
          <a:xfrm>
            <a:off x="0" y="555625"/>
            <a:ext cx="12192000" cy="739775"/>
          </a:xfrm>
        </p:spPr>
        <p:txBody>
          <a:bodyPr>
            <a:noAutofit/>
          </a:bodyPr>
          <a:lstStyle/>
          <a:p>
            <a:r>
              <a:rPr lang="en-US" sz="3600" dirty="0"/>
              <a:t>Triangulating Survey Data with Services Data and Live Tracking</a:t>
            </a:r>
            <a:endParaRPr lang="en-GB" sz="3600" dirty="0"/>
          </a:p>
        </p:txBody>
      </p:sp>
      <p:sp>
        <p:nvSpPr>
          <p:cNvPr id="4" name="Text Placeholder 3">
            <a:extLst>
              <a:ext uri="{FF2B5EF4-FFF2-40B4-BE49-F238E27FC236}">
                <a16:creationId xmlns:a16="http://schemas.microsoft.com/office/drawing/2014/main" id="{1A297CB9-DBFE-4968-92E5-E092CB90CB3A}"/>
              </a:ext>
            </a:extLst>
          </p:cNvPr>
          <p:cNvSpPr>
            <a:spLocks noGrp="1"/>
          </p:cNvSpPr>
          <p:nvPr>
            <p:ph type="body" sz="quarter" idx="10"/>
          </p:nvPr>
        </p:nvSpPr>
        <p:spPr/>
        <p:txBody>
          <a:bodyPr/>
          <a:lstStyle/>
          <a:p>
            <a:r>
              <a:rPr lang="en-US" dirty="0"/>
              <a:t>Data Driving Success</a:t>
            </a:r>
            <a:endParaRPr lang="en-GB" dirty="0"/>
          </a:p>
        </p:txBody>
      </p:sp>
      <p:graphicFrame>
        <p:nvGraphicFramePr>
          <p:cNvPr id="6" name="Chart 5">
            <a:extLst>
              <a:ext uri="{FF2B5EF4-FFF2-40B4-BE49-F238E27FC236}">
                <a16:creationId xmlns:a16="http://schemas.microsoft.com/office/drawing/2014/main" id="{8E4A62CE-55CA-4589-8DB2-1293FB34812B}"/>
              </a:ext>
            </a:extLst>
          </p:cNvPr>
          <p:cNvGraphicFramePr/>
          <p:nvPr/>
        </p:nvGraphicFramePr>
        <p:xfrm>
          <a:off x="508001" y="2101918"/>
          <a:ext cx="3619500" cy="4296954"/>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BC282241-D854-4778-BED3-DDB5D1A27EBB}"/>
              </a:ext>
            </a:extLst>
          </p:cNvPr>
          <p:cNvSpPr txBox="1"/>
          <p:nvPr/>
        </p:nvSpPr>
        <p:spPr>
          <a:xfrm>
            <a:off x="399648" y="1455586"/>
            <a:ext cx="3727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C92"/>
                </a:solidFill>
                <a:effectLst/>
                <a:uLnTx/>
                <a:uFillTx/>
                <a:latin typeface="Roboto"/>
                <a:cs typeface="+mn-cs"/>
              </a:rPr>
              <a:t>1 million cases transferred between 2017 and 2019</a:t>
            </a:r>
            <a:endParaRPr kumimoji="0" lang="en-GB" sz="1800" b="1" i="0" u="none" strike="noStrike" kern="1200" cap="none" spc="0" normalizeH="0" baseline="0" noProof="0" dirty="0">
              <a:ln>
                <a:noFill/>
              </a:ln>
              <a:solidFill>
                <a:srgbClr val="00CC92"/>
              </a:solidFill>
              <a:effectLst/>
              <a:uLnTx/>
              <a:uFillTx/>
              <a:latin typeface="Roboto"/>
              <a:cs typeface="+mn-cs"/>
            </a:endParaRPr>
          </a:p>
        </p:txBody>
      </p:sp>
      <p:graphicFrame>
        <p:nvGraphicFramePr>
          <p:cNvPr id="3" name="Chart 2">
            <a:extLst>
              <a:ext uri="{FF2B5EF4-FFF2-40B4-BE49-F238E27FC236}">
                <a16:creationId xmlns:a16="http://schemas.microsoft.com/office/drawing/2014/main" id="{5D43FEE1-C215-407E-B60D-3E6A46A52A83}"/>
              </a:ext>
            </a:extLst>
          </p:cNvPr>
          <p:cNvGraphicFramePr/>
          <p:nvPr/>
        </p:nvGraphicFramePr>
        <p:xfrm>
          <a:off x="4339131" y="2101918"/>
          <a:ext cx="3619500" cy="4296954"/>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CB5D44E5-5EA2-4295-9D69-3488AB7F63C9}"/>
              </a:ext>
            </a:extLst>
          </p:cNvPr>
          <p:cNvSpPr txBox="1"/>
          <p:nvPr/>
        </p:nvSpPr>
        <p:spPr>
          <a:xfrm>
            <a:off x="4284954" y="1455585"/>
            <a:ext cx="3727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C92"/>
                </a:solidFill>
                <a:effectLst/>
                <a:uLnTx/>
                <a:uFillTx/>
                <a:latin typeface="Roboto"/>
                <a:cs typeface="+mn-cs"/>
              </a:rPr>
              <a:t>Over 900 % Increase in Institutional Deliveries</a:t>
            </a:r>
            <a:endParaRPr kumimoji="0" lang="en-GB" sz="1800" b="1" i="0" u="none" strike="noStrike" kern="1200" cap="none" spc="0" normalizeH="0" baseline="0" noProof="0" dirty="0">
              <a:ln>
                <a:noFill/>
              </a:ln>
              <a:solidFill>
                <a:srgbClr val="00CC92"/>
              </a:solidFill>
              <a:effectLst/>
              <a:uLnTx/>
              <a:uFillTx/>
              <a:latin typeface="Roboto"/>
              <a:cs typeface="+mn-cs"/>
            </a:endParaRPr>
          </a:p>
        </p:txBody>
      </p:sp>
      <p:pic>
        <p:nvPicPr>
          <p:cNvPr id="13" name="Shape 618">
            <a:extLst>
              <a:ext uri="{FF2B5EF4-FFF2-40B4-BE49-F238E27FC236}">
                <a16:creationId xmlns:a16="http://schemas.microsoft.com/office/drawing/2014/main" id="{A83465C2-2A55-4063-8887-249C2901D6EE}"/>
              </a:ext>
            </a:extLst>
          </p:cNvPr>
          <p:cNvPicPr preferRelativeResize="0"/>
          <p:nvPr/>
        </p:nvPicPr>
        <p:blipFill rotWithShape="1">
          <a:blip r:embed="rId5">
            <a:alphaModFix/>
          </a:blip>
          <a:srcRect l="23374" t="16538" r="39353"/>
          <a:stretch/>
        </p:blipFill>
        <p:spPr>
          <a:xfrm>
            <a:off x="8268524" y="2101916"/>
            <a:ext cx="3413760" cy="4296956"/>
          </a:xfrm>
          <a:prstGeom prst="rect">
            <a:avLst/>
          </a:prstGeom>
          <a:noFill/>
          <a:ln>
            <a:noFill/>
          </a:ln>
        </p:spPr>
      </p:pic>
      <p:sp>
        <p:nvSpPr>
          <p:cNvPr id="15" name="TextBox 14">
            <a:extLst>
              <a:ext uri="{FF2B5EF4-FFF2-40B4-BE49-F238E27FC236}">
                <a16:creationId xmlns:a16="http://schemas.microsoft.com/office/drawing/2014/main" id="{8D7990A6-CC15-4385-B3EA-A4AFE7EA0DD4}"/>
              </a:ext>
            </a:extLst>
          </p:cNvPr>
          <p:cNvSpPr txBox="1"/>
          <p:nvPr/>
        </p:nvSpPr>
        <p:spPr>
          <a:xfrm>
            <a:off x="8210147" y="1477107"/>
            <a:ext cx="372785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C92"/>
                </a:solidFill>
                <a:effectLst/>
                <a:uLnTx/>
                <a:uFillTx/>
                <a:latin typeface="Roboto"/>
                <a:cs typeface="+mn-cs"/>
              </a:rPr>
              <a:t>Polygon Tracking of Vaccinators for Coverage</a:t>
            </a:r>
            <a:endParaRPr kumimoji="0" lang="en-GB" sz="1800" b="1" i="0" u="none" strike="noStrike" kern="1200" cap="none" spc="0" normalizeH="0" baseline="0" noProof="0" dirty="0">
              <a:ln>
                <a:noFill/>
              </a:ln>
              <a:solidFill>
                <a:srgbClr val="00CC92"/>
              </a:solidFill>
              <a:effectLst/>
              <a:uLnTx/>
              <a:uFillTx/>
              <a:latin typeface="Roboto"/>
              <a:cs typeface="+mn-cs"/>
            </a:endParaRPr>
          </a:p>
        </p:txBody>
      </p:sp>
    </p:spTree>
    <p:extLst>
      <p:ext uri="{BB962C8B-B14F-4D97-AF65-F5344CB8AC3E}">
        <p14:creationId xmlns:p14="http://schemas.microsoft.com/office/powerpoint/2010/main" val="2333866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8816F-5447-4591-ABA6-C142D23657DD}"/>
              </a:ext>
            </a:extLst>
          </p:cNvPr>
          <p:cNvSpPr>
            <a:spLocks noGrp="1"/>
          </p:cNvSpPr>
          <p:nvPr>
            <p:ph type="title"/>
          </p:nvPr>
        </p:nvSpPr>
        <p:spPr/>
        <p:txBody>
          <a:bodyPr>
            <a:noAutofit/>
          </a:bodyPr>
          <a:lstStyle/>
          <a:p>
            <a:r>
              <a:rPr lang="en-US" sz="4000" dirty="0"/>
              <a:t>Utilizing Operational Data and Geospatial Mapping</a:t>
            </a:r>
            <a:endParaRPr lang="en-GB" sz="4000" dirty="0"/>
          </a:p>
        </p:txBody>
      </p:sp>
      <p:sp>
        <p:nvSpPr>
          <p:cNvPr id="4" name="Text Placeholder 3">
            <a:extLst>
              <a:ext uri="{FF2B5EF4-FFF2-40B4-BE49-F238E27FC236}">
                <a16:creationId xmlns:a16="http://schemas.microsoft.com/office/drawing/2014/main" id="{59088747-4331-4F96-AA95-65AF701C9EB9}"/>
              </a:ext>
            </a:extLst>
          </p:cNvPr>
          <p:cNvSpPr>
            <a:spLocks noGrp="1"/>
          </p:cNvSpPr>
          <p:nvPr>
            <p:ph type="body" sz="quarter" idx="10"/>
          </p:nvPr>
        </p:nvSpPr>
        <p:spPr/>
        <p:txBody>
          <a:bodyPr/>
          <a:lstStyle/>
          <a:p>
            <a:r>
              <a:rPr lang="en-US" dirty="0"/>
              <a:t>Data Driven Interventions </a:t>
            </a:r>
            <a:endParaRPr lang="en-GB" dirty="0"/>
          </a:p>
        </p:txBody>
      </p:sp>
      <p:pic>
        <p:nvPicPr>
          <p:cNvPr id="6" name="Shape 1022">
            <a:extLst>
              <a:ext uri="{FF2B5EF4-FFF2-40B4-BE49-F238E27FC236}">
                <a16:creationId xmlns:a16="http://schemas.microsoft.com/office/drawing/2014/main" id="{9389AB1E-325F-4791-ABBD-E9E95906C572}"/>
              </a:ext>
            </a:extLst>
          </p:cNvPr>
          <p:cNvPicPr preferRelativeResize="0"/>
          <p:nvPr/>
        </p:nvPicPr>
        <p:blipFill rotWithShape="1">
          <a:blip r:embed="rId3">
            <a:alphaModFix/>
          </a:blip>
          <a:srcRect l="11625" r="24003"/>
          <a:stretch/>
        </p:blipFill>
        <p:spPr>
          <a:xfrm>
            <a:off x="388682" y="5035149"/>
            <a:ext cx="1645920" cy="1645920"/>
          </a:xfrm>
          <a:prstGeom prst="rect">
            <a:avLst/>
          </a:prstGeom>
          <a:noFill/>
          <a:ln w="38100">
            <a:solidFill>
              <a:schemeClr val="accent3"/>
            </a:solidFill>
          </a:ln>
        </p:spPr>
      </p:pic>
      <p:pic>
        <p:nvPicPr>
          <p:cNvPr id="7" name="Shape 1023">
            <a:extLst>
              <a:ext uri="{FF2B5EF4-FFF2-40B4-BE49-F238E27FC236}">
                <a16:creationId xmlns:a16="http://schemas.microsoft.com/office/drawing/2014/main" id="{427B15EE-3ADF-4161-8A70-FEDD6535AC48}"/>
              </a:ext>
            </a:extLst>
          </p:cNvPr>
          <p:cNvPicPr preferRelativeResize="0"/>
          <p:nvPr/>
        </p:nvPicPr>
        <p:blipFill rotWithShape="1">
          <a:blip r:embed="rId4">
            <a:alphaModFix/>
          </a:blip>
          <a:srcRect l="7447" r="23079"/>
          <a:stretch/>
        </p:blipFill>
        <p:spPr>
          <a:xfrm>
            <a:off x="2232722" y="5035149"/>
            <a:ext cx="1645920" cy="1645920"/>
          </a:xfrm>
          <a:prstGeom prst="rect">
            <a:avLst/>
          </a:prstGeom>
          <a:noFill/>
          <a:ln w="38100">
            <a:solidFill>
              <a:schemeClr val="accent3"/>
            </a:solidFill>
          </a:ln>
        </p:spPr>
      </p:pic>
      <p:pic>
        <p:nvPicPr>
          <p:cNvPr id="10" name="Shape 1026">
            <a:extLst>
              <a:ext uri="{FF2B5EF4-FFF2-40B4-BE49-F238E27FC236}">
                <a16:creationId xmlns:a16="http://schemas.microsoft.com/office/drawing/2014/main" id="{92DBCAAF-9233-42A7-AB35-AB8C9EC4089B}"/>
              </a:ext>
            </a:extLst>
          </p:cNvPr>
          <p:cNvPicPr preferRelativeResize="0"/>
          <p:nvPr/>
        </p:nvPicPr>
        <p:blipFill rotWithShape="1">
          <a:blip r:embed="rId5">
            <a:alphaModFix/>
          </a:blip>
          <a:srcRect l="3142" r="19637"/>
          <a:stretch/>
        </p:blipFill>
        <p:spPr>
          <a:xfrm>
            <a:off x="4076762" y="5035149"/>
            <a:ext cx="1645920" cy="1645920"/>
          </a:xfrm>
          <a:prstGeom prst="rect">
            <a:avLst/>
          </a:prstGeom>
          <a:noFill/>
          <a:ln w="38100">
            <a:solidFill>
              <a:schemeClr val="accent3"/>
            </a:solidFill>
          </a:ln>
        </p:spPr>
      </p:pic>
      <p:pic>
        <p:nvPicPr>
          <p:cNvPr id="5" name="Picture 4" descr="Map&#10;&#10;Description automatically generated">
            <a:extLst>
              <a:ext uri="{FF2B5EF4-FFF2-40B4-BE49-F238E27FC236}">
                <a16:creationId xmlns:a16="http://schemas.microsoft.com/office/drawing/2014/main" id="{6F4DB261-D9F9-41F8-9014-F9C923A3F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683" y="1695274"/>
            <a:ext cx="5334000" cy="2725425"/>
          </a:xfrm>
          <a:prstGeom prst="rect">
            <a:avLst/>
          </a:prstGeom>
        </p:spPr>
      </p:pic>
      <p:sp>
        <p:nvSpPr>
          <p:cNvPr id="18" name="TextBox 17">
            <a:extLst>
              <a:ext uri="{FF2B5EF4-FFF2-40B4-BE49-F238E27FC236}">
                <a16:creationId xmlns:a16="http://schemas.microsoft.com/office/drawing/2014/main" id="{51030DFA-38CE-4D08-8155-AFFAA8D2B83B}"/>
              </a:ext>
            </a:extLst>
          </p:cNvPr>
          <p:cNvSpPr txBox="1"/>
          <p:nvPr/>
        </p:nvSpPr>
        <p:spPr>
          <a:xfrm>
            <a:off x="388682" y="1347368"/>
            <a:ext cx="3251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C92"/>
                </a:solidFill>
                <a:effectLst/>
                <a:uLnTx/>
                <a:uFillTx/>
                <a:latin typeface="Roboto"/>
                <a:cs typeface="+mn-cs"/>
              </a:rPr>
              <a:t>Ambulance Coverage</a:t>
            </a:r>
          </a:p>
        </p:txBody>
      </p:sp>
      <p:sp>
        <p:nvSpPr>
          <p:cNvPr id="20" name="TextBox 19">
            <a:extLst>
              <a:ext uri="{FF2B5EF4-FFF2-40B4-BE49-F238E27FC236}">
                <a16:creationId xmlns:a16="http://schemas.microsoft.com/office/drawing/2014/main" id="{DFF03DC8-DCFB-4240-A6D1-009C2EAB1138}"/>
              </a:ext>
            </a:extLst>
          </p:cNvPr>
          <p:cNvSpPr txBox="1"/>
          <p:nvPr/>
        </p:nvSpPr>
        <p:spPr>
          <a:xfrm>
            <a:off x="388682" y="4657558"/>
            <a:ext cx="533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C92"/>
                </a:solidFill>
                <a:effectLst/>
                <a:uLnTx/>
                <a:uFillTx/>
                <a:latin typeface="Roboto"/>
                <a:cs typeface="+mn-cs"/>
              </a:rPr>
              <a:t>24/7 Health Facilities Upgrading</a:t>
            </a:r>
          </a:p>
        </p:txBody>
      </p:sp>
      <p:sp>
        <p:nvSpPr>
          <p:cNvPr id="22" name="Rectangle 21">
            <a:extLst>
              <a:ext uri="{FF2B5EF4-FFF2-40B4-BE49-F238E27FC236}">
                <a16:creationId xmlns:a16="http://schemas.microsoft.com/office/drawing/2014/main" id="{6B7515AE-07EB-4E8F-A350-F05AC979764B}"/>
              </a:ext>
            </a:extLst>
          </p:cNvPr>
          <p:cNvSpPr/>
          <p:nvPr/>
        </p:nvSpPr>
        <p:spPr>
          <a:xfrm>
            <a:off x="5920802" y="3166831"/>
            <a:ext cx="3143786" cy="1724651"/>
          </a:xfrm>
          <a:prstGeom prst="rect">
            <a:avLst/>
          </a:prstGeom>
          <a:blipFill>
            <a:blip r:embed="rId7">
              <a:duotone>
                <a:prstClr val="black"/>
                <a:srgbClr val="D9C3A5">
                  <a:tint val="50000"/>
                  <a:satMod val="180000"/>
                </a:srgbClr>
              </a:duotone>
            </a:blip>
            <a:srcRect/>
            <a:stretch>
              <a:fillRect l="-26055" t="-54944" r="-564" b="-37356"/>
            </a:stretch>
          </a:blip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50" b="0" i="0" u="none" strike="noStrike" kern="1200" cap="none" spc="0" normalizeH="0" baseline="0" noProof="0">
              <a:ln>
                <a:noFill/>
              </a:ln>
              <a:solidFill>
                <a:prstClr val="white"/>
              </a:solidFill>
              <a:effectLst/>
              <a:uLnTx/>
              <a:uFillTx/>
              <a:latin typeface="Gill Sans MT"/>
              <a:ea typeface="+mn-ea"/>
              <a:cs typeface="+mn-cs"/>
            </a:endParaRPr>
          </a:p>
        </p:txBody>
      </p:sp>
      <p:pic>
        <p:nvPicPr>
          <p:cNvPr id="24" name="Picture 23" descr="A group of people sitting at a table&#10;&#10;Description generated with very high confidence">
            <a:extLst>
              <a:ext uri="{FF2B5EF4-FFF2-40B4-BE49-F238E27FC236}">
                <a16:creationId xmlns:a16="http://schemas.microsoft.com/office/drawing/2014/main" id="{8C712E4B-3007-4554-8BA4-887FB07BAD48}"/>
              </a:ext>
            </a:extLst>
          </p:cNvPr>
          <p:cNvPicPr>
            <a:picLocks noChangeAspect="1"/>
          </p:cNvPicPr>
          <p:nvPr/>
        </p:nvPicPr>
        <p:blipFill rotWithShape="1">
          <a:blip r:embed="rId8" cstate="print">
            <a:duotone>
              <a:prstClr val="black"/>
              <a:schemeClr val="accent4">
                <a:tint val="45000"/>
                <a:satMod val="400000"/>
              </a:schemeClr>
            </a:duotone>
            <a:extLst>
              <a:ext uri="{28A0092B-C50C-407E-A947-70E740481C1C}">
                <a14:useLocalDpi xmlns:a14="http://schemas.microsoft.com/office/drawing/2010/main" val="0"/>
              </a:ext>
            </a:extLst>
          </a:blip>
          <a:srcRect b="31132"/>
          <a:stretch/>
        </p:blipFill>
        <p:spPr>
          <a:xfrm>
            <a:off x="5920802" y="1807755"/>
            <a:ext cx="2836384" cy="1293783"/>
          </a:xfrm>
          <a:prstGeom prst="rect">
            <a:avLst/>
          </a:prstGeom>
          <a:ln>
            <a:noFill/>
          </a:ln>
          <a:effectLst/>
        </p:spPr>
      </p:pic>
      <p:pic>
        <p:nvPicPr>
          <p:cNvPr id="26" name="Picture 25" descr="A picture containing indoor, ceiling, table, wall&#10;&#10;Description generated with very high confidence">
            <a:extLst>
              <a:ext uri="{FF2B5EF4-FFF2-40B4-BE49-F238E27FC236}">
                <a16:creationId xmlns:a16="http://schemas.microsoft.com/office/drawing/2014/main" id="{6815B0DA-4929-4818-A620-59C4A14BE287}"/>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t="19151"/>
          <a:stretch/>
        </p:blipFill>
        <p:spPr>
          <a:xfrm>
            <a:off x="9215916" y="3166831"/>
            <a:ext cx="2836384" cy="1719880"/>
          </a:xfrm>
          <a:prstGeom prst="rect">
            <a:avLst/>
          </a:prstGeom>
          <a:ln>
            <a:noFill/>
          </a:ln>
          <a:effectLst/>
        </p:spPr>
      </p:pic>
      <p:pic>
        <p:nvPicPr>
          <p:cNvPr id="28" name="Picture 27" descr="A group of people sitting at a desk in front of a computer&#10;&#10;Description generated with very high confidence">
            <a:extLst>
              <a:ext uri="{FF2B5EF4-FFF2-40B4-BE49-F238E27FC236}">
                <a16:creationId xmlns:a16="http://schemas.microsoft.com/office/drawing/2014/main" id="{859A4BAA-EA1B-42E3-946E-E9436038562A}"/>
              </a:ext>
            </a:extLst>
          </p:cNvPr>
          <p:cNvPicPr>
            <a:picLocks noChangeAspect="1"/>
          </p:cNvPicPr>
          <p:nvPr/>
        </p:nvPicPr>
        <p:blipFill rotWithShape="1">
          <a:blip r:embed="rId10" cstate="hqprint">
            <a:duotone>
              <a:prstClr val="black"/>
              <a:schemeClr val="accent2">
                <a:tint val="45000"/>
                <a:satMod val="400000"/>
              </a:schemeClr>
            </a:duotone>
            <a:extLst>
              <a:ext uri="{28A0092B-C50C-407E-A947-70E740481C1C}">
                <a14:useLocalDpi xmlns:a14="http://schemas.microsoft.com/office/drawing/2010/main" val="0"/>
              </a:ext>
            </a:extLst>
          </a:blip>
          <a:srcRect t="23664" b="7691"/>
          <a:stretch/>
        </p:blipFill>
        <p:spPr>
          <a:xfrm>
            <a:off x="5920802" y="5017297"/>
            <a:ext cx="3659344" cy="1663772"/>
          </a:xfrm>
          <a:prstGeom prst="rect">
            <a:avLst/>
          </a:prstGeom>
        </p:spPr>
      </p:pic>
      <p:pic>
        <p:nvPicPr>
          <p:cNvPr id="30" name="Picture 29" descr="A group of people sitting in a room&#10;&#10;Description generated with very high confidence">
            <a:extLst>
              <a:ext uri="{FF2B5EF4-FFF2-40B4-BE49-F238E27FC236}">
                <a16:creationId xmlns:a16="http://schemas.microsoft.com/office/drawing/2014/main" id="{4AE97E99-7876-46EC-A933-CFD74FA28FA7}"/>
              </a:ext>
            </a:extLst>
          </p:cNvPr>
          <p:cNvPicPr>
            <a:picLocks noChangeAspect="1"/>
          </p:cNvPicPr>
          <p:nvPr/>
        </p:nvPicPr>
        <p:blipFill rotWithShape="1">
          <a:blip r:embed="rId11">
            <a:duotone>
              <a:prstClr val="black"/>
              <a:schemeClr val="tx2">
                <a:tint val="45000"/>
                <a:satMod val="400000"/>
              </a:schemeClr>
            </a:duotone>
            <a:extLst>
              <a:ext uri="{28A0092B-C50C-407E-A947-70E740481C1C}">
                <a14:useLocalDpi xmlns:a14="http://schemas.microsoft.com/office/drawing/2010/main" val="0"/>
              </a:ext>
            </a:extLst>
          </a:blip>
          <a:srcRect r="19537"/>
          <a:stretch/>
        </p:blipFill>
        <p:spPr>
          <a:xfrm>
            <a:off x="9648817" y="5003731"/>
            <a:ext cx="2403483" cy="1677338"/>
          </a:xfrm>
          <a:prstGeom prst="rect">
            <a:avLst/>
          </a:prstGeom>
        </p:spPr>
      </p:pic>
      <p:pic>
        <p:nvPicPr>
          <p:cNvPr id="32" name="Picture 31">
            <a:extLst>
              <a:ext uri="{FF2B5EF4-FFF2-40B4-BE49-F238E27FC236}">
                <a16:creationId xmlns:a16="http://schemas.microsoft.com/office/drawing/2014/main" id="{67B86D84-ACB5-4E2E-87CA-2AE34EFB74AA}"/>
              </a:ext>
            </a:extLst>
          </p:cNvPr>
          <p:cNvPicPr>
            <a:picLocks noChangeAspect="1"/>
          </p:cNvPicPr>
          <p:nvPr/>
        </p:nvPicPr>
        <p:blipFill rotWithShape="1">
          <a:blip r:embed="rId12">
            <a:duotone>
              <a:prstClr val="black"/>
              <a:srgbClr val="D9C3A5">
                <a:tint val="50000"/>
                <a:satMod val="180000"/>
              </a:srgbClr>
            </a:duotone>
            <a:extLst>
              <a:ext uri="{28A0092B-C50C-407E-A947-70E740481C1C}">
                <a14:useLocalDpi xmlns:a14="http://schemas.microsoft.com/office/drawing/2010/main" val="0"/>
              </a:ext>
            </a:extLst>
          </a:blip>
          <a:srcRect l="22004" r="26434"/>
          <a:stretch/>
        </p:blipFill>
        <p:spPr>
          <a:xfrm>
            <a:off x="8955305" y="1807754"/>
            <a:ext cx="3093811" cy="1293783"/>
          </a:xfrm>
          <a:prstGeom prst="rect">
            <a:avLst/>
          </a:prstGeom>
        </p:spPr>
      </p:pic>
      <p:sp>
        <p:nvSpPr>
          <p:cNvPr id="34" name="TextBox 33">
            <a:extLst>
              <a:ext uri="{FF2B5EF4-FFF2-40B4-BE49-F238E27FC236}">
                <a16:creationId xmlns:a16="http://schemas.microsoft.com/office/drawing/2014/main" id="{DC2AB009-AD6A-4981-A8E3-03BDDE2B44A8}"/>
              </a:ext>
            </a:extLst>
          </p:cNvPr>
          <p:cNvSpPr txBox="1"/>
          <p:nvPr/>
        </p:nvSpPr>
        <p:spPr>
          <a:xfrm>
            <a:off x="5920802" y="1347368"/>
            <a:ext cx="612831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C92"/>
                </a:solidFill>
                <a:effectLst/>
                <a:uLnTx/>
                <a:uFillTx/>
                <a:latin typeface="Roboto"/>
                <a:cs typeface="+mn-cs"/>
              </a:rPr>
              <a:t>Monthly Monitoring Reviews with Policy-Makers</a:t>
            </a:r>
          </a:p>
        </p:txBody>
      </p:sp>
    </p:spTree>
    <p:extLst>
      <p:ext uri="{BB962C8B-B14F-4D97-AF65-F5344CB8AC3E}">
        <p14:creationId xmlns:p14="http://schemas.microsoft.com/office/powerpoint/2010/main" val="227696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ADBED-5393-41FD-9799-5C4A0A17211B}"/>
              </a:ext>
            </a:extLst>
          </p:cNvPr>
          <p:cNvSpPr>
            <a:spLocks noGrp="1"/>
          </p:cNvSpPr>
          <p:nvPr>
            <p:ph type="title"/>
          </p:nvPr>
        </p:nvSpPr>
        <p:spPr/>
        <p:txBody>
          <a:bodyPr/>
          <a:lstStyle/>
          <a:p>
            <a:r>
              <a:rPr lang="en-US" dirty="0"/>
              <a:t>Monitoring coverage</a:t>
            </a:r>
            <a:endParaRPr lang="en-GB" dirty="0"/>
          </a:p>
        </p:txBody>
      </p:sp>
      <p:sp>
        <p:nvSpPr>
          <p:cNvPr id="4" name="Text Placeholder 3">
            <a:extLst>
              <a:ext uri="{FF2B5EF4-FFF2-40B4-BE49-F238E27FC236}">
                <a16:creationId xmlns:a16="http://schemas.microsoft.com/office/drawing/2014/main" id="{78D90736-7E5C-4DE0-8441-8A474275C2DD}"/>
              </a:ext>
            </a:extLst>
          </p:cNvPr>
          <p:cNvSpPr>
            <a:spLocks noGrp="1"/>
          </p:cNvSpPr>
          <p:nvPr>
            <p:ph type="body" sz="quarter" idx="10"/>
          </p:nvPr>
        </p:nvSpPr>
        <p:spPr/>
        <p:txBody>
          <a:bodyPr/>
          <a:lstStyle/>
          <a:p>
            <a:r>
              <a:rPr lang="en-US" dirty="0"/>
              <a:t>Improving Skilled Birth Attendance</a:t>
            </a:r>
            <a:endParaRPr lang="en-GB" dirty="0"/>
          </a:p>
        </p:txBody>
      </p:sp>
      <p:sp>
        <p:nvSpPr>
          <p:cNvPr id="31" name="object 4">
            <a:extLst>
              <a:ext uri="{FF2B5EF4-FFF2-40B4-BE49-F238E27FC236}">
                <a16:creationId xmlns:a16="http://schemas.microsoft.com/office/drawing/2014/main" id="{4B6E916D-8781-4A0A-870A-391B46C84661}"/>
              </a:ext>
            </a:extLst>
          </p:cNvPr>
          <p:cNvSpPr txBox="1"/>
          <p:nvPr/>
        </p:nvSpPr>
        <p:spPr>
          <a:xfrm>
            <a:off x="254000" y="1480691"/>
            <a:ext cx="5934746" cy="432811"/>
          </a:xfrm>
          <a:prstGeom prst="rect">
            <a:avLst/>
          </a:prstGeom>
          <a:solidFill>
            <a:schemeClr val="accent4">
              <a:lumMod val="50000"/>
            </a:schemeClr>
          </a:solidFill>
        </p:spPr>
        <p:txBody>
          <a:bodyPr vert="horz" wrap="square" lIns="0" tIns="154305" rIns="0" bIns="0" rtlCol="0">
            <a:spAutoFit/>
          </a:bodyPr>
          <a:lstStyle/>
          <a:p>
            <a:pPr marL="63500" marR="0" lvl="0" indent="0" algn="l" defTabSz="914400" rtl="0" eaLnBrk="1" fontAlgn="auto" latinLnBrk="0" hangingPunct="1">
              <a:lnSpc>
                <a:spcPct val="100000"/>
              </a:lnSpc>
              <a:spcBef>
                <a:spcPts val="1215"/>
              </a:spcBef>
              <a:spcAft>
                <a:spcPts val="0"/>
              </a:spcAft>
              <a:buClrTx/>
              <a:buSzTx/>
              <a:buFontTx/>
              <a:buNone/>
              <a:tabLst/>
              <a:defRPr/>
            </a:pPr>
            <a:r>
              <a:rPr kumimoji="0" sz="1800" b="1" i="0" u="none" strike="noStrike" kern="1200" cap="none" spc="0" normalizeH="0" baseline="0" noProof="0" dirty="0">
                <a:ln>
                  <a:noFill/>
                </a:ln>
                <a:solidFill>
                  <a:srgbClr val="FFFFFF"/>
                </a:solidFill>
                <a:effectLst/>
                <a:uLnTx/>
                <a:uFillTx/>
                <a:latin typeface="Arial"/>
                <a:cs typeface="Arial"/>
              </a:rPr>
              <a:t>GIS </a:t>
            </a:r>
            <a:r>
              <a:rPr kumimoji="0" sz="1800" b="1" i="0" u="none" strike="noStrike" kern="1200" cap="none" spc="-5" normalizeH="0" baseline="0" noProof="0" dirty="0">
                <a:ln>
                  <a:noFill/>
                </a:ln>
                <a:solidFill>
                  <a:srgbClr val="FFFFFF"/>
                </a:solidFill>
                <a:effectLst/>
                <a:uLnTx/>
                <a:uFillTx/>
                <a:latin typeface="Arial"/>
                <a:cs typeface="Arial"/>
              </a:rPr>
              <a:t>maps </a:t>
            </a:r>
            <a:r>
              <a:rPr kumimoji="0" sz="1800" b="1" i="0" u="none" strike="noStrike" kern="1200" cap="none" spc="0" normalizeH="0" baseline="0" noProof="0" dirty="0">
                <a:ln>
                  <a:noFill/>
                </a:ln>
                <a:solidFill>
                  <a:srgbClr val="FFFFFF"/>
                </a:solidFill>
                <a:effectLst/>
                <a:uLnTx/>
                <a:uFillTx/>
                <a:latin typeface="Arial"/>
                <a:cs typeface="Arial"/>
              </a:rPr>
              <a:t>of </a:t>
            </a:r>
            <a:r>
              <a:rPr kumimoji="0" sz="1800" b="1" i="0" u="none" strike="noStrike" kern="1200" cap="none" spc="-5" normalizeH="0" baseline="0" noProof="0" dirty="0">
                <a:ln>
                  <a:noFill/>
                </a:ln>
                <a:solidFill>
                  <a:srgbClr val="FFFFFF"/>
                </a:solidFill>
                <a:effectLst/>
                <a:uLnTx/>
                <a:uFillTx/>
                <a:latin typeface="Arial"/>
                <a:cs typeface="Arial"/>
              </a:rPr>
              <a:t>ambulance</a:t>
            </a:r>
            <a:r>
              <a:rPr kumimoji="0" sz="1800" b="1" i="0" u="none" strike="noStrike" kern="1200" cap="none" spc="-15" normalizeH="0" baseline="0" noProof="0" dirty="0">
                <a:ln>
                  <a:noFill/>
                </a:ln>
                <a:solidFill>
                  <a:srgbClr val="FFFFFF"/>
                </a:solidFill>
                <a:effectLst/>
                <a:uLnTx/>
                <a:uFillTx/>
                <a:latin typeface="Arial"/>
                <a:cs typeface="Arial"/>
              </a:rPr>
              <a:t> </a:t>
            </a:r>
            <a:r>
              <a:rPr kumimoji="0" sz="1800" b="1" i="0" u="none" strike="noStrike" kern="1200" cap="none" spc="-10" normalizeH="0" baseline="0" noProof="0" dirty="0">
                <a:ln>
                  <a:noFill/>
                </a:ln>
                <a:solidFill>
                  <a:srgbClr val="FFFFFF"/>
                </a:solidFill>
                <a:effectLst/>
                <a:uLnTx/>
                <a:uFillTx/>
                <a:latin typeface="Arial"/>
                <a:cs typeface="Arial"/>
              </a:rPr>
              <a:t>coverage</a:t>
            </a:r>
            <a:endParaRPr kumimoji="0" sz="1800" b="0" i="0" u="none" strike="noStrike" kern="1200" cap="none" spc="0" normalizeH="0" baseline="0" noProof="0">
              <a:ln>
                <a:noFill/>
              </a:ln>
              <a:solidFill>
                <a:prstClr val="black"/>
              </a:solidFill>
              <a:effectLst/>
              <a:uLnTx/>
              <a:uFillTx/>
              <a:latin typeface="Arial"/>
              <a:cs typeface="Arial"/>
            </a:endParaRPr>
          </a:p>
        </p:txBody>
      </p:sp>
      <p:sp>
        <p:nvSpPr>
          <p:cNvPr id="32" name="object 6">
            <a:extLst>
              <a:ext uri="{FF2B5EF4-FFF2-40B4-BE49-F238E27FC236}">
                <a16:creationId xmlns:a16="http://schemas.microsoft.com/office/drawing/2014/main" id="{306D8A90-1D8B-4E61-9FFC-4B606125DA24}"/>
              </a:ext>
            </a:extLst>
          </p:cNvPr>
          <p:cNvSpPr/>
          <p:nvPr/>
        </p:nvSpPr>
        <p:spPr>
          <a:xfrm>
            <a:off x="7816595" y="1009015"/>
            <a:ext cx="3902964" cy="272491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33" name="object 7">
            <a:extLst>
              <a:ext uri="{FF2B5EF4-FFF2-40B4-BE49-F238E27FC236}">
                <a16:creationId xmlns:a16="http://schemas.microsoft.com/office/drawing/2014/main" id="{044A6A8E-2E34-4101-ABC7-479B78BE59B7}"/>
              </a:ext>
            </a:extLst>
          </p:cNvPr>
          <p:cNvSpPr/>
          <p:nvPr/>
        </p:nvSpPr>
        <p:spPr>
          <a:xfrm>
            <a:off x="7806689" y="999108"/>
            <a:ext cx="3923029" cy="2745105"/>
          </a:xfrm>
          <a:custGeom>
            <a:avLst/>
            <a:gdLst/>
            <a:ahLst/>
            <a:cxnLst/>
            <a:rect l="l" t="t" r="r" b="b"/>
            <a:pathLst>
              <a:path w="3923029" h="2745104">
                <a:moveTo>
                  <a:pt x="0" y="2744723"/>
                </a:moveTo>
                <a:lnTo>
                  <a:pt x="3922776" y="2744723"/>
                </a:lnTo>
                <a:lnTo>
                  <a:pt x="3922776" y="0"/>
                </a:lnTo>
                <a:lnTo>
                  <a:pt x="0" y="0"/>
                </a:lnTo>
                <a:lnTo>
                  <a:pt x="0" y="2744723"/>
                </a:lnTo>
                <a:close/>
              </a:path>
            </a:pathLst>
          </a:custGeom>
          <a:ln w="19812">
            <a:solidFill>
              <a:schemeClr val="accent4">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34" name="object 8">
            <a:extLst>
              <a:ext uri="{FF2B5EF4-FFF2-40B4-BE49-F238E27FC236}">
                <a16:creationId xmlns:a16="http://schemas.microsoft.com/office/drawing/2014/main" id="{784BD9C4-93F8-40C5-A1F6-D8B51BB9F8BE}"/>
              </a:ext>
            </a:extLst>
          </p:cNvPr>
          <p:cNvSpPr/>
          <p:nvPr/>
        </p:nvSpPr>
        <p:spPr>
          <a:xfrm>
            <a:off x="7816595" y="3843655"/>
            <a:ext cx="3902964" cy="2552700"/>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35" name="object 9">
            <a:extLst>
              <a:ext uri="{FF2B5EF4-FFF2-40B4-BE49-F238E27FC236}">
                <a16:creationId xmlns:a16="http://schemas.microsoft.com/office/drawing/2014/main" id="{CAC42153-0C93-4298-96C7-68F1C056A635}"/>
              </a:ext>
            </a:extLst>
          </p:cNvPr>
          <p:cNvSpPr/>
          <p:nvPr/>
        </p:nvSpPr>
        <p:spPr>
          <a:xfrm>
            <a:off x="7806689" y="3833749"/>
            <a:ext cx="3923029" cy="2573020"/>
          </a:xfrm>
          <a:custGeom>
            <a:avLst/>
            <a:gdLst/>
            <a:ahLst/>
            <a:cxnLst/>
            <a:rect l="l" t="t" r="r" b="b"/>
            <a:pathLst>
              <a:path w="3923029" h="2573020">
                <a:moveTo>
                  <a:pt x="0" y="2572512"/>
                </a:moveTo>
                <a:lnTo>
                  <a:pt x="3922776" y="2572512"/>
                </a:lnTo>
                <a:lnTo>
                  <a:pt x="3922776" y="0"/>
                </a:lnTo>
                <a:lnTo>
                  <a:pt x="0" y="0"/>
                </a:lnTo>
                <a:lnTo>
                  <a:pt x="0" y="2572512"/>
                </a:lnTo>
                <a:close/>
              </a:path>
            </a:pathLst>
          </a:custGeom>
          <a:ln w="19812">
            <a:solidFill>
              <a:schemeClr val="accent4">
                <a:lumMod val="50000"/>
              </a:schemeClr>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37" name="object 11">
            <a:extLst>
              <a:ext uri="{FF2B5EF4-FFF2-40B4-BE49-F238E27FC236}">
                <a16:creationId xmlns:a16="http://schemas.microsoft.com/office/drawing/2014/main" id="{ED194F8D-5E35-487B-BBD5-6BF0679D9249}"/>
              </a:ext>
            </a:extLst>
          </p:cNvPr>
          <p:cNvSpPr/>
          <p:nvPr/>
        </p:nvSpPr>
        <p:spPr>
          <a:xfrm>
            <a:off x="6348057" y="1096492"/>
            <a:ext cx="114300" cy="112775"/>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38" name="object 12">
            <a:extLst>
              <a:ext uri="{FF2B5EF4-FFF2-40B4-BE49-F238E27FC236}">
                <a16:creationId xmlns:a16="http://schemas.microsoft.com/office/drawing/2014/main" id="{2A8A6D34-EF8A-4EBF-8C32-C4F1E66BF94C}"/>
              </a:ext>
            </a:extLst>
          </p:cNvPr>
          <p:cNvSpPr/>
          <p:nvPr/>
        </p:nvSpPr>
        <p:spPr>
          <a:xfrm>
            <a:off x="6338914" y="1239748"/>
            <a:ext cx="134111" cy="132587"/>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39" name="object 13">
            <a:extLst>
              <a:ext uri="{FF2B5EF4-FFF2-40B4-BE49-F238E27FC236}">
                <a16:creationId xmlns:a16="http://schemas.microsoft.com/office/drawing/2014/main" id="{0C78AAEC-2B31-484B-9451-A2E28B02A995}"/>
              </a:ext>
            </a:extLst>
          </p:cNvPr>
          <p:cNvSpPr txBox="1"/>
          <p:nvPr/>
        </p:nvSpPr>
        <p:spPr>
          <a:xfrm>
            <a:off x="6522175" y="1066139"/>
            <a:ext cx="951230" cy="33020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prstClr val="black"/>
                </a:solidFill>
                <a:effectLst/>
                <a:uLnTx/>
                <a:uFillTx/>
                <a:latin typeface="Arial"/>
                <a:cs typeface="Arial"/>
              </a:rPr>
              <a:t>Ambulance  Coverage</a:t>
            </a:r>
            <a:r>
              <a:rPr kumimoji="0" sz="1000" b="0" i="0" u="none" strike="noStrike" kern="1200" cap="none" spc="-85" normalizeH="0" baseline="0" noProof="0" dirty="0">
                <a:ln>
                  <a:noFill/>
                </a:ln>
                <a:solidFill>
                  <a:prstClr val="black"/>
                </a:solidFill>
                <a:effectLst/>
                <a:uLnTx/>
                <a:uFillTx/>
                <a:latin typeface="Arial"/>
                <a:cs typeface="Arial"/>
              </a:rPr>
              <a:t> </a:t>
            </a:r>
            <a:r>
              <a:rPr kumimoji="0" sz="1000" b="0" i="0" u="none" strike="noStrike" kern="1200" cap="none" spc="-5" normalizeH="0" baseline="0" noProof="0" dirty="0">
                <a:ln>
                  <a:noFill/>
                </a:ln>
                <a:solidFill>
                  <a:prstClr val="black"/>
                </a:solidFill>
                <a:effectLst/>
                <a:uLnTx/>
                <a:uFillTx/>
                <a:latin typeface="Arial"/>
                <a:cs typeface="Arial"/>
              </a:rPr>
              <a:t>radius</a:t>
            </a:r>
            <a:endParaRPr kumimoji="0" sz="1000" b="0" i="0" u="none" strike="noStrike" kern="1200" cap="none" spc="0" normalizeH="0" baseline="0" noProof="0" dirty="0">
              <a:ln>
                <a:noFill/>
              </a:ln>
              <a:solidFill>
                <a:prstClr val="black"/>
              </a:solidFill>
              <a:effectLst/>
              <a:uLnTx/>
              <a:uFillTx/>
              <a:latin typeface="Arial"/>
              <a:cs typeface="Arial"/>
            </a:endParaRPr>
          </a:p>
        </p:txBody>
      </p:sp>
      <p:sp>
        <p:nvSpPr>
          <p:cNvPr id="40" name="object 14">
            <a:extLst>
              <a:ext uri="{FF2B5EF4-FFF2-40B4-BE49-F238E27FC236}">
                <a16:creationId xmlns:a16="http://schemas.microsoft.com/office/drawing/2014/main" id="{2ED110AD-29E9-458E-8C57-25AB9BF4D2B9}"/>
              </a:ext>
            </a:extLst>
          </p:cNvPr>
          <p:cNvSpPr/>
          <p:nvPr/>
        </p:nvSpPr>
        <p:spPr>
          <a:xfrm>
            <a:off x="7786114" y="1009015"/>
            <a:ext cx="3933825" cy="568960"/>
          </a:xfrm>
          <a:custGeom>
            <a:avLst/>
            <a:gdLst/>
            <a:ahLst/>
            <a:cxnLst/>
            <a:rect l="l" t="t" r="r" b="b"/>
            <a:pathLst>
              <a:path w="3933825" h="568960">
                <a:moveTo>
                  <a:pt x="0" y="568451"/>
                </a:moveTo>
                <a:lnTo>
                  <a:pt x="3933444" y="568451"/>
                </a:lnTo>
                <a:lnTo>
                  <a:pt x="3933444" y="0"/>
                </a:lnTo>
                <a:lnTo>
                  <a:pt x="0" y="0"/>
                </a:lnTo>
                <a:lnTo>
                  <a:pt x="0" y="568451"/>
                </a:lnTo>
                <a:close/>
              </a:path>
            </a:pathLst>
          </a:custGeom>
          <a:solidFill>
            <a:srgbClr val="007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41" name="object 15">
            <a:extLst>
              <a:ext uri="{FF2B5EF4-FFF2-40B4-BE49-F238E27FC236}">
                <a16:creationId xmlns:a16="http://schemas.microsoft.com/office/drawing/2014/main" id="{1EACD3B1-3FE2-448F-A2E5-D8B946E7D1D0}"/>
              </a:ext>
            </a:extLst>
          </p:cNvPr>
          <p:cNvSpPr txBox="1"/>
          <p:nvPr/>
        </p:nvSpPr>
        <p:spPr>
          <a:xfrm>
            <a:off x="7933943" y="1110847"/>
            <a:ext cx="1242060" cy="284480"/>
          </a:xfrm>
          <a:prstGeom prst="rect">
            <a:avLst/>
          </a:prstGeom>
        </p:spPr>
        <p:txBody>
          <a:bodyPr vert="horz" wrap="square" lIns="0" tIns="0" rIns="0" bIns="0" rtlCol="0">
            <a:spAutoFit/>
          </a:bodyPr>
          <a:lstStyle/>
          <a:p>
            <a:pPr marL="0" marR="0" lvl="0" indent="0" algn="l" defTabSz="914400" rtl="0" eaLnBrk="1" fontAlgn="auto" latinLnBrk="0" hangingPunct="1">
              <a:lnSpc>
                <a:spcPts val="2215"/>
              </a:lnSpc>
              <a:spcBef>
                <a:spcPts val="0"/>
              </a:spcBef>
              <a:spcAft>
                <a:spcPts val="0"/>
              </a:spcAft>
              <a:buClrTx/>
              <a:buSzTx/>
              <a:buFontTx/>
              <a:buNone/>
              <a:tabLst/>
              <a:defRPr/>
            </a:pPr>
            <a:r>
              <a:rPr kumimoji="0" sz="2000" b="1" i="0" u="none" strike="noStrike" kern="1200" cap="none" spc="0" normalizeH="0" baseline="0" noProof="0" dirty="0">
                <a:ln>
                  <a:noFill/>
                </a:ln>
                <a:solidFill>
                  <a:srgbClr val="008000"/>
                </a:solidFill>
                <a:effectLst/>
                <a:uLnTx/>
                <a:uFillTx/>
                <a:latin typeface="Arial"/>
                <a:cs typeface="Arial"/>
              </a:rPr>
              <a:t>per</a:t>
            </a:r>
            <a:r>
              <a:rPr kumimoji="0" sz="2000" b="1" i="0" u="none" strike="noStrike" kern="1200" cap="none" spc="-110" normalizeH="0" baseline="0" noProof="0" dirty="0">
                <a:ln>
                  <a:noFill/>
                </a:ln>
                <a:solidFill>
                  <a:srgbClr val="008000"/>
                </a:solidFill>
                <a:effectLst/>
                <a:uLnTx/>
                <a:uFillTx/>
                <a:latin typeface="Arial"/>
                <a:cs typeface="Arial"/>
              </a:rPr>
              <a:t> </a:t>
            </a:r>
            <a:r>
              <a:rPr kumimoji="0" sz="2000" b="1" i="0" u="none" strike="noStrike" kern="1200" cap="none" spc="0" normalizeH="0" baseline="0" noProof="0" dirty="0">
                <a:ln>
                  <a:noFill/>
                </a:ln>
                <a:solidFill>
                  <a:srgbClr val="008000"/>
                </a:solidFill>
                <a:effectLst/>
                <a:uLnTx/>
                <a:uFillTx/>
                <a:latin typeface="Arial"/>
                <a:cs typeface="Arial"/>
              </a:rPr>
              <a:t>month</a:t>
            </a:r>
            <a:endParaRPr kumimoji="0" sz="2000" b="0" i="0" u="none" strike="noStrike" kern="1200" cap="none" spc="0" normalizeH="0" baseline="0" noProof="0">
              <a:ln>
                <a:noFill/>
              </a:ln>
              <a:solidFill>
                <a:prstClr val="black"/>
              </a:solidFill>
              <a:effectLst/>
              <a:uLnTx/>
              <a:uFillTx/>
              <a:latin typeface="Arial"/>
              <a:cs typeface="Arial"/>
            </a:endParaRPr>
          </a:p>
        </p:txBody>
      </p:sp>
      <p:sp>
        <p:nvSpPr>
          <p:cNvPr id="42" name="object 16">
            <a:extLst>
              <a:ext uri="{FF2B5EF4-FFF2-40B4-BE49-F238E27FC236}">
                <a16:creationId xmlns:a16="http://schemas.microsoft.com/office/drawing/2014/main" id="{8A087C14-4D02-49AC-BEE9-044DD7EA26D5}"/>
              </a:ext>
            </a:extLst>
          </p:cNvPr>
          <p:cNvSpPr/>
          <p:nvPr/>
        </p:nvSpPr>
        <p:spPr>
          <a:xfrm>
            <a:off x="7868411" y="1039494"/>
            <a:ext cx="3850004" cy="492759"/>
          </a:xfrm>
          <a:custGeom>
            <a:avLst/>
            <a:gdLst/>
            <a:ahLst/>
            <a:cxnLst/>
            <a:rect l="l" t="t" r="r" b="b"/>
            <a:pathLst>
              <a:path w="3850004" h="492760">
                <a:moveTo>
                  <a:pt x="0" y="492251"/>
                </a:moveTo>
                <a:lnTo>
                  <a:pt x="3849624" y="492251"/>
                </a:lnTo>
                <a:lnTo>
                  <a:pt x="3849624" y="0"/>
                </a:lnTo>
                <a:lnTo>
                  <a:pt x="0" y="0"/>
                </a:lnTo>
                <a:lnTo>
                  <a:pt x="0" y="492251"/>
                </a:lnTo>
                <a:close/>
              </a:path>
            </a:pathLst>
          </a:custGeom>
          <a:solidFill>
            <a:srgbClr val="007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43" name="object 17">
            <a:extLst>
              <a:ext uri="{FF2B5EF4-FFF2-40B4-BE49-F238E27FC236}">
                <a16:creationId xmlns:a16="http://schemas.microsoft.com/office/drawing/2014/main" id="{CAE4C3D2-8FDD-4481-887C-7620A6B86370}"/>
              </a:ext>
            </a:extLst>
          </p:cNvPr>
          <p:cNvSpPr txBox="1"/>
          <p:nvPr/>
        </p:nvSpPr>
        <p:spPr>
          <a:xfrm>
            <a:off x="7816595" y="1009015"/>
            <a:ext cx="3903345" cy="568960"/>
          </a:xfrm>
          <a:prstGeom prst="rect">
            <a:avLst/>
          </a:prstGeom>
          <a:solidFill>
            <a:schemeClr val="accent4">
              <a:lumMod val="50000"/>
            </a:schemeClr>
          </a:solidFill>
        </p:spPr>
        <p:txBody>
          <a:bodyPr vert="horz" wrap="square" lIns="0" tIns="26034" rIns="0" bIns="0" rtlCol="0">
            <a:spAutoFit/>
          </a:bodyPr>
          <a:lstStyle/>
          <a:p>
            <a:pPr marL="52705" marR="612140" lvl="0" indent="0" algn="l" defTabSz="914400" rtl="0" eaLnBrk="1" fontAlgn="auto" latinLnBrk="0" hangingPunct="1">
              <a:lnSpc>
                <a:spcPct val="100000"/>
              </a:lnSpc>
              <a:spcBef>
                <a:spcPts val="204"/>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Arial"/>
                <a:cs typeface="Arial"/>
              </a:rPr>
              <a:t>Example of over-concentration of  </a:t>
            </a:r>
            <a:r>
              <a:rPr kumimoji="0" sz="1600" b="1" i="0" u="none" strike="noStrike" kern="1200" cap="none" spc="-10" normalizeH="0" baseline="0" noProof="0" dirty="0">
                <a:ln>
                  <a:noFill/>
                </a:ln>
                <a:solidFill>
                  <a:srgbClr val="FFFFFF"/>
                </a:solidFill>
                <a:effectLst/>
                <a:uLnTx/>
                <a:uFillTx/>
                <a:latin typeface="Arial"/>
                <a:cs typeface="Arial"/>
              </a:rPr>
              <a:t>service</a:t>
            </a:r>
            <a:endParaRPr kumimoji="0" sz="1600" b="0" i="0" u="none" strike="noStrike" kern="1200" cap="none" spc="0" normalizeH="0" baseline="0" noProof="0" dirty="0">
              <a:ln>
                <a:noFill/>
              </a:ln>
              <a:solidFill>
                <a:prstClr val="black"/>
              </a:solidFill>
              <a:effectLst/>
              <a:uLnTx/>
              <a:uFillTx/>
              <a:latin typeface="Arial"/>
              <a:cs typeface="Arial"/>
            </a:endParaRPr>
          </a:p>
        </p:txBody>
      </p:sp>
      <p:sp>
        <p:nvSpPr>
          <p:cNvPr id="44" name="object 18">
            <a:extLst>
              <a:ext uri="{FF2B5EF4-FFF2-40B4-BE49-F238E27FC236}">
                <a16:creationId xmlns:a16="http://schemas.microsoft.com/office/drawing/2014/main" id="{44057B10-6C62-400B-8E53-CE8EC4A69790}"/>
              </a:ext>
            </a:extLst>
          </p:cNvPr>
          <p:cNvSpPr/>
          <p:nvPr/>
        </p:nvSpPr>
        <p:spPr>
          <a:xfrm>
            <a:off x="7812022" y="3842131"/>
            <a:ext cx="3933825" cy="528955"/>
          </a:xfrm>
          <a:custGeom>
            <a:avLst/>
            <a:gdLst/>
            <a:ahLst/>
            <a:cxnLst/>
            <a:rect l="l" t="t" r="r" b="b"/>
            <a:pathLst>
              <a:path w="3933825" h="528954">
                <a:moveTo>
                  <a:pt x="0" y="528828"/>
                </a:moveTo>
                <a:lnTo>
                  <a:pt x="3933443" y="528828"/>
                </a:lnTo>
                <a:lnTo>
                  <a:pt x="3933443" y="0"/>
                </a:lnTo>
                <a:lnTo>
                  <a:pt x="0" y="0"/>
                </a:lnTo>
                <a:lnTo>
                  <a:pt x="0" y="528828"/>
                </a:lnTo>
                <a:close/>
              </a:path>
            </a:pathLst>
          </a:custGeom>
          <a:solidFill>
            <a:srgbClr val="007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45" name="object 19">
            <a:extLst>
              <a:ext uri="{FF2B5EF4-FFF2-40B4-BE49-F238E27FC236}">
                <a16:creationId xmlns:a16="http://schemas.microsoft.com/office/drawing/2014/main" id="{D15B089E-F4A8-4A31-9D9D-1DE380A6D1FB}"/>
              </a:ext>
            </a:extLst>
          </p:cNvPr>
          <p:cNvSpPr/>
          <p:nvPr/>
        </p:nvSpPr>
        <p:spPr>
          <a:xfrm>
            <a:off x="7854695" y="3842131"/>
            <a:ext cx="3848100" cy="492759"/>
          </a:xfrm>
          <a:custGeom>
            <a:avLst/>
            <a:gdLst/>
            <a:ahLst/>
            <a:cxnLst/>
            <a:rect l="l" t="t" r="r" b="b"/>
            <a:pathLst>
              <a:path w="3848100" h="492760">
                <a:moveTo>
                  <a:pt x="0" y="492251"/>
                </a:moveTo>
                <a:lnTo>
                  <a:pt x="3848100" y="492251"/>
                </a:lnTo>
                <a:lnTo>
                  <a:pt x="3848100" y="0"/>
                </a:lnTo>
                <a:lnTo>
                  <a:pt x="0" y="0"/>
                </a:lnTo>
                <a:lnTo>
                  <a:pt x="0" y="492251"/>
                </a:lnTo>
                <a:close/>
              </a:path>
            </a:pathLst>
          </a:custGeom>
          <a:solidFill>
            <a:srgbClr val="0073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46" name="object 20">
            <a:extLst>
              <a:ext uri="{FF2B5EF4-FFF2-40B4-BE49-F238E27FC236}">
                <a16:creationId xmlns:a16="http://schemas.microsoft.com/office/drawing/2014/main" id="{5E1B398D-59D4-4C92-9967-2A867661604C}"/>
              </a:ext>
            </a:extLst>
          </p:cNvPr>
          <p:cNvSpPr txBox="1"/>
          <p:nvPr/>
        </p:nvSpPr>
        <p:spPr>
          <a:xfrm>
            <a:off x="7816595" y="3843655"/>
            <a:ext cx="3903345" cy="527685"/>
          </a:xfrm>
          <a:prstGeom prst="rect">
            <a:avLst/>
          </a:prstGeom>
          <a:solidFill>
            <a:schemeClr val="accent4">
              <a:lumMod val="50000"/>
            </a:schemeClr>
          </a:solidFill>
        </p:spPr>
        <p:txBody>
          <a:bodyPr vert="horz" wrap="square" lIns="0" tIns="2540" rIns="0" bIns="0" rtlCol="0">
            <a:spAutoFit/>
          </a:bodyPr>
          <a:lstStyle/>
          <a:p>
            <a:pPr marL="38735" marR="41275" lvl="0" indent="0" algn="l" defTabSz="914400" rtl="0" eaLnBrk="1" fontAlgn="auto" latinLnBrk="0" hangingPunct="1">
              <a:lnSpc>
                <a:spcPts val="1920"/>
              </a:lnSpc>
              <a:spcBef>
                <a:spcPts val="20"/>
              </a:spcBef>
              <a:spcAft>
                <a:spcPts val="0"/>
              </a:spcAft>
              <a:buClrTx/>
              <a:buSzTx/>
              <a:buFontTx/>
              <a:buNone/>
              <a:tabLst/>
              <a:defRPr/>
            </a:pPr>
            <a:r>
              <a:rPr kumimoji="0" sz="1600" b="1" i="0" u="none" strike="noStrike" kern="1200" cap="none" spc="-5" normalizeH="0" baseline="0" noProof="0" dirty="0">
                <a:ln>
                  <a:noFill/>
                </a:ln>
                <a:solidFill>
                  <a:srgbClr val="FFFFFF"/>
                </a:solidFill>
                <a:effectLst/>
                <a:uLnTx/>
                <a:uFillTx/>
                <a:latin typeface="Arial"/>
                <a:cs typeface="Arial"/>
              </a:rPr>
              <a:t>Example of </a:t>
            </a:r>
            <a:r>
              <a:rPr kumimoji="0" sz="1600" b="1" i="0" u="none" strike="noStrike" kern="1200" cap="none" spc="-10" normalizeH="0" baseline="0" noProof="0" dirty="0">
                <a:ln>
                  <a:noFill/>
                </a:ln>
                <a:solidFill>
                  <a:srgbClr val="FFFFFF"/>
                </a:solidFill>
                <a:effectLst/>
                <a:uLnTx/>
                <a:uFillTx/>
                <a:latin typeface="Arial"/>
                <a:cs typeface="Arial"/>
              </a:rPr>
              <a:t>under-coverage </a:t>
            </a:r>
            <a:r>
              <a:rPr kumimoji="0" sz="1600" b="1" i="0" u="none" strike="noStrike" kern="1200" cap="none" spc="-5" normalizeH="0" baseline="0" noProof="0" dirty="0">
                <a:ln>
                  <a:noFill/>
                </a:ln>
                <a:solidFill>
                  <a:srgbClr val="FFFFFF"/>
                </a:solidFill>
                <a:effectLst/>
                <a:uLnTx/>
                <a:uFillTx/>
                <a:latin typeface="Arial"/>
                <a:cs typeface="Arial"/>
              </a:rPr>
              <a:t>of a remote  tehsil</a:t>
            </a:r>
            <a:endParaRPr kumimoji="0" sz="1600" b="0" i="0" u="none" strike="noStrike" kern="1200" cap="none" spc="0" normalizeH="0" baseline="0" noProof="0">
              <a:ln>
                <a:noFill/>
              </a:ln>
              <a:solidFill>
                <a:prstClr val="black"/>
              </a:solidFill>
              <a:effectLst/>
              <a:uLnTx/>
              <a:uFillTx/>
              <a:latin typeface="Arial"/>
              <a:cs typeface="Arial"/>
            </a:endParaRPr>
          </a:p>
        </p:txBody>
      </p:sp>
      <p:sp>
        <p:nvSpPr>
          <p:cNvPr id="47" name="object 21">
            <a:extLst>
              <a:ext uri="{FF2B5EF4-FFF2-40B4-BE49-F238E27FC236}">
                <a16:creationId xmlns:a16="http://schemas.microsoft.com/office/drawing/2014/main" id="{64F7A057-D950-4E13-A0A1-D67C67383AB6}"/>
              </a:ext>
            </a:extLst>
          </p:cNvPr>
          <p:cNvSpPr/>
          <p:nvPr/>
        </p:nvSpPr>
        <p:spPr>
          <a:xfrm>
            <a:off x="10301477" y="2334133"/>
            <a:ext cx="1388745" cy="1347470"/>
          </a:xfrm>
          <a:custGeom>
            <a:avLst/>
            <a:gdLst/>
            <a:ahLst/>
            <a:cxnLst/>
            <a:rect l="l" t="t" r="r" b="b"/>
            <a:pathLst>
              <a:path w="1388745" h="1347470">
                <a:moveTo>
                  <a:pt x="0" y="673608"/>
                </a:moveTo>
                <a:lnTo>
                  <a:pt x="1742" y="625506"/>
                </a:lnTo>
                <a:lnTo>
                  <a:pt x="6893" y="578317"/>
                </a:lnTo>
                <a:lnTo>
                  <a:pt x="15333" y="532153"/>
                </a:lnTo>
                <a:lnTo>
                  <a:pt x="26945" y="487130"/>
                </a:lnTo>
                <a:lnTo>
                  <a:pt x="41613" y="443361"/>
                </a:lnTo>
                <a:lnTo>
                  <a:pt x="59218" y="400960"/>
                </a:lnTo>
                <a:lnTo>
                  <a:pt x="79644" y="360042"/>
                </a:lnTo>
                <a:lnTo>
                  <a:pt x="102772" y="320720"/>
                </a:lnTo>
                <a:lnTo>
                  <a:pt x="128486" y="283108"/>
                </a:lnTo>
                <a:lnTo>
                  <a:pt x="156668" y="247321"/>
                </a:lnTo>
                <a:lnTo>
                  <a:pt x="187200" y="213472"/>
                </a:lnTo>
                <a:lnTo>
                  <a:pt x="219965" y="181675"/>
                </a:lnTo>
                <a:lnTo>
                  <a:pt x="254846" y="152046"/>
                </a:lnTo>
                <a:lnTo>
                  <a:pt x="291725" y="124697"/>
                </a:lnTo>
                <a:lnTo>
                  <a:pt x="330485" y="99742"/>
                </a:lnTo>
                <a:lnTo>
                  <a:pt x="371008" y="77296"/>
                </a:lnTo>
                <a:lnTo>
                  <a:pt x="413177" y="57473"/>
                </a:lnTo>
                <a:lnTo>
                  <a:pt x="456875" y="40387"/>
                </a:lnTo>
                <a:lnTo>
                  <a:pt x="501984" y="26152"/>
                </a:lnTo>
                <a:lnTo>
                  <a:pt x="548386" y="14881"/>
                </a:lnTo>
                <a:lnTo>
                  <a:pt x="595965" y="6690"/>
                </a:lnTo>
                <a:lnTo>
                  <a:pt x="644603" y="1691"/>
                </a:lnTo>
                <a:lnTo>
                  <a:pt x="694181" y="0"/>
                </a:lnTo>
                <a:lnTo>
                  <a:pt x="743760" y="1691"/>
                </a:lnTo>
                <a:lnTo>
                  <a:pt x="792398" y="6690"/>
                </a:lnTo>
                <a:lnTo>
                  <a:pt x="839977" y="14881"/>
                </a:lnTo>
                <a:lnTo>
                  <a:pt x="886379" y="26152"/>
                </a:lnTo>
                <a:lnTo>
                  <a:pt x="931488" y="40387"/>
                </a:lnTo>
                <a:lnTo>
                  <a:pt x="975186" y="57473"/>
                </a:lnTo>
                <a:lnTo>
                  <a:pt x="1017355" y="77296"/>
                </a:lnTo>
                <a:lnTo>
                  <a:pt x="1057878" y="99742"/>
                </a:lnTo>
                <a:lnTo>
                  <a:pt x="1096638" y="124697"/>
                </a:lnTo>
                <a:lnTo>
                  <a:pt x="1133517" y="152046"/>
                </a:lnTo>
                <a:lnTo>
                  <a:pt x="1168398" y="181675"/>
                </a:lnTo>
                <a:lnTo>
                  <a:pt x="1201163" y="213472"/>
                </a:lnTo>
                <a:lnTo>
                  <a:pt x="1231695" y="247321"/>
                </a:lnTo>
                <a:lnTo>
                  <a:pt x="1259877" y="283108"/>
                </a:lnTo>
                <a:lnTo>
                  <a:pt x="1285591" y="320720"/>
                </a:lnTo>
                <a:lnTo>
                  <a:pt x="1308719" y="360042"/>
                </a:lnTo>
                <a:lnTo>
                  <a:pt x="1329145" y="400960"/>
                </a:lnTo>
                <a:lnTo>
                  <a:pt x="1346750" y="443361"/>
                </a:lnTo>
                <a:lnTo>
                  <a:pt x="1361418" y="487130"/>
                </a:lnTo>
                <a:lnTo>
                  <a:pt x="1373030" y="532153"/>
                </a:lnTo>
                <a:lnTo>
                  <a:pt x="1381470" y="578317"/>
                </a:lnTo>
                <a:lnTo>
                  <a:pt x="1386621" y="625506"/>
                </a:lnTo>
                <a:lnTo>
                  <a:pt x="1388363" y="673608"/>
                </a:lnTo>
                <a:lnTo>
                  <a:pt x="1386621" y="721709"/>
                </a:lnTo>
                <a:lnTo>
                  <a:pt x="1381470" y="768898"/>
                </a:lnTo>
                <a:lnTo>
                  <a:pt x="1373030" y="815062"/>
                </a:lnTo>
                <a:lnTo>
                  <a:pt x="1361418" y="860085"/>
                </a:lnTo>
                <a:lnTo>
                  <a:pt x="1346750" y="903854"/>
                </a:lnTo>
                <a:lnTo>
                  <a:pt x="1329145" y="946255"/>
                </a:lnTo>
                <a:lnTo>
                  <a:pt x="1308719" y="987173"/>
                </a:lnTo>
                <a:lnTo>
                  <a:pt x="1285591" y="1026495"/>
                </a:lnTo>
                <a:lnTo>
                  <a:pt x="1259877" y="1064107"/>
                </a:lnTo>
                <a:lnTo>
                  <a:pt x="1231695" y="1099894"/>
                </a:lnTo>
                <a:lnTo>
                  <a:pt x="1201163" y="1133743"/>
                </a:lnTo>
                <a:lnTo>
                  <a:pt x="1168398" y="1165540"/>
                </a:lnTo>
                <a:lnTo>
                  <a:pt x="1133517" y="1195169"/>
                </a:lnTo>
                <a:lnTo>
                  <a:pt x="1096638" y="1222518"/>
                </a:lnTo>
                <a:lnTo>
                  <a:pt x="1057878" y="1247473"/>
                </a:lnTo>
                <a:lnTo>
                  <a:pt x="1017355" y="1269919"/>
                </a:lnTo>
                <a:lnTo>
                  <a:pt x="975186" y="1289742"/>
                </a:lnTo>
                <a:lnTo>
                  <a:pt x="931488" y="1306828"/>
                </a:lnTo>
                <a:lnTo>
                  <a:pt x="886379" y="1321063"/>
                </a:lnTo>
                <a:lnTo>
                  <a:pt x="839977" y="1332334"/>
                </a:lnTo>
                <a:lnTo>
                  <a:pt x="792398" y="1340525"/>
                </a:lnTo>
                <a:lnTo>
                  <a:pt x="743760" y="1345524"/>
                </a:lnTo>
                <a:lnTo>
                  <a:pt x="694181" y="1347216"/>
                </a:lnTo>
                <a:lnTo>
                  <a:pt x="644603" y="1345524"/>
                </a:lnTo>
                <a:lnTo>
                  <a:pt x="595965" y="1340525"/>
                </a:lnTo>
                <a:lnTo>
                  <a:pt x="548386" y="1332334"/>
                </a:lnTo>
                <a:lnTo>
                  <a:pt x="501984" y="1321063"/>
                </a:lnTo>
                <a:lnTo>
                  <a:pt x="456875" y="1306828"/>
                </a:lnTo>
                <a:lnTo>
                  <a:pt x="413177" y="1289742"/>
                </a:lnTo>
                <a:lnTo>
                  <a:pt x="371008" y="1269919"/>
                </a:lnTo>
                <a:lnTo>
                  <a:pt x="330485" y="1247473"/>
                </a:lnTo>
                <a:lnTo>
                  <a:pt x="291725" y="1222518"/>
                </a:lnTo>
                <a:lnTo>
                  <a:pt x="254846" y="1195169"/>
                </a:lnTo>
                <a:lnTo>
                  <a:pt x="219965" y="1165540"/>
                </a:lnTo>
                <a:lnTo>
                  <a:pt x="187200" y="1133743"/>
                </a:lnTo>
                <a:lnTo>
                  <a:pt x="156668" y="1099894"/>
                </a:lnTo>
                <a:lnTo>
                  <a:pt x="128486" y="1064107"/>
                </a:lnTo>
                <a:lnTo>
                  <a:pt x="102772" y="1026495"/>
                </a:lnTo>
                <a:lnTo>
                  <a:pt x="79644" y="987173"/>
                </a:lnTo>
                <a:lnTo>
                  <a:pt x="59218" y="946255"/>
                </a:lnTo>
                <a:lnTo>
                  <a:pt x="41613" y="903854"/>
                </a:lnTo>
                <a:lnTo>
                  <a:pt x="26945" y="860085"/>
                </a:lnTo>
                <a:lnTo>
                  <a:pt x="15333" y="815062"/>
                </a:lnTo>
                <a:lnTo>
                  <a:pt x="6893" y="768898"/>
                </a:lnTo>
                <a:lnTo>
                  <a:pt x="1742" y="721709"/>
                </a:lnTo>
                <a:lnTo>
                  <a:pt x="0" y="673608"/>
                </a:lnTo>
                <a:close/>
              </a:path>
            </a:pathLst>
          </a:custGeom>
          <a:ln w="38100">
            <a:solidFill>
              <a:srgbClr val="FF000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sp>
        <p:nvSpPr>
          <p:cNvPr id="48" name="object 22">
            <a:extLst>
              <a:ext uri="{FF2B5EF4-FFF2-40B4-BE49-F238E27FC236}">
                <a16:creationId xmlns:a16="http://schemas.microsoft.com/office/drawing/2014/main" id="{65994058-EA38-4833-AEDF-12EE5ED73BD4}"/>
              </a:ext>
            </a:extLst>
          </p:cNvPr>
          <p:cNvSpPr/>
          <p:nvPr/>
        </p:nvSpPr>
        <p:spPr>
          <a:xfrm>
            <a:off x="9752837" y="4728337"/>
            <a:ext cx="1629410" cy="1524000"/>
          </a:xfrm>
          <a:custGeom>
            <a:avLst/>
            <a:gdLst/>
            <a:ahLst/>
            <a:cxnLst/>
            <a:rect l="l" t="t" r="r" b="b"/>
            <a:pathLst>
              <a:path w="1629409" h="1524000">
                <a:moveTo>
                  <a:pt x="0" y="761999"/>
                </a:moveTo>
                <a:lnTo>
                  <a:pt x="1486" y="715577"/>
                </a:lnTo>
                <a:lnTo>
                  <a:pt x="5890" y="669890"/>
                </a:lnTo>
                <a:lnTo>
                  <a:pt x="13125" y="625019"/>
                </a:lnTo>
                <a:lnTo>
                  <a:pt x="23106" y="581044"/>
                </a:lnTo>
                <a:lnTo>
                  <a:pt x="35749" y="538044"/>
                </a:lnTo>
                <a:lnTo>
                  <a:pt x="50967" y="496098"/>
                </a:lnTo>
                <a:lnTo>
                  <a:pt x="68675" y="455287"/>
                </a:lnTo>
                <a:lnTo>
                  <a:pt x="88789" y="415690"/>
                </a:lnTo>
                <a:lnTo>
                  <a:pt x="111223" y="377387"/>
                </a:lnTo>
                <a:lnTo>
                  <a:pt x="135892" y="340457"/>
                </a:lnTo>
                <a:lnTo>
                  <a:pt x="162710" y="304981"/>
                </a:lnTo>
                <a:lnTo>
                  <a:pt x="191593" y="271037"/>
                </a:lnTo>
                <a:lnTo>
                  <a:pt x="222454" y="238706"/>
                </a:lnTo>
                <a:lnTo>
                  <a:pt x="255210" y="208067"/>
                </a:lnTo>
                <a:lnTo>
                  <a:pt x="289774" y="179200"/>
                </a:lnTo>
                <a:lnTo>
                  <a:pt x="326061" y="152185"/>
                </a:lnTo>
                <a:lnTo>
                  <a:pt x="363986" y="127100"/>
                </a:lnTo>
                <a:lnTo>
                  <a:pt x="403464" y="104027"/>
                </a:lnTo>
                <a:lnTo>
                  <a:pt x="444410" y="83044"/>
                </a:lnTo>
                <a:lnTo>
                  <a:pt x="486738" y="64231"/>
                </a:lnTo>
                <a:lnTo>
                  <a:pt x="530363" y="47668"/>
                </a:lnTo>
                <a:lnTo>
                  <a:pt x="575200" y="33435"/>
                </a:lnTo>
                <a:lnTo>
                  <a:pt x="621163" y="21610"/>
                </a:lnTo>
                <a:lnTo>
                  <a:pt x="668168" y="12275"/>
                </a:lnTo>
                <a:lnTo>
                  <a:pt x="716129" y="5508"/>
                </a:lnTo>
                <a:lnTo>
                  <a:pt x="764960" y="1390"/>
                </a:lnTo>
                <a:lnTo>
                  <a:pt x="814577" y="0"/>
                </a:lnTo>
                <a:lnTo>
                  <a:pt x="864195" y="1390"/>
                </a:lnTo>
                <a:lnTo>
                  <a:pt x="913026" y="5508"/>
                </a:lnTo>
                <a:lnTo>
                  <a:pt x="960987" y="12275"/>
                </a:lnTo>
                <a:lnTo>
                  <a:pt x="1007992" y="21610"/>
                </a:lnTo>
                <a:lnTo>
                  <a:pt x="1053955" y="33435"/>
                </a:lnTo>
                <a:lnTo>
                  <a:pt x="1098792" y="47668"/>
                </a:lnTo>
                <a:lnTo>
                  <a:pt x="1142417" y="64231"/>
                </a:lnTo>
                <a:lnTo>
                  <a:pt x="1184745" y="83044"/>
                </a:lnTo>
                <a:lnTo>
                  <a:pt x="1225691" y="104027"/>
                </a:lnTo>
                <a:lnTo>
                  <a:pt x="1265169" y="127100"/>
                </a:lnTo>
                <a:lnTo>
                  <a:pt x="1303094" y="152185"/>
                </a:lnTo>
                <a:lnTo>
                  <a:pt x="1339381" y="179200"/>
                </a:lnTo>
                <a:lnTo>
                  <a:pt x="1373945" y="208067"/>
                </a:lnTo>
                <a:lnTo>
                  <a:pt x="1406701" y="238706"/>
                </a:lnTo>
                <a:lnTo>
                  <a:pt x="1437562" y="271037"/>
                </a:lnTo>
                <a:lnTo>
                  <a:pt x="1466445" y="304981"/>
                </a:lnTo>
                <a:lnTo>
                  <a:pt x="1493263" y="340457"/>
                </a:lnTo>
                <a:lnTo>
                  <a:pt x="1517932" y="377387"/>
                </a:lnTo>
                <a:lnTo>
                  <a:pt x="1540366" y="415690"/>
                </a:lnTo>
                <a:lnTo>
                  <a:pt x="1560480" y="455287"/>
                </a:lnTo>
                <a:lnTo>
                  <a:pt x="1578188" y="496098"/>
                </a:lnTo>
                <a:lnTo>
                  <a:pt x="1593406" y="538044"/>
                </a:lnTo>
                <a:lnTo>
                  <a:pt x="1606049" y="581044"/>
                </a:lnTo>
                <a:lnTo>
                  <a:pt x="1616030" y="625019"/>
                </a:lnTo>
                <a:lnTo>
                  <a:pt x="1623265" y="669890"/>
                </a:lnTo>
                <a:lnTo>
                  <a:pt x="1627669" y="715577"/>
                </a:lnTo>
                <a:lnTo>
                  <a:pt x="1629155" y="761999"/>
                </a:lnTo>
                <a:lnTo>
                  <a:pt x="1627669" y="808418"/>
                </a:lnTo>
                <a:lnTo>
                  <a:pt x="1623265" y="854102"/>
                </a:lnTo>
                <a:lnTo>
                  <a:pt x="1616030" y="898970"/>
                </a:lnTo>
                <a:lnTo>
                  <a:pt x="1606049" y="942943"/>
                </a:lnTo>
                <a:lnTo>
                  <a:pt x="1593406" y="985941"/>
                </a:lnTo>
                <a:lnTo>
                  <a:pt x="1578188" y="1027886"/>
                </a:lnTo>
                <a:lnTo>
                  <a:pt x="1560480" y="1068696"/>
                </a:lnTo>
                <a:lnTo>
                  <a:pt x="1540366" y="1108292"/>
                </a:lnTo>
                <a:lnTo>
                  <a:pt x="1517932" y="1146595"/>
                </a:lnTo>
                <a:lnTo>
                  <a:pt x="1493263" y="1183525"/>
                </a:lnTo>
                <a:lnTo>
                  <a:pt x="1466445" y="1219002"/>
                </a:lnTo>
                <a:lnTo>
                  <a:pt x="1437562" y="1252946"/>
                </a:lnTo>
                <a:lnTo>
                  <a:pt x="1406701" y="1285278"/>
                </a:lnTo>
                <a:lnTo>
                  <a:pt x="1373945" y="1315918"/>
                </a:lnTo>
                <a:lnTo>
                  <a:pt x="1339381" y="1344786"/>
                </a:lnTo>
                <a:lnTo>
                  <a:pt x="1303094" y="1371803"/>
                </a:lnTo>
                <a:lnTo>
                  <a:pt x="1265169" y="1396889"/>
                </a:lnTo>
                <a:lnTo>
                  <a:pt x="1225691" y="1419964"/>
                </a:lnTo>
                <a:lnTo>
                  <a:pt x="1184745" y="1440948"/>
                </a:lnTo>
                <a:lnTo>
                  <a:pt x="1142417" y="1459763"/>
                </a:lnTo>
                <a:lnTo>
                  <a:pt x="1098792" y="1476327"/>
                </a:lnTo>
                <a:lnTo>
                  <a:pt x="1053955" y="1490561"/>
                </a:lnTo>
                <a:lnTo>
                  <a:pt x="1007992" y="1502386"/>
                </a:lnTo>
                <a:lnTo>
                  <a:pt x="960987" y="1511723"/>
                </a:lnTo>
                <a:lnTo>
                  <a:pt x="913026" y="1518490"/>
                </a:lnTo>
                <a:lnTo>
                  <a:pt x="864195" y="1522609"/>
                </a:lnTo>
                <a:lnTo>
                  <a:pt x="814577" y="1523999"/>
                </a:lnTo>
                <a:lnTo>
                  <a:pt x="764960" y="1522609"/>
                </a:lnTo>
                <a:lnTo>
                  <a:pt x="716129" y="1518490"/>
                </a:lnTo>
                <a:lnTo>
                  <a:pt x="668168" y="1511723"/>
                </a:lnTo>
                <a:lnTo>
                  <a:pt x="621163" y="1502386"/>
                </a:lnTo>
                <a:lnTo>
                  <a:pt x="575200" y="1490561"/>
                </a:lnTo>
                <a:lnTo>
                  <a:pt x="530363" y="1476327"/>
                </a:lnTo>
                <a:lnTo>
                  <a:pt x="486738" y="1459763"/>
                </a:lnTo>
                <a:lnTo>
                  <a:pt x="444410" y="1440948"/>
                </a:lnTo>
                <a:lnTo>
                  <a:pt x="403464" y="1419964"/>
                </a:lnTo>
                <a:lnTo>
                  <a:pt x="363986" y="1396889"/>
                </a:lnTo>
                <a:lnTo>
                  <a:pt x="326061" y="1371803"/>
                </a:lnTo>
                <a:lnTo>
                  <a:pt x="289774" y="1344786"/>
                </a:lnTo>
                <a:lnTo>
                  <a:pt x="255210" y="1315918"/>
                </a:lnTo>
                <a:lnTo>
                  <a:pt x="222454" y="1285278"/>
                </a:lnTo>
                <a:lnTo>
                  <a:pt x="191593" y="1252946"/>
                </a:lnTo>
                <a:lnTo>
                  <a:pt x="162710" y="1219002"/>
                </a:lnTo>
                <a:lnTo>
                  <a:pt x="135892" y="1183525"/>
                </a:lnTo>
                <a:lnTo>
                  <a:pt x="111223" y="1146595"/>
                </a:lnTo>
                <a:lnTo>
                  <a:pt x="88789" y="1108292"/>
                </a:lnTo>
                <a:lnTo>
                  <a:pt x="68675" y="1068696"/>
                </a:lnTo>
                <a:lnTo>
                  <a:pt x="50967" y="1027886"/>
                </a:lnTo>
                <a:lnTo>
                  <a:pt x="35749" y="985941"/>
                </a:lnTo>
                <a:lnTo>
                  <a:pt x="23106" y="942943"/>
                </a:lnTo>
                <a:lnTo>
                  <a:pt x="13125" y="898970"/>
                </a:lnTo>
                <a:lnTo>
                  <a:pt x="5890" y="854102"/>
                </a:lnTo>
                <a:lnTo>
                  <a:pt x="1486" y="808418"/>
                </a:lnTo>
                <a:lnTo>
                  <a:pt x="0" y="761999"/>
                </a:lnTo>
                <a:close/>
              </a:path>
            </a:pathLst>
          </a:custGeom>
          <a:ln w="38100">
            <a:solidFill>
              <a:srgbClr val="FF0000"/>
            </a:solidFill>
            <a:prstDash val="lgDash"/>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Roboto"/>
              <a:cs typeface="+mn-cs"/>
            </a:endParaRPr>
          </a:p>
        </p:txBody>
      </p:sp>
      <p:pic>
        <p:nvPicPr>
          <p:cNvPr id="50" name="Picture 49">
            <a:extLst>
              <a:ext uri="{FF2B5EF4-FFF2-40B4-BE49-F238E27FC236}">
                <a16:creationId xmlns:a16="http://schemas.microsoft.com/office/drawing/2014/main" id="{BEA578BD-F160-4740-80D7-23561C3990CA}"/>
              </a:ext>
            </a:extLst>
          </p:cNvPr>
          <p:cNvPicPr>
            <a:picLocks noChangeAspect="1"/>
          </p:cNvPicPr>
          <p:nvPr/>
        </p:nvPicPr>
        <p:blipFill rotWithShape="1">
          <a:blip r:embed="rId7"/>
          <a:srcRect b="16214"/>
          <a:stretch/>
        </p:blipFill>
        <p:spPr>
          <a:xfrm>
            <a:off x="277150" y="1913502"/>
            <a:ext cx="5911596" cy="4449191"/>
          </a:xfrm>
          <a:prstGeom prst="rect">
            <a:avLst/>
          </a:prstGeom>
          <a:ln w="28575">
            <a:solidFill>
              <a:schemeClr val="accent4">
                <a:lumMod val="50000"/>
              </a:schemeClr>
            </a:solidFill>
          </a:ln>
        </p:spPr>
      </p:pic>
    </p:spTree>
    <p:extLst>
      <p:ext uri="{BB962C8B-B14F-4D97-AF65-F5344CB8AC3E}">
        <p14:creationId xmlns:p14="http://schemas.microsoft.com/office/powerpoint/2010/main" val="3799740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91BB6-34C5-4F08-A637-474CC2A0B5AB}"/>
              </a:ext>
            </a:extLst>
          </p:cNvPr>
          <p:cNvSpPr>
            <a:spLocks noGrp="1"/>
          </p:cNvSpPr>
          <p:nvPr>
            <p:ph type="title"/>
          </p:nvPr>
        </p:nvSpPr>
        <p:spPr/>
        <p:txBody>
          <a:bodyPr>
            <a:normAutofit fontScale="90000"/>
          </a:bodyPr>
          <a:lstStyle/>
          <a:p>
            <a:r>
              <a:rPr lang="en-US" dirty="0"/>
              <a:t>Generating Data to highlight Gaps &amp; Inform Program Design</a:t>
            </a:r>
          </a:p>
        </p:txBody>
      </p:sp>
      <p:pic>
        <p:nvPicPr>
          <p:cNvPr id="5" name="Picture 4">
            <a:extLst>
              <a:ext uri="{FF2B5EF4-FFF2-40B4-BE49-F238E27FC236}">
                <a16:creationId xmlns:a16="http://schemas.microsoft.com/office/drawing/2014/main" id="{E00AE8E3-7708-430A-98D9-B5D157F760CF}"/>
              </a:ext>
            </a:extLst>
          </p:cNvPr>
          <p:cNvPicPr>
            <a:picLocks noChangeAspect="1"/>
          </p:cNvPicPr>
          <p:nvPr/>
        </p:nvPicPr>
        <p:blipFill>
          <a:blip r:embed="rId3"/>
          <a:stretch>
            <a:fillRect/>
          </a:stretch>
        </p:blipFill>
        <p:spPr>
          <a:xfrm>
            <a:off x="431802" y="1212275"/>
            <a:ext cx="11335325" cy="2060968"/>
          </a:xfrm>
          <a:prstGeom prst="rect">
            <a:avLst/>
          </a:prstGeom>
        </p:spPr>
      </p:pic>
      <p:pic>
        <p:nvPicPr>
          <p:cNvPr id="7" name="Picture 6">
            <a:extLst>
              <a:ext uri="{FF2B5EF4-FFF2-40B4-BE49-F238E27FC236}">
                <a16:creationId xmlns:a16="http://schemas.microsoft.com/office/drawing/2014/main" id="{AE605B87-D28C-4250-868B-81C122DE06C0}"/>
              </a:ext>
            </a:extLst>
          </p:cNvPr>
          <p:cNvPicPr>
            <a:picLocks noChangeAspect="1"/>
          </p:cNvPicPr>
          <p:nvPr/>
        </p:nvPicPr>
        <p:blipFill>
          <a:blip r:embed="rId4"/>
          <a:stretch>
            <a:fillRect/>
          </a:stretch>
        </p:blipFill>
        <p:spPr>
          <a:xfrm>
            <a:off x="424874" y="3469806"/>
            <a:ext cx="11335325" cy="1153820"/>
          </a:xfrm>
          <a:prstGeom prst="rect">
            <a:avLst/>
          </a:prstGeom>
        </p:spPr>
      </p:pic>
      <p:pic>
        <p:nvPicPr>
          <p:cNvPr id="9" name="Picture 8">
            <a:extLst>
              <a:ext uri="{FF2B5EF4-FFF2-40B4-BE49-F238E27FC236}">
                <a16:creationId xmlns:a16="http://schemas.microsoft.com/office/drawing/2014/main" id="{74127DBB-D319-4281-9083-7FF2D6707058}"/>
              </a:ext>
            </a:extLst>
          </p:cNvPr>
          <p:cNvPicPr>
            <a:picLocks noChangeAspect="1"/>
          </p:cNvPicPr>
          <p:nvPr/>
        </p:nvPicPr>
        <p:blipFill>
          <a:blip r:embed="rId5"/>
          <a:stretch>
            <a:fillRect/>
          </a:stretch>
        </p:blipFill>
        <p:spPr>
          <a:xfrm>
            <a:off x="424874" y="4786212"/>
            <a:ext cx="11355525" cy="1483961"/>
          </a:xfrm>
          <a:prstGeom prst="rect">
            <a:avLst/>
          </a:prstGeom>
        </p:spPr>
      </p:pic>
    </p:spTree>
    <p:extLst>
      <p:ext uri="{BB962C8B-B14F-4D97-AF65-F5344CB8AC3E}">
        <p14:creationId xmlns:p14="http://schemas.microsoft.com/office/powerpoint/2010/main" val="17270332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211E09D-3A90-42DD-86A3-6CE3A5FF9E17}"/>
              </a:ext>
            </a:extLst>
          </p:cNvPr>
          <p:cNvPicPr>
            <a:picLocks noChangeAspect="1"/>
          </p:cNvPicPr>
          <p:nvPr/>
        </p:nvPicPr>
        <p:blipFill>
          <a:blip r:embed="rId3"/>
          <a:stretch>
            <a:fillRect/>
          </a:stretch>
        </p:blipFill>
        <p:spPr>
          <a:xfrm>
            <a:off x="406401" y="385415"/>
            <a:ext cx="7109911" cy="6472585"/>
          </a:xfrm>
          <a:prstGeom prst="rect">
            <a:avLst/>
          </a:prstGeom>
        </p:spPr>
      </p:pic>
      <p:sp>
        <p:nvSpPr>
          <p:cNvPr id="7" name="Rectangle 6">
            <a:extLst>
              <a:ext uri="{FF2B5EF4-FFF2-40B4-BE49-F238E27FC236}">
                <a16:creationId xmlns:a16="http://schemas.microsoft.com/office/drawing/2014/main" id="{541CF7B6-F05E-4CFE-97DE-E374FD835775}"/>
              </a:ext>
            </a:extLst>
          </p:cNvPr>
          <p:cNvSpPr/>
          <p:nvPr/>
        </p:nvSpPr>
        <p:spPr>
          <a:xfrm rot="16200000">
            <a:off x="-3237192" y="3214407"/>
            <a:ext cx="6858000" cy="42918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KPK Rapid Health Facility Assessment</a:t>
            </a:r>
          </a:p>
        </p:txBody>
      </p:sp>
      <p:sp>
        <p:nvSpPr>
          <p:cNvPr id="5" name="Title 1">
            <a:extLst>
              <a:ext uri="{FF2B5EF4-FFF2-40B4-BE49-F238E27FC236}">
                <a16:creationId xmlns:a16="http://schemas.microsoft.com/office/drawing/2014/main" id="{D1F61F33-AEEF-4941-B8E7-6D0BD3A1B527}"/>
              </a:ext>
            </a:extLst>
          </p:cNvPr>
          <p:cNvSpPr txBox="1">
            <a:spLocks/>
          </p:cNvSpPr>
          <p:nvPr/>
        </p:nvSpPr>
        <p:spPr>
          <a:xfrm>
            <a:off x="406401" y="-1"/>
            <a:ext cx="11785599" cy="38541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Patient Loads at the 117 health facilities</a:t>
            </a:r>
          </a:p>
        </p:txBody>
      </p:sp>
      <p:sp>
        <p:nvSpPr>
          <p:cNvPr id="2" name="TextBox 1">
            <a:extLst>
              <a:ext uri="{FF2B5EF4-FFF2-40B4-BE49-F238E27FC236}">
                <a16:creationId xmlns:a16="http://schemas.microsoft.com/office/drawing/2014/main" id="{2C83DBE4-4F74-4315-A3C2-ABF8C1FC5064}"/>
              </a:ext>
            </a:extLst>
          </p:cNvPr>
          <p:cNvSpPr txBox="1"/>
          <p:nvPr/>
        </p:nvSpPr>
        <p:spPr>
          <a:xfrm>
            <a:off x="7805056" y="1914334"/>
            <a:ext cx="4147457" cy="1138773"/>
          </a:xfrm>
          <a:custGeom>
            <a:avLst/>
            <a:gdLst>
              <a:gd name="connsiteX0" fmla="*/ 0 w 4147457"/>
              <a:gd name="connsiteY0" fmla="*/ 0 h 1754326"/>
              <a:gd name="connsiteX1" fmla="*/ 608294 w 4147457"/>
              <a:gd name="connsiteY1" fmla="*/ 0 h 1754326"/>
              <a:gd name="connsiteX2" fmla="*/ 1216587 w 4147457"/>
              <a:gd name="connsiteY2" fmla="*/ 0 h 1754326"/>
              <a:gd name="connsiteX3" fmla="*/ 1949305 w 4147457"/>
              <a:gd name="connsiteY3" fmla="*/ 0 h 1754326"/>
              <a:gd name="connsiteX4" fmla="*/ 2723497 w 4147457"/>
              <a:gd name="connsiteY4" fmla="*/ 0 h 1754326"/>
              <a:gd name="connsiteX5" fmla="*/ 3373265 w 4147457"/>
              <a:gd name="connsiteY5" fmla="*/ 0 h 1754326"/>
              <a:gd name="connsiteX6" fmla="*/ 4147457 w 4147457"/>
              <a:gd name="connsiteY6" fmla="*/ 0 h 1754326"/>
              <a:gd name="connsiteX7" fmla="*/ 4147457 w 4147457"/>
              <a:gd name="connsiteY7" fmla="*/ 532146 h 1754326"/>
              <a:gd name="connsiteX8" fmla="*/ 4147457 w 4147457"/>
              <a:gd name="connsiteY8" fmla="*/ 1081834 h 1754326"/>
              <a:gd name="connsiteX9" fmla="*/ 4147457 w 4147457"/>
              <a:gd name="connsiteY9" fmla="*/ 1754326 h 1754326"/>
              <a:gd name="connsiteX10" fmla="*/ 3539163 w 4147457"/>
              <a:gd name="connsiteY10" fmla="*/ 1754326 h 1754326"/>
              <a:gd name="connsiteX11" fmla="*/ 2889395 w 4147457"/>
              <a:gd name="connsiteY11" fmla="*/ 1754326 h 1754326"/>
              <a:gd name="connsiteX12" fmla="*/ 2115203 w 4147457"/>
              <a:gd name="connsiteY12" fmla="*/ 1754326 h 1754326"/>
              <a:gd name="connsiteX13" fmla="*/ 1506909 w 4147457"/>
              <a:gd name="connsiteY13" fmla="*/ 1754326 h 1754326"/>
              <a:gd name="connsiteX14" fmla="*/ 732717 w 4147457"/>
              <a:gd name="connsiteY14" fmla="*/ 1754326 h 1754326"/>
              <a:gd name="connsiteX15" fmla="*/ 0 w 4147457"/>
              <a:gd name="connsiteY15" fmla="*/ 1754326 h 1754326"/>
              <a:gd name="connsiteX16" fmla="*/ 0 w 4147457"/>
              <a:gd name="connsiteY16" fmla="*/ 1204637 h 1754326"/>
              <a:gd name="connsiteX17" fmla="*/ 0 w 4147457"/>
              <a:gd name="connsiteY17" fmla="*/ 637405 h 1754326"/>
              <a:gd name="connsiteX18" fmla="*/ 0 w 4147457"/>
              <a:gd name="connsiteY18"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147457" h="1754326" fill="none" extrusionOk="0">
                <a:moveTo>
                  <a:pt x="0" y="0"/>
                </a:moveTo>
                <a:cubicBezTo>
                  <a:pt x="182716" y="-4008"/>
                  <a:pt x="381262" y="11522"/>
                  <a:pt x="608294" y="0"/>
                </a:cubicBezTo>
                <a:cubicBezTo>
                  <a:pt x="835326" y="-11522"/>
                  <a:pt x="1054787" y="-26632"/>
                  <a:pt x="1216587" y="0"/>
                </a:cubicBezTo>
                <a:cubicBezTo>
                  <a:pt x="1378387" y="26632"/>
                  <a:pt x="1605877" y="-2292"/>
                  <a:pt x="1949305" y="0"/>
                </a:cubicBezTo>
                <a:cubicBezTo>
                  <a:pt x="2292733" y="2292"/>
                  <a:pt x="2379195" y="4705"/>
                  <a:pt x="2723497" y="0"/>
                </a:cubicBezTo>
                <a:cubicBezTo>
                  <a:pt x="3067799" y="-4705"/>
                  <a:pt x="3119093" y="16208"/>
                  <a:pt x="3373265" y="0"/>
                </a:cubicBezTo>
                <a:cubicBezTo>
                  <a:pt x="3627437" y="-16208"/>
                  <a:pt x="3853178" y="13003"/>
                  <a:pt x="4147457" y="0"/>
                </a:cubicBezTo>
                <a:cubicBezTo>
                  <a:pt x="4162308" y="144063"/>
                  <a:pt x="4150304" y="369522"/>
                  <a:pt x="4147457" y="532146"/>
                </a:cubicBezTo>
                <a:cubicBezTo>
                  <a:pt x="4144610" y="694770"/>
                  <a:pt x="4130020" y="873590"/>
                  <a:pt x="4147457" y="1081834"/>
                </a:cubicBezTo>
                <a:cubicBezTo>
                  <a:pt x="4164894" y="1290078"/>
                  <a:pt x="4169871" y="1425379"/>
                  <a:pt x="4147457" y="1754326"/>
                </a:cubicBezTo>
                <a:cubicBezTo>
                  <a:pt x="4007615" y="1771857"/>
                  <a:pt x="3729801" y="1730578"/>
                  <a:pt x="3539163" y="1754326"/>
                </a:cubicBezTo>
                <a:cubicBezTo>
                  <a:pt x="3348525" y="1778074"/>
                  <a:pt x="3202021" y="1751108"/>
                  <a:pt x="2889395" y="1754326"/>
                </a:cubicBezTo>
                <a:cubicBezTo>
                  <a:pt x="2576769" y="1757544"/>
                  <a:pt x="2483164" y="1739871"/>
                  <a:pt x="2115203" y="1754326"/>
                </a:cubicBezTo>
                <a:cubicBezTo>
                  <a:pt x="1747242" y="1768781"/>
                  <a:pt x="1789846" y="1726502"/>
                  <a:pt x="1506909" y="1754326"/>
                </a:cubicBezTo>
                <a:cubicBezTo>
                  <a:pt x="1223972" y="1782150"/>
                  <a:pt x="935002" y="1778406"/>
                  <a:pt x="732717" y="1754326"/>
                </a:cubicBezTo>
                <a:cubicBezTo>
                  <a:pt x="530432" y="1730246"/>
                  <a:pt x="282762" y="1773669"/>
                  <a:pt x="0" y="1754326"/>
                </a:cubicBezTo>
                <a:cubicBezTo>
                  <a:pt x="-11072" y="1593835"/>
                  <a:pt x="-22094" y="1320975"/>
                  <a:pt x="0" y="1204637"/>
                </a:cubicBezTo>
                <a:cubicBezTo>
                  <a:pt x="22094" y="1088299"/>
                  <a:pt x="22732" y="768815"/>
                  <a:pt x="0" y="637405"/>
                </a:cubicBezTo>
                <a:cubicBezTo>
                  <a:pt x="-22732" y="505995"/>
                  <a:pt x="-26850" y="192525"/>
                  <a:pt x="0" y="0"/>
                </a:cubicBezTo>
                <a:close/>
              </a:path>
              <a:path w="4147457" h="1754326" stroke="0" extrusionOk="0">
                <a:moveTo>
                  <a:pt x="0" y="0"/>
                </a:moveTo>
                <a:cubicBezTo>
                  <a:pt x="193737" y="24085"/>
                  <a:pt x="519709" y="13291"/>
                  <a:pt x="732717" y="0"/>
                </a:cubicBezTo>
                <a:cubicBezTo>
                  <a:pt x="945725" y="-13291"/>
                  <a:pt x="1317724" y="-18144"/>
                  <a:pt x="1506909" y="0"/>
                </a:cubicBezTo>
                <a:cubicBezTo>
                  <a:pt x="1696094" y="18144"/>
                  <a:pt x="1949738" y="33692"/>
                  <a:pt x="2198152" y="0"/>
                </a:cubicBezTo>
                <a:cubicBezTo>
                  <a:pt x="2446566" y="-33692"/>
                  <a:pt x="2509831" y="-23283"/>
                  <a:pt x="2806446" y="0"/>
                </a:cubicBezTo>
                <a:cubicBezTo>
                  <a:pt x="3103061" y="23283"/>
                  <a:pt x="3204510" y="6424"/>
                  <a:pt x="3456214" y="0"/>
                </a:cubicBezTo>
                <a:cubicBezTo>
                  <a:pt x="3707918" y="-6424"/>
                  <a:pt x="3953746" y="32711"/>
                  <a:pt x="4147457" y="0"/>
                </a:cubicBezTo>
                <a:cubicBezTo>
                  <a:pt x="4133760" y="177639"/>
                  <a:pt x="4174935" y="445045"/>
                  <a:pt x="4147457" y="602319"/>
                </a:cubicBezTo>
                <a:cubicBezTo>
                  <a:pt x="4119979" y="759593"/>
                  <a:pt x="4150128" y="968209"/>
                  <a:pt x="4147457" y="1187094"/>
                </a:cubicBezTo>
                <a:cubicBezTo>
                  <a:pt x="4144786" y="1405979"/>
                  <a:pt x="4136067" y="1485428"/>
                  <a:pt x="4147457" y="1754326"/>
                </a:cubicBezTo>
                <a:cubicBezTo>
                  <a:pt x="3961995" y="1736064"/>
                  <a:pt x="3782739" y="1729836"/>
                  <a:pt x="3580638" y="1754326"/>
                </a:cubicBezTo>
                <a:cubicBezTo>
                  <a:pt x="3378537" y="1778816"/>
                  <a:pt x="3269224" y="1732800"/>
                  <a:pt x="2972344" y="1754326"/>
                </a:cubicBezTo>
                <a:cubicBezTo>
                  <a:pt x="2675464" y="1775852"/>
                  <a:pt x="2647840" y="1780587"/>
                  <a:pt x="2405525" y="1754326"/>
                </a:cubicBezTo>
                <a:cubicBezTo>
                  <a:pt x="2163210" y="1728065"/>
                  <a:pt x="2075050" y="1772961"/>
                  <a:pt x="1755757" y="1754326"/>
                </a:cubicBezTo>
                <a:cubicBezTo>
                  <a:pt x="1436464" y="1735691"/>
                  <a:pt x="1363845" y="1749176"/>
                  <a:pt x="1064514" y="1754326"/>
                </a:cubicBezTo>
                <a:cubicBezTo>
                  <a:pt x="765183" y="1759476"/>
                  <a:pt x="407165" y="1794207"/>
                  <a:pt x="0" y="1754326"/>
                </a:cubicBezTo>
                <a:cubicBezTo>
                  <a:pt x="-27218" y="1631182"/>
                  <a:pt x="-12652" y="1452365"/>
                  <a:pt x="0" y="1187094"/>
                </a:cubicBezTo>
                <a:cubicBezTo>
                  <a:pt x="12652" y="921823"/>
                  <a:pt x="-26418" y="890164"/>
                  <a:pt x="0" y="619862"/>
                </a:cubicBezTo>
                <a:cubicBezTo>
                  <a:pt x="26418" y="349560"/>
                  <a:pt x="15187" y="261811"/>
                  <a:pt x="0" y="0"/>
                </a:cubicBezTo>
                <a:close/>
              </a:path>
            </a:pathLst>
          </a:custGeom>
          <a:solidFill>
            <a:schemeClr val="bg1">
              <a:lumMod val="95000"/>
            </a:schemeClr>
          </a:solidFill>
          <a:ln w="19050">
            <a:solidFill>
              <a:schemeClr val="accent3">
                <a:lumMod val="50000"/>
              </a:schemeClr>
            </a:solidFill>
            <a:prstDash val="dashDot"/>
            <a:extLst>
              <a:ext uri="{C807C97D-BFC1-408E-A445-0C87EB9F89A2}">
                <ask:lineSketchStyleProps xmlns="" xmlns:ask="http://schemas.microsoft.com/office/drawing/2018/sketchyshapes" sd="2247333275">
                  <a:prstGeom prst="rect">
                    <a:avLst/>
                  </a:prstGeom>
                  <ask:type>
                    <ask:lineSketchFreehand/>
                  </ask:type>
                </ask:lineSketchStyleProps>
              </a:ext>
            </a:extLst>
          </a:ln>
        </p:spPr>
        <p:txBody>
          <a:bodyPr wrap="square" rtlCol="0">
            <a:spAutoFit/>
          </a:bodyPr>
          <a:lstStyle>
            <a:defPPr>
              <a:defRPr lang="en-US"/>
            </a:defPPr>
            <a:lvl1pPr algn="ctr">
              <a:defRPr sz="3600">
                <a:solidFill>
                  <a:schemeClr val="accent3">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Lakki</a:t>
            </a: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US" sz="2000" b="0" i="0" u="none" strike="noStrike" kern="1200" cap="none" spc="0" normalizeH="0" baseline="0" noProof="0" dirty="0" err="1">
                <a:ln>
                  <a:noFill/>
                </a:ln>
                <a:solidFill>
                  <a:prstClr val="black"/>
                </a:solidFill>
                <a:effectLst/>
                <a:uLnTx/>
                <a:uFillTx/>
                <a:latin typeface="Arial" panose="020B0604020202020204"/>
                <a:ea typeface="+mn-ea"/>
                <a:cs typeface="+mn-cs"/>
              </a:rPr>
              <a:t>Marwat</a:t>
            </a:r>
            <a:endPar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B6B9">
                    <a:lumMod val="75000"/>
                  </a:srgbClr>
                </a:solidFill>
                <a:effectLst/>
                <a:uLnTx/>
                <a:uFillTx/>
                <a:latin typeface="Arial" panose="020B0604020202020204"/>
                <a:ea typeface="+mn-ea"/>
                <a:cs typeface="+mn-cs"/>
              </a:rPr>
              <a:t>WITHOUT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B6B9">
                    <a:lumMod val="75000"/>
                  </a:srgbClr>
                </a:solidFill>
                <a:effectLst/>
                <a:uLnTx/>
                <a:uFillTx/>
                <a:latin typeface="Arial" panose="020B0604020202020204"/>
                <a:ea typeface="+mn-ea"/>
                <a:cs typeface="+mn-cs"/>
              </a:rPr>
              <a:t>a CCU or HDU in place.</a:t>
            </a:r>
          </a:p>
        </p:txBody>
      </p:sp>
      <p:sp>
        <p:nvSpPr>
          <p:cNvPr id="13" name="TextBox 12">
            <a:extLst>
              <a:ext uri="{FF2B5EF4-FFF2-40B4-BE49-F238E27FC236}">
                <a16:creationId xmlns:a16="http://schemas.microsoft.com/office/drawing/2014/main" id="{6AF570F1-5AEF-42E7-B41A-2A7BA3036C5E}"/>
              </a:ext>
            </a:extLst>
          </p:cNvPr>
          <p:cNvSpPr txBox="1"/>
          <p:nvPr/>
        </p:nvSpPr>
        <p:spPr>
          <a:xfrm>
            <a:off x="7805056" y="605588"/>
            <a:ext cx="4147457" cy="1200329"/>
          </a:xfrm>
          <a:custGeom>
            <a:avLst/>
            <a:gdLst>
              <a:gd name="connsiteX0" fmla="*/ 0 w 4147457"/>
              <a:gd name="connsiteY0" fmla="*/ 0 h 1200329"/>
              <a:gd name="connsiteX1" fmla="*/ 691243 w 4147457"/>
              <a:gd name="connsiteY1" fmla="*/ 0 h 1200329"/>
              <a:gd name="connsiteX2" fmla="*/ 1341011 w 4147457"/>
              <a:gd name="connsiteY2" fmla="*/ 0 h 1200329"/>
              <a:gd name="connsiteX3" fmla="*/ 2115203 w 4147457"/>
              <a:gd name="connsiteY3" fmla="*/ 0 h 1200329"/>
              <a:gd name="connsiteX4" fmla="*/ 2723497 w 4147457"/>
              <a:gd name="connsiteY4" fmla="*/ 0 h 1200329"/>
              <a:gd name="connsiteX5" fmla="*/ 3414740 w 4147457"/>
              <a:gd name="connsiteY5" fmla="*/ 0 h 1200329"/>
              <a:gd name="connsiteX6" fmla="*/ 4147457 w 4147457"/>
              <a:gd name="connsiteY6" fmla="*/ 0 h 1200329"/>
              <a:gd name="connsiteX7" fmla="*/ 4147457 w 4147457"/>
              <a:gd name="connsiteY7" fmla="*/ 564155 h 1200329"/>
              <a:gd name="connsiteX8" fmla="*/ 4147457 w 4147457"/>
              <a:gd name="connsiteY8" fmla="*/ 1200329 h 1200329"/>
              <a:gd name="connsiteX9" fmla="*/ 3456214 w 4147457"/>
              <a:gd name="connsiteY9" fmla="*/ 1200329 h 1200329"/>
              <a:gd name="connsiteX10" fmla="*/ 2682022 w 4147457"/>
              <a:gd name="connsiteY10" fmla="*/ 1200329 h 1200329"/>
              <a:gd name="connsiteX11" fmla="*/ 1907830 w 4147457"/>
              <a:gd name="connsiteY11" fmla="*/ 1200329 h 1200329"/>
              <a:gd name="connsiteX12" fmla="*/ 1216587 w 4147457"/>
              <a:gd name="connsiteY12" fmla="*/ 1200329 h 1200329"/>
              <a:gd name="connsiteX13" fmla="*/ 0 w 4147457"/>
              <a:gd name="connsiteY13" fmla="*/ 1200329 h 1200329"/>
              <a:gd name="connsiteX14" fmla="*/ 0 w 4147457"/>
              <a:gd name="connsiteY14" fmla="*/ 636174 h 1200329"/>
              <a:gd name="connsiteX15" fmla="*/ 0 w 4147457"/>
              <a:gd name="connsiteY15"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47457" h="1200329" fill="none" extrusionOk="0">
                <a:moveTo>
                  <a:pt x="0" y="0"/>
                </a:moveTo>
                <a:cubicBezTo>
                  <a:pt x="325803" y="26916"/>
                  <a:pt x="456028" y="-25867"/>
                  <a:pt x="691243" y="0"/>
                </a:cubicBezTo>
                <a:cubicBezTo>
                  <a:pt x="926458" y="25867"/>
                  <a:pt x="1097854" y="-4117"/>
                  <a:pt x="1341011" y="0"/>
                </a:cubicBezTo>
                <a:cubicBezTo>
                  <a:pt x="1584168" y="4117"/>
                  <a:pt x="1767644" y="6093"/>
                  <a:pt x="2115203" y="0"/>
                </a:cubicBezTo>
                <a:cubicBezTo>
                  <a:pt x="2462762" y="-6093"/>
                  <a:pt x="2543190" y="30156"/>
                  <a:pt x="2723497" y="0"/>
                </a:cubicBezTo>
                <a:cubicBezTo>
                  <a:pt x="2903804" y="-30156"/>
                  <a:pt x="3225429" y="8632"/>
                  <a:pt x="3414740" y="0"/>
                </a:cubicBezTo>
                <a:cubicBezTo>
                  <a:pt x="3604051" y="-8632"/>
                  <a:pt x="3965696" y="30103"/>
                  <a:pt x="4147457" y="0"/>
                </a:cubicBezTo>
                <a:cubicBezTo>
                  <a:pt x="4167358" y="236810"/>
                  <a:pt x="4129663" y="303224"/>
                  <a:pt x="4147457" y="564155"/>
                </a:cubicBezTo>
                <a:cubicBezTo>
                  <a:pt x="4165251" y="825086"/>
                  <a:pt x="4138125" y="916821"/>
                  <a:pt x="4147457" y="1200329"/>
                </a:cubicBezTo>
                <a:cubicBezTo>
                  <a:pt x="3947775" y="1230686"/>
                  <a:pt x="3786130" y="1203014"/>
                  <a:pt x="3456214" y="1200329"/>
                </a:cubicBezTo>
                <a:cubicBezTo>
                  <a:pt x="3126298" y="1197644"/>
                  <a:pt x="2879290" y="1172302"/>
                  <a:pt x="2682022" y="1200329"/>
                </a:cubicBezTo>
                <a:cubicBezTo>
                  <a:pt x="2484754" y="1228356"/>
                  <a:pt x="2128902" y="1193837"/>
                  <a:pt x="1907830" y="1200329"/>
                </a:cubicBezTo>
                <a:cubicBezTo>
                  <a:pt x="1686758" y="1206821"/>
                  <a:pt x="1530012" y="1208840"/>
                  <a:pt x="1216587" y="1200329"/>
                </a:cubicBezTo>
                <a:cubicBezTo>
                  <a:pt x="903162" y="1191818"/>
                  <a:pt x="463145" y="1145032"/>
                  <a:pt x="0" y="1200329"/>
                </a:cubicBezTo>
                <a:cubicBezTo>
                  <a:pt x="-11988" y="983754"/>
                  <a:pt x="-11392" y="874528"/>
                  <a:pt x="0" y="636174"/>
                </a:cubicBezTo>
                <a:cubicBezTo>
                  <a:pt x="11392" y="397820"/>
                  <a:pt x="8313" y="239867"/>
                  <a:pt x="0" y="0"/>
                </a:cubicBezTo>
                <a:close/>
              </a:path>
              <a:path w="4147457" h="1200329" stroke="0" extrusionOk="0">
                <a:moveTo>
                  <a:pt x="0" y="0"/>
                </a:moveTo>
                <a:cubicBezTo>
                  <a:pt x="161164" y="13748"/>
                  <a:pt x="513448" y="1549"/>
                  <a:pt x="649768" y="0"/>
                </a:cubicBezTo>
                <a:cubicBezTo>
                  <a:pt x="786088" y="-1549"/>
                  <a:pt x="1092731" y="-13910"/>
                  <a:pt x="1258062" y="0"/>
                </a:cubicBezTo>
                <a:cubicBezTo>
                  <a:pt x="1423393" y="13910"/>
                  <a:pt x="1625915" y="20177"/>
                  <a:pt x="1990779" y="0"/>
                </a:cubicBezTo>
                <a:cubicBezTo>
                  <a:pt x="2355643" y="-20177"/>
                  <a:pt x="2383407" y="-14634"/>
                  <a:pt x="2640548" y="0"/>
                </a:cubicBezTo>
                <a:cubicBezTo>
                  <a:pt x="2897689" y="14634"/>
                  <a:pt x="3000952" y="2679"/>
                  <a:pt x="3248841" y="0"/>
                </a:cubicBezTo>
                <a:cubicBezTo>
                  <a:pt x="3496730" y="-2679"/>
                  <a:pt x="3812524" y="-37242"/>
                  <a:pt x="4147457" y="0"/>
                </a:cubicBezTo>
                <a:cubicBezTo>
                  <a:pt x="4162211" y="198719"/>
                  <a:pt x="4156971" y="429023"/>
                  <a:pt x="4147457" y="612168"/>
                </a:cubicBezTo>
                <a:cubicBezTo>
                  <a:pt x="4137943" y="795313"/>
                  <a:pt x="4118756" y="1061844"/>
                  <a:pt x="4147457" y="1200329"/>
                </a:cubicBezTo>
                <a:cubicBezTo>
                  <a:pt x="3954190" y="1171685"/>
                  <a:pt x="3769078" y="1179406"/>
                  <a:pt x="3539163" y="1200329"/>
                </a:cubicBezTo>
                <a:cubicBezTo>
                  <a:pt x="3309248" y="1221252"/>
                  <a:pt x="3019560" y="1170759"/>
                  <a:pt x="2889395" y="1200329"/>
                </a:cubicBezTo>
                <a:cubicBezTo>
                  <a:pt x="2759230" y="1229899"/>
                  <a:pt x="2312702" y="1217692"/>
                  <a:pt x="2115203" y="1200329"/>
                </a:cubicBezTo>
                <a:cubicBezTo>
                  <a:pt x="1917704" y="1182966"/>
                  <a:pt x="1599236" y="1177302"/>
                  <a:pt x="1341011" y="1200329"/>
                </a:cubicBezTo>
                <a:cubicBezTo>
                  <a:pt x="1082786" y="1223356"/>
                  <a:pt x="973745" y="1186299"/>
                  <a:pt x="691243" y="1200329"/>
                </a:cubicBezTo>
                <a:cubicBezTo>
                  <a:pt x="408741" y="1214359"/>
                  <a:pt x="216840" y="1234861"/>
                  <a:pt x="0" y="1200329"/>
                </a:cubicBezTo>
                <a:cubicBezTo>
                  <a:pt x="18299" y="935392"/>
                  <a:pt x="15655" y="798088"/>
                  <a:pt x="0" y="636174"/>
                </a:cubicBezTo>
                <a:cubicBezTo>
                  <a:pt x="-15655" y="474261"/>
                  <a:pt x="8615" y="216382"/>
                  <a:pt x="0" y="0"/>
                </a:cubicBezTo>
                <a:close/>
              </a:path>
            </a:pathLst>
          </a:custGeom>
          <a:solidFill>
            <a:schemeClr val="bg1">
              <a:lumMod val="95000"/>
            </a:schemeClr>
          </a:solidFill>
          <a:ln w="19050">
            <a:solidFill>
              <a:schemeClr val="accent3">
                <a:lumMod val="50000"/>
              </a:schemeClr>
            </a:solidFill>
            <a:prstDash val="dashDot"/>
            <a:extLst>
              <a:ext uri="{C807C97D-BFC1-408E-A445-0C87EB9F89A2}">
                <ask:lineSketchStyleProps xmlns="" xmlns:ask="http://schemas.microsoft.com/office/drawing/2018/sketchyshapes" sd="2066127790">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5B6B9">
                    <a:lumMod val="75000"/>
                  </a:srgbClr>
                </a:solidFill>
                <a:effectLst/>
                <a:uLnTx/>
                <a:uFillTx/>
                <a:latin typeface="Arial" panose="020B0604020202020204"/>
                <a:ea typeface="+mn-ea"/>
                <a:cs typeface="+mn-cs"/>
              </a:rPr>
              <a:t>Three districts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With no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Opertaion</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Theatre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Torghar</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 Orakzai and </a:t>
            </a:r>
            <a:r>
              <a:rPr kumimoji="0" lang="en-US" sz="1800" b="0" i="0" u="none" strike="noStrike" kern="1200" cap="none" spc="0" normalizeH="0" baseline="0" noProof="0" dirty="0" err="1">
                <a:ln>
                  <a:noFill/>
                </a:ln>
                <a:solidFill>
                  <a:prstClr val="black"/>
                </a:solidFill>
                <a:effectLst/>
                <a:uLnTx/>
                <a:uFillTx/>
                <a:latin typeface="Arial" panose="020B0604020202020204"/>
                <a:ea typeface="+mn-ea"/>
                <a:cs typeface="+mn-cs"/>
              </a:rPr>
              <a:t>Kurram</a:t>
            </a: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a:t>
            </a:r>
          </a:p>
        </p:txBody>
      </p:sp>
      <p:cxnSp>
        <p:nvCxnSpPr>
          <p:cNvPr id="14" name="Straight Connector 13">
            <a:extLst>
              <a:ext uri="{FF2B5EF4-FFF2-40B4-BE49-F238E27FC236}">
                <a16:creationId xmlns:a16="http://schemas.microsoft.com/office/drawing/2014/main" id="{5F82FF0F-5AA0-470E-AB67-CBC2065DDDD7}"/>
              </a:ext>
            </a:extLst>
          </p:cNvPr>
          <p:cNvCxnSpPr>
            <a:cxnSpLocks/>
            <a:stCxn id="13" idx="1"/>
          </p:cNvCxnSpPr>
          <p:nvPr/>
        </p:nvCxnSpPr>
        <p:spPr>
          <a:xfrm flipH="1">
            <a:off x="7413172" y="1205753"/>
            <a:ext cx="391884" cy="1380754"/>
          </a:xfrm>
          <a:prstGeom prst="line">
            <a:avLst/>
          </a:prstGeom>
          <a:ln w="28575">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19B0896-06BA-45E8-B008-501248223561}"/>
              </a:ext>
            </a:extLst>
          </p:cNvPr>
          <p:cNvCxnSpPr>
            <a:cxnSpLocks/>
            <a:stCxn id="13" idx="1"/>
          </p:cNvCxnSpPr>
          <p:nvPr/>
        </p:nvCxnSpPr>
        <p:spPr>
          <a:xfrm flipH="1">
            <a:off x="7413172" y="1205753"/>
            <a:ext cx="391884" cy="246916"/>
          </a:xfrm>
          <a:prstGeom prst="line">
            <a:avLst/>
          </a:prstGeom>
          <a:ln w="28575">
            <a:solidFill>
              <a:srgbClr val="FF505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BB58F9E-8410-4175-9C27-5934F1C0BC24}"/>
              </a:ext>
            </a:extLst>
          </p:cNvPr>
          <p:cNvSpPr txBox="1"/>
          <p:nvPr/>
        </p:nvSpPr>
        <p:spPr>
          <a:xfrm>
            <a:off x="7805055" y="3902253"/>
            <a:ext cx="4147457" cy="1877437"/>
          </a:xfrm>
          <a:custGeom>
            <a:avLst/>
            <a:gdLst>
              <a:gd name="connsiteX0" fmla="*/ 0 w 4147457"/>
              <a:gd name="connsiteY0" fmla="*/ 0 h 2492990"/>
              <a:gd name="connsiteX1" fmla="*/ 732717 w 4147457"/>
              <a:gd name="connsiteY1" fmla="*/ 0 h 2492990"/>
              <a:gd name="connsiteX2" fmla="*/ 1506909 w 4147457"/>
              <a:gd name="connsiteY2" fmla="*/ 0 h 2492990"/>
              <a:gd name="connsiteX3" fmla="*/ 2156678 w 4147457"/>
              <a:gd name="connsiteY3" fmla="*/ 0 h 2492990"/>
              <a:gd name="connsiteX4" fmla="*/ 2723497 w 4147457"/>
              <a:gd name="connsiteY4" fmla="*/ 0 h 2492990"/>
              <a:gd name="connsiteX5" fmla="*/ 3290316 w 4147457"/>
              <a:gd name="connsiteY5" fmla="*/ 0 h 2492990"/>
              <a:gd name="connsiteX6" fmla="*/ 4147457 w 4147457"/>
              <a:gd name="connsiteY6" fmla="*/ 0 h 2492990"/>
              <a:gd name="connsiteX7" fmla="*/ 4147457 w 4147457"/>
              <a:gd name="connsiteY7" fmla="*/ 673107 h 2492990"/>
              <a:gd name="connsiteX8" fmla="*/ 4147457 w 4147457"/>
              <a:gd name="connsiteY8" fmla="*/ 1246495 h 2492990"/>
              <a:gd name="connsiteX9" fmla="*/ 4147457 w 4147457"/>
              <a:gd name="connsiteY9" fmla="*/ 1794953 h 2492990"/>
              <a:gd name="connsiteX10" fmla="*/ 4147457 w 4147457"/>
              <a:gd name="connsiteY10" fmla="*/ 2492990 h 2492990"/>
              <a:gd name="connsiteX11" fmla="*/ 3456214 w 4147457"/>
              <a:gd name="connsiteY11" fmla="*/ 2492990 h 2492990"/>
              <a:gd name="connsiteX12" fmla="*/ 2682022 w 4147457"/>
              <a:gd name="connsiteY12" fmla="*/ 2492990 h 2492990"/>
              <a:gd name="connsiteX13" fmla="*/ 2073729 w 4147457"/>
              <a:gd name="connsiteY13" fmla="*/ 2492990 h 2492990"/>
              <a:gd name="connsiteX14" fmla="*/ 1465435 w 4147457"/>
              <a:gd name="connsiteY14" fmla="*/ 2492990 h 2492990"/>
              <a:gd name="connsiteX15" fmla="*/ 691243 w 4147457"/>
              <a:gd name="connsiteY15" fmla="*/ 2492990 h 2492990"/>
              <a:gd name="connsiteX16" fmla="*/ 0 w 4147457"/>
              <a:gd name="connsiteY16" fmla="*/ 2492990 h 2492990"/>
              <a:gd name="connsiteX17" fmla="*/ 0 w 4147457"/>
              <a:gd name="connsiteY17" fmla="*/ 1819883 h 2492990"/>
              <a:gd name="connsiteX18" fmla="*/ 0 w 4147457"/>
              <a:gd name="connsiteY18" fmla="*/ 1146775 h 2492990"/>
              <a:gd name="connsiteX19" fmla="*/ 0 w 4147457"/>
              <a:gd name="connsiteY19" fmla="*/ 548458 h 2492990"/>
              <a:gd name="connsiteX20" fmla="*/ 0 w 4147457"/>
              <a:gd name="connsiteY20" fmla="*/ 0 h 249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147457" h="2492990" fill="none" extrusionOk="0">
                <a:moveTo>
                  <a:pt x="0" y="0"/>
                </a:moveTo>
                <a:cubicBezTo>
                  <a:pt x="177348" y="31109"/>
                  <a:pt x="394884" y="-103"/>
                  <a:pt x="732717" y="0"/>
                </a:cubicBezTo>
                <a:cubicBezTo>
                  <a:pt x="1070550" y="103"/>
                  <a:pt x="1162607" y="4705"/>
                  <a:pt x="1506909" y="0"/>
                </a:cubicBezTo>
                <a:cubicBezTo>
                  <a:pt x="1851211" y="-4705"/>
                  <a:pt x="1901619" y="10706"/>
                  <a:pt x="2156678" y="0"/>
                </a:cubicBezTo>
                <a:cubicBezTo>
                  <a:pt x="2411737" y="-10706"/>
                  <a:pt x="2526921" y="8950"/>
                  <a:pt x="2723497" y="0"/>
                </a:cubicBezTo>
                <a:cubicBezTo>
                  <a:pt x="2920073" y="-8950"/>
                  <a:pt x="3013639" y="-6325"/>
                  <a:pt x="3290316" y="0"/>
                </a:cubicBezTo>
                <a:cubicBezTo>
                  <a:pt x="3566993" y="6325"/>
                  <a:pt x="3848928" y="-10353"/>
                  <a:pt x="4147457" y="0"/>
                </a:cubicBezTo>
                <a:cubicBezTo>
                  <a:pt x="4164145" y="294003"/>
                  <a:pt x="4117694" y="469922"/>
                  <a:pt x="4147457" y="673107"/>
                </a:cubicBezTo>
                <a:cubicBezTo>
                  <a:pt x="4177220" y="876292"/>
                  <a:pt x="4137513" y="1084669"/>
                  <a:pt x="4147457" y="1246495"/>
                </a:cubicBezTo>
                <a:cubicBezTo>
                  <a:pt x="4157401" y="1408321"/>
                  <a:pt x="4150306" y="1633992"/>
                  <a:pt x="4147457" y="1794953"/>
                </a:cubicBezTo>
                <a:cubicBezTo>
                  <a:pt x="4144608" y="1955914"/>
                  <a:pt x="4138826" y="2286420"/>
                  <a:pt x="4147457" y="2492990"/>
                </a:cubicBezTo>
                <a:cubicBezTo>
                  <a:pt x="3943027" y="2476918"/>
                  <a:pt x="3596419" y="2494031"/>
                  <a:pt x="3456214" y="2492990"/>
                </a:cubicBezTo>
                <a:cubicBezTo>
                  <a:pt x="3316009" y="2491949"/>
                  <a:pt x="2884307" y="2517070"/>
                  <a:pt x="2682022" y="2492990"/>
                </a:cubicBezTo>
                <a:cubicBezTo>
                  <a:pt x="2479737" y="2468910"/>
                  <a:pt x="2249001" y="2522692"/>
                  <a:pt x="2073729" y="2492990"/>
                </a:cubicBezTo>
                <a:cubicBezTo>
                  <a:pt x="1898457" y="2463288"/>
                  <a:pt x="1693483" y="2475928"/>
                  <a:pt x="1465435" y="2492990"/>
                </a:cubicBezTo>
                <a:cubicBezTo>
                  <a:pt x="1237387" y="2510052"/>
                  <a:pt x="894494" y="2456762"/>
                  <a:pt x="691243" y="2492990"/>
                </a:cubicBezTo>
                <a:cubicBezTo>
                  <a:pt x="487992" y="2529218"/>
                  <a:pt x="161216" y="2460626"/>
                  <a:pt x="0" y="2492990"/>
                </a:cubicBezTo>
                <a:cubicBezTo>
                  <a:pt x="16062" y="2302089"/>
                  <a:pt x="-32271" y="2052450"/>
                  <a:pt x="0" y="1819883"/>
                </a:cubicBezTo>
                <a:cubicBezTo>
                  <a:pt x="32271" y="1587316"/>
                  <a:pt x="24995" y="1381650"/>
                  <a:pt x="0" y="1146775"/>
                </a:cubicBezTo>
                <a:cubicBezTo>
                  <a:pt x="-24995" y="911900"/>
                  <a:pt x="-2429" y="761193"/>
                  <a:pt x="0" y="548458"/>
                </a:cubicBezTo>
                <a:cubicBezTo>
                  <a:pt x="2429" y="335723"/>
                  <a:pt x="975" y="271500"/>
                  <a:pt x="0" y="0"/>
                </a:cubicBezTo>
                <a:close/>
              </a:path>
              <a:path w="4147457" h="2492990" stroke="0" extrusionOk="0">
                <a:moveTo>
                  <a:pt x="0" y="0"/>
                </a:moveTo>
                <a:cubicBezTo>
                  <a:pt x="193737" y="24085"/>
                  <a:pt x="519709" y="13291"/>
                  <a:pt x="732717" y="0"/>
                </a:cubicBezTo>
                <a:cubicBezTo>
                  <a:pt x="945725" y="-13291"/>
                  <a:pt x="1317724" y="-18144"/>
                  <a:pt x="1506909" y="0"/>
                </a:cubicBezTo>
                <a:cubicBezTo>
                  <a:pt x="1696094" y="18144"/>
                  <a:pt x="1949738" y="33692"/>
                  <a:pt x="2198152" y="0"/>
                </a:cubicBezTo>
                <a:cubicBezTo>
                  <a:pt x="2446566" y="-33692"/>
                  <a:pt x="2509831" y="-23283"/>
                  <a:pt x="2806446" y="0"/>
                </a:cubicBezTo>
                <a:cubicBezTo>
                  <a:pt x="3103061" y="23283"/>
                  <a:pt x="3204510" y="6424"/>
                  <a:pt x="3456214" y="0"/>
                </a:cubicBezTo>
                <a:cubicBezTo>
                  <a:pt x="3707918" y="-6424"/>
                  <a:pt x="3953746" y="32711"/>
                  <a:pt x="4147457" y="0"/>
                </a:cubicBezTo>
                <a:cubicBezTo>
                  <a:pt x="4170818" y="177255"/>
                  <a:pt x="4125214" y="493867"/>
                  <a:pt x="4147457" y="648177"/>
                </a:cubicBezTo>
                <a:cubicBezTo>
                  <a:pt x="4169700" y="802487"/>
                  <a:pt x="4160955" y="1068105"/>
                  <a:pt x="4147457" y="1271425"/>
                </a:cubicBezTo>
                <a:cubicBezTo>
                  <a:pt x="4133959" y="1474745"/>
                  <a:pt x="4179401" y="1616383"/>
                  <a:pt x="4147457" y="1919602"/>
                </a:cubicBezTo>
                <a:cubicBezTo>
                  <a:pt x="4115513" y="2222821"/>
                  <a:pt x="4161193" y="2248587"/>
                  <a:pt x="4147457" y="2492990"/>
                </a:cubicBezTo>
                <a:cubicBezTo>
                  <a:pt x="3931666" y="2477287"/>
                  <a:pt x="3793400" y="2485024"/>
                  <a:pt x="3580638" y="2492990"/>
                </a:cubicBezTo>
                <a:cubicBezTo>
                  <a:pt x="3367876" y="2500956"/>
                  <a:pt x="3256134" y="2519251"/>
                  <a:pt x="3013819" y="2492990"/>
                </a:cubicBezTo>
                <a:cubicBezTo>
                  <a:pt x="2771504" y="2466729"/>
                  <a:pt x="2687879" y="2512469"/>
                  <a:pt x="2364050" y="2492990"/>
                </a:cubicBezTo>
                <a:cubicBezTo>
                  <a:pt x="2040221" y="2473511"/>
                  <a:pt x="1969030" y="2485187"/>
                  <a:pt x="1672808" y="2492990"/>
                </a:cubicBezTo>
                <a:cubicBezTo>
                  <a:pt x="1376586" y="2500793"/>
                  <a:pt x="1291258" y="2511628"/>
                  <a:pt x="1105989" y="2492990"/>
                </a:cubicBezTo>
                <a:cubicBezTo>
                  <a:pt x="920720" y="2474352"/>
                  <a:pt x="285272" y="2473147"/>
                  <a:pt x="0" y="2492990"/>
                </a:cubicBezTo>
                <a:cubicBezTo>
                  <a:pt x="5252" y="2258751"/>
                  <a:pt x="-33273" y="2006449"/>
                  <a:pt x="0" y="1819883"/>
                </a:cubicBezTo>
                <a:cubicBezTo>
                  <a:pt x="33273" y="1633317"/>
                  <a:pt x="882" y="1512401"/>
                  <a:pt x="0" y="1221565"/>
                </a:cubicBezTo>
                <a:cubicBezTo>
                  <a:pt x="-882" y="930729"/>
                  <a:pt x="-21802" y="851201"/>
                  <a:pt x="0" y="648177"/>
                </a:cubicBezTo>
                <a:cubicBezTo>
                  <a:pt x="21802" y="445153"/>
                  <a:pt x="30443" y="321838"/>
                  <a:pt x="0" y="0"/>
                </a:cubicBezTo>
                <a:close/>
              </a:path>
            </a:pathLst>
          </a:custGeom>
          <a:solidFill>
            <a:schemeClr val="bg1">
              <a:lumMod val="95000"/>
            </a:schemeClr>
          </a:solidFill>
          <a:ln w="19050">
            <a:solidFill>
              <a:schemeClr val="accent3">
                <a:lumMod val="50000"/>
              </a:schemeClr>
            </a:solidFill>
            <a:prstDash val="dashDot"/>
            <a:extLst>
              <a:ext uri="{C807C97D-BFC1-408E-A445-0C87EB9F89A2}">
                <ask:lineSketchStyleProps xmlns="" xmlns:ask="http://schemas.microsoft.com/office/drawing/2018/sketchyshapes" sd="2247333275">
                  <a:prstGeom prst="rect">
                    <a:avLst/>
                  </a:prstGeom>
                  <ask:type>
                    <ask:lineSketchFreehand/>
                  </ask:type>
                </ask:lineSketchStyleProps>
              </a:ext>
            </a:extLst>
          </a:ln>
        </p:spPr>
        <p:txBody>
          <a:bodyPr wrap="square" rtlCol="0">
            <a:spAutoFit/>
          </a:bodyPr>
          <a:lstStyle>
            <a:defPPr>
              <a:defRPr lang="en-US"/>
            </a:defPPr>
            <a:lvl1pPr algn="ctr">
              <a:defRPr sz="3600">
                <a:solidFill>
                  <a:schemeClr val="accent3">
                    <a:lumMod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a:ea typeface="+mn-ea"/>
                <a:cs typeface="+mn-cs"/>
              </a:rPr>
              <a:t>Nowshera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B6B9">
                    <a:lumMod val="75000"/>
                  </a:srgbClr>
                </a:solidFill>
                <a:effectLst/>
                <a:uLnTx/>
                <a:uFillTx/>
                <a:latin typeface="Arial" panose="020B0604020202020204"/>
                <a:ea typeface="+mn-ea"/>
                <a:cs typeface="+mn-cs"/>
              </a:rPr>
              <a:t>WITHOUT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5B6B9">
                    <a:lumMod val="75000"/>
                  </a:srgbClr>
                </a:solidFill>
                <a:effectLst/>
                <a:uLnTx/>
                <a:uFillTx/>
                <a:latin typeface="Arial" panose="020B0604020202020204"/>
                <a:ea typeface="+mn-ea"/>
                <a:cs typeface="+mn-cs"/>
              </a:rPr>
              <a:t>a CCU or HDU in place and only 2 hospitals having OTs out of 6.</a:t>
            </a:r>
          </a:p>
        </p:txBody>
      </p:sp>
      <p:sp>
        <p:nvSpPr>
          <p:cNvPr id="15" name="Rectangle 14">
            <a:extLst>
              <a:ext uri="{FF2B5EF4-FFF2-40B4-BE49-F238E27FC236}">
                <a16:creationId xmlns:a16="http://schemas.microsoft.com/office/drawing/2014/main" id="{C4F58136-ADF6-4891-B4BB-6ED06D95EC44}"/>
              </a:ext>
            </a:extLst>
          </p:cNvPr>
          <p:cNvSpPr/>
          <p:nvPr/>
        </p:nvSpPr>
        <p:spPr>
          <a:xfrm>
            <a:off x="406401" y="2830690"/>
            <a:ext cx="6596742" cy="175852"/>
          </a:xfrm>
          <a:prstGeom prst="rect">
            <a:avLst/>
          </a:prstGeom>
          <a:solidFill>
            <a:srgbClr val="FFFF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050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1+#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1633EB-45F6-4ECF-A697-C9DA60F97A92}"/>
              </a:ext>
            </a:extLst>
          </p:cNvPr>
          <p:cNvSpPr/>
          <p:nvPr/>
        </p:nvSpPr>
        <p:spPr>
          <a:xfrm rot="16200000">
            <a:off x="-3237192" y="3214407"/>
            <a:ext cx="6858000" cy="429185"/>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rPr>
              <a:t>KPK Rapid Health Facility Assessment</a:t>
            </a:r>
          </a:p>
        </p:txBody>
      </p:sp>
      <p:sp>
        <p:nvSpPr>
          <p:cNvPr id="6" name="Title 1">
            <a:extLst>
              <a:ext uri="{FF2B5EF4-FFF2-40B4-BE49-F238E27FC236}">
                <a16:creationId xmlns:a16="http://schemas.microsoft.com/office/drawing/2014/main" id="{E5323E29-1A59-491D-BC8D-5211097A229E}"/>
              </a:ext>
            </a:extLst>
          </p:cNvPr>
          <p:cNvSpPr txBox="1">
            <a:spLocks/>
          </p:cNvSpPr>
          <p:nvPr/>
        </p:nvSpPr>
        <p:spPr>
          <a:xfrm>
            <a:off x="406401" y="-1"/>
            <a:ext cx="11785599" cy="384048"/>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anchor="ctr">
            <a:normAutofit/>
          </a:bodyPr>
          <a:lstStyle>
            <a:lvl1pPr algn="l" defTabSz="914400" rtl="0" eaLnBrk="1" latinLnBrk="0" hangingPunct="1">
              <a:lnSpc>
                <a:spcPct val="90000"/>
              </a:lnSpc>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a:ea typeface="+mn-ea"/>
                <a:cs typeface="+mn-cs"/>
              </a:rPr>
              <a:t>HR Availability and Gaps- Medicine and Allied Specialties</a:t>
            </a:r>
          </a:p>
        </p:txBody>
      </p:sp>
      <p:pic>
        <p:nvPicPr>
          <p:cNvPr id="7" name="Picture 6">
            <a:extLst>
              <a:ext uri="{FF2B5EF4-FFF2-40B4-BE49-F238E27FC236}">
                <a16:creationId xmlns:a16="http://schemas.microsoft.com/office/drawing/2014/main" id="{F0E23047-AF37-4FC2-8AB9-09319A866E5D}"/>
              </a:ext>
            </a:extLst>
          </p:cNvPr>
          <p:cNvPicPr>
            <a:picLocks noChangeAspect="1"/>
          </p:cNvPicPr>
          <p:nvPr/>
        </p:nvPicPr>
        <p:blipFill>
          <a:blip r:embed="rId3"/>
          <a:stretch>
            <a:fillRect/>
          </a:stretch>
        </p:blipFill>
        <p:spPr>
          <a:xfrm>
            <a:off x="486228" y="622450"/>
            <a:ext cx="11625943" cy="6152127"/>
          </a:xfrm>
          <a:prstGeom prst="rect">
            <a:avLst/>
          </a:prstGeom>
        </p:spPr>
      </p:pic>
      <p:sp>
        <p:nvSpPr>
          <p:cNvPr id="8" name="Rectangle 7">
            <a:extLst>
              <a:ext uri="{FF2B5EF4-FFF2-40B4-BE49-F238E27FC236}">
                <a16:creationId xmlns:a16="http://schemas.microsoft.com/office/drawing/2014/main" id="{8DD0E0C0-442C-4D12-9F76-2FF4D55BB198}"/>
              </a:ext>
            </a:extLst>
          </p:cNvPr>
          <p:cNvSpPr/>
          <p:nvPr/>
        </p:nvSpPr>
        <p:spPr>
          <a:xfrm>
            <a:off x="568960" y="4505902"/>
            <a:ext cx="11623040" cy="197774"/>
          </a:xfrm>
          <a:prstGeom prst="rect">
            <a:avLst/>
          </a:prstGeom>
          <a:solidFill>
            <a:srgbClr val="FFFF00">
              <a:alpha val="5098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51043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386FF-651C-423E-BD6E-C73D28DBFEC6}"/>
              </a:ext>
            </a:extLst>
          </p:cNvPr>
          <p:cNvSpPr>
            <a:spLocks noGrp="1"/>
          </p:cNvSpPr>
          <p:nvPr>
            <p:ph type="title"/>
          </p:nvPr>
        </p:nvSpPr>
        <p:spPr/>
        <p:txBody>
          <a:bodyPr>
            <a:normAutofit fontScale="90000"/>
          </a:bodyPr>
          <a:lstStyle/>
          <a:p>
            <a:r>
              <a:rPr lang="en-US" dirty="0"/>
              <a:t>Should we be optimizing the existing health infrastructures first or building new ones? </a:t>
            </a:r>
          </a:p>
        </p:txBody>
      </p:sp>
      <p:sp>
        <p:nvSpPr>
          <p:cNvPr id="6" name="Text Placeholder 5">
            <a:extLst>
              <a:ext uri="{FF2B5EF4-FFF2-40B4-BE49-F238E27FC236}">
                <a16:creationId xmlns:a16="http://schemas.microsoft.com/office/drawing/2014/main" id="{3AB73D9E-E3D0-4BA7-A2F2-405E235C85A5}"/>
              </a:ext>
            </a:extLst>
          </p:cNvPr>
          <p:cNvSpPr>
            <a:spLocks noGrp="1"/>
          </p:cNvSpPr>
          <p:nvPr>
            <p:ph type="body" sz="quarter" idx="10"/>
          </p:nvPr>
        </p:nvSpPr>
        <p:spPr/>
        <p:txBody>
          <a:bodyPr>
            <a:normAutofit fontScale="92500" lnSpcReduction="20000"/>
          </a:bodyPr>
          <a:lstStyle/>
          <a:p>
            <a:r>
              <a:rPr lang="en-US" sz="2000" b="1" dirty="0">
                <a:solidFill>
                  <a:srgbClr val="FF0000"/>
                </a:solidFill>
              </a:rPr>
              <a:t>BUIDLING COMPELLING NARRATIVES </a:t>
            </a:r>
          </a:p>
        </p:txBody>
      </p:sp>
      <p:sp>
        <p:nvSpPr>
          <p:cNvPr id="7" name="Text Placeholder 6">
            <a:extLst>
              <a:ext uri="{FF2B5EF4-FFF2-40B4-BE49-F238E27FC236}">
                <a16:creationId xmlns:a16="http://schemas.microsoft.com/office/drawing/2014/main" id="{FDF84793-6DE2-44E3-B96D-3CFB9499F9F3}"/>
              </a:ext>
            </a:extLst>
          </p:cNvPr>
          <p:cNvSpPr>
            <a:spLocks noGrp="1"/>
          </p:cNvSpPr>
          <p:nvPr>
            <p:ph type="body" sz="quarter" idx="11"/>
          </p:nvPr>
        </p:nvSpPr>
        <p:spPr/>
        <p:txBody>
          <a:bodyPr/>
          <a:lstStyle/>
          <a:p>
            <a:endParaRPr lang="en-US"/>
          </a:p>
        </p:txBody>
      </p:sp>
      <p:pic>
        <p:nvPicPr>
          <p:cNvPr id="12" name="Content Placeholder 11">
            <a:extLst>
              <a:ext uri="{FF2B5EF4-FFF2-40B4-BE49-F238E27FC236}">
                <a16:creationId xmlns:a16="http://schemas.microsoft.com/office/drawing/2014/main" id="{1025D60C-1067-4349-ACFF-D237683E1D97}"/>
              </a:ext>
            </a:extLst>
          </p:cNvPr>
          <p:cNvPicPr>
            <a:picLocks noGrp="1" noChangeAspect="1"/>
          </p:cNvPicPr>
          <p:nvPr>
            <p:ph idx="1"/>
          </p:nvPr>
        </p:nvPicPr>
        <p:blipFill>
          <a:blip r:embed="rId3"/>
          <a:stretch>
            <a:fillRect/>
          </a:stretch>
        </p:blipFill>
        <p:spPr>
          <a:xfrm>
            <a:off x="657973" y="1529214"/>
            <a:ext cx="5066923" cy="4749800"/>
          </a:xfrm>
          <a:prstGeom prst="rect">
            <a:avLst/>
          </a:prstGeom>
        </p:spPr>
      </p:pic>
      <p:pic>
        <p:nvPicPr>
          <p:cNvPr id="13" name="Picture 12">
            <a:extLst>
              <a:ext uri="{FF2B5EF4-FFF2-40B4-BE49-F238E27FC236}">
                <a16:creationId xmlns:a16="http://schemas.microsoft.com/office/drawing/2014/main" id="{60F38FE4-9AC4-4EAB-947F-A7495A6FE02F}"/>
              </a:ext>
            </a:extLst>
          </p:cNvPr>
          <p:cNvPicPr>
            <a:picLocks noChangeAspect="1"/>
          </p:cNvPicPr>
          <p:nvPr/>
        </p:nvPicPr>
        <p:blipFill>
          <a:blip r:embed="rId4"/>
          <a:stretch>
            <a:fillRect/>
          </a:stretch>
        </p:blipFill>
        <p:spPr>
          <a:xfrm>
            <a:off x="5871019" y="1529214"/>
            <a:ext cx="5050110" cy="4749800"/>
          </a:xfrm>
          <a:prstGeom prst="rect">
            <a:avLst/>
          </a:prstGeom>
        </p:spPr>
      </p:pic>
      <p:pic>
        <p:nvPicPr>
          <p:cNvPr id="14" name="Picture 13">
            <a:extLst>
              <a:ext uri="{FF2B5EF4-FFF2-40B4-BE49-F238E27FC236}">
                <a16:creationId xmlns:a16="http://schemas.microsoft.com/office/drawing/2014/main" id="{6273CB94-2E4A-4997-B18C-164ED926AE28}"/>
              </a:ext>
            </a:extLst>
          </p:cNvPr>
          <p:cNvPicPr>
            <a:picLocks noChangeAspect="1"/>
          </p:cNvPicPr>
          <p:nvPr/>
        </p:nvPicPr>
        <p:blipFill>
          <a:blip r:embed="rId5"/>
          <a:stretch>
            <a:fillRect/>
          </a:stretch>
        </p:blipFill>
        <p:spPr>
          <a:xfrm>
            <a:off x="3387125" y="1529214"/>
            <a:ext cx="6418145" cy="4749800"/>
          </a:xfrm>
          <a:prstGeom prst="rect">
            <a:avLst/>
          </a:prstGeom>
        </p:spPr>
      </p:pic>
      <p:pic>
        <p:nvPicPr>
          <p:cNvPr id="15" name="Picture 14">
            <a:extLst>
              <a:ext uri="{FF2B5EF4-FFF2-40B4-BE49-F238E27FC236}">
                <a16:creationId xmlns:a16="http://schemas.microsoft.com/office/drawing/2014/main" id="{335C0491-AF95-4B12-AD57-AF33BE72C5D1}"/>
              </a:ext>
            </a:extLst>
          </p:cNvPr>
          <p:cNvPicPr>
            <a:picLocks noChangeAspect="1"/>
          </p:cNvPicPr>
          <p:nvPr/>
        </p:nvPicPr>
        <p:blipFill>
          <a:blip r:embed="rId6"/>
          <a:stretch>
            <a:fillRect/>
          </a:stretch>
        </p:blipFill>
        <p:spPr>
          <a:xfrm>
            <a:off x="657973" y="1529214"/>
            <a:ext cx="11238819" cy="4521050"/>
          </a:xfrm>
          <a:prstGeom prst="rect">
            <a:avLst/>
          </a:prstGeom>
        </p:spPr>
      </p:pic>
      <p:pic>
        <p:nvPicPr>
          <p:cNvPr id="16" name="Picture 15">
            <a:extLst>
              <a:ext uri="{FF2B5EF4-FFF2-40B4-BE49-F238E27FC236}">
                <a16:creationId xmlns:a16="http://schemas.microsoft.com/office/drawing/2014/main" id="{DA687E12-2936-42B9-8D2D-4BEDB78FE362}"/>
              </a:ext>
            </a:extLst>
          </p:cNvPr>
          <p:cNvPicPr>
            <a:picLocks noChangeAspect="1"/>
          </p:cNvPicPr>
          <p:nvPr/>
        </p:nvPicPr>
        <p:blipFill>
          <a:blip r:embed="rId7"/>
          <a:stretch>
            <a:fillRect/>
          </a:stretch>
        </p:blipFill>
        <p:spPr>
          <a:xfrm>
            <a:off x="746174" y="1565908"/>
            <a:ext cx="9294298" cy="4684195"/>
          </a:xfrm>
          <a:prstGeom prst="rect">
            <a:avLst/>
          </a:prstGeom>
        </p:spPr>
      </p:pic>
      <p:pic>
        <p:nvPicPr>
          <p:cNvPr id="17" name="Picture 16">
            <a:extLst>
              <a:ext uri="{FF2B5EF4-FFF2-40B4-BE49-F238E27FC236}">
                <a16:creationId xmlns:a16="http://schemas.microsoft.com/office/drawing/2014/main" id="{57F7FED3-FA09-4D62-982E-8F8CD7EFEBDE}"/>
              </a:ext>
            </a:extLst>
          </p:cNvPr>
          <p:cNvPicPr>
            <a:picLocks noChangeAspect="1"/>
          </p:cNvPicPr>
          <p:nvPr/>
        </p:nvPicPr>
        <p:blipFill>
          <a:blip r:embed="rId8"/>
          <a:stretch>
            <a:fillRect/>
          </a:stretch>
        </p:blipFill>
        <p:spPr>
          <a:xfrm>
            <a:off x="746175" y="1608158"/>
            <a:ext cx="4489214" cy="4641945"/>
          </a:xfrm>
          <a:prstGeom prst="rect">
            <a:avLst/>
          </a:prstGeom>
        </p:spPr>
      </p:pic>
    </p:spTree>
    <p:extLst>
      <p:ext uri="{BB962C8B-B14F-4D97-AF65-F5344CB8AC3E}">
        <p14:creationId xmlns:p14="http://schemas.microsoft.com/office/powerpoint/2010/main" val="3005827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EE3A3-51E6-4C6D-8AE1-10F7CF68FDA6}"/>
              </a:ext>
            </a:extLst>
          </p:cNvPr>
          <p:cNvSpPr>
            <a:spLocks noGrp="1"/>
          </p:cNvSpPr>
          <p:nvPr>
            <p:ph type="title"/>
          </p:nvPr>
        </p:nvSpPr>
        <p:spPr/>
        <p:txBody>
          <a:bodyPr/>
          <a:lstStyle/>
          <a:p>
            <a:r>
              <a:rPr lang="en-US" dirty="0"/>
              <a:t>Data guiding district prioritization for SDG investment</a:t>
            </a:r>
          </a:p>
        </p:txBody>
      </p:sp>
      <p:pic>
        <p:nvPicPr>
          <p:cNvPr id="4" name="Content Placeholder 3">
            <a:extLst>
              <a:ext uri="{FF2B5EF4-FFF2-40B4-BE49-F238E27FC236}">
                <a16:creationId xmlns:a16="http://schemas.microsoft.com/office/drawing/2014/main" id="{C654FE82-A37C-47D0-B8B2-12FB7AFB1C8D}"/>
              </a:ext>
            </a:extLst>
          </p:cNvPr>
          <p:cNvPicPr>
            <a:picLocks noGrp="1" noChangeAspect="1"/>
          </p:cNvPicPr>
          <p:nvPr>
            <p:ph idx="1"/>
          </p:nvPr>
        </p:nvPicPr>
        <p:blipFill>
          <a:blip r:embed="rId3"/>
          <a:stretch>
            <a:fillRect/>
          </a:stretch>
        </p:blipFill>
        <p:spPr>
          <a:xfrm>
            <a:off x="254000" y="1623685"/>
            <a:ext cx="11684000" cy="4991755"/>
          </a:xfrm>
          <a:prstGeom prst="rect">
            <a:avLst/>
          </a:prstGeom>
        </p:spPr>
      </p:pic>
    </p:spTree>
    <p:extLst>
      <p:ext uri="{BB962C8B-B14F-4D97-AF65-F5344CB8AC3E}">
        <p14:creationId xmlns:p14="http://schemas.microsoft.com/office/powerpoint/2010/main" val="42375700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72DC-7809-4DFF-8ECD-9419A51D1FF3}"/>
              </a:ext>
            </a:extLst>
          </p:cNvPr>
          <p:cNvSpPr>
            <a:spLocks noGrp="1"/>
          </p:cNvSpPr>
          <p:nvPr>
            <p:ph type="title"/>
          </p:nvPr>
        </p:nvSpPr>
        <p:spPr/>
        <p:txBody>
          <a:bodyPr>
            <a:normAutofit fontScale="90000"/>
          </a:bodyPr>
          <a:lstStyle/>
          <a:p>
            <a:r>
              <a:rPr lang="en-US" dirty="0"/>
              <a:t>Selecting Indicators and establishing baselines to facilitate target setting </a:t>
            </a:r>
          </a:p>
        </p:txBody>
      </p:sp>
      <p:pic>
        <p:nvPicPr>
          <p:cNvPr id="4" name="Content Placeholder 3">
            <a:extLst>
              <a:ext uri="{FF2B5EF4-FFF2-40B4-BE49-F238E27FC236}">
                <a16:creationId xmlns:a16="http://schemas.microsoft.com/office/drawing/2014/main" id="{8B7496E6-6E3B-4D33-B418-179C2ABAE292}"/>
              </a:ext>
            </a:extLst>
          </p:cNvPr>
          <p:cNvPicPr>
            <a:picLocks noGrp="1" noChangeAspect="1"/>
          </p:cNvPicPr>
          <p:nvPr>
            <p:ph idx="1"/>
          </p:nvPr>
        </p:nvPicPr>
        <p:blipFill>
          <a:blip r:embed="rId3"/>
          <a:stretch>
            <a:fillRect/>
          </a:stretch>
        </p:blipFill>
        <p:spPr>
          <a:xfrm>
            <a:off x="254000" y="1673303"/>
            <a:ext cx="11684000" cy="4892519"/>
          </a:xfrm>
          <a:prstGeom prst="rect">
            <a:avLst/>
          </a:prstGeom>
        </p:spPr>
      </p:pic>
    </p:spTree>
    <p:extLst>
      <p:ext uri="{BB962C8B-B14F-4D97-AF65-F5344CB8AC3E}">
        <p14:creationId xmlns:p14="http://schemas.microsoft.com/office/powerpoint/2010/main" val="32589605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B9E98BD-C5BF-4330-BC7F-FDCB9BA0F45C}"/>
              </a:ext>
            </a:extLst>
          </p:cNvPr>
          <p:cNvGrpSpPr/>
          <p:nvPr/>
        </p:nvGrpSpPr>
        <p:grpSpPr>
          <a:xfrm>
            <a:off x="9495829" y="1864040"/>
            <a:ext cx="2379079" cy="3362403"/>
            <a:chOff x="7212272" y="2421289"/>
            <a:chExt cx="1784309" cy="2521802"/>
          </a:xfrm>
        </p:grpSpPr>
        <p:pic>
          <p:nvPicPr>
            <p:cNvPr id="2052" name="Picture 4" descr="Image result for provincial government pakistan logo">
              <a:extLst>
                <a:ext uri="{FF2B5EF4-FFF2-40B4-BE49-F238E27FC236}">
                  <a16:creationId xmlns:a16="http://schemas.microsoft.com/office/drawing/2014/main" id="{D4D0F157-CCC2-4BBC-83DD-E3820219BB0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8149502" y="2421289"/>
              <a:ext cx="847079" cy="87003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rovincial government pakistan logo">
              <a:extLst>
                <a:ext uri="{FF2B5EF4-FFF2-40B4-BE49-F238E27FC236}">
                  <a16:creationId xmlns:a16="http://schemas.microsoft.com/office/drawing/2014/main" id="{623BA076-425C-4057-B0BD-337F00B79C8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8188547" y="4095226"/>
              <a:ext cx="759350" cy="84786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provincial government pakistan logo">
              <a:extLst>
                <a:ext uri="{FF2B5EF4-FFF2-40B4-BE49-F238E27FC236}">
                  <a16:creationId xmlns:a16="http://schemas.microsoft.com/office/drawing/2014/main" id="{546D797D-5B5F-4722-B4DB-529B3CEE156A}"/>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7212272" y="3381781"/>
              <a:ext cx="894297" cy="670722"/>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 result for provincial government pakistan logo">
              <a:extLst>
                <a:ext uri="{FF2B5EF4-FFF2-40B4-BE49-F238E27FC236}">
                  <a16:creationId xmlns:a16="http://schemas.microsoft.com/office/drawing/2014/main" id="{960F90C4-B4F9-4C1F-862B-D0EBA896FCB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7288382" y="4095226"/>
              <a:ext cx="742079" cy="84786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Image result for baluchistan government pakistan logo">
              <a:extLst>
                <a:ext uri="{FF2B5EF4-FFF2-40B4-BE49-F238E27FC236}">
                  <a16:creationId xmlns:a16="http://schemas.microsoft.com/office/drawing/2014/main" id="{B928051F-4107-4916-AAA6-CC1C168A7D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5206" y="2532169"/>
              <a:ext cx="894296" cy="737794"/>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Image result for Azad jammu kashmir AJK government pakistan logo">
              <a:extLst>
                <a:ext uri="{FF2B5EF4-FFF2-40B4-BE49-F238E27FC236}">
                  <a16:creationId xmlns:a16="http://schemas.microsoft.com/office/drawing/2014/main" id="{24CDE9AA-9A7E-4AB2-A705-2E7F1C26208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371" r="24324"/>
            <a:stretch/>
          </p:blipFill>
          <p:spPr bwMode="auto">
            <a:xfrm>
              <a:off x="8233966" y="3335259"/>
              <a:ext cx="668512" cy="70463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a:extLst>
              <a:ext uri="{FF2B5EF4-FFF2-40B4-BE49-F238E27FC236}">
                <a16:creationId xmlns:a16="http://schemas.microsoft.com/office/drawing/2014/main" id="{08A099F7-9CA7-4E60-8A85-B66BB1CD1E79}"/>
              </a:ext>
            </a:extLst>
          </p:cNvPr>
          <p:cNvSpPr>
            <a:spLocks noGrp="1"/>
          </p:cNvSpPr>
          <p:nvPr>
            <p:ph type="title"/>
          </p:nvPr>
        </p:nvSpPr>
        <p:spPr>
          <a:xfrm>
            <a:off x="431801" y="364837"/>
            <a:ext cx="11669888" cy="650875"/>
          </a:xfrm>
        </p:spPr>
        <p:txBody>
          <a:bodyPr>
            <a:noAutofit/>
          </a:bodyPr>
          <a:lstStyle/>
          <a:p>
            <a:r>
              <a:rPr lang="en-US" sz="3000" dirty="0">
                <a:solidFill>
                  <a:schemeClr val="tx1"/>
                </a:solidFill>
              </a:rPr>
              <a:t>Strengthening Partner Coordination &amp; Data Ecosystem</a:t>
            </a:r>
          </a:p>
        </p:txBody>
      </p:sp>
      <p:pic>
        <p:nvPicPr>
          <p:cNvPr id="5" name="Picture 4">
            <a:extLst>
              <a:ext uri="{FF2B5EF4-FFF2-40B4-BE49-F238E27FC236}">
                <a16:creationId xmlns:a16="http://schemas.microsoft.com/office/drawing/2014/main" id="{9E6CFBA4-73CC-4386-AB8C-8582312AEFF9}"/>
              </a:ext>
            </a:extLst>
          </p:cNvPr>
          <p:cNvPicPr>
            <a:picLocks noChangeAspect="1"/>
          </p:cNvPicPr>
          <p:nvPr/>
        </p:nvPicPr>
        <p:blipFill rotWithShape="1">
          <a:blip r:embed="rId9">
            <a:extLst>
              <a:ext uri="{28A0092B-C50C-407E-A947-70E740481C1C}">
                <a14:useLocalDpi xmlns:a14="http://schemas.microsoft.com/office/drawing/2010/main" val="0"/>
              </a:ext>
            </a:extLst>
          </a:blip>
          <a:srcRect b="10476"/>
          <a:stretch/>
        </p:blipFill>
        <p:spPr>
          <a:xfrm>
            <a:off x="245744" y="1967377"/>
            <a:ext cx="4799069" cy="3329645"/>
          </a:xfrm>
          <a:prstGeom prst="rect">
            <a:avLst/>
          </a:prstGeom>
        </p:spPr>
      </p:pic>
      <p:pic>
        <p:nvPicPr>
          <p:cNvPr id="1026" name="Picture 2" descr="Image result for government of pakistan logo">
            <a:extLst>
              <a:ext uri="{FF2B5EF4-FFF2-40B4-BE49-F238E27FC236}">
                <a16:creationId xmlns:a16="http://schemas.microsoft.com/office/drawing/2014/main" id="{60B2DD38-726B-406E-AEF2-568A5DFE480D}"/>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23081" y="1774709"/>
            <a:ext cx="2922565" cy="335399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5F80A07-103D-4909-BDC1-2AA14B130AF5}"/>
              </a:ext>
            </a:extLst>
          </p:cNvPr>
          <p:cNvPicPr>
            <a:picLocks noChangeAspect="1"/>
          </p:cNvPicPr>
          <p:nvPr/>
        </p:nvPicPr>
        <p:blipFill rotWithShape="1">
          <a:blip r:embed="rId11">
            <a:extLst>
              <a:ext uri="{28A0092B-C50C-407E-A947-70E740481C1C}">
                <a14:useLocalDpi xmlns:a14="http://schemas.microsoft.com/office/drawing/2010/main" val="0"/>
              </a:ext>
            </a:extLst>
          </a:blip>
          <a:srcRect t="31735" r="79205" b="32000"/>
          <a:stretch/>
        </p:blipFill>
        <p:spPr>
          <a:xfrm>
            <a:off x="5595497" y="3405016"/>
            <a:ext cx="662692" cy="770467"/>
          </a:xfrm>
          <a:prstGeom prst="rect">
            <a:avLst/>
          </a:prstGeom>
        </p:spPr>
      </p:pic>
      <p:pic>
        <p:nvPicPr>
          <p:cNvPr id="9" name="Picture 8">
            <a:extLst>
              <a:ext uri="{FF2B5EF4-FFF2-40B4-BE49-F238E27FC236}">
                <a16:creationId xmlns:a16="http://schemas.microsoft.com/office/drawing/2014/main" id="{17455ED6-C040-479D-A350-C00A60B575A2}"/>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739582" y="4530232"/>
            <a:ext cx="450067" cy="450067"/>
          </a:xfrm>
          <a:prstGeom prst="rect">
            <a:avLst/>
          </a:prstGeom>
        </p:spPr>
      </p:pic>
      <p:sp>
        <p:nvSpPr>
          <p:cNvPr id="4" name="AutoShape 2" descr="Image result for provincial government pakistan logo">
            <a:extLst>
              <a:ext uri="{FF2B5EF4-FFF2-40B4-BE49-F238E27FC236}">
                <a16:creationId xmlns:a16="http://schemas.microsoft.com/office/drawing/2014/main" id="{E97488B2-1287-4825-AD33-60FB60B3393B}"/>
              </a:ext>
            </a:extLst>
          </p:cNvPr>
          <p:cNvSpPr>
            <a:spLocks noChangeAspect="1" noChangeArrowheads="1"/>
          </p:cNvSpPr>
          <p:nvPr/>
        </p:nvSpPr>
        <p:spPr bwMode="auto">
          <a:xfrm>
            <a:off x="5290697" y="19135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AutoShape 10" descr="Image result for provincial government pakistan logo">
            <a:extLst>
              <a:ext uri="{FF2B5EF4-FFF2-40B4-BE49-F238E27FC236}">
                <a16:creationId xmlns:a16="http://schemas.microsoft.com/office/drawing/2014/main" id="{FF2F29C7-FE2D-41C7-A752-9881FF8432C5}"/>
              </a:ext>
            </a:extLst>
          </p:cNvPr>
          <p:cNvSpPr>
            <a:spLocks noChangeAspect="1" noChangeArrowheads="1"/>
          </p:cNvSpPr>
          <p:nvPr/>
        </p:nvSpPr>
        <p:spPr bwMode="auto">
          <a:xfrm>
            <a:off x="5443097" y="206599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37DFBC0-B451-4231-8A4E-BF706E4D21C7}"/>
              </a:ext>
            </a:extLst>
          </p:cNvPr>
          <p:cNvGrpSpPr/>
          <p:nvPr/>
        </p:nvGrpSpPr>
        <p:grpSpPr>
          <a:xfrm>
            <a:off x="5405449" y="2301286"/>
            <a:ext cx="983541" cy="974397"/>
            <a:chOff x="5604230" y="2941802"/>
            <a:chExt cx="983541" cy="974397"/>
          </a:xfrm>
        </p:grpSpPr>
        <p:sp>
          <p:nvSpPr>
            <p:cNvPr id="25" name="Oval 24">
              <a:extLst>
                <a:ext uri="{FF2B5EF4-FFF2-40B4-BE49-F238E27FC236}">
                  <a16:creationId xmlns:a16="http://schemas.microsoft.com/office/drawing/2014/main" id="{0E5E1CC9-77B4-4123-9AD9-5299EEABA6AD}"/>
                </a:ext>
              </a:extLst>
            </p:cNvPr>
            <p:cNvSpPr/>
            <p:nvPr/>
          </p:nvSpPr>
          <p:spPr>
            <a:xfrm>
              <a:off x="5604230" y="2941802"/>
              <a:ext cx="983541" cy="974397"/>
            </a:xfrm>
            <a:prstGeom prst="ellipse">
              <a:avLst/>
            </a:prstGeom>
            <a:solidFill>
              <a:schemeClr val="bg1"/>
            </a:solidFill>
            <a:ln>
              <a:solidFill>
                <a:schemeClr val="bg2">
                  <a:lumMod val="50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26" name="Picture 25">
              <a:extLst>
                <a:ext uri="{FF2B5EF4-FFF2-40B4-BE49-F238E27FC236}">
                  <a16:creationId xmlns:a16="http://schemas.microsoft.com/office/drawing/2014/main" id="{6709D7D7-3022-4316-AA40-5CCCD480D3C0}"/>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7335" t="1660" r="7250" b="2043"/>
            <a:stretch/>
          </p:blipFill>
          <p:spPr>
            <a:xfrm>
              <a:off x="5828792" y="3166088"/>
              <a:ext cx="534415" cy="577799"/>
            </a:xfrm>
            <a:prstGeom prst="rect">
              <a:avLst/>
            </a:prstGeom>
          </p:spPr>
        </p:pic>
        <p:sp>
          <p:nvSpPr>
            <p:cNvPr id="27" name="TextBox 26">
              <a:extLst>
                <a:ext uri="{FF2B5EF4-FFF2-40B4-BE49-F238E27FC236}">
                  <a16:creationId xmlns:a16="http://schemas.microsoft.com/office/drawing/2014/main" id="{019D95BA-089E-4483-81EB-72224C4C0794}"/>
                </a:ext>
              </a:extLst>
            </p:cNvPr>
            <p:cNvSpPr txBox="1"/>
            <p:nvPr/>
          </p:nvSpPr>
          <p:spPr>
            <a:xfrm rot="16200000">
              <a:off x="5691792" y="3089322"/>
              <a:ext cx="822960" cy="731520"/>
            </a:xfrm>
            <a:prstGeom prst="rect">
              <a:avLst/>
            </a:prstGeom>
            <a:noFill/>
          </p:spPr>
          <p:txBody>
            <a:bodyPr wrap="square" rtlCol="0">
              <a:prstTxWarp prst="textCircle">
                <a:avLst/>
              </a:prstTxWarp>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5B8C75"/>
                  </a:solidFill>
                  <a:effectLst/>
                  <a:uLnTx/>
                  <a:uFillTx/>
                  <a:latin typeface="Arial" panose="020B0604020202020204"/>
                  <a:ea typeface="+mn-ea"/>
                  <a:cs typeface="+mn-cs"/>
                </a:rPr>
                <a:t>PLANNING COMMISSION</a:t>
              </a:r>
            </a:p>
          </p:txBody>
        </p:sp>
      </p:grpSp>
    </p:spTree>
    <p:extLst>
      <p:ext uri="{BB962C8B-B14F-4D97-AF65-F5344CB8AC3E}">
        <p14:creationId xmlns:p14="http://schemas.microsoft.com/office/powerpoint/2010/main" val="2483128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ACF03-51BD-4C8C-ADAC-695C517F22FA}"/>
              </a:ext>
            </a:extLst>
          </p:cNvPr>
          <p:cNvSpPr>
            <a:spLocks noGrp="1"/>
          </p:cNvSpPr>
          <p:nvPr>
            <p:ph type="title"/>
          </p:nvPr>
        </p:nvSpPr>
        <p:spPr/>
        <p:txBody>
          <a:bodyPr>
            <a:normAutofit/>
          </a:bodyPr>
          <a:lstStyle/>
          <a:p>
            <a:r>
              <a:rPr lang="en-US" sz="3200" b="1" dirty="0">
                <a:solidFill>
                  <a:schemeClr val="accent6">
                    <a:lumMod val="75000"/>
                  </a:schemeClr>
                </a:solidFill>
              </a:rPr>
              <a:t>Outline</a:t>
            </a:r>
          </a:p>
        </p:txBody>
      </p:sp>
      <p:sp>
        <p:nvSpPr>
          <p:cNvPr id="3" name="Content Placeholder 2">
            <a:extLst>
              <a:ext uri="{FF2B5EF4-FFF2-40B4-BE49-F238E27FC236}">
                <a16:creationId xmlns:a16="http://schemas.microsoft.com/office/drawing/2014/main" id="{5446D42F-DBB0-49E8-93F6-7B11855D55EC}"/>
              </a:ext>
            </a:extLst>
          </p:cNvPr>
          <p:cNvSpPr>
            <a:spLocks noGrp="1"/>
          </p:cNvSpPr>
          <p:nvPr>
            <p:ph idx="1"/>
          </p:nvPr>
        </p:nvSpPr>
        <p:spPr/>
        <p:txBody>
          <a:bodyPr>
            <a:normAutofit/>
          </a:bodyPr>
          <a:lstStyle/>
          <a:p>
            <a:r>
              <a:rPr lang="en-US" sz="2400" b="1" dirty="0">
                <a:solidFill>
                  <a:schemeClr val="accent6"/>
                </a:solidFill>
              </a:rPr>
              <a:t>CONTEXT</a:t>
            </a:r>
            <a:r>
              <a:rPr lang="en-US" sz="2400" dirty="0"/>
              <a:t> - What was the initial situation in your sectoral evaluation system? What needed to be improved?</a:t>
            </a:r>
          </a:p>
          <a:p>
            <a:r>
              <a:rPr lang="en-US" sz="2400" b="1" dirty="0">
                <a:solidFill>
                  <a:schemeClr val="accent6"/>
                </a:solidFill>
              </a:rPr>
              <a:t>INTERVENTION</a:t>
            </a:r>
            <a:r>
              <a:rPr lang="en-US" sz="2400" dirty="0"/>
              <a:t> – What did u do? What were the achievements?</a:t>
            </a:r>
          </a:p>
          <a:p>
            <a:r>
              <a:rPr lang="en-US" sz="2400" b="1" dirty="0">
                <a:solidFill>
                  <a:schemeClr val="accent6"/>
                </a:solidFill>
              </a:rPr>
              <a:t>OBSTACLES</a:t>
            </a:r>
            <a:r>
              <a:rPr lang="en-US" sz="2400" dirty="0"/>
              <a:t> – What were the key challenges &amp; how will they be addressed?</a:t>
            </a:r>
          </a:p>
          <a:p>
            <a:r>
              <a:rPr lang="en-US" sz="2400" b="1" dirty="0">
                <a:solidFill>
                  <a:schemeClr val="accent6"/>
                </a:solidFill>
              </a:rPr>
              <a:t>NETWORK</a:t>
            </a:r>
            <a:r>
              <a:rPr lang="en-US" sz="2400" dirty="0"/>
              <a:t> – Who were the main external partners and how did they support?</a:t>
            </a:r>
          </a:p>
          <a:p>
            <a:r>
              <a:rPr lang="en-US" sz="2400" b="1" dirty="0">
                <a:solidFill>
                  <a:schemeClr val="accent6"/>
                </a:solidFill>
              </a:rPr>
              <a:t>REFLECTION</a:t>
            </a:r>
            <a:r>
              <a:rPr lang="en-US" sz="2400" dirty="0">
                <a:solidFill>
                  <a:schemeClr val="accent6"/>
                </a:solidFill>
              </a:rPr>
              <a:t> –</a:t>
            </a:r>
            <a:r>
              <a:rPr lang="en-US" sz="2400" dirty="0"/>
              <a:t> What would you have done differently?</a:t>
            </a:r>
          </a:p>
          <a:p>
            <a:r>
              <a:rPr lang="en-US" sz="2400" b="1" dirty="0">
                <a:solidFill>
                  <a:schemeClr val="accent6"/>
                </a:solidFill>
              </a:rPr>
              <a:t>NEC FORUM </a:t>
            </a:r>
            <a:r>
              <a:rPr lang="en-US" sz="2400" dirty="0"/>
              <a:t>– How can NEC initiative support you?</a:t>
            </a:r>
          </a:p>
          <a:p>
            <a:endParaRPr lang="en-US" dirty="0"/>
          </a:p>
        </p:txBody>
      </p:sp>
    </p:spTree>
    <p:extLst>
      <p:ext uri="{BB962C8B-B14F-4D97-AF65-F5344CB8AC3E}">
        <p14:creationId xmlns:p14="http://schemas.microsoft.com/office/powerpoint/2010/main" val="18383383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5ED7CB-3A9F-48F8-97ED-526C36DACFF3}"/>
              </a:ext>
            </a:extLst>
          </p:cNvPr>
          <p:cNvSpPr>
            <a:spLocks noGrp="1"/>
          </p:cNvSpPr>
          <p:nvPr>
            <p:ph type="title"/>
          </p:nvPr>
        </p:nvSpPr>
        <p:spPr/>
        <p:txBody>
          <a:bodyPr/>
          <a:lstStyle/>
          <a:p>
            <a:r>
              <a:rPr lang="en-US" dirty="0">
                <a:solidFill>
                  <a:srgbClr val="FF5361"/>
                </a:solidFill>
              </a:rPr>
              <a:t>COVID-19 Secretariat</a:t>
            </a:r>
          </a:p>
        </p:txBody>
      </p:sp>
      <p:sp>
        <p:nvSpPr>
          <p:cNvPr id="6" name="Text Placeholder 5">
            <a:extLst>
              <a:ext uri="{FF2B5EF4-FFF2-40B4-BE49-F238E27FC236}">
                <a16:creationId xmlns:a16="http://schemas.microsoft.com/office/drawing/2014/main" id="{070C3A3E-F829-483D-9230-280AC0E8561C}"/>
              </a:ext>
            </a:extLst>
          </p:cNvPr>
          <p:cNvSpPr>
            <a:spLocks noGrp="1"/>
          </p:cNvSpPr>
          <p:nvPr>
            <p:ph type="body" sz="quarter" idx="10"/>
          </p:nvPr>
        </p:nvSpPr>
        <p:spPr/>
        <p:txBody>
          <a:bodyPr/>
          <a:lstStyle/>
          <a:p>
            <a:r>
              <a:rPr lang="en-US" dirty="0"/>
              <a:t>Data Collation, Analysis and Reviews</a:t>
            </a:r>
          </a:p>
        </p:txBody>
      </p:sp>
      <p:grpSp>
        <p:nvGrpSpPr>
          <p:cNvPr id="78" name="Level3">
            <a:extLst>
              <a:ext uri="{FF2B5EF4-FFF2-40B4-BE49-F238E27FC236}">
                <a16:creationId xmlns:a16="http://schemas.microsoft.com/office/drawing/2014/main" id="{7D85DE9F-44A0-4C22-9D07-3BB8185DA3C6}"/>
              </a:ext>
            </a:extLst>
          </p:cNvPr>
          <p:cNvGrpSpPr/>
          <p:nvPr/>
        </p:nvGrpSpPr>
        <p:grpSpPr>
          <a:xfrm>
            <a:off x="2674867" y="-807663"/>
            <a:ext cx="10245568" cy="8229600"/>
            <a:chOff x="2663981" y="-774070"/>
            <a:chExt cx="10245568" cy="8229600"/>
          </a:xfrm>
        </p:grpSpPr>
        <p:sp>
          <p:nvSpPr>
            <p:cNvPr id="37" name="Arc 36">
              <a:extLst>
                <a:ext uri="{FF2B5EF4-FFF2-40B4-BE49-F238E27FC236}">
                  <a16:creationId xmlns:a16="http://schemas.microsoft.com/office/drawing/2014/main" id="{47157292-1B31-4481-B685-6CB2DE4FDE85}"/>
                </a:ext>
              </a:extLst>
            </p:cNvPr>
            <p:cNvSpPr/>
            <p:nvPr/>
          </p:nvSpPr>
          <p:spPr>
            <a:xfrm>
              <a:off x="4679949" y="-774070"/>
              <a:ext cx="8229600" cy="8229600"/>
            </a:xfrm>
            <a:prstGeom prst="arc">
              <a:avLst>
                <a:gd name="adj1" fmla="val 7293010"/>
                <a:gd name="adj2" fmla="val 14038265"/>
              </a:avLst>
            </a:prstGeom>
            <a:ln w="38100">
              <a:solidFill>
                <a:schemeClr val="tx1">
                  <a:lumMod val="65000"/>
                  <a:lumOff val="35000"/>
                </a:schemeClr>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FC1BA4C0-A1ED-4A57-BB74-2DBF19DDE3D2}"/>
                </a:ext>
              </a:extLst>
            </p:cNvPr>
            <p:cNvSpPr/>
            <p:nvPr/>
          </p:nvSpPr>
          <p:spPr>
            <a:xfrm>
              <a:off x="4432937" y="373845"/>
              <a:ext cx="1561356" cy="5767448"/>
            </a:xfrm>
            <a:custGeom>
              <a:avLst/>
              <a:gdLst>
                <a:gd name="connsiteX0" fmla="*/ 1227350 w 1561356"/>
                <a:gd name="connsiteY0" fmla="*/ 5401688 h 5767448"/>
                <a:gd name="connsiteX1" fmla="*/ 1410230 w 1561356"/>
                <a:gd name="connsiteY1" fmla="*/ 5584568 h 5767448"/>
                <a:gd name="connsiteX2" fmla="*/ 1227350 w 1561356"/>
                <a:gd name="connsiteY2" fmla="*/ 5767448 h 5767448"/>
                <a:gd name="connsiteX3" fmla="*/ 1044470 w 1561356"/>
                <a:gd name="connsiteY3" fmla="*/ 5584568 h 5767448"/>
                <a:gd name="connsiteX4" fmla="*/ 1227350 w 1561356"/>
                <a:gd name="connsiteY4" fmla="*/ 5401688 h 5767448"/>
                <a:gd name="connsiteX5" fmla="*/ 413633 w 1561356"/>
                <a:gd name="connsiteY5" fmla="*/ 4051491 h 5767448"/>
                <a:gd name="connsiteX6" fmla="*/ 596513 w 1561356"/>
                <a:gd name="connsiteY6" fmla="*/ 4234371 h 5767448"/>
                <a:gd name="connsiteX7" fmla="*/ 413633 w 1561356"/>
                <a:gd name="connsiteY7" fmla="*/ 4417251 h 5767448"/>
                <a:gd name="connsiteX8" fmla="*/ 230753 w 1561356"/>
                <a:gd name="connsiteY8" fmla="*/ 4234371 h 5767448"/>
                <a:gd name="connsiteX9" fmla="*/ 413633 w 1561356"/>
                <a:gd name="connsiteY9" fmla="*/ 4051491 h 5767448"/>
                <a:gd name="connsiteX10" fmla="*/ 182880 w 1561356"/>
                <a:gd name="connsiteY10" fmla="*/ 2712648 h 5767448"/>
                <a:gd name="connsiteX11" fmla="*/ 365760 w 1561356"/>
                <a:gd name="connsiteY11" fmla="*/ 2895528 h 5767448"/>
                <a:gd name="connsiteX12" fmla="*/ 182880 w 1561356"/>
                <a:gd name="connsiteY12" fmla="*/ 3078408 h 5767448"/>
                <a:gd name="connsiteX13" fmla="*/ 0 w 1561356"/>
                <a:gd name="connsiteY13" fmla="*/ 2895528 h 5767448"/>
                <a:gd name="connsiteX14" fmla="*/ 182880 w 1561356"/>
                <a:gd name="connsiteY14" fmla="*/ 2712648 h 5767448"/>
                <a:gd name="connsiteX15" fmla="*/ 492875 w 1561356"/>
                <a:gd name="connsiteY15" fmla="*/ 1252389 h 5767448"/>
                <a:gd name="connsiteX16" fmla="*/ 675755 w 1561356"/>
                <a:gd name="connsiteY16" fmla="*/ 1435270 h 5767448"/>
                <a:gd name="connsiteX17" fmla="*/ 492875 w 1561356"/>
                <a:gd name="connsiteY17" fmla="*/ 1618149 h 5767448"/>
                <a:gd name="connsiteX18" fmla="*/ 309995 w 1561356"/>
                <a:gd name="connsiteY18" fmla="*/ 1435270 h 5767448"/>
                <a:gd name="connsiteX19" fmla="*/ 492875 w 1561356"/>
                <a:gd name="connsiteY19" fmla="*/ 1252389 h 5767448"/>
                <a:gd name="connsiteX20" fmla="*/ 1378476 w 1561356"/>
                <a:gd name="connsiteY20" fmla="*/ 0 h 5767448"/>
                <a:gd name="connsiteX21" fmla="*/ 1561356 w 1561356"/>
                <a:gd name="connsiteY21" fmla="*/ 182880 h 5767448"/>
                <a:gd name="connsiteX22" fmla="*/ 1378476 w 1561356"/>
                <a:gd name="connsiteY22" fmla="*/ 365760 h 5767448"/>
                <a:gd name="connsiteX23" fmla="*/ 1195596 w 1561356"/>
                <a:gd name="connsiteY23" fmla="*/ 182880 h 5767448"/>
                <a:gd name="connsiteX24" fmla="*/ 1378476 w 1561356"/>
                <a:gd name="connsiteY24" fmla="*/ 0 h 5767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61356" h="5767448">
                  <a:moveTo>
                    <a:pt x="1227350" y="5401688"/>
                  </a:moveTo>
                  <a:cubicBezTo>
                    <a:pt x="1328353" y="5401688"/>
                    <a:pt x="1410230" y="5483567"/>
                    <a:pt x="1410230" y="5584568"/>
                  </a:cubicBezTo>
                  <a:cubicBezTo>
                    <a:pt x="1410230" y="5685570"/>
                    <a:pt x="1328353" y="5767448"/>
                    <a:pt x="1227350" y="5767448"/>
                  </a:cubicBezTo>
                  <a:cubicBezTo>
                    <a:pt x="1126348" y="5767448"/>
                    <a:pt x="1044470" y="5685570"/>
                    <a:pt x="1044470" y="5584568"/>
                  </a:cubicBezTo>
                  <a:cubicBezTo>
                    <a:pt x="1044470" y="5483567"/>
                    <a:pt x="1126348" y="5401688"/>
                    <a:pt x="1227350" y="5401688"/>
                  </a:cubicBezTo>
                  <a:close/>
                  <a:moveTo>
                    <a:pt x="413633" y="4051491"/>
                  </a:moveTo>
                  <a:cubicBezTo>
                    <a:pt x="514634" y="4051491"/>
                    <a:pt x="596513" y="4133369"/>
                    <a:pt x="596513" y="4234371"/>
                  </a:cubicBezTo>
                  <a:cubicBezTo>
                    <a:pt x="596513" y="4335373"/>
                    <a:pt x="514634" y="4417251"/>
                    <a:pt x="413633" y="4417251"/>
                  </a:cubicBezTo>
                  <a:cubicBezTo>
                    <a:pt x="312631" y="4417251"/>
                    <a:pt x="230753" y="4335373"/>
                    <a:pt x="230753" y="4234371"/>
                  </a:cubicBezTo>
                  <a:cubicBezTo>
                    <a:pt x="230753" y="4133369"/>
                    <a:pt x="312631" y="4051491"/>
                    <a:pt x="413633" y="4051491"/>
                  </a:cubicBezTo>
                  <a:close/>
                  <a:moveTo>
                    <a:pt x="182880" y="2712648"/>
                  </a:moveTo>
                  <a:cubicBezTo>
                    <a:pt x="283882" y="2712648"/>
                    <a:pt x="365760" y="2794526"/>
                    <a:pt x="365760" y="2895528"/>
                  </a:cubicBezTo>
                  <a:cubicBezTo>
                    <a:pt x="365760" y="2996530"/>
                    <a:pt x="283882" y="3078408"/>
                    <a:pt x="182880" y="3078408"/>
                  </a:cubicBezTo>
                  <a:cubicBezTo>
                    <a:pt x="81878" y="3078408"/>
                    <a:pt x="0" y="2996530"/>
                    <a:pt x="0" y="2895528"/>
                  </a:cubicBezTo>
                  <a:cubicBezTo>
                    <a:pt x="0" y="2794526"/>
                    <a:pt x="81878" y="2712648"/>
                    <a:pt x="182880" y="2712648"/>
                  </a:cubicBezTo>
                  <a:close/>
                  <a:moveTo>
                    <a:pt x="492875" y="1252389"/>
                  </a:moveTo>
                  <a:cubicBezTo>
                    <a:pt x="593876" y="1252389"/>
                    <a:pt x="675755" y="1334267"/>
                    <a:pt x="675755" y="1435270"/>
                  </a:cubicBezTo>
                  <a:cubicBezTo>
                    <a:pt x="675755" y="1536271"/>
                    <a:pt x="593876" y="1618149"/>
                    <a:pt x="492875" y="1618149"/>
                  </a:cubicBezTo>
                  <a:cubicBezTo>
                    <a:pt x="391873" y="1618149"/>
                    <a:pt x="309995" y="1536271"/>
                    <a:pt x="309995" y="1435270"/>
                  </a:cubicBezTo>
                  <a:cubicBezTo>
                    <a:pt x="309995" y="1334267"/>
                    <a:pt x="391873" y="1252389"/>
                    <a:pt x="492875" y="1252389"/>
                  </a:cubicBezTo>
                  <a:close/>
                  <a:moveTo>
                    <a:pt x="1378476" y="0"/>
                  </a:moveTo>
                  <a:cubicBezTo>
                    <a:pt x="1479479" y="0"/>
                    <a:pt x="1561356" y="81879"/>
                    <a:pt x="1561356" y="182880"/>
                  </a:cubicBezTo>
                  <a:cubicBezTo>
                    <a:pt x="1561356" y="283882"/>
                    <a:pt x="1479479" y="365760"/>
                    <a:pt x="1378476" y="365760"/>
                  </a:cubicBezTo>
                  <a:cubicBezTo>
                    <a:pt x="1277474" y="365760"/>
                    <a:pt x="1195596" y="283882"/>
                    <a:pt x="1195596" y="182880"/>
                  </a:cubicBezTo>
                  <a:cubicBezTo>
                    <a:pt x="1195596" y="81879"/>
                    <a:pt x="1277474" y="0"/>
                    <a:pt x="1378476" y="0"/>
                  </a:cubicBezTo>
                  <a:close/>
                </a:path>
              </a:pathLst>
            </a:custGeom>
            <a:solidFill>
              <a:schemeClr val="accent5">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0AB8C294-C341-4B14-9F0D-85B023DA4683}"/>
                </a:ext>
              </a:extLst>
            </p:cNvPr>
            <p:cNvSpPr txBox="1"/>
            <p:nvPr/>
          </p:nvSpPr>
          <p:spPr>
            <a:xfrm rot="1593241">
              <a:off x="3607612" y="980231"/>
              <a:ext cx="1232866"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National Academic and Research Institutions </a:t>
              </a:r>
            </a:p>
          </p:txBody>
        </p:sp>
        <p:sp>
          <p:nvSpPr>
            <p:cNvPr id="72" name="TextBox 71">
              <a:extLst>
                <a:ext uri="{FF2B5EF4-FFF2-40B4-BE49-F238E27FC236}">
                  <a16:creationId xmlns:a16="http://schemas.microsoft.com/office/drawing/2014/main" id="{DD4E70F8-954D-4D3B-890D-5003C9BD6F26}"/>
                </a:ext>
              </a:extLst>
            </p:cNvPr>
            <p:cNvSpPr txBox="1"/>
            <p:nvPr/>
          </p:nvSpPr>
          <p:spPr>
            <a:xfrm>
              <a:off x="2663981" y="3064666"/>
              <a:ext cx="17366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International Think Tanks </a:t>
              </a:r>
            </a:p>
          </p:txBody>
        </p:sp>
        <p:sp>
          <p:nvSpPr>
            <p:cNvPr id="73" name="TextBox 72">
              <a:extLst>
                <a:ext uri="{FF2B5EF4-FFF2-40B4-BE49-F238E27FC236}">
                  <a16:creationId xmlns:a16="http://schemas.microsoft.com/office/drawing/2014/main" id="{9F140044-4FC2-4161-8DE7-235BACB049E2}"/>
                </a:ext>
              </a:extLst>
            </p:cNvPr>
            <p:cNvSpPr txBox="1"/>
            <p:nvPr/>
          </p:nvSpPr>
          <p:spPr>
            <a:xfrm rot="20741734">
              <a:off x="2998455" y="4779294"/>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ADB</a:t>
              </a:r>
            </a:p>
          </p:txBody>
        </p:sp>
        <p:sp>
          <p:nvSpPr>
            <p:cNvPr id="74" name="TextBox 73">
              <a:extLst>
                <a:ext uri="{FF2B5EF4-FFF2-40B4-BE49-F238E27FC236}">
                  <a16:creationId xmlns:a16="http://schemas.microsoft.com/office/drawing/2014/main" id="{B2497308-0D73-4400-A75F-9A879B279348}"/>
                </a:ext>
              </a:extLst>
            </p:cNvPr>
            <p:cNvSpPr txBox="1"/>
            <p:nvPr/>
          </p:nvSpPr>
          <p:spPr>
            <a:xfrm rot="19347717">
              <a:off x="3902865" y="6530473"/>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PIDE</a:t>
              </a:r>
            </a:p>
          </p:txBody>
        </p:sp>
        <p:sp>
          <p:nvSpPr>
            <p:cNvPr id="76" name="TextBox 75">
              <a:extLst>
                <a:ext uri="{FF2B5EF4-FFF2-40B4-BE49-F238E27FC236}">
                  <a16:creationId xmlns:a16="http://schemas.microsoft.com/office/drawing/2014/main" id="{FD0262DB-F28D-4292-96EF-8ECBD6C596FE}"/>
                </a:ext>
              </a:extLst>
            </p:cNvPr>
            <p:cNvSpPr txBox="1"/>
            <p:nvPr/>
          </p:nvSpPr>
          <p:spPr>
            <a:xfrm rot="1593241">
              <a:off x="4385318" y="670371"/>
              <a:ext cx="883666"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CERP </a:t>
              </a:r>
            </a:p>
          </p:txBody>
        </p:sp>
      </p:grpSp>
      <p:sp>
        <p:nvSpPr>
          <p:cNvPr id="84" name="Rectangle: Rounded Corners 83">
            <a:extLst>
              <a:ext uri="{FF2B5EF4-FFF2-40B4-BE49-F238E27FC236}">
                <a16:creationId xmlns:a16="http://schemas.microsoft.com/office/drawing/2014/main" id="{93DBB30E-0F71-4F54-8D0C-AF8CCDEA671D}"/>
              </a:ext>
            </a:extLst>
          </p:cNvPr>
          <p:cNvSpPr/>
          <p:nvPr/>
        </p:nvSpPr>
        <p:spPr>
          <a:xfrm>
            <a:off x="244241" y="2673079"/>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Indepth Analysis by UN Partners in relevant thematic areas</a:t>
            </a:r>
          </a:p>
        </p:txBody>
      </p:sp>
      <p:sp>
        <p:nvSpPr>
          <p:cNvPr id="85" name="Rectangle: Rounded Corners 84">
            <a:extLst>
              <a:ext uri="{FF2B5EF4-FFF2-40B4-BE49-F238E27FC236}">
                <a16:creationId xmlns:a16="http://schemas.microsoft.com/office/drawing/2014/main" id="{73F878C9-3BF8-453C-875D-3FB2E2528950}"/>
              </a:ext>
            </a:extLst>
          </p:cNvPr>
          <p:cNvSpPr/>
          <p:nvPr/>
        </p:nvSpPr>
        <p:spPr>
          <a:xfrm>
            <a:off x="244241" y="3703747"/>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1– Review by COVID19 Secretariat</a:t>
            </a:r>
          </a:p>
        </p:txBody>
      </p:sp>
      <p:sp>
        <p:nvSpPr>
          <p:cNvPr id="86" name="Rectangle: Rounded Corners 85">
            <a:extLst>
              <a:ext uri="{FF2B5EF4-FFF2-40B4-BE49-F238E27FC236}">
                <a16:creationId xmlns:a16="http://schemas.microsoft.com/office/drawing/2014/main" id="{720E2648-2E20-4D5B-8133-AA6C1171153F}"/>
              </a:ext>
            </a:extLst>
          </p:cNvPr>
          <p:cNvSpPr/>
          <p:nvPr/>
        </p:nvSpPr>
        <p:spPr>
          <a:xfrm>
            <a:off x="244241" y="4734415"/>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2– Review by Intl/</a:t>
            </a:r>
            <a:r>
              <a:rPr kumimoji="0" lang="en-US" sz="1400" b="0" i="0" u="none" strike="noStrike" kern="1200" cap="none" spc="0" normalizeH="0" baseline="0" noProof="0" dirty="0" err="1">
                <a:ln>
                  <a:noFill/>
                </a:ln>
                <a:solidFill>
                  <a:prstClr val="black">
                    <a:hueOff val="0"/>
                    <a:satOff val="0"/>
                    <a:lumOff val="0"/>
                    <a:alphaOff val="0"/>
                  </a:prstClr>
                </a:solidFill>
                <a:effectLst/>
                <a:uLnTx/>
                <a:uFillTx/>
                <a:latin typeface="Calibri" panose="020F0502020204030204"/>
                <a:ea typeface="+mn-ea"/>
                <a:cs typeface="+mn-cs"/>
              </a:rPr>
              <a:t>Nl</a:t>
            </a: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 experts</a:t>
            </a:r>
          </a:p>
        </p:txBody>
      </p:sp>
      <p:sp>
        <p:nvSpPr>
          <p:cNvPr id="87" name="Rectangle: Rounded Corners 86">
            <a:extLst>
              <a:ext uri="{FF2B5EF4-FFF2-40B4-BE49-F238E27FC236}">
                <a16:creationId xmlns:a16="http://schemas.microsoft.com/office/drawing/2014/main" id="{1EE561D9-A49B-42F5-8CCD-3202BA5B2075}"/>
              </a:ext>
            </a:extLst>
          </p:cNvPr>
          <p:cNvSpPr/>
          <p:nvPr/>
        </p:nvSpPr>
        <p:spPr>
          <a:xfrm>
            <a:off x="244241" y="5765082"/>
            <a:ext cx="1472382" cy="883429"/>
          </a:xfrm>
          <a:prstGeom prst="roundRect">
            <a:avLst/>
          </a:prstGeom>
          <a:solidFill>
            <a:schemeClr val="accent5">
              <a:lumMod val="20000"/>
              <a:lumOff val="80000"/>
            </a:schemeClr>
          </a:solidFill>
          <a:ln>
            <a:noFill/>
          </a:ln>
          <a:effectLst>
            <a:outerShdw blurRad="50800" sx="106000" sy="106000" algn="ctr" rotWithShape="0">
              <a:schemeClr val="bg2">
                <a:lumMod val="75000"/>
                <a:alpha val="47000"/>
              </a:schemeClr>
            </a:outerShdw>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53340" tIns="53340" rIns="53340" bIns="5334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rPr>
              <a:t>Level 3 – Review by Ministries </a:t>
            </a:r>
          </a:p>
        </p:txBody>
      </p:sp>
      <p:sp>
        <p:nvSpPr>
          <p:cNvPr id="2" name="Oval 1">
            <a:extLst>
              <a:ext uri="{FF2B5EF4-FFF2-40B4-BE49-F238E27FC236}">
                <a16:creationId xmlns:a16="http://schemas.microsoft.com/office/drawing/2014/main" id="{04540803-66D7-4358-9472-2F7CA4FEAB10}"/>
              </a:ext>
            </a:extLst>
          </p:cNvPr>
          <p:cNvSpPr/>
          <p:nvPr/>
        </p:nvSpPr>
        <p:spPr>
          <a:xfrm>
            <a:off x="5007081" y="5103229"/>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FB1664DC-2097-4D61-A987-D3C5C986A0CD}"/>
              </a:ext>
            </a:extLst>
          </p:cNvPr>
          <p:cNvSpPr txBox="1"/>
          <p:nvPr/>
        </p:nvSpPr>
        <p:spPr>
          <a:xfrm rot="20067080">
            <a:off x="3743662" y="5288624"/>
            <a:ext cx="1321068" cy="73866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Harvard Kennedy School</a:t>
            </a:r>
          </a:p>
        </p:txBody>
      </p:sp>
      <p:sp>
        <p:nvSpPr>
          <p:cNvPr id="48" name="Oval 47">
            <a:extLst>
              <a:ext uri="{FF2B5EF4-FFF2-40B4-BE49-F238E27FC236}">
                <a16:creationId xmlns:a16="http://schemas.microsoft.com/office/drawing/2014/main" id="{FB0E2C09-591A-4F0A-BE39-0620D6373FFF}"/>
              </a:ext>
            </a:extLst>
          </p:cNvPr>
          <p:cNvSpPr/>
          <p:nvPr/>
        </p:nvSpPr>
        <p:spPr>
          <a:xfrm>
            <a:off x="4495327" y="3760485"/>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7F811CB5-CD30-46C2-B7C8-59E9F2EB6AA4}"/>
              </a:ext>
            </a:extLst>
          </p:cNvPr>
          <p:cNvSpPr txBox="1"/>
          <p:nvPr/>
        </p:nvSpPr>
        <p:spPr>
          <a:xfrm rot="20741734">
            <a:off x="2790853" y="4069628"/>
            <a:ext cx="1736659"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F0"/>
                </a:solidFill>
                <a:effectLst/>
                <a:uLnTx/>
                <a:uFillTx/>
                <a:latin typeface="Calibri" panose="020F0502020204030204"/>
                <a:ea typeface="+mn-ea"/>
                <a:cs typeface="+mn-cs"/>
              </a:rPr>
              <a:t>World Bank</a:t>
            </a:r>
          </a:p>
        </p:txBody>
      </p:sp>
      <p:sp>
        <p:nvSpPr>
          <p:cNvPr id="50" name="Oval 49">
            <a:extLst>
              <a:ext uri="{FF2B5EF4-FFF2-40B4-BE49-F238E27FC236}">
                <a16:creationId xmlns:a16="http://schemas.microsoft.com/office/drawing/2014/main" id="{F4CB40E8-19AB-47F7-8CEA-06584C73BB7B}"/>
              </a:ext>
            </a:extLst>
          </p:cNvPr>
          <p:cNvSpPr/>
          <p:nvPr/>
        </p:nvSpPr>
        <p:spPr>
          <a:xfrm>
            <a:off x="4538613" y="2307479"/>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C722D0C-C517-4645-B61E-90C909A72AE9}"/>
              </a:ext>
            </a:extLst>
          </p:cNvPr>
          <p:cNvSpPr txBox="1"/>
          <p:nvPr/>
        </p:nvSpPr>
        <p:spPr>
          <a:xfrm rot="424269">
            <a:off x="2800225" y="2090428"/>
            <a:ext cx="173665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Harvard Global Health Institute</a:t>
            </a:r>
          </a:p>
        </p:txBody>
      </p:sp>
      <p:sp>
        <p:nvSpPr>
          <p:cNvPr id="52" name="Oval 51">
            <a:extLst>
              <a:ext uri="{FF2B5EF4-FFF2-40B4-BE49-F238E27FC236}">
                <a16:creationId xmlns:a16="http://schemas.microsoft.com/office/drawing/2014/main" id="{FBD11293-504A-4699-8E9C-2D4E3FFD8560}"/>
              </a:ext>
            </a:extLst>
          </p:cNvPr>
          <p:cNvSpPr/>
          <p:nvPr/>
        </p:nvSpPr>
        <p:spPr>
          <a:xfrm>
            <a:off x="5115640" y="934496"/>
            <a:ext cx="347472" cy="347472"/>
          </a:xfrm>
          <a:prstGeom prst="ellipse">
            <a:avLst/>
          </a:prstGeom>
          <a:solidFill>
            <a:srgbClr val="E7E3F9"/>
          </a:solidFill>
          <a:ln>
            <a:solidFill>
              <a:srgbClr val="2958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3" name="TextBox 52">
            <a:extLst>
              <a:ext uri="{FF2B5EF4-FFF2-40B4-BE49-F238E27FC236}">
                <a16:creationId xmlns:a16="http://schemas.microsoft.com/office/drawing/2014/main" id="{0DF7F517-01F2-45BE-A8EF-761FC2D629D2}"/>
              </a:ext>
            </a:extLst>
          </p:cNvPr>
          <p:cNvSpPr txBox="1"/>
          <p:nvPr/>
        </p:nvSpPr>
        <p:spPr>
          <a:xfrm rot="1593241">
            <a:off x="4775791" y="-45851"/>
            <a:ext cx="964136"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Int’l Experts </a:t>
            </a:r>
          </a:p>
        </p:txBody>
      </p:sp>
      <p:pic>
        <p:nvPicPr>
          <p:cNvPr id="25" name="Picture 2" descr="Image result for government of pakistan logo">
            <a:extLst>
              <a:ext uri="{FF2B5EF4-FFF2-40B4-BE49-F238E27FC236}">
                <a16:creationId xmlns:a16="http://schemas.microsoft.com/office/drawing/2014/main" id="{C4BDED3F-F835-4DF4-854B-77DA888124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813666" y="2576006"/>
            <a:ext cx="1274170" cy="1462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50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6"/>
                                        </p:tgtEl>
                                        <p:attrNameLst>
                                          <p:attrName>style.visibility</p:attrName>
                                        </p:attrNameLst>
                                      </p:cBhvr>
                                      <p:to>
                                        <p:strVal val="visible"/>
                                      </p:to>
                                    </p:set>
                                    <p:animEffect transition="in" filter="fade">
                                      <p:cBhvr>
                                        <p:cTn id="13" dur="500"/>
                                        <p:tgtEl>
                                          <p:spTgt spid="8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500"/>
                                        <p:tgtEl>
                                          <p:spTgt spid="87"/>
                                        </p:tgtEl>
                                      </p:cBhvr>
                                    </p:animEffect>
                                  </p:childTnLst>
                                </p:cTn>
                              </p:par>
                              <p:par>
                                <p:cTn id="17" presetID="10"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animEffect transition="in" filter="fade">
                                      <p:cBhvr>
                                        <p:cTn id="19"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P spid="85" grpId="0" animBg="1"/>
      <p:bldP spid="86" grpId="0" animBg="1"/>
      <p:bldP spid="8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Arc 79">
            <a:extLst>
              <a:ext uri="{FF2B5EF4-FFF2-40B4-BE49-F238E27FC236}">
                <a16:creationId xmlns:a16="http://schemas.microsoft.com/office/drawing/2014/main" id="{C3B2C54C-F7F3-4BE0-9349-37BA11267455}"/>
              </a:ext>
            </a:extLst>
          </p:cNvPr>
          <p:cNvSpPr/>
          <p:nvPr/>
        </p:nvSpPr>
        <p:spPr>
          <a:xfrm>
            <a:off x="2898687" y="5161953"/>
            <a:ext cx="1645920" cy="1645920"/>
          </a:xfrm>
          <a:prstGeom prst="arc">
            <a:avLst>
              <a:gd name="adj1" fmla="val 991821"/>
              <a:gd name="adj2" fmla="val 17825610"/>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6" name="Arc 75">
            <a:extLst>
              <a:ext uri="{FF2B5EF4-FFF2-40B4-BE49-F238E27FC236}">
                <a16:creationId xmlns:a16="http://schemas.microsoft.com/office/drawing/2014/main" id="{67C5E039-0C66-41A9-ACEE-6AE9988A54DE}"/>
              </a:ext>
            </a:extLst>
          </p:cNvPr>
          <p:cNvSpPr/>
          <p:nvPr/>
        </p:nvSpPr>
        <p:spPr>
          <a:xfrm>
            <a:off x="7371795" y="-220865"/>
            <a:ext cx="1645920" cy="1645920"/>
          </a:xfrm>
          <a:prstGeom prst="arc">
            <a:avLst>
              <a:gd name="adj1" fmla="val 10147025"/>
              <a:gd name="adj2" fmla="val 5253949"/>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5" name="Arc 74">
            <a:extLst>
              <a:ext uri="{FF2B5EF4-FFF2-40B4-BE49-F238E27FC236}">
                <a16:creationId xmlns:a16="http://schemas.microsoft.com/office/drawing/2014/main" id="{4AD8EF91-5EE6-4DAC-80CD-B49F8E5FEBAA}"/>
              </a:ext>
            </a:extLst>
          </p:cNvPr>
          <p:cNvSpPr/>
          <p:nvPr/>
        </p:nvSpPr>
        <p:spPr>
          <a:xfrm>
            <a:off x="2192128" y="3378646"/>
            <a:ext cx="1645920" cy="1645920"/>
          </a:xfrm>
          <a:prstGeom prst="arc">
            <a:avLst>
              <a:gd name="adj1" fmla="val 3105966"/>
              <a:gd name="adj2" fmla="val 19639988"/>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4" name="Arc 73">
            <a:extLst>
              <a:ext uri="{FF2B5EF4-FFF2-40B4-BE49-F238E27FC236}">
                <a16:creationId xmlns:a16="http://schemas.microsoft.com/office/drawing/2014/main" id="{CE1BED9F-8A1A-4486-91D9-06B1DEC22B6F}"/>
              </a:ext>
            </a:extLst>
          </p:cNvPr>
          <p:cNvSpPr/>
          <p:nvPr/>
        </p:nvSpPr>
        <p:spPr>
          <a:xfrm>
            <a:off x="2897599" y="248026"/>
            <a:ext cx="1645920" cy="1645920"/>
          </a:xfrm>
          <a:prstGeom prst="arc">
            <a:avLst>
              <a:gd name="adj1" fmla="val 3105966"/>
              <a:gd name="adj2" fmla="val 19741105"/>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pic>
        <p:nvPicPr>
          <p:cNvPr id="50" name="Picture 49">
            <a:extLst>
              <a:ext uri="{FF2B5EF4-FFF2-40B4-BE49-F238E27FC236}">
                <a16:creationId xmlns:a16="http://schemas.microsoft.com/office/drawing/2014/main" id="{80887E84-94A2-4CCE-808E-E6CF8F6E8BBC}"/>
              </a:ext>
            </a:extLst>
          </p:cNvPr>
          <p:cNvPicPr>
            <a:picLocks noChangeAspect="1"/>
          </p:cNvPicPr>
          <p:nvPr/>
        </p:nvPicPr>
        <p:blipFill rotWithShape="1">
          <a:blip r:embed="rId3" cstate="hqprint">
            <a:grayscl/>
            <a:extLst>
              <a:ext uri="{28A0092B-C50C-407E-A947-70E740481C1C}">
                <a14:useLocalDpi xmlns:a14="http://schemas.microsoft.com/office/drawing/2010/main" val="0"/>
              </a:ext>
            </a:extLst>
          </a:blip>
          <a:srcRect t="14793" r="57536" b="19394"/>
          <a:stretch/>
        </p:blipFill>
        <p:spPr>
          <a:xfrm>
            <a:off x="8345638" y="2337891"/>
            <a:ext cx="640005" cy="555171"/>
          </a:xfrm>
          <a:prstGeom prst="rect">
            <a:avLst/>
          </a:prstGeom>
        </p:spPr>
      </p:pic>
      <p:pic>
        <p:nvPicPr>
          <p:cNvPr id="53" name="Picture 52">
            <a:extLst>
              <a:ext uri="{FF2B5EF4-FFF2-40B4-BE49-F238E27FC236}">
                <a16:creationId xmlns:a16="http://schemas.microsoft.com/office/drawing/2014/main" id="{996B969F-2262-4F7F-8B1E-66764329DF9F}"/>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2863171" y="6153651"/>
            <a:ext cx="705471" cy="240084"/>
          </a:xfrm>
          <a:prstGeom prst="rect">
            <a:avLst/>
          </a:prstGeom>
        </p:spPr>
      </p:pic>
      <p:pic>
        <p:nvPicPr>
          <p:cNvPr id="55" name="Picture 54">
            <a:extLst>
              <a:ext uri="{FF2B5EF4-FFF2-40B4-BE49-F238E27FC236}">
                <a16:creationId xmlns:a16="http://schemas.microsoft.com/office/drawing/2014/main" id="{03A764D5-CE3B-4DE3-8E58-A2564FFF2EC6}"/>
              </a:ext>
            </a:extLst>
          </p:cNvPr>
          <p:cNvPicPr>
            <a:picLocks noChangeAspect="1"/>
          </p:cNvPicPr>
          <p:nvPr/>
        </p:nvPicPr>
        <p:blipFill rotWithShape="1">
          <a:blip r:embed="rId5" cstate="hqprint">
            <a:grayscl/>
            <a:extLst>
              <a:ext uri="{28A0092B-C50C-407E-A947-70E740481C1C}">
                <a14:useLocalDpi xmlns:a14="http://schemas.microsoft.com/office/drawing/2010/main" val="0"/>
              </a:ext>
            </a:extLst>
          </a:blip>
          <a:srcRect l="3084" r="61130"/>
          <a:stretch/>
        </p:blipFill>
        <p:spPr>
          <a:xfrm>
            <a:off x="2924516" y="5424879"/>
            <a:ext cx="402432" cy="334316"/>
          </a:xfrm>
          <a:prstGeom prst="rect">
            <a:avLst/>
          </a:prstGeom>
        </p:spPr>
      </p:pic>
      <p:pic>
        <p:nvPicPr>
          <p:cNvPr id="56" name="Picture 55">
            <a:extLst>
              <a:ext uri="{FF2B5EF4-FFF2-40B4-BE49-F238E27FC236}">
                <a16:creationId xmlns:a16="http://schemas.microsoft.com/office/drawing/2014/main" id="{010A3711-2063-42B0-9602-1F356E17B17C}"/>
              </a:ext>
            </a:extLst>
          </p:cNvPr>
          <p:cNvPicPr>
            <a:picLocks noChangeAspect="1"/>
          </p:cNvPicPr>
          <p:nvPr/>
        </p:nvPicPr>
        <p:blipFill>
          <a:blip r:embed="rId6" cstate="hqprint">
            <a:grayscl/>
            <a:extLst>
              <a:ext uri="{28A0092B-C50C-407E-A947-70E740481C1C}">
                <a14:useLocalDpi xmlns:a14="http://schemas.microsoft.com/office/drawing/2010/main" val="0"/>
              </a:ext>
            </a:extLst>
          </a:blip>
          <a:stretch>
            <a:fillRect/>
          </a:stretch>
        </p:blipFill>
        <p:spPr>
          <a:xfrm>
            <a:off x="8608631" y="111491"/>
            <a:ext cx="640005" cy="273069"/>
          </a:xfrm>
          <a:prstGeom prst="rect">
            <a:avLst/>
          </a:prstGeom>
        </p:spPr>
      </p:pic>
      <p:pic>
        <p:nvPicPr>
          <p:cNvPr id="58" name="Picture 57">
            <a:extLst>
              <a:ext uri="{FF2B5EF4-FFF2-40B4-BE49-F238E27FC236}">
                <a16:creationId xmlns:a16="http://schemas.microsoft.com/office/drawing/2014/main" id="{28AB9D62-9A5D-4445-8EF8-F4837E219383}"/>
              </a:ext>
            </a:extLst>
          </p:cNvPr>
          <p:cNvPicPr>
            <a:picLocks noChangeAspect="1"/>
          </p:cNvPicPr>
          <p:nvPr/>
        </p:nvPicPr>
        <p:blipFill rotWithShape="1">
          <a:blip r:embed="rId7">
            <a:grayscl/>
            <a:extLst>
              <a:ext uri="{28A0092B-C50C-407E-A947-70E740481C1C}">
                <a14:useLocalDpi xmlns:a14="http://schemas.microsoft.com/office/drawing/2010/main" val="0"/>
              </a:ext>
            </a:extLst>
          </a:blip>
          <a:srcRect l="8940" t="34072" r="7840" b="32940"/>
          <a:stretch/>
        </p:blipFill>
        <p:spPr>
          <a:xfrm>
            <a:off x="9571356" y="2671601"/>
            <a:ext cx="912470" cy="240694"/>
          </a:xfrm>
          <a:prstGeom prst="rect">
            <a:avLst/>
          </a:prstGeom>
        </p:spPr>
      </p:pic>
      <p:pic>
        <p:nvPicPr>
          <p:cNvPr id="60" name="Picture 59">
            <a:extLst>
              <a:ext uri="{FF2B5EF4-FFF2-40B4-BE49-F238E27FC236}">
                <a16:creationId xmlns:a16="http://schemas.microsoft.com/office/drawing/2014/main" id="{017E49BB-F659-4B02-AA03-29A8B18B012D}"/>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a:off x="3518798" y="6468858"/>
            <a:ext cx="573427" cy="401826"/>
          </a:xfrm>
          <a:prstGeom prst="rect">
            <a:avLst/>
          </a:prstGeom>
        </p:spPr>
      </p:pic>
      <p:pic>
        <p:nvPicPr>
          <p:cNvPr id="61" name="Picture 60">
            <a:extLst>
              <a:ext uri="{FF2B5EF4-FFF2-40B4-BE49-F238E27FC236}">
                <a16:creationId xmlns:a16="http://schemas.microsoft.com/office/drawing/2014/main" id="{95B33023-5D54-4515-9D67-202D641C8EAF}"/>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8640597" y="756325"/>
            <a:ext cx="513746" cy="426377"/>
          </a:xfrm>
          <a:prstGeom prst="rect">
            <a:avLst/>
          </a:prstGeom>
        </p:spPr>
      </p:pic>
      <p:pic>
        <p:nvPicPr>
          <p:cNvPr id="63" name="Picture 62">
            <a:extLst>
              <a:ext uri="{FF2B5EF4-FFF2-40B4-BE49-F238E27FC236}">
                <a16:creationId xmlns:a16="http://schemas.microsoft.com/office/drawing/2014/main" id="{7D68482D-6166-47B4-8008-209ACA88577A}"/>
              </a:ext>
            </a:extLst>
          </p:cNvPr>
          <p:cNvPicPr>
            <a:picLocks noChangeAspect="1"/>
          </p:cNvPicPr>
          <p:nvPr/>
        </p:nvPicPr>
        <p:blipFill rotWithShape="1">
          <a:blip r:embed="rId11" cstate="hqprint">
            <a:grayscl/>
            <a:extLst>
              <a:ext uri="{28A0092B-C50C-407E-A947-70E740481C1C}">
                <a14:useLocalDpi xmlns:a14="http://schemas.microsoft.com/office/drawing/2010/main" val="0"/>
              </a:ext>
            </a:extLst>
          </a:blip>
          <a:srcRect l="36446" r="36724"/>
          <a:stretch/>
        </p:blipFill>
        <p:spPr>
          <a:xfrm>
            <a:off x="4209997" y="6273693"/>
            <a:ext cx="216838" cy="426377"/>
          </a:xfrm>
          <a:prstGeom prst="rect">
            <a:avLst/>
          </a:prstGeom>
        </p:spPr>
      </p:pic>
      <p:pic>
        <p:nvPicPr>
          <p:cNvPr id="64" name="Picture 63">
            <a:extLst>
              <a:ext uri="{FF2B5EF4-FFF2-40B4-BE49-F238E27FC236}">
                <a16:creationId xmlns:a16="http://schemas.microsoft.com/office/drawing/2014/main" id="{750A8DAF-C637-4F82-8457-A3031B454434}"/>
              </a:ext>
            </a:extLst>
          </p:cNvPr>
          <p:cNvPicPr>
            <a:picLocks noChangeAspect="1"/>
          </p:cNvPicPr>
          <p:nvPr/>
        </p:nvPicPr>
        <p:blipFill>
          <a:blip r:embed="rId6" cstate="hqprint">
            <a:grayscl/>
            <a:extLst>
              <a:ext uri="{28A0092B-C50C-407E-A947-70E740481C1C}">
                <a14:useLocalDpi xmlns:a14="http://schemas.microsoft.com/office/drawing/2010/main" val="0"/>
              </a:ext>
            </a:extLst>
          </a:blip>
          <a:stretch>
            <a:fillRect/>
          </a:stretch>
        </p:blipFill>
        <p:spPr>
          <a:xfrm>
            <a:off x="1976270" y="3743877"/>
            <a:ext cx="640005" cy="273069"/>
          </a:xfrm>
          <a:prstGeom prst="rect">
            <a:avLst/>
          </a:prstGeom>
        </p:spPr>
      </p:pic>
      <p:pic>
        <p:nvPicPr>
          <p:cNvPr id="65" name="Picture 64">
            <a:extLst>
              <a:ext uri="{FF2B5EF4-FFF2-40B4-BE49-F238E27FC236}">
                <a16:creationId xmlns:a16="http://schemas.microsoft.com/office/drawing/2014/main" id="{EBDAC07C-9FED-4614-B671-BA2096D9AE35}"/>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a:off x="2047217" y="4300956"/>
            <a:ext cx="573427" cy="401826"/>
          </a:xfrm>
          <a:prstGeom prst="rect">
            <a:avLst/>
          </a:prstGeom>
        </p:spPr>
      </p:pic>
      <p:pic>
        <p:nvPicPr>
          <p:cNvPr id="66" name="Picture 65">
            <a:extLst>
              <a:ext uri="{FF2B5EF4-FFF2-40B4-BE49-F238E27FC236}">
                <a16:creationId xmlns:a16="http://schemas.microsoft.com/office/drawing/2014/main" id="{09F8AD22-7836-4D19-80D8-D77EA431C6A0}"/>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2611986" y="4811377"/>
            <a:ext cx="513746" cy="426377"/>
          </a:xfrm>
          <a:prstGeom prst="rect">
            <a:avLst/>
          </a:prstGeom>
        </p:spPr>
      </p:pic>
      <p:pic>
        <p:nvPicPr>
          <p:cNvPr id="68" name="Picture 67" descr="Logo, company name&#10;&#10;Description automatically generated">
            <a:extLst>
              <a:ext uri="{FF2B5EF4-FFF2-40B4-BE49-F238E27FC236}">
                <a16:creationId xmlns:a16="http://schemas.microsoft.com/office/drawing/2014/main" id="{6533C1FC-DEB4-43EF-A079-BB7AC615C42E}"/>
              </a:ext>
            </a:extLst>
          </p:cNvPr>
          <p:cNvPicPr>
            <a:picLocks noChangeAspect="1"/>
          </p:cNvPicPr>
          <p:nvPr/>
        </p:nvPicPr>
        <p:blipFill rotWithShape="1">
          <a:blip r:embed="rId12" cstate="hqprint">
            <a:grayscl/>
            <a:extLst>
              <a:ext uri="{28A0092B-C50C-407E-A947-70E740481C1C}">
                <a14:useLocalDpi xmlns:a14="http://schemas.microsoft.com/office/drawing/2010/main" val="0"/>
              </a:ext>
            </a:extLst>
          </a:blip>
          <a:srcRect l="21231" r="15238"/>
          <a:stretch/>
        </p:blipFill>
        <p:spPr>
          <a:xfrm>
            <a:off x="2612655" y="3147606"/>
            <a:ext cx="402433" cy="462079"/>
          </a:xfrm>
          <a:prstGeom prst="rect">
            <a:avLst/>
          </a:prstGeom>
        </p:spPr>
      </p:pic>
      <p:pic>
        <p:nvPicPr>
          <p:cNvPr id="69" name="Picture 68">
            <a:extLst>
              <a:ext uri="{FF2B5EF4-FFF2-40B4-BE49-F238E27FC236}">
                <a16:creationId xmlns:a16="http://schemas.microsoft.com/office/drawing/2014/main" id="{671BE546-78BC-4D72-AF9A-807FE5352D96}"/>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2724617" y="1384161"/>
            <a:ext cx="705471" cy="240084"/>
          </a:xfrm>
          <a:prstGeom prst="rect">
            <a:avLst/>
          </a:prstGeom>
        </p:spPr>
      </p:pic>
      <p:pic>
        <p:nvPicPr>
          <p:cNvPr id="70" name="Picture 69">
            <a:extLst>
              <a:ext uri="{FF2B5EF4-FFF2-40B4-BE49-F238E27FC236}">
                <a16:creationId xmlns:a16="http://schemas.microsoft.com/office/drawing/2014/main" id="{D3FB6159-77D1-4E73-909D-B536BD8C66A0}"/>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a:off x="2702852" y="665902"/>
            <a:ext cx="573427" cy="401826"/>
          </a:xfrm>
          <a:prstGeom prst="rect">
            <a:avLst/>
          </a:prstGeom>
        </p:spPr>
      </p:pic>
      <p:pic>
        <p:nvPicPr>
          <p:cNvPr id="72" name="Picture 71" descr="Logo&#10;&#10;Description automatically generated">
            <a:extLst>
              <a:ext uri="{FF2B5EF4-FFF2-40B4-BE49-F238E27FC236}">
                <a16:creationId xmlns:a16="http://schemas.microsoft.com/office/drawing/2014/main" id="{8B14245F-5F66-490D-B5BC-EB197D15DE9B}"/>
              </a:ext>
            </a:extLst>
          </p:cNvPr>
          <p:cNvPicPr>
            <a:picLocks noChangeAspect="1"/>
          </p:cNvPicPr>
          <p:nvPr/>
        </p:nvPicPr>
        <p:blipFill>
          <a:blip r:embed="rId13" cstate="hqprint">
            <a:grayscl/>
            <a:extLst>
              <a:ext uri="{28A0092B-C50C-407E-A947-70E740481C1C}">
                <a14:useLocalDpi xmlns:a14="http://schemas.microsoft.com/office/drawing/2010/main" val="0"/>
              </a:ext>
            </a:extLst>
          </a:blip>
          <a:stretch>
            <a:fillRect/>
          </a:stretch>
        </p:blipFill>
        <p:spPr>
          <a:xfrm>
            <a:off x="3367823" y="103664"/>
            <a:ext cx="461581" cy="480967"/>
          </a:xfrm>
          <a:prstGeom prst="rect">
            <a:avLst/>
          </a:prstGeom>
        </p:spPr>
      </p:pic>
      <p:sp>
        <p:nvSpPr>
          <p:cNvPr id="77" name="Arc 76">
            <a:extLst>
              <a:ext uri="{FF2B5EF4-FFF2-40B4-BE49-F238E27FC236}">
                <a16:creationId xmlns:a16="http://schemas.microsoft.com/office/drawing/2014/main" id="{9B0BF760-CED5-4C67-BFB7-BDB652C32B18}"/>
              </a:ext>
            </a:extLst>
          </p:cNvPr>
          <p:cNvSpPr/>
          <p:nvPr/>
        </p:nvSpPr>
        <p:spPr>
          <a:xfrm>
            <a:off x="8837906" y="1578213"/>
            <a:ext cx="1645920" cy="1645920"/>
          </a:xfrm>
          <a:prstGeom prst="arc">
            <a:avLst>
              <a:gd name="adj1" fmla="val 12220448"/>
              <a:gd name="adj2" fmla="val 8048055"/>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sp>
        <p:nvSpPr>
          <p:cNvPr id="78" name="Arc 77">
            <a:extLst>
              <a:ext uri="{FF2B5EF4-FFF2-40B4-BE49-F238E27FC236}">
                <a16:creationId xmlns:a16="http://schemas.microsoft.com/office/drawing/2014/main" id="{CAC7787E-0C42-4691-B4CA-B78D93E44522}"/>
              </a:ext>
            </a:extLst>
          </p:cNvPr>
          <p:cNvSpPr/>
          <p:nvPr/>
        </p:nvSpPr>
        <p:spPr>
          <a:xfrm>
            <a:off x="8756385" y="3442605"/>
            <a:ext cx="1645920" cy="1645920"/>
          </a:xfrm>
          <a:prstGeom prst="arc">
            <a:avLst>
              <a:gd name="adj1" fmla="val 13037653"/>
              <a:gd name="adj2" fmla="val 8403844"/>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Roboto"/>
              <a:ea typeface="+mn-ea"/>
              <a:cs typeface="+mn-cs"/>
            </a:endParaRPr>
          </a:p>
        </p:txBody>
      </p:sp>
      <p:sp>
        <p:nvSpPr>
          <p:cNvPr id="79" name="Arc 78">
            <a:extLst>
              <a:ext uri="{FF2B5EF4-FFF2-40B4-BE49-F238E27FC236}">
                <a16:creationId xmlns:a16="http://schemas.microsoft.com/office/drawing/2014/main" id="{361BC553-FC8B-4E70-8EA3-2A3C2AD24ECE}"/>
              </a:ext>
            </a:extLst>
          </p:cNvPr>
          <p:cNvSpPr/>
          <p:nvPr/>
        </p:nvSpPr>
        <p:spPr>
          <a:xfrm>
            <a:off x="7708079" y="5161953"/>
            <a:ext cx="1645920" cy="1645920"/>
          </a:xfrm>
          <a:prstGeom prst="arc">
            <a:avLst>
              <a:gd name="adj1" fmla="val 14500074"/>
              <a:gd name="adj2" fmla="val 9804594"/>
            </a:avLst>
          </a:prstGeom>
          <a:ln w="762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Roboto"/>
              <a:ea typeface="+mn-ea"/>
              <a:cs typeface="+mn-cs"/>
            </a:endParaRPr>
          </a:p>
        </p:txBody>
      </p:sp>
      <p:cxnSp>
        <p:nvCxnSpPr>
          <p:cNvPr id="92" name="Straight Arrow Connector 91">
            <a:extLst>
              <a:ext uri="{FF2B5EF4-FFF2-40B4-BE49-F238E27FC236}">
                <a16:creationId xmlns:a16="http://schemas.microsoft.com/office/drawing/2014/main" id="{5C015D76-1F98-4EA8-87D0-7E7713706581}"/>
              </a:ext>
            </a:extLst>
          </p:cNvPr>
          <p:cNvCxnSpPr>
            <a:cxnSpLocks/>
          </p:cNvCxnSpPr>
          <p:nvPr/>
        </p:nvCxnSpPr>
        <p:spPr>
          <a:xfrm flipH="1" flipV="1">
            <a:off x="2645598" y="139433"/>
            <a:ext cx="431754" cy="373191"/>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a:extLst>
              <a:ext uri="{FF2B5EF4-FFF2-40B4-BE49-F238E27FC236}">
                <a16:creationId xmlns:a16="http://schemas.microsoft.com/office/drawing/2014/main" id="{D9192BB7-DDE5-4163-97B3-E15E5D094E85}"/>
              </a:ext>
            </a:extLst>
          </p:cNvPr>
          <p:cNvCxnSpPr>
            <a:cxnSpLocks/>
          </p:cNvCxnSpPr>
          <p:nvPr/>
        </p:nvCxnSpPr>
        <p:spPr>
          <a:xfrm flipH="1">
            <a:off x="2343230" y="1244206"/>
            <a:ext cx="554369" cy="139955"/>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433D7AD2-8806-4DF3-8A0F-A3525B09CD37}"/>
              </a:ext>
            </a:extLst>
          </p:cNvPr>
          <p:cNvCxnSpPr>
            <a:cxnSpLocks/>
          </p:cNvCxnSpPr>
          <p:nvPr/>
        </p:nvCxnSpPr>
        <p:spPr>
          <a:xfrm flipH="1" flipV="1">
            <a:off x="2244535" y="3053409"/>
            <a:ext cx="367452" cy="437876"/>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4" name="Straight Arrow Connector 103">
            <a:extLst>
              <a:ext uri="{FF2B5EF4-FFF2-40B4-BE49-F238E27FC236}">
                <a16:creationId xmlns:a16="http://schemas.microsoft.com/office/drawing/2014/main" id="{2DE373BE-7B3C-49E8-8760-6AD663B014DD}"/>
              </a:ext>
            </a:extLst>
          </p:cNvPr>
          <p:cNvCxnSpPr>
            <a:cxnSpLocks/>
          </p:cNvCxnSpPr>
          <p:nvPr/>
        </p:nvCxnSpPr>
        <p:spPr>
          <a:xfrm flipH="1">
            <a:off x="1684615" y="4250176"/>
            <a:ext cx="528010" cy="1538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a:extLst>
              <a:ext uri="{FF2B5EF4-FFF2-40B4-BE49-F238E27FC236}">
                <a16:creationId xmlns:a16="http://schemas.microsoft.com/office/drawing/2014/main" id="{BE094DE6-89D8-45C6-8ABC-7CF0D70E0C52}"/>
              </a:ext>
            </a:extLst>
          </p:cNvPr>
          <p:cNvCxnSpPr>
            <a:cxnSpLocks/>
          </p:cNvCxnSpPr>
          <p:nvPr/>
        </p:nvCxnSpPr>
        <p:spPr>
          <a:xfrm flipH="1">
            <a:off x="2192128" y="4886858"/>
            <a:ext cx="355657" cy="39030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B624BF2D-7CC8-4491-82B0-1DA9672DF9C4}"/>
              </a:ext>
            </a:extLst>
          </p:cNvPr>
          <p:cNvCxnSpPr>
            <a:cxnSpLocks/>
          </p:cNvCxnSpPr>
          <p:nvPr/>
        </p:nvCxnSpPr>
        <p:spPr>
          <a:xfrm flipH="1">
            <a:off x="2357633" y="6059799"/>
            <a:ext cx="528010" cy="1538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629895A4-B168-43C0-BC8E-E88E73BDA25D}"/>
              </a:ext>
            </a:extLst>
          </p:cNvPr>
          <p:cNvCxnSpPr>
            <a:cxnSpLocks/>
          </p:cNvCxnSpPr>
          <p:nvPr/>
        </p:nvCxnSpPr>
        <p:spPr>
          <a:xfrm flipH="1" flipV="1">
            <a:off x="2539510" y="5524827"/>
            <a:ext cx="406299" cy="236293"/>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6E1CC9ED-750C-4990-A576-2B994A02A972}"/>
              </a:ext>
            </a:extLst>
          </p:cNvPr>
          <p:cNvCxnSpPr>
            <a:cxnSpLocks/>
          </p:cNvCxnSpPr>
          <p:nvPr/>
        </p:nvCxnSpPr>
        <p:spPr>
          <a:xfrm>
            <a:off x="9248636" y="6290042"/>
            <a:ext cx="504964" cy="19683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a:extLst>
              <a:ext uri="{FF2B5EF4-FFF2-40B4-BE49-F238E27FC236}">
                <a16:creationId xmlns:a16="http://schemas.microsoft.com/office/drawing/2014/main" id="{79BF07D1-DBE1-44F5-9E0B-42F587A9F3F7}"/>
              </a:ext>
            </a:extLst>
          </p:cNvPr>
          <p:cNvPicPr>
            <a:picLocks noChangeAspect="1"/>
          </p:cNvPicPr>
          <p:nvPr/>
        </p:nvPicPr>
        <p:blipFill rotWithShape="1">
          <a:blip r:embed="rId9">
            <a:grayscl/>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17916" r="15330" b="25871"/>
          <a:stretch/>
        </p:blipFill>
        <p:spPr>
          <a:xfrm>
            <a:off x="8671760" y="6203583"/>
            <a:ext cx="513746" cy="426377"/>
          </a:xfrm>
          <a:prstGeom prst="rect">
            <a:avLst/>
          </a:prstGeom>
        </p:spPr>
      </p:pic>
      <p:pic>
        <p:nvPicPr>
          <p:cNvPr id="52" name="Picture 51">
            <a:extLst>
              <a:ext uri="{FF2B5EF4-FFF2-40B4-BE49-F238E27FC236}">
                <a16:creationId xmlns:a16="http://schemas.microsoft.com/office/drawing/2014/main" id="{CA43A71A-ACF5-4A0C-88EB-BEE5A390F85E}"/>
              </a:ext>
            </a:extLst>
          </p:cNvPr>
          <p:cNvPicPr>
            <a:picLocks noChangeAspect="1"/>
          </p:cNvPicPr>
          <p:nvPr/>
        </p:nvPicPr>
        <p:blipFill rotWithShape="1">
          <a:blip r:embed="rId11" cstate="hqprint">
            <a:grayscl/>
            <a:extLst>
              <a:ext uri="{28A0092B-C50C-407E-A947-70E740481C1C}">
                <a14:useLocalDpi xmlns:a14="http://schemas.microsoft.com/office/drawing/2010/main" val="0"/>
              </a:ext>
            </a:extLst>
          </a:blip>
          <a:srcRect l="36446" r="36724"/>
          <a:stretch/>
        </p:blipFill>
        <p:spPr>
          <a:xfrm>
            <a:off x="8985643" y="5135491"/>
            <a:ext cx="216838" cy="426377"/>
          </a:xfrm>
          <a:prstGeom prst="rect">
            <a:avLst/>
          </a:prstGeom>
        </p:spPr>
      </p:pic>
      <p:cxnSp>
        <p:nvCxnSpPr>
          <p:cNvPr id="114" name="Straight Arrow Connector 113">
            <a:extLst>
              <a:ext uri="{FF2B5EF4-FFF2-40B4-BE49-F238E27FC236}">
                <a16:creationId xmlns:a16="http://schemas.microsoft.com/office/drawing/2014/main" id="{D3E9A1A0-74DE-4CAC-8123-7217DA2949F9}"/>
              </a:ext>
            </a:extLst>
          </p:cNvPr>
          <p:cNvCxnSpPr>
            <a:cxnSpLocks/>
          </p:cNvCxnSpPr>
          <p:nvPr/>
        </p:nvCxnSpPr>
        <p:spPr>
          <a:xfrm flipV="1">
            <a:off x="9292069" y="5627578"/>
            <a:ext cx="537731" cy="119727"/>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a:extLst>
              <a:ext uri="{FF2B5EF4-FFF2-40B4-BE49-F238E27FC236}">
                <a16:creationId xmlns:a16="http://schemas.microsoft.com/office/drawing/2014/main" id="{30991E3F-8985-4056-AE8C-30C7ED2C764C}"/>
              </a:ext>
            </a:extLst>
          </p:cNvPr>
          <p:cNvCxnSpPr>
            <a:cxnSpLocks/>
          </p:cNvCxnSpPr>
          <p:nvPr/>
        </p:nvCxnSpPr>
        <p:spPr>
          <a:xfrm flipV="1">
            <a:off x="10133439" y="3319307"/>
            <a:ext cx="350387" cy="29150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CEE0E43-4DAD-4D82-A88F-861A49D2A21B}"/>
              </a:ext>
            </a:extLst>
          </p:cNvPr>
          <p:cNvCxnSpPr>
            <a:cxnSpLocks/>
          </p:cNvCxnSpPr>
          <p:nvPr/>
        </p:nvCxnSpPr>
        <p:spPr>
          <a:xfrm>
            <a:off x="9803668" y="5037071"/>
            <a:ext cx="223923" cy="457584"/>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9" name="Picture 58">
            <a:extLst>
              <a:ext uri="{FF2B5EF4-FFF2-40B4-BE49-F238E27FC236}">
                <a16:creationId xmlns:a16="http://schemas.microsoft.com/office/drawing/2014/main" id="{B869B7A0-35A0-4A19-9629-D2B93C8E1388}"/>
              </a:ext>
            </a:extLst>
          </p:cNvPr>
          <p:cNvPicPr>
            <a:picLocks noChangeAspect="1"/>
          </p:cNvPicPr>
          <p:nvPr/>
        </p:nvPicPr>
        <p:blipFill>
          <a:blip r:embed="rId8" cstate="hqprint">
            <a:grayscl/>
            <a:extLst>
              <a:ext uri="{28A0092B-C50C-407E-A947-70E740481C1C}">
                <a14:useLocalDpi xmlns:a14="http://schemas.microsoft.com/office/drawing/2010/main" val="0"/>
              </a:ext>
            </a:extLst>
          </a:blip>
          <a:stretch>
            <a:fillRect/>
          </a:stretch>
        </p:blipFill>
        <p:spPr>
          <a:xfrm>
            <a:off x="9933958" y="4300956"/>
            <a:ext cx="573427" cy="401826"/>
          </a:xfrm>
          <a:prstGeom prst="rect">
            <a:avLst/>
          </a:prstGeom>
        </p:spPr>
      </p:pic>
      <p:cxnSp>
        <p:nvCxnSpPr>
          <p:cNvPr id="121" name="Straight Arrow Connector 120">
            <a:extLst>
              <a:ext uri="{FF2B5EF4-FFF2-40B4-BE49-F238E27FC236}">
                <a16:creationId xmlns:a16="http://schemas.microsoft.com/office/drawing/2014/main" id="{9BDD9037-666D-416B-89B1-9F49550BC21E}"/>
              </a:ext>
            </a:extLst>
          </p:cNvPr>
          <p:cNvCxnSpPr>
            <a:cxnSpLocks/>
          </p:cNvCxnSpPr>
          <p:nvPr/>
        </p:nvCxnSpPr>
        <p:spPr>
          <a:xfrm>
            <a:off x="10402305" y="4242789"/>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a:extLst>
              <a:ext uri="{FF2B5EF4-FFF2-40B4-BE49-F238E27FC236}">
                <a16:creationId xmlns:a16="http://schemas.microsoft.com/office/drawing/2014/main" id="{C8209AB9-8A5E-402E-BC1D-A24AFE561D11}"/>
              </a:ext>
            </a:extLst>
          </p:cNvPr>
          <p:cNvCxnSpPr>
            <a:cxnSpLocks/>
          </p:cNvCxnSpPr>
          <p:nvPr/>
        </p:nvCxnSpPr>
        <p:spPr>
          <a:xfrm>
            <a:off x="10507385" y="2378794"/>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a:extLst>
              <a:ext uri="{FF2B5EF4-FFF2-40B4-BE49-F238E27FC236}">
                <a16:creationId xmlns:a16="http://schemas.microsoft.com/office/drawing/2014/main" id="{67AD1939-38E6-4AF3-829C-87CFBC7E6594}"/>
              </a:ext>
            </a:extLst>
          </p:cNvPr>
          <p:cNvCxnSpPr>
            <a:cxnSpLocks/>
          </p:cNvCxnSpPr>
          <p:nvPr/>
        </p:nvCxnSpPr>
        <p:spPr>
          <a:xfrm flipV="1">
            <a:off x="10191143" y="1472546"/>
            <a:ext cx="350387" cy="29150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7" name="Picture 56">
            <a:extLst>
              <a:ext uri="{FF2B5EF4-FFF2-40B4-BE49-F238E27FC236}">
                <a16:creationId xmlns:a16="http://schemas.microsoft.com/office/drawing/2014/main" id="{A8C604BF-E78F-438D-BB88-4566D8DAB207}"/>
              </a:ext>
            </a:extLst>
          </p:cNvPr>
          <p:cNvPicPr>
            <a:picLocks noChangeAspect="1"/>
          </p:cNvPicPr>
          <p:nvPr/>
        </p:nvPicPr>
        <p:blipFill rotWithShape="1">
          <a:blip r:embed="rId4">
            <a:grayscl/>
            <a:extLst>
              <a:ext uri="{28A0092B-C50C-407E-A947-70E740481C1C}">
                <a14:useLocalDpi xmlns:a14="http://schemas.microsoft.com/office/drawing/2010/main" val="0"/>
              </a:ext>
            </a:extLst>
          </a:blip>
          <a:srcRect t="33947" b="32022"/>
          <a:stretch/>
        </p:blipFill>
        <p:spPr>
          <a:xfrm>
            <a:off x="9501464" y="1893946"/>
            <a:ext cx="982362" cy="334315"/>
          </a:xfrm>
          <a:prstGeom prst="rect">
            <a:avLst/>
          </a:prstGeom>
        </p:spPr>
      </p:pic>
      <p:cxnSp>
        <p:nvCxnSpPr>
          <p:cNvPr id="125" name="Straight Arrow Connector 124">
            <a:extLst>
              <a:ext uri="{FF2B5EF4-FFF2-40B4-BE49-F238E27FC236}">
                <a16:creationId xmlns:a16="http://schemas.microsoft.com/office/drawing/2014/main" id="{68B34211-ABB9-4C9A-929B-0761FD85E4CD}"/>
              </a:ext>
            </a:extLst>
          </p:cNvPr>
          <p:cNvCxnSpPr>
            <a:cxnSpLocks/>
          </p:cNvCxnSpPr>
          <p:nvPr/>
        </p:nvCxnSpPr>
        <p:spPr>
          <a:xfrm>
            <a:off x="10331888" y="2882827"/>
            <a:ext cx="339336" cy="31557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a:extLst>
              <a:ext uri="{FF2B5EF4-FFF2-40B4-BE49-F238E27FC236}">
                <a16:creationId xmlns:a16="http://schemas.microsoft.com/office/drawing/2014/main" id="{881EB6F7-2E4E-43C7-A54C-5DA54CF37A90}"/>
              </a:ext>
            </a:extLst>
          </p:cNvPr>
          <p:cNvCxnSpPr>
            <a:cxnSpLocks/>
          </p:cNvCxnSpPr>
          <p:nvPr/>
        </p:nvCxnSpPr>
        <p:spPr>
          <a:xfrm>
            <a:off x="9023150" y="512624"/>
            <a:ext cx="537838" cy="0"/>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a:extLst>
              <a:ext uri="{FF2B5EF4-FFF2-40B4-BE49-F238E27FC236}">
                <a16:creationId xmlns:a16="http://schemas.microsoft.com/office/drawing/2014/main" id="{8810EA0E-414B-4CDB-B105-0AD5BC1CE578}"/>
              </a:ext>
            </a:extLst>
          </p:cNvPr>
          <p:cNvCxnSpPr>
            <a:cxnSpLocks/>
          </p:cNvCxnSpPr>
          <p:nvPr/>
        </p:nvCxnSpPr>
        <p:spPr>
          <a:xfrm>
            <a:off x="8611855" y="1303980"/>
            <a:ext cx="339336" cy="315579"/>
          </a:xfrm>
          <a:prstGeom prst="straightConnector1">
            <a:avLst/>
          </a:prstGeom>
          <a:ln w="76200">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03338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364E9691-7061-4078-B484-069969408654}"/>
              </a:ext>
            </a:extLst>
          </p:cNvPr>
          <p:cNvPicPr>
            <a:picLocks noChangeAspect="1"/>
          </p:cNvPicPr>
          <p:nvPr/>
        </p:nvPicPr>
        <p:blipFill>
          <a:blip r:embed="rId3">
            <a:lum bright="70000" contrast="-70000"/>
            <a:alphaModFix amt="35000"/>
            <a:extLst>
              <a:ext uri="{28A0092B-C50C-407E-A947-70E740481C1C}">
                <a14:useLocalDpi xmlns:a14="http://schemas.microsoft.com/office/drawing/2010/main" val="0"/>
              </a:ext>
            </a:extLst>
          </a:blip>
          <a:stretch>
            <a:fillRect/>
          </a:stretch>
        </p:blipFill>
        <p:spPr>
          <a:xfrm>
            <a:off x="3302000" y="1381140"/>
            <a:ext cx="5993556" cy="5111735"/>
          </a:xfrm>
          <a:prstGeom prst="rect">
            <a:avLst/>
          </a:prstGeom>
        </p:spPr>
      </p:pic>
      <p:sp>
        <p:nvSpPr>
          <p:cNvPr id="2" name="Title 1">
            <a:extLst>
              <a:ext uri="{FF2B5EF4-FFF2-40B4-BE49-F238E27FC236}">
                <a16:creationId xmlns:a16="http://schemas.microsoft.com/office/drawing/2014/main" id="{088A5EAC-1160-413C-8B9D-5E70E6E4A473}"/>
              </a:ext>
            </a:extLst>
          </p:cNvPr>
          <p:cNvSpPr>
            <a:spLocks noGrp="1"/>
          </p:cNvSpPr>
          <p:nvPr>
            <p:ph type="title"/>
          </p:nvPr>
        </p:nvSpPr>
        <p:spPr/>
        <p:txBody>
          <a:bodyPr>
            <a:normAutofit/>
          </a:bodyPr>
          <a:lstStyle/>
          <a:p>
            <a:r>
              <a:rPr lang="en-US" sz="4000" dirty="0"/>
              <a:t>Digitized surveys for inclusion of youth voices </a:t>
            </a:r>
          </a:p>
        </p:txBody>
      </p:sp>
      <p:graphicFrame>
        <p:nvGraphicFramePr>
          <p:cNvPr id="4" name="Chart 3">
            <a:extLst>
              <a:ext uri="{FF2B5EF4-FFF2-40B4-BE49-F238E27FC236}">
                <a16:creationId xmlns:a16="http://schemas.microsoft.com/office/drawing/2014/main" id="{DFC8FA6F-1C3C-4236-BDF7-A1731BD30EFF}"/>
              </a:ext>
            </a:extLst>
          </p:cNvPr>
          <p:cNvGraphicFramePr>
            <a:graphicFrameLocks/>
          </p:cNvGraphicFramePr>
          <p:nvPr>
            <p:extLst/>
          </p:nvPr>
        </p:nvGraphicFramePr>
        <p:xfrm>
          <a:off x="1181100" y="1189916"/>
          <a:ext cx="9829799" cy="58037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377744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C82D3-02D8-4E81-879F-8331D506A552}"/>
              </a:ext>
            </a:extLst>
          </p:cNvPr>
          <p:cNvSpPr>
            <a:spLocks noGrp="1"/>
          </p:cNvSpPr>
          <p:nvPr>
            <p:ph type="title"/>
          </p:nvPr>
        </p:nvSpPr>
        <p:spPr>
          <a:xfrm>
            <a:off x="262467" y="387453"/>
            <a:ext cx="11929533" cy="650875"/>
          </a:xfrm>
        </p:spPr>
        <p:txBody>
          <a:bodyPr>
            <a:noAutofit/>
          </a:bodyPr>
          <a:lstStyle/>
          <a:p>
            <a:r>
              <a:rPr lang="en-US" sz="2800" dirty="0"/>
              <a:t>Strategies </a:t>
            </a:r>
            <a:r>
              <a:rPr lang="en-US" sz="2800" dirty="0">
                <a:solidFill>
                  <a:schemeClr val="tx1"/>
                </a:solidFill>
              </a:rPr>
              <a:t>Dashboard </a:t>
            </a:r>
            <a:r>
              <a:rPr lang="en-US" sz="2800" dirty="0"/>
              <a:t>by Themes, Contributors</a:t>
            </a:r>
            <a:r>
              <a:rPr lang="en-US" sz="2000" dirty="0"/>
              <a:t>, </a:t>
            </a:r>
            <a:r>
              <a:rPr lang="en-US" sz="2800" dirty="0"/>
              <a:t>Sectors</a:t>
            </a:r>
            <a:r>
              <a:rPr lang="en-US" sz="1800" dirty="0"/>
              <a:t> </a:t>
            </a:r>
            <a:r>
              <a:rPr lang="en-US" sz="2800" dirty="0"/>
              <a:t>&amp; SDG Goals</a:t>
            </a:r>
          </a:p>
        </p:txBody>
      </p:sp>
      <p:pic>
        <p:nvPicPr>
          <p:cNvPr id="15" name="Picture 14">
            <a:hlinkClick r:id="rId3" action="ppaction://hlinkfile"/>
            <a:extLst>
              <a:ext uri="{FF2B5EF4-FFF2-40B4-BE49-F238E27FC236}">
                <a16:creationId xmlns:a16="http://schemas.microsoft.com/office/drawing/2014/main" id="{EEE9DEB0-F62E-4C57-9B81-4AF4E307311D}"/>
              </a:ext>
            </a:extLst>
          </p:cNvPr>
          <p:cNvPicPr>
            <a:picLocks noChangeAspect="1"/>
          </p:cNvPicPr>
          <p:nvPr/>
        </p:nvPicPr>
        <p:blipFill>
          <a:blip r:embed="rId4"/>
          <a:stretch>
            <a:fillRect/>
          </a:stretch>
        </p:blipFill>
        <p:spPr>
          <a:xfrm>
            <a:off x="431801" y="1551749"/>
            <a:ext cx="11385551" cy="4817231"/>
          </a:xfrm>
          <a:prstGeom prst="rect">
            <a:avLst/>
          </a:prstGeom>
          <a:ln w="28575">
            <a:solidFill>
              <a:srgbClr val="0000CC"/>
            </a:solidFill>
          </a:ln>
        </p:spPr>
      </p:pic>
    </p:spTree>
    <p:extLst>
      <p:ext uri="{BB962C8B-B14F-4D97-AF65-F5344CB8AC3E}">
        <p14:creationId xmlns:p14="http://schemas.microsoft.com/office/powerpoint/2010/main" val="19855037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4CF-DC08-401F-9921-336476B6D3EA}"/>
              </a:ext>
            </a:extLst>
          </p:cNvPr>
          <p:cNvSpPr>
            <a:spLocks noGrp="1"/>
          </p:cNvSpPr>
          <p:nvPr>
            <p:ph type="title"/>
          </p:nvPr>
        </p:nvSpPr>
        <p:spPr/>
        <p:txBody>
          <a:bodyPr>
            <a:normAutofit/>
          </a:bodyPr>
          <a:lstStyle/>
          <a:p>
            <a:r>
              <a:rPr lang="en-US" sz="3600" b="1" dirty="0">
                <a:solidFill>
                  <a:schemeClr val="accent6">
                    <a:lumMod val="75000"/>
                  </a:schemeClr>
                </a:solidFill>
              </a:rPr>
              <a:t>Key Challenges</a:t>
            </a:r>
          </a:p>
        </p:txBody>
      </p:sp>
      <p:graphicFrame>
        <p:nvGraphicFramePr>
          <p:cNvPr id="6" name="Content Placeholder 5">
            <a:extLst>
              <a:ext uri="{FF2B5EF4-FFF2-40B4-BE49-F238E27FC236}">
                <a16:creationId xmlns:a16="http://schemas.microsoft.com/office/drawing/2014/main" id="{025C3BB2-CED8-4517-BF86-BE32ED26B64B}"/>
              </a:ext>
            </a:extLst>
          </p:cNvPr>
          <p:cNvGraphicFramePr>
            <a:graphicFrameLocks noGrp="1"/>
          </p:cNvGraphicFramePr>
          <p:nvPr>
            <p:ph idx="1"/>
            <p:extLst>
              <p:ext uri="{D42A27DB-BD31-4B8C-83A1-F6EECF244321}">
                <p14:modId xmlns:p14="http://schemas.microsoft.com/office/powerpoint/2010/main" val="3486548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98305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FB4CF-DC08-401F-9921-336476B6D3EA}"/>
              </a:ext>
            </a:extLst>
          </p:cNvPr>
          <p:cNvSpPr>
            <a:spLocks noGrp="1"/>
          </p:cNvSpPr>
          <p:nvPr>
            <p:ph type="title"/>
          </p:nvPr>
        </p:nvSpPr>
        <p:spPr>
          <a:xfrm>
            <a:off x="838200" y="-68263"/>
            <a:ext cx="10515600" cy="1325563"/>
          </a:xfrm>
        </p:spPr>
        <p:txBody>
          <a:bodyPr>
            <a:normAutofit/>
          </a:bodyPr>
          <a:lstStyle/>
          <a:p>
            <a:r>
              <a:rPr lang="en-US" sz="3600" b="1" dirty="0">
                <a:solidFill>
                  <a:schemeClr val="accent6">
                    <a:lumMod val="75000"/>
                  </a:schemeClr>
                </a:solidFill>
              </a:rPr>
              <a:t>Moving Forward</a:t>
            </a:r>
          </a:p>
        </p:txBody>
      </p:sp>
      <p:graphicFrame>
        <p:nvGraphicFramePr>
          <p:cNvPr id="4" name="Content Placeholder 3">
            <a:extLst>
              <a:ext uri="{FF2B5EF4-FFF2-40B4-BE49-F238E27FC236}">
                <a16:creationId xmlns:a16="http://schemas.microsoft.com/office/drawing/2014/main" id="{9EA6617F-793C-4D71-A600-5CBE8B696E99}"/>
              </a:ext>
            </a:extLst>
          </p:cNvPr>
          <p:cNvGraphicFramePr>
            <a:graphicFrameLocks noGrp="1"/>
          </p:cNvGraphicFramePr>
          <p:nvPr>
            <p:ph idx="1"/>
            <p:extLst>
              <p:ext uri="{D42A27DB-BD31-4B8C-83A1-F6EECF244321}">
                <p14:modId xmlns:p14="http://schemas.microsoft.com/office/powerpoint/2010/main" val="253117689"/>
              </p:ext>
            </p:extLst>
          </p:nvPr>
        </p:nvGraphicFramePr>
        <p:xfrm>
          <a:off x="292100" y="825500"/>
          <a:ext cx="11607800" cy="6032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53833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19DF9-F3DD-455D-82A0-0226DEADE19C}"/>
              </a:ext>
            </a:extLst>
          </p:cNvPr>
          <p:cNvSpPr>
            <a:spLocks noGrp="1"/>
          </p:cNvSpPr>
          <p:nvPr>
            <p:ph type="title"/>
          </p:nvPr>
        </p:nvSpPr>
        <p:spPr/>
        <p:txBody>
          <a:bodyPr>
            <a:normAutofit/>
          </a:bodyPr>
          <a:lstStyle/>
          <a:p>
            <a:r>
              <a:rPr lang="en-US" dirty="0"/>
              <a:t>Evidence Guided High Level Sectoral Reviews</a:t>
            </a:r>
          </a:p>
        </p:txBody>
      </p:sp>
      <p:sp>
        <p:nvSpPr>
          <p:cNvPr id="14" name="Content Placeholder 13">
            <a:extLst>
              <a:ext uri="{FF2B5EF4-FFF2-40B4-BE49-F238E27FC236}">
                <a16:creationId xmlns:a16="http://schemas.microsoft.com/office/drawing/2014/main" id="{60A1C095-4523-4789-AA2F-3CBC30B6FE23}"/>
              </a:ext>
            </a:extLst>
          </p:cNvPr>
          <p:cNvSpPr>
            <a:spLocks noGrp="1"/>
          </p:cNvSpPr>
          <p:nvPr>
            <p:ph idx="1"/>
          </p:nvPr>
        </p:nvSpPr>
        <p:spPr/>
        <p:txBody>
          <a:bodyPr>
            <a:normAutofit/>
          </a:bodyPr>
          <a:lstStyle/>
          <a:p>
            <a:pPr marL="0" indent="0">
              <a:buNone/>
            </a:pPr>
            <a:r>
              <a:rPr lang="en-US" sz="2133" dirty="0"/>
              <a:t> </a:t>
            </a:r>
          </a:p>
        </p:txBody>
      </p:sp>
      <p:sp>
        <p:nvSpPr>
          <p:cNvPr id="23" name="Text Placeholder 22">
            <a:extLst>
              <a:ext uri="{FF2B5EF4-FFF2-40B4-BE49-F238E27FC236}">
                <a16:creationId xmlns:a16="http://schemas.microsoft.com/office/drawing/2014/main" id="{217AD162-761F-41D7-A4F3-B6598C589549}"/>
              </a:ext>
            </a:extLst>
          </p:cNvPr>
          <p:cNvSpPr>
            <a:spLocks noGrp="1"/>
          </p:cNvSpPr>
          <p:nvPr>
            <p:ph type="body" sz="quarter" idx="10"/>
          </p:nvPr>
        </p:nvSpPr>
        <p:spPr>
          <a:xfrm>
            <a:off x="431801" y="1036464"/>
            <a:ext cx="11760199" cy="441932"/>
          </a:xfrm>
        </p:spPr>
        <p:txBody>
          <a:bodyPr/>
          <a:lstStyle/>
          <a:p>
            <a:r>
              <a:rPr lang="en-US" dirty="0"/>
              <a:t>Forums of mutual learning and collective decision making rather than policing </a:t>
            </a:r>
          </a:p>
        </p:txBody>
      </p:sp>
      <p:pic>
        <p:nvPicPr>
          <p:cNvPr id="18" name="Picture 17">
            <a:extLst>
              <a:ext uri="{FF2B5EF4-FFF2-40B4-BE49-F238E27FC236}">
                <a16:creationId xmlns:a16="http://schemas.microsoft.com/office/drawing/2014/main" id="{02C7E6CF-0FED-4D24-B4F3-BC7C3BE011AE}"/>
              </a:ext>
            </a:extLst>
          </p:cNvPr>
          <p:cNvPicPr>
            <a:picLocks noChangeAspect="1"/>
          </p:cNvPicPr>
          <p:nvPr/>
        </p:nvPicPr>
        <p:blipFill>
          <a:blip r:embed="rId3"/>
          <a:stretch>
            <a:fillRect/>
          </a:stretch>
        </p:blipFill>
        <p:spPr>
          <a:xfrm>
            <a:off x="528525" y="1757986"/>
            <a:ext cx="11134949" cy="929572"/>
          </a:xfrm>
          <a:prstGeom prst="rect">
            <a:avLst/>
          </a:prstGeom>
        </p:spPr>
      </p:pic>
      <p:pic>
        <p:nvPicPr>
          <p:cNvPr id="20" name="Picture 19">
            <a:extLst>
              <a:ext uri="{FF2B5EF4-FFF2-40B4-BE49-F238E27FC236}">
                <a16:creationId xmlns:a16="http://schemas.microsoft.com/office/drawing/2014/main" id="{85C213CD-6E7E-483E-8B51-8BF441B068C3}"/>
              </a:ext>
            </a:extLst>
          </p:cNvPr>
          <p:cNvPicPr>
            <a:picLocks noChangeAspect="1"/>
          </p:cNvPicPr>
          <p:nvPr/>
        </p:nvPicPr>
        <p:blipFill>
          <a:blip r:embed="rId4"/>
          <a:stretch>
            <a:fillRect/>
          </a:stretch>
        </p:blipFill>
        <p:spPr>
          <a:xfrm>
            <a:off x="528525" y="2798378"/>
            <a:ext cx="11134949" cy="930128"/>
          </a:xfrm>
          <a:prstGeom prst="rect">
            <a:avLst/>
          </a:prstGeom>
        </p:spPr>
      </p:pic>
      <p:pic>
        <p:nvPicPr>
          <p:cNvPr id="22" name="Picture 21">
            <a:extLst>
              <a:ext uri="{FF2B5EF4-FFF2-40B4-BE49-F238E27FC236}">
                <a16:creationId xmlns:a16="http://schemas.microsoft.com/office/drawing/2014/main" id="{939F2407-E62A-41A1-BFF8-2E98815F0462}"/>
              </a:ext>
            </a:extLst>
          </p:cNvPr>
          <p:cNvPicPr>
            <a:picLocks noChangeAspect="1"/>
          </p:cNvPicPr>
          <p:nvPr/>
        </p:nvPicPr>
        <p:blipFill>
          <a:blip r:embed="rId5"/>
          <a:stretch>
            <a:fillRect/>
          </a:stretch>
        </p:blipFill>
        <p:spPr>
          <a:xfrm>
            <a:off x="528524" y="3839326"/>
            <a:ext cx="11134949" cy="932352"/>
          </a:xfrm>
          <a:prstGeom prst="rect">
            <a:avLst/>
          </a:prstGeom>
        </p:spPr>
      </p:pic>
      <p:pic>
        <p:nvPicPr>
          <p:cNvPr id="25" name="Picture 24">
            <a:extLst>
              <a:ext uri="{FF2B5EF4-FFF2-40B4-BE49-F238E27FC236}">
                <a16:creationId xmlns:a16="http://schemas.microsoft.com/office/drawing/2014/main" id="{FDBBBE58-E050-4C3D-BC45-77DB731EEB4E}"/>
              </a:ext>
            </a:extLst>
          </p:cNvPr>
          <p:cNvPicPr>
            <a:picLocks noChangeAspect="1"/>
          </p:cNvPicPr>
          <p:nvPr/>
        </p:nvPicPr>
        <p:blipFill>
          <a:blip r:embed="rId6"/>
          <a:stretch>
            <a:fillRect/>
          </a:stretch>
        </p:blipFill>
        <p:spPr>
          <a:xfrm>
            <a:off x="528524" y="4912932"/>
            <a:ext cx="11180107" cy="933343"/>
          </a:xfrm>
          <a:prstGeom prst="rect">
            <a:avLst/>
          </a:prstGeom>
        </p:spPr>
      </p:pic>
    </p:spTree>
    <p:extLst>
      <p:ext uri="{BB962C8B-B14F-4D97-AF65-F5344CB8AC3E}">
        <p14:creationId xmlns:p14="http://schemas.microsoft.com/office/powerpoint/2010/main" val="2934220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32339-517A-43F9-8E6D-D043F7929087}"/>
              </a:ext>
            </a:extLst>
          </p:cNvPr>
          <p:cNvSpPr>
            <a:spLocks noGrp="1"/>
          </p:cNvSpPr>
          <p:nvPr>
            <p:ph type="title"/>
          </p:nvPr>
        </p:nvSpPr>
        <p:spPr/>
        <p:txBody>
          <a:bodyPr/>
          <a:lstStyle/>
          <a:p>
            <a:r>
              <a:rPr lang="en-US" dirty="0"/>
              <a:t>Using Evidence to Align Financing to Sectoral Needs</a:t>
            </a:r>
          </a:p>
        </p:txBody>
      </p:sp>
      <p:graphicFrame>
        <p:nvGraphicFramePr>
          <p:cNvPr id="8" name="Table 8">
            <a:extLst>
              <a:ext uri="{FF2B5EF4-FFF2-40B4-BE49-F238E27FC236}">
                <a16:creationId xmlns:a16="http://schemas.microsoft.com/office/drawing/2014/main" id="{53A74E7B-313B-480D-988F-50B13C58D885}"/>
              </a:ext>
            </a:extLst>
          </p:cNvPr>
          <p:cNvGraphicFramePr>
            <a:graphicFrameLocks noGrp="1"/>
          </p:cNvGraphicFramePr>
          <p:nvPr/>
        </p:nvGraphicFramePr>
        <p:xfrm>
          <a:off x="431802" y="1277015"/>
          <a:ext cx="11335323" cy="4890346"/>
        </p:xfrm>
        <a:graphic>
          <a:graphicData uri="http://schemas.openxmlformats.org/drawingml/2006/table">
            <a:tbl>
              <a:tblPr bandRow="1">
                <a:tableStyleId>{5C22544A-7EE6-4342-B048-85BDC9FD1C3A}</a:tableStyleId>
              </a:tblPr>
              <a:tblGrid>
                <a:gridCol w="3778441">
                  <a:extLst>
                    <a:ext uri="{9D8B030D-6E8A-4147-A177-3AD203B41FA5}">
                      <a16:colId xmlns:a16="http://schemas.microsoft.com/office/drawing/2014/main" val="2095832063"/>
                    </a:ext>
                  </a:extLst>
                </a:gridCol>
                <a:gridCol w="3778441">
                  <a:extLst>
                    <a:ext uri="{9D8B030D-6E8A-4147-A177-3AD203B41FA5}">
                      <a16:colId xmlns:a16="http://schemas.microsoft.com/office/drawing/2014/main" val="3907075685"/>
                    </a:ext>
                  </a:extLst>
                </a:gridCol>
                <a:gridCol w="3778441">
                  <a:extLst>
                    <a:ext uri="{9D8B030D-6E8A-4147-A177-3AD203B41FA5}">
                      <a16:colId xmlns:a16="http://schemas.microsoft.com/office/drawing/2014/main" val="331199325"/>
                    </a:ext>
                  </a:extLst>
                </a:gridCol>
              </a:tblGrid>
              <a:tr h="1097280">
                <a:tc>
                  <a:txBody>
                    <a:bodyPr/>
                    <a:lstStyle/>
                    <a:p>
                      <a:pPr algn="ctr"/>
                      <a:r>
                        <a:rPr lang="en-US" sz="1600" b="1" dirty="0"/>
                        <a:t>Mobilized funding through development partners, repurposed existing financing streams for sustainable development</a:t>
                      </a:r>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FAFAFA"/>
                    </a:solidFill>
                  </a:tcPr>
                </a:tc>
                <a:tc>
                  <a:txBody>
                    <a:bodyPr/>
                    <a:lstStyle/>
                    <a:p>
                      <a:pPr algn="ctr"/>
                      <a:r>
                        <a:rPr lang="en-US" sz="1600" b="1" dirty="0"/>
                        <a:t>Gap?</a:t>
                      </a:r>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1A9A9B"/>
                    </a:solidFill>
                  </a:tcPr>
                </a:tc>
                <a:tc>
                  <a:txBody>
                    <a:bodyPr/>
                    <a:lstStyle/>
                    <a:p>
                      <a:pPr algn="ctr"/>
                      <a:r>
                        <a:rPr lang="en-US" sz="1600" b="1" dirty="0"/>
                        <a:t>Increasing the economic, social and environmental impact of investment in SDGs</a:t>
                      </a:r>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FAFAFA"/>
                    </a:solidFill>
                  </a:tcPr>
                </a:tc>
                <a:extLst>
                  <a:ext uri="{0D108BD9-81ED-4DB2-BD59-A6C34878D82A}">
                    <a16:rowId xmlns:a16="http://schemas.microsoft.com/office/drawing/2014/main" val="3865687744"/>
                  </a:ext>
                </a:extLst>
              </a:tr>
              <a:tr h="494453">
                <a:tc>
                  <a:txBody>
                    <a:bodyPr/>
                    <a:lstStyle/>
                    <a:p>
                      <a:pPr algn="ctr"/>
                      <a:r>
                        <a:rPr lang="en-US" sz="1600" b="1" dirty="0">
                          <a:solidFill>
                            <a:schemeClr val="bg1"/>
                          </a:solidFill>
                        </a:rPr>
                        <a:t>MOBILISATION</a:t>
                      </a:r>
                    </a:p>
                  </a:txBody>
                  <a:tcPr marL="121920" marR="121920" marT="60960" marB="60960" anchor="ctr">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chemeClr val="bg1">
                        <a:lumMod val="75000"/>
                      </a:schemeClr>
                    </a:solidFill>
                  </a:tcPr>
                </a:tc>
                <a:tc>
                  <a:txBody>
                    <a:bodyPr/>
                    <a:lstStyle/>
                    <a:p>
                      <a:pPr algn="ctr"/>
                      <a:r>
                        <a:rPr lang="en-US" sz="1600" b="1" dirty="0">
                          <a:solidFill>
                            <a:schemeClr val="bg1"/>
                          </a:solidFill>
                        </a:rPr>
                        <a:t>ALIGNMENT</a:t>
                      </a:r>
                    </a:p>
                  </a:txBody>
                  <a:tcPr marL="121920" marR="121920" marT="60960" marB="60960" anchor="ctr">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1A9A9B"/>
                    </a:solidFill>
                  </a:tcPr>
                </a:tc>
                <a:tc>
                  <a:txBody>
                    <a:bodyPr/>
                    <a:lstStyle/>
                    <a:p>
                      <a:pPr algn="ctr"/>
                      <a:r>
                        <a:rPr lang="en-US" sz="1600" b="1" dirty="0">
                          <a:solidFill>
                            <a:schemeClr val="bg1"/>
                          </a:solidFill>
                        </a:rPr>
                        <a:t>IMPACT</a:t>
                      </a:r>
                    </a:p>
                  </a:txBody>
                  <a:tcPr marL="121920" marR="121920" marT="60960" marB="60960" anchor="ctr">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670962779"/>
                  </a:ext>
                </a:extLst>
              </a:tr>
              <a:tr h="494453">
                <a:tc>
                  <a:txBody>
                    <a:bodyPr/>
                    <a:lstStyle/>
                    <a:p>
                      <a:endParaRPr lang="en-US" sz="1600" dirty="0"/>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FAFAFA"/>
                    </a:solidFill>
                  </a:tcPr>
                </a:tc>
                <a:tc>
                  <a:txBody>
                    <a:bodyPr/>
                    <a:lstStyle/>
                    <a:p>
                      <a:pPr algn="ctr"/>
                      <a:endParaRPr lang="en-US" sz="1600" b="1" dirty="0"/>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1A9A9B"/>
                    </a:solidFill>
                  </a:tcPr>
                </a:tc>
                <a:tc>
                  <a:txBody>
                    <a:bodyPr/>
                    <a:lstStyle/>
                    <a:p>
                      <a:endParaRPr lang="en-US" sz="1600" dirty="0"/>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FAFAFA"/>
                    </a:solidFill>
                  </a:tcPr>
                </a:tc>
                <a:extLst>
                  <a:ext uri="{0D108BD9-81ED-4DB2-BD59-A6C34878D82A}">
                    <a16:rowId xmlns:a16="http://schemas.microsoft.com/office/drawing/2014/main" val="3755884275"/>
                  </a:ext>
                </a:extLst>
              </a:tr>
              <a:tr h="2804160">
                <a:tc>
                  <a:txBody>
                    <a:bodyPr/>
                    <a:lstStyle/>
                    <a:p>
                      <a:endParaRPr lang="en-US" sz="1600" dirty="0"/>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E9E8E6"/>
                    </a:solidFill>
                  </a:tcPr>
                </a:tc>
                <a:tc>
                  <a:txBody>
                    <a:bodyPr/>
                    <a:lstStyle/>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E9E8E6"/>
                    </a:solidFill>
                  </a:tcPr>
                </a:tc>
                <a:tc>
                  <a:txBody>
                    <a:bodyPr/>
                    <a:lstStyle/>
                    <a:p>
                      <a:endParaRPr lang="en-US" sz="1600" dirty="0"/>
                    </a:p>
                  </a:txBody>
                  <a:tcPr marL="121920" marR="121920" marT="60960" marB="60960">
                    <a:lnL w="38100" cap="flat" cmpd="sng" algn="ctr">
                      <a:solidFill>
                        <a:srgbClr val="E9E8E6"/>
                      </a:solidFill>
                      <a:prstDash val="solid"/>
                      <a:round/>
                      <a:headEnd type="none" w="med" len="med"/>
                      <a:tailEnd type="none" w="med" len="med"/>
                    </a:lnL>
                    <a:lnR w="38100" cap="flat" cmpd="sng" algn="ctr">
                      <a:solidFill>
                        <a:srgbClr val="E9E8E6"/>
                      </a:solidFill>
                      <a:prstDash val="solid"/>
                      <a:round/>
                      <a:headEnd type="none" w="med" len="med"/>
                      <a:tailEnd type="none" w="med" len="med"/>
                    </a:lnR>
                    <a:lnT w="38100" cap="flat" cmpd="sng" algn="ctr">
                      <a:solidFill>
                        <a:srgbClr val="E9E8E6"/>
                      </a:solidFill>
                      <a:prstDash val="solid"/>
                      <a:round/>
                      <a:headEnd type="none" w="med" len="med"/>
                      <a:tailEnd type="none" w="med" len="med"/>
                    </a:lnT>
                    <a:lnB w="38100" cap="flat" cmpd="sng" algn="ctr">
                      <a:solidFill>
                        <a:srgbClr val="E9E8E6"/>
                      </a:solidFill>
                      <a:prstDash val="solid"/>
                      <a:round/>
                      <a:headEnd type="none" w="med" len="med"/>
                      <a:tailEnd type="none" w="med" len="med"/>
                    </a:lnB>
                    <a:solidFill>
                      <a:srgbClr val="E9E8E6"/>
                    </a:solidFill>
                  </a:tcPr>
                </a:tc>
                <a:extLst>
                  <a:ext uri="{0D108BD9-81ED-4DB2-BD59-A6C34878D82A}">
                    <a16:rowId xmlns:a16="http://schemas.microsoft.com/office/drawing/2014/main" val="623833308"/>
                  </a:ext>
                </a:extLst>
              </a:tr>
            </a:tbl>
          </a:graphicData>
        </a:graphic>
      </p:graphicFrame>
      <p:sp>
        <p:nvSpPr>
          <p:cNvPr id="13" name="Oval 12">
            <a:extLst>
              <a:ext uri="{FF2B5EF4-FFF2-40B4-BE49-F238E27FC236}">
                <a16:creationId xmlns:a16="http://schemas.microsoft.com/office/drawing/2014/main" id="{764B3213-A74A-43BB-AC9A-C1764A145A58}"/>
              </a:ext>
            </a:extLst>
          </p:cNvPr>
          <p:cNvSpPr/>
          <p:nvPr/>
        </p:nvSpPr>
        <p:spPr>
          <a:xfrm>
            <a:off x="8393247" y="2914471"/>
            <a:ext cx="3169920" cy="3169920"/>
          </a:xfrm>
          <a:prstGeom prst="ellipse">
            <a:avLst/>
          </a:prstGeom>
          <a:solidFill>
            <a:srgbClr val="FAFAFA"/>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12" name="Picture 11" descr="A picture containing object, open, sitting, city&#10;&#10;Description automatically generated">
            <a:extLst>
              <a:ext uri="{FF2B5EF4-FFF2-40B4-BE49-F238E27FC236}">
                <a16:creationId xmlns:a16="http://schemas.microsoft.com/office/drawing/2014/main" id="{6480A2F5-F9F6-4324-8A71-7F402EC3E90D}"/>
              </a:ext>
            </a:extLst>
          </p:cNvPr>
          <p:cNvPicPr>
            <a:picLocks noChangeAspect="1"/>
          </p:cNvPicPr>
          <p:nvPr/>
        </p:nvPicPr>
        <p:blipFill>
          <a:blip r:embed="rId3"/>
          <a:stretch>
            <a:fillRect/>
          </a:stretch>
        </p:blipFill>
        <p:spPr>
          <a:xfrm>
            <a:off x="8286932" y="2809963"/>
            <a:ext cx="3378925" cy="3378925"/>
          </a:xfrm>
          <a:prstGeom prst="rect">
            <a:avLst/>
          </a:prstGeom>
        </p:spPr>
      </p:pic>
      <p:sp>
        <p:nvSpPr>
          <p:cNvPr id="20" name="Oval 19">
            <a:extLst>
              <a:ext uri="{FF2B5EF4-FFF2-40B4-BE49-F238E27FC236}">
                <a16:creationId xmlns:a16="http://schemas.microsoft.com/office/drawing/2014/main" id="{4EB2A50F-BC6D-4A08-B3D6-4FF30FDE2C5F}"/>
              </a:ext>
            </a:extLst>
          </p:cNvPr>
          <p:cNvSpPr/>
          <p:nvPr/>
        </p:nvSpPr>
        <p:spPr>
          <a:xfrm>
            <a:off x="2172577" y="3907765"/>
            <a:ext cx="1097280" cy="1097280"/>
          </a:xfrm>
          <a:prstGeom prst="ellipse">
            <a:avLst/>
          </a:prstGeom>
          <a:solidFill>
            <a:schemeClr val="accent6">
              <a:lumMod val="75000"/>
            </a:schemeClr>
          </a:solidFill>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a:ea typeface="+mn-ea"/>
                <a:cs typeface="+mn-cs"/>
              </a:rPr>
              <a:t>Project Financing </a:t>
            </a:r>
          </a:p>
        </p:txBody>
      </p:sp>
      <p:sp>
        <p:nvSpPr>
          <p:cNvPr id="14" name="Oval 13">
            <a:extLst>
              <a:ext uri="{FF2B5EF4-FFF2-40B4-BE49-F238E27FC236}">
                <a16:creationId xmlns:a16="http://schemas.microsoft.com/office/drawing/2014/main" id="{D5B27649-EF80-45F8-AED1-7436F2DFA807}"/>
              </a:ext>
            </a:extLst>
          </p:cNvPr>
          <p:cNvSpPr/>
          <p:nvPr/>
        </p:nvSpPr>
        <p:spPr>
          <a:xfrm>
            <a:off x="424875" y="2809963"/>
            <a:ext cx="1927827" cy="1769551"/>
          </a:xfrm>
          <a:prstGeom prst="ellipse">
            <a:avLst/>
          </a:prstGeom>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prstClr val="white"/>
                </a:solidFill>
                <a:effectLst/>
                <a:uLnTx/>
                <a:uFillTx/>
                <a:latin typeface="Arial" panose="020B0604020202020204"/>
                <a:ea typeface="+mn-ea"/>
                <a:cs typeface="+mn-cs"/>
              </a:rPr>
              <a:t>Repurposed Govt Financing</a:t>
            </a:r>
          </a:p>
        </p:txBody>
      </p:sp>
      <p:sp>
        <p:nvSpPr>
          <p:cNvPr id="16" name="Oval 15">
            <a:extLst>
              <a:ext uri="{FF2B5EF4-FFF2-40B4-BE49-F238E27FC236}">
                <a16:creationId xmlns:a16="http://schemas.microsoft.com/office/drawing/2014/main" id="{34488052-D8A9-48D3-8A05-E8970CA92419}"/>
              </a:ext>
            </a:extLst>
          </p:cNvPr>
          <p:cNvSpPr/>
          <p:nvPr/>
        </p:nvSpPr>
        <p:spPr>
          <a:xfrm>
            <a:off x="487679" y="4450229"/>
            <a:ext cx="1097280" cy="1097280"/>
          </a:xfrm>
          <a:prstGeom prst="ellipse">
            <a:avLst/>
          </a:prstGeom>
          <a:solidFill>
            <a:schemeClr val="accent1">
              <a:lumMod val="75000"/>
            </a:schemeClr>
          </a:solidFill>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a:ea typeface="+mn-ea"/>
                <a:cs typeface="+mn-cs"/>
              </a:rPr>
              <a:t>Grants</a:t>
            </a:r>
          </a:p>
        </p:txBody>
      </p:sp>
      <p:sp>
        <p:nvSpPr>
          <p:cNvPr id="18" name="Oval 17">
            <a:extLst>
              <a:ext uri="{FF2B5EF4-FFF2-40B4-BE49-F238E27FC236}">
                <a16:creationId xmlns:a16="http://schemas.microsoft.com/office/drawing/2014/main" id="{A687D798-04E8-4E8A-823D-DF0AFF62D6C6}"/>
              </a:ext>
            </a:extLst>
          </p:cNvPr>
          <p:cNvSpPr/>
          <p:nvPr/>
        </p:nvSpPr>
        <p:spPr>
          <a:xfrm>
            <a:off x="1272557" y="4579513"/>
            <a:ext cx="1706880" cy="1706880"/>
          </a:xfrm>
          <a:prstGeom prst="ellipse">
            <a:avLst/>
          </a:prstGeom>
          <a:solidFill>
            <a:schemeClr val="accent6">
              <a:lumMod val="60000"/>
              <a:lumOff val="40000"/>
            </a:schemeClr>
          </a:solidFill>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a:ea typeface="+mn-ea"/>
                <a:cs typeface="+mn-cs"/>
              </a:rPr>
              <a:t>PSDP</a:t>
            </a:r>
          </a:p>
        </p:txBody>
      </p:sp>
      <p:sp>
        <p:nvSpPr>
          <p:cNvPr id="22" name="Oval 21">
            <a:extLst>
              <a:ext uri="{FF2B5EF4-FFF2-40B4-BE49-F238E27FC236}">
                <a16:creationId xmlns:a16="http://schemas.microsoft.com/office/drawing/2014/main" id="{529DEB18-6F93-4F81-9791-26F27C617A31}"/>
              </a:ext>
            </a:extLst>
          </p:cNvPr>
          <p:cNvSpPr/>
          <p:nvPr/>
        </p:nvSpPr>
        <p:spPr>
          <a:xfrm>
            <a:off x="2668059" y="4544895"/>
            <a:ext cx="1341120" cy="1341120"/>
          </a:xfrm>
          <a:prstGeom prst="ellipse">
            <a:avLst/>
          </a:prstGeom>
          <a:solidFill>
            <a:schemeClr val="accent1">
              <a:lumMod val="50000"/>
            </a:schemeClr>
          </a:solidFill>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noFill/>
                </a:ln>
                <a:solidFill>
                  <a:prstClr val="white"/>
                </a:solidFill>
                <a:effectLst/>
                <a:uLnTx/>
                <a:uFillTx/>
                <a:latin typeface="Arial" panose="020B0604020202020204"/>
                <a:ea typeface="+mn-ea"/>
                <a:cs typeface="+mn-cs"/>
              </a:rPr>
              <a:t>Budgetary Support </a:t>
            </a:r>
          </a:p>
        </p:txBody>
      </p:sp>
      <p:sp>
        <p:nvSpPr>
          <p:cNvPr id="24" name="Oval 23">
            <a:extLst>
              <a:ext uri="{FF2B5EF4-FFF2-40B4-BE49-F238E27FC236}">
                <a16:creationId xmlns:a16="http://schemas.microsoft.com/office/drawing/2014/main" id="{BAAA1CCB-7C43-4857-88AD-89A16E1B811A}"/>
              </a:ext>
            </a:extLst>
          </p:cNvPr>
          <p:cNvSpPr/>
          <p:nvPr/>
        </p:nvSpPr>
        <p:spPr>
          <a:xfrm>
            <a:off x="3906880" y="3627739"/>
            <a:ext cx="365760" cy="365760"/>
          </a:xfrm>
          <a:prstGeom prst="ellipse">
            <a:avLst/>
          </a:prstGeom>
          <a:solidFill>
            <a:schemeClr val="accent1">
              <a:lumMod val="75000"/>
            </a:schemeClr>
          </a:solidFill>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6" name="Oval 25">
            <a:extLst>
              <a:ext uri="{FF2B5EF4-FFF2-40B4-BE49-F238E27FC236}">
                <a16:creationId xmlns:a16="http://schemas.microsoft.com/office/drawing/2014/main" id="{413D9F66-A00F-4D24-8212-55141ABCBEAA}"/>
              </a:ext>
            </a:extLst>
          </p:cNvPr>
          <p:cNvSpPr/>
          <p:nvPr/>
        </p:nvSpPr>
        <p:spPr>
          <a:xfrm>
            <a:off x="4158289" y="4467485"/>
            <a:ext cx="365760" cy="365760"/>
          </a:xfrm>
          <a:prstGeom prst="ellipse">
            <a:avLst/>
          </a:prstGeom>
          <a:solidFill>
            <a:schemeClr val="accent3"/>
          </a:solidFill>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8" name="Oval 27">
            <a:extLst>
              <a:ext uri="{FF2B5EF4-FFF2-40B4-BE49-F238E27FC236}">
                <a16:creationId xmlns:a16="http://schemas.microsoft.com/office/drawing/2014/main" id="{621B84A6-81B9-4FDB-AFB4-61F47757039C}"/>
              </a:ext>
            </a:extLst>
          </p:cNvPr>
          <p:cNvSpPr/>
          <p:nvPr/>
        </p:nvSpPr>
        <p:spPr>
          <a:xfrm>
            <a:off x="4524049" y="4817539"/>
            <a:ext cx="609600" cy="609600"/>
          </a:xfrm>
          <a:prstGeom prst="ellipse">
            <a:avLst/>
          </a:prstGeom>
          <a:solidFill>
            <a:schemeClr val="accent5">
              <a:lumMod val="75000"/>
            </a:schemeClr>
          </a:solidFill>
          <a:ln w="38100">
            <a:solidFill>
              <a:schemeClr val="bg1"/>
            </a:solidFill>
          </a:ln>
          <a:effectLst>
            <a:outerShdw blurRad="63500" sx="102000" sy="102000" algn="ctr"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1067" b="1"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D4DD9B50-99DA-41B9-8229-16B760DBE574}"/>
              </a:ext>
            </a:extLst>
          </p:cNvPr>
          <p:cNvSpPr/>
          <p:nvPr/>
        </p:nvSpPr>
        <p:spPr>
          <a:xfrm>
            <a:off x="2391955" y="3286035"/>
            <a:ext cx="4168503" cy="1168227"/>
          </a:xfrm>
          <a:custGeom>
            <a:avLst/>
            <a:gdLst>
              <a:gd name="connsiteX0" fmla="*/ 0 w 4168503"/>
              <a:gd name="connsiteY0" fmla="*/ 348342 h 1168227"/>
              <a:gd name="connsiteX1" fmla="*/ 81280 w 4168503"/>
              <a:gd name="connsiteY1" fmla="*/ 278673 h 1168227"/>
              <a:gd name="connsiteX2" fmla="*/ 116113 w 4168503"/>
              <a:gd name="connsiteY2" fmla="*/ 232228 h 1168227"/>
              <a:gd name="connsiteX3" fmla="*/ 174170 w 4168503"/>
              <a:gd name="connsiteY3" fmla="*/ 197393 h 1168227"/>
              <a:gd name="connsiteX4" fmla="*/ 290285 w 4168503"/>
              <a:gd name="connsiteY4" fmla="*/ 104502 h 1168227"/>
              <a:gd name="connsiteX5" fmla="*/ 325120 w 4168503"/>
              <a:gd name="connsiteY5" fmla="*/ 92890 h 1168227"/>
              <a:gd name="connsiteX6" fmla="*/ 429622 w 4168503"/>
              <a:gd name="connsiteY6" fmla="*/ 46445 h 1168227"/>
              <a:gd name="connsiteX7" fmla="*/ 476068 w 4168503"/>
              <a:gd name="connsiteY7" fmla="*/ 34833 h 1168227"/>
              <a:gd name="connsiteX8" fmla="*/ 510902 w 4168503"/>
              <a:gd name="connsiteY8" fmla="*/ 23222 h 1168227"/>
              <a:gd name="connsiteX9" fmla="*/ 603793 w 4168503"/>
              <a:gd name="connsiteY9" fmla="*/ 0 h 1168227"/>
              <a:gd name="connsiteX10" fmla="*/ 1010193 w 4168503"/>
              <a:gd name="connsiteY10" fmla="*/ 11610 h 1168227"/>
              <a:gd name="connsiteX11" fmla="*/ 1126308 w 4168503"/>
              <a:gd name="connsiteY11" fmla="*/ 34833 h 1168227"/>
              <a:gd name="connsiteX12" fmla="*/ 1195977 w 4168503"/>
              <a:gd name="connsiteY12" fmla="*/ 46445 h 1168227"/>
              <a:gd name="connsiteX13" fmla="*/ 1242422 w 4168503"/>
              <a:gd name="connsiteY13" fmla="*/ 58057 h 1168227"/>
              <a:gd name="connsiteX14" fmla="*/ 1358537 w 4168503"/>
              <a:gd name="connsiteY14" fmla="*/ 81280 h 1168227"/>
              <a:gd name="connsiteX15" fmla="*/ 1404982 w 4168503"/>
              <a:gd name="connsiteY15" fmla="*/ 104502 h 1168227"/>
              <a:gd name="connsiteX16" fmla="*/ 1555930 w 4168503"/>
              <a:gd name="connsiteY16" fmla="*/ 162560 h 1168227"/>
              <a:gd name="connsiteX17" fmla="*/ 1613988 w 4168503"/>
              <a:gd name="connsiteY17" fmla="*/ 197393 h 1168227"/>
              <a:gd name="connsiteX18" fmla="*/ 1648822 w 4168503"/>
              <a:gd name="connsiteY18" fmla="*/ 209005 h 1168227"/>
              <a:gd name="connsiteX19" fmla="*/ 1695268 w 4168503"/>
              <a:gd name="connsiteY19" fmla="*/ 232228 h 1168227"/>
              <a:gd name="connsiteX20" fmla="*/ 1730102 w 4168503"/>
              <a:gd name="connsiteY20" fmla="*/ 243840 h 1168227"/>
              <a:gd name="connsiteX21" fmla="*/ 1799770 w 4168503"/>
              <a:gd name="connsiteY21" fmla="*/ 278673 h 1168227"/>
              <a:gd name="connsiteX22" fmla="*/ 1927497 w 4168503"/>
              <a:gd name="connsiteY22" fmla="*/ 313508 h 1168227"/>
              <a:gd name="connsiteX23" fmla="*/ 1985553 w 4168503"/>
              <a:gd name="connsiteY23" fmla="*/ 336730 h 1168227"/>
              <a:gd name="connsiteX24" fmla="*/ 2032000 w 4168503"/>
              <a:gd name="connsiteY24" fmla="*/ 359953 h 1168227"/>
              <a:gd name="connsiteX25" fmla="*/ 2078445 w 4168503"/>
              <a:gd name="connsiteY25" fmla="*/ 371565 h 1168227"/>
              <a:gd name="connsiteX26" fmla="*/ 2217782 w 4168503"/>
              <a:gd name="connsiteY26" fmla="*/ 441233 h 1168227"/>
              <a:gd name="connsiteX27" fmla="*/ 2287450 w 4168503"/>
              <a:gd name="connsiteY27" fmla="*/ 487680 h 1168227"/>
              <a:gd name="connsiteX28" fmla="*/ 2391953 w 4168503"/>
              <a:gd name="connsiteY28" fmla="*/ 522513 h 1168227"/>
              <a:gd name="connsiteX29" fmla="*/ 2461622 w 4168503"/>
              <a:gd name="connsiteY29" fmla="*/ 557348 h 1168227"/>
              <a:gd name="connsiteX30" fmla="*/ 2531290 w 4168503"/>
              <a:gd name="connsiteY30" fmla="*/ 603793 h 1168227"/>
              <a:gd name="connsiteX31" fmla="*/ 2566125 w 4168503"/>
              <a:gd name="connsiteY31" fmla="*/ 615405 h 1168227"/>
              <a:gd name="connsiteX32" fmla="*/ 2600960 w 4168503"/>
              <a:gd name="connsiteY32" fmla="*/ 638628 h 1168227"/>
              <a:gd name="connsiteX33" fmla="*/ 2647405 w 4168503"/>
              <a:gd name="connsiteY33" fmla="*/ 661850 h 1168227"/>
              <a:gd name="connsiteX34" fmla="*/ 2682240 w 4168503"/>
              <a:gd name="connsiteY34" fmla="*/ 685073 h 1168227"/>
              <a:gd name="connsiteX35" fmla="*/ 2728685 w 4168503"/>
              <a:gd name="connsiteY35" fmla="*/ 696685 h 1168227"/>
              <a:gd name="connsiteX36" fmla="*/ 2763520 w 4168503"/>
              <a:gd name="connsiteY36" fmla="*/ 719908 h 1168227"/>
              <a:gd name="connsiteX37" fmla="*/ 2809965 w 4168503"/>
              <a:gd name="connsiteY37" fmla="*/ 743130 h 1168227"/>
              <a:gd name="connsiteX38" fmla="*/ 2856410 w 4168503"/>
              <a:gd name="connsiteY38" fmla="*/ 777965 h 1168227"/>
              <a:gd name="connsiteX39" fmla="*/ 2960913 w 4168503"/>
              <a:gd name="connsiteY39" fmla="*/ 824410 h 1168227"/>
              <a:gd name="connsiteX40" fmla="*/ 2984137 w 4168503"/>
              <a:gd name="connsiteY40" fmla="*/ 847633 h 1168227"/>
              <a:gd name="connsiteX41" fmla="*/ 3181530 w 4168503"/>
              <a:gd name="connsiteY41" fmla="*/ 905690 h 1168227"/>
              <a:gd name="connsiteX42" fmla="*/ 3216365 w 4168503"/>
              <a:gd name="connsiteY42" fmla="*/ 928913 h 1168227"/>
              <a:gd name="connsiteX43" fmla="*/ 3297645 w 4168503"/>
              <a:gd name="connsiteY43" fmla="*/ 952137 h 1168227"/>
              <a:gd name="connsiteX44" fmla="*/ 3378925 w 4168503"/>
              <a:gd name="connsiteY44" fmla="*/ 975360 h 1168227"/>
              <a:gd name="connsiteX45" fmla="*/ 3448593 w 4168503"/>
              <a:gd name="connsiteY45" fmla="*/ 1021805 h 1168227"/>
              <a:gd name="connsiteX46" fmla="*/ 3483428 w 4168503"/>
              <a:gd name="connsiteY46" fmla="*/ 1033417 h 1168227"/>
              <a:gd name="connsiteX47" fmla="*/ 3576320 w 4168503"/>
              <a:gd name="connsiteY47" fmla="*/ 1056640 h 1168227"/>
              <a:gd name="connsiteX48" fmla="*/ 3611153 w 4168503"/>
              <a:gd name="connsiteY48" fmla="*/ 1079862 h 1168227"/>
              <a:gd name="connsiteX49" fmla="*/ 3715657 w 4168503"/>
              <a:gd name="connsiteY49" fmla="*/ 1103085 h 1168227"/>
              <a:gd name="connsiteX50" fmla="*/ 3831770 w 4168503"/>
              <a:gd name="connsiteY50" fmla="*/ 1137920 h 1168227"/>
              <a:gd name="connsiteX51" fmla="*/ 3924662 w 4168503"/>
              <a:gd name="connsiteY51" fmla="*/ 1149530 h 1168227"/>
              <a:gd name="connsiteX52" fmla="*/ 4168502 w 4168503"/>
              <a:gd name="connsiteY52" fmla="*/ 1161142 h 1168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168503" h="1168227" extrusionOk="0">
                <a:moveTo>
                  <a:pt x="0" y="348342"/>
                </a:moveTo>
                <a:cubicBezTo>
                  <a:pt x="25014" y="329994"/>
                  <a:pt x="58736" y="306331"/>
                  <a:pt x="81280" y="278673"/>
                </a:cubicBezTo>
                <a:cubicBezTo>
                  <a:pt x="91023" y="263684"/>
                  <a:pt x="103505" y="248044"/>
                  <a:pt x="116113" y="232228"/>
                </a:cubicBezTo>
                <a:cubicBezTo>
                  <a:pt x="134383" y="213336"/>
                  <a:pt x="157664" y="212814"/>
                  <a:pt x="174170" y="197393"/>
                </a:cubicBezTo>
                <a:cubicBezTo>
                  <a:pt x="217990" y="167607"/>
                  <a:pt x="242550" y="125224"/>
                  <a:pt x="290285" y="104502"/>
                </a:cubicBezTo>
                <a:cubicBezTo>
                  <a:pt x="302995" y="101274"/>
                  <a:pt x="313755" y="98152"/>
                  <a:pt x="325120" y="92890"/>
                </a:cubicBezTo>
                <a:cubicBezTo>
                  <a:pt x="392572" y="68904"/>
                  <a:pt x="347810" y="74739"/>
                  <a:pt x="429622" y="46445"/>
                </a:cubicBezTo>
                <a:cubicBezTo>
                  <a:pt x="445348" y="40987"/>
                  <a:pt x="463358" y="38442"/>
                  <a:pt x="476068" y="34833"/>
                </a:cubicBezTo>
                <a:cubicBezTo>
                  <a:pt x="486421" y="29475"/>
                  <a:pt x="499241" y="25947"/>
                  <a:pt x="510902" y="23222"/>
                </a:cubicBezTo>
                <a:cubicBezTo>
                  <a:pt x="523473" y="18226"/>
                  <a:pt x="590371" y="-2658"/>
                  <a:pt x="603793" y="0"/>
                </a:cubicBezTo>
                <a:cubicBezTo>
                  <a:pt x="731680" y="-11364"/>
                  <a:pt x="866127" y="27781"/>
                  <a:pt x="1010193" y="11610"/>
                </a:cubicBezTo>
                <a:cubicBezTo>
                  <a:pt x="1063628" y="17021"/>
                  <a:pt x="1079775" y="26098"/>
                  <a:pt x="1126308" y="34833"/>
                </a:cubicBezTo>
                <a:cubicBezTo>
                  <a:pt x="1152183" y="36766"/>
                  <a:pt x="1171740" y="40426"/>
                  <a:pt x="1195977" y="46445"/>
                </a:cubicBezTo>
                <a:cubicBezTo>
                  <a:pt x="1211212" y="51648"/>
                  <a:pt x="1228157" y="55212"/>
                  <a:pt x="1242422" y="58057"/>
                </a:cubicBezTo>
                <a:cubicBezTo>
                  <a:pt x="1274643" y="61773"/>
                  <a:pt x="1327537" y="65431"/>
                  <a:pt x="1358537" y="81280"/>
                </a:cubicBezTo>
                <a:cubicBezTo>
                  <a:pt x="1374234" y="84831"/>
                  <a:pt x="1389595" y="98862"/>
                  <a:pt x="1404982" y="104502"/>
                </a:cubicBezTo>
                <a:cubicBezTo>
                  <a:pt x="1478081" y="126176"/>
                  <a:pt x="1430871" y="85687"/>
                  <a:pt x="1555930" y="162560"/>
                </a:cubicBezTo>
                <a:cubicBezTo>
                  <a:pt x="1575813" y="174105"/>
                  <a:pt x="1596859" y="184934"/>
                  <a:pt x="1613988" y="197393"/>
                </a:cubicBezTo>
                <a:cubicBezTo>
                  <a:pt x="1624405" y="203802"/>
                  <a:pt x="1637690" y="204514"/>
                  <a:pt x="1648822" y="209005"/>
                </a:cubicBezTo>
                <a:cubicBezTo>
                  <a:pt x="1663395" y="213537"/>
                  <a:pt x="1679829" y="223473"/>
                  <a:pt x="1695268" y="232228"/>
                </a:cubicBezTo>
                <a:cubicBezTo>
                  <a:pt x="1707924" y="235069"/>
                  <a:pt x="1719639" y="240227"/>
                  <a:pt x="1730102" y="243840"/>
                </a:cubicBezTo>
                <a:cubicBezTo>
                  <a:pt x="1753431" y="255034"/>
                  <a:pt x="1773487" y="269677"/>
                  <a:pt x="1799770" y="278673"/>
                </a:cubicBezTo>
                <a:cubicBezTo>
                  <a:pt x="1855468" y="303131"/>
                  <a:pt x="1872487" y="303881"/>
                  <a:pt x="1927497" y="313508"/>
                </a:cubicBezTo>
                <a:cubicBezTo>
                  <a:pt x="1944407" y="323660"/>
                  <a:pt x="1967576" y="328233"/>
                  <a:pt x="1985553" y="336730"/>
                </a:cubicBezTo>
                <a:cubicBezTo>
                  <a:pt x="2004157" y="343487"/>
                  <a:pt x="2015119" y="353639"/>
                  <a:pt x="2032000" y="359953"/>
                </a:cubicBezTo>
                <a:cubicBezTo>
                  <a:pt x="2045476" y="364779"/>
                  <a:pt x="2063062" y="366770"/>
                  <a:pt x="2078445" y="371565"/>
                </a:cubicBezTo>
                <a:cubicBezTo>
                  <a:pt x="2169166" y="435523"/>
                  <a:pt x="2114518" y="401988"/>
                  <a:pt x="2217782" y="441233"/>
                </a:cubicBezTo>
                <a:cubicBezTo>
                  <a:pt x="2237520" y="456082"/>
                  <a:pt x="2260941" y="479828"/>
                  <a:pt x="2287450" y="487680"/>
                </a:cubicBezTo>
                <a:cubicBezTo>
                  <a:pt x="2365655" y="521677"/>
                  <a:pt x="2324399" y="505436"/>
                  <a:pt x="2391953" y="522513"/>
                </a:cubicBezTo>
                <a:cubicBezTo>
                  <a:pt x="2546698" y="657203"/>
                  <a:pt x="2327633" y="485535"/>
                  <a:pt x="2461622" y="557348"/>
                </a:cubicBezTo>
                <a:cubicBezTo>
                  <a:pt x="2486879" y="572269"/>
                  <a:pt x="2505890" y="590497"/>
                  <a:pt x="2531290" y="603793"/>
                </a:cubicBezTo>
                <a:cubicBezTo>
                  <a:pt x="2540582" y="607757"/>
                  <a:pt x="2554880" y="608564"/>
                  <a:pt x="2566125" y="615405"/>
                </a:cubicBezTo>
                <a:cubicBezTo>
                  <a:pt x="2579992" y="622102"/>
                  <a:pt x="2588349" y="633322"/>
                  <a:pt x="2600960" y="638628"/>
                </a:cubicBezTo>
                <a:cubicBezTo>
                  <a:pt x="2615255" y="645135"/>
                  <a:pt x="2631664" y="653168"/>
                  <a:pt x="2647405" y="661850"/>
                </a:cubicBezTo>
                <a:cubicBezTo>
                  <a:pt x="2657259" y="668491"/>
                  <a:pt x="2670621" y="681844"/>
                  <a:pt x="2682240" y="685073"/>
                </a:cubicBezTo>
                <a:cubicBezTo>
                  <a:pt x="2698270" y="691258"/>
                  <a:pt x="2714893" y="691250"/>
                  <a:pt x="2728685" y="696685"/>
                </a:cubicBezTo>
                <a:cubicBezTo>
                  <a:pt x="2739650" y="705573"/>
                  <a:pt x="2751663" y="714179"/>
                  <a:pt x="2763520" y="719908"/>
                </a:cubicBezTo>
                <a:cubicBezTo>
                  <a:pt x="2778698" y="730725"/>
                  <a:pt x="2794973" y="734314"/>
                  <a:pt x="2809965" y="743130"/>
                </a:cubicBezTo>
                <a:cubicBezTo>
                  <a:pt x="2824626" y="753333"/>
                  <a:pt x="2836865" y="767213"/>
                  <a:pt x="2856410" y="777965"/>
                </a:cubicBezTo>
                <a:cubicBezTo>
                  <a:pt x="2883343" y="793036"/>
                  <a:pt x="2926557" y="813727"/>
                  <a:pt x="2960913" y="824410"/>
                </a:cubicBezTo>
                <a:cubicBezTo>
                  <a:pt x="2967190" y="830622"/>
                  <a:pt x="2973729" y="843544"/>
                  <a:pt x="2984137" y="847633"/>
                </a:cubicBezTo>
                <a:cubicBezTo>
                  <a:pt x="3086802" y="899515"/>
                  <a:pt x="3085523" y="892484"/>
                  <a:pt x="3181530" y="905690"/>
                </a:cubicBezTo>
                <a:cubicBezTo>
                  <a:pt x="3194404" y="912946"/>
                  <a:pt x="3202513" y="924399"/>
                  <a:pt x="3216365" y="928913"/>
                </a:cubicBezTo>
                <a:cubicBezTo>
                  <a:pt x="3236262" y="936973"/>
                  <a:pt x="3277334" y="947667"/>
                  <a:pt x="3297645" y="952137"/>
                </a:cubicBezTo>
                <a:cubicBezTo>
                  <a:pt x="3391773" y="977896"/>
                  <a:pt x="3232146" y="937252"/>
                  <a:pt x="3378925" y="975360"/>
                </a:cubicBezTo>
                <a:cubicBezTo>
                  <a:pt x="3401457" y="986944"/>
                  <a:pt x="3426256" y="1014311"/>
                  <a:pt x="3448593" y="1021805"/>
                </a:cubicBezTo>
                <a:cubicBezTo>
                  <a:pt x="3460079" y="1025412"/>
                  <a:pt x="3471347" y="1030761"/>
                  <a:pt x="3483428" y="1033417"/>
                </a:cubicBezTo>
                <a:cubicBezTo>
                  <a:pt x="3506710" y="1040639"/>
                  <a:pt x="3552455" y="1045503"/>
                  <a:pt x="3576320" y="1056640"/>
                </a:cubicBezTo>
                <a:cubicBezTo>
                  <a:pt x="3587195" y="1063677"/>
                  <a:pt x="3598548" y="1074203"/>
                  <a:pt x="3611153" y="1079862"/>
                </a:cubicBezTo>
                <a:cubicBezTo>
                  <a:pt x="3630825" y="1088681"/>
                  <a:pt x="3699164" y="1097769"/>
                  <a:pt x="3715657" y="1103085"/>
                </a:cubicBezTo>
                <a:cubicBezTo>
                  <a:pt x="3761496" y="1116260"/>
                  <a:pt x="3785498" y="1130315"/>
                  <a:pt x="3831770" y="1137920"/>
                </a:cubicBezTo>
                <a:cubicBezTo>
                  <a:pt x="3863322" y="1147159"/>
                  <a:pt x="3894054" y="1145786"/>
                  <a:pt x="3924662" y="1149530"/>
                </a:cubicBezTo>
                <a:cubicBezTo>
                  <a:pt x="4027710" y="1182493"/>
                  <a:pt x="3945379" y="1174664"/>
                  <a:pt x="4168502" y="1161142"/>
                </a:cubicBezTo>
              </a:path>
            </a:pathLst>
          </a:custGeom>
          <a:noFill/>
          <a:ln w="38100">
            <a:extLst>
              <a:ext uri="{C807C97D-BFC1-408E-A445-0C87EB9F89A2}">
                <ask:lineSketchStyleProps xmlns:ask="http://schemas.microsoft.com/office/drawing/2018/sketchyshapes" xmlns="" sd="3714250792">
                  <a:custGeom>
                    <a:avLst/>
                    <a:gdLst>
                      <a:gd name="connsiteX0" fmla="*/ 0 w 3126377"/>
                      <a:gd name="connsiteY0" fmla="*/ 261257 h 876170"/>
                      <a:gd name="connsiteX1" fmla="*/ 60960 w 3126377"/>
                      <a:gd name="connsiteY1" fmla="*/ 209005 h 876170"/>
                      <a:gd name="connsiteX2" fmla="*/ 87085 w 3126377"/>
                      <a:gd name="connsiteY2" fmla="*/ 174171 h 876170"/>
                      <a:gd name="connsiteX3" fmla="*/ 130628 w 3126377"/>
                      <a:gd name="connsiteY3" fmla="*/ 148045 h 876170"/>
                      <a:gd name="connsiteX4" fmla="*/ 217714 w 3126377"/>
                      <a:gd name="connsiteY4" fmla="*/ 78377 h 876170"/>
                      <a:gd name="connsiteX5" fmla="*/ 243840 w 3126377"/>
                      <a:gd name="connsiteY5" fmla="*/ 69668 h 876170"/>
                      <a:gd name="connsiteX6" fmla="*/ 322217 w 3126377"/>
                      <a:gd name="connsiteY6" fmla="*/ 34834 h 876170"/>
                      <a:gd name="connsiteX7" fmla="*/ 357051 w 3126377"/>
                      <a:gd name="connsiteY7" fmla="*/ 26125 h 876170"/>
                      <a:gd name="connsiteX8" fmla="*/ 383177 w 3126377"/>
                      <a:gd name="connsiteY8" fmla="*/ 17417 h 876170"/>
                      <a:gd name="connsiteX9" fmla="*/ 452845 w 3126377"/>
                      <a:gd name="connsiteY9" fmla="*/ 0 h 876170"/>
                      <a:gd name="connsiteX10" fmla="*/ 757645 w 3126377"/>
                      <a:gd name="connsiteY10" fmla="*/ 8708 h 876170"/>
                      <a:gd name="connsiteX11" fmla="*/ 844731 w 3126377"/>
                      <a:gd name="connsiteY11" fmla="*/ 26125 h 876170"/>
                      <a:gd name="connsiteX12" fmla="*/ 896983 w 3126377"/>
                      <a:gd name="connsiteY12" fmla="*/ 34834 h 876170"/>
                      <a:gd name="connsiteX13" fmla="*/ 931817 w 3126377"/>
                      <a:gd name="connsiteY13" fmla="*/ 43543 h 876170"/>
                      <a:gd name="connsiteX14" fmla="*/ 1018903 w 3126377"/>
                      <a:gd name="connsiteY14" fmla="*/ 60960 h 876170"/>
                      <a:gd name="connsiteX15" fmla="*/ 1053737 w 3126377"/>
                      <a:gd name="connsiteY15" fmla="*/ 78377 h 876170"/>
                      <a:gd name="connsiteX16" fmla="*/ 1166948 w 3126377"/>
                      <a:gd name="connsiteY16" fmla="*/ 121920 h 876170"/>
                      <a:gd name="connsiteX17" fmla="*/ 1210491 w 3126377"/>
                      <a:gd name="connsiteY17" fmla="*/ 148045 h 876170"/>
                      <a:gd name="connsiteX18" fmla="*/ 1236617 w 3126377"/>
                      <a:gd name="connsiteY18" fmla="*/ 156754 h 876170"/>
                      <a:gd name="connsiteX19" fmla="*/ 1271451 w 3126377"/>
                      <a:gd name="connsiteY19" fmla="*/ 174171 h 876170"/>
                      <a:gd name="connsiteX20" fmla="*/ 1297577 w 3126377"/>
                      <a:gd name="connsiteY20" fmla="*/ 182880 h 876170"/>
                      <a:gd name="connsiteX21" fmla="*/ 1349828 w 3126377"/>
                      <a:gd name="connsiteY21" fmla="*/ 209005 h 876170"/>
                      <a:gd name="connsiteX22" fmla="*/ 1445623 w 3126377"/>
                      <a:gd name="connsiteY22" fmla="*/ 235131 h 876170"/>
                      <a:gd name="connsiteX23" fmla="*/ 1489165 w 3126377"/>
                      <a:gd name="connsiteY23" fmla="*/ 252548 h 876170"/>
                      <a:gd name="connsiteX24" fmla="*/ 1524000 w 3126377"/>
                      <a:gd name="connsiteY24" fmla="*/ 269965 h 876170"/>
                      <a:gd name="connsiteX25" fmla="*/ 1558834 w 3126377"/>
                      <a:gd name="connsiteY25" fmla="*/ 278674 h 876170"/>
                      <a:gd name="connsiteX26" fmla="*/ 1663337 w 3126377"/>
                      <a:gd name="connsiteY26" fmla="*/ 330925 h 876170"/>
                      <a:gd name="connsiteX27" fmla="*/ 1715588 w 3126377"/>
                      <a:gd name="connsiteY27" fmla="*/ 365760 h 876170"/>
                      <a:gd name="connsiteX28" fmla="*/ 1793965 w 3126377"/>
                      <a:gd name="connsiteY28" fmla="*/ 391885 h 876170"/>
                      <a:gd name="connsiteX29" fmla="*/ 1846217 w 3126377"/>
                      <a:gd name="connsiteY29" fmla="*/ 418011 h 876170"/>
                      <a:gd name="connsiteX30" fmla="*/ 1898468 w 3126377"/>
                      <a:gd name="connsiteY30" fmla="*/ 452845 h 876170"/>
                      <a:gd name="connsiteX31" fmla="*/ 1924594 w 3126377"/>
                      <a:gd name="connsiteY31" fmla="*/ 461554 h 876170"/>
                      <a:gd name="connsiteX32" fmla="*/ 1950720 w 3126377"/>
                      <a:gd name="connsiteY32" fmla="*/ 478971 h 876170"/>
                      <a:gd name="connsiteX33" fmla="*/ 1985554 w 3126377"/>
                      <a:gd name="connsiteY33" fmla="*/ 496388 h 876170"/>
                      <a:gd name="connsiteX34" fmla="*/ 2011680 w 3126377"/>
                      <a:gd name="connsiteY34" fmla="*/ 513805 h 876170"/>
                      <a:gd name="connsiteX35" fmla="*/ 2046514 w 3126377"/>
                      <a:gd name="connsiteY35" fmla="*/ 522514 h 876170"/>
                      <a:gd name="connsiteX36" fmla="*/ 2072640 w 3126377"/>
                      <a:gd name="connsiteY36" fmla="*/ 539931 h 876170"/>
                      <a:gd name="connsiteX37" fmla="*/ 2107474 w 3126377"/>
                      <a:gd name="connsiteY37" fmla="*/ 557348 h 876170"/>
                      <a:gd name="connsiteX38" fmla="*/ 2142308 w 3126377"/>
                      <a:gd name="connsiteY38" fmla="*/ 583474 h 876170"/>
                      <a:gd name="connsiteX39" fmla="*/ 2220685 w 3126377"/>
                      <a:gd name="connsiteY39" fmla="*/ 618308 h 876170"/>
                      <a:gd name="connsiteX40" fmla="*/ 2238103 w 3126377"/>
                      <a:gd name="connsiteY40" fmla="*/ 635725 h 876170"/>
                      <a:gd name="connsiteX41" fmla="*/ 2386148 w 3126377"/>
                      <a:gd name="connsiteY41" fmla="*/ 679268 h 876170"/>
                      <a:gd name="connsiteX42" fmla="*/ 2412274 w 3126377"/>
                      <a:gd name="connsiteY42" fmla="*/ 696685 h 876170"/>
                      <a:gd name="connsiteX43" fmla="*/ 2473234 w 3126377"/>
                      <a:gd name="connsiteY43" fmla="*/ 714103 h 876170"/>
                      <a:gd name="connsiteX44" fmla="*/ 2534194 w 3126377"/>
                      <a:gd name="connsiteY44" fmla="*/ 731520 h 876170"/>
                      <a:gd name="connsiteX45" fmla="*/ 2586445 w 3126377"/>
                      <a:gd name="connsiteY45" fmla="*/ 766354 h 876170"/>
                      <a:gd name="connsiteX46" fmla="*/ 2612571 w 3126377"/>
                      <a:gd name="connsiteY46" fmla="*/ 775063 h 876170"/>
                      <a:gd name="connsiteX47" fmla="*/ 2682240 w 3126377"/>
                      <a:gd name="connsiteY47" fmla="*/ 792480 h 876170"/>
                      <a:gd name="connsiteX48" fmla="*/ 2708365 w 3126377"/>
                      <a:gd name="connsiteY48" fmla="*/ 809897 h 876170"/>
                      <a:gd name="connsiteX49" fmla="*/ 2786743 w 3126377"/>
                      <a:gd name="connsiteY49" fmla="*/ 827314 h 876170"/>
                      <a:gd name="connsiteX50" fmla="*/ 2873828 w 3126377"/>
                      <a:gd name="connsiteY50" fmla="*/ 853440 h 876170"/>
                      <a:gd name="connsiteX51" fmla="*/ 2943497 w 3126377"/>
                      <a:gd name="connsiteY51" fmla="*/ 862148 h 876170"/>
                      <a:gd name="connsiteX52" fmla="*/ 3126377 w 3126377"/>
                      <a:gd name="connsiteY52" fmla="*/ 870857 h 876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126377" h="876170">
                        <a:moveTo>
                          <a:pt x="0" y="261257"/>
                        </a:moveTo>
                        <a:cubicBezTo>
                          <a:pt x="15371" y="248960"/>
                          <a:pt x="45677" y="227345"/>
                          <a:pt x="60960" y="209005"/>
                        </a:cubicBezTo>
                        <a:cubicBezTo>
                          <a:pt x="70252" y="197855"/>
                          <a:pt x="76162" y="183729"/>
                          <a:pt x="87085" y="174171"/>
                        </a:cubicBezTo>
                        <a:cubicBezTo>
                          <a:pt x="99823" y="163025"/>
                          <a:pt x="116978" y="158055"/>
                          <a:pt x="130628" y="148045"/>
                        </a:cubicBezTo>
                        <a:cubicBezTo>
                          <a:pt x="160606" y="126061"/>
                          <a:pt x="182447" y="90133"/>
                          <a:pt x="217714" y="78377"/>
                        </a:cubicBezTo>
                        <a:cubicBezTo>
                          <a:pt x="226423" y="75474"/>
                          <a:pt x="235402" y="73284"/>
                          <a:pt x="243840" y="69668"/>
                        </a:cubicBezTo>
                        <a:cubicBezTo>
                          <a:pt x="296951" y="46906"/>
                          <a:pt x="261449" y="55090"/>
                          <a:pt x="322217" y="34834"/>
                        </a:cubicBezTo>
                        <a:cubicBezTo>
                          <a:pt x="333572" y="31049"/>
                          <a:pt x="345543" y="29413"/>
                          <a:pt x="357051" y="26125"/>
                        </a:cubicBezTo>
                        <a:cubicBezTo>
                          <a:pt x="365877" y="23603"/>
                          <a:pt x="374271" y="19643"/>
                          <a:pt x="383177" y="17417"/>
                        </a:cubicBezTo>
                        <a:lnTo>
                          <a:pt x="452845" y="0"/>
                        </a:lnTo>
                        <a:cubicBezTo>
                          <a:pt x="554445" y="2903"/>
                          <a:pt x="656124" y="3756"/>
                          <a:pt x="757645" y="8708"/>
                        </a:cubicBezTo>
                        <a:cubicBezTo>
                          <a:pt x="797105" y="10633"/>
                          <a:pt x="809440" y="19067"/>
                          <a:pt x="844731" y="26125"/>
                        </a:cubicBezTo>
                        <a:cubicBezTo>
                          <a:pt x="862046" y="29588"/>
                          <a:pt x="879668" y="31371"/>
                          <a:pt x="896983" y="34834"/>
                        </a:cubicBezTo>
                        <a:cubicBezTo>
                          <a:pt x="908719" y="37181"/>
                          <a:pt x="920081" y="41196"/>
                          <a:pt x="931817" y="43543"/>
                        </a:cubicBezTo>
                        <a:cubicBezTo>
                          <a:pt x="953324" y="47844"/>
                          <a:pt x="995781" y="52289"/>
                          <a:pt x="1018903" y="60960"/>
                        </a:cubicBezTo>
                        <a:cubicBezTo>
                          <a:pt x="1031058" y="65518"/>
                          <a:pt x="1041805" y="73263"/>
                          <a:pt x="1053737" y="78377"/>
                        </a:cubicBezTo>
                        <a:cubicBezTo>
                          <a:pt x="1107775" y="101535"/>
                          <a:pt x="1077295" y="68130"/>
                          <a:pt x="1166948" y="121920"/>
                        </a:cubicBezTo>
                        <a:cubicBezTo>
                          <a:pt x="1181462" y="130628"/>
                          <a:pt x="1195352" y="140475"/>
                          <a:pt x="1210491" y="148045"/>
                        </a:cubicBezTo>
                        <a:cubicBezTo>
                          <a:pt x="1218702" y="152150"/>
                          <a:pt x="1228179" y="153138"/>
                          <a:pt x="1236617" y="156754"/>
                        </a:cubicBezTo>
                        <a:cubicBezTo>
                          <a:pt x="1248549" y="161868"/>
                          <a:pt x="1259519" y="169057"/>
                          <a:pt x="1271451" y="174171"/>
                        </a:cubicBezTo>
                        <a:cubicBezTo>
                          <a:pt x="1279889" y="177787"/>
                          <a:pt x="1289188" y="179152"/>
                          <a:pt x="1297577" y="182880"/>
                        </a:cubicBezTo>
                        <a:cubicBezTo>
                          <a:pt x="1315371" y="190789"/>
                          <a:pt x="1331853" y="201515"/>
                          <a:pt x="1349828" y="209005"/>
                        </a:cubicBezTo>
                        <a:cubicBezTo>
                          <a:pt x="1390630" y="226006"/>
                          <a:pt x="1404629" y="226933"/>
                          <a:pt x="1445623" y="235131"/>
                        </a:cubicBezTo>
                        <a:cubicBezTo>
                          <a:pt x="1460137" y="240937"/>
                          <a:pt x="1474880" y="246199"/>
                          <a:pt x="1489165" y="252548"/>
                        </a:cubicBezTo>
                        <a:cubicBezTo>
                          <a:pt x="1501028" y="257821"/>
                          <a:pt x="1511844" y="265407"/>
                          <a:pt x="1524000" y="269965"/>
                        </a:cubicBezTo>
                        <a:cubicBezTo>
                          <a:pt x="1535207" y="274168"/>
                          <a:pt x="1547223" y="275771"/>
                          <a:pt x="1558834" y="278674"/>
                        </a:cubicBezTo>
                        <a:cubicBezTo>
                          <a:pt x="1626361" y="323692"/>
                          <a:pt x="1591227" y="306889"/>
                          <a:pt x="1663337" y="330925"/>
                        </a:cubicBezTo>
                        <a:cubicBezTo>
                          <a:pt x="1680754" y="342537"/>
                          <a:pt x="1696152" y="357986"/>
                          <a:pt x="1715588" y="365760"/>
                        </a:cubicBezTo>
                        <a:cubicBezTo>
                          <a:pt x="1770244" y="387622"/>
                          <a:pt x="1743965" y="379386"/>
                          <a:pt x="1793965" y="391885"/>
                        </a:cubicBezTo>
                        <a:cubicBezTo>
                          <a:pt x="1909929" y="469198"/>
                          <a:pt x="1738068" y="357929"/>
                          <a:pt x="1846217" y="418011"/>
                        </a:cubicBezTo>
                        <a:cubicBezTo>
                          <a:pt x="1864515" y="428177"/>
                          <a:pt x="1880170" y="442679"/>
                          <a:pt x="1898468" y="452845"/>
                        </a:cubicBezTo>
                        <a:cubicBezTo>
                          <a:pt x="1906493" y="457303"/>
                          <a:pt x="1916383" y="457449"/>
                          <a:pt x="1924594" y="461554"/>
                        </a:cubicBezTo>
                        <a:cubicBezTo>
                          <a:pt x="1933955" y="466235"/>
                          <a:pt x="1941633" y="473778"/>
                          <a:pt x="1950720" y="478971"/>
                        </a:cubicBezTo>
                        <a:cubicBezTo>
                          <a:pt x="1961991" y="485412"/>
                          <a:pt x="1974283" y="489947"/>
                          <a:pt x="1985554" y="496388"/>
                        </a:cubicBezTo>
                        <a:cubicBezTo>
                          <a:pt x="1994641" y="501581"/>
                          <a:pt x="2002060" y="509682"/>
                          <a:pt x="2011680" y="513805"/>
                        </a:cubicBezTo>
                        <a:cubicBezTo>
                          <a:pt x="2022681" y="518520"/>
                          <a:pt x="2034903" y="519611"/>
                          <a:pt x="2046514" y="522514"/>
                        </a:cubicBezTo>
                        <a:cubicBezTo>
                          <a:pt x="2055223" y="528320"/>
                          <a:pt x="2063553" y="534738"/>
                          <a:pt x="2072640" y="539931"/>
                        </a:cubicBezTo>
                        <a:cubicBezTo>
                          <a:pt x="2083911" y="546372"/>
                          <a:pt x="2096465" y="550468"/>
                          <a:pt x="2107474" y="557348"/>
                        </a:cubicBezTo>
                        <a:cubicBezTo>
                          <a:pt x="2119782" y="565041"/>
                          <a:pt x="2130000" y="575781"/>
                          <a:pt x="2142308" y="583474"/>
                        </a:cubicBezTo>
                        <a:cubicBezTo>
                          <a:pt x="2164001" y="597032"/>
                          <a:pt x="2197750" y="609134"/>
                          <a:pt x="2220685" y="618308"/>
                        </a:cubicBezTo>
                        <a:cubicBezTo>
                          <a:pt x="2226491" y="624114"/>
                          <a:pt x="2230759" y="632053"/>
                          <a:pt x="2238103" y="635725"/>
                        </a:cubicBezTo>
                        <a:cubicBezTo>
                          <a:pt x="2314529" y="673938"/>
                          <a:pt x="2313748" y="668926"/>
                          <a:pt x="2386148" y="679268"/>
                        </a:cubicBezTo>
                        <a:cubicBezTo>
                          <a:pt x="2394857" y="685074"/>
                          <a:pt x="2402913" y="692004"/>
                          <a:pt x="2412274" y="696685"/>
                        </a:cubicBezTo>
                        <a:cubicBezTo>
                          <a:pt x="2426194" y="703645"/>
                          <a:pt x="2460213" y="710383"/>
                          <a:pt x="2473234" y="714103"/>
                        </a:cubicBezTo>
                        <a:cubicBezTo>
                          <a:pt x="2560688" y="739090"/>
                          <a:pt x="2425298" y="704294"/>
                          <a:pt x="2534194" y="731520"/>
                        </a:cubicBezTo>
                        <a:cubicBezTo>
                          <a:pt x="2551611" y="743131"/>
                          <a:pt x="2566587" y="759734"/>
                          <a:pt x="2586445" y="766354"/>
                        </a:cubicBezTo>
                        <a:cubicBezTo>
                          <a:pt x="2595154" y="769257"/>
                          <a:pt x="2603665" y="772837"/>
                          <a:pt x="2612571" y="775063"/>
                        </a:cubicBezTo>
                        <a:cubicBezTo>
                          <a:pt x="2632450" y="780033"/>
                          <a:pt x="2662330" y="782525"/>
                          <a:pt x="2682240" y="792480"/>
                        </a:cubicBezTo>
                        <a:cubicBezTo>
                          <a:pt x="2691601" y="797161"/>
                          <a:pt x="2698745" y="805774"/>
                          <a:pt x="2708365" y="809897"/>
                        </a:cubicBezTo>
                        <a:cubicBezTo>
                          <a:pt x="2722043" y="815759"/>
                          <a:pt x="2775387" y="824217"/>
                          <a:pt x="2786743" y="827314"/>
                        </a:cubicBezTo>
                        <a:cubicBezTo>
                          <a:pt x="2823232" y="837266"/>
                          <a:pt x="2838861" y="847612"/>
                          <a:pt x="2873828" y="853440"/>
                        </a:cubicBezTo>
                        <a:cubicBezTo>
                          <a:pt x="2896913" y="857288"/>
                          <a:pt x="2920274" y="859245"/>
                          <a:pt x="2943497" y="862148"/>
                        </a:cubicBezTo>
                        <a:cubicBezTo>
                          <a:pt x="3019193" y="887381"/>
                          <a:pt x="2960443" y="870857"/>
                          <a:pt x="3126377" y="870857"/>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6" name="Freeform: Shape 45">
            <a:extLst>
              <a:ext uri="{FF2B5EF4-FFF2-40B4-BE49-F238E27FC236}">
                <a16:creationId xmlns:a16="http://schemas.microsoft.com/office/drawing/2014/main" id="{BC71558C-BE6B-4825-8B14-045AFA1D0808}"/>
              </a:ext>
            </a:extLst>
          </p:cNvPr>
          <p:cNvSpPr/>
          <p:nvPr/>
        </p:nvSpPr>
        <p:spPr>
          <a:xfrm>
            <a:off x="3123475" y="4017555"/>
            <a:ext cx="3436983" cy="452845"/>
          </a:xfrm>
          <a:custGeom>
            <a:avLst/>
            <a:gdLst>
              <a:gd name="connsiteX0" fmla="*/ 0 w 3436983"/>
              <a:gd name="connsiteY0" fmla="*/ 0 h 452845"/>
              <a:gd name="connsiteX1" fmla="*/ 209005 w 3436983"/>
              <a:gd name="connsiteY1" fmla="*/ 11610 h 452845"/>
              <a:gd name="connsiteX2" fmla="*/ 255450 w 3436983"/>
              <a:gd name="connsiteY2" fmla="*/ 23222 h 452845"/>
              <a:gd name="connsiteX3" fmla="*/ 336730 w 3436983"/>
              <a:gd name="connsiteY3" fmla="*/ 34833 h 452845"/>
              <a:gd name="connsiteX4" fmla="*/ 464457 w 3436983"/>
              <a:gd name="connsiteY4" fmla="*/ 58057 h 452845"/>
              <a:gd name="connsiteX5" fmla="*/ 522513 w 3436983"/>
              <a:gd name="connsiteY5" fmla="*/ 69667 h 452845"/>
              <a:gd name="connsiteX6" fmla="*/ 627017 w 3436983"/>
              <a:gd name="connsiteY6" fmla="*/ 81279 h 452845"/>
              <a:gd name="connsiteX7" fmla="*/ 754742 w 3436983"/>
              <a:gd name="connsiteY7" fmla="*/ 104502 h 452845"/>
              <a:gd name="connsiteX8" fmla="*/ 801188 w 3436983"/>
              <a:gd name="connsiteY8" fmla="*/ 116113 h 452845"/>
              <a:gd name="connsiteX9" fmla="*/ 859245 w 3436983"/>
              <a:gd name="connsiteY9" fmla="*/ 127725 h 452845"/>
              <a:gd name="connsiteX10" fmla="*/ 952137 w 3436983"/>
              <a:gd name="connsiteY10" fmla="*/ 150947 h 452845"/>
              <a:gd name="connsiteX11" fmla="*/ 1184365 w 3436983"/>
              <a:gd name="connsiteY11" fmla="*/ 162559 h 452845"/>
              <a:gd name="connsiteX12" fmla="*/ 1254033 w 3436983"/>
              <a:gd name="connsiteY12" fmla="*/ 185782 h 452845"/>
              <a:gd name="connsiteX13" fmla="*/ 1335313 w 3436983"/>
              <a:gd name="connsiteY13" fmla="*/ 209005 h 452845"/>
              <a:gd name="connsiteX14" fmla="*/ 1602377 w 3436983"/>
              <a:gd name="connsiteY14" fmla="*/ 197393 h 452845"/>
              <a:gd name="connsiteX15" fmla="*/ 1695268 w 3436983"/>
              <a:gd name="connsiteY15" fmla="*/ 174170 h 452845"/>
              <a:gd name="connsiteX16" fmla="*/ 1788160 w 3436983"/>
              <a:gd name="connsiteY16" fmla="*/ 150947 h 452845"/>
              <a:gd name="connsiteX17" fmla="*/ 1950720 w 3436983"/>
              <a:gd name="connsiteY17" fmla="*/ 127725 h 452845"/>
              <a:gd name="connsiteX18" fmla="*/ 2020388 w 3436983"/>
              <a:gd name="connsiteY18" fmla="*/ 104502 h 452845"/>
              <a:gd name="connsiteX19" fmla="*/ 2055222 w 3436983"/>
              <a:gd name="connsiteY19" fmla="*/ 92890 h 452845"/>
              <a:gd name="connsiteX20" fmla="*/ 2113280 w 3436983"/>
              <a:gd name="connsiteY20" fmla="*/ 81279 h 452845"/>
              <a:gd name="connsiteX21" fmla="*/ 2159725 w 3436983"/>
              <a:gd name="connsiteY21" fmla="*/ 69667 h 452845"/>
              <a:gd name="connsiteX22" fmla="*/ 2194560 w 3436983"/>
              <a:gd name="connsiteY22" fmla="*/ 58057 h 452845"/>
              <a:gd name="connsiteX23" fmla="*/ 2333897 w 3436983"/>
              <a:gd name="connsiteY23" fmla="*/ 46445 h 452845"/>
              <a:gd name="connsiteX24" fmla="*/ 2659017 w 3436983"/>
              <a:gd name="connsiteY24" fmla="*/ 58057 h 452845"/>
              <a:gd name="connsiteX25" fmla="*/ 2705462 w 3436983"/>
              <a:gd name="connsiteY25" fmla="*/ 81279 h 452845"/>
              <a:gd name="connsiteX26" fmla="*/ 2740297 w 3436983"/>
              <a:gd name="connsiteY26" fmla="*/ 92890 h 452845"/>
              <a:gd name="connsiteX27" fmla="*/ 2809965 w 3436983"/>
              <a:gd name="connsiteY27" fmla="*/ 127725 h 452845"/>
              <a:gd name="connsiteX28" fmla="*/ 2844800 w 3436983"/>
              <a:gd name="connsiteY28" fmla="*/ 150947 h 452845"/>
              <a:gd name="connsiteX29" fmla="*/ 2891245 w 3436983"/>
              <a:gd name="connsiteY29" fmla="*/ 174170 h 452845"/>
              <a:gd name="connsiteX30" fmla="*/ 2960913 w 3436983"/>
              <a:gd name="connsiteY30" fmla="*/ 209005 h 452845"/>
              <a:gd name="connsiteX31" fmla="*/ 3018970 w 3436983"/>
              <a:gd name="connsiteY31" fmla="*/ 243839 h 452845"/>
              <a:gd name="connsiteX32" fmla="*/ 3088640 w 3436983"/>
              <a:gd name="connsiteY32" fmla="*/ 278673 h 452845"/>
              <a:gd name="connsiteX33" fmla="*/ 3123473 w 3436983"/>
              <a:gd name="connsiteY33" fmla="*/ 301897 h 452845"/>
              <a:gd name="connsiteX34" fmla="*/ 3193142 w 3436983"/>
              <a:gd name="connsiteY34" fmla="*/ 336730 h 452845"/>
              <a:gd name="connsiteX35" fmla="*/ 3216365 w 3436983"/>
              <a:gd name="connsiteY35" fmla="*/ 371565 h 452845"/>
              <a:gd name="connsiteX36" fmla="*/ 3262810 w 3436983"/>
              <a:gd name="connsiteY36" fmla="*/ 383177 h 452845"/>
              <a:gd name="connsiteX37" fmla="*/ 3297645 w 3436983"/>
              <a:gd name="connsiteY37" fmla="*/ 394787 h 452845"/>
              <a:gd name="connsiteX38" fmla="*/ 3402148 w 3436983"/>
              <a:gd name="connsiteY38" fmla="*/ 441233 h 452845"/>
              <a:gd name="connsiteX39" fmla="*/ 3436983 w 3436983"/>
              <a:gd name="connsiteY39" fmla="*/ 452845 h 452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436983" h="452845" extrusionOk="0">
                <a:moveTo>
                  <a:pt x="0" y="0"/>
                </a:moveTo>
                <a:cubicBezTo>
                  <a:pt x="79243" y="5920"/>
                  <a:pt x="135767" y="5165"/>
                  <a:pt x="209005" y="11610"/>
                </a:cubicBezTo>
                <a:cubicBezTo>
                  <a:pt x="224758" y="12563"/>
                  <a:pt x="239667" y="21032"/>
                  <a:pt x="255450" y="23222"/>
                </a:cubicBezTo>
                <a:cubicBezTo>
                  <a:pt x="285087" y="30323"/>
                  <a:pt x="310614" y="31430"/>
                  <a:pt x="336730" y="34833"/>
                </a:cubicBezTo>
                <a:cubicBezTo>
                  <a:pt x="418153" y="65146"/>
                  <a:pt x="338785" y="36647"/>
                  <a:pt x="464457" y="58057"/>
                </a:cubicBezTo>
                <a:cubicBezTo>
                  <a:pt x="483609" y="61338"/>
                  <a:pt x="502568" y="66810"/>
                  <a:pt x="522513" y="69667"/>
                </a:cubicBezTo>
                <a:cubicBezTo>
                  <a:pt x="556230" y="72522"/>
                  <a:pt x="593420" y="81430"/>
                  <a:pt x="627017" y="81279"/>
                </a:cubicBezTo>
                <a:cubicBezTo>
                  <a:pt x="724895" y="100262"/>
                  <a:pt x="604212" y="79019"/>
                  <a:pt x="754742" y="104502"/>
                </a:cubicBezTo>
                <a:cubicBezTo>
                  <a:pt x="771077" y="108934"/>
                  <a:pt x="785861" y="113532"/>
                  <a:pt x="801188" y="116113"/>
                </a:cubicBezTo>
                <a:cubicBezTo>
                  <a:pt x="820391" y="117840"/>
                  <a:pt x="840295" y="122889"/>
                  <a:pt x="859245" y="127725"/>
                </a:cubicBezTo>
                <a:cubicBezTo>
                  <a:pt x="890513" y="135747"/>
                  <a:pt x="919582" y="148795"/>
                  <a:pt x="952137" y="150947"/>
                </a:cubicBezTo>
                <a:cubicBezTo>
                  <a:pt x="1003641" y="153599"/>
                  <a:pt x="1134984" y="171473"/>
                  <a:pt x="1184365" y="162559"/>
                </a:cubicBezTo>
                <a:cubicBezTo>
                  <a:pt x="1207184" y="169571"/>
                  <a:pt x="1229865" y="179613"/>
                  <a:pt x="1254033" y="185782"/>
                </a:cubicBezTo>
                <a:cubicBezTo>
                  <a:pt x="1315945" y="200049"/>
                  <a:pt x="1287831" y="192016"/>
                  <a:pt x="1335313" y="209005"/>
                </a:cubicBezTo>
                <a:cubicBezTo>
                  <a:pt x="1426550" y="205741"/>
                  <a:pt x="1512170" y="205530"/>
                  <a:pt x="1602377" y="197393"/>
                </a:cubicBezTo>
                <a:cubicBezTo>
                  <a:pt x="1631181" y="195776"/>
                  <a:pt x="1664149" y="181232"/>
                  <a:pt x="1695268" y="174170"/>
                </a:cubicBezTo>
                <a:cubicBezTo>
                  <a:pt x="1908931" y="116009"/>
                  <a:pt x="1671039" y="176633"/>
                  <a:pt x="1788160" y="150947"/>
                </a:cubicBezTo>
                <a:cubicBezTo>
                  <a:pt x="1852275" y="134319"/>
                  <a:pt x="1883277" y="127965"/>
                  <a:pt x="1950720" y="127725"/>
                </a:cubicBezTo>
                <a:cubicBezTo>
                  <a:pt x="1973981" y="119307"/>
                  <a:pt x="1994913" y="117253"/>
                  <a:pt x="2020388" y="104502"/>
                </a:cubicBezTo>
                <a:cubicBezTo>
                  <a:pt x="2029763" y="101234"/>
                  <a:pt x="2042768" y="96994"/>
                  <a:pt x="2055222" y="92890"/>
                </a:cubicBezTo>
                <a:cubicBezTo>
                  <a:pt x="2076436" y="90549"/>
                  <a:pt x="2095128" y="87119"/>
                  <a:pt x="2113280" y="81279"/>
                </a:cubicBezTo>
                <a:cubicBezTo>
                  <a:pt x="2126161" y="78586"/>
                  <a:pt x="2142054" y="72854"/>
                  <a:pt x="2159725" y="69667"/>
                </a:cubicBezTo>
                <a:cubicBezTo>
                  <a:pt x="2172187" y="65322"/>
                  <a:pt x="2181981" y="60107"/>
                  <a:pt x="2194560" y="58057"/>
                </a:cubicBezTo>
                <a:cubicBezTo>
                  <a:pt x="2237041" y="55209"/>
                  <a:pt x="2285202" y="49125"/>
                  <a:pt x="2333897" y="46445"/>
                </a:cubicBezTo>
                <a:cubicBezTo>
                  <a:pt x="2458596" y="52656"/>
                  <a:pt x="2561623" y="44019"/>
                  <a:pt x="2659017" y="58057"/>
                </a:cubicBezTo>
                <a:cubicBezTo>
                  <a:pt x="2674985" y="56498"/>
                  <a:pt x="2687739" y="71828"/>
                  <a:pt x="2705462" y="81279"/>
                </a:cubicBezTo>
                <a:cubicBezTo>
                  <a:pt x="2715665" y="86597"/>
                  <a:pt x="2728575" y="89161"/>
                  <a:pt x="2740297" y="92890"/>
                </a:cubicBezTo>
                <a:cubicBezTo>
                  <a:pt x="2822642" y="147354"/>
                  <a:pt x="2707545" y="80823"/>
                  <a:pt x="2809965" y="127725"/>
                </a:cubicBezTo>
                <a:cubicBezTo>
                  <a:pt x="2822244" y="131775"/>
                  <a:pt x="2833725" y="141518"/>
                  <a:pt x="2844800" y="150947"/>
                </a:cubicBezTo>
                <a:cubicBezTo>
                  <a:pt x="2859856" y="158333"/>
                  <a:pt x="2873909" y="163831"/>
                  <a:pt x="2891245" y="174170"/>
                </a:cubicBezTo>
                <a:cubicBezTo>
                  <a:pt x="2964213" y="214230"/>
                  <a:pt x="2892803" y="180118"/>
                  <a:pt x="2960913" y="209005"/>
                </a:cubicBezTo>
                <a:cubicBezTo>
                  <a:pt x="3014678" y="248214"/>
                  <a:pt x="2964327" y="216671"/>
                  <a:pt x="3018970" y="243839"/>
                </a:cubicBezTo>
                <a:cubicBezTo>
                  <a:pt x="3102875" y="293363"/>
                  <a:pt x="3005568" y="250172"/>
                  <a:pt x="3088640" y="278673"/>
                </a:cubicBezTo>
                <a:cubicBezTo>
                  <a:pt x="3102013" y="287107"/>
                  <a:pt x="3110718" y="295821"/>
                  <a:pt x="3123473" y="301897"/>
                </a:cubicBezTo>
                <a:cubicBezTo>
                  <a:pt x="3232497" y="363958"/>
                  <a:pt x="3092253" y="265419"/>
                  <a:pt x="3193142" y="336730"/>
                </a:cubicBezTo>
                <a:cubicBezTo>
                  <a:pt x="3200445" y="348971"/>
                  <a:pt x="3204569" y="364068"/>
                  <a:pt x="3216365" y="371565"/>
                </a:cubicBezTo>
                <a:cubicBezTo>
                  <a:pt x="3230365" y="380634"/>
                  <a:pt x="3247606" y="379663"/>
                  <a:pt x="3262810" y="383177"/>
                </a:cubicBezTo>
                <a:cubicBezTo>
                  <a:pt x="3273968" y="384603"/>
                  <a:pt x="3285306" y="391649"/>
                  <a:pt x="3297645" y="394787"/>
                </a:cubicBezTo>
                <a:cubicBezTo>
                  <a:pt x="3348062" y="433196"/>
                  <a:pt x="3317855" y="407965"/>
                  <a:pt x="3402148" y="441233"/>
                </a:cubicBezTo>
                <a:cubicBezTo>
                  <a:pt x="3415437" y="443201"/>
                  <a:pt x="3430195" y="449882"/>
                  <a:pt x="3436983" y="452845"/>
                </a:cubicBezTo>
              </a:path>
            </a:pathLst>
          </a:custGeom>
          <a:noFill/>
          <a:ln w="38100">
            <a:solidFill>
              <a:schemeClr val="accent6">
                <a:lumMod val="75000"/>
              </a:schemeClr>
            </a:solidFill>
            <a:extLst>
              <a:ext uri="{C807C97D-BFC1-408E-A445-0C87EB9F89A2}">
                <ask:lineSketchStyleProps xmlns:ask="http://schemas.microsoft.com/office/drawing/2018/sketchyshapes" xmlns="" sd="1311803144">
                  <a:custGeom>
                    <a:avLst/>
                    <a:gdLst>
                      <a:gd name="connsiteX0" fmla="*/ 0 w 2577737"/>
                      <a:gd name="connsiteY0" fmla="*/ 0 h 339634"/>
                      <a:gd name="connsiteX1" fmla="*/ 156754 w 2577737"/>
                      <a:gd name="connsiteY1" fmla="*/ 8708 h 339634"/>
                      <a:gd name="connsiteX2" fmla="*/ 191588 w 2577737"/>
                      <a:gd name="connsiteY2" fmla="*/ 17417 h 339634"/>
                      <a:gd name="connsiteX3" fmla="*/ 252548 w 2577737"/>
                      <a:gd name="connsiteY3" fmla="*/ 26125 h 339634"/>
                      <a:gd name="connsiteX4" fmla="*/ 348343 w 2577737"/>
                      <a:gd name="connsiteY4" fmla="*/ 43543 h 339634"/>
                      <a:gd name="connsiteX5" fmla="*/ 391885 w 2577737"/>
                      <a:gd name="connsiteY5" fmla="*/ 52251 h 339634"/>
                      <a:gd name="connsiteX6" fmla="*/ 470263 w 2577737"/>
                      <a:gd name="connsiteY6" fmla="*/ 60960 h 339634"/>
                      <a:gd name="connsiteX7" fmla="*/ 566057 w 2577737"/>
                      <a:gd name="connsiteY7" fmla="*/ 78377 h 339634"/>
                      <a:gd name="connsiteX8" fmla="*/ 600891 w 2577737"/>
                      <a:gd name="connsiteY8" fmla="*/ 87085 h 339634"/>
                      <a:gd name="connsiteX9" fmla="*/ 644434 w 2577737"/>
                      <a:gd name="connsiteY9" fmla="*/ 95794 h 339634"/>
                      <a:gd name="connsiteX10" fmla="*/ 714103 w 2577737"/>
                      <a:gd name="connsiteY10" fmla="*/ 113211 h 339634"/>
                      <a:gd name="connsiteX11" fmla="*/ 888274 w 2577737"/>
                      <a:gd name="connsiteY11" fmla="*/ 121920 h 339634"/>
                      <a:gd name="connsiteX12" fmla="*/ 940525 w 2577737"/>
                      <a:gd name="connsiteY12" fmla="*/ 139337 h 339634"/>
                      <a:gd name="connsiteX13" fmla="*/ 1001485 w 2577737"/>
                      <a:gd name="connsiteY13" fmla="*/ 156754 h 339634"/>
                      <a:gd name="connsiteX14" fmla="*/ 1201783 w 2577737"/>
                      <a:gd name="connsiteY14" fmla="*/ 148045 h 339634"/>
                      <a:gd name="connsiteX15" fmla="*/ 1271451 w 2577737"/>
                      <a:gd name="connsiteY15" fmla="*/ 130628 h 339634"/>
                      <a:gd name="connsiteX16" fmla="*/ 1341120 w 2577737"/>
                      <a:gd name="connsiteY16" fmla="*/ 113211 h 339634"/>
                      <a:gd name="connsiteX17" fmla="*/ 1463040 w 2577737"/>
                      <a:gd name="connsiteY17" fmla="*/ 95794 h 339634"/>
                      <a:gd name="connsiteX18" fmla="*/ 1515291 w 2577737"/>
                      <a:gd name="connsiteY18" fmla="*/ 78377 h 339634"/>
                      <a:gd name="connsiteX19" fmla="*/ 1541417 w 2577737"/>
                      <a:gd name="connsiteY19" fmla="*/ 69668 h 339634"/>
                      <a:gd name="connsiteX20" fmla="*/ 1584960 w 2577737"/>
                      <a:gd name="connsiteY20" fmla="*/ 60960 h 339634"/>
                      <a:gd name="connsiteX21" fmla="*/ 1619794 w 2577737"/>
                      <a:gd name="connsiteY21" fmla="*/ 52251 h 339634"/>
                      <a:gd name="connsiteX22" fmla="*/ 1645920 w 2577737"/>
                      <a:gd name="connsiteY22" fmla="*/ 43543 h 339634"/>
                      <a:gd name="connsiteX23" fmla="*/ 1750423 w 2577737"/>
                      <a:gd name="connsiteY23" fmla="*/ 34834 h 339634"/>
                      <a:gd name="connsiteX24" fmla="*/ 1994263 w 2577737"/>
                      <a:gd name="connsiteY24" fmla="*/ 43543 h 339634"/>
                      <a:gd name="connsiteX25" fmla="*/ 2029097 w 2577737"/>
                      <a:gd name="connsiteY25" fmla="*/ 60960 h 339634"/>
                      <a:gd name="connsiteX26" fmla="*/ 2055223 w 2577737"/>
                      <a:gd name="connsiteY26" fmla="*/ 69668 h 339634"/>
                      <a:gd name="connsiteX27" fmla="*/ 2107474 w 2577737"/>
                      <a:gd name="connsiteY27" fmla="*/ 95794 h 339634"/>
                      <a:gd name="connsiteX28" fmla="*/ 2133600 w 2577737"/>
                      <a:gd name="connsiteY28" fmla="*/ 113211 h 339634"/>
                      <a:gd name="connsiteX29" fmla="*/ 2168434 w 2577737"/>
                      <a:gd name="connsiteY29" fmla="*/ 130628 h 339634"/>
                      <a:gd name="connsiteX30" fmla="*/ 2220685 w 2577737"/>
                      <a:gd name="connsiteY30" fmla="*/ 156754 h 339634"/>
                      <a:gd name="connsiteX31" fmla="*/ 2264228 w 2577737"/>
                      <a:gd name="connsiteY31" fmla="*/ 182880 h 339634"/>
                      <a:gd name="connsiteX32" fmla="*/ 2316480 w 2577737"/>
                      <a:gd name="connsiteY32" fmla="*/ 209005 h 339634"/>
                      <a:gd name="connsiteX33" fmla="*/ 2342605 w 2577737"/>
                      <a:gd name="connsiteY33" fmla="*/ 226423 h 339634"/>
                      <a:gd name="connsiteX34" fmla="*/ 2394857 w 2577737"/>
                      <a:gd name="connsiteY34" fmla="*/ 252548 h 339634"/>
                      <a:gd name="connsiteX35" fmla="*/ 2412274 w 2577737"/>
                      <a:gd name="connsiteY35" fmla="*/ 278674 h 339634"/>
                      <a:gd name="connsiteX36" fmla="*/ 2447108 w 2577737"/>
                      <a:gd name="connsiteY36" fmla="*/ 287383 h 339634"/>
                      <a:gd name="connsiteX37" fmla="*/ 2473234 w 2577737"/>
                      <a:gd name="connsiteY37" fmla="*/ 296091 h 339634"/>
                      <a:gd name="connsiteX38" fmla="*/ 2551611 w 2577737"/>
                      <a:gd name="connsiteY38" fmla="*/ 330925 h 339634"/>
                      <a:gd name="connsiteX39" fmla="*/ 2577737 w 2577737"/>
                      <a:gd name="connsiteY39" fmla="*/ 339634 h 33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577737" h="339634">
                        <a:moveTo>
                          <a:pt x="0" y="0"/>
                        </a:moveTo>
                        <a:cubicBezTo>
                          <a:pt x="52251" y="2903"/>
                          <a:pt x="104637" y="3970"/>
                          <a:pt x="156754" y="8708"/>
                        </a:cubicBezTo>
                        <a:cubicBezTo>
                          <a:pt x="168674" y="9792"/>
                          <a:pt x="179812" y="15276"/>
                          <a:pt x="191588" y="17417"/>
                        </a:cubicBezTo>
                        <a:cubicBezTo>
                          <a:pt x="211783" y="21089"/>
                          <a:pt x="232228" y="23222"/>
                          <a:pt x="252548" y="26125"/>
                        </a:cubicBezTo>
                        <a:cubicBezTo>
                          <a:pt x="305841" y="43890"/>
                          <a:pt x="256908" y="29476"/>
                          <a:pt x="348343" y="43543"/>
                        </a:cubicBezTo>
                        <a:cubicBezTo>
                          <a:pt x="362972" y="45794"/>
                          <a:pt x="377232" y="50158"/>
                          <a:pt x="391885" y="52251"/>
                        </a:cubicBezTo>
                        <a:cubicBezTo>
                          <a:pt x="417908" y="55968"/>
                          <a:pt x="444137" y="58057"/>
                          <a:pt x="470263" y="60960"/>
                        </a:cubicBezTo>
                        <a:cubicBezTo>
                          <a:pt x="549270" y="80711"/>
                          <a:pt x="451644" y="57575"/>
                          <a:pt x="566057" y="78377"/>
                        </a:cubicBezTo>
                        <a:cubicBezTo>
                          <a:pt x="577833" y="80518"/>
                          <a:pt x="589207" y="84489"/>
                          <a:pt x="600891" y="87085"/>
                        </a:cubicBezTo>
                        <a:cubicBezTo>
                          <a:pt x="615340" y="90296"/>
                          <a:pt x="630011" y="92466"/>
                          <a:pt x="644434" y="95794"/>
                        </a:cubicBezTo>
                        <a:cubicBezTo>
                          <a:pt x="667759" y="101177"/>
                          <a:pt x="690195" y="112016"/>
                          <a:pt x="714103" y="113211"/>
                        </a:cubicBezTo>
                        <a:lnTo>
                          <a:pt x="888274" y="121920"/>
                        </a:lnTo>
                        <a:cubicBezTo>
                          <a:pt x="905691" y="127726"/>
                          <a:pt x="922714" y="134885"/>
                          <a:pt x="940525" y="139337"/>
                        </a:cubicBezTo>
                        <a:cubicBezTo>
                          <a:pt x="984265" y="150271"/>
                          <a:pt x="964005" y="144260"/>
                          <a:pt x="1001485" y="156754"/>
                        </a:cubicBezTo>
                        <a:cubicBezTo>
                          <a:pt x="1068251" y="153851"/>
                          <a:pt x="1135265" y="154482"/>
                          <a:pt x="1201783" y="148045"/>
                        </a:cubicBezTo>
                        <a:cubicBezTo>
                          <a:pt x="1225609" y="145739"/>
                          <a:pt x="1247978" y="135322"/>
                          <a:pt x="1271451" y="130628"/>
                        </a:cubicBezTo>
                        <a:cubicBezTo>
                          <a:pt x="1431942" y="98532"/>
                          <a:pt x="1234006" y="139989"/>
                          <a:pt x="1341120" y="113211"/>
                        </a:cubicBezTo>
                        <a:cubicBezTo>
                          <a:pt x="1385477" y="102122"/>
                          <a:pt x="1414281" y="101212"/>
                          <a:pt x="1463040" y="95794"/>
                        </a:cubicBezTo>
                        <a:lnTo>
                          <a:pt x="1515291" y="78377"/>
                        </a:lnTo>
                        <a:cubicBezTo>
                          <a:pt x="1524000" y="75474"/>
                          <a:pt x="1532415" y="71468"/>
                          <a:pt x="1541417" y="69668"/>
                        </a:cubicBezTo>
                        <a:cubicBezTo>
                          <a:pt x="1555931" y="66765"/>
                          <a:pt x="1570511" y="64171"/>
                          <a:pt x="1584960" y="60960"/>
                        </a:cubicBezTo>
                        <a:cubicBezTo>
                          <a:pt x="1596644" y="58364"/>
                          <a:pt x="1608286" y="55539"/>
                          <a:pt x="1619794" y="52251"/>
                        </a:cubicBezTo>
                        <a:cubicBezTo>
                          <a:pt x="1628620" y="49729"/>
                          <a:pt x="1636821" y="44756"/>
                          <a:pt x="1645920" y="43543"/>
                        </a:cubicBezTo>
                        <a:cubicBezTo>
                          <a:pt x="1680568" y="38923"/>
                          <a:pt x="1715589" y="37737"/>
                          <a:pt x="1750423" y="34834"/>
                        </a:cubicBezTo>
                        <a:cubicBezTo>
                          <a:pt x="1831703" y="37737"/>
                          <a:pt x="1913286" y="35951"/>
                          <a:pt x="1994263" y="43543"/>
                        </a:cubicBezTo>
                        <a:cubicBezTo>
                          <a:pt x="2007188" y="44755"/>
                          <a:pt x="2017165" y="55846"/>
                          <a:pt x="2029097" y="60960"/>
                        </a:cubicBezTo>
                        <a:cubicBezTo>
                          <a:pt x="2037534" y="64576"/>
                          <a:pt x="2046514" y="66765"/>
                          <a:pt x="2055223" y="69668"/>
                        </a:cubicBezTo>
                        <a:cubicBezTo>
                          <a:pt x="2130087" y="119578"/>
                          <a:pt x="2035369" y="59742"/>
                          <a:pt x="2107474" y="95794"/>
                        </a:cubicBezTo>
                        <a:cubicBezTo>
                          <a:pt x="2116835" y="100475"/>
                          <a:pt x="2124513" y="108018"/>
                          <a:pt x="2133600" y="113211"/>
                        </a:cubicBezTo>
                        <a:cubicBezTo>
                          <a:pt x="2144871" y="119652"/>
                          <a:pt x="2157163" y="124187"/>
                          <a:pt x="2168434" y="130628"/>
                        </a:cubicBezTo>
                        <a:cubicBezTo>
                          <a:pt x="2215704" y="157639"/>
                          <a:pt x="2172785" y="140786"/>
                          <a:pt x="2220685" y="156754"/>
                        </a:cubicBezTo>
                        <a:cubicBezTo>
                          <a:pt x="2254706" y="190773"/>
                          <a:pt x="2219009" y="160270"/>
                          <a:pt x="2264228" y="182880"/>
                        </a:cubicBezTo>
                        <a:cubicBezTo>
                          <a:pt x="2331744" y="216639"/>
                          <a:pt x="2250822" y="187121"/>
                          <a:pt x="2316480" y="209005"/>
                        </a:cubicBezTo>
                        <a:cubicBezTo>
                          <a:pt x="2325188" y="214811"/>
                          <a:pt x="2333244" y="221742"/>
                          <a:pt x="2342605" y="226423"/>
                        </a:cubicBezTo>
                        <a:cubicBezTo>
                          <a:pt x="2414728" y="262485"/>
                          <a:pt x="2319969" y="202624"/>
                          <a:pt x="2394857" y="252548"/>
                        </a:cubicBezTo>
                        <a:cubicBezTo>
                          <a:pt x="2400663" y="261257"/>
                          <a:pt x="2403565" y="272868"/>
                          <a:pt x="2412274" y="278674"/>
                        </a:cubicBezTo>
                        <a:cubicBezTo>
                          <a:pt x="2422232" y="285313"/>
                          <a:pt x="2435600" y="284095"/>
                          <a:pt x="2447108" y="287383"/>
                        </a:cubicBezTo>
                        <a:cubicBezTo>
                          <a:pt x="2455934" y="289905"/>
                          <a:pt x="2464525" y="293188"/>
                          <a:pt x="2473234" y="296091"/>
                        </a:cubicBezTo>
                        <a:cubicBezTo>
                          <a:pt x="2514636" y="323692"/>
                          <a:pt x="2489430" y="310198"/>
                          <a:pt x="2551611" y="330925"/>
                        </a:cubicBezTo>
                        <a:lnTo>
                          <a:pt x="2577737" y="339634"/>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7" name="Freeform: Shape 46">
            <a:extLst>
              <a:ext uri="{FF2B5EF4-FFF2-40B4-BE49-F238E27FC236}">
                <a16:creationId xmlns:a16="http://schemas.microsoft.com/office/drawing/2014/main" id="{2E0106BC-3D12-4613-AB8B-944499735982}"/>
              </a:ext>
            </a:extLst>
          </p:cNvPr>
          <p:cNvSpPr/>
          <p:nvPr/>
        </p:nvSpPr>
        <p:spPr>
          <a:xfrm>
            <a:off x="2775133" y="4365898"/>
            <a:ext cx="3773713" cy="1755780"/>
          </a:xfrm>
          <a:custGeom>
            <a:avLst/>
            <a:gdLst>
              <a:gd name="connsiteX0" fmla="*/ 0 w 3773713"/>
              <a:gd name="connsiteY0" fmla="*/ 1672045 h 1755780"/>
              <a:gd name="connsiteX1" fmla="*/ 116113 w 3773713"/>
              <a:gd name="connsiteY1" fmla="*/ 1695268 h 1755780"/>
              <a:gd name="connsiteX2" fmla="*/ 162559 w 3773713"/>
              <a:gd name="connsiteY2" fmla="*/ 1706880 h 1755780"/>
              <a:gd name="connsiteX3" fmla="*/ 232227 w 3773713"/>
              <a:gd name="connsiteY3" fmla="*/ 1718490 h 1755780"/>
              <a:gd name="connsiteX4" fmla="*/ 847633 w 3773713"/>
              <a:gd name="connsiteY4" fmla="*/ 1718490 h 1755780"/>
              <a:gd name="connsiteX5" fmla="*/ 963747 w 3773713"/>
              <a:gd name="connsiteY5" fmla="*/ 1683657 h 1755780"/>
              <a:gd name="connsiteX6" fmla="*/ 998582 w 3773713"/>
              <a:gd name="connsiteY6" fmla="*/ 1672045 h 1755780"/>
              <a:gd name="connsiteX7" fmla="*/ 1079862 w 3773713"/>
              <a:gd name="connsiteY7" fmla="*/ 1602377 h 1755780"/>
              <a:gd name="connsiteX8" fmla="*/ 1126307 w 3773713"/>
              <a:gd name="connsiteY8" fmla="*/ 1555930 h 1755780"/>
              <a:gd name="connsiteX9" fmla="*/ 1161142 w 3773713"/>
              <a:gd name="connsiteY9" fmla="*/ 1486262 h 1755780"/>
              <a:gd name="connsiteX10" fmla="*/ 1207587 w 3773713"/>
              <a:gd name="connsiteY10" fmla="*/ 1393370 h 1755780"/>
              <a:gd name="connsiteX11" fmla="*/ 1254033 w 3773713"/>
              <a:gd name="connsiteY11" fmla="*/ 1323702 h 1755780"/>
              <a:gd name="connsiteX12" fmla="*/ 1323702 w 3773713"/>
              <a:gd name="connsiteY12" fmla="*/ 1219200 h 1755780"/>
              <a:gd name="connsiteX13" fmla="*/ 1346925 w 3773713"/>
              <a:gd name="connsiteY13" fmla="*/ 1184365 h 1755780"/>
              <a:gd name="connsiteX14" fmla="*/ 1416593 w 3773713"/>
              <a:gd name="connsiteY14" fmla="*/ 1114697 h 1755780"/>
              <a:gd name="connsiteX15" fmla="*/ 1486262 w 3773713"/>
              <a:gd name="connsiteY15" fmla="*/ 1045028 h 1755780"/>
              <a:gd name="connsiteX16" fmla="*/ 1521095 w 3773713"/>
              <a:gd name="connsiteY16" fmla="*/ 1010194 h 1755780"/>
              <a:gd name="connsiteX17" fmla="*/ 1579153 w 3773713"/>
              <a:gd name="connsiteY17" fmla="*/ 928914 h 1755780"/>
              <a:gd name="connsiteX18" fmla="*/ 1602375 w 3773713"/>
              <a:gd name="connsiteY18" fmla="*/ 905690 h 1755780"/>
              <a:gd name="connsiteX19" fmla="*/ 1613987 w 3773713"/>
              <a:gd name="connsiteY19" fmla="*/ 870857 h 1755780"/>
              <a:gd name="connsiteX20" fmla="*/ 1718490 w 3773713"/>
              <a:gd name="connsiteY20" fmla="*/ 754742 h 1755780"/>
              <a:gd name="connsiteX21" fmla="*/ 1753325 w 3773713"/>
              <a:gd name="connsiteY21" fmla="*/ 673462 h 1755780"/>
              <a:gd name="connsiteX22" fmla="*/ 1834605 w 3773713"/>
              <a:gd name="connsiteY22" fmla="*/ 580570 h 1755780"/>
              <a:gd name="connsiteX23" fmla="*/ 1892662 w 3773713"/>
              <a:gd name="connsiteY23" fmla="*/ 510902 h 1755780"/>
              <a:gd name="connsiteX24" fmla="*/ 1927495 w 3773713"/>
              <a:gd name="connsiteY24" fmla="*/ 499290 h 1755780"/>
              <a:gd name="connsiteX25" fmla="*/ 2020387 w 3773713"/>
              <a:gd name="connsiteY25" fmla="*/ 429622 h 1755780"/>
              <a:gd name="connsiteX26" fmla="*/ 2090055 w 3773713"/>
              <a:gd name="connsiteY26" fmla="*/ 383177 h 1755780"/>
              <a:gd name="connsiteX27" fmla="*/ 2113279 w 3773713"/>
              <a:gd name="connsiteY27" fmla="*/ 359954 h 1755780"/>
              <a:gd name="connsiteX28" fmla="*/ 2159725 w 3773713"/>
              <a:gd name="connsiteY28" fmla="*/ 348342 h 1755780"/>
              <a:gd name="connsiteX29" fmla="*/ 2229393 w 3773713"/>
              <a:gd name="connsiteY29" fmla="*/ 301897 h 1755780"/>
              <a:gd name="connsiteX30" fmla="*/ 2299062 w 3773713"/>
              <a:gd name="connsiteY30" fmla="*/ 255450 h 1755780"/>
              <a:gd name="connsiteX31" fmla="*/ 2380342 w 3773713"/>
              <a:gd name="connsiteY31" fmla="*/ 185782 h 1755780"/>
              <a:gd name="connsiteX32" fmla="*/ 2415175 w 3773713"/>
              <a:gd name="connsiteY32" fmla="*/ 174170 h 1755780"/>
              <a:gd name="connsiteX33" fmla="*/ 2438399 w 3773713"/>
              <a:gd name="connsiteY33" fmla="*/ 150948 h 1755780"/>
              <a:gd name="connsiteX34" fmla="*/ 2519679 w 3773713"/>
              <a:gd name="connsiteY34" fmla="*/ 104502 h 1755780"/>
              <a:gd name="connsiteX35" fmla="*/ 2635793 w 3773713"/>
              <a:gd name="connsiteY35" fmla="*/ 69668 h 1755780"/>
              <a:gd name="connsiteX36" fmla="*/ 2705462 w 3773713"/>
              <a:gd name="connsiteY36" fmla="*/ 46445 h 1755780"/>
              <a:gd name="connsiteX37" fmla="*/ 2740295 w 3773713"/>
              <a:gd name="connsiteY37" fmla="*/ 34834 h 1755780"/>
              <a:gd name="connsiteX38" fmla="*/ 2821575 w 3773713"/>
              <a:gd name="connsiteY38" fmla="*/ 11610 h 1755780"/>
              <a:gd name="connsiteX39" fmla="*/ 2914467 w 3773713"/>
              <a:gd name="connsiteY39" fmla="*/ 0 h 1755780"/>
              <a:gd name="connsiteX40" fmla="*/ 3518262 w 3773713"/>
              <a:gd name="connsiteY40" fmla="*/ 11610 h 1755780"/>
              <a:gd name="connsiteX41" fmla="*/ 3553095 w 3773713"/>
              <a:gd name="connsiteY41" fmla="*/ 23222 h 1755780"/>
              <a:gd name="connsiteX42" fmla="*/ 3669210 w 3773713"/>
              <a:gd name="connsiteY42" fmla="*/ 46445 h 1755780"/>
              <a:gd name="connsiteX43" fmla="*/ 3738879 w 3773713"/>
              <a:gd name="connsiteY43" fmla="*/ 69668 h 1755780"/>
              <a:gd name="connsiteX44" fmla="*/ 3773713 w 3773713"/>
              <a:gd name="connsiteY44" fmla="*/ 104502 h 17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3713" h="1755780" extrusionOk="0">
                <a:moveTo>
                  <a:pt x="0" y="1672045"/>
                </a:moveTo>
                <a:cubicBezTo>
                  <a:pt x="39649" y="1675151"/>
                  <a:pt x="81624" y="1687501"/>
                  <a:pt x="116113" y="1695268"/>
                </a:cubicBezTo>
                <a:cubicBezTo>
                  <a:pt x="130589" y="1700110"/>
                  <a:pt x="146971" y="1703949"/>
                  <a:pt x="162559" y="1706880"/>
                </a:cubicBezTo>
                <a:cubicBezTo>
                  <a:pt x="186009" y="1712548"/>
                  <a:pt x="210629" y="1715586"/>
                  <a:pt x="232227" y="1718490"/>
                </a:cubicBezTo>
                <a:cubicBezTo>
                  <a:pt x="440585" y="1813252"/>
                  <a:pt x="289483" y="1742097"/>
                  <a:pt x="847633" y="1718490"/>
                </a:cubicBezTo>
                <a:cubicBezTo>
                  <a:pt x="867564" y="1717314"/>
                  <a:pt x="956369" y="1685912"/>
                  <a:pt x="963747" y="1683657"/>
                </a:cubicBezTo>
                <a:cubicBezTo>
                  <a:pt x="966523" y="1679443"/>
                  <a:pt x="982639" y="1679734"/>
                  <a:pt x="998582" y="1672045"/>
                </a:cubicBezTo>
                <a:cubicBezTo>
                  <a:pt x="1103597" y="1584661"/>
                  <a:pt x="964861" y="1709770"/>
                  <a:pt x="1079862" y="1602377"/>
                </a:cubicBezTo>
                <a:cubicBezTo>
                  <a:pt x="1097211" y="1586461"/>
                  <a:pt x="1112753" y="1568871"/>
                  <a:pt x="1126307" y="1555930"/>
                </a:cubicBezTo>
                <a:cubicBezTo>
                  <a:pt x="1153289" y="1491789"/>
                  <a:pt x="1128270" y="1567510"/>
                  <a:pt x="1161142" y="1486262"/>
                </a:cubicBezTo>
                <a:cubicBezTo>
                  <a:pt x="1177674" y="1455092"/>
                  <a:pt x="1184107" y="1426615"/>
                  <a:pt x="1207587" y="1393370"/>
                </a:cubicBezTo>
                <a:cubicBezTo>
                  <a:pt x="1223320" y="1369755"/>
                  <a:pt x="1236275" y="1349902"/>
                  <a:pt x="1254033" y="1323702"/>
                </a:cubicBezTo>
                <a:cubicBezTo>
                  <a:pt x="1316688" y="1215865"/>
                  <a:pt x="1266751" y="1296189"/>
                  <a:pt x="1323702" y="1219200"/>
                </a:cubicBezTo>
                <a:cubicBezTo>
                  <a:pt x="1329432" y="1206536"/>
                  <a:pt x="1335631" y="1194410"/>
                  <a:pt x="1346925" y="1184365"/>
                </a:cubicBezTo>
                <a:cubicBezTo>
                  <a:pt x="1372301" y="1158349"/>
                  <a:pt x="1393772" y="1135561"/>
                  <a:pt x="1416593" y="1114697"/>
                </a:cubicBezTo>
                <a:cubicBezTo>
                  <a:pt x="1424201" y="1108163"/>
                  <a:pt x="1462850" y="1074035"/>
                  <a:pt x="1486262" y="1045028"/>
                </a:cubicBezTo>
                <a:cubicBezTo>
                  <a:pt x="1497768" y="1032750"/>
                  <a:pt x="1510054" y="1023476"/>
                  <a:pt x="1521095" y="1010194"/>
                </a:cubicBezTo>
                <a:cubicBezTo>
                  <a:pt x="1543416" y="976018"/>
                  <a:pt x="1552187" y="959947"/>
                  <a:pt x="1579153" y="928914"/>
                </a:cubicBezTo>
                <a:cubicBezTo>
                  <a:pt x="1586195" y="919551"/>
                  <a:pt x="1594370" y="912001"/>
                  <a:pt x="1602375" y="905690"/>
                </a:cubicBezTo>
                <a:cubicBezTo>
                  <a:pt x="1604613" y="892264"/>
                  <a:pt x="1607150" y="880859"/>
                  <a:pt x="1613987" y="870857"/>
                </a:cubicBezTo>
                <a:cubicBezTo>
                  <a:pt x="1695646" y="768039"/>
                  <a:pt x="1677069" y="839413"/>
                  <a:pt x="1718490" y="754742"/>
                </a:cubicBezTo>
                <a:cubicBezTo>
                  <a:pt x="1778408" y="664186"/>
                  <a:pt x="1716245" y="752025"/>
                  <a:pt x="1753325" y="673462"/>
                </a:cubicBezTo>
                <a:cubicBezTo>
                  <a:pt x="1783524" y="606928"/>
                  <a:pt x="1765930" y="670127"/>
                  <a:pt x="1834605" y="580570"/>
                </a:cubicBezTo>
                <a:cubicBezTo>
                  <a:pt x="1854656" y="556749"/>
                  <a:pt x="1865717" y="529637"/>
                  <a:pt x="1892662" y="510902"/>
                </a:cubicBezTo>
                <a:cubicBezTo>
                  <a:pt x="1903269" y="502841"/>
                  <a:pt x="1918170" y="502501"/>
                  <a:pt x="1927495" y="499290"/>
                </a:cubicBezTo>
                <a:cubicBezTo>
                  <a:pt x="1972642" y="454374"/>
                  <a:pt x="1940813" y="481329"/>
                  <a:pt x="2020387" y="429622"/>
                </a:cubicBezTo>
                <a:cubicBezTo>
                  <a:pt x="2042972" y="416215"/>
                  <a:pt x="2072949" y="388126"/>
                  <a:pt x="2090055" y="383177"/>
                </a:cubicBezTo>
                <a:cubicBezTo>
                  <a:pt x="2097787" y="375735"/>
                  <a:pt x="2102549" y="363429"/>
                  <a:pt x="2113279" y="359954"/>
                </a:cubicBezTo>
                <a:cubicBezTo>
                  <a:pt x="2125846" y="352327"/>
                  <a:pt x="2142477" y="350275"/>
                  <a:pt x="2159725" y="348342"/>
                </a:cubicBezTo>
                <a:cubicBezTo>
                  <a:pt x="2247681" y="243683"/>
                  <a:pt x="2126794" y="367083"/>
                  <a:pt x="2229393" y="301897"/>
                </a:cubicBezTo>
                <a:cubicBezTo>
                  <a:pt x="2308058" y="237548"/>
                  <a:pt x="2210491" y="274894"/>
                  <a:pt x="2299062" y="255450"/>
                </a:cubicBezTo>
                <a:cubicBezTo>
                  <a:pt x="2325900" y="226508"/>
                  <a:pt x="2345586" y="206063"/>
                  <a:pt x="2380342" y="185782"/>
                </a:cubicBezTo>
                <a:cubicBezTo>
                  <a:pt x="2390064" y="180527"/>
                  <a:pt x="2405549" y="176909"/>
                  <a:pt x="2415175" y="174170"/>
                </a:cubicBezTo>
                <a:cubicBezTo>
                  <a:pt x="2423246" y="167156"/>
                  <a:pt x="2430591" y="158009"/>
                  <a:pt x="2438399" y="150948"/>
                </a:cubicBezTo>
                <a:cubicBezTo>
                  <a:pt x="2463610" y="134658"/>
                  <a:pt x="2496129" y="116354"/>
                  <a:pt x="2519679" y="104502"/>
                </a:cubicBezTo>
                <a:cubicBezTo>
                  <a:pt x="2603289" y="73611"/>
                  <a:pt x="2567242" y="94580"/>
                  <a:pt x="2635793" y="69668"/>
                </a:cubicBezTo>
                <a:cubicBezTo>
                  <a:pt x="2659464" y="63393"/>
                  <a:pt x="2682464" y="52511"/>
                  <a:pt x="2705462" y="46445"/>
                </a:cubicBezTo>
                <a:cubicBezTo>
                  <a:pt x="2720089" y="40092"/>
                  <a:pt x="2730307" y="40022"/>
                  <a:pt x="2740295" y="34834"/>
                </a:cubicBezTo>
                <a:cubicBezTo>
                  <a:pt x="2768091" y="28856"/>
                  <a:pt x="2790243" y="15834"/>
                  <a:pt x="2821575" y="11610"/>
                </a:cubicBezTo>
                <a:cubicBezTo>
                  <a:pt x="2850736" y="7923"/>
                  <a:pt x="2885585" y="2454"/>
                  <a:pt x="2914467" y="0"/>
                </a:cubicBezTo>
                <a:cubicBezTo>
                  <a:pt x="3040320" y="-22788"/>
                  <a:pt x="3221315" y="-18868"/>
                  <a:pt x="3518262" y="11610"/>
                </a:cubicBezTo>
                <a:cubicBezTo>
                  <a:pt x="3531976" y="12660"/>
                  <a:pt x="3540645" y="20313"/>
                  <a:pt x="3553095" y="23222"/>
                </a:cubicBezTo>
                <a:cubicBezTo>
                  <a:pt x="3602811" y="36346"/>
                  <a:pt x="3616006" y="36033"/>
                  <a:pt x="3669210" y="46445"/>
                </a:cubicBezTo>
                <a:cubicBezTo>
                  <a:pt x="3692830" y="50102"/>
                  <a:pt x="3724903" y="49900"/>
                  <a:pt x="3738879" y="69668"/>
                </a:cubicBezTo>
                <a:cubicBezTo>
                  <a:pt x="3764145" y="109643"/>
                  <a:pt x="3744986" y="104733"/>
                  <a:pt x="3773713" y="104502"/>
                </a:cubicBezTo>
              </a:path>
            </a:pathLst>
          </a:custGeom>
          <a:noFill/>
          <a:ln w="38100">
            <a:extLst>
              <a:ext uri="{C807C97D-BFC1-408E-A445-0C87EB9F89A2}">
                <ask:lineSketchStyleProps xmlns:ask="http://schemas.microsoft.com/office/drawing/2018/sketchyshapes" xmlns="" sd="505139971">
                  <a:custGeom>
                    <a:avLst/>
                    <a:gdLst>
                      <a:gd name="connsiteX0" fmla="*/ 0 w 2830285"/>
                      <a:gd name="connsiteY0" fmla="*/ 1254034 h 1316835"/>
                      <a:gd name="connsiteX1" fmla="*/ 87085 w 2830285"/>
                      <a:gd name="connsiteY1" fmla="*/ 1271451 h 1316835"/>
                      <a:gd name="connsiteX2" fmla="*/ 121920 w 2830285"/>
                      <a:gd name="connsiteY2" fmla="*/ 1280160 h 1316835"/>
                      <a:gd name="connsiteX3" fmla="*/ 174171 w 2830285"/>
                      <a:gd name="connsiteY3" fmla="*/ 1288868 h 1316835"/>
                      <a:gd name="connsiteX4" fmla="*/ 635725 w 2830285"/>
                      <a:gd name="connsiteY4" fmla="*/ 1288868 h 1316835"/>
                      <a:gd name="connsiteX5" fmla="*/ 722811 w 2830285"/>
                      <a:gd name="connsiteY5" fmla="*/ 1262743 h 1316835"/>
                      <a:gd name="connsiteX6" fmla="*/ 748937 w 2830285"/>
                      <a:gd name="connsiteY6" fmla="*/ 1254034 h 1316835"/>
                      <a:gd name="connsiteX7" fmla="*/ 809897 w 2830285"/>
                      <a:gd name="connsiteY7" fmla="*/ 1201783 h 1316835"/>
                      <a:gd name="connsiteX8" fmla="*/ 844731 w 2830285"/>
                      <a:gd name="connsiteY8" fmla="*/ 1166948 h 1316835"/>
                      <a:gd name="connsiteX9" fmla="*/ 870857 w 2830285"/>
                      <a:gd name="connsiteY9" fmla="*/ 1114697 h 1316835"/>
                      <a:gd name="connsiteX10" fmla="*/ 905691 w 2830285"/>
                      <a:gd name="connsiteY10" fmla="*/ 1045028 h 1316835"/>
                      <a:gd name="connsiteX11" fmla="*/ 940525 w 2830285"/>
                      <a:gd name="connsiteY11" fmla="*/ 992777 h 1316835"/>
                      <a:gd name="connsiteX12" fmla="*/ 992777 w 2830285"/>
                      <a:gd name="connsiteY12" fmla="*/ 914400 h 1316835"/>
                      <a:gd name="connsiteX13" fmla="*/ 1010194 w 2830285"/>
                      <a:gd name="connsiteY13" fmla="*/ 888274 h 1316835"/>
                      <a:gd name="connsiteX14" fmla="*/ 1062445 w 2830285"/>
                      <a:gd name="connsiteY14" fmla="*/ 836023 h 1316835"/>
                      <a:gd name="connsiteX15" fmla="*/ 1114697 w 2830285"/>
                      <a:gd name="connsiteY15" fmla="*/ 783771 h 1316835"/>
                      <a:gd name="connsiteX16" fmla="*/ 1140822 w 2830285"/>
                      <a:gd name="connsiteY16" fmla="*/ 757646 h 1316835"/>
                      <a:gd name="connsiteX17" fmla="*/ 1184365 w 2830285"/>
                      <a:gd name="connsiteY17" fmla="*/ 696686 h 1316835"/>
                      <a:gd name="connsiteX18" fmla="*/ 1201782 w 2830285"/>
                      <a:gd name="connsiteY18" fmla="*/ 679268 h 1316835"/>
                      <a:gd name="connsiteX19" fmla="*/ 1210491 w 2830285"/>
                      <a:gd name="connsiteY19" fmla="*/ 653143 h 1316835"/>
                      <a:gd name="connsiteX20" fmla="*/ 1288868 w 2830285"/>
                      <a:gd name="connsiteY20" fmla="*/ 566057 h 1316835"/>
                      <a:gd name="connsiteX21" fmla="*/ 1314994 w 2830285"/>
                      <a:gd name="connsiteY21" fmla="*/ 505097 h 1316835"/>
                      <a:gd name="connsiteX22" fmla="*/ 1375954 w 2830285"/>
                      <a:gd name="connsiteY22" fmla="*/ 435428 h 1316835"/>
                      <a:gd name="connsiteX23" fmla="*/ 1419497 w 2830285"/>
                      <a:gd name="connsiteY23" fmla="*/ 383177 h 1316835"/>
                      <a:gd name="connsiteX24" fmla="*/ 1445622 w 2830285"/>
                      <a:gd name="connsiteY24" fmla="*/ 374468 h 1316835"/>
                      <a:gd name="connsiteX25" fmla="*/ 1515291 w 2830285"/>
                      <a:gd name="connsiteY25" fmla="*/ 322217 h 1316835"/>
                      <a:gd name="connsiteX26" fmla="*/ 1567542 w 2830285"/>
                      <a:gd name="connsiteY26" fmla="*/ 287383 h 1316835"/>
                      <a:gd name="connsiteX27" fmla="*/ 1584960 w 2830285"/>
                      <a:gd name="connsiteY27" fmla="*/ 269966 h 1316835"/>
                      <a:gd name="connsiteX28" fmla="*/ 1619794 w 2830285"/>
                      <a:gd name="connsiteY28" fmla="*/ 261257 h 1316835"/>
                      <a:gd name="connsiteX29" fmla="*/ 1672045 w 2830285"/>
                      <a:gd name="connsiteY29" fmla="*/ 226423 h 1316835"/>
                      <a:gd name="connsiteX30" fmla="*/ 1724297 w 2830285"/>
                      <a:gd name="connsiteY30" fmla="*/ 191588 h 1316835"/>
                      <a:gd name="connsiteX31" fmla="*/ 1785257 w 2830285"/>
                      <a:gd name="connsiteY31" fmla="*/ 139337 h 1316835"/>
                      <a:gd name="connsiteX32" fmla="*/ 1811382 w 2830285"/>
                      <a:gd name="connsiteY32" fmla="*/ 130628 h 1316835"/>
                      <a:gd name="connsiteX33" fmla="*/ 1828800 w 2830285"/>
                      <a:gd name="connsiteY33" fmla="*/ 113211 h 1316835"/>
                      <a:gd name="connsiteX34" fmla="*/ 1889760 w 2830285"/>
                      <a:gd name="connsiteY34" fmla="*/ 78377 h 1316835"/>
                      <a:gd name="connsiteX35" fmla="*/ 1976845 w 2830285"/>
                      <a:gd name="connsiteY35" fmla="*/ 52251 h 1316835"/>
                      <a:gd name="connsiteX36" fmla="*/ 2029097 w 2830285"/>
                      <a:gd name="connsiteY36" fmla="*/ 34834 h 1316835"/>
                      <a:gd name="connsiteX37" fmla="*/ 2055222 w 2830285"/>
                      <a:gd name="connsiteY37" fmla="*/ 26126 h 1316835"/>
                      <a:gd name="connsiteX38" fmla="*/ 2116182 w 2830285"/>
                      <a:gd name="connsiteY38" fmla="*/ 8708 h 1316835"/>
                      <a:gd name="connsiteX39" fmla="*/ 2185851 w 2830285"/>
                      <a:gd name="connsiteY39" fmla="*/ 0 h 1316835"/>
                      <a:gd name="connsiteX40" fmla="*/ 2638697 w 2830285"/>
                      <a:gd name="connsiteY40" fmla="*/ 8708 h 1316835"/>
                      <a:gd name="connsiteX41" fmla="*/ 2664822 w 2830285"/>
                      <a:gd name="connsiteY41" fmla="*/ 17417 h 1316835"/>
                      <a:gd name="connsiteX42" fmla="*/ 2751908 w 2830285"/>
                      <a:gd name="connsiteY42" fmla="*/ 34834 h 1316835"/>
                      <a:gd name="connsiteX43" fmla="*/ 2804160 w 2830285"/>
                      <a:gd name="connsiteY43" fmla="*/ 52251 h 1316835"/>
                      <a:gd name="connsiteX44" fmla="*/ 2830285 w 2830285"/>
                      <a:gd name="connsiteY44" fmla="*/ 78377 h 131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30285" h="1316835">
                        <a:moveTo>
                          <a:pt x="0" y="1254034"/>
                        </a:moveTo>
                        <a:cubicBezTo>
                          <a:pt x="29028" y="1259840"/>
                          <a:pt x="58366" y="1264271"/>
                          <a:pt x="87085" y="1271451"/>
                        </a:cubicBezTo>
                        <a:cubicBezTo>
                          <a:pt x="98697" y="1274354"/>
                          <a:pt x="110183" y="1277813"/>
                          <a:pt x="121920" y="1280160"/>
                        </a:cubicBezTo>
                        <a:cubicBezTo>
                          <a:pt x="139234" y="1283623"/>
                          <a:pt x="156754" y="1285965"/>
                          <a:pt x="174171" y="1288868"/>
                        </a:cubicBezTo>
                        <a:cubicBezTo>
                          <a:pt x="336725" y="1343055"/>
                          <a:pt x="211569" y="1304577"/>
                          <a:pt x="635725" y="1288868"/>
                        </a:cubicBezTo>
                        <a:cubicBezTo>
                          <a:pt x="650535" y="1288319"/>
                          <a:pt x="717241" y="1264600"/>
                          <a:pt x="722811" y="1262743"/>
                        </a:cubicBezTo>
                        <a:lnTo>
                          <a:pt x="748937" y="1254034"/>
                        </a:lnTo>
                        <a:cubicBezTo>
                          <a:pt x="823239" y="1179729"/>
                          <a:pt x="720526" y="1279982"/>
                          <a:pt x="809897" y="1201783"/>
                        </a:cubicBezTo>
                        <a:cubicBezTo>
                          <a:pt x="822255" y="1190970"/>
                          <a:pt x="833120" y="1178560"/>
                          <a:pt x="844731" y="1166948"/>
                        </a:cubicBezTo>
                        <a:cubicBezTo>
                          <a:pt x="862392" y="1113970"/>
                          <a:pt x="841916" y="1167757"/>
                          <a:pt x="870857" y="1114697"/>
                        </a:cubicBezTo>
                        <a:cubicBezTo>
                          <a:pt x="883290" y="1091903"/>
                          <a:pt x="891289" y="1066631"/>
                          <a:pt x="905691" y="1045028"/>
                        </a:cubicBezTo>
                        <a:cubicBezTo>
                          <a:pt x="917302" y="1027611"/>
                          <a:pt x="929755" y="1010727"/>
                          <a:pt x="940525" y="992777"/>
                        </a:cubicBezTo>
                        <a:cubicBezTo>
                          <a:pt x="984700" y="919152"/>
                          <a:pt x="947421" y="977898"/>
                          <a:pt x="992777" y="914400"/>
                        </a:cubicBezTo>
                        <a:cubicBezTo>
                          <a:pt x="998861" y="905883"/>
                          <a:pt x="1003240" y="896097"/>
                          <a:pt x="1010194" y="888274"/>
                        </a:cubicBezTo>
                        <a:cubicBezTo>
                          <a:pt x="1026558" y="869864"/>
                          <a:pt x="1045028" y="853440"/>
                          <a:pt x="1062445" y="836023"/>
                        </a:cubicBezTo>
                        <a:lnTo>
                          <a:pt x="1114697" y="783771"/>
                        </a:lnTo>
                        <a:cubicBezTo>
                          <a:pt x="1123405" y="775063"/>
                          <a:pt x="1133990" y="767893"/>
                          <a:pt x="1140822" y="757646"/>
                        </a:cubicBezTo>
                        <a:cubicBezTo>
                          <a:pt x="1155903" y="735026"/>
                          <a:pt x="1166366" y="718286"/>
                          <a:pt x="1184365" y="696686"/>
                        </a:cubicBezTo>
                        <a:cubicBezTo>
                          <a:pt x="1189621" y="690378"/>
                          <a:pt x="1195976" y="685074"/>
                          <a:pt x="1201782" y="679268"/>
                        </a:cubicBezTo>
                        <a:cubicBezTo>
                          <a:pt x="1204685" y="670560"/>
                          <a:pt x="1204855" y="660389"/>
                          <a:pt x="1210491" y="653143"/>
                        </a:cubicBezTo>
                        <a:cubicBezTo>
                          <a:pt x="1270929" y="575437"/>
                          <a:pt x="1249186" y="629548"/>
                          <a:pt x="1288868" y="566057"/>
                        </a:cubicBezTo>
                        <a:cubicBezTo>
                          <a:pt x="1334165" y="493582"/>
                          <a:pt x="1285368" y="564349"/>
                          <a:pt x="1314994" y="505097"/>
                        </a:cubicBezTo>
                        <a:cubicBezTo>
                          <a:pt x="1340971" y="453143"/>
                          <a:pt x="1330552" y="503529"/>
                          <a:pt x="1375954" y="435428"/>
                        </a:cubicBezTo>
                        <a:cubicBezTo>
                          <a:pt x="1388806" y="416150"/>
                          <a:pt x="1399381" y="396588"/>
                          <a:pt x="1419497" y="383177"/>
                        </a:cubicBezTo>
                        <a:cubicBezTo>
                          <a:pt x="1427135" y="378085"/>
                          <a:pt x="1436914" y="377371"/>
                          <a:pt x="1445622" y="374468"/>
                        </a:cubicBezTo>
                        <a:cubicBezTo>
                          <a:pt x="1477842" y="342250"/>
                          <a:pt x="1456209" y="361605"/>
                          <a:pt x="1515291" y="322217"/>
                        </a:cubicBezTo>
                        <a:lnTo>
                          <a:pt x="1567542" y="287383"/>
                        </a:lnTo>
                        <a:cubicBezTo>
                          <a:pt x="1573348" y="281577"/>
                          <a:pt x="1577616" y="273638"/>
                          <a:pt x="1584960" y="269966"/>
                        </a:cubicBezTo>
                        <a:cubicBezTo>
                          <a:pt x="1595665" y="264613"/>
                          <a:pt x="1608183" y="264160"/>
                          <a:pt x="1619794" y="261257"/>
                        </a:cubicBezTo>
                        <a:cubicBezTo>
                          <a:pt x="1703141" y="177910"/>
                          <a:pt x="1596426" y="276836"/>
                          <a:pt x="1672045" y="226423"/>
                        </a:cubicBezTo>
                        <a:cubicBezTo>
                          <a:pt x="1737280" y="182933"/>
                          <a:pt x="1662175" y="212296"/>
                          <a:pt x="1724297" y="191588"/>
                        </a:cubicBezTo>
                        <a:cubicBezTo>
                          <a:pt x="1744888" y="170997"/>
                          <a:pt x="1759188" y="154234"/>
                          <a:pt x="1785257" y="139337"/>
                        </a:cubicBezTo>
                        <a:cubicBezTo>
                          <a:pt x="1793227" y="134783"/>
                          <a:pt x="1802674" y="133531"/>
                          <a:pt x="1811382" y="130628"/>
                        </a:cubicBezTo>
                        <a:cubicBezTo>
                          <a:pt x="1817188" y="124822"/>
                          <a:pt x="1822389" y="118340"/>
                          <a:pt x="1828800" y="113211"/>
                        </a:cubicBezTo>
                        <a:cubicBezTo>
                          <a:pt x="1844513" y="100641"/>
                          <a:pt x="1871877" y="85530"/>
                          <a:pt x="1889760" y="78377"/>
                        </a:cubicBezTo>
                        <a:cubicBezTo>
                          <a:pt x="1951332" y="53749"/>
                          <a:pt x="1925526" y="67647"/>
                          <a:pt x="1976845" y="52251"/>
                        </a:cubicBezTo>
                        <a:cubicBezTo>
                          <a:pt x="1994430" y="46975"/>
                          <a:pt x="2011680" y="40640"/>
                          <a:pt x="2029097" y="34834"/>
                        </a:cubicBezTo>
                        <a:lnTo>
                          <a:pt x="2055222" y="26126"/>
                        </a:lnTo>
                        <a:cubicBezTo>
                          <a:pt x="2075929" y="19224"/>
                          <a:pt x="2094312" y="12353"/>
                          <a:pt x="2116182" y="8708"/>
                        </a:cubicBezTo>
                        <a:cubicBezTo>
                          <a:pt x="2139267" y="4860"/>
                          <a:pt x="2162628" y="2903"/>
                          <a:pt x="2185851" y="0"/>
                        </a:cubicBezTo>
                        <a:lnTo>
                          <a:pt x="2638697" y="8708"/>
                        </a:lnTo>
                        <a:cubicBezTo>
                          <a:pt x="2647870" y="9042"/>
                          <a:pt x="2655996" y="14895"/>
                          <a:pt x="2664822" y="17417"/>
                        </a:cubicBezTo>
                        <a:cubicBezTo>
                          <a:pt x="2701198" y="27811"/>
                          <a:pt x="2710849" y="27991"/>
                          <a:pt x="2751908" y="34834"/>
                        </a:cubicBezTo>
                        <a:cubicBezTo>
                          <a:pt x="2769325" y="40640"/>
                          <a:pt x="2793976" y="36975"/>
                          <a:pt x="2804160" y="52251"/>
                        </a:cubicBezTo>
                        <a:cubicBezTo>
                          <a:pt x="2823187" y="80792"/>
                          <a:pt x="2811111" y="78377"/>
                          <a:pt x="2830285" y="78377"/>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9E0B782D-B8E0-4AB7-BBCA-FB91DDEEB436}"/>
              </a:ext>
            </a:extLst>
          </p:cNvPr>
          <p:cNvSpPr/>
          <p:nvPr/>
        </p:nvSpPr>
        <p:spPr>
          <a:xfrm>
            <a:off x="2391955" y="3785326"/>
            <a:ext cx="4110445" cy="940527"/>
          </a:xfrm>
          <a:custGeom>
            <a:avLst/>
            <a:gdLst>
              <a:gd name="connsiteX0" fmla="*/ 0 w 4110445"/>
              <a:gd name="connsiteY0" fmla="*/ 92892 h 940527"/>
              <a:gd name="connsiteX1" fmla="*/ 150947 w 4110445"/>
              <a:gd name="connsiteY1" fmla="*/ 58057 h 940527"/>
              <a:gd name="connsiteX2" fmla="*/ 185782 w 4110445"/>
              <a:gd name="connsiteY2" fmla="*/ 46446 h 940527"/>
              <a:gd name="connsiteX3" fmla="*/ 313507 w 4110445"/>
              <a:gd name="connsiteY3" fmla="*/ 23222 h 940527"/>
              <a:gd name="connsiteX4" fmla="*/ 534125 w 4110445"/>
              <a:gd name="connsiteY4" fmla="*/ 0 h 940527"/>
              <a:gd name="connsiteX5" fmla="*/ 952137 w 4110445"/>
              <a:gd name="connsiteY5" fmla="*/ 11612 h 940527"/>
              <a:gd name="connsiteX6" fmla="*/ 1056639 w 4110445"/>
              <a:gd name="connsiteY6" fmla="*/ 34834 h 940527"/>
              <a:gd name="connsiteX7" fmla="*/ 1149530 w 4110445"/>
              <a:gd name="connsiteY7" fmla="*/ 58057 h 940527"/>
              <a:gd name="connsiteX8" fmla="*/ 1207587 w 4110445"/>
              <a:gd name="connsiteY8" fmla="*/ 81280 h 940527"/>
              <a:gd name="connsiteX9" fmla="*/ 1254033 w 4110445"/>
              <a:gd name="connsiteY9" fmla="*/ 104502 h 940527"/>
              <a:gd name="connsiteX10" fmla="*/ 1312090 w 4110445"/>
              <a:gd name="connsiteY10" fmla="*/ 116114 h 940527"/>
              <a:gd name="connsiteX11" fmla="*/ 1416593 w 4110445"/>
              <a:gd name="connsiteY11" fmla="*/ 162560 h 940527"/>
              <a:gd name="connsiteX12" fmla="*/ 1509485 w 4110445"/>
              <a:gd name="connsiteY12" fmla="*/ 185782 h 940527"/>
              <a:gd name="connsiteX13" fmla="*/ 1602377 w 4110445"/>
              <a:gd name="connsiteY13" fmla="*/ 232229 h 940527"/>
              <a:gd name="connsiteX14" fmla="*/ 1637210 w 4110445"/>
              <a:gd name="connsiteY14" fmla="*/ 243840 h 940527"/>
              <a:gd name="connsiteX15" fmla="*/ 1695267 w 4110445"/>
              <a:gd name="connsiteY15" fmla="*/ 267062 h 940527"/>
              <a:gd name="connsiteX16" fmla="*/ 1764937 w 4110445"/>
              <a:gd name="connsiteY16" fmla="*/ 290286 h 940527"/>
              <a:gd name="connsiteX17" fmla="*/ 1857827 w 4110445"/>
              <a:gd name="connsiteY17" fmla="*/ 348342 h 940527"/>
              <a:gd name="connsiteX18" fmla="*/ 1939107 w 4110445"/>
              <a:gd name="connsiteY18" fmla="*/ 406400 h 940527"/>
              <a:gd name="connsiteX19" fmla="*/ 1973942 w 4110445"/>
              <a:gd name="connsiteY19" fmla="*/ 429622 h 940527"/>
              <a:gd name="connsiteX20" fmla="*/ 2031999 w 4110445"/>
              <a:gd name="connsiteY20" fmla="*/ 499292 h 940527"/>
              <a:gd name="connsiteX21" fmla="*/ 2066833 w 4110445"/>
              <a:gd name="connsiteY21" fmla="*/ 522514 h 940527"/>
              <a:gd name="connsiteX22" fmla="*/ 2113279 w 4110445"/>
              <a:gd name="connsiteY22" fmla="*/ 557349 h 940527"/>
              <a:gd name="connsiteX23" fmla="*/ 2194559 w 4110445"/>
              <a:gd name="connsiteY23" fmla="*/ 615406 h 940527"/>
              <a:gd name="connsiteX24" fmla="*/ 2275839 w 4110445"/>
              <a:gd name="connsiteY24" fmla="*/ 685074 h 940527"/>
              <a:gd name="connsiteX25" fmla="*/ 2310673 w 4110445"/>
              <a:gd name="connsiteY25" fmla="*/ 696686 h 940527"/>
              <a:gd name="connsiteX26" fmla="*/ 2368730 w 4110445"/>
              <a:gd name="connsiteY26" fmla="*/ 743132 h 940527"/>
              <a:gd name="connsiteX27" fmla="*/ 2403565 w 4110445"/>
              <a:gd name="connsiteY27" fmla="*/ 754742 h 940527"/>
              <a:gd name="connsiteX28" fmla="*/ 2438399 w 4110445"/>
              <a:gd name="connsiteY28" fmla="*/ 777966 h 940527"/>
              <a:gd name="connsiteX29" fmla="*/ 2473233 w 4110445"/>
              <a:gd name="connsiteY29" fmla="*/ 789577 h 940527"/>
              <a:gd name="connsiteX30" fmla="*/ 2496457 w 4110445"/>
              <a:gd name="connsiteY30" fmla="*/ 812800 h 940527"/>
              <a:gd name="connsiteX31" fmla="*/ 2531290 w 4110445"/>
              <a:gd name="connsiteY31" fmla="*/ 824412 h 940527"/>
              <a:gd name="connsiteX32" fmla="*/ 2566125 w 4110445"/>
              <a:gd name="connsiteY32" fmla="*/ 847634 h 940527"/>
              <a:gd name="connsiteX33" fmla="*/ 2635793 w 4110445"/>
              <a:gd name="connsiteY33" fmla="*/ 870857 h 940527"/>
              <a:gd name="connsiteX34" fmla="*/ 2705462 w 4110445"/>
              <a:gd name="connsiteY34" fmla="*/ 894080 h 940527"/>
              <a:gd name="connsiteX35" fmla="*/ 2740297 w 4110445"/>
              <a:gd name="connsiteY35" fmla="*/ 905692 h 940527"/>
              <a:gd name="connsiteX36" fmla="*/ 2984137 w 4110445"/>
              <a:gd name="connsiteY36" fmla="*/ 940527 h 940527"/>
              <a:gd name="connsiteX37" fmla="*/ 3436982 w 4110445"/>
              <a:gd name="connsiteY37" fmla="*/ 928914 h 940527"/>
              <a:gd name="connsiteX38" fmla="*/ 3471817 w 4110445"/>
              <a:gd name="connsiteY38" fmla="*/ 917302 h 940527"/>
              <a:gd name="connsiteX39" fmla="*/ 3611153 w 4110445"/>
              <a:gd name="connsiteY39" fmla="*/ 905692 h 940527"/>
              <a:gd name="connsiteX40" fmla="*/ 3680822 w 4110445"/>
              <a:gd name="connsiteY40" fmla="*/ 882469 h 940527"/>
              <a:gd name="connsiteX41" fmla="*/ 3715657 w 4110445"/>
              <a:gd name="connsiteY41" fmla="*/ 870857 h 940527"/>
              <a:gd name="connsiteX42" fmla="*/ 3820159 w 4110445"/>
              <a:gd name="connsiteY42" fmla="*/ 824412 h 940527"/>
              <a:gd name="connsiteX43" fmla="*/ 3936273 w 4110445"/>
              <a:gd name="connsiteY43" fmla="*/ 777966 h 940527"/>
              <a:gd name="connsiteX44" fmla="*/ 4005942 w 4110445"/>
              <a:gd name="connsiteY44" fmla="*/ 743132 h 940527"/>
              <a:gd name="connsiteX45" fmla="*/ 4040777 w 4110445"/>
              <a:gd name="connsiteY45" fmla="*/ 731520 h 940527"/>
              <a:gd name="connsiteX46" fmla="*/ 4075610 w 4110445"/>
              <a:gd name="connsiteY46" fmla="*/ 708297 h 940527"/>
              <a:gd name="connsiteX47" fmla="*/ 4110445 w 4110445"/>
              <a:gd name="connsiteY47" fmla="*/ 696686 h 94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110445" h="940527" extrusionOk="0">
                <a:moveTo>
                  <a:pt x="0" y="92892"/>
                </a:moveTo>
                <a:cubicBezTo>
                  <a:pt x="149061" y="28571"/>
                  <a:pt x="224" y="105514"/>
                  <a:pt x="150947" y="58057"/>
                </a:cubicBezTo>
                <a:cubicBezTo>
                  <a:pt x="163551" y="57324"/>
                  <a:pt x="171516" y="49892"/>
                  <a:pt x="185782" y="46446"/>
                </a:cubicBezTo>
                <a:cubicBezTo>
                  <a:pt x="207895" y="41675"/>
                  <a:pt x="296331" y="27845"/>
                  <a:pt x="313507" y="23222"/>
                </a:cubicBezTo>
                <a:cubicBezTo>
                  <a:pt x="624435" y="-8261"/>
                  <a:pt x="331723" y="47383"/>
                  <a:pt x="534125" y="0"/>
                </a:cubicBezTo>
                <a:cubicBezTo>
                  <a:pt x="741656" y="-7598"/>
                  <a:pt x="907492" y="47258"/>
                  <a:pt x="952137" y="11612"/>
                </a:cubicBezTo>
                <a:cubicBezTo>
                  <a:pt x="1032015" y="15993"/>
                  <a:pt x="996599" y="22115"/>
                  <a:pt x="1056639" y="34834"/>
                </a:cubicBezTo>
                <a:cubicBezTo>
                  <a:pt x="1120529" y="53909"/>
                  <a:pt x="1095598" y="39605"/>
                  <a:pt x="1149530" y="58057"/>
                </a:cubicBezTo>
                <a:cubicBezTo>
                  <a:pt x="1168876" y="65091"/>
                  <a:pt x="1188248" y="72807"/>
                  <a:pt x="1207587" y="81280"/>
                </a:cubicBezTo>
                <a:cubicBezTo>
                  <a:pt x="1224991" y="91074"/>
                  <a:pt x="1237444" y="101303"/>
                  <a:pt x="1254033" y="104502"/>
                </a:cubicBezTo>
                <a:cubicBezTo>
                  <a:pt x="1272031" y="111217"/>
                  <a:pt x="1293960" y="109111"/>
                  <a:pt x="1312090" y="116114"/>
                </a:cubicBezTo>
                <a:cubicBezTo>
                  <a:pt x="1345925" y="130813"/>
                  <a:pt x="1382031" y="150720"/>
                  <a:pt x="1416593" y="162560"/>
                </a:cubicBezTo>
                <a:cubicBezTo>
                  <a:pt x="1535944" y="210218"/>
                  <a:pt x="1428677" y="156026"/>
                  <a:pt x="1509485" y="185782"/>
                </a:cubicBezTo>
                <a:cubicBezTo>
                  <a:pt x="1676978" y="248026"/>
                  <a:pt x="1509762" y="179970"/>
                  <a:pt x="1602377" y="232229"/>
                </a:cubicBezTo>
                <a:cubicBezTo>
                  <a:pt x="1612374" y="239225"/>
                  <a:pt x="1625442" y="239415"/>
                  <a:pt x="1637210" y="243840"/>
                </a:cubicBezTo>
                <a:cubicBezTo>
                  <a:pt x="1658262" y="250833"/>
                  <a:pt x="1673004" y="258362"/>
                  <a:pt x="1695267" y="267062"/>
                </a:cubicBezTo>
                <a:cubicBezTo>
                  <a:pt x="1718273" y="275429"/>
                  <a:pt x="1764937" y="290286"/>
                  <a:pt x="1764937" y="290286"/>
                </a:cubicBezTo>
                <a:cubicBezTo>
                  <a:pt x="1867414" y="361182"/>
                  <a:pt x="1767900" y="295611"/>
                  <a:pt x="1857827" y="348342"/>
                </a:cubicBezTo>
                <a:cubicBezTo>
                  <a:pt x="1888451" y="365649"/>
                  <a:pt x="1913903" y="393180"/>
                  <a:pt x="1939107" y="406400"/>
                </a:cubicBezTo>
                <a:cubicBezTo>
                  <a:pt x="1948968" y="413354"/>
                  <a:pt x="1963449" y="423479"/>
                  <a:pt x="1973942" y="429622"/>
                </a:cubicBezTo>
                <a:cubicBezTo>
                  <a:pt x="2015087" y="460242"/>
                  <a:pt x="1983592" y="453606"/>
                  <a:pt x="2031999" y="499292"/>
                </a:cubicBezTo>
                <a:cubicBezTo>
                  <a:pt x="2040800" y="507695"/>
                  <a:pt x="2054605" y="516417"/>
                  <a:pt x="2066833" y="522514"/>
                </a:cubicBezTo>
                <a:cubicBezTo>
                  <a:pt x="2082473" y="533467"/>
                  <a:pt x="2098308" y="544678"/>
                  <a:pt x="2113279" y="557349"/>
                </a:cubicBezTo>
                <a:cubicBezTo>
                  <a:pt x="2182378" y="620083"/>
                  <a:pt x="2113908" y="591530"/>
                  <a:pt x="2194559" y="615406"/>
                </a:cubicBezTo>
                <a:cubicBezTo>
                  <a:pt x="2226368" y="645364"/>
                  <a:pt x="2243301" y="668095"/>
                  <a:pt x="2275839" y="685074"/>
                </a:cubicBezTo>
                <a:cubicBezTo>
                  <a:pt x="2286736" y="691443"/>
                  <a:pt x="2298853" y="692879"/>
                  <a:pt x="2310673" y="696686"/>
                </a:cubicBezTo>
                <a:cubicBezTo>
                  <a:pt x="2331902" y="717531"/>
                  <a:pt x="2339936" y="730093"/>
                  <a:pt x="2368730" y="743132"/>
                </a:cubicBezTo>
                <a:cubicBezTo>
                  <a:pt x="2378771" y="750687"/>
                  <a:pt x="2391224" y="751814"/>
                  <a:pt x="2403565" y="754742"/>
                </a:cubicBezTo>
                <a:cubicBezTo>
                  <a:pt x="2412859" y="761343"/>
                  <a:pt x="2426607" y="772998"/>
                  <a:pt x="2438399" y="777966"/>
                </a:cubicBezTo>
                <a:cubicBezTo>
                  <a:pt x="2451163" y="784388"/>
                  <a:pt x="2463901" y="785242"/>
                  <a:pt x="2473233" y="789577"/>
                </a:cubicBezTo>
                <a:cubicBezTo>
                  <a:pt x="2482755" y="795223"/>
                  <a:pt x="2485980" y="806773"/>
                  <a:pt x="2496457" y="812800"/>
                </a:cubicBezTo>
                <a:cubicBezTo>
                  <a:pt x="2505627" y="819937"/>
                  <a:pt x="2519471" y="819734"/>
                  <a:pt x="2531290" y="824412"/>
                </a:cubicBezTo>
                <a:cubicBezTo>
                  <a:pt x="2541815" y="828979"/>
                  <a:pt x="2555295" y="842783"/>
                  <a:pt x="2566125" y="847634"/>
                </a:cubicBezTo>
                <a:cubicBezTo>
                  <a:pt x="2588000" y="860497"/>
                  <a:pt x="2612962" y="862290"/>
                  <a:pt x="2635793" y="870857"/>
                </a:cubicBezTo>
                <a:cubicBezTo>
                  <a:pt x="2651785" y="878641"/>
                  <a:pt x="2675590" y="879619"/>
                  <a:pt x="2705462" y="894080"/>
                </a:cubicBezTo>
                <a:cubicBezTo>
                  <a:pt x="2716262" y="897110"/>
                  <a:pt x="2727943" y="903757"/>
                  <a:pt x="2740297" y="905692"/>
                </a:cubicBezTo>
                <a:cubicBezTo>
                  <a:pt x="2891170" y="942285"/>
                  <a:pt x="2821191" y="927759"/>
                  <a:pt x="2984137" y="940527"/>
                </a:cubicBezTo>
                <a:cubicBezTo>
                  <a:pt x="3135405" y="910784"/>
                  <a:pt x="3286009" y="933902"/>
                  <a:pt x="3436982" y="928914"/>
                </a:cubicBezTo>
                <a:cubicBezTo>
                  <a:pt x="3449635" y="926431"/>
                  <a:pt x="3458407" y="918131"/>
                  <a:pt x="3471817" y="917302"/>
                </a:cubicBezTo>
                <a:cubicBezTo>
                  <a:pt x="3516622" y="912557"/>
                  <a:pt x="3560836" y="903657"/>
                  <a:pt x="3611153" y="905692"/>
                </a:cubicBezTo>
                <a:cubicBezTo>
                  <a:pt x="3632210" y="901168"/>
                  <a:pt x="3652467" y="891724"/>
                  <a:pt x="3680822" y="882469"/>
                </a:cubicBezTo>
                <a:cubicBezTo>
                  <a:pt x="3691931" y="877908"/>
                  <a:pt x="3704280" y="876824"/>
                  <a:pt x="3715657" y="870857"/>
                </a:cubicBezTo>
                <a:cubicBezTo>
                  <a:pt x="3827776" y="780511"/>
                  <a:pt x="3690792" y="901832"/>
                  <a:pt x="3820159" y="824412"/>
                </a:cubicBezTo>
                <a:cubicBezTo>
                  <a:pt x="3889960" y="795150"/>
                  <a:pt x="3848209" y="806868"/>
                  <a:pt x="3936273" y="777966"/>
                </a:cubicBezTo>
                <a:cubicBezTo>
                  <a:pt x="4017382" y="746009"/>
                  <a:pt x="3921010" y="789799"/>
                  <a:pt x="4005942" y="743132"/>
                </a:cubicBezTo>
                <a:cubicBezTo>
                  <a:pt x="4015803" y="737631"/>
                  <a:pt x="4030725" y="738076"/>
                  <a:pt x="4040777" y="731520"/>
                </a:cubicBezTo>
                <a:cubicBezTo>
                  <a:pt x="4051715" y="727594"/>
                  <a:pt x="4061828" y="714463"/>
                  <a:pt x="4075610" y="708297"/>
                </a:cubicBezTo>
                <a:cubicBezTo>
                  <a:pt x="4086558" y="702824"/>
                  <a:pt x="4110446" y="696686"/>
                  <a:pt x="4110445" y="696686"/>
                </a:cubicBezTo>
              </a:path>
            </a:pathLst>
          </a:custGeom>
          <a:noFill/>
          <a:ln w="38100">
            <a:solidFill>
              <a:srgbClr val="00994D"/>
            </a:solidFill>
            <a:extLst>
              <a:ext uri="{C807C97D-BFC1-408E-A445-0C87EB9F89A2}">
                <ask:lineSketchStyleProps xmlns:ask="http://schemas.microsoft.com/office/drawing/2018/sketchyshapes" xmlns="" sd="2493044743">
                  <a:custGeom>
                    <a:avLst/>
                    <a:gdLst>
                      <a:gd name="connsiteX0" fmla="*/ 0 w 3082834"/>
                      <a:gd name="connsiteY0" fmla="*/ 69669 h 705395"/>
                      <a:gd name="connsiteX1" fmla="*/ 113211 w 3082834"/>
                      <a:gd name="connsiteY1" fmla="*/ 43543 h 705395"/>
                      <a:gd name="connsiteX2" fmla="*/ 139337 w 3082834"/>
                      <a:gd name="connsiteY2" fmla="*/ 34835 h 705395"/>
                      <a:gd name="connsiteX3" fmla="*/ 235131 w 3082834"/>
                      <a:gd name="connsiteY3" fmla="*/ 17417 h 705395"/>
                      <a:gd name="connsiteX4" fmla="*/ 400594 w 3082834"/>
                      <a:gd name="connsiteY4" fmla="*/ 0 h 705395"/>
                      <a:gd name="connsiteX5" fmla="*/ 714103 w 3082834"/>
                      <a:gd name="connsiteY5" fmla="*/ 8709 h 705395"/>
                      <a:gd name="connsiteX6" fmla="*/ 792480 w 3082834"/>
                      <a:gd name="connsiteY6" fmla="*/ 26126 h 705395"/>
                      <a:gd name="connsiteX7" fmla="*/ 862148 w 3082834"/>
                      <a:gd name="connsiteY7" fmla="*/ 43543 h 705395"/>
                      <a:gd name="connsiteX8" fmla="*/ 905691 w 3082834"/>
                      <a:gd name="connsiteY8" fmla="*/ 60960 h 705395"/>
                      <a:gd name="connsiteX9" fmla="*/ 940525 w 3082834"/>
                      <a:gd name="connsiteY9" fmla="*/ 78377 h 705395"/>
                      <a:gd name="connsiteX10" fmla="*/ 984068 w 3082834"/>
                      <a:gd name="connsiteY10" fmla="*/ 87086 h 705395"/>
                      <a:gd name="connsiteX11" fmla="*/ 1062445 w 3082834"/>
                      <a:gd name="connsiteY11" fmla="*/ 121920 h 705395"/>
                      <a:gd name="connsiteX12" fmla="*/ 1132114 w 3082834"/>
                      <a:gd name="connsiteY12" fmla="*/ 139337 h 705395"/>
                      <a:gd name="connsiteX13" fmla="*/ 1201783 w 3082834"/>
                      <a:gd name="connsiteY13" fmla="*/ 174172 h 705395"/>
                      <a:gd name="connsiteX14" fmla="*/ 1227908 w 3082834"/>
                      <a:gd name="connsiteY14" fmla="*/ 182880 h 705395"/>
                      <a:gd name="connsiteX15" fmla="*/ 1271451 w 3082834"/>
                      <a:gd name="connsiteY15" fmla="*/ 200297 h 705395"/>
                      <a:gd name="connsiteX16" fmla="*/ 1323703 w 3082834"/>
                      <a:gd name="connsiteY16" fmla="*/ 217715 h 705395"/>
                      <a:gd name="connsiteX17" fmla="*/ 1393371 w 3082834"/>
                      <a:gd name="connsiteY17" fmla="*/ 261257 h 705395"/>
                      <a:gd name="connsiteX18" fmla="*/ 1454331 w 3082834"/>
                      <a:gd name="connsiteY18" fmla="*/ 304800 h 705395"/>
                      <a:gd name="connsiteX19" fmla="*/ 1480457 w 3082834"/>
                      <a:gd name="connsiteY19" fmla="*/ 322217 h 705395"/>
                      <a:gd name="connsiteX20" fmla="*/ 1524000 w 3082834"/>
                      <a:gd name="connsiteY20" fmla="*/ 374469 h 705395"/>
                      <a:gd name="connsiteX21" fmla="*/ 1550125 w 3082834"/>
                      <a:gd name="connsiteY21" fmla="*/ 391886 h 705395"/>
                      <a:gd name="connsiteX22" fmla="*/ 1584960 w 3082834"/>
                      <a:gd name="connsiteY22" fmla="*/ 418012 h 705395"/>
                      <a:gd name="connsiteX23" fmla="*/ 1645920 w 3082834"/>
                      <a:gd name="connsiteY23" fmla="*/ 461555 h 705395"/>
                      <a:gd name="connsiteX24" fmla="*/ 1706880 w 3082834"/>
                      <a:gd name="connsiteY24" fmla="*/ 513806 h 705395"/>
                      <a:gd name="connsiteX25" fmla="*/ 1733005 w 3082834"/>
                      <a:gd name="connsiteY25" fmla="*/ 522515 h 705395"/>
                      <a:gd name="connsiteX26" fmla="*/ 1776548 w 3082834"/>
                      <a:gd name="connsiteY26" fmla="*/ 557349 h 705395"/>
                      <a:gd name="connsiteX27" fmla="*/ 1802674 w 3082834"/>
                      <a:gd name="connsiteY27" fmla="*/ 566057 h 705395"/>
                      <a:gd name="connsiteX28" fmla="*/ 1828800 w 3082834"/>
                      <a:gd name="connsiteY28" fmla="*/ 583475 h 705395"/>
                      <a:gd name="connsiteX29" fmla="*/ 1854925 w 3082834"/>
                      <a:gd name="connsiteY29" fmla="*/ 592183 h 705395"/>
                      <a:gd name="connsiteX30" fmla="*/ 1872343 w 3082834"/>
                      <a:gd name="connsiteY30" fmla="*/ 609600 h 705395"/>
                      <a:gd name="connsiteX31" fmla="*/ 1898468 w 3082834"/>
                      <a:gd name="connsiteY31" fmla="*/ 618309 h 705395"/>
                      <a:gd name="connsiteX32" fmla="*/ 1924594 w 3082834"/>
                      <a:gd name="connsiteY32" fmla="*/ 635726 h 705395"/>
                      <a:gd name="connsiteX33" fmla="*/ 1976845 w 3082834"/>
                      <a:gd name="connsiteY33" fmla="*/ 653143 h 705395"/>
                      <a:gd name="connsiteX34" fmla="*/ 2029097 w 3082834"/>
                      <a:gd name="connsiteY34" fmla="*/ 670560 h 705395"/>
                      <a:gd name="connsiteX35" fmla="*/ 2055223 w 3082834"/>
                      <a:gd name="connsiteY35" fmla="*/ 679269 h 705395"/>
                      <a:gd name="connsiteX36" fmla="*/ 2238103 w 3082834"/>
                      <a:gd name="connsiteY36" fmla="*/ 705395 h 705395"/>
                      <a:gd name="connsiteX37" fmla="*/ 2577737 w 3082834"/>
                      <a:gd name="connsiteY37" fmla="*/ 696686 h 705395"/>
                      <a:gd name="connsiteX38" fmla="*/ 2603863 w 3082834"/>
                      <a:gd name="connsiteY38" fmla="*/ 687977 h 705395"/>
                      <a:gd name="connsiteX39" fmla="*/ 2708365 w 3082834"/>
                      <a:gd name="connsiteY39" fmla="*/ 679269 h 705395"/>
                      <a:gd name="connsiteX40" fmla="*/ 2760617 w 3082834"/>
                      <a:gd name="connsiteY40" fmla="*/ 661852 h 705395"/>
                      <a:gd name="connsiteX41" fmla="*/ 2786743 w 3082834"/>
                      <a:gd name="connsiteY41" fmla="*/ 653143 h 705395"/>
                      <a:gd name="connsiteX42" fmla="*/ 2865120 w 3082834"/>
                      <a:gd name="connsiteY42" fmla="*/ 618309 h 705395"/>
                      <a:gd name="connsiteX43" fmla="*/ 2952205 w 3082834"/>
                      <a:gd name="connsiteY43" fmla="*/ 583475 h 705395"/>
                      <a:gd name="connsiteX44" fmla="*/ 3004457 w 3082834"/>
                      <a:gd name="connsiteY44" fmla="*/ 557349 h 705395"/>
                      <a:gd name="connsiteX45" fmla="*/ 3030583 w 3082834"/>
                      <a:gd name="connsiteY45" fmla="*/ 548640 h 705395"/>
                      <a:gd name="connsiteX46" fmla="*/ 3056708 w 3082834"/>
                      <a:gd name="connsiteY46" fmla="*/ 531223 h 705395"/>
                      <a:gd name="connsiteX47" fmla="*/ 3082834 w 3082834"/>
                      <a:gd name="connsiteY47" fmla="*/ 522515 h 705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82834" h="705395">
                        <a:moveTo>
                          <a:pt x="0" y="69669"/>
                        </a:moveTo>
                        <a:cubicBezTo>
                          <a:pt x="102053" y="35651"/>
                          <a:pt x="168" y="66151"/>
                          <a:pt x="113211" y="43543"/>
                        </a:cubicBezTo>
                        <a:cubicBezTo>
                          <a:pt x="122212" y="41743"/>
                          <a:pt x="130431" y="37061"/>
                          <a:pt x="139337" y="34835"/>
                        </a:cubicBezTo>
                        <a:cubicBezTo>
                          <a:pt x="155870" y="30702"/>
                          <a:pt x="221155" y="18970"/>
                          <a:pt x="235131" y="17417"/>
                        </a:cubicBezTo>
                        <a:cubicBezTo>
                          <a:pt x="469421" y="-8615"/>
                          <a:pt x="240829" y="22825"/>
                          <a:pt x="400594" y="0"/>
                        </a:cubicBezTo>
                        <a:lnTo>
                          <a:pt x="714103" y="8709"/>
                        </a:lnTo>
                        <a:cubicBezTo>
                          <a:pt x="773310" y="11528"/>
                          <a:pt x="750694" y="15679"/>
                          <a:pt x="792480" y="26126"/>
                        </a:cubicBezTo>
                        <a:cubicBezTo>
                          <a:pt x="844449" y="39119"/>
                          <a:pt x="822337" y="28614"/>
                          <a:pt x="862148" y="43543"/>
                        </a:cubicBezTo>
                        <a:cubicBezTo>
                          <a:pt x="876785" y="49032"/>
                          <a:pt x="891406" y="54611"/>
                          <a:pt x="905691" y="60960"/>
                        </a:cubicBezTo>
                        <a:cubicBezTo>
                          <a:pt x="917554" y="66232"/>
                          <a:pt x="928209" y="74272"/>
                          <a:pt x="940525" y="78377"/>
                        </a:cubicBezTo>
                        <a:cubicBezTo>
                          <a:pt x="954567" y="83058"/>
                          <a:pt x="969554" y="84183"/>
                          <a:pt x="984068" y="87086"/>
                        </a:cubicBezTo>
                        <a:cubicBezTo>
                          <a:pt x="1009797" y="99950"/>
                          <a:pt x="1034650" y="113581"/>
                          <a:pt x="1062445" y="121920"/>
                        </a:cubicBezTo>
                        <a:cubicBezTo>
                          <a:pt x="1149041" y="147899"/>
                          <a:pt x="1070828" y="116355"/>
                          <a:pt x="1132114" y="139337"/>
                        </a:cubicBezTo>
                        <a:cubicBezTo>
                          <a:pt x="1252652" y="184539"/>
                          <a:pt x="1117606" y="132084"/>
                          <a:pt x="1201783" y="174172"/>
                        </a:cubicBezTo>
                        <a:cubicBezTo>
                          <a:pt x="1209993" y="178277"/>
                          <a:pt x="1219313" y="179657"/>
                          <a:pt x="1227908" y="182880"/>
                        </a:cubicBezTo>
                        <a:cubicBezTo>
                          <a:pt x="1242545" y="188369"/>
                          <a:pt x="1256760" y="194955"/>
                          <a:pt x="1271451" y="200297"/>
                        </a:cubicBezTo>
                        <a:cubicBezTo>
                          <a:pt x="1288705" y="206571"/>
                          <a:pt x="1323703" y="217715"/>
                          <a:pt x="1323703" y="217715"/>
                        </a:cubicBezTo>
                        <a:cubicBezTo>
                          <a:pt x="1390313" y="267671"/>
                          <a:pt x="1326423" y="223000"/>
                          <a:pt x="1393371" y="261257"/>
                        </a:cubicBezTo>
                        <a:cubicBezTo>
                          <a:pt x="1413888" y="272981"/>
                          <a:pt x="1435648" y="291455"/>
                          <a:pt x="1454331" y="304800"/>
                        </a:cubicBezTo>
                        <a:cubicBezTo>
                          <a:pt x="1462848" y="310883"/>
                          <a:pt x="1472284" y="315679"/>
                          <a:pt x="1480457" y="322217"/>
                        </a:cubicBezTo>
                        <a:cubicBezTo>
                          <a:pt x="1509726" y="345633"/>
                          <a:pt x="1490138" y="340607"/>
                          <a:pt x="1524000" y="374469"/>
                        </a:cubicBezTo>
                        <a:cubicBezTo>
                          <a:pt x="1531401" y="381870"/>
                          <a:pt x="1541608" y="385803"/>
                          <a:pt x="1550125" y="391886"/>
                        </a:cubicBezTo>
                        <a:cubicBezTo>
                          <a:pt x="1561936" y="400322"/>
                          <a:pt x="1574697" y="407749"/>
                          <a:pt x="1584960" y="418012"/>
                        </a:cubicBezTo>
                        <a:cubicBezTo>
                          <a:pt x="1633070" y="466122"/>
                          <a:pt x="1584796" y="446274"/>
                          <a:pt x="1645920" y="461555"/>
                        </a:cubicBezTo>
                        <a:cubicBezTo>
                          <a:pt x="1666511" y="482146"/>
                          <a:pt x="1680811" y="498909"/>
                          <a:pt x="1706880" y="513806"/>
                        </a:cubicBezTo>
                        <a:cubicBezTo>
                          <a:pt x="1714850" y="518360"/>
                          <a:pt x="1724297" y="519612"/>
                          <a:pt x="1733005" y="522515"/>
                        </a:cubicBezTo>
                        <a:cubicBezTo>
                          <a:pt x="1749204" y="538713"/>
                          <a:pt x="1754579" y="546365"/>
                          <a:pt x="1776548" y="557349"/>
                        </a:cubicBezTo>
                        <a:cubicBezTo>
                          <a:pt x="1784759" y="561454"/>
                          <a:pt x="1793965" y="563154"/>
                          <a:pt x="1802674" y="566057"/>
                        </a:cubicBezTo>
                        <a:cubicBezTo>
                          <a:pt x="1811383" y="571863"/>
                          <a:pt x="1819438" y="578794"/>
                          <a:pt x="1828800" y="583475"/>
                        </a:cubicBezTo>
                        <a:cubicBezTo>
                          <a:pt x="1837010" y="587580"/>
                          <a:pt x="1847054" y="587460"/>
                          <a:pt x="1854925" y="592183"/>
                        </a:cubicBezTo>
                        <a:cubicBezTo>
                          <a:pt x="1861966" y="596407"/>
                          <a:pt x="1865302" y="605376"/>
                          <a:pt x="1872343" y="609600"/>
                        </a:cubicBezTo>
                        <a:cubicBezTo>
                          <a:pt x="1880214" y="614323"/>
                          <a:pt x="1890258" y="614204"/>
                          <a:pt x="1898468" y="618309"/>
                        </a:cubicBezTo>
                        <a:cubicBezTo>
                          <a:pt x="1907829" y="622990"/>
                          <a:pt x="1915030" y="631475"/>
                          <a:pt x="1924594" y="635726"/>
                        </a:cubicBezTo>
                        <a:cubicBezTo>
                          <a:pt x="1941371" y="643182"/>
                          <a:pt x="1959428" y="647337"/>
                          <a:pt x="1976845" y="653143"/>
                        </a:cubicBezTo>
                        <a:lnTo>
                          <a:pt x="2029097" y="670560"/>
                        </a:lnTo>
                        <a:cubicBezTo>
                          <a:pt x="2037806" y="673463"/>
                          <a:pt x="2046221" y="677469"/>
                          <a:pt x="2055223" y="679269"/>
                        </a:cubicBezTo>
                        <a:cubicBezTo>
                          <a:pt x="2173749" y="702974"/>
                          <a:pt x="2112826" y="694006"/>
                          <a:pt x="2238103" y="705395"/>
                        </a:cubicBezTo>
                        <a:cubicBezTo>
                          <a:pt x="2351314" y="702492"/>
                          <a:pt x="2464617" y="702073"/>
                          <a:pt x="2577737" y="696686"/>
                        </a:cubicBezTo>
                        <a:cubicBezTo>
                          <a:pt x="2586906" y="696249"/>
                          <a:pt x="2594764" y="689190"/>
                          <a:pt x="2603863" y="687977"/>
                        </a:cubicBezTo>
                        <a:cubicBezTo>
                          <a:pt x="2638511" y="683357"/>
                          <a:pt x="2673531" y="682172"/>
                          <a:pt x="2708365" y="679269"/>
                        </a:cubicBezTo>
                        <a:lnTo>
                          <a:pt x="2760617" y="661852"/>
                        </a:lnTo>
                        <a:cubicBezTo>
                          <a:pt x="2769326" y="658949"/>
                          <a:pt x="2779105" y="658235"/>
                          <a:pt x="2786743" y="653143"/>
                        </a:cubicBezTo>
                        <a:cubicBezTo>
                          <a:pt x="2863590" y="601911"/>
                          <a:pt x="2740760" y="680489"/>
                          <a:pt x="2865120" y="618309"/>
                        </a:cubicBezTo>
                        <a:cubicBezTo>
                          <a:pt x="2916376" y="592681"/>
                          <a:pt x="2887637" y="604998"/>
                          <a:pt x="2952205" y="583475"/>
                        </a:cubicBezTo>
                        <a:cubicBezTo>
                          <a:pt x="3017870" y="561586"/>
                          <a:pt x="2936933" y="591111"/>
                          <a:pt x="3004457" y="557349"/>
                        </a:cubicBezTo>
                        <a:cubicBezTo>
                          <a:pt x="3012668" y="553244"/>
                          <a:pt x="3022372" y="552745"/>
                          <a:pt x="3030583" y="548640"/>
                        </a:cubicBezTo>
                        <a:cubicBezTo>
                          <a:pt x="3039944" y="543959"/>
                          <a:pt x="3047347" y="535904"/>
                          <a:pt x="3056708" y="531223"/>
                        </a:cubicBezTo>
                        <a:cubicBezTo>
                          <a:pt x="3064919" y="527118"/>
                          <a:pt x="3082834" y="522515"/>
                          <a:pt x="3082834" y="522515"/>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BD924497-096C-4C48-B210-57142CD36229}"/>
              </a:ext>
            </a:extLst>
          </p:cNvPr>
          <p:cNvSpPr/>
          <p:nvPr/>
        </p:nvSpPr>
        <p:spPr>
          <a:xfrm>
            <a:off x="3274424" y="4203338"/>
            <a:ext cx="3227977" cy="534125"/>
          </a:xfrm>
          <a:custGeom>
            <a:avLst/>
            <a:gdLst>
              <a:gd name="connsiteX0" fmla="*/ 0 w 3227977"/>
              <a:gd name="connsiteY0" fmla="*/ 0 h 534125"/>
              <a:gd name="connsiteX1" fmla="*/ 150949 w 3227977"/>
              <a:gd name="connsiteY1" fmla="*/ 23222 h 534125"/>
              <a:gd name="connsiteX2" fmla="*/ 185782 w 3227977"/>
              <a:gd name="connsiteY2" fmla="*/ 46445 h 534125"/>
              <a:gd name="connsiteX3" fmla="*/ 220617 w 3227977"/>
              <a:gd name="connsiteY3" fmla="*/ 58057 h 534125"/>
              <a:gd name="connsiteX4" fmla="*/ 255451 w 3227977"/>
              <a:gd name="connsiteY4" fmla="*/ 81279 h 534125"/>
              <a:gd name="connsiteX5" fmla="*/ 359954 w 3227977"/>
              <a:gd name="connsiteY5" fmla="*/ 127725 h 534125"/>
              <a:gd name="connsiteX6" fmla="*/ 464457 w 3227977"/>
              <a:gd name="connsiteY6" fmla="*/ 197394 h 534125"/>
              <a:gd name="connsiteX7" fmla="*/ 499291 w 3227977"/>
              <a:gd name="connsiteY7" fmla="*/ 220617 h 534125"/>
              <a:gd name="connsiteX8" fmla="*/ 545737 w 3227977"/>
              <a:gd name="connsiteY8" fmla="*/ 243839 h 534125"/>
              <a:gd name="connsiteX9" fmla="*/ 638629 w 3227977"/>
              <a:gd name="connsiteY9" fmla="*/ 290285 h 534125"/>
              <a:gd name="connsiteX10" fmla="*/ 719909 w 3227977"/>
              <a:gd name="connsiteY10" fmla="*/ 336730 h 534125"/>
              <a:gd name="connsiteX11" fmla="*/ 789577 w 3227977"/>
              <a:gd name="connsiteY11" fmla="*/ 359954 h 534125"/>
              <a:gd name="connsiteX12" fmla="*/ 859245 w 3227977"/>
              <a:gd name="connsiteY12" fmla="*/ 394787 h 534125"/>
              <a:gd name="connsiteX13" fmla="*/ 882469 w 3227977"/>
              <a:gd name="connsiteY13" fmla="*/ 418010 h 534125"/>
              <a:gd name="connsiteX14" fmla="*/ 952137 w 3227977"/>
              <a:gd name="connsiteY14" fmla="*/ 441234 h 534125"/>
              <a:gd name="connsiteX15" fmla="*/ 1033417 w 3227977"/>
              <a:gd name="connsiteY15" fmla="*/ 464457 h 534125"/>
              <a:gd name="connsiteX16" fmla="*/ 1068251 w 3227977"/>
              <a:gd name="connsiteY16" fmla="*/ 476067 h 534125"/>
              <a:gd name="connsiteX17" fmla="*/ 1114697 w 3227977"/>
              <a:gd name="connsiteY17" fmla="*/ 487679 h 534125"/>
              <a:gd name="connsiteX18" fmla="*/ 1161142 w 3227977"/>
              <a:gd name="connsiteY18" fmla="*/ 510902 h 534125"/>
              <a:gd name="connsiteX19" fmla="*/ 1230811 w 3227977"/>
              <a:gd name="connsiteY19" fmla="*/ 522514 h 534125"/>
              <a:gd name="connsiteX20" fmla="*/ 1672045 w 3227977"/>
              <a:gd name="connsiteY20" fmla="*/ 534125 h 534125"/>
              <a:gd name="connsiteX21" fmla="*/ 2264229 w 3227977"/>
              <a:gd name="connsiteY21" fmla="*/ 522514 h 534125"/>
              <a:gd name="connsiteX22" fmla="*/ 2380342 w 3227977"/>
              <a:gd name="connsiteY22" fmla="*/ 499290 h 534125"/>
              <a:gd name="connsiteX23" fmla="*/ 2438399 w 3227977"/>
              <a:gd name="connsiteY23" fmla="*/ 487679 h 534125"/>
              <a:gd name="connsiteX24" fmla="*/ 2484845 w 3227977"/>
              <a:gd name="connsiteY24" fmla="*/ 476067 h 534125"/>
              <a:gd name="connsiteX25" fmla="*/ 2589349 w 3227977"/>
              <a:gd name="connsiteY25" fmla="*/ 464457 h 534125"/>
              <a:gd name="connsiteX26" fmla="*/ 2705462 w 3227977"/>
              <a:gd name="connsiteY26" fmla="*/ 429622 h 534125"/>
              <a:gd name="connsiteX27" fmla="*/ 2740297 w 3227977"/>
              <a:gd name="connsiteY27" fmla="*/ 418010 h 534125"/>
              <a:gd name="connsiteX28" fmla="*/ 2798354 w 3227977"/>
              <a:gd name="connsiteY28" fmla="*/ 406399 h 534125"/>
              <a:gd name="connsiteX29" fmla="*/ 2914469 w 3227977"/>
              <a:gd name="connsiteY29" fmla="*/ 383177 h 534125"/>
              <a:gd name="connsiteX30" fmla="*/ 2995749 w 3227977"/>
              <a:gd name="connsiteY30" fmla="*/ 359954 h 534125"/>
              <a:gd name="connsiteX31" fmla="*/ 3065417 w 3227977"/>
              <a:gd name="connsiteY31" fmla="*/ 336730 h 534125"/>
              <a:gd name="connsiteX32" fmla="*/ 3100251 w 3227977"/>
              <a:gd name="connsiteY32" fmla="*/ 313507 h 534125"/>
              <a:gd name="connsiteX33" fmla="*/ 3169919 w 3227977"/>
              <a:gd name="connsiteY33" fmla="*/ 290285 h 534125"/>
              <a:gd name="connsiteX34" fmla="*/ 3204754 w 3227977"/>
              <a:gd name="connsiteY34" fmla="*/ 278674 h 534125"/>
              <a:gd name="connsiteX35" fmla="*/ 3227977 w 3227977"/>
              <a:gd name="connsiteY35" fmla="*/ 267062 h 534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3227977" h="534125" extrusionOk="0">
                <a:moveTo>
                  <a:pt x="0" y="0"/>
                </a:moveTo>
                <a:cubicBezTo>
                  <a:pt x="17746" y="3880"/>
                  <a:pt x="125035" y="16716"/>
                  <a:pt x="150949" y="23222"/>
                </a:cubicBezTo>
                <a:cubicBezTo>
                  <a:pt x="164071" y="27706"/>
                  <a:pt x="172876" y="38689"/>
                  <a:pt x="185782" y="46445"/>
                </a:cubicBezTo>
                <a:cubicBezTo>
                  <a:pt x="196961" y="51620"/>
                  <a:pt x="209016" y="51888"/>
                  <a:pt x="220617" y="58057"/>
                </a:cubicBezTo>
                <a:cubicBezTo>
                  <a:pt x="234411" y="63322"/>
                  <a:pt x="240597" y="74764"/>
                  <a:pt x="255451" y="81279"/>
                </a:cubicBezTo>
                <a:cubicBezTo>
                  <a:pt x="316102" y="115149"/>
                  <a:pt x="308656" y="111490"/>
                  <a:pt x="359954" y="127725"/>
                </a:cubicBezTo>
                <a:cubicBezTo>
                  <a:pt x="408484" y="162573"/>
                  <a:pt x="447361" y="173724"/>
                  <a:pt x="464457" y="197394"/>
                </a:cubicBezTo>
                <a:cubicBezTo>
                  <a:pt x="476640" y="205137"/>
                  <a:pt x="487361" y="212821"/>
                  <a:pt x="499291" y="220617"/>
                </a:cubicBezTo>
                <a:cubicBezTo>
                  <a:pt x="514081" y="229869"/>
                  <a:pt x="529377" y="235435"/>
                  <a:pt x="545737" y="243839"/>
                </a:cubicBezTo>
                <a:cubicBezTo>
                  <a:pt x="623986" y="298337"/>
                  <a:pt x="557612" y="271494"/>
                  <a:pt x="638629" y="290285"/>
                </a:cubicBezTo>
                <a:cubicBezTo>
                  <a:pt x="670655" y="313066"/>
                  <a:pt x="683555" y="319939"/>
                  <a:pt x="719909" y="336730"/>
                </a:cubicBezTo>
                <a:cubicBezTo>
                  <a:pt x="741544" y="344178"/>
                  <a:pt x="768484" y="347663"/>
                  <a:pt x="789577" y="359954"/>
                </a:cubicBezTo>
                <a:cubicBezTo>
                  <a:pt x="834254" y="394241"/>
                  <a:pt x="808003" y="381491"/>
                  <a:pt x="859245" y="394787"/>
                </a:cubicBezTo>
                <a:cubicBezTo>
                  <a:pt x="866513" y="403772"/>
                  <a:pt x="872863" y="412375"/>
                  <a:pt x="882469" y="418010"/>
                </a:cubicBezTo>
                <a:cubicBezTo>
                  <a:pt x="902743" y="429147"/>
                  <a:pt x="929647" y="432267"/>
                  <a:pt x="952137" y="441234"/>
                </a:cubicBezTo>
                <a:cubicBezTo>
                  <a:pt x="1030549" y="458553"/>
                  <a:pt x="924760" y="436863"/>
                  <a:pt x="1033417" y="464457"/>
                </a:cubicBezTo>
                <a:cubicBezTo>
                  <a:pt x="1044785" y="468850"/>
                  <a:pt x="1055839" y="473399"/>
                  <a:pt x="1068251" y="476067"/>
                </a:cubicBezTo>
                <a:cubicBezTo>
                  <a:pt x="1084109" y="480803"/>
                  <a:pt x="1102410" y="483234"/>
                  <a:pt x="1114697" y="487679"/>
                </a:cubicBezTo>
                <a:cubicBezTo>
                  <a:pt x="1130849" y="493959"/>
                  <a:pt x="1142945" y="507236"/>
                  <a:pt x="1161142" y="510902"/>
                </a:cubicBezTo>
                <a:cubicBezTo>
                  <a:pt x="1184843" y="514768"/>
                  <a:pt x="1204833" y="521793"/>
                  <a:pt x="1230811" y="522514"/>
                </a:cubicBezTo>
                <a:cubicBezTo>
                  <a:pt x="1363716" y="553541"/>
                  <a:pt x="1547525" y="522184"/>
                  <a:pt x="1672045" y="534125"/>
                </a:cubicBezTo>
                <a:cubicBezTo>
                  <a:pt x="1868742" y="496427"/>
                  <a:pt x="2010685" y="500167"/>
                  <a:pt x="2264229" y="522514"/>
                </a:cubicBezTo>
                <a:cubicBezTo>
                  <a:pt x="2360462" y="521415"/>
                  <a:pt x="2317483" y="514207"/>
                  <a:pt x="2380342" y="499290"/>
                </a:cubicBezTo>
                <a:cubicBezTo>
                  <a:pt x="2401082" y="494162"/>
                  <a:pt x="2417388" y="494132"/>
                  <a:pt x="2438399" y="487679"/>
                </a:cubicBezTo>
                <a:cubicBezTo>
                  <a:pt x="2451101" y="484130"/>
                  <a:pt x="2471566" y="479694"/>
                  <a:pt x="2484845" y="476067"/>
                </a:cubicBezTo>
                <a:cubicBezTo>
                  <a:pt x="2522294" y="465159"/>
                  <a:pt x="2553892" y="473036"/>
                  <a:pt x="2589349" y="464457"/>
                </a:cubicBezTo>
                <a:cubicBezTo>
                  <a:pt x="2752102" y="398432"/>
                  <a:pt x="2584115" y="478690"/>
                  <a:pt x="2705462" y="429622"/>
                </a:cubicBezTo>
                <a:cubicBezTo>
                  <a:pt x="2716438" y="425507"/>
                  <a:pt x="2729171" y="420867"/>
                  <a:pt x="2740297" y="418010"/>
                </a:cubicBezTo>
                <a:cubicBezTo>
                  <a:pt x="2757697" y="413282"/>
                  <a:pt x="2779253" y="409527"/>
                  <a:pt x="2798354" y="406399"/>
                </a:cubicBezTo>
                <a:cubicBezTo>
                  <a:pt x="2895188" y="386243"/>
                  <a:pt x="2783050" y="412447"/>
                  <a:pt x="2914469" y="383177"/>
                </a:cubicBezTo>
                <a:cubicBezTo>
                  <a:pt x="3015362" y="323982"/>
                  <a:pt x="2862387" y="415218"/>
                  <a:pt x="2995749" y="359954"/>
                </a:cubicBezTo>
                <a:cubicBezTo>
                  <a:pt x="3020203" y="353342"/>
                  <a:pt x="3045147" y="352215"/>
                  <a:pt x="3065417" y="336730"/>
                </a:cubicBezTo>
                <a:cubicBezTo>
                  <a:pt x="3077767" y="328295"/>
                  <a:pt x="3087062" y="317526"/>
                  <a:pt x="3100251" y="313507"/>
                </a:cubicBezTo>
                <a:cubicBezTo>
                  <a:pt x="3124679" y="303142"/>
                  <a:pt x="3144988" y="299492"/>
                  <a:pt x="3169919" y="290285"/>
                </a:cubicBezTo>
                <a:cubicBezTo>
                  <a:pt x="3182461" y="284873"/>
                  <a:pt x="3191896" y="283170"/>
                  <a:pt x="3204754" y="278674"/>
                </a:cubicBezTo>
                <a:cubicBezTo>
                  <a:pt x="3213810" y="272045"/>
                  <a:pt x="3219867" y="269125"/>
                  <a:pt x="3227977" y="267062"/>
                </a:cubicBezTo>
              </a:path>
            </a:pathLst>
          </a:custGeom>
          <a:noFill/>
          <a:ln w="38100">
            <a:solidFill>
              <a:schemeClr val="accent5"/>
            </a:solidFill>
            <a:extLst>
              <a:ext uri="{C807C97D-BFC1-408E-A445-0C87EB9F89A2}">
                <ask:lineSketchStyleProps xmlns:ask="http://schemas.microsoft.com/office/drawing/2018/sketchyshapes" xmlns="" sd="2202102986">
                  <a:custGeom>
                    <a:avLst/>
                    <a:gdLst>
                      <a:gd name="connsiteX0" fmla="*/ 0 w 2420983"/>
                      <a:gd name="connsiteY0" fmla="*/ 0 h 400594"/>
                      <a:gd name="connsiteX1" fmla="*/ 113212 w 2420983"/>
                      <a:gd name="connsiteY1" fmla="*/ 17417 h 400594"/>
                      <a:gd name="connsiteX2" fmla="*/ 139337 w 2420983"/>
                      <a:gd name="connsiteY2" fmla="*/ 34834 h 400594"/>
                      <a:gd name="connsiteX3" fmla="*/ 165463 w 2420983"/>
                      <a:gd name="connsiteY3" fmla="*/ 43543 h 400594"/>
                      <a:gd name="connsiteX4" fmla="*/ 191589 w 2420983"/>
                      <a:gd name="connsiteY4" fmla="*/ 60960 h 400594"/>
                      <a:gd name="connsiteX5" fmla="*/ 269966 w 2420983"/>
                      <a:gd name="connsiteY5" fmla="*/ 95794 h 400594"/>
                      <a:gd name="connsiteX6" fmla="*/ 348343 w 2420983"/>
                      <a:gd name="connsiteY6" fmla="*/ 148046 h 400594"/>
                      <a:gd name="connsiteX7" fmla="*/ 374469 w 2420983"/>
                      <a:gd name="connsiteY7" fmla="*/ 165463 h 400594"/>
                      <a:gd name="connsiteX8" fmla="*/ 409303 w 2420983"/>
                      <a:gd name="connsiteY8" fmla="*/ 182880 h 400594"/>
                      <a:gd name="connsiteX9" fmla="*/ 478972 w 2420983"/>
                      <a:gd name="connsiteY9" fmla="*/ 217714 h 400594"/>
                      <a:gd name="connsiteX10" fmla="*/ 539932 w 2420983"/>
                      <a:gd name="connsiteY10" fmla="*/ 252548 h 400594"/>
                      <a:gd name="connsiteX11" fmla="*/ 592183 w 2420983"/>
                      <a:gd name="connsiteY11" fmla="*/ 269966 h 400594"/>
                      <a:gd name="connsiteX12" fmla="*/ 644434 w 2420983"/>
                      <a:gd name="connsiteY12" fmla="*/ 296091 h 400594"/>
                      <a:gd name="connsiteX13" fmla="*/ 661852 w 2420983"/>
                      <a:gd name="connsiteY13" fmla="*/ 313508 h 400594"/>
                      <a:gd name="connsiteX14" fmla="*/ 714103 w 2420983"/>
                      <a:gd name="connsiteY14" fmla="*/ 330926 h 400594"/>
                      <a:gd name="connsiteX15" fmla="*/ 775063 w 2420983"/>
                      <a:gd name="connsiteY15" fmla="*/ 348343 h 400594"/>
                      <a:gd name="connsiteX16" fmla="*/ 801189 w 2420983"/>
                      <a:gd name="connsiteY16" fmla="*/ 357051 h 400594"/>
                      <a:gd name="connsiteX17" fmla="*/ 836023 w 2420983"/>
                      <a:gd name="connsiteY17" fmla="*/ 365760 h 400594"/>
                      <a:gd name="connsiteX18" fmla="*/ 870857 w 2420983"/>
                      <a:gd name="connsiteY18" fmla="*/ 383177 h 400594"/>
                      <a:gd name="connsiteX19" fmla="*/ 923109 w 2420983"/>
                      <a:gd name="connsiteY19" fmla="*/ 391886 h 400594"/>
                      <a:gd name="connsiteX20" fmla="*/ 1254034 w 2420983"/>
                      <a:gd name="connsiteY20" fmla="*/ 400594 h 400594"/>
                      <a:gd name="connsiteX21" fmla="*/ 1698172 w 2420983"/>
                      <a:gd name="connsiteY21" fmla="*/ 391886 h 400594"/>
                      <a:gd name="connsiteX22" fmla="*/ 1785257 w 2420983"/>
                      <a:gd name="connsiteY22" fmla="*/ 374468 h 400594"/>
                      <a:gd name="connsiteX23" fmla="*/ 1828800 w 2420983"/>
                      <a:gd name="connsiteY23" fmla="*/ 365760 h 400594"/>
                      <a:gd name="connsiteX24" fmla="*/ 1863634 w 2420983"/>
                      <a:gd name="connsiteY24" fmla="*/ 357051 h 400594"/>
                      <a:gd name="connsiteX25" fmla="*/ 1942012 w 2420983"/>
                      <a:gd name="connsiteY25" fmla="*/ 348343 h 400594"/>
                      <a:gd name="connsiteX26" fmla="*/ 2029097 w 2420983"/>
                      <a:gd name="connsiteY26" fmla="*/ 322217 h 400594"/>
                      <a:gd name="connsiteX27" fmla="*/ 2055223 w 2420983"/>
                      <a:gd name="connsiteY27" fmla="*/ 313508 h 400594"/>
                      <a:gd name="connsiteX28" fmla="*/ 2098766 w 2420983"/>
                      <a:gd name="connsiteY28" fmla="*/ 304800 h 400594"/>
                      <a:gd name="connsiteX29" fmla="*/ 2185852 w 2420983"/>
                      <a:gd name="connsiteY29" fmla="*/ 287383 h 400594"/>
                      <a:gd name="connsiteX30" fmla="*/ 2246812 w 2420983"/>
                      <a:gd name="connsiteY30" fmla="*/ 269966 h 400594"/>
                      <a:gd name="connsiteX31" fmla="*/ 2299063 w 2420983"/>
                      <a:gd name="connsiteY31" fmla="*/ 252548 h 400594"/>
                      <a:gd name="connsiteX32" fmla="*/ 2325189 w 2420983"/>
                      <a:gd name="connsiteY32" fmla="*/ 235131 h 400594"/>
                      <a:gd name="connsiteX33" fmla="*/ 2377440 w 2420983"/>
                      <a:gd name="connsiteY33" fmla="*/ 217714 h 400594"/>
                      <a:gd name="connsiteX34" fmla="*/ 2403566 w 2420983"/>
                      <a:gd name="connsiteY34" fmla="*/ 209006 h 400594"/>
                      <a:gd name="connsiteX35" fmla="*/ 2420983 w 2420983"/>
                      <a:gd name="connsiteY35" fmla="*/ 200297 h 40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420983" h="400594">
                        <a:moveTo>
                          <a:pt x="0" y="0"/>
                        </a:moveTo>
                        <a:cubicBezTo>
                          <a:pt x="10769" y="1346"/>
                          <a:pt x="93261" y="9935"/>
                          <a:pt x="113212" y="17417"/>
                        </a:cubicBezTo>
                        <a:cubicBezTo>
                          <a:pt x="123012" y="21092"/>
                          <a:pt x="129976" y="30153"/>
                          <a:pt x="139337" y="34834"/>
                        </a:cubicBezTo>
                        <a:cubicBezTo>
                          <a:pt x="147548" y="38939"/>
                          <a:pt x="157252" y="39438"/>
                          <a:pt x="165463" y="43543"/>
                        </a:cubicBezTo>
                        <a:cubicBezTo>
                          <a:pt x="174824" y="48224"/>
                          <a:pt x="182440" y="55877"/>
                          <a:pt x="191589" y="60960"/>
                        </a:cubicBezTo>
                        <a:cubicBezTo>
                          <a:pt x="236939" y="86155"/>
                          <a:pt x="232490" y="83303"/>
                          <a:pt x="269966" y="95794"/>
                        </a:cubicBezTo>
                        <a:lnTo>
                          <a:pt x="348343" y="148046"/>
                        </a:lnTo>
                        <a:cubicBezTo>
                          <a:pt x="357052" y="153852"/>
                          <a:pt x="365108" y="160782"/>
                          <a:pt x="374469" y="165463"/>
                        </a:cubicBezTo>
                        <a:cubicBezTo>
                          <a:pt x="386080" y="171269"/>
                          <a:pt x="398294" y="176000"/>
                          <a:pt x="409303" y="182880"/>
                        </a:cubicBezTo>
                        <a:cubicBezTo>
                          <a:pt x="468515" y="219888"/>
                          <a:pt x="417849" y="202435"/>
                          <a:pt x="478972" y="217714"/>
                        </a:cubicBezTo>
                        <a:cubicBezTo>
                          <a:pt x="502540" y="233426"/>
                          <a:pt x="512305" y="241497"/>
                          <a:pt x="539932" y="252548"/>
                        </a:cubicBezTo>
                        <a:cubicBezTo>
                          <a:pt x="556978" y="259367"/>
                          <a:pt x="576907" y="259782"/>
                          <a:pt x="592183" y="269966"/>
                        </a:cubicBezTo>
                        <a:cubicBezTo>
                          <a:pt x="625947" y="292475"/>
                          <a:pt x="608380" y="284073"/>
                          <a:pt x="644434" y="296091"/>
                        </a:cubicBezTo>
                        <a:cubicBezTo>
                          <a:pt x="650240" y="301897"/>
                          <a:pt x="654508" y="309836"/>
                          <a:pt x="661852" y="313508"/>
                        </a:cubicBezTo>
                        <a:cubicBezTo>
                          <a:pt x="678273" y="321719"/>
                          <a:pt x="696686" y="325120"/>
                          <a:pt x="714103" y="330926"/>
                        </a:cubicBezTo>
                        <a:cubicBezTo>
                          <a:pt x="776705" y="351794"/>
                          <a:pt x="698569" y="326488"/>
                          <a:pt x="775063" y="348343"/>
                        </a:cubicBezTo>
                        <a:cubicBezTo>
                          <a:pt x="783889" y="350865"/>
                          <a:pt x="792363" y="354529"/>
                          <a:pt x="801189" y="357051"/>
                        </a:cubicBezTo>
                        <a:cubicBezTo>
                          <a:pt x="812697" y="360339"/>
                          <a:pt x="824816" y="361557"/>
                          <a:pt x="836023" y="365760"/>
                        </a:cubicBezTo>
                        <a:cubicBezTo>
                          <a:pt x="848178" y="370318"/>
                          <a:pt x="858423" y="379447"/>
                          <a:pt x="870857" y="383177"/>
                        </a:cubicBezTo>
                        <a:cubicBezTo>
                          <a:pt x="887770" y="388251"/>
                          <a:pt x="905470" y="391084"/>
                          <a:pt x="923109" y="391886"/>
                        </a:cubicBezTo>
                        <a:cubicBezTo>
                          <a:pt x="1033342" y="396897"/>
                          <a:pt x="1143726" y="397691"/>
                          <a:pt x="1254034" y="400594"/>
                        </a:cubicBezTo>
                        <a:lnTo>
                          <a:pt x="1698172" y="391886"/>
                        </a:lnTo>
                        <a:cubicBezTo>
                          <a:pt x="1772430" y="389325"/>
                          <a:pt x="1737776" y="386338"/>
                          <a:pt x="1785257" y="374468"/>
                        </a:cubicBezTo>
                        <a:cubicBezTo>
                          <a:pt x="1799617" y="370878"/>
                          <a:pt x="1814351" y="368971"/>
                          <a:pt x="1828800" y="365760"/>
                        </a:cubicBezTo>
                        <a:cubicBezTo>
                          <a:pt x="1840484" y="363164"/>
                          <a:pt x="1851804" y="358871"/>
                          <a:pt x="1863634" y="357051"/>
                        </a:cubicBezTo>
                        <a:cubicBezTo>
                          <a:pt x="1889615" y="353054"/>
                          <a:pt x="1915886" y="351246"/>
                          <a:pt x="1942012" y="348343"/>
                        </a:cubicBezTo>
                        <a:cubicBezTo>
                          <a:pt x="2066200" y="306947"/>
                          <a:pt x="1936957" y="348544"/>
                          <a:pt x="2029097" y="322217"/>
                        </a:cubicBezTo>
                        <a:cubicBezTo>
                          <a:pt x="2037924" y="319695"/>
                          <a:pt x="2046317" y="315734"/>
                          <a:pt x="2055223" y="313508"/>
                        </a:cubicBezTo>
                        <a:cubicBezTo>
                          <a:pt x="2069583" y="309918"/>
                          <a:pt x="2084317" y="308011"/>
                          <a:pt x="2098766" y="304800"/>
                        </a:cubicBezTo>
                        <a:cubicBezTo>
                          <a:pt x="2176722" y="287477"/>
                          <a:pt x="2083449" y="304449"/>
                          <a:pt x="2185852" y="287383"/>
                        </a:cubicBezTo>
                        <a:cubicBezTo>
                          <a:pt x="2273640" y="258118"/>
                          <a:pt x="2137475" y="302767"/>
                          <a:pt x="2246812" y="269966"/>
                        </a:cubicBezTo>
                        <a:cubicBezTo>
                          <a:pt x="2264397" y="264690"/>
                          <a:pt x="2283787" y="262732"/>
                          <a:pt x="2299063" y="252548"/>
                        </a:cubicBezTo>
                        <a:cubicBezTo>
                          <a:pt x="2307772" y="246742"/>
                          <a:pt x="2315625" y="239382"/>
                          <a:pt x="2325189" y="235131"/>
                        </a:cubicBezTo>
                        <a:cubicBezTo>
                          <a:pt x="2341966" y="227675"/>
                          <a:pt x="2360023" y="223520"/>
                          <a:pt x="2377440" y="217714"/>
                        </a:cubicBezTo>
                        <a:cubicBezTo>
                          <a:pt x="2386149" y="214811"/>
                          <a:pt x="2395356" y="213111"/>
                          <a:pt x="2403566" y="209006"/>
                        </a:cubicBezTo>
                        <a:lnTo>
                          <a:pt x="2420983" y="200297"/>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36B5D772-B3D3-47CF-937F-AEE0ADEBBE04}"/>
              </a:ext>
            </a:extLst>
          </p:cNvPr>
          <p:cNvSpPr/>
          <p:nvPr/>
        </p:nvSpPr>
        <p:spPr>
          <a:xfrm>
            <a:off x="3936275" y="4226561"/>
            <a:ext cx="2600960" cy="627017"/>
          </a:xfrm>
          <a:custGeom>
            <a:avLst/>
            <a:gdLst>
              <a:gd name="connsiteX0" fmla="*/ 0 w 2600960"/>
              <a:gd name="connsiteY0" fmla="*/ 627017 h 627017"/>
              <a:gd name="connsiteX1" fmla="*/ 81280 w 2600960"/>
              <a:gd name="connsiteY1" fmla="*/ 615405 h 627017"/>
              <a:gd name="connsiteX2" fmla="*/ 116113 w 2600960"/>
              <a:gd name="connsiteY2" fmla="*/ 603794 h 627017"/>
              <a:gd name="connsiteX3" fmla="*/ 197393 w 2600960"/>
              <a:gd name="connsiteY3" fmla="*/ 592182 h 627017"/>
              <a:gd name="connsiteX4" fmla="*/ 232228 w 2600960"/>
              <a:gd name="connsiteY4" fmla="*/ 580571 h 627017"/>
              <a:gd name="connsiteX5" fmla="*/ 278673 w 2600960"/>
              <a:gd name="connsiteY5" fmla="*/ 557347 h 627017"/>
              <a:gd name="connsiteX6" fmla="*/ 325120 w 2600960"/>
              <a:gd name="connsiteY6" fmla="*/ 545737 h 627017"/>
              <a:gd name="connsiteX7" fmla="*/ 394788 w 2600960"/>
              <a:gd name="connsiteY7" fmla="*/ 522514 h 627017"/>
              <a:gd name="connsiteX8" fmla="*/ 429622 w 2600960"/>
              <a:gd name="connsiteY8" fmla="*/ 510902 h 627017"/>
              <a:gd name="connsiteX9" fmla="*/ 464457 w 2600960"/>
              <a:gd name="connsiteY9" fmla="*/ 499291 h 627017"/>
              <a:gd name="connsiteX10" fmla="*/ 545737 w 2600960"/>
              <a:gd name="connsiteY10" fmla="*/ 464457 h 627017"/>
              <a:gd name="connsiteX11" fmla="*/ 580570 w 2600960"/>
              <a:gd name="connsiteY11" fmla="*/ 441234 h 627017"/>
              <a:gd name="connsiteX12" fmla="*/ 615405 w 2600960"/>
              <a:gd name="connsiteY12" fmla="*/ 429622 h 627017"/>
              <a:gd name="connsiteX13" fmla="*/ 696685 w 2600960"/>
              <a:gd name="connsiteY13" fmla="*/ 394787 h 627017"/>
              <a:gd name="connsiteX14" fmla="*/ 731520 w 2600960"/>
              <a:gd name="connsiteY14" fmla="*/ 348342 h 627017"/>
              <a:gd name="connsiteX15" fmla="*/ 766353 w 2600960"/>
              <a:gd name="connsiteY15" fmla="*/ 336731 h 627017"/>
              <a:gd name="connsiteX16" fmla="*/ 812800 w 2600960"/>
              <a:gd name="connsiteY16" fmla="*/ 313507 h 627017"/>
              <a:gd name="connsiteX17" fmla="*/ 847633 w 2600960"/>
              <a:gd name="connsiteY17" fmla="*/ 290285 h 627017"/>
              <a:gd name="connsiteX18" fmla="*/ 975360 w 2600960"/>
              <a:gd name="connsiteY18" fmla="*/ 232227 h 627017"/>
              <a:gd name="connsiteX19" fmla="*/ 1021805 w 2600960"/>
              <a:gd name="connsiteY19" fmla="*/ 197394 h 627017"/>
              <a:gd name="connsiteX20" fmla="*/ 1056640 w 2600960"/>
              <a:gd name="connsiteY20" fmla="*/ 185782 h 627017"/>
              <a:gd name="connsiteX21" fmla="*/ 1114697 w 2600960"/>
              <a:gd name="connsiteY21" fmla="*/ 162559 h 627017"/>
              <a:gd name="connsiteX22" fmla="*/ 1161142 w 2600960"/>
              <a:gd name="connsiteY22" fmla="*/ 150947 h 627017"/>
              <a:gd name="connsiteX23" fmla="*/ 1219200 w 2600960"/>
              <a:gd name="connsiteY23" fmla="*/ 127725 h 627017"/>
              <a:gd name="connsiteX24" fmla="*/ 1254033 w 2600960"/>
              <a:gd name="connsiteY24" fmla="*/ 104502 h 627017"/>
              <a:gd name="connsiteX25" fmla="*/ 1323702 w 2600960"/>
              <a:gd name="connsiteY25" fmla="*/ 81279 h 627017"/>
              <a:gd name="connsiteX26" fmla="*/ 1404982 w 2600960"/>
              <a:gd name="connsiteY26" fmla="*/ 58057 h 627017"/>
              <a:gd name="connsiteX27" fmla="*/ 1509485 w 2600960"/>
              <a:gd name="connsiteY27" fmla="*/ 0 h 627017"/>
              <a:gd name="connsiteX28" fmla="*/ 2008777 w 2600960"/>
              <a:gd name="connsiteY28" fmla="*/ 11611 h 627017"/>
              <a:gd name="connsiteX29" fmla="*/ 2078445 w 2600960"/>
              <a:gd name="connsiteY29" fmla="*/ 34834 h 627017"/>
              <a:gd name="connsiteX30" fmla="*/ 2113280 w 2600960"/>
              <a:gd name="connsiteY30" fmla="*/ 46445 h 627017"/>
              <a:gd name="connsiteX31" fmla="*/ 2148113 w 2600960"/>
              <a:gd name="connsiteY31" fmla="*/ 69667 h 627017"/>
              <a:gd name="connsiteX32" fmla="*/ 2264228 w 2600960"/>
              <a:gd name="connsiteY32" fmla="*/ 92891 h 627017"/>
              <a:gd name="connsiteX33" fmla="*/ 2299062 w 2600960"/>
              <a:gd name="connsiteY33" fmla="*/ 116114 h 627017"/>
              <a:gd name="connsiteX34" fmla="*/ 2333897 w 2600960"/>
              <a:gd name="connsiteY34" fmla="*/ 127725 h 627017"/>
              <a:gd name="connsiteX35" fmla="*/ 2380342 w 2600960"/>
              <a:gd name="connsiteY35" fmla="*/ 150947 h 627017"/>
              <a:gd name="connsiteX36" fmla="*/ 2438400 w 2600960"/>
              <a:gd name="connsiteY36" fmla="*/ 185782 h 627017"/>
              <a:gd name="connsiteX37" fmla="*/ 2473233 w 2600960"/>
              <a:gd name="connsiteY37" fmla="*/ 209005 h 627017"/>
              <a:gd name="connsiteX38" fmla="*/ 2554513 w 2600960"/>
              <a:gd name="connsiteY38" fmla="*/ 220617 h 627017"/>
              <a:gd name="connsiteX39" fmla="*/ 2600960 w 2600960"/>
              <a:gd name="connsiteY39" fmla="*/ 243839 h 627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600960" h="627017" extrusionOk="0">
                <a:moveTo>
                  <a:pt x="0" y="627017"/>
                </a:moveTo>
                <a:cubicBezTo>
                  <a:pt x="25987" y="620133"/>
                  <a:pt x="49738" y="621025"/>
                  <a:pt x="81280" y="615405"/>
                </a:cubicBezTo>
                <a:cubicBezTo>
                  <a:pt x="93208" y="613389"/>
                  <a:pt x="104173" y="606943"/>
                  <a:pt x="116113" y="603794"/>
                </a:cubicBezTo>
                <a:cubicBezTo>
                  <a:pt x="143210" y="595418"/>
                  <a:pt x="172963" y="600441"/>
                  <a:pt x="197393" y="592182"/>
                </a:cubicBezTo>
                <a:cubicBezTo>
                  <a:pt x="206964" y="587507"/>
                  <a:pt x="219489" y="584593"/>
                  <a:pt x="232228" y="580571"/>
                </a:cubicBezTo>
                <a:cubicBezTo>
                  <a:pt x="248573" y="571967"/>
                  <a:pt x="264105" y="563351"/>
                  <a:pt x="278673" y="557347"/>
                </a:cubicBezTo>
                <a:cubicBezTo>
                  <a:pt x="291138" y="551067"/>
                  <a:pt x="312545" y="551789"/>
                  <a:pt x="325120" y="545737"/>
                </a:cubicBezTo>
                <a:cubicBezTo>
                  <a:pt x="349885" y="535675"/>
                  <a:pt x="373133" y="526956"/>
                  <a:pt x="394788" y="522514"/>
                </a:cubicBezTo>
                <a:cubicBezTo>
                  <a:pt x="397529" y="518378"/>
                  <a:pt x="413547" y="514565"/>
                  <a:pt x="429622" y="510902"/>
                </a:cubicBezTo>
                <a:cubicBezTo>
                  <a:pt x="437129" y="509665"/>
                  <a:pt x="450077" y="503249"/>
                  <a:pt x="464457" y="499291"/>
                </a:cubicBezTo>
                <a:cubicBezTo>
                  <a:pt x="549475" y="427361"/>
                  <a:pt x="440178" y="511309"/>
                  <a:pt x="545737" y="464457"/>
                </a:cubicBezTo>
                <a:cubicBezTo>
                  <a:pt x="559711" y="459755"/>
                  <a:pt x="570082" y="447851"/>
                  <a:pt x="580570" y="441234"/>
                </a:cubicBezTo>
                <a:cubicBezTo>
                  <a:pt x="592723" y="435783"/>
                  <a:pt x="604730" y="434823"/>
                  <a:pt x="615405" y="429622"/>
                </a:cubicBezTo>
                <a:cubicBezTo>
                  <a:pt x="696584" y="381664"/>
                  <a:pt x="612613" y="415250"/>
                  <a:pt x="696685" y="394787"/>
                </a:cubicBezTo>
                <a:cubicBezTo>
                  <a:pt x="705181" y="379705"/>
                  <a:pt x="717280" y="360660"/>
                  <a:pt x="731520" y="348342"/>
                </a:cubicBezTo>
                <a:cubicBezTo>
                  <a:pt x="739891" y="338676"/>
                  <a:pt x="755437" y="341530"/>
                  <a:pt x="766353" y="336731"/>
                </a:cubicBezTo>
                <a:cubicBezTo>
                  <a:pt x="783248" y="328834"/>
                  <a:pt x="795544" y="319512"/>
                  <a:pt x="812800" y="313507"/>
                </a:cubicBezTo>
                <a:cubicBezTo>
                  <a:pt x="826129" y="304413"/>
                  <a:pt x="835133" y="297247"/>
                  <a:pt x="847633" y="290285"/>
                </a:cubicBezTo>
                <a:cubicBezTo>
                  <a:pt x="928898" y="245814"/>
                  <a:pt x="917524" y="254418"/>
                  <a:pt x="975360" y="232227"/>
                </a:cubicBezTo>
                <a:cubicBezTo>
                  <a:pt x="993892" y="220608"/>
                  <a:pt x="1007320" y="207220"/>
                  <a:pt x="1021805" y="197394"/>
                </a:cubicBezTo>
                <a:cubicBezTo>
                  <a:pt x="1030749" y="192246"/>
                  <a:pt x="1045946" y="190561"/>
                  <a:pt x="1056640" y="185782"/>
                </a:cubicBezTo>
                <a:cubicBezTo>
                  <a:pt x="1073372" y="177743"/>
                  <a:pt x="1094247" y="165249"/>
                  <a:pt x="1114697" y="162559"/>
                </a:cubicBezTo>
                <a:cubicBezTo>
                  <a:pt x="1129823" y="157729"/>
                  <a:pt x="1146312" y="153976"/>
                  <a:pt x="1161142" y="150947"/>
                </a:cubicBezTo>
                <a:cubicBezTo>
                  <a:pt x="1178203" y="142320"/>
                  <a:pt x="1200196" y="135368"/>
                  <a:pt x="1219200" y="127725"/>
                </a:cubicBezTo>
                <a:cubicBezTo>
                  <a:pt x="1233606" y="121610"/>
                  <a:pt x="1241366" y="111100"/>
                  <a:pt x="1254033" y="104502"/>
                </a:cubicBezTo>
                <a:cubicBezTo>
                  <a:pt x="1276721" y="90836"/>
                  <a:pt x="1303519" y="89955"/>
                  <a:pt x="1323702" y="81279"/>
                </a:cubicBezTo>
                <a:cubicBezTo>
                  <a:pt x="1369838" y="64519"/>
                  <a:pt x="1345513" y="76782"/>
                  <a:pt x="1404982" y="58057"/>
                </a:cubicBezTo>
                <a:cubicBezTo>
                  <a:pt x="1490305" y="2694"/>
                  <a:pt x="1443045" y="16049"/>
                  <a:pt x="1509485" y="0"/>
                </a:cubicBezTo>
                <a:cubicBezTo>
                  <a:pt x="1680625" y="-1277"/>
                  <a:pt x="1839294" y="-1923"/>
                  <a:pt x="2008777" y="11611"/>
                </a:cubicBezTo>
                <a:cubicBezTo>
                  <a:pt x="2034282" y="12851"/>
                  <a:pt x="2056214" y="27072"/>
                  <a:pt x="2078445" y="34834"/>
                </a:cubicBezTo>
                <a:cubicBezTo>
                  <a:pt x="2094920" y="37121"/>
                  <a:pt x="2107873" y="47957"/>
                  <a:pt x="2113280" y="46445"/>
                </a:cubicBezTo>
                <a:cubicBezTo>
                  <a:pt x="2125460" y="54516"/>
                  <a:pt x="2132784" y="66381"/>
                  <a:pt x="2148113" y="69667"/>
                </a:cubicBezTo>
                <a:cubicBezTo>
                  <a:pt x="2185838" y="81275"/>
                  <a:pt x="2264228" y="92891"/>
                  <a:pt x="2264228" y="92891"/>
                </a:cubicBezTo>
                <a:cubicBezTo>
                  <a:pt x="2274913" y="99990"/>
                  <a:pt x="2285047" y="111761"/>
                  <a:pt x="2299062" y="116114"/>
                </a:cubicBezTo>
                <a:cubicBezTo>
                  <a:pt x="2309177" y="120692"/>
                  <a:pt x="2321262" y="122536"/>
                  <a:pt x="2333897" y="127725"/>
                </a:cubicBezTo>
                <a:cubicBezTo>
                  <a:pt x="2347716" y="132953"/>
                  <a:pt x="2364929" y="142533"/>
                  <a:pt x="2380342" y="150947"/>
                </a:cubicBezTo>
                <a:cubicBezTo>
                  <a:pt x="2419771" y="202841"/>
                  <a:pt x="2375502" y="158478"/>
                  <a:pt x="2438400" y="185782"/>
                </a:cubicBezTo>
                <a:cubicBezTo>
                  <a:pt x="2448180" y="192006"/>
                  <a:pt x="2458122" y="203688"/>
                  <a:pt x="2473233" y="209005"/>
                </a:cubicBezTo>
                <a:cubicBezTo>
                  <a:pt x="2504109" y="216949"/>
                  <a:pt x="2527553" y="211413"/>
                  <a:pt x="2554513" y="220617"/>
                </a:cubicBezTo>
                <a:cubicBezTo>
                  <a:pt x="2594818" y="234647"/>
                  <a:pt x="2579483" y="226267"/>
                  <a:pt x="2600960" y="243839"/>
                </a:cubicBezTo>
              </a:path>
            </a:pathLst>
          </a:custGeom>
          <a:noFill/>
          <a:ln w="38100">
            <a:solidFill>
              <a:schemeClr val="accent1"/>
            </a:solidFill>
            <a:extLst>
              <a:ext uri="{C807C97D-BFC1-408E-A445-0C87EB9F89A2}">
                <ask:lineSketchStyleProps xmlns:ask="http://schemas.microsoft.com/office/drawing/2018/sketchyshapes" xmlns="" sd="3637598421">
                  <a:custGeom>
                    <a:avLst/>
                    <a:gdLst>
                      <a:gd name="connsiteX0" fmla="*/ 0 w 1950720"/>
                      <a:gd name="connsiteY0" fmla="*/ 470263 h 470263"/>
                      <a:gd name="connsiteX1" fmla="*/ 60960 w 1950720"/>
                      <a:gd name="connsiteY1" fmla="*/ 461554 h 470263"/>
                      <a:gd name="connsiteX2" fmla="*/ 87085 w 1950720"/>
                      <a:gd name="connsiteY2" fmla="*/ 452846 h 470263"/>
                      <a:gd name="connsiteX3" fmla="*/ 148045 w 1950720"/>
                      <a:gd name="connsiteY3" fmla="*/ 444137 h 470263"/>
                      <a:gd name="connsiteX4" fmla="*/ 174171 w 1950720"/>
                      <a:gd name="connsiteY4" fmla="*/ 435429 h 470263"/>
                      <a:gd name="connsiteX5" fmla="*/ 209005 w 1950720"/>
                      <a:gd name="connsiteY5" fmla="*/ 418011 h 470263"/>
                      <a:gd name="connsiteX6" fmla="*/ 243840 w 1950720"/>
                      <a:gd name="connsiteY6" fmla="*/ 409303 h 470263"/>
                      <a:gd name="connsiteX7" fmla="*/ 296091 w 1950720"/>
                      <a:gd name="connsiteY7" fmla="*/ 391886 h 470263"/>
                      <a:gd name="connsiteX8" fmla="*/ 322217 w 1950720"/>
                      <a:gd name="connsiteY8" fmla="*/ 383177 h 470263"/>
                      <a:gd name="connsiteX9" fmla="*/ 348343 w 1950720"/>
                      <a:gd name="connsiteY9" fmla="*/ 374469 h 470263"/>
                      <a:gd name="connsiteX10" fmla="*/ 409303 w 1950720"/>
                      <a:gd name="connsiteY10" fmla="*/ 348343 h 470263"/>
                      <a:gd name="connsiteX11" fmla="*/ 435428 w 1950720"/>
                      <a:gd name="connsiteY11" fmla="*/ 330926 h 470263"/>
                      <a:gd name="connsiteX12" fmla="*/ 461554 w 1950720"/>
                      <a:gd name="connsiteY12" fmla="*/ 322217 h 470263"/>
                      <a:gd name="connsiteX13" fmla="*/ 522514 w 1950720"/>
                      <a:gd name="connsiteY13" fmla="*/ 296091 h 470263"/>
                      <a:gd name="connsiteX14" fmla="*/ 548640 w 1950720"/>
                      <a:gd name="connsiteY14" fmla="*/ 261257 h 470263"/>
                      <a:gd name="connsiteX15" fmla="*/ 574765 w 1950720"/>
                      <a:gd name="connsiteY15" fmla="*/ 252549 h 470263"/>
                      <a:gd name="connsiteX16" fmla="*/ 609600 w 1950720"/>
                      <a:gd name="connsiteY16" fmla="*/ 235131 h 470263"/>
                      <a:gd name="connsiteX17" fmla="*/ 635725 w 1950720"/>
                      <a:gd name="connsiteY17" fmla="*/ 217714 h 470263"/>
                      <a:gd name="connsiteX18" fmla="*/ 731520 w 1950720"/>
                      <a:gd name="connsiteY18" fmla="*/ 174171 h 470263"/>
                      <a:gd name="connsiteX19" fmla="*/ 766354 w 1950720"/>
                      <a:gd name="connsiteY19" fmla="*/ 148046 h 470263"/>
                      <a:gd name="connsiteX20" fmla="*/ 792480 w 1950720"/>
                      <a:gd name="connsiteY20" fmla="*/ 139337 h 470263"/>
                      <a:gd name="connsiteX21" fmla="*/ 836023 w 1950720"/>
                      <a:gd name="connsiteY21" fmla="*/ 121920 h 470263"/>
                      <a:gd name="connsiteX22" fmla="*/ 870857 w 1950720"/>
                      <a:gd name="connsiteY22" fmla="*/ 113211 h 470263"/>
                      <a:gd name="connsiteX23" fmla="*/ 914400 w 1950720"/>
                      <a:gd name="connsiteY23" fmla="*/ 95794 h 470263"/>
                      <a:gd name="connsiteX24" fmla="*/ 940525 w 1950720"/>
                      <a:gd name="connsiteY24" fmla="*/ 78377 h 470263"/>
                      <a:gd name="connsiteX25" fmla="*/ 992777 w 1950720"/>
                      <a:gd name="connsiteY25" fmla="*/ 60960 h 470263"/>
                      <a:gd name="connsiteX26" fmla="*/ 1053737 w 1950720"/>
                      <a:gd name="connsiteY26" fmla="*/ 43543 h 470263"/>
                      <a:gd name="connsiteX27" fmla="*/ 1132114 w 1950720"/>
                      <a:gd name="connsiteY27" fmla="*/ 0 h 470263"/>
                      <a:gd name="connsiteX28" fmla="*/ 1506583 w 1950720"/>
                      <a:gd name="connsiteY28" fmla="*/ 8709 h 470263"/>
                      <a:gd name="connsiteX29" fmla="*/ 1558834 w 1950720"/>
                      <a:gd name="connsiteY29" fmla="*/ 26126 h 470263"/>
                      <a:gd name="connsiteX30" fmla="*/ 1584960 w 1950720"/>
                      <a:gd name="connsiteY30" fmla="*/ 34834 h 470263"/>
                      <a:gd name="connsiteX31" fmla="*/ 1611085 w 1950720"/>
                      <a:gd name="connsiteY31" fmla="*/ 52251 h 470263"/>
                      <a:gd name="connsiteX32" fmla="*/ 1698171 w 1950720"/>
                      <a:gd name="connsiteY32" fmla="*/ 69669 h 470263"/>
                      <a:gd name="connsiteX33" fmla="*/ 1724297 w 1950720"/>
                      <a:gd name="connsiteY33" fmla="*/ 87086 h 470263"/>
                      <a:gd name="connsiteX34" fmla="*/ 1750423 w 1950720"/>
                      <a:gd name="connsiteY34" fmla="*/ 95794 h 470263"/>
                      <a:gd name="connsiteX35" fmla="*/ 1785257 w 1950720"/>
                      <a:gd name="connsiteY35" fmla="*/ 113211 h 470263"/>
                      <a:gd name="connsiteX36" fmla="*/ 1828800 w 1950720"/>
                      <a:gd name="connsiteY36" fmla="*/ 139337 h 470263"/>
                      <a:gd name="connsiteX37" fmla="*/ 1854925 w 1950720"/>
                      <a:gd name="connsiteY37" fmla="*/ 156754 h 470263"/>
                      <a:gd name="connsiteX38" fmla="*/ 1915885 w 1950720"/>
                      <a:gd name="connsiteY38" fmla="*/ 165463 h 470263"/>
                      <a:gd name="connsiteX39" fmla="*/ 1950720 w 1950720"/>
                      <a:gd name="connsiteY39" fmla="*/ 182880 h 47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950720" h="470263">
                        <a:moveTo>
                          <a:pt x="0" y="470263"/>
                        </a:moveTo>
                        <a:cubicBezTo>
                          <a:pt x="20320" y="467360"/>
                          <a:pt x="40832" y="465580"/>
                          <a:pt x="60960" y="461554"/>
                        </a:cubicBezTo>
                        <a:cubicBezTo>
                          <a:pt x="69961" y="459754"/>
                          <a:pt x="78084" y="454646"/>
                          <a:pt x="87085" y="452846"/>
                        </a:cubicBezTo>
                        <a:cubicBezTo>
                          <a:pt x="107213" y="448820"/>
                          <a:pt x="127725" y="447040"/>
                          <a:pt x="148045" y="444137"/>
                        </a:cubicBezTo>
                        <a:cubicBezTo>
                          <a:pt x="156754" y="441234"/>
                          <a:pt x="165734" y="439045"/>
                          <a:pt x="174171" y="435429"/>
                        </a:cubicBezTo>
                        <a:cubicBezTo>
                          <a:pt x="186103" y="430315"/>
                          <a:pt x="196850" y="422569"/>
                          <a:pt x="209005" y="418011"/>
                        </a:cubicBezTo>
                        <a:cubicBezTo>
                          <a:pt x="220212" y="413808"/>
                          <a:pt x="232376" y="412742"/>
                          <a:pt x="243840" y="409303"/>
                        </a:cubicBezTo>
                        <a:cubicBezTo>
                          <a:pt x="261425" y="404028"/>
                          <a:pt x="278674" y="397692"/>
                          <a:pt x="296091" y="391886"/>
                        </a:cubicBezTo>
                        <a:lnTo>
                          <a:pt x="322217" y="383177"/>
                        </a:lnTo>
                        <a:lnTo>
                          <a:pt x="348343" y="374469"/>
                        </a:lnTo>
                        <a:cubicBezTo>
                          <a:pt x="413926" y="330744"/>
                          <a:pt x="330579" y="382081"/>
                          <a:pt x="409303" y="348343"/>
                        </a:cubicBezTo>
                        <a:cubicBezTo>
                          <a:pt x="418923" y="344220"/>
                          <a:pt x="426067" y="335607"/>
                          <a:pt x="435428" y="330926"/>
                        </a:cubicBezTo>
                        <a:cubicBezTo>
                          <a:pt x="443639" y="326821"/>
                          <a:pt x="453343" y="326322"/>
                          <a:pt x="461554" y="322217"/>
                        </a:cubicBezTo>
                        <a:cubicBezTo>
                          <a:pt x="521695" y="292147"/>
                          <a:pt x="450017" y="314216"/>
                          <a:pt x="522514" y="296091"/>
                        </a:cubicBezTo>
                        <a:cubicBezTo>
                          <a:pt x="531223" y="284480"/>
                          <a:pt x="537490" y="270549"/>
                          <a:pt x="548640" y="261257"/>
                        </a:cubicBezTo>
                        <a:cubicBezTo>
                          <a:pt x="555692" y="255381"/>
                          <a:pt x="566328" y="256165"/>
                          <a:pt x="574765" y="252549"/>
                        </a:cubicBezTo>
                        <a:cubicBezTo>
                          <a:pt x="586698" y="247435"/>
                          <a:pt x="598328" y="241572"/>
                          <a:pt x="609600" y="235131"/>
                        </a:cubicBezTo>
                        <a:cubicBezTo>
                          <a:pt x="618687" y="229938"/>
                          <a:pt x="626537" y="222726"/>
                          <a:pt x="635725" y="217714"/>
                        </a:cubicBezTo>
                        <a:cubicBezTo>
                          <a:pt x="696913" y="184339"/>
                          <a:pt x="686664" y="189124"/>
                          <a:pt x="731520" y="174171"/>
                        </a:cubicBezTo>
                        <a:cubicBezTo>
                          <a:pt x="743131" y="165463"/>
                          <a:pt x="753752" y="155247"/>
                          <a:pt x="766354" y="148046"/>
                        </a:cubicBezTo>
                        <a:cubicBezTo>
                          <a:pt x="774324" y="143492"/>
                          <a:pt x="783885" y="142560"/>
                          <a:pt x="792480" y="139337"/>
                        </a:cubicBezTo>
                        <a:cubicBezTo>
                          <a:pt x="807117" y="133848"/>
                          <a:pt x="821193" y="126863"/>
                          <a:pt x="836023" y="121920"/>
                        </a:cubicBezTo>
                        <a:cubicBezTo>
                          <a:pt x="847378" y="118135"/>
                          <a:pt x="859502" y="116996"/>
                          <a:pt x="870857" y="113211"/>
                        </a:cubicBezTo>
                        <a:cubicBezTo>
                          <a:pt x="885687" y="108268"/>
                          <a:pt x="900418" y="102785"/>
                          <a:pt x="914400" y="95794"/>
                        </a:cubicBezTo>
                        <a:cubicBezTo>
                          <a:pt x="923761" y="91113"/>
                          <a:pt x="930961" y="82628"/>
                          <a:pt x="940525" y="78377"/>
                        </a:cubicBezTo>
                        <a:cubicBezTo>
                          <a:pt x="957302" y="70921"/>
                          <a:pt x="975360" y="66766"/>
                          <a:pt x="992777" y="60960"/>
                        </a:cubicBezTo>
                        <a:cubicBezTo>
                          <a:pt x="1030263" y="48465"/>
                          <a:pt x="1009990" y="54479"/>
                          <a:pt x="1053737" y="43543"/>
                        </a:cubicBezTo>
                        <a:cubicBezTo>
                          <a:pt x="1113626" y="3617"/>
                          <a:pt x="1086130" y="15329"/>
                          <a:pt x="1132114" y="0"/>
                        </a:cubicBezTo>
                        <a:cubicBezTo>
                          <a:pt x="1256937" y="2903"/>
                          <a:pt x="1381960" y="1079"/>
                          <a:pt x="1506583" y="8709"/>
                        </a:cubicBezTo>
                        <a:cubicBezTo>
                          <a:pt x="1524908" y="9831"/>
                          <a:pt x="1541417" y="20320"/>
                          <a:pt x="1558834" y="26126"/>
                        </a:cubicBezTo>
                        <a:lnTo>
                          <a:pt x="1584960" y="34834"/>
                        </a:lnTo>
                        <a:cubicBezTo>
                          <a:pt x="1593668" y="40640"/>
                          <a:pt x="1601082" y="49173"/>
                          <a:pt x="1611085" y="52251"/>
                        </a:cubicBezTo>
                        <a:cubicBezTo>
                          <a:pt x="1639379" y="60957"/>
                          <a:pt x="1698171" y="69669"/>
                          <a:pt x="1698171" y="69669"/>
                        </a:cubicBezTo>
                        <a:cubicBezTo>
                          <a:pt x="1706880" y="75475"/>
                          <a:pt x="1714935" y="82405"/>
                          <a:pt x="1724297" y="87086"/>
                        </a:cubicBezTo>
                        <a:cubicBezTo>
                          <a:pt x="1732508" y="91191"/>
                          <a:pt x="1741986" y="92178"/>
                          <a:pt x="1750423" y="95794"/>
                        </a:cubicBezTo>
                        <a:cubicBezTo>
                          <a:pt x="1762355" y="100908"/>
                          <a:pt x="1773646" y="107405"/>
                          <a:pt x="1785257" y="113211"/>
                        </a:cubicBezTo>
                        <a:cubicBezTo>
                          <a:pt x="1819276" y="147232"/>
                          <a:pt x="1783580" y="116727"/>
                          <a:pt x="1828800" y="139337"/>
                        </a:cubicBezTo>
                        <a:cubicBezTo>
                          <a:pt x="1838161" y="144018"/>
                          <a:pt x="1844900" y="153747"/>
                          <a:pt x="1854925" y="156754"/>
                        </a:cubicBezTo>
                        <a:cubicBezTo>
                          <a:pt x="1874586" y="162652"/>
                          <a:pt x="1895565" y="162560"/>
                          <a:pt x="1915885" y="165463"/>
                        </a:cubicBezTo>
                        <a:cubicBezTo>
                          <a:pt x="1945906" y="175469"/>
                          <a:pt x="1935520" y="167680"/>
                          <a:pt x="1950720" y="18288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A13A8390-838C-4C48-8D7D-B99210F9161D}"/>
              </a:ext>
            </a:extLst>
          </p:cNvPr>
          <p:cNvSpPr/>
          <p:nvPr/>
        </p:nvSpPr>
        <p:spPr>
          <a:xfrm>
            <a:off x="4040778" y="4352728"/>
            <a:ext cx="2171337" cy="767912"/>
          </a:xfrm>
          <a:custGeom>
            <a:avLst/>
            <a:gdLst>
              <a:gd name="connsiteX0" fmla="*/ 0 w 2171337"/>
              <a:gd name="connsiteY0" fmla="*/ 767912 h 767912"/>
              <a:gd name="connsiteX1" fmla="*/ 58057 w 2171337"/>
              <a:gd name="connsiteY1" fmla="*/ 733077 h 767912"/>
              <a:gd name="connsiteX2" fmla="*/ 104502 w 2171337"/>
              <a:gd name="connsiteY2" fmla="*/ 721466 h 767912"/>
              <a:gd name="connsiteX3" fmla="*/ 139337 w 2171337"/>
              <a:gd name="connsiteY3" fmla="*/ 709854 h 767912"/>
              <a:gd name="connsiteX4" fmla="*/ 185782 w 2171337"/>
              <a:gd name="connsiteY4" fmla="*/ 686632 h 767912"/>
              <a:gd name="connsiteX5" fmla="*/ 220617 w 2171337"/>
              <a:gd name="connsiteY5" fmla="*/ 663409 h 767912"/>
              <a:gd name="connsiteX6" fmla="*/ 278674 w 2171337"/>
              <a:gd name="connsiteY6" fmla="*/ 651797 h 767912"/>
              <a:gd name="connsiteX7" fmla="*/ 325119 w 2171337"/>
              <a:gd name="connsiteY7" fmla="*/ 640186 h 767912"/>
              <a:gd name="connsiteX8" fmla="*/ 359954 w 2171337"/>
              <a:gd name="connsiteY8" fmla="*/ 628574 h 767912"/>
              <a:gd name="connsiteX9" fmla="*/ 418010 w 2171337"/>
              <a:gd name="connsiteY9" fmla="*/ 616964 h 767912"/>
              <a:gd name="connsiteX10" fmla="*/ 510902 w 2171337"/>
              <a:gd name="connsiteY10" fmla="*/ 582129 h 767912"/>
              <a:gd name="connsiteX11" fmla="*/ 568959 w 2171337"/>
              <a:gd name="connsiteY11" fmla="*/ 570517 h 767912"/>
              <a:gd name="connsiteX12" fmla="*/ 603794 w 2171337"/>
              <a:gd name="connsiteY12" fmla="*/ 558906 h 767912"/>
              <a:gd name="connsiteX13" fmla="*/ 673462 w 2171337"/>
              <a:gd name="connsiteY13" fmla="*/ 512460 h 767912"/>
              <a:gd name="connsiteX14" fmla="*/ 743130 w 2171337"/>
              <a:gd name="connsiteY14" fmla="*/ 489237 h 767912"/>
              <a:gd name="connsiteX15" fmla="*/ 812799 w 2171337"/>
              <a:gd name="connsiteY15" fmla="*/ 442792 h 767912"/>
              <a:gd name="connsiteX16" fmla="*/ 882467 w 2171337"/>
              <a:gd name="connsiteY16" fmla="*/ 396346 h 767912"/>
              <a:gd name="connsiteX17" fmla="*/ 963747 w 2171337"/>
              <a:gd name="connsiteY17" fmla="*/ 326677 h 767912"/>
              <a:gd name="connsiteX18" fmla="*/ 998582 w 2171337"/>
              <a:gd name="connsiteY18" fmla="*/ 315066 h 767912"/>
              <a:gd name="connsiteX19" fmla="*/ 1033417 w 2171337"/>
              <a:gd name="connsiteY19" fmla="*/ 280232 h 767912"/>
              <a:gd name="connsiteX20" fmla="*/ 1091474 w 2171337"/>
              <a:gd name="connsiteY20" fmla="*/ 245397 h 767912"/>
              <a:gd name="connsiteX21" fmla="*/ 1126307 w 2171337"/>
              <a:gd name="connsiteY21" fmla="*/ 222174 h 767912"/>
              <a:gd name="connsiteX22" fmla="*/ 1242422 w 2171337"/>
              <a:gd name="connsiteY22" fmla="*/ 140894 h 767912"/>
              <a:gd name="connsiteX23" fmla="*/ 1288867 w 2171337"/>
              <a:gd name="connsiteY23" fmla="*/ 117672 h 767912"/>
              <a:gd name="connsiteX24" fmla="*/ 1323702 w 2171337"/>
              <a:gd name="connsiteY24" fmla="*/ 94449 h 767912"/>
              <a:gd name="connsiteX25" fmla="*/ 1439817 w 2171337"/>
              <a:gd name="connsiteY25" fmla="*/ 59614 h 767912"/>
              <a:gd name="connsiteX26" fmla="*/ 1509485 w 2171337"/>
              <a:gd name="connsiteY26" fmla="*/ 36392 h 767912"/>
              <a:gd name="connsiteX27" fmla="*/ 1613987 w 2171337"/>
              <a:gd name="connsiteY27" fmla="*/ 1557 h 767912"/>
              <a:gd name="connsiteX28" fmla="*/ 2171337 w 2171337"/>
              <a:gd name="connsiteY28" fmla="*/ 1557 h 76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71337" h="767912" extrusionOk="0">
                <a:moveTo>
                  <a:pt x="0" y="767912"/>
                </a:moveTo>
                <a:cubicBezTo>
                  <a:pt x="20036" y="758252"/>
                  <a:pt x="41340" y="740723"/>
                  <a:pt x="58057" y="733077"/>
                </a:cubicBezTo>
                <a:cubicBezTo>
                  <a:pt x="75681" y="725705"/>
                  <a:pt x="92221" y="726428"/>
                  <a:pt x="104502" y="721466"/>
                </a:cubicBezTo>
                <a:cubicBezTo>
                  <a:pt x="116683" y="716352"/>
                  <a:pt x="128808" y="713665"/>
                  <a:pt x="139337" y="709854"/>
                </a:cubicBezTo>
                <a:cubicBezTo>
                  <a:pt x="153216" y="704276"/>
                  <a:pt x="171181" y="698395"/>
                  <a:pt x="185782" y="686632"/>
                </a:cubicBezTo>
                <a:cubicBezTo>
                  <a:pt x="198857" y="680973"/>
                  <a:pt x="208239" y="669271"/>
                  <a:pt x="220617" y="663409"/>
                </a:cubicBezTo>
                <a:cubicBezTo>
                  <a:pt x="241022" y="655247"/>
                  <a:pt x="258195" y="653859"/>
                  <a:pt x="278674" y="651797"/>
                </a:cubicBezTo>
                <a:cubicBezTo>
                  <a:pt x="293031" y="647220"/>
                  <a:pt x="309747" y="644342"/>
                  <a:pt x="325119" y="640186"/>
                </a:cubicBezTo>
                <a:cubicBezTo>
                  <a:pt x="335324" y="635310"/>
                  <a:pt x="348293" y="631290"/>
                  <a:pt x="359954" y="628574"/>
                </a:cubicBezTo>
                <a:cubicBezTo>
                  <a:pt x="379266" y="624029"/>
                  <a:pt x="399800" y="623498"/>
                  <a:pt x="418010" y="616964"/>
                </a:cubicBezTo>
                <a:cubicBezTo>
                  <a:pt x="463737" y="606028"/>
                  <a:pt x="458419" y="599234"/>
                  <a:pt x="510902" y="582129"/>
                </a:cubicBezTo>
                <a:cubicBezTo>
                  <a:pt x="530748" y="576828"/>
                  <a:pt x="550251" y="573894"/>
                  <a:pt x="568959" y="570517"/>
                </a:cubicBezTo>
                <a:cubicBezTo>
                  <a:pt x="579273" y="568989"/>
                  <a:pt x="591046" y="562778"/>
                  <a:pt x="603794" y="558906"/>
                </a:cubicBezTo>
                <a:cubicBezTo>
                  <a:pt x="627303" y="545121"/>
                  <a:pt x="644911" y="524468"/>
                  <a:pt x="673462" y="512460"/>
                </a:cubicBezTo>
                <a:cubicBezTo>
                  <a:pt x="695074" y="504495"/>
                  <a:pt x="721324" y="502792"/>
                  <a:pt x="743130" y="489237"/>
                </a:cubicBezTo>
                <a:cubicBezTo>
                  <a:pt x="768120" y="473716"/>
                  <a:pt x="792687" y="462495"/>
                  <a:pt x="812799" y="442792"/>
                </a:cubicBezTo>
                <a:cubicBezTo>
                  <a:pt x="857410" y="399855"/>
                  <a:pt x="826677" y="413966"/>
                  <a:pt x="882467" y="396346"/>
                </a:cubicBezTo>
                <a:cubicBezTo>
                  <a:pt x="910546" y="368204"/>
                  <a:pt x="927378" y="341344"/>
                  <a:pt x="963747" y="326677"/>
                </a:cubicBezTo>
                <a:cubicBezTo>
                  <a:pt x="974343" y="322074"/>
                  <a:pt x="986818" y="319482"/>
                  <a:pt x="998582" y="315066"/>
                </a:cubicBezTo>
                <a:cubicBezTo>
                  <a:pt x="1010609" y="305602"/>
                  <a:pt x="1019856" y="289271"/>
                  <a:pt x="1033417" y="280232"/>
                </a:cubicBezTo>
                <a:cubicBezTo>
                  <a:pt x="1049814" y="268728"/>
                  <a:pt x="1073903" y="256895"/>
                  <a:pt x="1091474" y="245397"/>
                </a:cubicBezTo>
                <a:cubicBezTo>
                  <a:pt x="1102248" y="236893"/>
                  <a:pt x="1115319" y="229612"/>
                  <a:pt x="1126307" y="222174"/>
                </a:cubicBezTo>
                <a:cubicBezTo>
                  <a:pt x="1159430" y="199538"/>
                  <a:pt x="1204157" y="161517"/>
                  <a:pt x="1242422" y="140894"/>
                </a:cubicBezTo>
                <a:cubicBezTo>
                  <a:pt x="1259426" y="131573"/>
                  <a:pt x="1273264" y="127001"/>
                  <a:pt x="1288867" y="117672"/>
                </a:cubicBezTo>
                <a:cubicBezTo>
                  <a:pt x="1300653" y="111294"/>
                  <a:pt x="1310363" y="101795"/>
                  <a:pt x="1323702" y="94449"/>
                </a:cubicBezTo>
                <a:cubicBezTo>
                  <a:pt x="1379696" y="70785"/>
                  <a:pt x="1387994" y="75076"/>
                  <a:pt x="1439817" y="59614"/>
                </a:cubicBezTo>
                <a:cubicBezTo>
                  <a:pt x="1464146" y="51477"/>
                  <a:pt x="1488634" y="47240"/>
                  <a:pt x="1509485" y="36392"/>
                </a:cubicBezTo>
                <a:cubicBezTo>
                  <a:pt x="1550242" y="13962"/>
                  <a:pt x="1569555" y="93"/>
                  <a:pt x="1613987" y="1557"/>
                </a:cubicBezTo>
                <a:cubicBezTo>
                  <a:pt x="1788244" y="19351"/>
                  <a:pt x="1992547" y="25887"/>
                  <a:pt x="2171337" y="1557"/>
                </a:cubicBezTo>
              </a:path>
            </a:pathLst>
          </a:custGeom>
          <a:noFill/>
          <a:ln w="38100">
            <a:solidFill>
              <a:schemeClr val="accent6">
                <a:lumMod val="60000"/>
                <a:lumOff val="40000"/>
              </a:schemeClr>
            </a:solidFill>
            <a:extLst>
              <a:ext uri="{C807C97D-BFC1-408E-A445-0C87EB9F89A2}">
                <ask:lineSketchStyleProps xmlns:ask="http://schemas.microsoft.com/office/drawing/2018/sketchyshapes" xmlns="" sd="8945666">
                  <a:custGeom>
                    <a:avLst/>
                    <a:gdLst>
                      <a:gd name="connsiteX0" fmla="*/ 0 w 1628503"/>
                      <a:gd name="connsiteY0" fmla="*/ 575934 h 575934"/>
                      <a:gd name="connsiteX1" fmla="*/ 43543 w 1628503"/>
                      <a:gd name="connsiteY1" fmla="*/ 549808 h 575934"/>
                      <a:gd name="connsiteX2" fmla="*/ 78377 w 1628503"/>
                      <a:gd name="connsiteY2" fmla="*/ 541100 h 575934"/>
                      <a:gd name="connsiteX3" fmla="*/ 104503 w 1628503"/>
                      <a:gd name="connsiteY3" fmla="*/ 532391 h 575934"/>
                      <a:gd name="connsiteX4" fmla="*/ 139337 w 1628503"/>
                      <a:gd name="connsiteY4" fmla="*/ 514974 h 575934"/>
                      <a:gd name="connsiteX5" fmla="*/ 165463 w 1628503"/>
                      <a:gd name="connsiteY5" fmla="*/ 497557 h 575934"/>
                      <a:gd name="connsiteX6" fmla="*/ 209006 w 1628503"/>
                      <a:gd name="connsiteY6" fmla="*/ 488848 h 575934"/>
                      <a:gd name="connsiteX7" fmla="*/ 243840 w 1628503"/>
                      <a:gd name="connsiteY7" fmla="*/ 480140 h 575934"/>
                      <a:gd name="connsiteX8" fmla="*/ 269966 w 1628503"/>
                      <a:gd name="connsiteY8" fmla="*/ 471431 h 575934"/>
                      <a:gd name="connsiteX9" fmla="*/ 313508 w 1628503"/>
                      <a:gd name="connsiteY9" fmla="*/ 462723 h 575934"/>
                      <a:gd name="connsiteX10" fmla="*/ 383177 w 1628503"/>
                      <a:gd name="connsiteY10" fmla="*/ 436597 h 575934"/>
                      <a:gd name="connsiteX11" fmla="*/ 426720 w 1628503"/>
                      <a:gd name="connsiteY11" fmla="*/ 427888 h 575934"/>
                      <a:gd name="connsiteX12" fmla="*/ 452846 w 1628503"/>
                      <a:gd name="connsiteY12" fmla="*/ 419180 h 575934"/>
                      <a:gd name="connsiteX13" fmla="*/ 505097 w 1628503"/>
                      <a:gd name="connsiteY13" fmla="*/ 384345 h 575934"/>
                      <a:gd name="connsiteX14" fmla="*/ 557348 w 1628503"/>
                      <a:gd name="connsiteY14" fmla="*/ 366928 h 575934"/>
                      <a:gd name="connsiteX15" fmla="*/ 609600 w 1628503"/>
                      <a:gd name="connsiteY15" fmla="*/ 332094 h 575934"/>
                      <a:gd name="connsiteX16" fmla="*/ 661851 w 1628503"/>
                      <a:gd name="connsiteY16" fmla="*/ 297260 h 575934"/>
                      <a:gd name="connsiteX17" fmla="*/ 722811 w 1628503"/>
                      <a:gd name="connsiteY17" fmla="*/ 245008 h 575934"/>
                      <a:gd name="connsiteX18" fmla="*/ 748937 w 1628503"/>
                      <a:gd name="connsiteY18" fmla="*/ 236300 h 575934"/>
                      <a:gd name="connsiteX19" fmla="*/ 775063 w 1628503"/>
                      <a:gd name="connsiteY19" fmla="*/ 210174 h 575934"/>
                      <a:gd name="connsiteX20" fmla="*/ 818606 w 1628503"/>
                      <a:gd name="connsiteY20" fmla="*/ 184048 h 575934"/>
                      <a:gd name="connsiteX21" fmla="*/ 844731 w 1628503"/>
                      <a:gd name="connsiteY21" fmla="*/ 166631 h 575934"/>
                      <a:gd name="connsiteX22" fmla="*/ 931817 w 1628503"/>
                      <a:gd name="connsiteY22" fmla="*/ 105671 h 575934"/>
                      <a:gd name="connsiteX23" fmla="*/ 966651 w 1628503"/>
                      <a:gd name="connsiteY23" fmla="*/ 88254 h 575934"/>
                      <a:gd name="connsiteX24" fmla="*/ 992777 w 1628503"/>
                      <a:gd name="connsiteY24" fmla="*/ 70837 h 575934"/>
                      <a:gd name="connsiteX25" fmla="*/ 1079863 w 1628503"/>
                      <a:gd name="connsiteY25" fmla="*/ 44711 h 575934"/>
                      <a:gd name="connsiteX26" fmla="*/ 1132114 w 1628503"/>
                      <a:gd name="connsiteY26" fmla="*/ 27294 h 575934"/>
                      <a:gd name="connsiteX27" fmla="*/ 1210491 w 1628503"/>
                      <a:gd name="connsiteY27" fmla="*/ 1168 h 575934"/>
                      <a:gd name="connsiteX28" fmla="*/ 1628503 w 1628503"/>
                      <a:gd name="connsiteY28" fmla="*/ 1168 h 575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628503" h="575934">
                        <a:moveTo>
                          <a:pt x="0" y="575934"/>
                        </a:moveTo>
                        <a:cubicBezTo>
                          <a:pt x="14514" y="567225"/>
                          <a:pt x="28075" y="556682"/>
                          <a:pt x="43543" y="549808"/>
                        </a:cubicBezTo>
                        <a:cubicBezTo>
                          <a:pt x="54480" y="544947"/>
                          <a:pt x="66869" y="544388"/>
                          <a:pt x="78377" y="541100"/>
                        </a:cubicBezTo>
                        <a:cubicBezTo>
                          <a:pt x="87204" y="538578"/>
                          <a:pt x="96065" y="536007"/>
                          <a:pt x="104503" y="532391"/>
                        </a:cubicBezTo>
                        <a:cubicBezTo>
                          <a:pt x="116435" y="527277"/>
                          <a:pt x="128066" y="521415"/>
                          <a:pt x="139337" y="514974"/>
                        </a:cubicBezTo>
                        <a:cubicBezTo>
                          <a:pt x="148424" y="509781"/>
                          <a:pt x="155663" y="501232"/>
                          <a:pt x="165463" y="497557"/>
                        </a:cubicBezTo>
                        <a:cubicBezTo>
                          <a:pt x="179322" y="492360"/>
                          <a:pt x="194557" y="492059"/>
                          <a:pt x="209006" y="488848"/>
                        </a:cubicBezTo>
                        <a:cubicBezTo>
                          <a:pt x="220690" y="486252"/>
                          <a:pt x="232332" y="483428"/>
                          <a:pt x="243840" y="480140"/>
                        </a:cubicBezTo>
                        <a:cubicBezTo>
                          <a:pt x="252667" y="477618"/>
                          <a:pt x="261060" y="473657"/>
                          <a:pt x="269966" y="471431"/>
                        </a:cubicBezTo>
                        <a:cubicBezTo>
                          <a:pt x="284325" y="467841"/>
                          <a:pt x="299149" y="466313"/>
                          <a:pt x="313508" y="462723"/>
                        </a:cubicBezTo>
                        <a:cubicBezTo>
                          <a:pt x="347339" y="454265"/>
                          <a:pt x="343244" y="448577"/>
                          <a:pt x="383177" y="436597"/>
                        </a:cubicBezTo>
                        <a:cubicBezTo>
                          <a:pt x="397355" y="432344"/>
                          <a:pt x="412360" y="431478"/>
                          <a:pt x="426720" y="427888"/>
                        </a:cubicBezTo>
                        <a:cubicBezTo>
                          <a:pt x="435626" y="425662"/>
                          <a:pt x="444137" y="422083"/>
                          <a:pt x="452846" y="419180"/>
                        </a:cubicBezTo>
                        <a:cubicBezTo>
                          <a:pt x="470263" y="407568"/>
                          <a:pt x="485238" y="390965"/>
                          <a:pt x="505097" y="384345"/>
                        </a:cubicBezTo>
                        <a:cubicBezTo>
                          <a:pt x="522514" y="378539"/>
                          <a:pt x="542072" y="377112"/>
                          <a:pt x="557348" y="366928"/>
                        </a:cubicBezTo>
                        <a:cubicBezTo>
                          <a:pt x="574765" y="355317"/>
                          <a:pt x="594798" y="346896"/>
                          <a:pt x="609600" y="332094"/>
                        </a:cubicBezTo>
                        <a:cubicBezTo>
                          <a:pt x="642217" y="299477"/>
                          <a:pt x="624042" y="309862"/>
                          <a:pt x="661851" y="297260"/>
                        </a:cubicBezTo>
                        <a:cubicBezTo>
                          <a:pt x="682439" y="276672"/>
                          <a:pt x="696746" y="259902"/>
                          <a:pt x="722811" y="245008"/>
                        </a:cubicBezTo>
                        <a:cubicBezTo>
                          <a:pt x="730781" y="240454"/>
                          <a:pt x="740228" y="239203"/>
                          <a:pt x="748937" y="236300"/>
                        </a:cubicBezTo>
                        <a:cubicBezTo>
                          <a:pt x="757646" y="227591"/>
                          <a:pt x="765210" y="217564"/>
                          <a:pt x="775063" y="210174"/>
                        </a:cubicBezTo>
                        <a:cubicBezTo>
                          <a:pt x="788604" y="200018"/>
                          <a:pt x="804252" y="193019"/>
                          <a:pt x="818606" y="184048"/>
                        </a:cubicBezTo>
                        <a:cubicBezTo>
                          <a:pt x="827481" y="178501"/>
                          <a:pt x="836214" y="172714"/>
                          <a:pt x="844731" y="166631"/>
                        </a:cubicBezTo>
                        <a:cubicBezTo>
                          <a:pt x="870215" y="148428"/>
                          <a:pt x="905127" y="119016"/>
                          <a:pt x="931817" y="105671"/>
                        </a:cubicBezTo>
                        <a:cubicBezTo>
                          <a:pt x="943428" y="99865"/>
                          <a:pt x="955380" y="94695"/>
                          <a:pt x="966651" y="88254"/>
                        </a:cubicBezTo>
                        <a:cubicBezTo>
                          <a:pt x="975738" y="83061"/>
                          <a:pt x="983213" y="75088"/>
                          <a:pt x="992777" y="70837"/>
                        </a:cubicBezTo>
                        <a:cubicBezTo>
                          <a:pt x="1035406" y="51891"/>
                          <a:pt x="1040893" y="56402"/>
                          <a:pt x="1079863" y="44711"/>
                        </a:cubicBezTo>
                        <a:cubicBezTo>
                          <a:pt x="1097448" y="39436"/>
                          <a:pt x="1115693" y="35504"/>
                          <a:pt x="1132114" y="27294"/>
                        </a:cubicBezTo>
                        <a:cubicBezTo>
                          <a:pt x="1161606" y="12548"/>
                          <a:pt x="1175404" y="1830"/>
                          <a:pt x="1210491" y="1168"/>
                        </a:cubicBezTo>
                        <a:cubicBezTo>
                          <a:pt x="1349804" y="-1461"/>
                          <a:pt x="1489166" y="1168"/>
                          <a:pt x="1628503" y="1168"/>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0" name="Freeform: Shape 39">
            <a:extLst>
              <a:ext uri="{FF2B5EF4-FFF2-40B4-BE49-F238E27FC236}">
                <a16:creationId xmlns:a16="http://schemas.microsoft.com/office/drawing/2014/main" id="{6A24B530-9B66-4EA6-95E4-9B066079E4BD}"/>
              </a:ext>
            </a:extLst>
          </p:cNvPr>
          <p:cNvSpPr/>
          <p:nvPr/>
        </p:nvSpPr>
        <p:spPr>
          <a:xfrm>
            <a:off x="6262137" y="4087011"/>
            <a:ext cx="3669361" cy="711200"/>
          </a:xfrm>
          <a:custGeom>
            <a:avLst/>
            <a:gdLst>
              <a:gd name="connsiteX0" fmla="*/ 0 w 2752021"/>
              <a:gd name="connsiteY0" fmla="*/ 0 h 533400"/>
              <a:gd name="connsiteX1" fmla="*/ 119063 w 2752021"/>
              <a:gd name="connsiteY1" fmla="*/ 0 h 533400"/>
              <a:gd name="connsiteX2" fmla="*/ 300839 w 2752021"/>
              <a:gd name="connsiteY2" fmla="*/ 242368 h 533400"/>
              <a:gd name="connsiteX3" fmla="*/ 410376 w 2752021"/>
              <a:gd name="connsiteY3" fmla="*/ 242368 h 533400"/>
              <a:gd name="connsiteX4" fmla="*/ 228600 w 2752021"/>
              <a:gd name="connsiteY4" fmla="*/ 0 h 533400"/>
              <a:gd name="connsiteX5" fmla="*/ 347663 w 2752021"/>
              <a:gd name="connsiteY5" fmla="*/ 0 h 533400"/>
              <a:gd name="connsiteX6" fmla="*/ 529439 w 2752021"/>
              <a:gd name="connsiteY6" fmla="*/ 242368 h 533400"/>
              <a:gd name="connsiteX7" fmla="*/ 638976 w 2752021"/>
              <a:gd name="connsiteY7" fmla="*/ 242368 h 533400"/>
              <a:gd name="connsiteX8" fmla="*/ 457200 w 2752021"/>
              <a:gd name="connsiteY8" fmla="*/ 0 h 533400"/>
              <a:gd name="connsiteX9" fmla="*/ 576263 w 2752021"/>
              <a:gd name="connsiteY9" fmla="*/ 0 h 533400"/>
              <a:gd name="connsiteX10" fmla="*/ 758039 w 2752021"/>
              <a:gd name="connsiteY10" fmla="*/ 242368 h 533400"/>
              <a:gd name="connsiteX11" fmla="*/ 2752021 w 2752021"/>
              <a:gd name="connsiteY11" fmla="*/ 242368 h 533400"/>
              <a:gd name="connsiteX12" fmla="*/ 2752021 w 2752021"/>
              <a:gd name="connsiteY12" fmla="*/ 288087 h 533400"/>
              <a:gd name="connsiteX13" fmla="*/ 760248 w 2752021"/>
              <a:gd name="connsiteY13" fmla="*/ 288087 h 533400"/>
              <a:gd name="connsiteX14" fmla="*/ 576263 w 2752021"/>
              <a:gd name="connsiteY14" fmla="*/ 533400 h 533400"/>
              <a:gd name="connsiteX15" fmla="*/ 457200 w 2752021"/>
              <a:gd name="connsiteY15" fmla="*/ 533400 h 533400"/>
              <a:gd name="connsiteX16" fmla="*/ 641185 w 2752021"/>
              <a:gd name="connsiteY16" fmla="*/ 288087 h 533400"/>
              <a:gd name="connsiteX17" fmla="*/ 531648 w 2752021"/>
              <a:gd name="connsiteY17" fmla="*/ 288087 h 533400"/>
              <a:gd name="connsiteX18" fmla="*/ 347663 w 2752021"/>
              <a:gd name="connsiteY18" fmla="*/ 533400 h 533400"/>
              <a:gd name="connsiteX19" fmla="*/ 228600 w 2752021"/>
              <a:gd name="connsiteY19" fmla="*/ 533400 h 533400"/>
              <a:gd name="connsiteX20" fmla="*/ 412585 w 2752021"/>
              <a:gd name="connsiteY20" fmla="*/ 288087 h 533400"/>
              <a:gd name="connsiteX21" fmla="*/ 303048 w 2752021"/>
              <a:gd name="connsiteY21" fmla="*/ 288087 h 533400"/>
              <a:gd name="connsiteX22" fmla="*/ 119063 w 2752021"/>
              <a:gd name="connsiteY22" fmla="*/ 533400 h 533400"/>
              <a:gd name="connsiteX23" fmla="*/ 0 w 2752021"/>
              <a:gd name="connsiteY23" fmla="*/ 533400 h 533400"/>
              <a:gd name="connsiteX24" fmla="*/ 183985 w 2752021"/>
              <a:gd name="connsiteY24" fmla="*/ 288087 h 533400"/>
              <a:gd name="connsiteX25" fmla="*/ 181005 w 2752021"/>
              <a:gd name="connsiteY25" fmla="*/ 288087 h 533400"/>
              <a:gd name="connsiteX26" fmla="*/ 181005 w 2752021"/>
              <a:gd name="connsiteY26" fmla="*/ 242368 h 533400"/>
              <a:gd name="connsiteX27" fmla="*/ 181776 w 2752021"/>
              <a:gd name="connsiteY27" fmla="*/ 242368 h 53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52021" h="533400">
                <a:moveTo>
                  <a:pt x="0" y="0"/>
                </a:moveTo>
                <a:lnTo>
                  <a:pt x="119063" y="0"/>
                </a:lnTo>
                <a:lnTo>
                  <a:pt x="300839" y="242368"/>
                </a:lnTo>
                <a:lnTo>
                  <a:pt x="410376" y="242368"/>
                </a:lnTo>
                <a:lnTo>
                  <a:pt x="228600" y="0"/>
                </a:lnTo>
                <a:lnTo>
                  <a:pt x="347663" y="0"/>
                </a:lnTo>
                <a:lnTo>
                  <a:pt x="529439" y="242368"/>
                </a:lnTo>
                <a:lnTo>
                  <a:pt x="638976" y="242368"/>
                </a:lnTo>
                <a:lnTo>
                  <a:pt x="457200" y="0"/>
                </a:lnTo>
                <a:lnTo>
                  <a:pt x="576263" y="0"/>
                </a:lnTo>
                <a:lnTo>
                  <a:pt x="758039" y="242368"/>
                </a:lnTo>
                <a:lnTo>
                  <a:pt x="2752021" y="242368"/>
                </a:lnTo>
                <a:lnTo>
                  <a:pt x="2752021" y="288087"/>
                </a:lnTo>
                <a:lnTo>
                  <a:pt x="760248" y="288087"/>
                </a:lnTo>
                <a:lnTo>
                  <a:pt x="576263" y="533400"/>
                </a:lnTo>
                <a:lnTo>
                  <a:pt x="457200" y="533400"/>
                </a:lnTo>
                <a:lnTo>
                  <a:pt x="641185" y="288087"/>
                </a:lnTo>
                <a:lnTo>
                  <a:pt x="531648" y="288087"/>
                </a:lnTo>
                <a:lnTo>
                  <a:pt x="347663" y="533400"/>
                </a:lnTo>
                <a:lnTo>
                  <a:pt x="228600" y="533400"/>
                </a:lnTo>
                <a:lnTo>
                  <a:pt x="412585" y="288087"/>
                </a:lnTo>
                <a:lnTo>
                  <a:pt x="303048" y="288087"/>
                </a:lnTo>
                <a:lnTo>
                  <a:pt x="119063" y="533400"/>
                </a:lnTo>
                <a:lnTo>
                  <a:pt x="0" y="533400"/>
                </a:lnTo>
                <a:lnTo>
                  <a:pt x="183985" y="288087"/>
                </a:lnTo>
                <a:lnTo>
                  <a:pt x="181005" y="288087"/>
                </a:lnTo>
                <a:lnTo>
                  <a:pt x="181005" y="242368"/>
                </a:lnTo>
                <a:lnTo>
                  <a:pt x="181776" y="242368"/>
                </a:lnTo>
                <a:close/>
              </a:path>
            </a:pathLst>
          </a:custGeom>
          <a:solidFill>
            <a:srgbClr val="FFFFFF"/>
          </a:solidFill>
          <a:ln w="9525" cap="flat">
            <a:noFill/>
            <a:prstDash val="solid"/>
            <a:miter/>
          </a:ln>
          <a:effectLst>
            <a:outerShdw blurRad="63500" sx="102000" sy="102000" algn="ctr" rotWithShape="0">
              <a:prstClr val="black">
                <a:alpha val="40000"/>
              </a:prstClr>
            </a:outerShdw>
          </a:effectLst>
        </p:spPr>
        <p:txBody>
          <a:bodyPr rtlCol="0" anchor="ct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44" name="Picture 43" descr="A picture containing shape&#10;&#10;Description automatically generated">
            <a:extLst>
              <a:ext uri="{FF2B5EF4-FFF2-40B4-BE49-F238E27FC236}">
                <a16:creationId xmlns:a16="http://schemas.microsoft.com/office/drawing/2014/main" id="{FAAB1A7E-1560-4B95-B61F-0E9923F44560}"/>
              </a:ext>
            </a:extLst>
          </p:cNvPr>
          <p:cNvPicPr>
            <a:picLocks noChangeAspect="1"/>
          </p:cNvPicPr>
          <p:nvPr/>
        </p:nvPicPr>
        <p:blipFill>
          <a:blip r:embed="rId4">
            <a:duotone>
              <a:schemeClr val="accent1">
                <a:shade val="45000"/>
                <a:satMod val="135000"/>
              </a:schemeClr>
              <a:prstClr val="white"/>
            </a:duotone>
          </a:blip>
          <a:stretch>
            <a:fillRect/>
          </a:stretch>
        </p:blipFill>
        <p:spPr>
          <a:xfrm>
            <a:off x="9416868" y="4056408"/>
            <a:ext cx="970179" cy="827437"/>
          </a:xfrm>
          <a:prstGeom prst="rect">
            <a:avLst/>
          </a:prstGeom>
        </p:spPr>
      </p:pic>
    </p:spTree>
    <p:extLst>
      <p:ext uri="{BB962C8B-B14F-4D97-AF65-F5344CB8AC3E}">
        <p14:creationId xmlns:p14="http://schemas.microsoft.com/office/powerpoint/2010/main" val="318654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7A77D2-075B-4DC6-80A0-F6577BF20BC6}"/>
              </a:ext>
            </a:extLst>
          </p:cNvPr>
          <p:cNvSpPr>
            <a:spLocks noGrp="1"/>
          </p:cNvSpPr>
          <p:nvPr>
            <p:ph type="title"/>
          </p:nvPr>
        </p:nvSpPr>
        <p:spPr>
          <a:xfrm>
            <a:off x="393700" y="540658"/>
            <a:ext cx="11798300" cy="597115"/>
          </a:xfrm>
        </p:spPr>
        <p:txBody>
          <a:bodyPr>
            <a:noAutofit/>
          </a:bodyPr>
          <a:lstStyle/>
          <a:p>
            <a:r>
              <a:rPr lang="en-US" sz="2800" cap="none" dirty="0">
                <a:solidFill>
                  <a:schemeClr val="accent6">
                    <a:lumMod val="75000"/>
                  </a:schemeClr>
                </a:solidFill>
                <a:latin typeface="Arial" panose="020B0604020202020204" pitchFamily="34" charset="0"/>
                <a:cs typeface="Arial" panose="020B0604020202020204" pitchFamily="34" charset="0"/>
              </a:rPr>
              <a:t>SDG 3 – National Performance Gap to meet SDG2030 commitments</a:t>
            </a:r>
          </a:p>
        </p:txBody>
      </p:sp>
      <p:graphicFrame>
        <p:nvGraphicFramePr>
          <p:cNvPr id="26" name="Content Placeholder 25">
            <a:extLst>
              <a:ext uri="{FF2B5EF4-FFF2-40B4-BE49-F238E27FC236}">
                <a16:creationId xmlns:a16="http://schemas.microsoft.com/office/drawing/2014/main" id="{9D282E28-E149-4FAD-BFF2-07C796060373}"/>
              </a:ext>
            </a:extLst>
          </p:cNvPr>
          <p:cNvGraphicFramePr>
            <a:graphicFrameLocks noGrp="1"/>
          </p:cNvGraphicFramePr>
          <p:nvPr>
            <p:ph idx="1"/>
            <p:extLst>
              <p:ext uri="{D42A27DB-BD31-4B8C-83A1-F6EECF244321}">
                <p14:modId xmlns:p14="http://schemas.microsoft.com/office/powerpoint/2010/main" val="378474515"/>
              </p:ext>
            </p:extLst>
          </p:nvPr>
        </p:nvGraphicFramePr>
        <p:xfrm>
          <a:off x="838200" y="1512888"/>
          <a:ext cx="10515600" cy="474980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6">
            <a:extLst>
              <a:ext uri="{FF2B5EF4-FFF2-40B4-BE49-F238E27FC236}">
                <a16:creationId xmlns:a16="http://schemas.microsoft.com/office/drawing/2014/main" id="{1ACF2A0C-B454-4523-89BD-759AD3AABB05}"/>
              </a:ext>
            </a:extLst>
          </p:cNvPr>
          <p:cNvSpPr>
            <a:spLocks noGrp="1"/>
          </p:cNvSpPr>
          <p:nvPr>
            <p:ph type="body" sz="quarter" idx="10"/>
          </p:nvPr>
        </p:nvSpPr>
        <p:spPr>
          <a:xfrm>
            <a:off x="838200" y="182564"/>
            <a:ext cx="10515600" cy="316365"/>
          </a:xfrm>
        </p:spPr>
        <p:txBody>
          <a:bodyPr>
            <a:normAutofit lnSpcReduction="10000"/>
          </a:bodyPr>
          <a:lstStyle/>
          <a:p>
            <a:r>
              <a:rPr lang="en-US" dirty="0"/>
              <a:t>SDG 3 – Key Indicators 2019 and 2030 Targets</a:t>
            </a:r>
          </a:p>
        </p:txBody>
      </p:sp>
      <p:sp>
        <p:nvSpPr>
          <p:cNvPr id="8" name="Text Placeholder 7">
            <a:extLst>
              <a:ext uri="{FF2B5EF4-FFF2-40B4-BE49-F238E27FC236}">
                <a16:creationId xmlns:a16="http://schemas.microsoft.com/office/drawing/2014/main" id="{2990D2A8-C830-4ABA-8DAC-DA936CF12CC8}"/>
              </a:ext>
            </a:extLst>
          </p:cNvPr>
          <p:cNvSpPr>
            <a:spLocks noGrp="1"/>
          </p:cNvSpPr>
          <p:nvPr>
            <p:ph type="body" sz="quarter" idx="11"/>
          </p:nvPr>
        </p:nvSpPr>
        <p:spPr>
          <a:xfrm>
            <a:off x="0" y="6596063"/>
            <a:ext cx="12192000" cy="261937"/>
          </a:xfrm>
        </p:spPr>
        <p:txBody>
          <a:bodyPr/>
          <a:lstStyle/>
          <a:p>
            <a:r>
              <a:rPr lang="en-US" dirty="0"/>
              <a:t>Monitoring Health for SDGs , PDHS 2017-18, PSLM 2019-20, NHA 2017-18 NNS, NTP-MIS, PES 2019</a:t>
            </a:r>
          </a:p>
        </p:txBody>
      </p:sp>
    </p:spTree>
    <p:extLst>
      <p:ext uri="{BB962C8B-B14F-4D97-AF65-F5344CB8AC3E}">
        <p14:creationId xmlns:p14="http://schemas.microsoft.com/office/powerpoint/2010/main" val="34565955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43C892-1DBD-411F-901B-66FC2766399A}"/>
              </a:ext>
            </a:extLst>
          </p:cNvPr>
          <p:cNvSpPr>
            <a:spLocks noGrp="1"/>
          </p:cNvSpPr>
          <p:nvPr>
            <p:ph type="title"/>
          </p:nvPr>
        </p:nvSpPr>
        <p:spPr/>
        <p:txBody>
          <a:bodyPr/>
          <a:lstStyle/>
          <a:p>
            <a:r>
              <a:rPr lang="en-US" cap="none" dirty="0">
                <a:solidFill>
                  <a:schemeClr val="accent6">
                    <a:lumMod val="75000"/>
                  </a:schemeClr>
                </a:solidFill>
              </a:rPr>
              <a:t>Universal Health Coverage – Performance Gap</a:t>
            </a:r>
          </a:p>
        </p:txBody>
      </p:sp>
      <p:graphicFrame>
        <p:nvGraphicFramePr>
          <p:cNvPr id="3" name="Content Placeholder 2">
            <a:extLst>
              <a:ext uri="{FF2B5EF4-FFF2-40B4-BE49-F238E27FC236}">
                <a16:creationId xmlns:a16="http://schemas.microsoft.com/office/drawing/2014/main" id="{C3599BC5-E647-49D4-BD74-84BB0FDEC889}"/>
              </a:ext>
            </a:extLst>
          </p:cNvPr>
          <p:cNvGraphicFramePr>
            <a:graphicFrameLocks noGrp="1"/>
          </p:cNvGraphicFramePr>
          <p:nvPr>
            <p:ph idx="1"/>
          </p:nvPr>
        </p:nvGraphicFramePr>
        <p:xfrm>
          <a:off x="838207" y="2585908"/>
          <a:ext cx="10515593" cy="3800475"/>
        </p:xfrm>
        <a:graphic>
          <a:graphicData uri="http://schemas.openxmlformats.org/drawingml/2006/table">
            <a:tbl>
              <a:tblPr/>
              <a:tblGrid>
                <a:gridCol w="3628697">
                  <a:extLst>
                    <a:ext uri="{9D8B030D-6E8A-4147-A177-3AD203B41FA5}">
                      <a16:colId xmlns:a16="http://schemas.microsoft.com/office/drawing/2014/main" val="3476216354"/>
                    </a:ext>
                  </a:extLst>
                </a:gridCol>
                <a:gridCol w="860862">
                  <a:extLst>
                    <a:ext uri="{9D8B030D-6E8A-4147-A177-3AD203B41FA5}">
                      <a16:colId xmlns:a16="http://schemas.microsoft.com/office/drawing/2014/main" val="350435272"/>
                    </a:ext>
                  </a:extLst>
                </a:gridCol>
                <a:gridCol w="860862">
                  <a:extLst>
                    <a:ext uri="{9D8B030D-6E8A-4147-A177-3AD203B41FA5}">
                      <a16:colId xmlns:a16="http://schemas.microsoft.com/office/drawing/2014/main" val="2916589601"/>
                    </a:ext>
                  </a:extLst>
                </a:gridCol>
                <a:gridCol w="860862">
                  <a:extLst>
                    <a:ext uri="{9D8B030D-6E8A-4147-A177-3AD203B41FA5}">
                      <a16:colId xmlns:a16="http://schemas.microsoft.com/office/drawing/2014/main" val="1908181450"/>
                    </a:ext>
                  </a:extLst>
                </a:gridCol>
                <a:gridCol w="860862">
                  <a:extLst>
                    <a:ext uri="{9D8B030D-6E8A-4147-A177-3AD203B41FA5}">
                      <a16:colId xmlns:a16="http://schemas.microsoft.com/office/drawing/2014/main" val="950997746"/>
                    </a:ext>
                  </a:extLst>
                </a:gridCol>
                <a:gridCol w="860862">
                  <a:extLst>
                    <a:ext uri="{9D8B030D-6E8A-4147-A177-3AD203B41FA5}">
                      <a16:colId xmlns:a16="http://schemas.microsoft.com/office/drawing/2014/main" val="4134898005"/>
                    </a:ext>
                  </a:extLst>
                </a:gridCol>
                <a:gridCol w="860862">
                  <a:extLst>
                    <a:ext uri="{9D8B030D-6E8A-4147-A177-3AD203B41FA5}">
                      <a16:colId xmlns:a16="http://schemas.microsoft.com/office/drawing/2014/main" val="3873516405"/>
                    </a:ext>
                  </a:extLst>
                </a:gridCol>
                <a:gridCol w="860862">
                  <a:extLst>
                    <a:ext uri="{9D8B030D-6E8A-4147-A177-3AD203B41FA5}">
                      <a16:colId xmlns:a16="http://schemas.microsoft.com/office/drawing/2014/main" val="3216125062"/>
                    </a:ext>
                  </a:extLst>
                </a:gridCol>
                <a:gridCol w="860862">
                  <a:extLst>
                    <a:ext uri="{9D8B030D-6E8A-4147-A177-3AD203B41FA5}">
                      <a16:colId xmlns:a16="http://schemas.microsoft.com/office/drawing/2014/main" val="2119808654"/>
                    </a:ext>
                  </a:extLst>
                </a:gridCol>
              </a:tblGrid>
              <a:tr h="200025">
                <a:tc>
                  <a:txBody>
                    <a:bodyPr/>
                    <a:lstStyle/>
                    <a:p>
                      <a:pPr algn="l" fontAlgn="b">
                        <a:spcBef>
                          <a:spcPts val="0"/>
                        </a:spcBef>
                        <a:spcAft>
                          <a:spcPts val="0"/>
                        </a:spcAft>
                      </a:pPr>
                      <a:r>
                        <a:rPr lang="en-US" sz="1000" b="1" i="0" u="none" strike="noStrike" dirty="0">
                          <a:solidFill>
                            <a:srgbClr val="FFFFFF"/>
                          </a:solidFill>
                          <a:effectLst/>
                          <a:latin typeface="Roboto" panose="02000000000000000000" pitchFamily="2" charset="0"/>
                        </a:rPr>
                        <a:t>UHC Indicators</a:t>
                      </a:r>
                      <a:endParaRPr lang="en-US" sz="1800" b="0" i="0" u="none" strike="noStrike" dirty="0">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Punjab </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Sindh </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KP </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Balochistan</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ICT </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GB </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AJK </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National</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880923081"/>
                  </a:ext>
                </a:extLst>
              </a:tr>
              <a:tr h="200025">
                <a:tc>
                  <a:txBody>
                    <a:bodyPr/>
                    <a:lstStyle/>
                    <a:p>
                      <a:pPr algn="l" fontAlgn="b">
                        <a:spcBef>
                          <a:spcPts val="0"/>
                        </a:spcBef>
                        <a:spcAft>
                          <a:spcPts val="0"/>
                        </a:spcAft>
                      </a:pPr>
                      <a:r>
                        <a:rPr lang="en-US" sz="1000" b="0" i="0" u="none" strike="noStrike" dirty="0">
                          <a:solidFill>
                            <a:srgbClr val="000000"/>
                          </a:solidFill>
                          <a:effectLst/>
                          <a:latin typeface="Roboto" panose="02000000000000000000" pitchFamily="2" charset="0"/>
                        </a:rPr>
                        <a:t>Family Planning satisfied with modern methods (%) </a:t>
                      </a:r>
                      <a:endParaRPr lang="en-US" sz="1800" b="0" i="0" u="none" strike="noStrike" dirty="0">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50.3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0B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50.2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0B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45.1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A1A1"/>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33.8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808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55.1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FBF"/>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46.4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A5A5"/>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38.5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8E8E"/>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48.6</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23947335"/>
                  </a:ext>
                </a:extLst>
              </a:tr>
              <a:tr h="200025">
                <a:tc>
                  <a:txBody>
                    <a:bodyPr/>
                    <a:lstStyle/>
                    <a:p>
                      <a:pPr algn="l" fontAlgn="b">
                        <a:spcBef>
                          <a:spcPts val="0"/>
                        </a:spcBef>
                        <a:spcAft>
                          <a:spcPts val="0"/>
                        </a:spcAft>
                      </a:pPr>
                      <a:r>
                        <a:rPr lang="en-US" sz="1000" b="0" i="0" u="none" strike="noStrike" dirty="0">
                          <a:solidFill>
                            <a:srgbClr val="000000"/>
                          </a:solidFill>
                          <a:effectLst/>
                          <a:latin typeface="Roboto" panose="02000000000000000000" pitchFamily="2" charset="0"/>
                        </a:rPr>
                        <a:t>Anti-natal care -4+ visits</a:t>
                      </a:r>
                      <a:endParaRPr lang="en-US" sz="1800" b="0" i="0" u="none" strike="noStrike" dirty="0">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56.2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C0C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54.1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CBC"/>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44.6</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A0A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23.1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606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80.2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6E3E3"/>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34.9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8383"/>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46.5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A5A5"/>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51.4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707884"/>
                  </a:ext>
                </a:extLst>
              </a:tr>
              <a:tr h="200025">
                <a:tc>
                  <a:txBody>
                    <a:bodyPr/>
                    <a:lstStyle/>
                    <a:p>
                      <a:pPr algn="l" fontAlgn="b">
                        <a:spcBef>
                          <a:spcPts val="0"/>
                        </a:spcBef>
                        <a:spcAft>
                          <a:spcPts val="0"/>
                        </a:spcAft>
                      </a:pPr>
                      <a:r>
                        <a:rPr lang="en-US" sz="1000" b="0" i="0" u="none" strike="noStrike" dirty="0">
                          <a:solidFill>
                            <a:srgbClr val="000000"/>
                          </a:solidFill>
                          <a:effectLst/>
                          <a:latin typeface="Roboto" panose="02000000000000000000" pitchFamily="2" charset="0"/>
                        </a:rPr>
                        <a:t>Child Immunization (Penta 3) (%)</a:t>
                      </a:r>
                      <a:endParaRPr lang="en-US" sz="1800" b="0" i="0" u="none" strike="noStrike" dirty="0">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89</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3EFEF"/>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59.3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5C5"/>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64.9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CCDCD"/>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37.3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8A8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808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61.1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7C7"/>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84.3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E8E8"/>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75.4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94469762"/>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Care-seekig behaviour for child pneumonia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86.1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4EBEB"/>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85.4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4EAE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84.3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E8E8"/>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62.2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9C9"/>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83.6</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E7E7"/>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76.2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8DDDD"/>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80.8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6E3E3"/>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84.5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6294798"/>
                  </a:ext>
                </a:extLst>
              </a:tr>
              <a:tr h="200025">
                <a:tc>
                  <a:txBody>
                    <a:bodyPr/>
                    <a:lstStyle/>
                    <a:p>
                      <a:pPr algn="l" fontAlgn="b">
                        <a:spcBef>
                          <a:spcPts val="0"/>
                        </a:spcBef>
                        <a:spcAft>
                          <a:spcPts val="0"/>
                        </a:spcAft>
                      </a:pPr>
                      <a:r>
                        <a:rPr lang="en-US" sz="1000" b="1" i="0" u="none" strike="noStrike">
                          <a:solidFill>
                            <a:srgbClr val="000000"/>
                          </a:solidFill>
                          <a:effectLst/>
                          <a:latin typeface="Roboto" panose="02000000000000000000" pitchFamily="2" charset="0"/>
                        </a:rPr>
                        <a:t>RMNCH Aggregate Score</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68.22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60.87</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57.6</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36.69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74.64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52.42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29.09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63.11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3739265501"/>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Tuberclosis Effective Treatment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59.5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5C5"/>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54.4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CBC"/>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54.9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EBE"/>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30.7</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7777"/>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39.3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909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62.8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43.7</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9D9D"/>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54.9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2549352"/>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HIV Treatment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404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404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404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404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404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404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404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12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9446657"/>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At least basic sanitation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87</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4ECEC"/>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70</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AD4D4"/>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5E7E7"/>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9595"/>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80</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6E2E2"/>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80</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6E2E2"/>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80</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6E2E2"/>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80</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99837657"/>
                  </a:ext>
                </a:extLst>
              </a:tr>
              <a:tr h="200025">
                <a:tc>
                  <a:txBody>
                    <a:bodyPr/>
                    <a:lstStyle/>
                    <a:p>
                      <a:pPr algn="l" fontAlgn="b">
                        <a:spcBef>
                          <a:spcPts val="0"/>
                        </a:spcBef>
                        <a:spcAft>
                          <a:spcPts val="0"/>
                        </a:spcAft>
                      </a:pPr>
                      <a:r>
                        <a:rPr lang="en-US" sz="1000" b="1" i="0" u="none" strike="noStrike">
                          <a:solidFill>
                            <a:srgbClr val="000000"/>
                          </a:solidFill>
                          <a:effectLst/>
                          <a:latin typeface="Roboto" panose="02000000000000000000" pitchFamily="2" charset="0"/>
                        </a:rPr>
                        <a:t>CD Aggregate Score</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39.61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35.75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37.95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24.72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33.54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39.2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34.75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37.49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3087910774"/>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Prevalence of Normal Blood Pressure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40</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9292"/>
                    </a:solidFill>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63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63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1984616"/>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Normal blood sugar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DCAC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9317289"/>
                  </a:ext>
                </a:extLst>
              </a:tr>
              <a:tr h="200025">
                <a:tc>
                  <a:txBody>
                    <a:bodyPr/>
                    <a:lstStyle/>
                    <a:p>
                      <a:pPr algn="l" fontAlgn="b">
                        <a:spcBef>
                          <a:spcPts val="0"/>
                        </a:spcBef>
                        <a:spcAft>
                          <a:spcPts val="0"/>
                        </a:spcAft>
                      </a:pPr>
                      <a:r>
                        <a:rPr lang="en-US" sz="1000" b="0" i="0" u="none" strike="noStrike" dirty="0">
                          <a:solidFill>
                            <a:srgbClr val="000000"/>
                          </a:solidFill>
                          <a:effectLst/>
                          <a:latin typeface="Roboto" panose="02000000000000000000" pitchFamily="2" charset="0"/>
                        </a:rPr>
                        <a:t>Tobacco non-smoking (%)</a:t>
                      </a:r>
                      <a:endParaRPr lang="en-US" sz="1800" b="0" i="0" u="none" strike="noStrike" dirty="0">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6C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6C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6C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6C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6C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6C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EC6C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60.4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7588716"/>
                  </a:ext>
                </a:extLst>
              </a:tr>
              <a:tr h="200025">
                <a:tc>
                  <a:txBody>
                    <a:bodyPr/>
                    <a:lstStyle/>
                    <a:p>
                      <a:pPr algn="l" fontAlgn="b">
                        <a:spcBef>
                          <a:spcPts val="0"/>
                        </a:spcBef>
                        <a:spcAft>
                          <a:spcPts val="0"/>
                        </a:spcAft>
                      </a:pPr>
                      <a:r>
                        <a:rPr lang="en-US" sz="1000" b="1" i="0" u="none" strike="noStrike">
                          <a:solidFill>
                            <a:srgbClr val="000000"/>
                          </a:solidFill>
                          <a:effectLst/>
                          <a:latin typeface="Roboto" panose="02000000000000000000" pitchFamily="2" charset="0"/>
                        </a:rPr>
                        <a:t>NCD Aggregate Score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53.39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4089369525"/>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Hospital beds per 10,000 population against threshold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28.9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7171"/>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42.8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9A9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36.1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8787"/>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7D7D"/>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67.8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BD1D1"/>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45.5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A2A2"/>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50.1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0B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34.4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08753123"/>
                  </a:ext>
                </a:extLst>
              </a:tr>
              <a:tr h="200025">
                <a:tc>
                  <a:txBody>
                    <a:bodyPr/>
                    <a:lstStyle/>
                    <a:p>
                      <a:pPr algn="l" fontAlgn="b">
                        <a:spcBef>
                          <a:spcPts val="0"/>
                        </a:spcBef>
                        <a:spcAft>
                          <a:spcPts val="0"/>
                        </a:spcAft>
                      </a:pPr>
                      <a:r>
                        <a:rPr lang="en-US" sz="1000" b="0" i="0" u="none" strike="noStrike" dirty="0">
                          <a:solidFill>
                            <a:srgbClr val="000000"/>
                          </a:solidFill>
                          <a:effectLst/>
                          <a:latin typeface="Roboto" panose="02000000000000000000" pitchFamily="2" charset="0"/>
                        </a:rPr>
                        <a:t>(Physicians*Surgeons) density against threshold (%)</a:t>
                      </a:r>
                      <a:endParaRPr lang="en-US" sz="1800" b="0" i="0" u="none" strike="noStrike" dirty="0">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32.8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7D7D"/>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41.5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9696"/>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28.5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7070"/>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90.6</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7A7A"/>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90.6</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39.6</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9191"/>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33.3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43909593"/>
                  </a:ext>
                </a:extLst>
              </a:tr>
              <a:tr h="200025">
                <a:tc>
                  <a:txBody>
                    <a:bodyPr/>
                    <a:lstStyle/>
                    <a:p>
                      <a:pPr algn="l" fontAlgn="b">
                        <a:spcBef>
                          <a:spcPts val="0"/>
                        </a:spcBef>
                        <a:spcAft>
                          <a:spcPts val="0"/>
                        </a:spcAft>
                      </a:pPr>
                      <a:r>
                        <a:rPr lang="en-US" sz="1000" b="0" i="0" u="none" strike="noStrike">
                          <a:solidFill>
                            <a:srgbClr val="000000"/>
                          </a:solidFill>
                          <a:effectLst/>
                          <a:latin typeface="Roboto" panose="02000000000000000000" pitchFamily="2" charset="0"/>
                        </a:rPr>
                        <a:t>International Health Regulations core capacity index (%)</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53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8B8"/>
                    </a:solidFill>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53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8B8"/>
                    </a:solidFill>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53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8B8"/>
                    </a:solidFill>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53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8B8"/>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8B8"/>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8B8"/>
                    </a:solidFill>
                  </a:tcPr>
                </a:tc>
                <a:tc>
                  <a:txBody>
                    <a:bodyPr/>
                    <a:lstStyle/>
                    <a:p>
                      <a:pPr algn="ctr" fontAlgn="ctr">
                        <a:spcBef>
                          <a:spcPts val="0"/>
                        </a:spcBef>
                        <a:spcAft>
                          <a:spcPts val="0"/>
                        </a:spcAft>
                      </a:pPr>
                      <a:r>
                        <a:rPr lang="en-US" sz="1000" b="0" i="0" u="none" strike="noStrike">
                          <a:solidFill>
                            <a:srgbClr val="000000"/>
                          </a:solidFill>
                          <a:effectLst/>
                          <a:latin typeface="Roboto" panose="02000000000000000000" pitchFamily="2" charset="0"/>
                        </a:rPr>
                        <a:t>53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FB8B8"/>
                    </a:solidFill>
                  </a:tcPr>
                </a:tc>
                <a:tc>
                  <a:txBody>
                    <a:bodyPr/>
                    <a:lstStyle/>
                    <a:p>
                      <a:pPr algn="ctr" fontAlgn="ctr">
                        <a:spcBef>
                          <a:spcPts val="0"/>
                        </a:spcBef>
                        <a:spcAft>
                          <a:spcPts val="0"/>
                        </a:spcAft>
                      </a:pPr>
                      <a:r>
                        <a:rPr lang="en-US" sz="1000" b="0" i="0" u="none" strike="noStrike" dirty="0">
                          <a:solidFill>
                            <a:srgbClr val="000000"/>
                          </a:solidFill>
                          <a:effectLst/>
                          <a:latin typeface="Roboto" panose="02000000000000000000" pitchFamily="2" charset="0"/>
                        </a:rPr>
                        <a:t>53</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5965926"/>
                  </a:ext>
                </a:extLst>
              </a:tr>
              <a:tr h="200025">
                <a:tc>
                  <a:txBody>
                    <a:bodyPr/>
                    <a:lstStyle/>
                    <a:p>
                      <a:pPr algn="l" fontAlgn="b">
                        <a:spcBef>
                          <a:spcPts val="0"/>
                        </a:spcBef>
                        <a:spcAft>
                          <a:spcPts val="0"/>
                        </a:spcAft>
                      </a:pPr>
                      <a:r>
                        <a:rPr lang="en-US" sz="1000" b="1" i="0" u="none" strike="noStrike">
                          <a:solidFill>
                            <a:srgbClr val="000000"/>
                          </a:solidFill>
                          <a:effectLst/>
                          <a:latin typeface="Roboto" panose="02000000000000000000" pitchFamily="2" charset="0"/>
                        </a:rPr>
                        <a:t>SAC Aggregate Score</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36.88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45.48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37.93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32.48</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48.64</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36.15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a:solidFill>
                            <a:srgbClr val="000000"/>
                          </a:solidFill>
                          <a:effectLst/>
                          <a:latin typeface="Roboto" panose="02000000000000000000" pitchFamily="2" charset="0"/>
                        </a:rPr>
                        <a:t>47.2</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tc>
                  <a:txBody>
                    <a:bodyPr/>
                    <a:lstStyle/>
                    <a:p>
                      <a:pPr algn="ctr" fontAlgn="ctr">
                        <a:spcBef>
                          <a:spcPts val="0"/>
                        </a:spcBef>
                        <a:spcAft>
                          <a:spcPts val="0"/>
                        </a:spcAft>
                      </a:pPr>
                      <a:r>
                        <a:rPr lang="en-US" sz="1000" b="1" i="0" u="none" strike="noStrike" dirty="0">
                          <a:solidFill>
                            <a:srgbClr val="000000"/>
                          </a:solidFill>
                          <a:effectLst/>
                          <a:latin typeface="Roboto" panose="02000000000000000000" pitchFamily="2" charset="0"/>
                        </a:rPr>
                        <a:t>39.34</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D2D2D2"/>
                    </a:solidFill>
                  </a:tcPr>
                </a:tc>
                <a:extLst>
                  <a:ext uri="{0D108BD9-81ED-4DB2-BD59-A6C34878D82A}">
                    <a16:rowId xmlns:a16="http://schemas.microsoft.com/office/drawing/2014/main" val="1402150446"/>
                  </a:ext>
                </a:extLst>
              </a:tr>
              <a:tr h="200025">
                <a:tc>
                  <a:txBody>
                    <a:bodyPr/>
                    <a:lstStyle/>
                    <a:p>
                      <a:pPr algn="l" fontAlgn="b">
                        <a:spcBef>
                          <a:spcPts val="0"/>
                        </a:spcBef>
                        <a:spcAft>
                          <a:spcPts val="0"/>
                        </a:spcAft>
                      </a:pPr>
                      <a:r>
                        <a:rPr lang="en-US" sz="1000" b="1" i="0" u="none" strike="noStrike">
                          <a:solidFill>
                            <a:srgbClr val="FFFFFF"/>
                          </a:solidFill>
                          <a:effectLst/>
                          <a:latin typeface="Roboto" panose="02000000000000000000" pitchFamily="2" charset="0"/>
                        </a:rPr>
                        <a:t>UHC Index</a:t>
                      </a:r>
                      <a:endParaRPr lang="en-US" sz="1800" b="0" i="0" u="none" strike="noStrike">
                        <a:effectLst/>
                        <a:latin typeface="Arial" panose="020B0604020202020204" pitchFamily="34" charset="0"/>
                      </a:endParaRPr>
                    </a:p>
                  </a:txBody>
                  <a:tcPr marL="7620" marR="7620" marT="7620" marB="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a:solidFill>
                            <a:srgbClr val="FFFFFF"/>
                          </a:solidFill>
                          <a:effectLst/>
                          <a:latin typeface="Roboto" panose="02000000000000000000" pitchFamily="2" charset="0"/>
                        </a:rPr>
                        <a:t>48.03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a:solidFill>
                            <a:srgbClr val="FFFFFF"/>
                          </a:solidFill>
                          <a:effectLst/>
                          <a:latin typeface="Roboto" panose="02000000000000000000" pitchFamily="2" charset="0"/>
                        </a:rPr>
                        <a:t>47.95</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a:solidFill>
                            <a:srgbClr val="FFFFFF"/>
                          </a:solidFill>
                          <a:effectLst/>
                          <a:latin typeface="Roboto" panose="02000000000000000000" pitchFamily="2" charset="0"/>
                        </a:rPr>
                        <a:t>45.87</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a:solidFill>
                            <a:srgbClr val="FFFFFF"/>
                          </a:solidFill>
                          <a:effectLst/>
                          <a:latin typeface="Roboto" panose="02000000000000000000" pitchFamily="2" charset="0"/>
                        </a:rPr>
                        <a:t>35.41</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a:solidFill>
                            <a:srgbClr val="FFFFFF"/>
                          </a:solidFill>
                          <a:effectLst/>
                          <a:latin typeface="Roboto" panose="02000000000000000000" pitchFamily="2" charset="0"/>
                        </a:rPr>
                        <a:t>50.49</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a:solidFill>
                            <a:srgbClr val="FFFFFF"/>
                          </a:solidFill>
                          <a:effectLst/>
                          <a:latin typeface="Roboto" panose="02000000000000000000" pitchFamily="2" charset="0"/>
                        </a:rPr>
                        <a:t>44.63</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a:solidFill>
                            <a:srgbClr val="FFFFFF"/>
                          </a:solidFill>
                          <a:effectLst/>
                          <a:latin typeface="Roboto" panose="02000000000000000000" pitchFamily="2" charset="0"/>
                        </a:rPr>
                        <a:t>47.7</a:t>
                      </a:r>
                      <a:endParaRPr lang="en-US" sz="1800" b="0" i="0" u="none" strike="noStrike">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spcBef>
                          <a:spcPts val="0"/>
                        </a:spcBef>
                        <a:spcAft>
                          <a:spcPts val="0"/>
                        </a:spcAft>
                      </a:pPr>
                      <a:r>
                        <a:rPr lang="en-US" sz="1000" b="1" i="0" u="none" strike="noStrike" dirty="0">
                          <a:solidFill>
                            <a:srgbClr val="FFFFFF"/>
                          </a:solidFill>
                          <a:effectLst/>
                          <a:latin typeface="Roboto" panose="02000000000000000000" pitchFamily="2" charset="0"/>
                        </a:rPr>
                        <a:t>47.21</a:t>
                      </a:r>
                      <a:endParaRPr lang="en-US" sz="1800" b="0" i="0" u="none" strike="noStrike" dirty="0">
                        <a:effectLst/>
                        <a:latin typeface="Arial" panose="020B0604020202020204" pitchFamily="34" charset="0"/>
                      </a:endParaRPr>
                    </a:p>
                  </a:txBody>
                  <a:tcPr marL="7620" marR="7620" marT="762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0000"/>
                    </a:solidFill>
                  </a:tcPr>
                </a:tc>
                <a:extLst>
                  <a:ext uri="{0D108BD9-81ED-4DB2-BD59-A6C34878D82A}">
                    <a16:rowId xmlns:a16="http://schemas.microsoft.com/office/drawing/2014/main" val="736254044"/>
                  </a:ext>
                </a:extLst>
              </a:tr>
            </a:tbl>
          </a:graphicData>
        </a:graphic>
      </p:graphicFrame>
      <p:sp>
        <p:nvSpPr>
          <p:cNvPr id="8" name="Text Placeholder 7">
            <a:extLst>
              <a:ext uri="{FF2B5EF4-FFF2-40B4-BE49-F238E27FC236}">
                <a16:creationId xmlns:a16="http://schemas.microsoft.com/office/drawing/2014/main" id="{F40B4FC8-89BB-447E-A9A9-F5938C17A303}"/>
              </a:ext>
            </a:extLst>
          </p:cNvPr>
          <p:cNvSpPr>
            <a:spLocks noGrp="1"/>
          </p:cNvSpPr>
          <p:nvPr>
            <p:ph type="body" sz="quarter" idx="10"/>
          </p:nvPr>
        </p:nvSpPr>
        <p:spPr/>
        <p:txBody>
          <a:bodyPr>
            <a:normAutofit lnSpcReduction="10000"/>
          </a:bodyPr>
          <a:lstStyle/>
          <a:p>
            <a:r>
              <a:rPr lang="en-US" dirty="0"/>
              <a:t>Provincial UHC Indices – Indicator Breakdown for 2019</a:t>
            </a:r>
          </a:p>
        </p:txBody>
      </p:sp>
      <p:sp>
        <p:nvSpPr>
          <p:cNvPr id="14" name="Text Placeholder 13">
            <a:extLst>
              <a:ext uri="{FF2B5EF4-FFF2-40B4-BE49-F238E27FC236}">
                <a16:creationId xmlns:a16="http://schemas.microsoft.com/office/drawing/2014/main" id="{8A87BC7B-ADBA-46DA-A137-377BB59E473B}"/>
              </a:ext>
            </a:extLst>
          </p:cNvPr>
          <p:cNvSpPr>
            <a:spLocks noGrp="1"/>
          </p:cNvSpPr>
          <p:nvPr>
            <p:ph type="body" sz="quarter" idx="11"/>
          </p:nvPr>
        </p:nvSpPr>
        <p:spPr>
          <a:xfrm>
            <a:off x="0" y="6617083"/>
            <a:ext cx="12192000" cy="261937"/>
          </a:xfrm>
        </p:spPr>
        <p:txBody>
          <a:bodyPr/>
          <a:lstStyle/>
          <a:p>
            <a:r>
              <a:rPr lang="en-US" dirty="0"/>
              <a:t>MoNHSR&amp;C for UHC Index</a:t>
            </a:r>
          </a:p>
        </p:txBody>
      </p:sp>
      <p:graphicFrame>
        <p:nvGraphicFramePr>
          <p:cNvPr id="6" name="Chart 5">
            <a:extLst>
              <a:ext uri="{FF2B5EF4-FFF2-40B4-BE49-F238E27FC236}">
                <a16:creationId xmlns:a16="http://schemas.microsoft.com/office/drawing/2014/main" id="{43BAA9B2-D9A4-4EDB-95BC-06C734A56CC2}"/>
              </a:ext>
            </a:extLst>
          </p:cNvPr>
          <p:cNvGraphicFramePr/>
          <p:nvPr/>
        </p:nvGraphicFramePr>
        <p:xfrm>
          <a:off x="4316750" y="1234127"/>
          <a:ext cx="7189076" cy="14832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4129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17930603-3D0A-40E3-9C5C-99E489408466}"/>
              </a:ext>
            </a:extLst>
          </p:cNvPr>
          <p:cNvGraphicFramePr>
            <a:graphicFrameLocks noGrp="1"/>
          </p:cNvGraphicFramePr>
          <p:nvPr>
            <p:ph idx="1"/>
            <p:extLst/>
          </p:nvPr>
        </p:nvGraphicFramePr>
        <p:xfrm>
          <a:off x="662939" y="1243458"/>
          <a:ext cx="10697427" cy="5035422"/>
        </p:xfrm>
        <a:graphic>
          <a:graphicData uri="http://schemas.openxmlformats.org/drawingml/2006/table">
            <a:tbl>
              <a:tblPr firstRow="1" bandRow="1">
                <a:tableStyleId>{2D5ABB26-0587-4C30-8999-92F81FD0307C}</a:tableStyleId>
              </a:tblPr>
              <a:tblGrid>
                <a:gridCol w="2639776">
                  <a:extLst>
                    <a:ext uri="{9D8B030D-6E8A-4147-A177-3AD203B41FA5}">
                      <a16:colId xmlns:a16="http://schemas.microsoft.com/office/drawing/2014/main" val="3516573931"/>
                    </a:ext>
                  </a:extLst>
                </a:gridCol>
                <a:gridCol w="662479">
                  <a:extLst>
                    <a:ext uri="{9D8B030D-6E8A-4147-A177-3AD203B41FA5}">
                      <a16:colId xmlns:a16="http://schemas.microsoft.com/office/drawing/2014/main" val="3387211596"/>
                    </a:ext>
                  </a:extLst>
                </a:gridCol>
                <a:gridCol w="770639">
                  <a:extLst>
                    <a:ext uri="{9D8B030D-6E8A-4147-A177-3AD203B41FA5}">
                      <a16:colId xmlns:a16="http://schemas.microsoft.com/office/drawing/2014/main" val="2472623695"/>
                    </a:ext>
                  </a:extLst>
                </a:gridCol>
                <a:gridCol w="919922">
                  <a:extLst>
                    <a:ext uri="{9D8B030D-6E8A-4147-A177-3AD203B41FA5}">
                      <a16:colId xmlns:a16="http://schemas.microsoft.com/office/drawing/2014/main" val="2267027434"/>
                    </a:ext>
                  </a:extLst>
                </a:gridCol>
                <a:gridCol w="810637">
                  <a:extLst>
                    <a:ext uri="{9D8B030D-6E8A-4147-A177-3AD203B41FA5}">
                      <a16:colId xmlns:a16="http://schemas.microsoft.com/office/drawing/2014/main" val="2804990144"/>
                    </a:ext>
                  </a:extLst>
                </a:gridCol>
                <a:gridCol w="657691">
                  <a:extLst>
                    <a:ext uri="{9D8B030D-6E8A-4147-A177-3AD203B41FA5}">
                      <a16:colId xmlns:a16="http://schemas.microsoft.com/office/drawing/2014/main" val="1420369587"/>
                    </a:ext>
                  </a:extLst>
                </a:gridCol>
                <a:gridCol w="734163">
                  <a:extLst>
                    <a:ext uri="{9D8B030D-6E8A-4147-A177-3AD203B41FA5}">
                      <a16:colId xmlns:a16="http://schemas.microsoft.com/office/drawing/2014/main" val="883522731"/>
                    </a:ext>
                  </a:extLst>
                </a:gridCol>
                <a:gridCol w="734163">
                  <a:extLst>
                    <a:ext uri="{9D8B030D-6E8A-4147-A177-3AD203B41FA5}">
                      <a16:colId xmlns:a16="http://schemas.microsoft.com/office/drawing/2014/main" val="954338513"/>
                    </a:ext>
                  </a:extLst>
                </a:gridCol>
                <a:gridCol w="734163">
                  <a:extLst>
                    <a:ext uri="{9D8B030D-6E8A-4147-A177-3AD203B41FA5}">
                      <a16:colId xmlns:a16="http://schemas.microsoft.com/office/drawing/2014/main" val="773816254"/>
                    </a:ext>
                  </a:extLst>
                </a:gridCol>
                <a:gridCol w="565468">
                  <a:extLst>
                    <a:ext uri="{9D8B030D-6E8A-4147-A177-3AD203B41FA5}">
                      <a16:colId xmlns:a16="http://schemas.microsoft.com/office/drawing/2014/main" val="3181168053"/>
                    </a:ext>
                  </a:extLst>
                </a:gridCol>
                <a:gridCol w="734163">
                  <a:extLst>
                    <a:ext uri="{9D8B030D-6E8A-4147-A177-3AD203B41FA5}">
                      <a16:colId xmlns:a16="http://schemas.microsoft.com/office/drawing/2014/main" val="3216793938"/>
                    </a:ext>
                  </a:extLst>
                </a:gridCol>
                <a:gridCol w="734163">
                  <a:extLst>
                    <a:ext uri="{9D8B030D-6E8A-4147-A177-3AD203B41FA5}">
                      <a16:colId xmlns:a16="http://schemas.microsoft.com/office/drawing/2014/main" val="2226550281"/>
                    </a:ext>
                  </a:extLst>
                </a:gridCol>
              </a:tblGrid>
              <a:tr h="920622">
                <a:tc>
                  <a:txBody>
                    <a:bodyPr/>
                    <a:lstStyle/>
                    <a:p>
                      <a:pPr algn="ctr"/>
                      <a:endParaRPr lang="en-GB" sz="1200" b="0" dirty="0">
                        <a:solidFill>
                          <a:schemeClr val="bg1"/>
                        </a:solidFill>
                      </a:endParaRPr>
                    </a:p>
                  </a:txBody>
                  <a:tcPr anchor="ctr">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Punjab</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Sindh</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KP (FATA)</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Balochistan</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GB</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AJK</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Pak</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200" b="0" dirty="0">
                          <a:solidFill>
                            <a:schemeClr val="bg1"/>
                          </a:solidFill>
                        </a:rPr>
                        <a:t>Bangladesh</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r>
                        <a:rPr lang="en-GB" sz="1200" b="0" dirty="0">
                          <a:solidFill>
                            <a:schemeClr val="bg1"/>
                          </a:solidFill>
                        </a:rPr>
                        <a:t>Iran</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r>
                        <a:rPr lang="en-GB" sz="1200" b="0" dirty="0">
                          <a:solidFill>
                            <a:schemeClr val="bg1"/>
                          </a:solidFill>
                        </a:rPr>
                        <a:t>India</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solidFill>
                      <a:schemeClr val="accent1"/>
                    </a:solidFill>
                  </a:tcPr>
                </a:tc>
                <a:tc>
                  <a:txBody>
                    <a:bodyPr/>
                    <a:lstStyle/>
                    <a:p>
                      <a:pPr algn="ctr"/>
                      <a:r>
                        <a:rPr lang="en-GB" sz="1200" b="0" dirty="0">
                          <a:solidFill>
                            <a:schemeClr val="bg1"/>
                          </a:solidFill>
                        </a:rPr>
                        <a:t>Sri Lanka</a:t>
                      </a:r>
                    </a:p>
                  </a:txBody>
                  <a:tcPr vert="vert270" anchor="ctr">
                    <a:lnL w="12700" cap="flat" cmpd="sng" algn="ctr">
                      <a:solidFill>
                        <a:schemeClr val="accent1">
                          <a:lumMod val="75000"/>
                        </a:schemeClr>
                      </a:solidFill>
                      <a:prstDash val="solid"/>
                      <a:round/>
                      <a:headEnd type="none" w="med" len="med"/>
                      <a:tailEnd type="none" w="med" len="med"/>
                    </a:lnL>
                    <a:lnB w="12700" cap="flat" cmpd="sng" algn="ctr">
                      <a:solidFill>
                        <a:schemeClr val="accent1">
                          <a:lumMod val="75000"/>
                        </a:schemeClr>
                      </a:solidFill>
                      <a:prstDash val="solid"/>
                      <a:round/>
                      <a:headEnd type="none" w="med" len="med"/>
                      <a:tailEnd type="none" w="med" len="med"/>
                    </a:lnB>
                    <a:solidFill>
                      <a:schemeClr val="accent1"/>
                    </a:solidFill>
                  </a:tcPr>
                </a:tc>
                <a:extLst>
                  <a:ext uri="{0D108BD9-81ED-4DB2-BD59-A6C34878D82A}">
                    <a16:rowId xmlns:a16="http://schemas.microsoft.com/office/drawing/2014/main" val="4029287383"/>
                  </a:ext>
                </a:extLst>
              </a:tr>
              <a:tr h="0">
                <a:tc>
                  <a:txBody>
                    <a:bodyPr/>
                    <a:lstStyle/>
                    <a:p>
                      <a:pPr algn="l"/>
                      <a:r>
                        <a:rPr lang="en-GB" sz="1200" b="0" kern="1200" dirty="0">
                          <a:solidFill>
                            <a:schemeClr val="bg1"/>
                          </a:solidFill>
                        </a:rPr>
                        <a:t>3.1.1 Maternal Mortality Ratio*</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157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224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165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298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157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104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186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176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25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174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30</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990253603"/>
                  </a:ext>
                </a:extLst>
              </a:tr>
              <a:tr h="0">
                <a:tc>
                  <a:txBody>
                    <a:bodyPr/>
                    <a:lstStyle/>
                    <a:p>
                      <a:pPr algn="l"/>
                      <a:r>
                        <a:rPr lang="en-GB" sz="1200" b="0" kern="1200" dirty="0">
                          <a:solidFill>
                            <a:schemeClr val="bg1"/>
                          </a:solidFill>
                        </a:rPr>
                        <a:t>3.1.2 Skilled Birth Attendance*</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71.3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74.8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67.4 (52.1)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38.2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64.4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64.1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69.3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49.8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50.5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81.4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99</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4148400344"/>
                  </a:ext>
                </a:extLst>
              </a:tr>
              <a:tr h="0">
                <a:tc>
                  <a:txBody>
                    <a:bodyPr/>
                    <a:lstStyle/>
                    <a:p>
                      <a:pPr algn="l"/>
                      <a:r>
                        <a:rPr lang="en-GB" sz="1200" b="0" kern="1200" dirty="0">
                          <a:solidFill>
                            <a:schemeClr val="bg1"/>
                          </a:solidFill>
                        </a:rPr>
                        <a:t>3.2.1 Under 5 Mortality Rate*</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85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77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64 (33)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78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76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74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37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15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47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9</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340423464"/>
                  </a:ext>
                </a:extLst>
              </a:tr>
              <a:tr h="0">
                <a:tc>
                  <a:txBody>
                    <a:bodyPr/>
                    <a:lstStyle/>
                    <a:p>
                      <a:pPr algn="l"/>
                      <a:r>
                        <a:rPr lang="en-GB" sz="1200" b="0" kern="1200" dirty="0">
                          <a:solidFill>
                            <a:schemeClr val="bg1"/>
                          </a:solidFill>
                          <a:latin typeface="+mn-lt"/>
                          <a:ea typeface="+mn-ea"/>
                          <a:cs typeface="+mn-cs"/>
                        </a:rPr>
                        <a:t>3.2.2 Neonatal Mortality Rate*</a:t>
                      </a: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30</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19.06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8.58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21.66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4.27</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22689912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rPr>
                        <a:t>3.7.1 FP demand satisfied with modern methods*</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50.3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50.2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45.1 (35.3)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33.8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46.4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38.5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48.6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70.3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68.5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61.7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74.3</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558409772"/>
                  </a:ext>
                </a:extLst>
              </a:tr>
              <a:tr h="0">
                <a:tc>
                  <a:txBody>
                    <a:bodyPr/>
                    <a:lstStyle/>
                    <a:p>
                      <a:pPr algn="l"/>
                      <a:r>
                        <a:rPr lang="en-GB" sz="1200" b="0" kern="1200" dirty="0">
                          <a:solidFill>
                            <a:schemeClr val="bg1"/>
                          </a:solidFill>
                        </a:rPr>
                        <a:t>3.8.1 Universal Health Coverage Index</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kern="1200" dirty="0">
                          <a:solidFill>
                            <a:schemeClr val="bg1"/>
                          </a:solidFill>
                          <a:latin typeface="+mn-lt"/>
                        </a:rPr>
                        <a:t>48.03</a:t>
                      </a:r>
                      <a:endParaRPr lang="en-GB" sz="1100" b="0" kern="1200" dirty="0">
                        <a:solidFill>
                          <a:schemeClr val="bg1"/>
                        </a:solidFill>
                        <a:latin typeface="+mn-lt"/>
                        <a:ea typeface="+mn-ea"/>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kern="1200" dirty="0">
                          <a:solidFill>
                            <a:schemeClr val="bg1"/>
                          </a:solidFill>
                          <a:latin typeface="+mn-lt"/>
                        </a:rPr>
                        <a:t>47.95</a:t>
                      </a:r>
                      <a:endParaRPr lang="en-GB" sz="1100" b="0" kern="1200" dirty="0">
                        <a:solidFill>
                          <a:schemeClr val="bg1"/>
                        </a:solidFill>
                        <a:latin typeface="+mn-lt"/>
                        <a:ea typeface="+mn-ea"/>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45.87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kern="1200" dirty="0">
                          <a:solidFill>
                            <a:schemeClr val="bg1"/>
                          </a:solidFill>
                          <a:latin typeface="+mn-lt"/>
                        </a:rPr>
                        <a:t>35.41</a:t>
                      </a:r>
                      <a:endParaRPr lang="en-GB" sz="1100" b="0" kern="1200" dirty="0">
                        <a:solidFill>
                          <a:schemeClr val="bg1"/>
                        </a:solidFill>
                        <a:latin typeface="+mn-lt"/>
                        <a:ea typeface="+mn-ea"/>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44.63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47.70</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47.21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65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56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62</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331071941"/>
                  </a:ext>
                </a:extLst>
              </a:tr>
              <a:tr h="0">
                <a:tc>
                  <a:txBody>
                    <a:bodyPr/>
                    <a:lstStyle/>
                    <a:p>
                      <a:pPr algn="l"/>
                      <a:r>
                        <a:rPr lang="en-GB" sz="1200" b="0" kern="1200" dirty="0">
                          <a:solidFill>
                            <a:schemeClr val="bg1"/>
                          </a:solidFill>
                        </a:rPr>
                        <a:t>3.c.1 Essential Health Workforce Density</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1.45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2.02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0.63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Pb</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Pb</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1.65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endParaRPr lang="en-GB" sz="1100" b="0" dirty="0">
                        <a:solidFill>
                          <a:schemeClr val="tx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endParaRPr lang="en-GB" sz="1100" b="0" dirty="0">
                        <a:solidFill>
                          <a:schemeClr val="tx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endParaRPr lang="en-GB" sz="1100" b="0" dirty="0">
                        <a:solidFill>
                          <a:schemeClr val="tx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endParaRPr lang="en-GB" sz="1100" b="0" dirty="0">
                        <a:solidFill>
                          <a:schemeClr val="tx1"/>
                        </a:solidFill>
                        <a:latin typeface="+mn-lt"/>
                      </a:endParaRP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712465604"/>
                  </a:ext>
                </a:extLst>
              </a:tr>
              <a:tr h="0">
                <a:tc>
                  <a:txBody>
                    <a:bodyPr/>
                    <a:lstStyle/>
                    <a:p>
                      <a:pPr algn="l"/>
                      <a:r>
                        <a:rPr lang="en-GB" sz="1200" b="0" kern="1200" dirty="0">
                          <a:solidFill>
                            <a:schemeClr val="bg1"/>
                          </a:solidFill>
                        </a:rPr>
                        <a:t>Penta3 Immunization coverage*</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89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59.2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64.9 (42.6)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37.3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61.1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84.3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75.4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94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100" b="0" dirty="0">
                          <a:solidFill>
                            <a:schemeClr val="tx1"/>
                          </a:solidFill>
                          <a:latin typeface="+mn-lt"/>
                        </a:rPr>
                        <a:t>98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87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99</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099881277"/>
                  </a:ext>
                </a:extLst>
              </a:tr>
              <a:tr h="0">
                <a:tc>
                  <a:txBody>
                    <a:bodyPr/>
                    <a:lstStyle/>
                    <a:p>
                      <a:pPr algn="l"/>
                      <a:r>
                        <a:rPr lang="en-GB" sz="1200" b="0" kern="1200" dirty="0">
                          <a:solidFill>
                            <a:schemeClr val="bg1"/>
                          </a:solidFill>
                        </a:rPr>
                        <a:t>Tuberculosis effective treatment </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59.5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54.4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54.9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30.7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62.8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43.7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54.9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94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86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82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85</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015213963"/>
                  </a:ext>
                </a:extLst>
              </a:tr>
              <a:tr h="0">
                <a:tc>
                  <a:txBody>
                    <a:bodyPr/>
                    <a:lstStyle/>
                    <a:p>
                      <a:pPr algn="l"/>
                      <a:r>
                        <a:rPr lang="en-GB" sz="1200" b="0" kern="1200" dirty="0">
                          <a:solidFill>
                            <a:schemeClr val="bg1"/>
                          </a:solidFill>
                        </a:rPr>
                        <a:t>Hospital Beds Density per 10000</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chemeClr val="bg1"/>
                          </a:solidFill>
                          <a:effectLst/>
                          <a:latin typeface="+mn-lt"/>
                        </a:rPr>
                        <a:t>28.9</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chemeClr val="bg1"/>
                          </a:solidFill>
                          <a:effectLst/>
                          <a:latin typeface="+mn-lt"/>
                        </a:rPr>
                        <a:t>42.8</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chemeClr val="bg1"/>
                          </a:solidFill>
                          <a:effectLst/>
                          <a:latin typeface="+mn-lt"/>
                        </a:rPr>
                        <a:t>36.1</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chemeClr val="bg1"/>
                          </a:solidFill>
                          <a:effectLst/>
                          <a:latin typeface="+mn-lt"/>
                        </a:rPr>
                        <a:t>33</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chemeClr val="bg1"/>
                          </a:solidFill>
                          <a:effectLst/>
                          <a:latin typeface="+mn-lt"/>
                        </a:rPr>
                        <a:t>45.5</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chemeClr val="bg1"/>
                          </a:solidFill>
                          <a:effectLst/>
                          <a:latin typeface="+mn-lt"/>
                        </a:rPr>
                        <a:t>50.1</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chemeClr val="bg1"/>
                          </a:solidFill>
                          <a:effectLst/>
                          <a:latin typeface="+mn-lt"/>
                        </a:rPr>
                        <a:t>5.78</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7.9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15.6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5.3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41.5</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663775507"/>
                  </a:ext>
                </a:extLst>
              </a:tr>
              <a:tr h="0">
                <a:tc>
                  <a:txBody>
                    <a:bodyPr/>
                    <a:lstStyle/>
                    <a:p>
                      <a:pPr algn="l"/>
                      <a:r>
                        <a:rPr lang="en-GB" sz="1200" b="0" kern="1200" dirty="0">
                          <a:solidFill>
                            <a:schemeClr val="bg1"/>
                          </a:solidFill>
                        </a:rPr>
                        <a:t>Stunting*</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36.4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45.5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40 (48.3)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46.6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46.6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39.30</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40.2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28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6.8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34.7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17.3</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352227789"/>
                  </a:ext>
                </a:extLst>
              </a:tr>
              <a:tr h="0">
                <a:tc>
                  <a:txBody>
                    <a:bodyPr/>
                    <a:lstStyle/>
                    <a:p>
                      <a:pPr algn="l"/>
                      <a:r>
                        <a:rPr lang="en-GB" sz="1200" b="0" kern="1200" dirty="0">
                          <a:solidFill>
                            <a:schemeClr val="bg1"/>
                          </a:solidFill>
                        </a:rPr>
                        <a:t>Wasting*</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15.3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23.3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15 (23.1)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18.9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9.4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16.1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17.7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9.8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20.8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15.1</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287145532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bg1"/>
                          </a:solidFill>
                        </a:rPr>
                        <a:t>Government Health Spending (US$)</a:t>
                      </a:r>
                      <a:endParaRPr lang="en-GB" sz="1200" b="0" kern="1200" dirty="0">
                        <a:solidFill>
                          <a:schemeClr val="bg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endParaRPr lang="en-GB" sz="1100" b="0" dirty="0">
                        <a:solidFill>
                          <a:schemeClr val="bg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endParaRPr lang="en-GB" sz="1100" b="0" dirty="0">
                        <a:solidFill>
                          <a:schemeClr val="bg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endParaRPr lang="en-GB" sz="1100" b="0" dirty="0">
                        <a:solidFill>
                          <a:schemeClr val="bg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endParaRPr lang="en-GB" sz="1100" b="0" dirty="0">
                        <a:solidFill>
                          <a:schemeClr val="bg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endParaRPr lang="en-GB" sz="1100" b="0" dirty="0">
                        <a:solidFill>
                          <a:schemeClr val="bg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endParaRPr lang="en-GB" sz="1100" b="0" dirty="0">
                        <a:solidFill>
                          <a:schemeClr val="bg1"/>
                        </a:solidFill>
                        <a:latin typeface="+mn-lt"/>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r>
                        <a:rPr lang="en-GB" sz="1100" b="0" dirty="0">
                          <a:solidFill>
                            <a:schemeClr val="bg1"/>
                          </a:solidFill>
                          <a:latin typeface="+mn-lt"/>
                        </a:rPr>
                        <a:t>9.91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5.79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197.5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15.1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2"/>
                    </a:solidFill>
                  </a:tcPr>
                </a:tc>
                <a:tc>
                  <a:txBody>
                    <a:bodyPr/>
                    <a:lstStyle/>
                    <a:p>
                      <a:pPr algn="ctr"/>
                      <a:r>
                        <a:rPr lang="en-GB" sz="1100" b="0" dirty="0">
                          <a:solidFill>
                            <a:schemeClr val="tx1"/>
                          </a:solidFill>
                          <a:latin typeface="+mn-lt"/>
                        </a:rPr>
                        <a:t>65.92</a:t>
                      </a:r>
                    </a:p>
                  </a:txBody>
                  <a:tcPr anchor="ctr">
                    <a:lnL w="12700" cap="flat" cmpd="sng" algn="ctr">
                      <a:solidFill>
                        <a:schemeClr val="accent1">
                          <a:lumMod val="75000"/>
                        </a:schemeClr>
                      </a:solidFill>
                      <a:prstDash val="solid"/>
                      <a:round/>
                      <a:headEnd type="none" w="med" len="med"/>
                      <a:tailEnd type="none" w="med" len="med"/>
                    </a:lnL>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bg2"/>
                    </a:solidFill>
                  </a:tcPr>
                </a:tc>
                <a:extLst>
                  <a:ext uri="{0D108BD9-81ED-4DB2-BD59-A6C34878D82A}">
                    <a16:rowId xmlns:a16="http://schemas.microsoft.com/office/drawing/2014/main" val="144163070"/>
                  </a:ext>
                </a:extLst>
              </a:tr>
            </a:tbl>
          </a:graphicData>
        </a:graphic>
      </p:graphicFrame>
      <p:sp>
        <p:nvSpPr>
          <p:cNvPr id="3" name="Title 2">
            <a:extLst>
              <a:ext uri="{FF2B5EF4-FFF2-40B4-BE49-F238E27FC236}">
                <a16:creationId xmlns:a16="http://schemas.microsoft.com/office/drawing/2014/main" id="{DA90C722-8799-4259-9D19-C7A0A3897152}"/>
              </a:ext>
            </a:extLst>
          </p:cNvPr>
          <p:cNvSpPr>
            <a:spLocks noGrp="1"/>
          </p:cNvSpPr>
          <p:nvPr>
            <p:ph type="title"/>
          </p:nvPr>
        </p:nvSpPr>
        <p:spPr/>
        <p:txBody>
          <a:bodyPr/>
          <a:lstStyle/>
          <a:p>
            <a:r>
              <a:rPr lang="en-US" dirty="0">
                <a:solidFill>
                  <a:schemeClr val="accent6">
                    <a:lumMod val="75000"/>
                  </a:schemeClr>
                </a:solidFill>
              </a:rPr>
              <a:t>SDG-3 </a:t>
            </a:r>
            <a:r>
              <a:rPr lang="en-US" cap="none" dirty="0">
                <a:solidFill>
                  <a:schemeClr val="accent6">
                    <a:lumMod val="75000"/>
                  </a:schemeClr>
                </a:solidFill>
              </a:rPr>
              <a:t>Provincial Performance Parameters</a:t>
            </a:r>
            <a:endParaRPr lang="en-US" dirty="0">
              <a:solidFill>
                <a:schemeClr val="accent6">
                  <a:lumMod val="75000"/>
                </a:schemeClr>
              </a:solidFill>
            </a:endParaRPr>
          </a:p>
        </p:txBody>
      </p:sp>
      <p:sp>
        <p:nvSpPr>
          <p:cNvPr id="7" name="Text Placeholder 6">
            <a:extLst>
              <a:ext uri="{FF2B5EF4-FFF2-40B4-BE49-F238E27FC236}">
                <a16:creationId xmlns:a16="http://schemas.microsoft.com/office/drawing/2014/main" id="{0E41D5B6-BCAC-43D9-8AE9-2AD0D3E8D817}"/>
              </a:ext>
            </a:extLst>
          </p:cNvPr>
          <p:cNvSpPr>
            <a:spLocks noGrp="1"/>
          </p:cNvSpPr>
          <p:nvPr>
            <p:ph type="body" sz="quarter" idx="10"/>
          </p:nvPr>
        </p:nvSpPr>
        <p:spPr/>
        <p:txBody>
          <a:bodyPr>
            <a:normAutofit lnSpcReduction="10000"/>
          </a:bodyPr>
          <a:lstStyle/>
          <a:p>
            <a:r>
              <a:rPr lang="en-US" dirty="0"/>
              <a:t>Provincial Performance on SDGs (2019)</a:t>
            </a:r>
          </a:p>
        </p:txBody>
      </p:sp>
      <p:sp>
        <p:nvSpPr>
          <p:cNvPr id="8" name="Text Placeholder 7">
            <a:extLst>
              <a:ext uri="{FF2B5EF4-FFF2-40B4-BE49-F238E27FC236}">
                <a16:creationId xmlns:a16="http://schemas.microsoft.com/office/drawing/2014/main" id="{77464BE8-CE6B-4E27-B15F-C2E7BEE5FFBE}"/>
              </a:ext>
            </a:extLst>
          </p:cNvPr>
          <p:cNvSpPr>
            <a:spLocks noGrp="1"/>
          </p:cNvSpPr>
          <p:nvPr>
            <p:ph type="body" sz="quarter" idx="11"/>
          </p:nvPr>
        </p:nvSpPr>
        <p:spPr/>
        <p:txBody>
          <a:bodyPr/>
          <a:lstStyle/>
          <a:p>
            <a:r>
              <a:rPr lang="fr-FR" dirty="0"/>
              <a:t>Source: PDHS, PMMS, </a:t>
            </a:r>
            <a:r>
              <a:rPr lang="fr-FR"/>
              <a:t>PSLM,  NNS</a:t>
            </a:r>
            <a:r>
              <a:rPr lang="fr-FR" dirty="0"/>
              <a:t>, NTP-MIS</a:t>
            </a:r>
          </a:p>
        </p:txBody>
      </p:sp>
      <p:graphicFrame>
        <p:nvGraphicFramePr>
          <p:cNvPr id="10" name="Content Placeholder 8">
            <a:extLst>
              <a:ext uri="{FF2B5EF4-FFF2-40B4-BE49-F238E27FC236}">
                <a16:creationId xmlns:a16="http://schemas.microsoft.com/office/drawing/2014/main" id="{AEE96033-E1C7-4792-96E3-068285865CBC}"/>
              </a:ext>
            </a:extLst>
          </p:cNvPr>
          <p:cNvGraphicFramePr>
            <a:graphicFrameLocks/>
          </p:cNvGraphicFramePr>
          <p:nvPr/>
        </p:nvGraphicFramePr>
        <p:xfrm>
          <a:off x="662939" y="1243458"/>
          <a:ext cx="7929470" cy="5035422"/>
        </p:xfrm>
        <a:graphic>
          <a:graphicData uri="http://schemas.openxmlformats.org/drawingml/2006/table">
            <a:tbl>
              <a:tblPr firstRow="1" bandRow="1">
                <a:tableStyleId>{2D5ABB26-0587-4C30-8999-92F81FD0307C}</a:tableStyleId>
              </a:tblPr>
              <a:tblGrid>
                <a:gridCol w="2639776">
                  <a:extLst>
                    <a:ext uri="{9D8B030D-6E8A-4147-A177-3AD203B41FA5}">
                      <a16:colId xmlns:a16="http://schemas.microsoft.com/office/drawing/2014/main" val="3516573931"/>
                    </a:ext>
                  </a:extLst>
                </a:gridCol>
                <a:gridCol w="662479">
                  <a:extLst>
                    <a:ext uri="{9D8B030D-6E8A-4147-A177-3AD203B41FA5}">
                      <a16:colId xmlns:a16="http://schemas.microsoft.com/office/drawing/2014/main" val="3387211596"/>
                    </a:ext>
                  </a:extLst>
                </a:gridCol>
                <a:gridCol w="770639">
                  <a:extLst>
                    <a:ext uri="{9D8B030D-6E8A-4147-A177-3AD203B41FA5}">
                      <a16:colId xmlns:a16="http://schemas.microsoft.com/office/drawing/2014/main" val="2472623695"/>
                    </a:ext>
                  </a:extLst>
                </a:gridCol>
                <a:gridCol w="919922">
                  <a:extLst>
                    <a:ext uri="{9D8B030D-6E8A-4147-A177-3AD203B41FA5}">
                      <a16:colId xmlns:a16="http://schemas.microsoft.com/office/drawing/2014/main" val="2267027434"/>
                    </a:ext>
                  </a:extLst>
                </a:gridCol>
                <a:gridCol w="810637">
                  <a:extLst>
                    <a:ext uri="{9D8B030D-6E8A-4147-A177-3AD203B41FA5}">
                      <a16:colId xmlns:a16="http://schemas.microsoft.com/office/drawing/2014/main" val="2804990144"/>
                    </a:ext>
                  </a:extLst>
                </a:gridCol>
                <a:gridCol w="657691">
                  <a:extLst>
                    <a:ext uri="{9D8B030D-6E8A-4147-A177-3AD203B41FA5}">
                      <a16:colId xmlns:a16="http://schemas.microsoft.com/office/drawing/2014/main" val="1420369587"/>
                    </a:ext>
                  </a:extLst>
                </a:gridCol>
                <a:gridCol w="734163">
                  <a:extLst>
                    <a:ext uri="{9D8B030D-6E8A-4147-A177-3AD203B41FA5}">
                      <a16:colId xmlns:a16="http://schemas.microsoft.com/office/drawing/2014/main" val="883522731"/>
                    </a:ext>
                  </a:extLst>
                </a:gridCol>
                <a:gridCol w="734163">
                  <a:extLst>
                    <a:ext uri="{9D8B030D-6E8A-4147-A177-3AD203B41FA5}">
                      <a16:colId xmlns:a16="http://schemas.microsoft.com/office/drawing/2014/main" val="954338513"/>
                    </a:ext>
                  </a:extLst>
                </a:gridCol>
              </a:tblGrid>
              <a:tr h="920622">
                <a:tc>
                  <a:txBody>
                    <a:bodyPr/>
                    <a:lstStyle/>
                    <a:p>
                      <a:pPr algn="ctr"/>
                      <a:endParaRPr lang="en-GB" sz="1200" b="0" dirty="0">
                        <a:solidFill>
                          <a:schemeClr val="tx1"/>
                        </a:solidFill>
                      </a:endParaRPr>
                    </a:p>
                  </a:txBody>
                  <a:tcPr anchor="ctr">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algn="ctr"/>
                      <a:r>
                        <a:rPr lang="en-GB" sz="1200" b="0" dirty="0">
                          <a:solidFill>
                            <a:schemeClr val="tx1"/>
                          </a:solidFill>
                        </a:rPr>
                        <a:t>Punjab</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algn="ctr"/>
                      <a:r>
                        <a:rPr lang="en-GB" sz="1200" b="0" dirty="0">
                          <a:solidFill>
                            <a:schemeClr val="tx1"/>
                          </a:solidFill>
                        </a:rPr>
                        <a:t>Sindh</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algn="ctr"/>
                      <a:r>
                        <a:rPr lang="en-GB" sz="1200" b="0" dirty="0">
                          <a:solidFill>
                            <a:schemeClr val="tx1"/>
                          </a:solidFill>
                        </a:rPr>
                        <a:t>KP (FATA)</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algn="ctr"/>
                      <a:r>
                        <a:rPr lang="en-GB" sz="1200" b="0" dirty="0">
                          <a:solidFill>
                            <a:schemeClr val="tx1"/>
                          </a:solidFill>
                        </a:rPr>
                        <a:t>Balochistan</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algn="ctr"/>
                      <a:r>
                        <a:rPr lang="en-GB" sz="1200" b="0" dirty="0">
                          <a:solidFill>
                            <a:schemeClr val="tx1"/>
                          </a:solidFill>
                        </a:rPr>
                        <a:t>GB</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algn="ctr"/>
                      <a:r>
                        <a:rPr lang="en-GB" sz="1200" b="0" dirty="0">
                          <a:solidFill>
                            <a:schemeClr val="tx1"/>
                          </a:solidFill>
                        </a:rPr>
                        <a:t>AJK</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tc>
                  <a:txBody>
                    <a:bodyPr/>
                    <a:lstStyle/>
                    <a:p>
                      <a:pPr algn="ctr"/>
                      <a:r>
                        <a:rPr lang="en-GB" sz="1200" b="0" dirty="0">
                          <a:solidFill>
                            <a:schemeClr val="tx1"/>
                          </a:solidFill>
                        </a:rPr>
                        <a:t>Pak</a:t>
                      </a:r>
                    </a:p>
                  </a:txBody>
                  <a:tcPr vert="vert27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B w="12700" cap="flat" cmpd="sng" algn="ctr">
                      <a:solidFill>
                        <a:schemeClr val="accent1">
                          <a:lumMod val="75000"/>
                        </a:schemeClr>
                      </a:solidFill>
                      <a:prstDash val="solid"/>
                      <a:round/>
                      <a:headEnd type="none" w="med" len="med"/>
                      <a:tailEnd type="none" w="med" len="med"/>
                    </a:lnB>
                  </a:tcPr>
                </a:tc>
                <a:extLst>
                  <a:ext uri="{0D108BD9-81ED-4DB2-BD59-A6C34878D82A}">
                    <a16:rowId xmlns:a16="http://schemas.microsoft.com/office/drawing/2014/main" val="4029287383"/>
                  </a:ext>
                </a:extLst>
              </a:tr>
              <a:tr h="0">
                <a:tc>
                  <a:txBody>
                    <a:bodyPr/>
                    <a:lstStyle/>
                    <a:p>
                      <a:pPr algn="l"/>
                      <a:r>
                        <a:rPr lang="en-GB" sz="1200" b="0" kern="1200" dirty="0">
                          <a:solidFill>
                            <a:schemeClr val="tx1"/>
                          </a:solidFill>
                        </a:rPr>
                        <a:t>3.1.1 Maternal Mortality Ratio*</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157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224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165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298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157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104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186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990253603"/>
                  </a:ext>
                </a:extLst>
              </a:tr>
              <a:tr h="0">
                <a:tc>
                  <a:txBody>
                    <a:bodyPr/>
                    <a:lstStyle/>
                    <a:p>
                      <a:pPr algn="l"/>
                      <a:r>
                        <a:rPr lang="en-GB" sz="1200" b="0" kern="1200" dirty="0">
                          <a:solidFill>
                            <a:schemeClr val="tx1"/>
                          </a:solidFill>
                        </a:rPr>
                        <a:t>3.1.2 Skilled Birth Attendance*</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71.3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74.8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67.4 (52.1)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38.2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64.4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64.1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69.3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4148400344"/>
                  </a:ext>
                </a:extLst>
              </a:tr>
              <a:tr h="0">
                <a:tc>
                  <a:txBody>
                    <a:bodyPr/>
                    <a:lstStyle/>
                    <a:p>
                      <a:pPr algn="l"/>
                      <a:r>
                        <a:rPr lang="en-GB" sz="1200" b="0" kern="1200" dirty="0">
                          <a:solidFill>
                            <a:schemeClr val="tx1"/>
                          </a:solidFill>
                        </a:rPr>
                        <a:t>3.2.1 Under 5 Mortality Rate*</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85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77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64 (33)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78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76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53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74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340423464"/>
                  </a:ext>
                </a:extLst>
              </a:tr>
              <a:tr h="0">
                <a:tc>
                  <a:txBody>
                    <a:bodyPr/>
                    <a:lstStyle/>
                    <a:p>
                      <a:pPr algn="l"/>
                      <a:r>
                        <a:rPr lang="en-GB" sz="1200" b="0" kern="1200" dirty="0">
                          <a:solidFill>
                            <a:schemeClr val="tx1"/>
                          </a:solidFill>
                          <a:latin typeface="+mn-lt"/>
                          <a:ea typeface="+mn-ea"/>
                          <a:cs typeface="+mn-cs"/>
                        </a:rPr>
                        <a:t>3.2.2 Neonatal Mortality Rate*</a:t>
                      </a: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51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38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34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30</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22689912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rPr>
                        <a:t>3.7.1 FP demand satisfied with modern methods*</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50.3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50.2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45.1 (35.3)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33.8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46.4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38.5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48.6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558409772"/>
                  </a:ext>
                </a:extLst>
              </a:tr>
              <a:tr h="0">
                <a:tc>
                  <a:txBody>
                    <a:bodyPr/>
                    <a:lstStyle/>
                    <a:p>
                      <a:pPr algn="l"/>
                      <a:r>
                        <a:rPr lang="en-GB" sz="1200" b="0" kern="1200" dirty="0">
                          <a:solidFill>
                            <a:schemeClr val="tx1"/>
                          </a:solidFill>
                        </a:rPr>
                        <a:t>3.8.1 Universal Health Coverage Index</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kern="1200" dirty="0">
                          <a:solidFill>
                            <a:schemeClr val="tx1"/>
                          </a:solidFill>
                          <a:latin typeface="+mn-lt"/>
                        </a:rPr>
                        <a:t>48.03</a:t>
                      </a:r>
                      <a:endParaRPr lang="en-GB" sz="1100" b="0" kern="1200" dirty="0">
                        <a:solidFill>
                          <a:schemeClr val="tx1"/>
                        </a:solidFill>
                        <a:latin typeface="+mn-lt"/>
                        <a:ea typeface="+mn-ea"/>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kern="1200" dirty="0">
                          <a:solidFill>
                            <a:schemeClr val="tx1"/>
                          </a:solidFill>
                          <a:latin typeface="+mn-lt"/>
                        </a:rPr>
                        <a:t>47.95</a:t>
                      </a:r>
                      <a:endParaRPr lang="en-GB" sz="1100" b="0" kern="1200" dirty="0">
                        <a:solidFill>
                          <a:schemeClr val="tx1"/>
                        </a:solidFill>
                        <a:latin typeface="+mn-lt"/>
                        <a:ea typeface="+mn-ea"/>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45.87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kern="1200" dirty="0">
                          <a:solidFill>
                            <a:schemeClr val="tx1"/>
                          </a:solidFill>
                          <a:latin typeface="+mn-lt"/>
                        </a:rPr>
                        <a:t>35.41</a:t>
                      </a:r>
                      <a:endParaRPr lang="en-GB" sz="1100" b="0" kern="1200" dirty="0">
                        <a:solidFill>
                          <a:schemeClr val="tx1"/>
                        </a:solidFill>
                        <a:latin typeface="+mn-lt"/>
                        <a:ea typeface="+mn-ea"/>
                        <a:cs typeface="+mn-cs"/>
                      </a:endParaRP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44.63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47.70</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47.21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1331071941"/>
                  </a:ext>
                </a:extLst>
              </a:tr>
              <a:tr h="0">
                <a:tc>
                  <a:txBody>
                    <a:bodyPr/>
                    <a:lstStyle/>
                    <a:p>
                      <a:pPr algn="l"/>
                      <a:r>
                        <a:rPr lang="en-GB" sz="1200" b="0" kern="1200" dirty="0">
                          <a:solidFill>
                            <a:schemeClr val="tx1"/>
                          </a:solidFill>
                        </a:rPr>
                        <a:t>3.c.1 Essential Health Workforce Density</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1.45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2.02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0.63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0.46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0.51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1.65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712465604"/>
                  </a:ext>
                </a:extLst>
              </a:tr>
              <a:tr h="0">
                <a:tc>
                  <a:txBody>
                    <a:bodyPr/>
                    <a:lstStyle/>
                    <a:p>
                      <a:pPr algn="l"/>
                      <a:r>
                        <a:rPr lang="en-GB" sz="1200" b="0" kern="1200" dirty="0">
                          <a:solidFill>
                            <a:schemeClr val="tx1"/>
                          </a:solidFill>
                        </a:rPr>
                        <a:t>Penta3 Immunization coverage*</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89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59.2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64.9 (42.6)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37.3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61.1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84.3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75.4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099881277"/>
                  </a:ext>
                </a:extLst>
              </a:tr>
              <a:tr h="0">
                <a:tc>
                  <a:txBody>
                    <a:bodyPr/>
                    <a:lstStyle/>
                    <a:p>
                      <a:pPr algn="l"/>
                      <a:r>
                        <a:rPr lang="en-GB" sz="1200" b="0" kern="1200" dirty="0">
                          <a:solidFill>
                            <a:schemeClr val="tx1"/>
                          </a:solidFill>
                        </a:rPr>
                        <a:t>Tuberculosis effective treatment </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59.5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54.4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54.9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30.7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62.8</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43.7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54.9/93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015213963"/>
                  </a:ext>
                </a:extLst>
              </a:tr>
              <a:tr h="0">
                <a:tc>
                  <a:txBody>
                    <a:bodyPr/>
                    <a:lstStyle/>
                    <a:p>
                      <a:pPr algn="l"/>
                      <a:r>
                        <a:rPr lang="en-GB" sz="1200" b="0" kern="1200" dirty="0">
                          <a:solidFill>
                            <a:schemeClr val="tx1"/>
                          </a:solidFill>
                        </a:rPr>
                        <a:t>Hospital Beds Density per 1000</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fontAlgn="ctr">
                        <a:spcBef>
                          <a:spcPts val="0"/>
                        </a:spcBef>
                        <a:spcAft>
                          <a:spcPts val="0"/>
                        </a:spcAft>
                      </a:pPr>
                      <a:r>
                        <a:rPr lang="en-US" sz="1100" b="0" i="0" u="none" strike="noStrike" dirty="0">
                          <a:solidFill>
                            <a:srgbClr val="000000"/>
                          </a:solidFill>
                          <a:effectLst/>
                          <a:latin typeface="+mn-lt"/>
                        </a:rPr>
                        <a:t>2.89</a:t>
                      </a:r>
                      <a:endParaRPr lang="en-US" sz="1100" b="0" i="0" u="none" strike="noStrike" dirty="0">
                        <a:effectLst/>
                        <a:latin typeface="+mn-lt"/>
                      </a:endParaRP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fontAlgn="ctr">
                        <a:spcBef>
                          <a:spcPts val="0"/>
                        </a:spcBef>
                        <a:spcAft>
                          <a:spcPts val="0"/>
                        </a:spcAft>
                      </a:pPr>
                      <a:r>
                        <a:rPr lang="en-US" sz="1100" b="0" i="0" u="none" strike="noStrike" dirty="0">
                          <a:solidFill>
                            <a:srgbClr val="000000"/>
                          </a:solidFill>
                          <a:effectLst/>
                          <a:latin typeface="+mn-lt"/>
                        </a:rPr>
                        <a:t>7.7</a:t>
                      </a:r>
                      <a:endParaRPr lang="en-US" sz="1100" b="0" i="0" u="none" strike="noStrike" dirty="0">
                        <a:effectLst/>
                        <a:latin typeface="+mn-lt"/>
                      </a:endParaRP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rgbClr val="000000"/>
                          </a:solidFill>
                          <a:effectLst/>
                          <a:latin typeface="+mn-lt"/>
                        </a:rPr>
                        <a:t>6.5</a:t>
                      </a:r>
                      <a:endParaRPr lang="en-US" sz="1100" b="0" i="0" u="none" strike="noStrike" dirty="0">
                        <a:effectLst/>
                        <a:latin typeface="+mn-lt"/>
                      </a:endParaRP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rgbClr val="000000"/>
                          </a:solidFill>
                          <a:effectLst/>
                          <a:latin typeface="+mn-lt"/>
                        </a:rPr>
                        <a:t>5.94</a:t>
                      </a:r>
                      <a:endParaRPr lang="en-US" sz="1100" b="0" i="0" u="none" strike="noStrike" dirty="0">
                        <a:effectLst/>
                        <a:latin typeface="+mn-lt"/>
                      </a:endParaRP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rgbClr val="000000"/>
                          </a:solidFill>
                          <a:effectLst/>
                          <a:latin typeface="+mn-lt"/>
                        </a:rPr>
                        <a:t>0.82</a:t>
                      </a:r>
                      <a:endParaRPr lang="en-US" sz="1100" b="0" i="0" u="none" strike="noStrike" dirty="0">
                        <a:effectLst/>
                        <a:latin typeface="+mn-lt"/>
                      </a:endParaRP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fontAlgn="ctr">
                        <a:spcBef>
                          <a:spcPts val="0"/>
                        </a:spcBef>
                        <a:spcAft>
                          <a:spcPts val="0"/>
                        </a:spcAft>
                      </a:pPr>
                      <a:r>
                        <a:rPr lang="en-US" sz="1100" b="0" i="0" u="none" strike="noStrike" dirty="0">
                          <a:solidFill>
                            <a:srgbClr val="000000"/>
                          </a:solidFill>
                          <a:effectLst/>
                          <a:latin typeface="+mn-lt"/>
                        </a:rPr>
                        <a:t>3.77</a:t>
                      </a:r>
                      <a:endParaRPr lang="en-US" sz="1100" b="0" i="0" u="none" strike="noStrike" dirty="0">
                        <a:effectLst/>
                        <a:latin typeface="+mn-lt"/>
                      </a:endParaRP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fontAlgn="ctr">
                        <a:spcBef>
                          <a:spcPts val="0"/>
                        </a:spcBef>
                        <a:spcAft>
                          <a:spcPts val="0"/>
                        </a:spcAft>
                      </a:pPr>
                      <a:r>
                        <a:rPr lang="en-US" sz="1100" b="0" i="0" u="none" strike="noStrike" dirty="0">
                          <a:effectLst/>
                          <a:latin typeface="+mn-lt"/>
                        </a:rPr>
                        <a:t>5.28</a:t>
                      </a:r>
                    </a:p>
                  </a:txBody>
                  <a:tcPr marL="7620" marR="7620" marT="7620" marB="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663775507"/>
                  </a:ext>
                </a:extLst>
              </a:tr>
              <a:tr h="0">
                <a:tc>
                  <a:txBody>
                    <a:bodyPr/>
                    <a:lstStyle/>
                    <a:p>
                      <a:pPr algn="l"/>
                      <a:r>
                        <a:rPr lang="en-GB" sz="1200" b="0" kern="1200" dirty="0">
                          <a:solidFill>
                            <a:schemeClr val="tx1"/>
                          </a:solidFill>
                        </a:rPr>
                        <a:t>Stunting*</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36.4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45.5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40 (48.3)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46.6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46.6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39.30</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40.2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352227789"/>
                  </a:ext>
                </a:extLst>
              </a:tr>
              <a:tr h="0">
                <a:tc>
                  <a:txBody>
                    <a:bodyPr/>
                    <a:lstStyle/>
                    <a:p>
                      <a:pPr algn="l"/>
                      <a:r>
                        <a:rPr lang="en-GB" sz="1200" b="0" kern="1200" dirty="0">
                          <a:solidFill>
                            <a:schemeClr val="tx1"/>
                          </a:solidFill>
                        </a:rPr>
                        <a:t>Wasting*</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tcPr>
                </a:tc>
                <a:tc>
                  <a:txBody>
                    <a:bodyPr/>
                    <a:lstStyle/>
                    <a:p>
                      <a:pPr algn="ctr"/>
                      <a:r>
                        <a:rPr lang="en-GB" sz="1100" b="0" dirty="0">
                          <a:solidFill>
                            <a:schemeClr val="tx1"/>
                          </a:solidFill>
                          <a:latin typeface="+mn-lt"/>
                        </a:rPr>
                        <a:t>15.3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23.3</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15 (23.1)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18.9</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9.4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16.1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17.7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noFill/>
                  </a:tcPr>
                </a:tc>
                <a:extLst>
                  <a:ext uri="{0D108BD9-81ED-4DB2-BD59-A6C34878D82A}">
                    <a16:rowId xmlns:a16="http://schemas.microsoft.com/office/drawing/2014/main" val="287145532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rPr>
                        <a:t>Government Health Spending (US$)</a:t>
                      </a:r>
                      <a:endParaRPr lang="en-GB" sz="1200" b="0" kern="1200" dirty="0">
                        <a:solidFill>
                          <a:schemeClr val="tx1"/>
                        </a:solidFill>
                        <a:latin typeface="+mn-lt"/>
                        <a:ea typeface="+mn-ea"/>
                        <a:cs typeface="+mn-cs"/>
                      </a:endParaRPr>
                    </a:p>
                  </a:txBody>
                  <a:tcPr anchor="ctr">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tcPr>
                </a:tc>
                <a:tc>
                  <a:txBody>
                    <a:bodyPr/>
                    <a:lstStyle/>
                    <a:p>
                      <a:pPr algn="ctr"/>
                      <a:r>
                        <a:rPr lang="en-GB" sz="1100" b="0" dirty="0">
                          <a:solidFill>
                            <a:schemeClr val="tx1"/>
                          </a:solidFill>
                          <a:latin typeface="+mn-lt"/>
                        </a:rPr>
                        <a:t>16.56</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20.1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18.2</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15.4</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accent2">
                        <a:lumMod val="20000"/>
                        <a:lumOff val="80000"/>
                      </a:schemeClr>
                    </a:solidFill>
                  </a:tcPr>
                </a:tc>
                <a:tc>
                  <a:txBody>
                    <a:bodyPr/>
                    <a:lstStyle/>
                    <a:p>
                      <a:pPr algn="ctr"/>
                      <a:r>
                        <a:rPr lang="en-GB" sz="1100" b="0" dirty="0">
                          <a:solidFill>
                            <a:schemeClr val="tx1"/>
                          </a:solidFill>
                          <a:latin typeface="+mn-lt"/>
                        </a:rPr>
                        <a:t>4.5</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solidFill>
                      <a:schemeClr val="accent2">
                        <a:lumMod val="60000"/>
                        <a:lumOff val="40000"/>
                      </a:schemeClr>
                    </a:solidFill>
                  </a:tcPr>
                </a:tc>
                <a:tc>
                  <a:txBody>
                    <a:bodyPr/>
                    <a:lstStyle/>
                    <a:p>
                      <a:pPr algn="ctr"/>
                      <a:r>
                        <a:rPr lang="en-GB" sz="1100" b="0" dirty="0">
                          <a:solidFill>
                            <a:schemeClr val="tx1"/>
                          </a:solidFill>
                          <a:latin typeface="+mn-lt"/>
                        </a:rPr>
                        <a:t>17.7</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tc>
                  <a:txBody>
                    <a:bodyPr/>
                    <a:lstStyle/>
                    <a:p>
                      <a:pPr algn="ctr"/>
                      <a:r>
                        <a:rPr lang="en-GB" sz="1100" b="0" dirty="0">
                          <a:solidFill>
                            <a:schemeClr val="tx1"/>
                          </a:solidFill>
                          <a:latin typeface="+mn-lt"/>
                        </a:rPr>
                        <a:t>9.91</a:t>
                      </a:r>
                    </a:p>
                  </a:txBody>
                  <a:tcPr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28575" cap="flat" cmpd="sng" algn="ctr">
                      <a:solidFill>
                        <a:schemeClr val="bg1">
                          <a:lumMod val="95000"/>
                        </a:schemeClr>
                      </a:solidFill>
                      <a:prstDash val="solid"/>
                      <a:round/>
                      <a:headEnd type="none" w="med" len="med"/>
                      <a:tailEnd type="none" w="med" len="med"/>
                    </a:lnB>
                    <a:noFill/>
                  </a:tcPr>
                </a:tc>
                <a:extLst>
                  <a:ext uri="{0D108BD9-81ED-4DB2-BD59-A6C34878D82A}">
                    <a16:rowId xmlns:a16="http://schemas.microsoft.com/office/drawing/2014/main" val="144163070"/>
                  </a:ext>
                </a:extLst>
              </a:tr>
            </a:tbl>
          </a:graphicData>
        </a:graphic>
      </p:graphicFrame>
    </p:spTree>
    <p:extLst>
      <p:ext uri="{BB962C8B-B14F-4D97-AF65-F5344CB8AC3E}">
        <p14:creationId xmlns:p14="http://schemas.microsoft.com/office/powerpoint/2010/main" val="3387067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34ECDB-6062-4C61-B92D-A42EDE8A0A7E}"/>
              </a:ext>
            </a:extLst>
          </p:cNvPr>
          <p:cNvSpPr>
            <a:spLocks noGrp="1"/>
          </p:cNvSpPr>
          <p:nvPr>
            <p:ph type="body" sz="quarter" idx="10"/>
          </p:nvPr>
        </p:nvSpPr>
        <p:spPr/>
        <p:txBody>
          <a:bodyPr/>
          <a:lstStyle/>
          <a:p>
            <a:r>
              <a:rPr lang="en-US" dirty="0"/>
              <a:t>Tracking sub national data for focused interventions </a:t>
            </a:r>
          </a:p>
        </p:txBody>
      </p:sp>
      <p:graphicFrame>
        <p:nvGraphicFramePr>
          <p:cNvPr id="6" name="Table 5">
            <a:extLst>
              <a:ext uri="{FF2B5EF4-FFF2-40B4-BE49-F238E27FC236}">
                <a16:creationId xmlns:a16="http://schemas.microsoft.com/office/drawing/2014/main" id="{35AEC473-53BE-4A53-B0D3-6894F67CF75E}"/>
              </a:ext>
            </a:extLst>
          </p:cNvPr>
          <p:cNvGraphicFramePr>
            <a:graphicFrameLocks noGrp="1"/>
          </p:cNvGraphicFramePr>
          <p:nvPr>
            <p:extLst/>
          </p:nvPr>
        </p:nvGraphicFramePr>
        <p:xfrm>
          <a:off x="310528" y="1021725"/>
          <a:ext cx="6806175" cy="5590051"/>
        </p:xfrm>
        <a:graphic>
          <a:graphicData uri="http://schemas.openxmlformats.org/drawingml/2006/table">
            <a:tbl>
              <a:tblPr firstRow="1" firstCol="1" bandRow="1"/>
              <a:tblGrid>
                <a:gridCol w="1101803">
                  <a:extLst>
                    <a:ext uri="{9D8B030D-6E8A-4147-A177-3AD203B41FA5}">
                      <a16:colId xmlns:a16="http://schemas.microsoft.com/office/drawing/2014/main" val="15060089"/>
                    </a:ext>
                  </a:extLst>
                </a:gridCol>
                <a:gridCol w="973660">
                  <a:extLst>
                    <a:ext uri="{9D8B030D-6E8A-4147-A177-3AD203B41FA5}">
                      <a16:colId xmlns:a16="http://schemas.microsoft.com/office/drawing/2014/main" val="3254994290"/>
                    </a:ext>
                  </a:extLst>
                </a:gridCol>
                <a:gridCol w="788452">
                  <a:extLst>
                    <a:ext uri="{9D8B030D-6E8A-4147-A177-3AD203B41FA5}">
                      <a16:colId xmlns:a16="http://schemas.microsoft.com/office/drawing/2014/main" val="2756499767"/>
                    </a:ext>
                  </a:extLst>
                </a:gridCol>
                <a:gridCol w="788452">
                  <a:extLst>
                    <a:ext uri="{9D8B030D-6E8A-4147-A177-3AD203B41FA5}">
                      <a16:colId xmlns:a16="http://schemas.microsoft.com/office/drawing/2014/main" val="2027658112"/>
                    </a:ext>
                  </a:extLst>
                </a:gridCol>
                <a:gridCol w="788452">
                  <a:extLst>
                    <a:ext uri="{9D8B030D-6E8A-4147-A177-3AD203B41FA5}">
                      <a16:colId xmlns:a16="http://schemas.microsoft.com/office/drawing/2014/main" val="915410636"/>
                    </a:ext>
                  </a:extLst>
                </a:gridCol>
                <a:gridCol w="788452">
                  <a:extLst>
                    <a:ext uri="{9D8B030D-6E8A-4147-A177-3AD203B41FA5}">
                      <a16:colId xmlns:a16="http://schemas.microsoft.com/office/drawing/2014/main" val="364514025"/>
                    </a:ext>
                  </a:extLst>
                </a:gridCol>
                <a:gridCol w="788452">
                  <a:extLst>
                    <a:ext uri="{9D8B030D-6E8A-4147-A177-3AD203B41FA5}">
                      <a16:colId xmlns:a16="http://schemas.microsoft.com/office/drawing/2014/main" val="1255939997"/>
                    </a:ext>
                  </a:extLst>
                </a:gridCol>
                <a:gridCol w="788452">
                  <a:extLst>
                    <a:ext uri="{9D8B030D-6E8A-4147-A177-3AD203B41FA5}">
                      <a16:colId xmlns:a16="http://schemas.microsoft.com/office/drawing/2014/main" val="29952851"/>
                    </a:ext>
                  </a:extLst>
                </a:gridCol>
              </a:tblGrid>
              <a:tr h="0">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District</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Antenatal Care Coverage</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Skilled Birth Attendance</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Institutional Delivery</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Postnatal Care for New born</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Postnatal Care for Mother</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Geometric Average</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Improvement from 2014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C4BD97"/>
                    </a:solidFill>
                  </a:tcPr>
                </a:tc>
                <a:extLst>
                  <a:ext uri="{0D108BD9-81ED-4DB2-BD59-A6C34878D82A}">
                    <a16:rowId xmlns:a16="http://schemas.microsoft.com/office/drawing/2014/main" val="2322125458"/>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Bahawalpur</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73</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3BE7B"/>
                    </a:solidFill>
                  </a:tcPr>
                </a:tc>
                <a:extLst>
                  <a:ext uri="{0D108BD9-81ED-4DB2-BD59-A6C34878D82A}">
                    <a16:rowId xmlns:a16="http://schemas.microsoft.com/office/drawing/2014/main" val="2417899876"/>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Kasur</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78</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64BF7C"/>
                    </a:solidFill>
                  </a:tcPr>
                </a:tc>
                <a:extLst>
                  <a:ext uri="{0D108BD9-81ED-4DB2-BD59-A6C34878D82A}">
                    <a16:rowId xmlns:a16="http://schemas.microsoft.com/office/drawing/2014/main" val="987808678"/>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Bhakkar</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83</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74C37C"/>
                    </a:solidFill>
                  </a:tcPr>
                </a:tc>
                <a:extLst>
                  <a:ext uri="{0D108BD9-81ED-4DB2-BD59-A6C34878D82A}">
                    <a16:rowId xmlns:a16="http://schemas.microsoft.com/office/drawing/2014/main" val="3606541455"/>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Rajanpur</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44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E4EE"/>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E4EE"/>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81C77D"/>
                    </a:solidFill>
                  </a:tcPr>
                </a:tc>
                <a:extLst>
                  <a:ext uri="{0D108BD9-81ED-4DB2-BD59-A6C34878D82A}">
                    <a16:rowId xmlns:a16="http://schemas.microsoft.com/office/drawing/2014/main" val="322446224"/>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Attock</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4CC7E"/>
                    </a:solidFill>
                  </a:tcPr>
                </a:tc>
                <a:extLst>
                  <a:ext uri="{0D108BD9-81ED-4DB2-BD59-A6C34878D82A}">
                    <a16:rowId xmlns:a16="http://schemas.microsoft.com/office/drawing/2014/main" val="1515022304"/>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Layyah</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55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1D07F"/>
                    </a:solidFill>
                  </a:tcPr>
                </a:tc>
                <a:extLst>
                  <a:ext uri="{0D108BD9-81ED-4DB2-BD59-A6C34878D82A}">
                    <a16:rowId xmlns:a16="http://schemas.microsoft.com/office/drawing/2014/main" val="1315722797"/>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RY Khan</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80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4D17F"/>
                    </a:solidFill>
                  </a:tcPr>
                </a:tc>
                <a:extLst>
                  <a:ext uri="{0D108BD9-81ED-4DB2-BD59-A6C34878D82A}">
                    <a16:rowId xmlns:a16="http://schemas.microsoft.com/office/drawing/2014/main" val="3943619215"/>
                  </a:ext>
                </a:extLst>
              </a:tr>
              <a:tr h="0">
                <a:tc>
                  <a:txBody>
                    <a:bodyPr/>
                    <a:lstStyle/>
                    <a:p>
                      <a:pPr marL="0" marR="0" indent="101600">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Mandi </a:t>
                      </a:r>
                      <a:r>
                        <a:rPr lang="en-GB" sz="7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Bahauddin</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D680"/>
                    </a:solidFill>
                  </a:tcPr>
                </a:tc>
                <a:extLst>
                  <a:ext uri="{0D108BD9-81ED-4DB2-BD59-A6C34878D82A}">
                    <a16:rowId xmlns:a16="http://schemas.microsoft.com/office/drawing/2014/main" val="1886810983"/>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Khanewal</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78</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5D680"/>
                    </a:solidFill>
                  </a:tcPr>
                </a:tc>
                <a:extLst>
                  <a:ext uri="{0D108BD9-81ED-4DB2-BD59-A6C34878D82A}">
                    <a16:rowId xmlns:a16="http://schemas.microsoft.com/office/drawing/2014/main" val="1541730019"/>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Okara</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73</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7D780"/>
                    </a:solidFill>
                  </a:tcPr>
                </a:tc>
                <a:extLst>
                  <a:ext uri="{0D108BD9-81ED-4DB2-BD59-A6C34878D82A}">
                    <a16:rowId xmlns:a16="http://schemas.microsoft.com/office/drawing/2014/main" val="1321417828"/>
                  </a:ext>
                </a:extLst>
              </a:tr>
              <a:tr h="0">
                <a:tc>
                  <a:txBody>
                    <a:bodyPr/>
                    <a:lstStyle/>
                    <a:p>
                      <a:pPr marL="0" marR="0" indent="102235">
                        <a:lnSpc>
                          <a:spcPct val="107000"/>
                        </a:lnSpc>
                        <a:spcBef>
                          <a:spcPts val="0"/>
                        </a:spcBef>
                        <a:spcAft>
                          <a:spcPts val="0"/>
                        </a:spcAft>
                      </a:pPr>
                      <a:r>
                        <a:rPr lang="en-GB" sz="900" b="1"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Sahiwal</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DD881"/>
                    </a:solidFill>
                  </a:tcPr>
                </a:tc>
                <a:extLst>
                  <a:ext uri="{0D108BD9-81ED-4DB2-BD59-A6C34878D82A}">
                    <a16:rowId xmlns:a16="http://schemas.microsoft.com/office/drawing/2014/main" val="3975310259"/>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Muzaffargarh</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50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48</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E4EE"/>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6DB81"/>
                    </a:solidFill>
                  </a:tcPr>
                </a:tc>
                <a:extLst>
                  <a:ext uri="{0D108BD9-81ED-4DB2-BD59-A6C34878D82A}">
                    <a16:rowId xmlns:a16="http://schemas.microsoft.com/office/drawing/2014/main" val="4247346147"/>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Rawalpindi</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E182"/>
                    </a:solidFill>
                  </a:tcPr>
                </a:tc>
                <a:extLst>
                  <a:ext uri="{0D108BD9-81ED-4DB2-BD59-A6C34878D82A}">
                    <a16:rowId xmlns:a16="http://schemas.microsoft.com/office/drawing/2014/main" val="4293715689"/>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Bahawalnagar</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56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65</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CE182"/>
                    </a:solidFill>
                  </a:tcPr>
                </a:tc>
                <a:extLst>
                  <a:ext uri="{0D108BD9-81ED-4DB2-BD59-A6C34878D82A}">
                    <a16:rowId xmlns:a16="http://schemas.microsoft.com/office/drawing/2014/main" val="850154109"/>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Narowal</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78</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10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DE283"/>
                    </a:solidFill>
                  </a:tcPr>
                </a:tc>
                <a:extLst>
                  <a:ext uri="{0D108BD9-81ED-4DB2-BD59-A6C34878D82A}">
                    <a16:rowId xmlns:a16="http://schemas.microsoft.com/office/drawing/2014/main" val="553822116"/>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Lodhran</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63</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5E483"/>
                    </a:solidFill>
                  </a:tcPr>
                </a:tc>
                <a:extLst>
                  <a:ext uri="{0D108BD9-81ED-4DB2-BD59-A6C34878D82A}">
                    <a16:rowId xmlns:a16="http://schemas.microsoft.com/office/drawing/2014/main" val="1130861875"/>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Mianwali</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80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FE784"/>
                    </a:solidFill>
                  </a:tcPr>
                </a:tc>
                <a:extLst>
                  <a:ext uri="{0D108BD9-81ED-4DB2-BD59-A6C34878D82A}">
                    <a16:rowId xmlns:a16="http://schemas.microsoft.com/office/drawing/2014/main" val="3156803135"/>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DG Khan</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E4EE"/>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E4EE"/>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0E784"/>
                    </a:solidFill>
                  </a:tcPr>
                </a:tc>
                <a:extLst>
                  <a:ext uri="{0D108BD9-81ED-4DB2-BD59-A6C34878D82A}">
                    <a16:rowId xmlns:a16="http://schemas.microsoft.com/office/drawing/2014/main" val="2564580928"/>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Pakpattan</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FEB84"/>
                    </a:solidFill>
                  </a:tcPr>
                </a:tc>
                <a:extLst>
                  <a:ext uri="{0D108BD9-81ED-4DB2-BD59-A6C34878D82A}">
                    <a16:rowId xmlns:a16="http://schemas.microsoft.com/office/drawing/2014/main" val="1024528334"/>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Vehari</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482"/>
                    </a:solidFill>
                  </a:tcPr>
                </a:tc>
                <a:extLst>
                  <a:ext uri="{0D108BD9-81ED-4DB2-BD59-A6C34878D82A}">
                    <a16:rowId xmlns:a16="http://schemas.microsoft.com/office/drawing/2014/main" val="2372431258"/>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Jhang</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182"/>
                    </a:solidFill>
                  </a:tcPr>
                </a:tc>
                <a:extLst>
                  <a:ext uri="{0D108BD9-81ED-4DB2-BD59-A6C34878D82A}">
                    <a16:rowId xmlns:a16="http://schemas.microsoft.com/office/drawing/2014/main" val="2694851748"/>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Lahore</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E082"/>
                    </a:solidFill>
                  </a:tcPr>
                </a:tc>
                <a:extLst>
                  <a:ext uri="{0D108BD9-81ED-4DB2-BD59-A6C34878D82A}">
                    <a16:rowId xmlns:a16="http://schemas.microsoft.com/office/drawing/2014/main" val="2410247709"/>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Punjab</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A80"/>
                    </a:solidFill>
                  </a:tcPr>
                </a:tc>
                <a:extLst>
                  <a:ext uri="{0D108BD9-81ED-4DB2-BD59-A6C34878D82A}">
                    <a16:rowId xmlns:a16="http://schemas.microsoft.com/office/drawing/2014/main" val="1838779668"/>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Jhelum</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ED980"/>
                    </a:solidFill>
                  </a:tcPr>
                </a:tc>
                <a:extLst>
                  <a:ext uri="{0D108BD9-81ED-4DB2-BD59-A6C34878D82A}">
                    <a16:rowId xmlns:a16="http://schemas.microsoft.com/office/drawing/2014/main" val="2741153919"/>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Gujranwala</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D47F"/>
                    </a:solidFill>
                  </a:tcPr>
                </a:tc>
                <a:extLst>
                  <a:ext uri="{0D108BD9-81ED-4DB2-BD59-A6C34878D82A}">
                    <a16:rowId xmlns:a16="http://schemas.microsoft.com/office/drawing/2014/main" val="3295367156"/>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Gujrat</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C7E"/>
                    </a:solidFill>
                  </a:tcPr>
                </a:tc>
                <a:extLst>
                  <a:ext uri="{0D108BD9-81ED-4DB2-BD59-A6C34878D82A}">
                    <a16:rowId xmlns:a16="http://schemas.microsoft.com/office/drawing/2014/main" val="206399928"/>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Khushab</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86</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97D"/>
                    </a:solidFill>
                  </a:tcPr>
                </a:tc>
                <a:extLst>
                  <a:ext uri="{0D108BD9-81ED-4DB2-BD59-A6C34878D82A}">
                    <a16:rowId xmlns:a16="http://schemas.microsoft.com/office/drawing/2014/main" val="1855761823"/>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Chakwal</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DC67D"/>
                    </a:solidFill>
                  </a:tcPr>
                </a:tc>
                <a:extLst>
                  <a:ext uri="{0D108BD9-81ED-4DB2-BD59-A6C34878D82A}">
                    <a16:rowId xmlns:a16="http://schemas.microsoft.com/office/drawing/2014/main" val="1074796660"/>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Multan</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F7B"/>
                    </a:solidFill>
                  </a:tcPr>
                </a:tc>
                <a:extLst>
                  <a:ext uri="{0D108BD9-81ED-4DB2-BD59-A6C34878D82A}">
                    <a16:rowId xmlns:a16="http://schemas.microsoft.com/office/drawing/2014/main" val="2045028980"/>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Nankana Sahib</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CB87A"/>
                    </a:solidFill>
                  </a:tcPr>
                </a:tc>
                <a:extLst>
                  <a:ext uri="{0D108BD9-81ED-4DB2-BD59-A6C34878D82A}">
                    <a16:rowId xmlns:a16="http://schemas.microsoft.com/office/drawing/2014/main" val="631153637"/>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Faisalabad</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0</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BA777"/>
                    </a:solidFill>
                  </a:tcPr>
                </a:tc>
                <a:extLst>
                  <a:ext uri="{0D108BD9-81ED-4DB2-BD59-A6C34878D82A}">
                    <a16:rowId xmlns:a16="http://schemas.microsoft.com/office/drawing/2014/main" val="119234661"/>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TT Singh</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E4EE"/>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-1</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A74"/>
                    </a:solidFill>
                  </a:tcPr>
                </a:tc>
                <a:extLst>
                  <a:ext uri="{0D108BD9-81ED-4DB2-BD59-A6C34878D82A}">
                    <a16:rowId xmlns:a16="http://schemas.microsoft.com/office/drawing/2014/main" val="1834117288"/>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Chiniot</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-1</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974"/>
                    </a:solidFill>
                  </a:tcPr>
                </a:tc>
                <a:extLst>
                  <a:ext uri="{0D108BD9-81ED-4DB2-BD59-A6C34878D82A}">
                    <a16:rowId xmlns:a16="http://schemas.microsoft.com/office/drawing/2014/main" val="1382856121"/>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Hafizabad</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93</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82</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-2</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874"/>
                    </a:solidFill>
                  </a:tcPr>
                </a:tc>
                <a:extLst>
                  <a:ext uri="{0D108BD9-81ED-4DB2-BD59-A6C34878D82A}">
                    <a16:rowId xmlns:a16="http://schemas.microsoft.com/office/drawing/2014/main" val="2390209270"/>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Sheikhupura</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54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78</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-2</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A9172"/>
                    </a:solidFill>
                  </a:tcPr>
                </a:tc>
                <a:extLst>
                  <a:ext uri="{0D108BD9-81ED-4DB2-BD59-A6C34878D82A}">
                    <a16:rowId xmlns:a16="http://schemas.microsoft.com/office/drawing/2014/main" val="317143457"/>
                  </a:ext>
                </a:extLst>
              </a:tr>
              <a:tr h="0">
                <a:tc>
                  <a:txBody>
                    <a:bodyPr/>
                    <a:lstStyle/>
                    <a:p>
                      <a:pPr marL="0" marR="0" indent="101600">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Sialkot</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45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9CE4EE"/>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97</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94</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91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81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E86B4"/>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-4</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9816F"/>
                    </a:solidFill>
                  </a:tcPr>
                </a:tc>
                <a:extLst>
                  <a:ext uri="{0D108BD9-81ED-4DB2-BD59-A6C34878D82A}">
                    <a16:rowId xmlns:a16="http://schemas.microsoft.com/office/drawing/2014/main" val="3249259448"/>
                  </a:ext>
                </a:extLst>
              </a:tr>
              <a:tr h="0">
                <a:tc>
                  <a:txBody>
                    <a:bodyPr/>
                    <a:lstStyle/>
                    <a:p>
                      <a:pPr marL="0" marR="0" indent="102235">
                        <a:lnSpc>
                          <a:spcPct val="107000"/>
                        </a:lnSpc>
                        <a:spcBef>
                          <a:spcPts val="0"/>
                        </a:spcBef>
                        <a:spcAft>
                          <a:spcPts val="0"/>
                        </a:spcAft>
                      </a:pPr>
                      <a:r>
                        <a:rPr lang="en-GB" sz="900" b="1">
                          <a:solidFill>
                            <a:srgbClr val="FFFFFF"/>
                          </a:solidFill>
                          <a:effectLst/>
                          <a:latin typeface="Arial" panose="020B0604020202020204" pitchFamily="34" charset="0"/>
                          <a:ea typeface="Times New Roman" panose="02020603050405020304" pitchFamily="18" charset="0"/>
                          <a:cs typeface="Times New Roman" panose="02020603050405020304" pitchFamily="18" charset="0"/>
                        </a:rPr>
                        <a:t>Sargodha</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4BD97"/>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62</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71</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69</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75</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76</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a:effectLst/>
                          <a:latin typeface="Arial" panose="020B0604020202020204" pitchFamily="34" charset="0"/>
                          <a:ea typeface="Times New Roman" panose="02020603050405020304" pitchFamily="18" charset="0"/>
                          <a:cs typeface="Times New Roman" panose="02020603050405020304" pitchFamily="18" charset="0"/>
                        </a:rPr>
                        <a:t>70</a:t>
                      </a:r>
                      <a:endParaRPr lang="en-GB" sz="90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12AFE0"/>
                    </a:solidFill>
                  </a:tcPr>
                </a:tc>
                <a:tc>
                  <a:txBody>
                    <a:bodyPr/>
                    <a:lstStyle/>
                    <a:p>
                      <a:pPr marL="0" marR="0" algn="ctr">
                        <a:lnSpc>
                          <a:spcPct val="107000"/>
                        </a:lnSpc>
                        <a:spcBef>
                          <a:spcPts val="0"/>
                        </a:spcBef>
                        <a:spcAft>
                          <a:spcPts val="0"/>
                        </a:spcAft>
                      </a:pPr>
                      <a:r>
                        <a:rPr lang="en-GB" sz="900" dirty="0">
                          <a:effectLst/>
                          <a:latin typeface="Arial" panose="020B0604020202020204" pitchFamily="34" charset="0"/>
                          <a:ea typeface="Times New Roman" panose="02020603050405020304" pitchFamily="18" charset="0"/>
                          <a:cs typeface="Times New Roman" panose="02020603050405020304" pitchFamily="18" charset="0"/>
                        </a:rPr>
                        <a:t>-7</a:t>
                      </a:r>
                      <a:endParaRPr lang="en-GB" sz="900" dirty="0">
                        <a:effectLst/>
                        <a:latin typeface="Calibri Light" panose="020F0302020204030204" pitchFamily="34" charset="0"/>
                        <a:ea typeface="Times New Roman" panose="02020603050405020304" pitchFamily="18" charset="0"/>
                        <a:cs typeface="Times New Roman" panose="02020603050405020304" pitchFamily="18" charset="0"/>
                      </a:endParaRPr>
                    </a:p>
                  </a:txBody>
                  <a:tcPr marL="62466" marR="62466"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8696B"/>
                    </a:solidFill>
                  </a:tcPr>
                </a:tc>
                <a:extLst>
                  <a:ext uri="{0D108BD9-81ED-4DB2-BD59-A6C34878D82A}">
                    <a16:rowId xmlns:a16="http://schemas.microsoft.com/office/drawing/2014/main" val="1235388015"/>
                  </a:ext>
                </a:extLst>
              </a:tr>
            </a:tbl>
          </a:graphicData>
        </a:graphic>
      </p:graphicFrame>
      <p:sp>
        <p:nvSpPr>
          <p:cNvPr id="7" name="TextBox 6">
            <a:extLst>
              <a:ext uri="{FF2B5EF4-FFF2-40B4-BE49-F238E27FC236}">
                <a16:creationId xmlns:a16="http://schemas.microsoft.com/office/drawing/2014/main" id="{681A2CC9-D3A0-47D6-BD88-A71DB9DE4837}"/>
              </a:ext>
            </a:extLst>
          </p:cNvPr>
          <p:cNvSpPr txBox="1"/>
          <p:nvPr/>
        </p:nvSpPr>
        <p:spPr>
          <a:xfrm flipH="1">
            <a:off x="7326347" y="652393"/>
            <a:ext cx="48571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CC92">
                    <a:lumMod val="75000"/>
                  </a:srgbClr>
                </a:solidFill>
                <a:effectLst/>
                <a:uLnTx/>
                <a:uFillTx/>
                <a:latin typeface="Roboto"/>
                <a:ea typeface="+mn-ea"/>
                <a:cs typeface="+mn-cs"/>
              </a:rPr>
              <a:t>Generation of District Dashboards</a:t>
            </a:r>
          </a:p>
        </p:txBody>
      </p:sp>
      <p:pic>
        <p:nvPicPr>
          <p:cNvPr id="11" name="Picture 10">
            <a:extLst>
              <a:ext uri="{FF2B5EF4-FFF2-40B4-BE49-F238E27FC236}">
                <a16:creationId xmlns:a16="http://schemas.microsoft.com/office/drawing/2014/main" id="{0FE2A9EC-327A-475A-A8A3-02D8B75F015F}"/>
              </a:ext>
            </a:extLst>
          </p:cNvPr>
          <p:cNvPicPr>
            <a:picLocks noChangeAspect="1"/>
          </p:cNvPicPr>
          <p:nvPr/>
        </p:nvPicPr>
        <p:blipFill>
          <a:blip r:embed="rId3"/>
          <a:stretch>
            <a:fillRect/>
          </a:stretch>
        </p:blipFill>
        <p:spPr>
          <a:xfrm>
            <a:off x="7376154" y="1258178"/>
            <a:ext cx="2091091" cy="2448907"/>
          </a:xfrm>
          <a:prstGeom prst="rect">
            <a:avLst/>
          </a:prstGeom>
        </p:spPr>
      </p:pic>
      <p:pic>
        <p:nvPicPr>
          <p:cNvPr id="13" name="Picture 12">
            <a:extLst>
              <a:ext uri="{FF2B5EF4-FFF2-40B4-BE49-F238E27FC236}">
                <a16:creationId xmlns:a16="http://schemas.microsoft.com/office/drawing/2014/main" id="{19AA2591-9286-4A97-B0C1-5C601220870A}"/>
              </a:ext>
            </a:extLst>
          </p:cNvPr>
          <p:cNvPicPr>
            <a:picLocks noChangeAspect="1"/>
          </p:cNvPicPr>
          <p:nvPr/>
        </p:nvPicPr>
        <p:blipFill>
          <a:blip r:embed="rId4"/>
          <a:stretch>
            <a:fillRect/>
          </a:stretch>
        </p:blipFill>
        <p:spPr>
          <a:xfrm>
            <a:off x="9715378" y="1227229"/>
            <a:ext cx="2108854" cy="2479856"/>
          </a:xfrm>
          <a:prstGeom prst="rect">
            <a:avLst/>
          </a:prstGeom>
        </p:spPr>
      </p:pic>
      <p:pic>
        <p:nvPicPr>
          <p:cNvPr id="15" name="Picture 14">
            <a:extLst>
              <a:ext uri="{FF2B5EF4-FFF2-40B4-BE49-F238E27FC236}">
                <a16:creationId xmlns:a16="http://schemas.microsoft.com/office/drawing/2014/main" id="{AB303C20-E4FD-400A-B534-5F97958EEB41}"/>
              </a:ext>
            </a:extLst>
          </p:cNvPr>
          <p:cNvPicPr>
            <a:picLocks noChangeAspect="1"/>
          </p:cNvPicPr>
          <p:nvPr/>
        </p:nvPicPr>
        <p:blipFill>
          <a:blip r:embed="rId5"/>
          <a:stretch>
            <a:fillRect/>
          </a:stretch>
        </p:blipFill>
        <p:spPr>
          <a:xfrm>
            <a:off x="7382517" y="4116988"/>
            <a:ext cx="2084728" cy="2458498"/>
          </a:xfrm>
          <a:prstGeom prst="rect">
            <a:avLst/>
          </a:prstGeom>
        </p:spPr>
      </p:pic>
      <p:pic>
        <p:nvPicPr>
          <p:cNvPr id="17" name="Picture 16">
            <a:extLst>
              <a:ext uri="{FF2B5EF4-FFF2-40B4-BE49-F238E27FC236}">
                <a16:creationId xmlns:a16="http://schemas.microsoft.com/office/drawing/2014/main" id="{FE460412-375E-4522-B9F1-B5563590E71A}"/>
              </a:ext>
            </a:extLst>
          </p:cNvPr>
          <p:cNvPicPr>
            <a:picLocks noChangeAspect="1"/>
          </p:cNvPicPr>
          <p:nvPr/>
        </p:nvPicPr>
        <p:blipFill>
          <a:blip r:embed="rId6"/>
          <a:stretch>
            <a:fillRect/>
          </a:stretch>
        </p:blipFill>
        <p:spPr>
          <a:xfrm>
            <a:off x="9733059" y="4116988"/>
            <a:ext cx="2091173" cy="2458498"/>
          </a:xfrm>
          <a:prstGeom prst="rect">
            <a:avLst/>
          </a:prstGeom>
        </p:spPr>
      </p:pic>
      <p:sp>
        <p:nvSpPr>
          <p:cNvPr id="21" name="TextBox 20">
            <a:extLst>
              <a:ext uri="{FF2B5EF4-FFF2-40B4-BE49-F238E27FC236}">
                <a16:creationId xmlns:a16="http://schemas.microsoft.com/office/drawing/2014/main" id="{1C741C84-351F-41BF-9B8C-5A94D8083BF3}"/>
              </a:ext>
            </a:extLst>
          </p:cNvPr>
          <p:cNvSpPr txBox="1"/>
          <p:nvPr/>
        </p:nvSpPr>
        <p:spPr>
          <a:xfrm>
            <a:off x="367768" y="654020"/>
            <a:ext cx="61468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CC92">
                    <a:lumMod val="75000"/>
                  </a:srgbClr>
                </a:solidFill>
                <a:effectLst/>
                <a:uLnTx/>
                <a:uFillTx/>
                <a:latin typeface="Roboto"/>
                <a:ea typeface="+mn-ea"/>
                <a:cs typeface="+mn-cs"/>
              </a:rPr>
              <a:t>Plotting progress and improvement across districts</a:t>
            </a:r>
          </a:p>
        </p:txBody>
      </p:sp>
    </p:spTree>
    <p:extLst>
      <p:ext uri="{BB962C8B-B14F-4D97-AF65-F5344CB8AC3E}">
        <p14:creationId xmlns:p14="http://schemas.microsoft.com/office/powerpoint/2010/main" val="801772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
            <a:extLst>
              <a:ext uri="{FF2B5EF4-FFF2-40B4-BE49-F238E27FC236}">
                <a16:creationId xmlns:a16="http://schemas.microsoft.com/office/drawing/2014/main" id="{EFAC3111-E89C-4F38-A2EC-7D59F0A9DDEB}"/>
              </a:ext>
            </a:extLst>
          </p:cNvPr>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92561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HISI">
      <a:dk1>
        <a:sysClr val="windowText" lastClr="000000"/>
      </a:dk1>
      <a:lt1>
        <a:sysClr val="window" lastClr="FFFFFF"/>
      </a:lt1>
      <a:dk2>
        <a:srgbClr val="44546A"/>
      </a:dk2>
      <a:lt2>
        <a:srgbClr val="E7E6E6"/>
      </a:lt2>
      <a:accent1>
        <a:srgbClr val="415286"/>
      </a:accent1>
      <a:accent2>
        <a:srgbClr val="0130A2"/>
      </a:accent2>
      <a:accent3>
        <a:srgbClr val="16A68B"/>
      </a:accent3>
      <a:accent4>
        <a:srgbClr val="00A1D8"/>
      </a:accent4>
      <a:accent5>
        <a:srgbClr val="B6C2F6"/>
      </a:accent5>
      <a:accent6>
        <a:srgbClr val="26D560"/>
      </a:accent6>
      <a:hlink>
        <a:srgbClr val="D9D9D9"/>
      </a:hlink>
      <a:folHlink>
        <a:srgbClr val="22437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Custom 4">
      <a:dk1>
        <a:sysClr val="windowText" lastClr="000000"/>
      </a:dk1>
      <a:lt1>
        <a:sysClr val="window" lastClr="FFFFFF"/>
      </a:lt1>
      <a:dk2>
        <a:srgbClr val="455F51"/>
      </a:dk2>
      <a:lt2>
        <a:srgbClr val="E3DED1"/>
      </a:lt2>
      <a:accent1>
        <a:srgbClr val="00CC66"/>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Custom 2">
      <a:dk1>
        <a:sysClr val="windowText" lastClr="000000"/>
      </a:dk1>
      <a:lt1>
        <a:sysClr val="window" lastClr="FFFFFF"/>
      </a:lt1>
      <a:dk2>
        <a:srgbClr val="000000"/>
      </a:dk2>
      <a:lt2>
        <a:srgbClr val="F8F8F8"/>
      </a:lt2>
      <a:accent1>
        <a:srgbClr val="DDDDDD"/>
      </a:accent1>
      <a:accent2>
        <a:srgbClr val="C00000"/>
      </a:accent2>
      <a:accent3>
        <a:srgbClr val="969696"/>
      </a:accent3>
      <a:accent4>
        <a:srgbClr val="808080"/>
      </a:accent4>
      <a:accent5>
        <a:srgbClr val="5F5F5F"/>
      </a:accent5>
      <a:accent6>
        <a:srgbClr val="4D4D4D"/>
      </a:accent6>
      <a:hlink>
        <a:srgbClr val="C00000"/>
      </a:hlink>
      <a:folHlink>
        <a:srgbClr val="C00000"/>
      </a:folHlink>
    </a:clrScheme>
    <a:fontScheme name="Custom 2">
      <a:majorFont>
        <a:latin typeface=".Helvetica Neue Interface"/>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Dark Blue">
  <a:themeElements>
    <a:clrScheme name="BCG Green">
      <a:dk1>
        <a:sysClr val="windowText" lastClr="000000"/>
      </a:dk1>
      <a:lt1>
        <a:sysClr val="window" lastClr="FFFFFF"/>
      </a:lt1>
      <a:dk2>
        <a:srgbClr val="44546A"/>
      </a:dk2>
      <a:lt2>
        <a:srgbClr val="E7E6E6"/>
      </a:lt2>
      <a:accent1>
        <a:srgbClr val="003F2D"/>
      </a:accent1>
      <a:accent2>
        <a:srgbClr val="267F66"/>
      </a:accent2>
      <a:accent3>
        <a:srgbClr val="7AB9A7"/>
      </a:accent3>
      <a:accent4>
        <a:srgbClr val="00CC92"/>
      </a:accent4>
      <a:accent5>
        <a:srgbClr val="00FFA8"/>
      </a:accent5>
      <a:accent6>
        <a:srgbClr val="8EFBD6"/>
      </a:accent6>
      <a:hlink>
        <a:srgbClr val="05D74D"/>
      </a:hlink>
      <a:folHlink>
        <a:srgbClr val="1099A0"/>
      </a:folHlink>
    </a:clrScheme>
    <a:fontScheme name="This">
      <a:majorFont>
        <a:latin typeface="Bebas Neue Bold"/>
        <a:ea typeface="Spica Neue P Light"/>
        <a:cs typeface=""/>
      </a:majorFont>
      <a:minorFont>
        <a:latin typeface="Roboto"/>
        <a:ea typeface="Spica Neue 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Blue" id="{B4965081-B5A4-41E1-8984-18776819A4DA}" vid="{0988E48B-D245-4960-B86A-5BB6EE1CD747}"/>
    </a:ext>
  </a:extLst>
</a:theme>
</file>

<file path=ppt/theme/theme6.xml><?xml version="1.0" encoding="utf-8"?>
<a:theme xmlns:a="http://schemas.openxmlformats.org/drawingml/2006/main" name="1_Dark Blue">
  <a:themeElements>
    <a:clrScheme name="TRIAL">
      <a:dk1>
        <a:sysClr val="windowText" lastClr="000000"/>
      </a:dk1>
      <a:lt1>
        <a:sysClr val="window" lastClr="FFFFFF"/>
      </a:lt1>
      <a:dk2>
        <a:srgbClr val="17406D"/>
      </a:dk2>
      <a:lt2>
        <a:srgbClr val="DBEFF9"/>
      </a:lt2>
      <a:accent1>
        <a:srgbClr val="0F6FC6"/>
      </a:accent1>
      <a:accent2>
        <a:srgbClr val="009DD9"/>
      </a:accent2>
      <a:accent3>
        <a:srgbClr val="10CF9B"/>
      </a:accent3>
      <a:accent4>
        <a:srgbClr val="0BD0D9"/>
      </a:accent4>
      <a:accent5>
        <a:srgbClr val="7CCA62"/>
      </a:accent5>
      <a:accent6>
        <a:srgbClr val="7F7F7F"/>
      </a:accent6>
      <a:hlink>
        <a:srgbClr val="F49100"/>
      </a:hlink>
      <a:folHlink>
        <a:srgbClr val="85DFD0"/>
      </a:folHlink>
    </a:clrScheme>
    <a:fontScheme name="This">
      <a:majorFont>
        <a:latin typeface="Bebas Neue Bold"/>
        <a:ea typeface="Spica Neue P Light"/>
        <a:cs typeface=""/>
      </a:majorFont>
      <a:minorFont>
        <a:latin typeface="Roboto"/>
        <a:ea typeface="Spica Neue 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Blue" id="{B4965081-B5A4-41E1-8984-18776819A4DA}" vid="{0988E48B-D245-4960-B86A-5BB6EE1CD747}"/>
    </a:ext>
  </a:extLst>
</a:theme>
</file>

<file path=ppt/theme/theme7.xml><?xml version="1.0" encoding="utf-8"?>
<a:theme xmlns:a="http://schemas.openxmlformats.org/drawingml/2006/main" name="3_Office Theme">
  <a:themeElements>
    <a:clrScheme name="Custom 4">
      <a:dk1>
        <a:sysClr val="windowText" lastClr="000000"/>
      </a:dk1>
      <a:lt1>
        <a:sysClr val="window" lastClr="FFFFFF"/>
      </a:lt1>
      <a:dk2>
        <a:srgbClr val="455F51"/>
      </a:dk2>
      <a:lt2>
        <a:srgbClr val="E3DED1"/>
      </a:lt2>
      <a:accent1>
        <a:srgbClr val="00CC66"/>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Mauve Teak">
      <a:dk1>
        <a:sysClr val="windowText" lastClr="000000"/>
      </a:dk1>
      <a:lt1>
        <a:sysClr val="window" lastClr="FFFFFF"/>
      </a:lt1>
      <a:dk2>
        <a:srgbClr val="44546A"/>
      </a:dk2>
      <a:lt2>
        <a:srgbClr val="E7E6E6"/>
      </a:lt2>
      <a:accent1>
        <a:srgbClr val="286E73"/>
      </a:accent1>
      <a:accent2>
        <a:srgbClr val="01AE9B"/>
      </a:accent2>
      <a:accent3>
        <a:srgbClr val="F5B6B9"/>
      </a:accent3>
      <a:accent4>
        <a:srgbClr val="BC92A9"/>
      </a:accent4>
      <a:accent5>
        <a:srgbClr val="603D5F"/>
      </a:accent5>
      <a:accent6>
        <a:srgbClr val="01DFB6"/>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Custom 8">
      <a:dk1>
        <a:sysClr val="windowText" lastClr="000000"/>
      </a:dk1>
      <a:lt1>
        <a:sysClr val="window" lastClr="FFFFFF"/>
      </a:lt1>
      <a:dk2>
        <a:srgbClr val="000000"/>
      </a:dk2>
      <a:lt2>
        <a:srgbClr val="F8F8F8"/>
      </a:lt2>
      <a:accent1>
        <a:srgbClr val="DDDDDD"/>
      </a:accent1>
      <a:accent2>
        <a:srgbClr val="0070C0"/>
      </a:accent2>
      <a:accent3>
        <a:srgbClr val="969696"/>
      </a:accent3>
      <a:accent4>
        <a:srgbClr val="808080"/>
      </a:accent4>
      <a:accent5>
        <a:srgbClr val="5F5F5F"/>
      </a:accent5>
      <a:accent6>
        <a:srgbClr val="4D4D4D"/>
      </a:accent6>
      <a:hlink>
        <a:srgbClr val="0000CC"/>
      </a:hlink>
      <a:folHlink>
        <a:srgbClr val="6666FF"/>
      </a:folHlink>
    </a:clrScheme>
    <a:fontScheme name="Custom 2">
      <a:majorFont>
        <a:latin typeface=".Helvetica Neue Interface"/>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C1DA4F4A995BF479E9488C37B756B51" ma:contentTypeVersion="8" ma:contentTypeDescription="Create a new document." ma:contentTypeScope="" ma:versionID="79ce3b18eeea16c8e5bc0f660afbc086">
  <xsd:schema xmlns:xsd="http://www.w3.org/2001/XMLSchema" xmlns:xs="http://www.w3.org/2001/XMLSchema" xmlns:p="http://schemas.microsoft.com/office/2006/metadata/properties" xmlns:ns2="cd5ca57e-aeff-4ea7-957c-ee39e8386d27" xmlns:ns3="9d5e6f84-5843-49cc-89a8-d7ee1a915182" targetNamespace="http://schemas.microsoft.com/office/2006/metadata/properties" ma:root="true" ma:fieldsID="2c09d4a8c476afae1dfa51d3cac8b136" ns2:_="" ns3:_="">
    <xsd:import namespace="cd5ca57e-aeff-4ea7-957c-ee39e8386d27"/>
    <xsd:import namespace="9d5e6f84-5843-49cc-89a8-d7ee1a91518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5ca57e-aeff-4ea7-957c-ee39e8386d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f8ebb0a5-c57d-4c3a-bec7-8a38252dd05c"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d5e6f84-5843-49cc-89a8-d7ee1a91518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56228fd1-6eef-40f4-b049-6e671a314f8d}" ma:internalName="TaxCatchAll" ma:showField="CatchAllData" ma:web="9d5e6f84-5843-49cc-89a8-d7ee1a9151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1E9ECE-3363-443D-9C06-1D37740733A7}"/>
</file>

<file path=customXml/itemProps2.xml><?xml version="1.0" encoding="utf-8"?>
<ds:datastoreItem xmlns:ds="http://schemas.openxmlformats.org/officeDocument/2006/customXml" ds:itemID="{FB46713D-B7CD-4285-86AF-9DD42D2A2A2B}"/>
</file>

<file path=docProps/app.xml><?xml version="1.0" encoding="utf-8"?>
<Properties xmlns="http://schemas.openxmlformats.org/officeDocument/2006/extended-properties" xmlns:vt="http://schemas.openxmlformats.org/officeDocument/2006/docPropsVTypes">
  <TotalTime>92</TotalTime>
  <Words>2500</Words>
  <Application>Microsoft Office PowerPoint</Application>
  <PresentationFormat>Widescreen</PresentationFormat>
  <Paragraphs>930</Paragraphs>
  <Slides>25</Slides>
  <Notes>25</Notes>
  <HiddenSlides>0</HiddenSlides>
  <MMClips>0</MMClips>
  <ScaleCrop>false</ScaleCrop>
  <HeadingPairs>
    <vt:vector size="6" baseType="variant">
      <vt:variant>
        <vt:lpstr>Fonts Used</vt:lpstr>
      </vt:variant>
      <vt:variant>
        <vt:i4>16</vt:i4>
      </vt:variant>
      <vt:variant>
        <vt:lpstr>Theme</vt:lpstr>
      </vt:variant>
      <vt:variant>
        <vt:i4>9</vt:i4>
      </vt:variant>
      <vt:variant>
        <vt:lpstr>Slide Titles</vt:lpstr>
      </vt:variant>
      <vt:variant>
        <vt:i4>25</vt:i4>
      </vt:variant>
    </vt:vector>
  </HeadingPairs>
  <TitlesOfParts>
    <vt:vector size="50" baseType="lpstr">
      <vt:lpstr>.Helvetica Neue Interface</vt:lpstr>
      <vt:lpstr>Adobe Fan Heiti Std B</vt:lpstr>
      <vt:lpstr>Adobe Gothic Std B</vt:lpstr>
      <vt:lpstr>Agency FB</vt:lpstr>
      <vt:lpstr>Aharoni</vt:lpstr>
      <vt:lpstr>Arial</vt:lpstr>
      <vt:lpstr>Arial Narrow</vt:lpstr>
      <vt:lpstr>Bebas Neue Bold</vt:lpstr>
      <vt:lpstr>Calibri</vt:lpstr>
      <vt:lpstr>Calibri Light</vt:lpstr>
      <vt:lpstr>Gill Sans MT</vt:lpstr>
      <vt:lpstr>HP Simplified</vt:lpstr>
      <vt:lpstr>Roboto</vt:lpstr>
      <vt:lpstr>Spica Neue P</vt:lpstr>
      <vt:lpstr>Spica Neue P Light</vt:lpstr>
      <vt:lpstr>Times New Roman</vt:lpstr>
      <vt:lpstr>Office Theme</vt:lpstr>
      <vt:lpstr>1_Office Theme</vt:lpstr>
      <vt:lpstr>2_Office Theme</vt:lpstr>
      <vt:lpstr>5_Office Theme</vt:lpstr>
      <vt:lpstr>2_Dark Blue</vt:lpstr>
      <vt:lpstr>1_Dark Blue</vt:lpstr>
      <vt:lpstr>3_Office Theme</vt:lpstr>
      <vt:lpstr>4_Office Theme</vt:lpstr>
      <vt:lpstr>8_Office Theme</vt:lpstr>
      <vt:lpstr>What can we learn from Sectoral Evaluation systems? </vt:lpstr>
      <vt:lpstr>Outline</vt:lpstr>
      <vt:lpstr>Evidence Guided High Level Sectoral Reviews</vt:lpstr>
      <vt:lpstr>Using Evidence to Align Financing to Sectoral Needs</vt:lpstr>
      <vt:lpstr>SDG 3 – National Performance Gap to meet SDG2030 commitments</vt:lpstr>
      <vt:lpstr>Universal Health Coverage – Performance Gap</vt:lpstr>
      <vt:lpstr>SDG-3 Provincial Performance Parameters</vt:lpstr>
      <vt:lpstr>PowerPoint Presentation</vt:lpstr>
      <vt:lpstr>PowerPoint Presentation</vt:lpstr>
      <vt:lpstr>Triangulating Survey Data with Services Data and Live Tracking</vt:lpstr>
      <vt:lpstr>Utilizing Operational Data and Geospatial Mapping</vt:lpstr>
      <vt:lpstr>Monitoring coverage</vt:lpstr>
      <vt:lpstr>Generating Data to highlight Gaps &amp; Inform Program Design</vt:lpstr>
      <vt:lpstr>PowerPoint Presentation</vt:lpstr>
      <vt:lpstr>PowerPoint Presentation</vt:lpstr>
      <vt:lpstr>Should we be optimizing the existing health infrastructures first or building new ones? </vt:lpstr>
      <vt:lpstr>Data guiding district prioritization for SDG investment</vt:lpstr>
      <vt:lpstr>Selecting Indicators and establishing baselines to facilitate target setting </vt:lpstr>
      <vt:lpstr>Strengthening Partner Coordination &amp; Data Ecosystem</vt:lpstr>
      <vt:lpstr>COVID-19 Secretariat</vt:lpstr>
      <vt:lpstr>PowerPoint Presentation</vt:lpstr>
      <vt:lpstr>Digitized surveys for inclusion of youth voices </vt:lpstr>
      <vt:lpstr>Strategies Dashboard by Themes, Contributors, Sectors &amp; SDG Goals</vt:lpstr>
      <vt:lpstr>Key Challenges</vt:lpstr>
      <vt:lpstr>Moving Forward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can we learn from Sectoral Evaluation systems?</dc:title>
  <dc:creator>Shabnum Sarfraz</dc:creator>
  <cp:lastModifiedBy>Portable User</cp:lastModifiedBy>
  <cp:revision>16</cp:revision>
  <dcterms:created xsi:type="dcterms:W3CDTF">2022-10-26T21:53:45Z</dcterms:created>
  <dcterms:modified xsi:type="dcterms:W3CDTF">2022-10-27T06:16:40Z</dcterms:modified>
</cp:coreProperties>
</file>