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9" r:id="rId5"/>
    <p:sldId id="257" r:id="rId6"/>
    <p:sldId id="294" r:id="rId7"/>
    <p:sldId id="300" r:id="rId8"/>
    <p:sldId id="301" r:id="rId9"/>
    <p:sldId id="28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Jones" userId="ea2eea63-19d0-4ab2-bfbc-149783ab7850" providerId="ADAL" clId="{F8115287-C4E2-44E6-ACE8-0D4657701D1D}"/>
    <pc:docChg chg="custSel modSld sldOrd">
      <pc:chgData name="Richard Jones" userId="ea2eea63-19d0-4ab2-bfbc-149783ab7850" providerId="ADAL" clId="{F8115287-C4E2-44E6-ACE8-0D4657701D1D}" dt="2022-10-03T20:36:10.894" v="5" actId="478"/>
      <pc:docMkLst>
        <pc:docMk/>
      </pc:docMkLst>
      <pc:sldChg chg="delSp mod">
        <pc:chgData name="Richard Jones" userId="ea2eea63-19d0-4ab2-bfbc-149783ab7850" providerId="ADAL" clId="{F8115287-C4E2-44E6-ACE8-0D4657701D1D}" dt="2022-10-03T20:36:02.712" v="1" actId="478"/>
        <pc:sldMkLst>
          <pc:docMk/>
          <pc:sldMk cId="1809412073" sldId="265"/>
        </pc:sldMkLst>
        <pc:picChg chg="del">
          <ac:chgData name="Richard Jones" userId="ea2eea63-19d0-4ab2-bfbc-149783ab7850" providerId="ADAL" clId="{F8115287-C4E2-44E6-ACE8-0D4657701D1D}" dt="2022-10-03T20:36:00.985" v="0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F8115287-C4E2-44E6-ACE8-0D4657701D1D}" dt="2022-10-03T20:36:02.712" v="1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delSp mod">
        <pc:chgData name="Richard Jones" userId="ea2eea63-19d0-4ab2-bfbc-149783ab7850" providerId="ADAL" clId="{F8115287-C4E2-44E6-ACE8-0D4657701D1D}" dt="2022-10-03T20:36:10.894" v="5" actId="478"/>
        <pc:sldMkLst>
          <pc:docMk/>
          <pc:sldMk cId="2739660737" sldId="268"/>
        </pc:sldMkLst>
        <pc:picChg chg="del">
          <ac:chgData name="Richard Jones" userId="ea2eea63-19d0-4ab2-bfbc-149783ab7850" providerId="ADAL" clId="{F8115287-C4E2-44E6-ACE8-0D4657701D1D}" dt="2022-10-03T20:36:09.674" v="4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F8115287-C4E2-44E6-ACE8-0D4657701D1D}" dt="2022-10-03T20:36:10.894" v="5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ord">
        <pc:chgData name="Richard Jones" userId="ea2eea63-19d0-4ab2-bfbc-149783ab7850" providerId="ADAL" clId="{F8115287-C4E2-44E6-ACE8-0D4657701D1D}" dt="2022-10-03T20:36:07.672" v="3"/>
        <pc:sldMkLst>
          <pc:docMk/>
          <pc:sldMk cId="1907699771" sldId="273"/>
        </pc:sldMkLst>
      </pc:sldChg>
    </pc:docChg>
  </pc:docChgLst>
  <pc:docChgLst>
    <pc:chgData name="Nthanda Manduwi" userId="68292817-a987-48e8-863a-61937d542322" providerId="ADAL" clId="{9B2C9EE1-9E8F-40CE-A357-75E6DEE076BF}"/>
    <pc:docChg chg="undo custSel modSld">
      <pc:chgData name="Nthanda Manduwi" userId="68292817-a987-48e8-863a-61937d542322" providerId="ADAL" clId="{9B2C9EE1-9E8F-40CE-A357-75E6DEE076BF}" dt="2022-09-26T19:12:31.990" v="1" actId="21"/>
      <pc:docMkLst>
        <pc:docMk/>
      </pc:docMkLst>
      <pc:sldChg chg="addSp delSp mod">
        <pc:chgData name="Nthanda Manduwi" userId="68292817-a987-48e8-863a-61937d542322" providerId="ADAL" clId="{9B2C9EE1-9E8F-40CE-A357-75E6DEE076BF}" dt="2022-09-26T19:12:31.990" v="1" actId="21"/>
        <pc:sldMkLst>
          <pc:docMk/>
          <pc:sldMk cId="3232802368" sldId="261"/>
        </pc:sldMkLst>
        <pc:spChg chg="add del">
          <ac:chgData name="Nthanda Manduwi" userId="68292817-a987-48e8-863a-61937d542322" providerId="ADAL" clId="{9B2C9EE1-9E8F-40CE-A357-75E6DEE076BF}" dt="2022-09-26T19:12:31.990" v="1" actId="21"/>
          <ac:spMkLst>
            <pc:docMk/>
            <pc:sldMk cId="3232802368" sldId="261"/>
            <ac:spMk id="2" creationId="{DB469F69-C310-C949-852E-BFC47B959B32}"/>
          </ac:spMkLst>
        </pc:spChg>
        <pc:spChg chg="add del">
          <ac:chgData name="Nthanda Manduwi" userId="68292817-a987-48e8-863a-61937d542322" providerId="ADAL" clId="{9B2C9EE1-9E8F-40CE-A357-75E6DEE076BF}" dt="2022-09-26T19:12:31.990" v="1" actId="21"/>
          <ac:spMkLst>
            <pc:docMk/>
            <pc:sldMk cId="3232802368" sldId="261"/>
            <ac:spMk id="8" creationId="{6E4115FA-30E0-F54C-A058-5A9C700380BB}"/>
          </ac:spMkLst>
        </pc:spChg>
        <pc:picChg chg="add del">
          <ac:chgData name="Nthanda Manduwi" userId="68292817-a987-48e8-863a-61937d542322" providerId="ADAL" clId="{9B2C9EE1-9E8F-40CE-A357-75E6DEE076BF}" dt="2022-09-26T19:12:31.990" v="1" actId="21"/>
          <ac:picMkLst>
            <pc:docMk/>
            <pc:sldMk cId="3232802368" sldId="261"/>
            <ac:picMk id="6" creationId="{78B46E94-3437-8C4E-B621-B61FF4A5738F}"/>
          </ac:picMkLst>
        </pc:picChg>
        <pc:picChg chg="add del">
          <ac:chgData name="Nthanda Manduwi" userId="68292817-a987-48e8-863a-61937d542322" providerId="ADAL" clId="{9B2C9EE1-9E8F-40CE-A357-75E6DEE076BF}" dt="2022-09-26T19:12:31.990" v="1" actId="21"/>
          <ac:picMkLst>
            <pc:docMk/>
            <pc:sldMk cId="3232802368" sldId="261"/>
            <ac:picMk id="7" creationId="{910D71B8-5A42-B746-8508-8A7077FB96E3}"/>
          </ac:picMkLst>
        </pc:picChg>
      </pc:sldChg>
    </pc:docChg>
  </pc:docChgLst>
  <pc:docChgLst>
    <pc:chgData name="Nthanda Manduwi" userId="68292817-a987-48e8-863a-61937d542322" providerId="ADAL" clId="{9D6722C2-5826-4095-A4A8-527D7740D342}"/>
    <pc:docChg chg="undo custSel modSld modMainMaster">
      <pc:chgData name="Nthanda Manduwi" userId="68292817-a987-48e8-863a-61937d542322" providerId="ADAL" clId="{9D6722C2-5826-4095-A4A8-527D7740D342}" dt="2022-09-08T15:58:17.987" v="173" actId="478"/>
      <pc:docMkLst>
        <pc:docMk/>
      </pc:docMkLst>
      <pc:sldChg chg="delSp modSp mod">
        <pc:chgData name="Nthanda Manduwi" userId="68292817-a987-48e8-863a-61937d542322" providerId="ADAL" clId="{9D6722C2-5826-4095-A4A8-527D7740D342}" dt="2022-09-08T15:57:23.521" v="171" actId="478"/>
        <pc:sldMkLst>
          <pc:docMk/>
          <pc:sldMk cId="246386496" sldId="257"/>
        </pc:sldMkLst>
        <pc:spChg chg="mod">
          <ac:chgData name="Nthanda Manduwi" userId="68292817-a987-48e8-863a-61937d542322" providerId="ADAL" clId="{9D6722C2-5826-4095-A4A8-527D7740D342}" dt="2022-09-07T07:09:09.717" v="140" actId="207"/>
          <ac:spMkLst>
            <pc:docMk/>
            <pc:sldMk cId="246386496" sldId="257"/>
            <ac:spMk id="5" creationId="{0E1860AA-24CC-5740-B772-E6463C8EBBCB}"/>
          </ac:spMkLst>
        </pc:spChg>
        <pc:picChg chg="del">
          <ac:chgData name="Nthanda Manduwi" userId="68292817-a987-48e8-863a-61937d542322" providerId="ADAL" clId="{9D6722C2-5826-4095-A4A8-527D7740D342}" dt="2022-09-08T15:57:23.521" v="171" actId="478"/>
          <ac:picMkLst>
            <pc:docMk/>
            <pc:sldMk cId="246386496" sldId="257"/>
            <ac:picMk id="4" creationId="{95BE71B8-B72B-DE43-B0A8-88DAB91BF5B2}"/>
          </ac:picMkLst>
        </pc:picChg>
      </pc:sldChg>
      <pc:sldChg chg="modSp mod">
        <pc:chgData name="Nthanda Manduwi" userId="68292817-a987-48e8-863a-61937d542322" providerId="ADAL" clId="{9D6722C2-5826-4095-A4A8-527D7740D342}" dt="2022-09-07T07:08:49.430" v="137" actId="207"/>
        <pc:sldMkLst>
          <pc:docMk/>
          <pc:sldMk cId="1809412073" sldId="265"/>
        </pc:sldMkLst>
        <pc:spChg chg="mod">
          <ac:chgData name="Nthanda Manduwi" userId="68292817-a987-48e8-863a-61937d542322" providerId="ADAL" clId="{9D6722C2-5826-4095-A4A8-527D7740D342}" dt="2022-09-07T07:08:49.430" v="137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9D6722C2-5826-4095-A4A8-527D7740D342}" dt="2022-09-07T07:09:14.204" v="141" actId="207"/>
        <pc:sldMkLst>
          <pc:docMk/>
          <pc:sldMk cId="2739660737" sldId="268"/>
        </pc:sldMkLst>
        <pc:spChg chg="mod">
          <ac:chgData name="Nthanda Manduwi" userId="68292817-a987-48e8-863a-61937d542322" providerId="ADAL" clId="{9D6722C2-5826-4095-A4A8-527D7740D342}" dt="2022-09-07T07:09:14.204" v="141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9D6722C2-5826-4095-A4A8-527D7740D342}" dt="2022-09-07T07:20:47.721" v="162" actId="207"/>
        <pc:sldMkLst>
          <pc:docMk/>
          <pc:sldMk cId="1445906211" sldId="269"/>
        </pc:sldMkLst>
        <pc:spChg chg="mod">
          <ac:chgData name="Nthanda Manduwi" userId="68292817-a987-48e8-863a-61937d542322" providerId="ADAL" clId="{9D6722C2-5826-4095-A4A8-527D7740D342}" dt="2022-09-07T07:20:39.092" v="160" actId="207"/>
          <ac:spMkLst>
            <pc:docMk/>
            <pc:sldMk cId="1445906211" sldId="269"/>
            <ac:spMk id="2" creationId="{8D316F04-B8A5-9F74-A6AA-2132F7FC7B71}"/>
          </ac:spMkLst>
        </pc:spChg>
        <pc:spChg chg="mod">
          <ac:chgData name="Nthanda Manduwi" userId="68292817-a987-48e8-863a-61937d542322" providerId="ADAL" clId="{9D6722C2-5826-4095-A4A8-527D7740D342}" dt="2022-09-07T07:20:42.629" v="161" actId="207"/>
          <ac:spMkLst>
            <pc:docMk/>
            <pc:sldMk cId="1445906211" sldId="269"/>
            <ac:spMk id="3" creationId="{06CCF7B4-9781-87D2-A69B-65A3D5B4EFB8}"/>
          </ac:spMkLst>
        </pc:spChg>
        <pc:spChg chg="mod">
          <ac:chgData name="Nthanda Manduwi" userId="68292817-a987-48e8-863a-61937d542322" providerId="ADAL" clId="{9D6722C2-5826-4095-A4A8-527D7740D342}" dt="2022-09-07T07:20:47.721" v="162" actId="207"/>
          <ac:spMkLst>
            <pc:docMk/>
            <pc:sldMk cId="1445906211" sldId="269"/>
            <ac:spMk id="4" creationId="{319021E5-1E78-F8CA-4E32-7A5C0F7962A6}"/>
          </ac:spMkLst>
        </pc:spChg>
        <pc:spChg chg="mod">
          <ac:chgData name="Nthanda Manduwi" userId="68292817-a987-48e8-863a-61937d542322" providerId="ADAL" clId="{9D6722C2-5826-4095-A4A8-527D7740D342}" dt="2022-09-07T07:20:29.839" v="159" actId="207"/>
          <ac:spMkLst>
            <pc:docMk/>
            <pc:sldMk cId="1445906211" sldId="269"/>
            <ac:spMk id="7" creationId="{C9CF3DE0-99AB-B65A-FCE9-B7B5A5CE26E2}"/>
          </ac:spMkLst>
        </pc:spChg>
        <pc:cxnChg chg="mod">
          <ac:chgData name="Nthanda Manduwi" userId="68292817-a987-48e8-863a-61937d542322" providerId="ADAL" clId="{9D6722C2-5826-4095-A4A8-527D7740D342}" dt="2022-09-07T07:13:12.694" v="144" actId="208"/>
          <ac:cxnSpMkLst>
            <pc:docMk/>
            <pc:sldMk cId="1445906211" sldId="269"/>
            <ac:cxnSpMk id="6" creationId="{1D599BF0-FEC0-5158-8D50-F5AE9714BC45}"/>
          </ac:cxnSpMkLst>
        </pc:cxnChg>
      </pc:sldChg>
      <pc:sldChg chg="delSp modSp mod">
        <pc:chgData name="Nthanda Manduwi" userId="68292817-a987-48e8-863a-61937d542322" providerId="ADAL" clId="{9D6722C2-5826-4095-A4A8-527D7740D342}" dt="2022-09-08T15:57:09.583" v="169" actId="478"/>
        <pc:sldMkLst>
          <pc:docMk/>
          <pc:sldMk cId="619667067" sldId="270"/>
        </pc:sldMkLst>
        <pc:spChg chg="mod">
          <ac:chgData name="Nthanda Manduwi" userId="68292817-a987-48e8-863a-61937d542322" providerId="ADAL" clId="{9D6722C2-5826-4095-A4A8-527D7740D342}" dt="2022-09-07T07:14:04.161" v="153" actId="207"/>
          <ac:spMkLst>
            <pc:docMk/>
            <pc:sldMk cId="619667067" sldId="270"/>
            <ac:spMk id="2" creationId="{DA17C1FF-3F76-033D-52EF-C2048D631EB2}"/>
          </ac:spMkLst>
        </pc:spChg>
        <pc:spChg chg="mod">
          <ac:chgData name="Nthanda Manduwi" userId="68292817-a987-48e8-863a-61937d542322" providerId="ADAL" clId="{9D6722C2-5826-4095-A4A8-527D7740D342}" dt="2022-09-07T07:14:07.357" v="154" actId="207"/>
          <ac:spMkLst>
            <pc:docMk/>
            <pc:sldMk cId="619667067" sldId="270"/>
            <ac:spMk id="3" creationId="{69623BFE-7C66-55FB-E71A-F050A594D44E}"/>
          </ac:spMkLst>
        </pc:spChg>
        <pc:spChg chg="mod">
          <ac:chgData name="Nthanda Manduwi" userId="68292817-a987-48e8-863a-61937d542322" providerId="ADAL" clId="{9D6722C2-5826-4095-A4A8-527D7740D342}" dt="2022-09-07T07:14:13.045" v="155" actId="207"/>
          <ac:spMkLst>
            <pc:docMk/>
            <pc:sldMk cId="619667067" sldId="270"/>
            <ac:spMk id="4" creationId="{2EB64B82-E6DA-ACEA-6549-FF0E295C6D75}"/>
          </ac:spMkLst>
        </pc:spChg>
        <pc:spChg chg="mod">
          <ac:chgData name="Nthanda Manduwi" userId="68292817-a987-48e8-863a-61937d542322" providerId="ADAL" clId="{9D6722C2-5826-4095-A4A8-527D7740D342}" dt="2022-09-07T07:13:55.849" v="152" actId="207"/>
          <ac:spMkLst>
            <pc:docMk/>
            <pc:sldMk cId="619667067" sldId="270"/>
            <ac:spMk id="7" creationId="{69C78A19-69F6-C547-665A-4851F0380990}"/>
          </ac:spMkLst>
        </pc:spChg>
        <pc:cxnChg chg="del mod">
          <ac:chgData name="Nthanda Manduwi" userId="68292817-a987-48e8-863a-61937d542322" providerId="ADAL" clId="{9D6722C2-5826-4095-A4A8-527D7740D342}" dt="2022-09-08T15:57:09.583" v="169" actId="478"/>
          <ac:cxnSpMkLst>
            <pc:docMk/>
            <pc:sldMk cId="619667067" sldId="270"/>
            <ac:cxnSpMk id="6" creationId="{69E61AF3-2716-6BA3-4D20-12E2ED8D83E4}"/>
          </ac:cxnSpMkLst>
        </pc:cxnChg>
      </pc:sldChg>
      <pc:sldChg chg="delSp modSp mod">
        <pc:chgData name="Nthanda Manduwi" userId="68292817-a987-48e8-863a-61937d542322" providerId="ADAL" clId="{9D6722C2-5826-4095-A4A8-527D7740D342}" dt="2022-09-08T15:57:13.318" v="170" actId="478"/>
        <pc:sldMkLst>
          <pc:docMk/>
          <pc:sldMk cId="449668093" sldId="275"/>
        </pc:sldMkLst>
        <pc:spChg chg="mod">
          <ac:chgData name="Nthanda Manduwi" userId="68292817-a987-48e8-863a-61937d542322" providerId="ADAL" clId="{9D6722C2-5826-4095-A4A8-527D7740D342}" dt="2022-09-07T07:21:07.066" v="164" actId="207"/>
          <ac:spMkLst>
            <pc:docMk/>
            <pc:sldMk cId="449668093" sldId="275"/>
            <ac:spMk id="2" creationId="{455315E0-B91F-FD8B-543D-6F49DC068D3C}"/>
          </ac:spMkLst>
        </pc:spChg>
        <pc:spChg chg="mod">
          <ac:chgData name="Nthanda Manduwi" userId="68292817-a987-48e8-863a-61937d542322" providerId="ADAL" clId="{9D6722C2-5826-4095-A4A8-527D7740D342}" dt="2022-09-07T07:21:21.254" v="168" actId="207"/>
          <ac:spMkLst>
            <pc:docMk/>
            <pc:sldMk cId="449668093" sldId="275"/>
            <ac:spMk id="4" creationId="{0BFA17BD-D373-1133-2080-434696C9E252}"/>
          </ac:spMkLst>
        </pc:spChg>
        <pc:picChg chg="del mod">
          <ac:chgData name="Nthanda Manduwi" userId="68292817-a987-48e8-863a-61937d542322" providerId="ADAL" clId="{9D6722C2-5826-4095-A4A8-527D7740D342}" dt="2022-09-07T07:21:13.604" v="167" actId="21"/>
          <ac:picMkLst>
            <pc:docMk/>
            <pc:sldMk cId="449668093" sldId="275"/>
            <ac:picMk id="8" creationId="{00B8F3F5-FD94-3B38-E213-6725C2BE09A0}"/>
          </ac:picMkLst>
        </pc:picChg>
        <pc:cxnChg chg="del mod">
          <ac:chgData name="Nthanda Manduwi" userId="68292817-a987-48e8-863a-61937d542322" providerId="ADAL" clId="{9D6722C2-5826-4095-A4A8-527D7740D342}" dt="2022-09-08T15:57:13.318" v="170" actId="478"/>
          <ac:cxnSpMkLst>
            <pc:docMk/>
            <pc:sldMk cId="449668093" sldId="275"/>
            <ac:cxnSpMk id="6" creationId="{CF85EECA-8D44-2DC7-BB35-F61ACB25DDD2}"/>
          </ac:cxnSpMkLst>
        </pc:cxnChg>
      </pc:sldChg>
      <pc:sldMasterChg chg="addSp modSp mod modSldLayout">
        <pc:chgData name="Nthanda Manduwi" userId="68292817-a987-48e8-863a-61937d542322" providerId="ADAL" clId="{9D6722C2-5826-4095-A4A8-527D7740D342}" dt="2022-09-08T15:58:17.987" v="173" actId="478"/>
        <pc:sldMasterMkLst>
          <pc:docMk/>
          <pc:sldMasterMk cId="4154724525" sldId="2147483648"/>
        </pc:sldMasterMkLst>
        <pc:picChg chg="add mod">
          <ac:chgData name="Nthanda Manduwi" userId="68292817-a987-48e8-863a-61937d542322" providerId="ADAL" clId="{9D6722C2-5826-4095-A4A8-527D7740D342}" dt="2022-09-07T07:12:43.990" v="143" actId="27614"/>
          <ac:picMkLst>
            <pc:docMk/>
            <pc:sldMasterMk cId="4154724525" sldId="2147483648"/>
            <ac:picMk id="9" creationId="{363C5E02-7812-9674-F1E0-C97A931171EA}"/>
          </ac:picMkLst>
        </pc:picChg>
        <pc:sldLayoutChg chg="addSp delSp modSp mod">
          <pc:chgData name="Nthanda Manduwi" userId="68292817-a987-48e8-863a-61937d542322" providerId="ADAL" clId="{9D6722C2-5826-4095-A4A8-527D7740D342}" dt="2022-09-07T07:02:47.082" v="54" actId="208"/>
          <pc:sldLayoutMkLst>
            <pc:docMk/>
            <pc:sldMasterMk cId="4154724525" sldId="2147483648"/>
            <pc:sldLayoutMk cId="3828844167" sldId="2147483649"/>
          </pc:sldLayoutMkLst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6" creationId="{90AD6507-1AEC-0337-4E3D-A1C09698D3F8}"/>
            </ac:spMkLst>
          </pc:spChg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7" creationId="{AE5F4D83-1D4B-5A72-F08B-C83A4D9F3EF7}"/>
            </ac:spMkLst>
          </pc:spChg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8" creationId="{5B62311C-13E9-1C2D-5430-1924841248F6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19" creationId="{E3C314FA-EE57-6CD9-9738-A18584841AF2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20" creationId="{C912447D-C764-BBC1-6537-153B24A4707F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21" creationId="{5CCAB875-D3E7-0E02-8A84-9C93DA572EF1}"/>
            </ac:spMkLst>
          </pc:spChg>
          <pc:picChg chg="add del mod">
            <ac:chgData name="Nthanda Manduwi" userId="68292817-a987-48e8-863a-61937d542322" providerId="ADAL" clId="{9D6722C2-5826-4095-A4A8-527D7740D342}" dt="2022-09-07T06:57:12.317" v="5"/>
            <ac:picMkLst>
              <pc:docMk/>
              <pc:sldMasterMk cId="4154724525" sldId="2147483648"/>
              <pc:sldLayoutMk cId="3828844167" sldId="2147483649"/>
              <ac:picMk id="3" creationId="{124DB0F7-BD03-16D4-2C35-186026557087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3" actId="27614"/>
            <ac:picMkLst>
              <pc:docMk/>
              <pc:sldMasterMk cId="4154724525" sldId="2147483648"/>
              <pc:sldLayoutMk cId="3828844167" sldId="2147483649"/>
              <ac:picMk id="5" creationId="{6F4FD22D-266C-6920-E2EF-2FE704A9717E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0" creationId="{32047E35-78DD-80E6-674C-16A82839F8BC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1" creationId="{DE8732F7-31C9-B71A-207D-00D92CF3F7AD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2" creationId="{DE941E4E-CA5F-1F82-EBE5-AA0864407E3D}"/>
            </ac:picMkLst>
          </pc:picChg>
          <pc:picChg chg="add del mod">
            <ac:chgData name="Nthanda Manduwi" userId="68292817-a987-48e8-863a-61937d542322" providerId="ADAL" clId="{9D6722C2-5826-4095-A4A8-527D7740D342}" dt="2022-09-07T06:57:44.497" v="10" actId="1076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4" creationId="{EF250FCB-2F13-D971-DCC0-6C2E779F2508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6" creationId="{7C141033-2E7C-6D7E-4A11-00DC9E97BDAC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7" creationId="{DBC87122-DBB3-DF8A-8F77-04757603F77A}"/>
            </ac:picMkLst>
          </pc:picChg>
          <pc:cxnChg chg="add mod">
            <ac:chgData name="Nthanda Manduwi" userId="68292817-a987-48e8-863a-61937d542322" providerId="ADAL" clId="{9D6722C2-5826-4095-A4A8-527D7740D342}" dt="2022-09-07T07:02:47.082" v="54" actId="208"/>
            <ac:cxnSpMkLst>
              <pc:docMk/>
              <pc:sldMasterMk cId="4154724525" sldId="2147483648"/>
              <pc:sldLayoutMk cId="3828844167" sldId="2147483649"/>
              <ac:cxnSpMk id="9" creationId="{15ACBDFC-8078-76C7-5035-B133A9F26B8C}"/>
            </ac:cxnSpMkLst>
          </pc:cxnChg>
          <pc:cxnChg chg="add del">
            <ac:chgData name="Nthanda Manduwi" userId="68292817-a987-48e8-863a-61937d542322" providerId="ADAL" clId="{9D6722C2-5826-4095-A4A8-527D7740D342}" dt="2022-09-07T06:57:38.343" v="8" actId="21"/>
            <ac:cxnSpMkLst>
              <pc:docMk/>
              <pc:sldMasterMk cId="4154724525" sldId="2147483648"/>
              <pc:sldLayoutMk cId="3828844167" sldId="2147483649"/>
              <ac:cxnSpMk id="23" creationId="{08C12748-6D43-107A-AFC5-86ABB08791C7}"/>
            </ac:cxnSpMkLst>
          </pc:cxnChg>
        </pc:sldLayoutChg>
        <pc:sldLayoutChg chg="addSp delSp modSp mod">
          <pc:chgData name="Nthanda Manduwi" userId="68292817-a987-48e8-863a-61937d542322" providerId="ADAL" clId="{9D6722C2-5826-4095-A4A8-527D7740D342}" dt="2022-09-07T07:03:38.877" v="70"/>
          <pc:sldLayoutMkLst>
            <pc:docMk/>
            <pc:sldMasterMk cId="4154724525" sldId="2147483648"/>
            <pc:sldLayoutMk cId="2943033837" sldId="2147483650"/>
          </pc:sldLayoutMkLst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4" creationId="{D4ADC6A7-5413-41D4-1870-B3CCFAC1B846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5" creationId="{360883C1-6F5D-CF2D-B9C6-54DCC541A9F0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6" creationId="{610BFCD2-F8EA-EF92-6057-EDB6A0AF50DC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7" creationId="{3CEE65CE-EBF1-5E8A-D21E-6D4273B717F3}"/>
            </ac:spMkLst>
          </pc:spChg>
          <pc:spChg chg="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9" creationId="{3E891626-B5B4-2C88-AE25-F2123CE54788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0" creationId="{551C6435-F65D-F48F-F83E-714453ACC7EB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11" creationId="{D8C6EF7F-EAE4-7D20-D0D7-FB53507D18C2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4" creationId="{1AF1ED15-D78C-3100-631E-237B97DCE921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5" creationId="{6E4EBCE2-FFCB-5B64-00EE-C0513FEAF425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6" creationId="{964DEF3E-9B1C-1E86-408F-8BC5DBD40E08}"/>
            </ac:spMkLst>
          </pc:spChg>
          <pc:picChg chg="add mod">
            <ac:chgData name="Nthanda Manduwi" userId="68292817-a987-48e8-863a-61937d542322" providerId="ADAL" clId="{9D6722C2-5826-4095-A4A8-527D7740D342}" dt="2022-09-07T07:03:38.221" v="69" actId="962"/>
            <ac:picMkLst>
              <pc:docMk/>
              <pc:sldMasterMk cId="4154724525" sldId="2147483648"/>
              <pc:sldLayoutMk cId="2943033837" sldId="2147483650"/>
              <ac:picMk id="3" creationId="{0AA9534C-8B93-8455-E0A8-B6D972A2FCB4}"/>
            </ac:picMkLst>
          </pc:picChg>
          <pc:picChg chg="del mod">
            <ac:chgData name="Nthanda Manduwi" userId="68292817-a987-48e8-863a-61937d542322" providerId="ADAL" clId="{9D6722C2-5826-4095-A4A8-527D7740D342}" dt="2022-09-07T07:03:28.278" v="62" actId="478"/>
            <ac:picMkLst>
              <pc:docMk/>
              <pc:sldMasterMk cId="4154724525" sldId="2147483648"/>
              <pc:sldLayoutMk cId="2943033837" sldId="2147483650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3:33.027" v="66" actId="478"/>
            <ac:picMkLst>
              <pc:docMk/>
              <pc:sldMasterMk cId="4154724525" sldId="2147483648"/>
              <pc:sldLayoutMk cId="2943033837" sldId="2147483650"/>
              <ac:picMk id="12" creationId="{792E5C71-3B66-E24E-9046-DD3BBDFB4373}"/>
            </ac:picMkLst>
          </pc:picChg>
          <pc:picChg chg="del mod">
            <ac:chgData name="Nthanda Manduwi" userId="68292817-a987-48e8-863a-61937d542322" providerId="ADAL" clId="{9D6722C2-5826-4095-A4A8-527D7740D342}" dt="2022-09-07T07:03:29.566" v="64" actId="478"/>
            <ac:picMkLst>
              <pc:docMk/>
              <pc:sldMasterMk cId="4154724525" sldId="2147483648"/>
              <pc:sldLayoutMk cId="2943033837" sldId="2147483650"/>
              <ac:picMk id="13" creationId="{16C338A6-2A83-4143-BC90-BD4D43B26964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2:24.741" v="52" actId="207"/>
          <pc:sldLayoutMkLst>
            <pc:docMk/>
            <pc:sldMasterMk cId="4154724525" sldId="2147483648"/>
            <pc:sldLayoutMk cId="1861615390" sldId="2147483651"/>
          </pc:sldLayoutMkLst>
          <pc:spChg chg="add mod">
            <ac:chgData name="Nthanda Manduwi" userId="68292817-a987-48e8-863a-61937d542322" providerId="ADAL" clId="{9D6722C2-5826-4095-A4A8-527D7740D342}" dt="2022-09-07T07:01:48.348" v="30" actId="962"/>
            <ac:spMkLst>
              <pc:docMk/>
              <pc:sldMasterMk cId="4154724525" sldId="2147483648"/>
              <pc:sldLayoutMk cId="1861615390" sldId="2147483651"/>
              <ac:spMk id="4" creationId="{BF6DEB8E-DF6D-AB42-29EA-FACABA050216}"/>
            </ac:spMkLst>
          </pc:spChg>
          <pc:spChg chg="add mod">
            <ac:chgData name="Nthanda Manduwi" userId="68292817-a987-48e8-863a-61937d542322" providerId="ADAL" clId="{9D6722C2-5826-4095-A4A8-527D7740D342}" dt="2022-09-07T07:02:13.416" v="49" actId="207"/>
            <ac:spMkLst>
              <pc:docMk/>
              <pc:sldMasterMk cId="4154724525" sldId="2147483648"/>
              <pc:sldLayoutMk cId="1861615390" sldId="2147483651"/>
              <ac:spMk id="5" creationId="{14635D07-84F7-846C-104E-D605DC54D7C6}"/>
            </ac:spMkLst>
          </pc:spChg>
          <pc:spChg chg="add mod">
            <ac:chgData name="Nthanda Manduwi" userId="68292817-a987-48e8-863a-61937d542322" providerId="ADAL" clId="{9D6722C2-5826-4095-A4A8-527D7740D342}" dt="2022-09-07T07:02:17.074" v="50" actId="207"/>
            <ac:spMkLst>
              <pc:docMk/>
              <pc:sldMasterMk cId="4154724525" sldId="2147483648"/>
              <pc:sldLayoutMk cId="1861615390" sldId="2147483651"/>
              <ac:spMk id="6" creationId="{03889816-F6AB-B5AE-46A9-C591BB306CC1}"/>
            </ac:spMkLst>
          </pc:spChg>
          <pc:spChg chg="add mod">
            <ac:chgData name="Nthanda Manduwi" userId="68292817-a987-48e8-863a-61937d542322" providerId="ADAL" clId="{9D6722C2-5826-4095-A4A8-527D7740D342}" dt="2022-09-07T07:02:20.913" v="51" actId="207"/>
            <ac:spMkLst>
              <pc:docMk/>
              <pc:sldMasterMk cId="4154724525" sldId="2147483648"/>
              <pc:sldLayoutMk cId="1861615390" sldId="2147483651"/>
              <ac:spMk id="7" creationId="{48C354F4-6421-865D-1B75-9694C9344852}"/>
            </ac:spMkLst>
          </pc:spChg>
          <pc:spChg chg="add mod">
            <ac:chgData name="Nthanda Manduwi" userId="68292817-a987-48e8-863a-61937d542322" providerId="ADAL" clId="{9D6722C2-5826-4095-A4A8-527D7740D342}" dt="2022-09-07T07:02:24.741" v="52" actId="207"/>
            <ac:spMkLst>
              <pc:docMk/>
              <pc:sldMasterMk cId="4154724525" sldId="2147483648"/>
              <pc:sldLayoutMk cId="1861615390" sldId="2147483651"/>
              <ac:spMk id="8" creationId="{12103AEA-C836-BB70-65E4-9FD48868CB04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4" creationId="{10316039-AFCE-AE12-5C7B-BF0184C32B53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5" creationId="{C672484D-E54F-1BAF-6F63-A775D2B7347B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6" creationId="{090E72BA-6125-AEB5-09D6-5E4533D9CD84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7" creationId="{0AE9C239-4B0F-6DD8-74D8-DD6F4BE296AD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8" creationId="{1869B1B7-2BD8-EA24-F136-30210BE7711E}"/>
            </ac:spMkLst>
          </pc:spChg>
          <pc:picChg chg="add mod">
            <ac:chgData name="Nthanda Manduwi" userId="68292817-a987-48e8-863a-61937d542322" providerId="ADAL" clId="{9D6722C2-5826-4095-A4A8-527D7740D342}" dt="2022-09-07T07:01:48.347" v="29" actId="27614"/>
            <ac:picMkLst>
              <pc:docMk/>
              <pc:sldMasterMk cId="4154724525" sldId="2147483648"/>
              <pc:sldLayoutMk cId="1861615390" sldId="2147483651"/>
              <ac:picMk id="3" creationId="{D592FA2C-C178-0440-6831-01958213A396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4:03.216" v="81"/>
          <pc:sldLayoutMkLst>
            <pc:docMk/>
            <pc:sldMasterMk cId="4154724525" sldId="2147483648"/>
            <pc:sldLayoutMk cId="2484179550" sldId="2147483652"/>
          </pc:sldLayoutMkLst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4" creationId="{6F096200-4DDB-1FC4-1DAD-5C296B26759F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5" creationId="{36358D52-2935-F906-0477-E0AB6EAEC4B6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6" creationId="{8096295F-7499-B244-6FBA-597921C8FABA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7" creationId="{7435A3CB-73E1-5C7D-F8AF-A96CE2CBDFCF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8" creationId="{B6F90FAF-A071-162C-3CE9-CE914A288024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9" creationId="{AA22DE04-B4E9-D76B-921A-23F52BC29284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3" creationId="{221D715C-A5D6-5C21-B12E-2C6608B4FDB2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4" creationId="{34DC6F00-79C6-99A3-A1E0-13A455DA0AEE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5" creationId="{8BE80C1B-EE67-3632-400A-40682B22BF18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6" creationId="{C806F448-B7D3-91B2-58C2-833C5844E075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7" creationId="{77DECD61-E670-3083-C870-D12E022EBFE8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8" creationId="{DDD272D7-4497-2403-B0CF-E2580FF0D34F}"/>
            </ac:spMkLst>
          </pc:spChg>
          <pc:picChg chg="add mod">
            <ac:chgData name="Nthanda Manduwi" userId="68292817-a987-48e8-863a-61937d542322" providerId="ADAL" clId="{9D6722C2-5826-4095-A4A8-527D7740D342}" dt="2022-09-07T07:04:02.945" v="80" actId="962"/>
            <ac:picMkLst>
              <pc:docMk/>
              <pc:sldMasterMk cId="4154724525" sldId="2147483648"/>
              <pc:sldLayoutMk cId="2484179550" sldId="2147483652"/>
              <ac:picMk id="3" creationId="{7BB8C625-D69A-5E42-CFF0-7ED4D4BB0865}"/>
            </ac:picMkLst>
          </pc:picChg>
          <pc:picChg chg="del mod">
            <ac:chgData name="Nthanda Manduwi" userId="68292817-a987-48e8-863a-61937d542322" providerId="ADAL" clId="{9D6722C2-5826-4095-A4A8-527D7740D342}" dt="2022-09-07T07:03:57.300" v="77" actId="478"/>
            <ac:picMkLst>
              <pc:docMk/>
              <pc:sldMasterMk cId="4154724525" sldId="2147483648"/>
              <pc:sldLayoutMk cId="2484179550" sldId="2147483652"/>
              <ac:picMk id="10" creationId="{08A46273-E24F-EF4A-BE12-A0343F8ABC7A}"/>
            </ac:picMkLst>
          </pc:picChg>
          <pc:picChg chg="del mod">
            <ac:chgData name="Nthanda Manduwi" userId="68292817-a987-48e8-863a-61937d542322" providerId="ADAL" clId="{9D6722C2-5826-4095-A4A8-527D7740D342}" dt="2022-09-07T07:03:54.937" v="75" actId="478"/>
            <ac:picMkLst>
              <pc:docMk/>
              <pc:sldMasterMk cId="4154724525" sldId="2147483648"/>
              <pc:sldLayoutMk cId="2484179550" sldId="2147483652"/>
              <ac:picMk id="11" creationId="{3B0662A8-114F-4890-A4FE-E1774E52C9E9}"/>
            </ac:picMkLst>
          </pc:picChg>
          <pc:picChg chg="del mod">
            <ac:chgData name="Nthanda Manduwi" userId="68292817-a987-48e8-863a-61937d542322" providerId="ADAL" clId="{9D6722C2-5826-4095-A4A8-527D7740D342}" dt="2022-09-07T07:03:52.558" v="73" actId="478"/>
            <ac:picMkLst>
              <pc:docMk/>
              <pc:sldMasterMk cId="4154724525" sldId="2147483648"/>
              <pc:sldLayoutMk cId="2484179550" sldId="2147483652"/>
              <ac:picMk id="12" creationId="{CAA00E6D-FD37-AEB9-42F1-CD082DC7CACB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7:34.714" v="135"/>
          <pc:sldLayoutMkLst>
            <pc:docMk/>
            <pc:sldMasterMk cId="4154724525" sldId="2147483648"/>
            <pc:sldLayoutMk cId="1459292540" sldId="2147483656"/>
          </pc:sldLayoutMkLst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4" creationId="{96A97C60-B2CC-F6A2-3941-822A8058C6B3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5" creationId="{AC3FC954-370F-309A-8769-779BA1481A81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6" creationId="{0DB995C2-CD62-B439-C602-100E03ADD441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7" creationId="{AB17688C-5EA5-57BF-624D-F1623615051A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8" creationId="{E7B6F288-414E-8F29-CE18-6DB2DF244AAA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9" creationId="{FDF2FCD8-F6EF-304C-932A-9890B1E8ABE5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6" creationId="{D6E347CB-45EA-991C-0C6F-75ED64F59113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7" creationId="{F4F1435A-C26E-E8A8-747F-0501EDA7371C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8" creationId="{22BDB707-D3DD-AD78-6EE4-BACA52354402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9" creationId="{F332A2D7-C02F-7A05-2A48-8DEA836892BA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20" creationId="{6B17A243-C111-F330-0AE3-8D65F517AB79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21" creationId="{C4E65D24-7F65-1C54-C133-71AFE8864FBD}"/>
            </ac:spMkLst>
          </pc:spChg>
          <pc:picChg chg="add mod">
            <ac:chgData name="Nthanda Manduwi" userId="68292817-a987-48e8-863a-61937d542322" providerId="ADAL" clId="{9D6722C2-5826-4095-A4A8-527D7740D342}" dt="2022-09-07T07:07:32.586" v="134" actId="962"/>
            <ac:picMkLst>
              <pc:docMk/>
              <pc:sldMasterMk cId="4154724525" sldId="2147483648"/>
              <pc:sldLayoutMk cId="1459292540" sldId="2147483656"/>
              <ac:picMk id="3" creationId="{864A6B29-3D6A-29C8-6F05-1E93D49C5BA2}"/>
            </ac:picMkLst>
          </pc:picChg>
          <pc:picChg chg="del mod">
            <ac:chgData name="Nthanda Manduwi" userId="68292817-a987-48e8-863a-61937d542322" providerId="ADAL" clId="{9D6722C2-5826-4095-A4A8-527D7740D342}" dt="2022-09-07T07:07:28.851" v="131" actId="478"/>
            <ac:picMkLst>
              <pc:docMk/>
              <pc:sldMasterMk cId="4154724525" sldId="2147483648"/>
              <pc:sldLayoutMk cId="1459292540" sldId="2147483656"/>
              <ac:picMk id="15" creationId="{C09BAC72-5D98-EC6B-911B-8DB1CE06DD2D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8T15:58:14.793" v="172" actId="478"/>
          <pc:sldLayoutMkLst>
            <pc:docMk/>
            <pc:sldMasterMk cId="4154724525" sldId="2147483648"/>
            <pc:sldLayoutMk cId="906983530" sldId="2147483662"/>
          </pc:sldLayoutMkLst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4" creationId="{A8535FB2-38C9-E8C6-316B-B20F69C6BC3C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5" creationId="{0A3A6AA9-B5A4-B82B-EFA2-31E6BC83857F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6" creationId="{BBDB7ACB-68CC-D160-6A90-04B142608284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7" creationId="{1B87CB8A-E735-06A3-F80E-A7FC63CEDE90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9" creationId="{3E891626-B5B4-2C88-AE25-F2123CE54788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0" creationId="{551C6435-F65D-F48F-F83E-714453ACC7EB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11" creationId="{5F845A8D-0441-CDE1-1EEB-6A379D9240D0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4" creationId="{1AF1ED15-D78C-3100-631E-237B97DCE921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5" creationId="{6E4EBCE2-FFCB-5B64-00EE-C0513FEAF425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6" creationId="{964DEF3E-9B1C-1E86-408F-8BC5DBD40E08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19" creationId="{8A2090A4-04C3-0A21-81FB-858C3CB9183B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0" creationId="{F4047561-8914-8C95-3371-FF408A7AF910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1" creationId="{38146653-6691-D093-1770-092058AE2664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2" creationId="{8BDE315B-9E75-4C43-2BB0-4E5E20C3621B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3" creationId="{E298F9EB-5120-AE27-DB64-EF955C047CD0}"/>
            </ac:spMkLst>
          </pc:spChg>
          <pc:picChg chg="add mod">
            <ac:chgData name="Nthanda Manduwi" userId="68292817-a987-48e8-863a-61937d542322" providerId="ADAL" clId="{9D6722C2-5826-4095-A4A8-527D7740D342}" dt="2022-09-07T07:05:08.393" v="95" actId="1076"/>
            <ac:picMkLst>
              <pc:docMk/>
              <pc:sldMasterMk cId="4154724525" sldId="2147483648"/>
              <pc:sldLayoutMk cId="906983530" sldId="2147483662"/>
              <ac:picMk id="3" creationId="{1C4621CC-6DAE-C063-3E48-5BBAD34BAC2C}"/>
            </ac:picMkLst>
          </pc:picChg>
          <pc:picChg chg="del mod">
            <ac:chgData name="Nthanda Manduwi" userId="68292817-a987-48e8-863a-61937d542322" providerId="ADAL" clId="{9D6722C2-5826-4095-A4A8-527D7740D342}" dt="2022-09-07T07:04:23.013" v="84" actId="478"/>
            <ac:picMkLst>
              <pc:docMk/>
              <pc:sldMasterMk cId="4154724525" sldId="2147483648"/>
              <pc:sldLayoutMk cId="906983530" sldId="2147483662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4:24.630" v="86" actId="478"/>
            <ac:picMkLst>
              <pc:docMk/>
              <pc:sldMasterMk cId="4154724525" sldId="2147483648"/>
              <pc:sldLayoutMk cId="906983530" sldId="2147483662"/>
              <ac:picMk id="13" creationId="{16C338A6-2A83-4143-BC90-BD4D43B26964}"/>
            </ac:picMkLst>
          </pc:picChg>
          <pc:picChg chg="del">
            <ac:chgData name="Nthanda Manduwi" userId="68292817-a987-48e8-863a-61937d542322" providerId="ADAL" clId="{9D6722C2-5826-4095-A4A8-527D7740D342}" dt="2022-09-07T07:05:03.077" v="94" actId="21"/>
            <ac:picMkLst>
              <pc:docMk/>
              <pc:sldMasterMk cId="4154724525" sldId="2147483648"/>
              <pc:sldLayoutMk cId="906983530" sldId="2147483662"/>
              <ac:picMk id="17" creationId="{F81C71E2-11FC-4C20-940C-DA779DE2FE7E}"/>
            </ac:picMkLst>
          </pc:picChg>
          <pc:picChg chg="add del mod">
            <ac:chgData name="Nthanda Manduwi" userId="68292817-a987-48e8-863a-61937d542322" providerId="ADAL" clId="{9D6722C2-5826-4095-A4A8-527D7740D342}" dt="2022-09-08T15:58:14.793" v="172" actId="478"/>
            <ac:picMkLst>
              <pc:docMk/>
              <pc:sldMasterMk cId="4154724525" sldId="2147483648"/>
              <pc:sldLayoutMk cId="906983530" sldId="2147483662"/>
              <ac:picMk id="18" creationId="{5B4409EE-85BE-92EE-8FAA-004C429C7227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6:16.345" v="107" actId="962"/>
          <pc:sldLayoutMkLst>
            <pc:docMk/>
            <pc:sldMasterMk cId="4154724525" sldId="2147483648"/>
            <pc:sldLayoutMk cId="3029201279" sldId="2147483663"/>
          </pc:sldLayoutMkLst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4" creationId="{943B1077-04BD-30EE-6ACA-9FE22E92FECB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5" creationId="{9C284A11-5CCA-B3D7-7EE0-3ACBCE769CF7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6" creationId="{6244682A-A09B-EC75-3C1E-6E604D526315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7" creationId="{54D860CB-D8DC-DBBA-C692-CA468DA3DCA4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9" creationId="{3E891626-B5B4-2C88-AE25-F2123CE54788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0" creationId="{551C6435-F65D-F48F-F83E-714453ACC7EB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11" creationId="{705BB8F6-F53C-8AB9-6FA0-186A6477D7C9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4" creationId="{1AF1ED15-D78C-3100-631E-237B97DCE921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5" creationId="{6E4EBCE2-FFCB-5B64-00EE-C0513FEAF425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6" creationId="{964DEF3E-9B1C-1E86-408F-8BC5DBD40E08}"/>
            </ac:spMkLst>
          </pc:spChg>
          <pc:picChg chg="add mod">
            <ac:chgData name="Nthanda Manduwi" userId="68292817-a987-48e8-863a-61937d542322" providerId="ADAL" clId="{9D6722C2-5826-4095-A4A8-527D7740D342}" dt="2022-09-07T07:06:16.345" v="106" actId="27614"/>
            <ac:picMkLst>
              <pc:docMk/>
              <pc:sldMasterMk cId="4154724525" sldId="2147483648"/>
              <pc:sldLayoutMk cId="3029201279" sldId="2147483663"/>
              <ac:picMk id="3" creationId="{3824DD81-A424-4362-F926-3D117857BB48}"/>
            </ac:picMkLst>
          </pc:picChg>
          <pc:picChg chg="del mod">
            <ac:chgData name="Nthanda Manduwi" userId="68292817-a987-48e8-863a-61937d542322" providerId="ADAL" clId="{9D6722C2-5826-4095-A4A8-527D7740D342}" dt="2022-09-07T07:06:08.608" v="99" actId="478"/>
            <ac:picMkLst>
              <pc:docMk/>
              <pc:sldMasterMk cId="4154724525" sldId="2147483648"/>
              <pc:sldLayoutMk cId="3029201279" sldId="2147483663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6:11.940" v="103" actId="478"/>
            <ac:picMkLst>
              <pc:docMk/>
              <pc:sldMasterMk cId="4154724525" sldId="2147483648"/>
              <pc:sldLayoutMk cId="3029201279" sldId="2147483663"/>
              <ac:picMk id="12" creationId="{792E5C71-3B66-E24E-9046-DD3BBDFB4373}"/>
            </ac:picMkLst>
          </pc:picChg>
          <pc:picChg chg="del mod">
            <ac:chgData name="Nthanda Manduwi" userId="68292817-a987-48e8-863a-61937d542322" providerId="ADAL" clId="{9D6722C2-5826-4095-A4A8-527D7740D342}" dt="2022-09-07T07:06:10.221" v="101" actId="478"/>
            <ac:picMkLst>
              <pc:docMk/>
              <pc:sldMasterMk cId="4154724525" sldId="2147483648"/>
              <pc:sldLayoutMk cId="3029201279" sldId="2147483663"/>
              <ac:picMk id="13" creationId="{16C338A6-2A83-4143-BC90-BD4D43B26964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8T15:58:17.987" v="173" actId="478"/>
          <pc:sldLayoutMkLst>
            <pc:docMk/>
            <pc:sldMasterMk cId="4154724525" sldId="2147483648"/>
            <pc:sldLayoutMk cId="66308183" sldId="2147483664"/>
          </pc:sldLayoutMkLst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4" creationId="{6F48F10B-2E51-D7F1-7DF7-19CC1418263B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5" creationId="{8A50C05D-D51C-8BFA-A397-7833A6175405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6" creationId="{B1F56501-5762-A838-F59F-2A78AB1DFC4D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7" creationId="{A12AB44E-50DE-4C9B-8990-A37BB45A2A2A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8" creationId="{C033661E-0D04-07EF-05EA-08C6EC337845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9" creationId="{EE5A905D-A470-E5CE-CFAB-53CCDD9ED054}"/>
            </ac:spMkLst>
          </pc:spChg>
          <pc:spChg chg="add 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3" creationId="{221D715C-A5D6-5C21-B12E-2C6608B4FDB2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4" creationId="{34DC6F00-79C6-99A3-A1E0-13A455DA0AEE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5" creationId="{8BE80C1B-EE67-3632-400A-40682B22BF18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6" creationId="{C806F448-B7D3-91B2-58C2-833C5844E075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7" creationId="{77DECD61-E670-3083-C870-D12E022EBFE8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8" creationId="{DDD272D7-4497-2403-B0CF-E2580FF0D34F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1" creationId="{BCE71D66-2C0E-7BD6-D908-5972EDDDBDC7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2" creationId="{94792E9F-EE8C-36A7-9177-2DDE8951A370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3" creationId="{E8157C65-7688-88F5-5169-6AFADB056835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4" creationId="{05B5BFC6-9BAA-3BA3-14A9-ADEE8989CC2E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5" creationId="{A209831B-2070-163C-B0C5-B8F0C828893C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6" creationId="{407F9EA1-6A24-FF5C-4BBA-9146376B93FE}"/>
            </ac:spMkLst>
          </pc:spChg>
          <pc:picChg chg="add mod">
            <ac:chgData name="Nthanda Manduwi" userId="68292817-a987-48e8-863a-61937d542322" providerId="ADAL" clId="{9D6722C2-5826-4095-A4A8-527D7740D342}" dt="2022-09-07T07:06:42.310" v="118" actId="962"/>
            <ac:picMkLst>
              <pc:docMk/>
              <pc:sldMasterMk cId="4154724525" sldId="2147483648"/>
              <pc:sldLayoutMk cId="66308183" sldId="2147483664"/>
              <ac:picMk id="3" creationId="{D14C1136-2082-9E1A-8076-7AF164D3992A}"/>
            </ac:picMkLst>
          </pc:picChg>
          <pc:picChg chg="del mod">
            <ac:chgData name="Nthanda Manduwi" userId="68292817-a987-48e8-863a-61937d542322" providerId="ADAL" clId="{9D6722C2-5826-4095-A4A8-527D7740D342}" dt="2022-09-07T07:06:35.966" v="114" actId="478"/>
            <ac:picMkLst>
              <pc:docMk/>
              <pc:sldMasterMk cId="4154724525" sldId="2147483648"/>
              <pc:sldLayoutMk cId="66308183" sldId="2147483664"/>
              <ac:picMk id="11" creationId="{3B0662A8-114F-4890-A4FE-E1774E52C9E9}"/>
            </ac:picMkLst>
          </pc:picChg>
          <pc:picChg chg="del mod">
            <ac:chgData name="Nthanda Manduwi" userId="68292817-a987-48e8-863a-61937d542322" providerId="ADAL" clId="{9D6722C2-5826-4095-A4A8-527D7740D342}" dt="2022-09-07T07:06:33.657" v="112" actId="478"/>
            <ac:picMkLst>
              <pc:docMk/>
              <pc:sldMasterMk cId="4154724525" sldId="2147483648"/>
              <pc:sldLayoutMk cId="66308183" sldId="2147483664"/>
              <ac:picMk id="12" creationId="{CAA00E6D-FD37-AEB9-42F1-CD082DC7CACB}"/>
            </ac:picMkLst>
          </pc:picChg>
          <pc:picChg chg="add del mod">
            <ac:chgData name="Nthanda Manduwi" userId="68292817-a987-48e8-863a-61937d542322" providerId="ADAL" clId="{9D6722C2-5826-4095-A4A8-527D7740D342}" dt="2022-09-08T15:58:17.987" v="173" actId="478"/>
            <ac:picMkLst>
              <pc:docMk/>
              <pc:sldMasterMk cId="4154724525" sldId="2147483648"/>
              <pc:sldLayoutMk cId="66308183" sldId="2147483664"/>
              <ac:picMk id="19" creationId="{92FB5AC7-BA8E-57EA-B34A-4F479E3EA2BB}"/>
            </ac:picMkLst>
          </pc:picChg>
          <pc:picChg chg="del mod">
            <ac:chgData name="Nthanda Manduwi" userId="68292817-a987-48e8-863a-61937d542322" providerId="ADAL" clId="{9D6722C2-5826-4095-A4A8-527D7740D342}" dt="2022-09-07T07:06:57.165" v="122" actId="21"/>
            <ac:picMkLst>
              <pc:docMk/>
              <pc:sldMasterMk cId="4154724525" sldId="2147483648"/>
              <pc:sldLayoutMk cId="66308183" sldId="2147483664"/>
              <ac:picMk id="20" creationId="{D26D4152-40E6-44E8-9BA4-19406D5E24B8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2:37.111" v="53" actId="208"/>
          <pc:sldLayoutMkLst>
            <pc:docMk/>
            <pc:sldMasterMk cId="4154724525" sldId="2147483648"/>
            <pc:sldLayoutMk cId="3171379621" sldId="2147483665"/>
          </pc:sldLayoutMkLst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4" creationId="{26886B70-85B3-BCCF-EDFB-7ABF0FA5730B}"/>
            </ac:spMkLst>
          </pc:spChg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5" creationId="{A579BBBD-4F80-0BC8-5BC0-241E83BD0557}"/>
            </ac:spMkLst>
          </pc:spChg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6" creationId="{9BB8290C-5A8E-649A-D9CC-D95A83A82322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19" creationId="{E3C314FA-EE57-6CD9-9738-A18584841AF2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20" creationId="{C912447D-C764-BBC1-6537-153B24A4707F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21" creationId="{5CCAB875-D3E7-0E02-8A84-9C93DA572EF1}"/>
            </ac:spMkLst>
          </pc:spChg>
          <pc:picChg chg="add mod">
            <ac:chgData name="Nthanda Manduwi" userId="68292817-a987-48e8-863a-61937d542322" providerId="ADAL" clId="{9D6722C2-5826-4095-A4A8-527D7740D342}" dt="2022-09-07T07:00:19.122" v="23" actId="27614"/>
            <ac:picMkLst>
              <pc:docMk/>
              <pc:sldMasterMk cId="4154724525" sldId="2147483648"/>
              <pc:sldLayoutMk cId="3171379621" sldId="2147483665"/>
              <ac:picMk id="3" creationId="{5762901D-894F-2724-DFA9-55C9E9605E49}"/>
            </ac:picMkLst>
          </pc:picChg>
          <pc:picChg chg="add mod">
            <ac:chgData name="Nthanda Manduwi" userId="68292817-a987-48e8-863a-61937d542322" providerId="ADAL" clId="{9D6722C2-5826-4095-A4A8-527D7740D342}" dt="2022-09-07T07:00:19.122" v="24" actId="962"/>
            <ac:picMkLst>
              <pc:docMk/>
              <pc:sldMasterMk cId="4154724525" sldId="2147483648"/>
              <pc:sldLayoutMk cId="3171379621" sldId="2147483665"/>
              <ac:picMk id="8" creationId="{71729DED-3A58-D5C5-ED72-E91BB7F9B4E9}"/>
            </ac:picMkLst>
          </pc:picChg>
          <pc:picChg chg="mod">
            <ac:chgData name="Nthanda Manduwi" userId="68292817-a987-48e8-863a-61937d542322" providerId="ADAL" clId="{9D6722C2-5826-4095-A4A8-527D7740D342}" dt="2022-09-07T07:00:13.389" v="20" actId="1076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  <pc:picChg chg="del">
            <ac:chgData name="Nthanda Manduwi" userId="68292817-a987-48e8-863a-61937d542322" providerId="ADAL" clId="{9D6722C2-5826-4095-A4A8-527D7740D342}" dt="2022-09-07T07:00:10.660" v="18" actId="21"/>
            <ac:picMkLst>
              <pc:docMk/>
              <pc:sldMasterMk cId="4154724525" sldId="2147483648"/>
              <pc:sldLayoutMk cId="3171379621" sldId="2147483665"/>
              <ac:picMk id="26" creationId="{7C141033-2E7C-6D7E-4A11-00DC9E97BDAC}"/>
            </ac:picMkLst>
          </pc:picChg>
          <pc:cxnChg chg="add mod">
            <ac:chgData name="Nthanda Manduwi" userId="68292817-a987-48e8-863a-61937d542322" providerId="ADAL" clId="{9D6722C2-5826-4095-A4A8-527D7740D342}" dt="2022-09-07T07:02:37.111" v="53" actId="208"/>
            <ac:cxnSpMkLst>
              <pc:docMk/>
              <pc:sldMasterMk cId="4154724525" sldId="2147483648"/>
              <pc:sldLayoutMk cId="3171379621" sldId="2147483665"/>
              <ac:cxnSpMk id="7" creationId="{6113497D-833E-080A-D74C-138B468F652A}"/>
            </ac:cxnSpMkLst>
          </pc:cxnChg>
          <pc:cxnChg chg="add del">
            <ac:chgData name="Nthanda Manduwi" userId="68292817-a987-48e8-863a-61937d542322" providerId="ADAL" clId="{9D6722C2-5826-4095-A4A8-527D7740D342}" dt="2022-09-07T07:00:10.660" v="18" actId="21"/>
            <ac:cxnSpMkLst>
              <pc:docMk/>
              <pc:sldMasterMk cId="4154724525" sldId="2147483648"/>
              <pc:sldLayoutMk cId="3171379621" sldId="2147483665"/>
              <ac:cxnSpMk id="23" creationId="{08C12748-6D43-107A-AFC5-86ABB08791C7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316F04-B8A5-9F74-A6AA-2132F7FC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t>10/19/2022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CF7B4-9781-87D2-A69B-65A3D5B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9193"/>
                </a:solidFill>
                <a:latin typeface="Tw Cen MT" panose="020B0602020104020603" pitchFamily="34" charset="0"/>
              </a:rPr>
              <a:t>Grounding ECD in Systems Theory</a:t>
            </a:r>
            <a:endParaRPr lang="en-US" b="1" dirty="0">
              <a:solidFill>
                <a:srgbClr val="009193"/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Sarah Klier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DEval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>
                <a:latin typeface="Tw Cen MT" panose="020B0602020104020603" pitchFamily="34" charset="77"/>
                <a:cs typeface="Calibri"/>
              </a:rPr>
              <a:t>TITLE…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9" y="466523"/>
            <a:ext cx="9801204" cy="61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39" y="1592873"/>
            <a:ext cx="1933845" cy="1609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27" y="2141415"/>
            <a:ext cx="1274442" cy="15409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9" y="1902082"/>
            <a:ext cx="3658111" cy="20195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99" y="4416525"/>
            <a:ext cx="1981477" cy="20576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127" y="3971048"/>
            <a:ext cx="1657933" cy="22835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397" y="3921664"/>
            <a:ext cx="4327376" cy="27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Charachteristics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97" y="3921664"/>
            <a:ext cx="4327376" cy="2731488"/>
          </a:xfrm>
          <a:prstGeom prst="rect">
            <a:avLst/>
          </a:prstGeom>
        </p:spPr>
      </p:pic>
      <p:pic>
        <p:nvPicPr>
          <p:cNvPr id="11" name="Inhaltsplatzhalt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313" y="1462088"/>
            <a:ext cx="3100524" cy="2823273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 rot="1633641">
            <a:off x="3837355" y="2999232"/>
            <a:ext cx="2782277" cy="687754"/>
          </a:xfrm>
          <a:prstGeom prst="rightArrow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9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feil nach rechts 11"/>
          <p:cNvSpPr/>
          <p:nvPr/>
        </p:nvSpPr>
        <p:spPr>
          <a:xfrm rot="1633641">
            <a:off x="3837355" y="2999232"/>
            <a:ext cx="2782277" cy="687754"/>
          </a:xfrm>
          <a:prstGeom prst="rightArrow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Complementarity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97" y="3921664"/>
            <a:ext cx="4327376" cy="2731488"/>
          </a:xfrm>
          <a:prstGeom prst="rect">
            <a:avLst/>
          </a:prstGeom>
        </p:spPr>
      </p:pic>
      <p:pic>
        <p:nvPicPr>
          <p:cNvPr id="11" name="Inhaltsplatzhalt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313" y="1462088"/>
            <a:ext cx="4265016" cy="388363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39175" y="4085741"/>
            <a:ext cx="914400" cy="28916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89448" y="53694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Each new perspective on a system adds important information. However, it can be challenging to accept the existence of different and potentially conflicting “truths.”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03" y="1592786"/>
            <a:ext cx="3524702" cy="36061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03" y="212306"/>
            <a:ext cx="4542423" cy="63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0BB25D-2FF7-4279-A760-140AD81464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5e6f84-5843-49cc-89a8-d7ee1a915182"/>
    <ds:schemaRef ds:uri="d75abbe9-4b63-46ba-acaa-ae82d37ec5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84210-E5F3-4748-97ED-EA421F0EB426}"/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</Words>
  <Application>Microsoft Office PowerPoint</Application>
  <PresentationFormat>Breitbild</PresentationFormat>
  <Paragraphs>12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PowerPoint-Präsentation</vt:lpstr>
      <vt:lpstr>TITLE…</vt:lpstr>
      <vt:lpstr>Systems</vt:lpstr>
      <vt:lpstr>Charachteristics of systems</vt:lpstr>
      <vt:lpstr>Complementarity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Klier, Sarah Desirée</cp:lastModifiedBy>
  <cp:revision>35</cp:revision>
  <dcterms:created xsi:type="dcterms:W3CDTF">2022-05-05T16:01:45Z</dcterms:created>
  <dcterms:modified xsi:type="dcterms:W3CDTF">2022-10-19T12:14:21Z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