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5"/>
  </p:notesMasterIdLst>
  <p:sldIdLst>
    <p:sldId id="311" r:id="rId2"/>
    <p:sldId id="286" r:id="rId3"/>
    <p:sldId id="277" r:id="rId4"/>
    <p:sldId id="259" r:id="rId5"/>
    <p:sldId id="264" r:id="rId6"/>
    <p:sldId id="265" r:id="rId7"/>
    <p:sldId id="290" r:id="rId8"/>
    <p:sldId id="308" r:id="rId9"/>
    <p:sldId id="261" r:id="rId10"/>
    <p:sldId id="285" r:id="rId11"/>
    <p:sldId id="258" r:id="rId12"/>
    <p:sldId id="309" r:id="rId13"/>
    <p:sldId id="287" r:id="rId14"/>
  </p:sldIdLst>
  <p:sldSz cx="9144000" cy="5143500" type="screen16x9"/>
  <p:notesSz cx="6858000" cy="9144000"/>
  <p:embeddedFontLst>
    <p:embeddedFont>
      <p:font typeface="Didact Gothic" charset="0"/>
      <p:regular r:id="rId16"/>
    </p:embeddedFont>
    <p:embeddedFont>
      <p:font typeface="Coming Soon" charset="0"/>
      <p:regular r:id="rId17"/>
    </p:embeddedFont>
    <p:embeddedFont>
      <p:font typeface="Calibri" pitchFamily="34" charset="0"/>
      <p:regular r:id="rId18"/>
      <p:bold r:id="rId19"/>
      <p:italic r:id="rId20"/>
      <p:boldItalic r:id="rId21"/>
    </p:embeddedFont>
    <p:embeddedFont>
      <p:font typeface="Roboto" charset="0"/>
      <p:regular r:id="rId22"/>
      <p:bold r:id="rId23"/>
      <p:italic r:id="rId24"/>
      <p:boldItalic r:id="rId25"/>
    </p:embeddedFont>
    <p:embeddedFont>
      <p:font typeface="Staatliches" charset="0"/>
      <p:regular r:id="rId26"/>
    </p:embeddedFont>
    <p:embeddedFont>
      <p:font typeface="Open Sans" charset="0"/>
      <p:regular r:id="rId27"/>
      <p:bold r:id="rId28"/>
      <p:italic r:id="rId29"/>
      <p:boldItalic r:id="rId30"/>
    </p:embeddedFont>
    <p:embeddedFont>
      <p:font typeface="Comfortaa"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F"/>
    <a:srgbClr val="4C376A"/>
    <a:srgbClr val="F6EF4F"/>
    <a:srgbClr val="63B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90A88F2-99E5-458F-AC08-D3B3D9DD6DA6}">
  <a:tblStyle styleId="{390A88F2-99E5-458F-AC08-D3B3D9DD6D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8"/>
    <p:restoredTop sz="81935"/>
  </p:normalViewPr>
  <p:slideViewPr>
    <p:cSldViewPr snapToGrid="0">
      <p:cViewPr>
        <p:scale>
          <a:sx n="83" d="100"/>
          <a:sy n="83" d="100"/>
        </p:scale>
        <p:origin x="-932"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0456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Bottom right Blue circle: Gaby</a:t>
            </a:r>
          </a:p>
          <a:p>
            <a:pPr marL="0" lvl="0" indent="0" algn="l" rtl="0">
              <a:spcBef>
                <a:spcPts val="0"/>
              </a:spcBef>
              <a:spcAft>
                <a:spcPts val="0"/>
              </a:spcAft>
              <a:buNone/>
            </a:pPr>
            <a:r>
              <a:rPr lang="en-US" dirty="0"/>
              <a:t>Bottom right Yellow circle: Marco</a:t>
            </a:r>
          </a:p>
        </p:txBody>
      </p:sp>
    </p:spTree>
    <p:extLst>
      <p:ext uri="{BB962C8B-B14F-4D97-AF65-F5344CB8AC3E}">
        <p14:creationId xmlns:p14="http://schemas.microsoft.com/office/powerpoint/2010/main" val="220693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af111183c5_1_1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af111183c5_1_1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f111183c5_1_1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f111183c5_1_1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af111183c5_1_1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af111183c5_1_1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af111183c5_1_1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af111183c5_1_1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a04d9405f5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a04d9405f5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af111183c5_1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af111183c5_1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af111183c5_1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af111183c5_1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af111183c5_1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af111183c5_1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af111183c5_1_1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af111183c5_1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264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af111183c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af111183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12" name="Picture 11" descr="A picture containing text, monitor, screen, painted&#10;&#10;Description automatically generated">
            <a:extLst>
              <a:ext uri="{FF2B5EF4-FFF2-40B4-BE49-F238E27FC236}">
                <a16:creationId xmlns:a16="http://schemas.microsoft.com/office/drawing/2014/main" xmlns="" id="{431C555A-50B6-BE80-AD0A-EFA88451ECAA}"/>
              </a:ext>
            </a:extLst>
          </p:cNvPr>
          <p:cNvPicPr>
            <a:picLocks noChangeAspect="1"/>
          </p:cNvPicPr>
          <p:nvPr userDrawn="1"/>
        </p:nvPicPr>
        <p:blipFill rotWithShape="1">
          <a:blip r:embed="rId2"/>
          <a:srcRect l="65690" t="4883" r="5881" b="7201"/>
          <a:stretch/>
        </p:blipFill>
        <p:spPr>
          <a:xfrm rot="5400000">
            <a:off x="4202957" y="-4105604"/>
            <a:ext cx="643404" cy="8730631"/>
          </a:xfrm>
          <a:prstGeom prst="rect">
            <a:avLst/>
          </a:prstGeom>
        </p:spPr>
      </p:pic>
      <p:sp>
        <p:nvSpPr>
          <p:cNvPr id="24" name="Google Shape;24;p3"/>
          <p:cNvSpPr txBox="1">
            <a:spLocks noGrp="1"/>
          </p:cNvSpPr>
          <p:nvPr>
            <p:ph type="title"/>
          </p:nvPr>
        </p:nvSpPr>
        <p:spPr>
          <a:xfrm rot="-21855">
            <a:off x="3423310" y="2256077"/>
            <a:ext cx="2076342" cy="74131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300"/>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endParaRPr/>
          </a:p>
        </p:txBody>
      </p:sp>
      <p:sp>
        <p:nvSpPr>
          <p:cNvPr id="25" name="Google Shape;25;p3"/>
          <p:cNvSpPr txBox="1">
            <a:spLocks noGrp="1"/>
          </p:cNvSpPr>
          <p:nvPr>
            <p:ph type="title" idx="2" hasCustomPrompt="1"/>
          </p:nvPr>
        </p:nvSpPr>
        <p:spPr>
          <a:xfrm rot="-21855">
            <a:off x="3423310" y="1529360"/>
            <a:ext cx="2076342" cy="74131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 name="Google Shape;26;p3"/>
          <p:cNvSpPr txBox="1">
            <a:spLocks noGrp="1"/>
          </p:cNvSpPr>
          <p:nvPr>
            <p:ph type="subTitle" idx="1"/>
          </p:nvPr>
        </p:nvSpPr>
        <p:spPr>
          <a:xfrm rot="-22116">
            <a:off x="2869915" y="2893124"/>
            <a:ext cx="3404170" cy="741316"/>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None/>
              <a:defRPr sz="1800">
                <a:solidFill>
                  <a:schemeClr val="dk1"/>
                </a:solidFill>
              </a:defRPr>
            </a:lvl1pPr>
            <a:lvl2pPr lvl="1"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ct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cxnSp>
        <p:nvCxnSpPr>
          <p:cNvPr id="27" name="Google Shape;27;p3"/>
          <p:cNvCxnSpPr/>
          <p:nvPr/>
        </p:nvCxnSpPr>
        <p:spPr>
          <a:xfrm>
            <a:off x="301104" y="-28875"/>
            <a:ext cx="0" cy="5176200"/>
          </a:xfrm>
          <a:prstGeom prst="straightConnector1">
            <a:avLst/>
          </a:prstGeom>
          <a:noFill/>
          <a:ln w="38100" cap="flat" cmpd="sng">
            <a:solidFill>
              <a:schemeClr val="dk1"/>
            </a:solidFill>
            <a:prstDash val="solid"/>
            <a:round/>
            <a:headEnd type="none" w="med" len="med"/>
            <a:tailEnd type="none" w="med" len="med"/>
          </a:ln>
        </p:spPr>
      </p:cxnSp>
      <p:cxnSp>
        <p:nvCxnSpPr>
          <p:cNvPr id="29" name="Google Shape;29;p3"/>
          <p:cNvCxnSpPr/>
          <p:nvPr/>
        </p:nvCxnSpPr>
        <p:spPr>
          <a:xfrm>
            <a:off x="291604" y="546100"/>
            <a:ext cx="8907900" cy="0"/>
          </a:xfrm>
          <a:prstGeom prst="straightConnector1">
            <a:avLst/>
          </a:prstGeom>
          <a:noFill/>
          <a:ln w="38100" cap="flat" cmpd="sng">
            <a:solidFill>
              <a:schemeClr val="dk1"/>
            </a:solidFill>
            <a:prstDash val="solid"/>
            <a:round/>
            <a:headEnd type="none" w="med" len="med"/>
            <a:tailEnd type="none" w="med" len="med"/>
          </a:ln>
        </p:spPr>
      </p:cxnSp>
      <p:cxnSp>
        <p:nvCxnSpPr>
          <p:cNvPr id="31" name="Google Shape;31;p3"/>
          <p:cNvCxnSpPr/>
          <p:nvPr/>
        </p:nvCxnSpPr>
        <p:spPr>
          <a:xfrm>
            <a:off x="8530700" y="-282575"/>
            <a:ext cx="0" cy="4995600"/>
          </a:xfrm>
          <a:prstGeom prst="straightConnector1">
            <a:avLst/>
          </a:prstGeom>
          <a:noFill/>
          <a:ln w="38100" cap="flat" cmpd="sng">
            <a:solidFill>
              <a:schemeClr val="dk1"/>
            </a:solidFill>
            <a:prstDash val="solid"/>
            <a:round/>
            <a:headEnd type="none" w="med" len="med"/>
            <a:tailEnd type="none" w="med" len="med"/>
          </a:ln>
        </p:spPr>
      </p:cxnSp>
      <p:cxnSp>
        <p:nvCxnSpPr>
          <p:cNvPr id="32" name="Google Shape;32;p3"/>
          <p:cNvCxnSpPr>
            <a:cxnSpLocks/>
          </p:cNvCxnSpPr>
          <p:nvPr/>
        </p:nvCxnSpPr>
        <p:spPr>
          <a:xfrm>
            <a:off x="-300996" y="4713075"/>
            <a:ext cx="9500500" cy="0"/>
          </a:xfrm>
          <a:prstGeom prst="straightConnector1">
            <a:avLst/>
          </a:prstGeom>
          <a:noFill/>
          <a:ln w="38100" cap="flat" cmpd="sng">
            <a:solidFill>
              <a:schemeClr val="dk1"/>
            </a:solidFill>
            <a:prstDash val="solid"/>
            <a:round/>
            <a:headEnd type="none" w="med" len="med"/>
            <a:tailEnd type="none" w="med" len="med"/>
          </a:ln>
        </p:spPr>
      </p:cxnSp>
      <p:pic>
        <p:nvPicPr>
          <p:cNvPr id="6" name="Picture 5">
            <a:extLst>
              <a:ext uri="{FF2B5EF4-FFF2-40B4-BE49-F238E27FC236}">
                <a16:creationId xmlns:a16="http://schemas.microsoft.com/office/drawing/2014/main" xmlns="" id="{67AB0E48-8E6D-0D0D-1715-84BD00BB26B3}"/>
              </a:ext>
            </a:extLst>
          </p:cNvPr>
          <p:cNvPicPr>
            <a:picLocks noChangeAspect="1"/>
          </p:cNvPicPr>
          <p:nvPr userDrawn="1"/>
        </p:nvPicPr>
        <p:blipFill rotWithShape="1">
          <a:blip r:embed="rId3"/>
          <a:srcRect l="8874" t="8525" r="68649" b="53122"/>
          <a:stretch/>
        </p:blipFill>
        <p:spPr>
          <a:xfrm>
            <a:off x="52692" y="870887"/>
            <a:ext cx="496823" cy="476845"/>
          </a:xfrm>
          <a:prstGeom prst="rect">
            <a:avLst/>
          </a:prstGeom>
        </p:spPr>
      </p:pic>
      <p:pic>
        <p:nvPicPr>
          <p:cNvPr id="7" name="Picture 6">
            <a:extLst>
              <a:ext uri="{FF2B5EF4-FFF2-40B4-BE49-F238E27FC236}">
                <a16:creationId xmlns:a16="http://schemas.microsoft.com/office/drawing/2014/main" xmlns="" id="{0772FFC0-D725-81CB-1872-A54AE8A576C0}"/>
              </a:ext>
            </a:extLst>
          </p:cNvPr>
          <p:cNvPicPr>
            <a:picLocks noChangeAspect="1"/>
          </p:cNvPicPr>
          <p:nvPr userDrawn="1"/>
        </p:nvPicPr>
        <p:blipFill rotWithShape="1">
          <a:blip r:embed="rId3"/>
          <a:srcRect l="8874" t="8525" r="68649" b="53122"/>
          <a:stretch/>
        </p:blipFill>
        <p:spPr>
          <a:xfrm>
            <a:off x="52692" y="1860443"/>
            <a:ext cx="496823" cy="476845"/>
          </a:xfrm>
          <a:prstGeom prst="rect">
            <a:avLst/>
          </a:prstGeom>
        </p:spPr>
      </p:pic>
      <p:pic>
        <p:nvPicPr>
          <p:cNvPr id="8" name="Picture 7">
            <a:extLst>
              <a:ext uri="{FF2B5EF4-FFF2-40B4-BE49-F238E27FC236}">
                <a16:creationId xmlns:a16="http://schemas.microsoft.com/office/drawing/2014/main" xmlns="" id="{98D089ED-0BAF-3B5B-DC1E-D14BDF8E3EA7}"/>
              </a:ext>
            </a:extLst>
          </p:cNvPr>
          <p:cNvPicPr>
            <a:picLocks noChangeAspect="1"/>
          </p:cNvPicPr>
          <p:nvPr userDrawn="1"/>
        </p:nvPicPr>
        <p:blipFill rotWithShape="1">
          <a:blip r:embed="rId3"/>
          <a:srcRect l="8874" t="8525" r="68649" b="53122"/>
          <a:stretch/>
        </p:blipFill>
        <p:spPr>
          <a:xfrm>
            <a:off x="52692" y="2849999"/>
            <a:ext cx="496823" cy="476845"/>
          </a:xfrm>
          <a:prstGeom prst="rect">
            <a:avLst/>
          </a:prstGeom>
        </p:spPr>
      </p:pic>
      <p:pic>
        <p:nvPicPr>
          <p:cNvPr id="9" name="Picture 8">
            <a:extLst>
              <a:ext uri="{FF2B5EF4-FFF2-40B4-BE49-F238E27FC236}">
                <a16:creationId xmlns:a16="http://schemas.microsoft.com/office/drawing/2014/main" xmlns="" id="{BEAF323D-6CAA-E69D-E0DD-7D692E4DC2A1}"/>
              </a:ext>
            </a:extLst>
          </p:cNvPr>
          <p:cNvPicPr>
            <a:picLocks noChangeAspect="1"/>
          </p:cNvPicPr>
          <p:nvPr userDrawn="1"/>
        </p:nvPicPr>
        <p:blipFill rotWithShape="1">
          <a:blip r:embed="rId3"/>
          <a:srcRect l="8874" t="8525" r="68649" b="53122"/>
          <a:stretch/>
        </p:blipFill>
        <p:spPr>
          <a:xfrm>
            <a:off x="52692" y="3839556"/>
            <a:ext cx="496823" cy="4768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24">
    <p:bg>
      <p:bgPr>
        <a:solidFill>
          <a:schemeClr val="accent5"/>
        </a:solidFill>
        <a:effectLst/>
      </p:bgPr>
    </p:bg>
    <p:spTree>
      <p:nvGrpSpPr>
        <p:cNvPr id="1" name="Shape 322"/>
        <p:cNvGrpSpPr/>
        <p:nvPr/>
      </p:nvGrpSpPr>
      <p:grpSpPr>
        <a:xfrm>
          <a:off x="0" y="0"/>
          <a:ext cx="0" cy="0"/>
          <a:chOff x="0" y="0"/>
          <a:chExt cx="0" cy="0"/>
        </a:xfrm>
      </p:grpSpPr>
      <p:sp>
        <p:nvSpPr>
          <p:cNvPr id="323" name="Google Shape;323;p32"/>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cxnSp>
        <p:nvCxnSpPr>
          <p:cNvPr id="324" name="Google Shape;324;p32"/>
          <p:cNvCxnSpPr/>
          <p:nvPr/>
        </p:nvCxnSpPr>
        <p:spPr>
          <a:xfrm rot="10800000">
            <a:off x="-10450" y="5024425"/>
            <a:ext cx="9195600" cy="0"/>
          </a:xfrm>
          <a:prstGeom prst="straightConnector1">
            <a:avLst/>
          </a:prstGeom>
          <a:noFill/>
          <a:ln w="114300" cap="flat" cmpd="sng">
            <a:solidFill>
              <a:schemeClr val="dk1"/>
            </a:solidFill>
            <a:prstDash val="solid"/>
            <a:round/>
            <a:headEnd type="none" w="med" len="med"/>
            <a:tailEnd type="none" w="med" len="med"/>
          </a:ln>
        </p:spPr>
      </p:cxnSp>
      <p:cxnSp>
        <p:nvCxnSpPr>
          <p:cNvPr id="325" name="Google Shape;325;p32"/>
          <p:cNvCxnSpPr/>
          <p:nvPr/>
        </p:nvCxnSpPr>
        <p:spPr>
          <a:xfrm>
            <a:off x="437000" y="-19100"/>
            <a:ext cx="0" cy="5224800"/>
          </a:xfrm>
          <a:prstGeom prst="straightConnector1">
            <a:avLst/>
          </a:prstGeom>
          <a:noFill/>
          <a:ln w="114300" cap="flat" cmpd="sng">
            <a:solidFill>
              <a:schemeClr val="dk1"/>
            </a:solidFill>
            <a:prstDash val="solid"/>
            <a:round/>
            <a:headEnd type="none" w="med" len="med"/>
            <a:tailEnd type="none" w="med" len="med"/>
          </a:ln>
        </p:spPr>
      </p:cxnSp>
      <p:sp>
        <p:nvSpPr>
          <p:cNvPr id="328" name="Google Shape;328;p32"/>
          <p:cNvSpPr txBox="1">
            <a:spLocks noGrp="1"/>
          </p:cNvSpPr>
          <p:nvPr>
            <p:ph type="subTitle" idx="1"/>
          </p:nvPr>
        </p:nvSpPr>
        <p:spPr>
          <a:xfrm>
            <a:off x="1069325" y="1626925"/>
            <a:ext cx="3753000" cy="1600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pic>
        <p:nvPicPr>
          <p:cNvPr id="2" name="Picture 1">
            <a:extLst>
              <a:ext uri="{FF2B5EF4-FFF2-40B4-BE49-F238E27FC236}">
                <a16:creationId xmlns:a16="http://schemas.microsoft.com/office/drawing/2014/main" xmlns="" id="{54C5A897-4AE3-DB9F-5CD4-479E7BDCF693}"/>
              </a:ext>
            </a:extLst>
          </p:cNvPr>
          <p:cNvPicPr>
            <a:picLocks noChangeAspect="1"/>
          </p:cNvPicPr>
          <p:nvPr userDrawn="1"/>
        </p:nvPicPr>
        <p:blipFill rotWithShape="1">
          <a:blip r:embed="rId2"/>
          <a:srcRect l="66872" t="10040" r="11176" b="51477"/>
          <a:stretch/>
        </p:blipFill>
        <p:spPr>
          <a:xfrm>
            <a:off x="7723617" y="-233551"/>
            <a:ext cx="1437566" cy="1417656"/>
          </a:xfrm>
          <a:prstGeom prst="rect">
            <a:avLst/>
          </a:prstGeom>
        </p:spPr>
      </p:pic>
      <p:pic>
        <p:nvPicPr>
          <p:cNvPr id="3" name="Picture 2" descr="A picture containing text, monitor, screen, painted&#10;&#10;Description automatically generated">
            <a:extLst>
              <a:ext uri="{FF2B5EF4-FFF2-40B4-BE49-F238E27FC236}">
                <a16:creationId xmlns:a16="http://schemas.microsoft.com/office/drawing/2014/main" xmlns="" id="{B7745AB4-0A54-83AB-AE63-4C728E7946FB}"/>
              </a:ext>
            </a:extLst>
          </p:cNvPr>
          <p:cNvPicPr>
            <a:picLocks noChangeAspect="1"/>
          </p:cNvPicPr>
          <p:nvPr userDrawn="1"/>
        </p:nvPicPr>
        <p:blipFill rotWithShape="1">
          <a:blip r:embed="rId3"/>
          <a:srcRect l="65690" t="4883" r="5881" b="7201"/>
          <a:stretch/>
        </p:blipFill>
        <p:spPr>
          <a:xfrm>
            <a:off x="108390" y="1841681"/>
            <a:ext cx="657220" cy="300146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17">
    <p:spTree>
      <p:nvGrpSpPr>
        <p:cNvPr id="1" name="Shape 345"/>
        <p:cNvGrpSpPr/>
        <p:nvPr/>
      </p:nvGrpSpPr>
      <p:grpSpPr>
        <a:xfrm>
          <a:off x="0" y="0"/>
          <a:ext cx="0" cy="0"/>
          <a:chOff x="0" y="0"/>
          <a:chExt cx="0" cy="0"/>
        </a:xfrm>
      </p:grpSpPr>
      <p:sp>
        <p:nvSpPr>
          <p:cNvPr id="346" name="Google Shape;346;p34"/>
          <p:cNvSpPr/>
          <p:nvPr/>
        </p:nvSpPr>
        <p:spPr>
          <a:xfrm>
            <a:off x="0" y="0"/>
            <a:ext cx="3748200" cy="471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34"/>
          <p:cNvCxnSpPr/>
          <p:nvPr/>
        </p:nvCxnSpPr>
        <p:spPr>
          <a:xfrm>
            <a:off x="-9875" y="1256675"/>
            <a:ext cx="9227400" cy="0"/>
          </a:xfrm>
          <a:prstGeom prst="straightConnector1">
            <a:avLst/>
          </a:prstGeom>
          <a:noFill/>
          <a:ln w="38100" cap="flat" cmpd="sng">
            <a:solidFill>
              <a:schemeClr val="dk1"/>
            </a:solidFill>
            <a:prstDash val="solid"/>
            <a:round/>
            <a:headEnd type="none" w="med" len="med"/>
            <a:tailEnd type="none" w="med" len="med"/>
          </a:ln>
        </p:spPr>
      </p:cxnSp>
      <p:cxnSp>
        <p:nvCxnSpPr>
          <p:cNvPr id="348" name="Google Shape;348;p34"/>
          <p:cNvCxnSpPr/>
          <p:nvPr/>
        </p:nvCxnSpPr>
        <p:spPr>
          <a:xfrm rot="10800000">
            <a:off x="8518825" y="-100"/>
            <a:ext cx="0" cy="5157300"/>
          </a:xfrm>
          <a:prstGeom prst="straightConnector1">
            <a:avLst/>
          </a:prstGeom>
          <a:noFill/>
          <a:ln w="38100" cap="flat" cmpd="sng">
            <a:solidFill>
              <a:schemeClr val="dk1"/>
            </a:solidFill>
            <a:prstDash val="solid"/>
            <a:round/>
            <a:headEnd type="none" w="med" len="med"/>
            <a:tailEnd type="none" w="med" len="med"/>
          </a:ln>
        </p:spPr>
      </p:cxnSp>
      <p:sp>
        <p:nvSpPr>
          <p:cNvPr id="354" name="Google Shape;354;p34"/>
          <p:cNvSpPr txBox="1">
            <a:spLocks noGrp="1"/>
          </p:cNvSpPr>
          <p:nvPr>
            <p:ph type="body" idx="1"/>
          </p:nvPr>
        </p:nvSpPr>
        <p:spPr>
          <a:xfrm>
            <a:off x="4009900" y="1847675"/>
            <a:ext cx="4321800" cy="25671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rtl="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55" name="Google Shape;355;p34"/>
          <p:cNvSpPr txBox="1">
            <a:spLocks noGrp="1"/>
          </p:cNvSpPr>
          <p:nvPr>
            <p:ph type="title"/>
          </p:nvPr>
        </p:nvSpPr>
        <p:spPr>
          <a:xfrm>
            <a:off x="701600" y="627400"/>
            <a:ext cx="34680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2" name="Picture 1">
            <a:extLst>
              <a:ext uri="{FF2B5EF4-FFF2-40B4-BE49-F238E27FC236}">
                <a16:creationId xmlns:a16="http://schemas.microsoft.com/office/drawing/2014/main" xmlns="" id="{844C9E59-5234-49B4-F437-6E11C0113412}"/>
              </a:ext>
            </a:extLst>
          </p:cNvPr>
          <p:cNvPicPr>
            <a:picLocks noChangeAspect="1"/>
          </p:cNvPicPr>
          <p:nvPr userDrawn="1"/>
        </p:nvPicPr>
        <p:blipFill rotWithShape="1">
          <a:blip r:embed="rId2"/>
          <a:srcRect l="66872" t="10040" r="11176" b="51477"/>
          <a:stretch/>
        </p:blipFill>
        <p:spPr>
          <a:xfrm flipH="1">
            <a:off x="4318467" y="406159"/>
            <a:ext cx="635647" cy="626844"/>
          </a:xfrm>
          <a:prstGeom prst="rect">
            <a:avLst/>
          </a:prstGeom>
        </p:spPr>
      </p:pic>
      <p:pic>
        <p:nvPicPr>
          <p:cNvPr id="3" name="Picture 2">
            <a:extLst>
              <a:ext uri="{FF2B5EF4-FFF2-40B4-BE49-F238E27FC236}">
                <a16:creationId xmlns:a16="http://schemas.microsoft.com/office/drawing/2014/main" xmlns="" id="{3BA1CFB1-EA56-D3E5-37D2-802A12FDB45E}"/>
              </a:ext>
            </a:extLst>
          </p:cNvPr>
          <p:cNvPicPr>
            <a:picLocks noChangeAspect="1"/>
          </p:cNvPicPr>
          <p:nvPr userDrawn="1"/>
        </p:nvPicPr>
        <p:blipFill rotWithShape="1">
          <a:blip r:embed="rId2"/>
          <a:srcRect l="66872" t="10040" r="11176" b="51477"/>
          <a:stretch/>
        </p:blipFill>
        <p:spPr>
          <a:xfrm flipH="1">
            <a:off x="5421843" y="406159"/>
            <a:ext cx="635647" cy="626844"/>
          </a:xfrm>
          <a:prstGeom prst="rect">
            <a:avLst/>
          </a:prstGeom>
        </p:spPr>
      </p:pic>
      <p:pic>
        <p:nvPicPr>
          <p:cNvPr id="4" name="Picture 3">
            <a:extLst>
              <a:ext uri="{FF2B5EF4-FFF2-40B4-BE49-F238E27FC236}">
                <a16:creationId xmlns:a16="http://schemas.microsoft.com/office/drawing/2014/main" xmlns="" id="{CC0CB023-9ABB-9C1E-F6D3-8A0049E82825}"/>
              </a:ext>
            </a:extLst>
          </p:cNvPr>
          <p:cNvPicPr>
            <a:picLocks noChangeAspect="1"/>
          </p:cNvPicPr>
          <p:nvPr userDrawn="1"/>
        </p:nvPicPr>
        <p:blipFill rotWithShape="1">
          <a:blip r:embed="rId2"/>
          <a:srcRect l="66872" t="10040" r="11176" b="51477"/>
          <a:stretch/>
        </p:blipFill>
        <p:spPr>
          <a:xfrm flipH="1">
            <a:off x="6525219" y="424447"/>
            <a:ext cx="635647" cy="626844"/>
          </a:xfrm>
          <a:prstGeom prst="rect">
            <a:avLst/>
          </a:prstGeom>
        </p:spPr>
      </p:pic>
      <p:pic>
        <p:nvPicPr>
          <p:cNvPr id="5" name="Picture 4">
            <a:extLst>
              <a:ext uri="{FF2B5EF4-FFF2-40B4-BE49-F238E27FC236}">
                <a16:creationId xmlns:a16="http://schemas.microsoft.com/office/drawing/2014/main" xmlns="" id="{DF88D880-5E17-F94D-3138-16562232E243}"/>
              </a:ext>
            </a:extLst>
          </p:cNvPr>
          <p:cNvPicPr>
            <a:picLocks noChangeAspect="1"/>
          </p:cNvPicPr>
          <p:nvPr userDrawn="1"/>
        </p:nvPicPr>
        <p:blipFill rotWithShape="1">
          <a:blip r:embed="rId2"/>
          <a:srcRect l="66872" t="10040" r="11176" b="51477"/>
          <a:stretch/>
        </p:blipFill>
        <p:spPr>
          <a:xfrm flipH="1">
            <a:off x="7628595" y="415303"/>
            <a:ext cx="635647" cy="62684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8">
    <p:bg>
      <p:bgPr>
        <a:solidFill>
          <a:schemeClr val="accent4"/>
        </a:solidFill>
        <a:effectLst/>
      </p:bgPr>
    </p:bg>
    <p:spTree>
      <p:nvGrpSpPr>
        <p:cNvPr id="1" name="Shape 357"/>
        <p:cNvGrpSpPr/>
        <p:nvPr/>
      </p:nvGrpSpPr>
      <p:grpSpPr>
        <a:xfrm>
          <a:off x="0" y="0"/>
          <a:ext cx="0" cy="0"/>
          <a:chOff x="0" y="0"/>
          <a:chExt cx="0" cy="0"/>
        </a:xfrm>
      </p:grpSpPr>
      <p:pic>
        <p:nvPicPr>
          <p:cNvPr id="2" name="Picture 1" descr="A picture containing text, monitor, screen, painted&#10;&#10;Description automatically generated">
            <a:extLst>
              <a:ext uri="{FF2B5EF4-FFF2-40B4-BE49-F238E27FC236}">
                <a16:creationId xmlns:a16="http://schemas.microsoft.com/office/drawing/2014/main" xmlns="" id="{A19DCB2C-8115-4110-1121-8B0DDA8AAFC0}"/>
              </a:ext>
            </a:extLst>
          </p:cNvPr>
          <p:cNvPicPr>
            <a:picLocks noChangeAspect="1"/>
          </p:cNvPicPr>
          <p:nvPr userDrawn="1"/>
        </p:nvPicPr>
        <p:blipFill rotWithShape="1">
          <a:blip r:embed="rId2"/>
          <a:srcRect l="65690" t="4883" r="5881" b="7201"/>
          <a:stretch/>
        </p:blipFill>
        <p:spPr>
          <a:xfrm>
            <a:off x="296563" y="280899"/>
            <a:ext cx="4683202" cy="4660459"/>
          </a:xfrm>
          <a:prstGeom prst="rect">
            <a:avLst/>
          </a:prstGeom>
        </p:spPr>
      </p:pic>
      <p:cxnSp>
        <p:nvCxnSpPr>
          <p:cNvPr id="359" name="Google Shape;359;p35"/>
          <p:cNvCxnSpPr/>
          <p:nvPr/>
        </p:nvCxnSpPr>
        <p:spPr>
          <a:xfrm>
            <a:off x="445413" y="-34130"/>
            <a:ext cx="0" cy="5181600"/>
          </a:xfrm>
          <a:prstGeom prst="straightConnector1">
            <a:avLst/>
          </a:prstGeom>
          <a:noFill/>
          <a:ln w="38100" cap="flat" cmpd="sng">
            <a:solidFill>
              <a:schemeClr val="dk1"/>
            </a:solidFill>
            <a:prstDash val="solid"/>
            <a:round/>
            <a:headEnd type="none" w="med" len="med"/>
            <a:tailEnd type="none" w="med" len="med"/>
          </a:ln>
        </p:spPr>
      </p:cxnSp>
      <p:cxnSp>
        <p:nvCxnSpPr>
          <p:cNvPr id="360" name="Google Shape;360;p35"/>
          <p:cNvCxnSpPr>
            <a:cxnSpLocks/>
          </p:cNvCxnSpPr>
          <p:nvPr/>
        </p:nvCxnSpPr>
        <p:spPr>
          <a:xfrm flipH="1" flipV="1">
            <a:off x="-48275" y="4862600"/>
            <a:ext cx="4843363" cy="1"/>
          </a:xfrm>
          <a:prstGeom prst="straightConnector1">
            <a:avLst/>
          </a:prstGeom>
          <a:noFill/>
          <a:ln w="38100" cap="flat" cmpd="sng">
            <a:solidFill>
              <a:schemeClr val="dk1"/>
            </a:solidFill>
            <a:prstDash val="solid"/>
            <a:round/>
            <a:headEnd type="none" w="med" len="med"/>
            <a:tailEnd type="none" w="med" len="med"/>
          </a:ln>
        </p:spPr>
      </p:cxnSp>
      <p:sp>
        <p:nvSpPr>
          <p:cNvPr id="361" name="Google Shape;361;p35"/>
          <p:cNvSpPr txBox="1">
            <a:spLocks noGrp="1"/>
          </p:cNvSpPr>
          <p:nvPr>
            <p:ph type="body" idx="1"/>
          </p:nvPr>
        </p:nvSpPr>
        <p:spPr>
          <a:xfrm>
            <a:off x="777800" y="2057225"/>
            <a:ext cx="4093200" cy="1373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62" name="Google Shape;362;p35"/>
          <p:cNvSpPr txBox="1">
            <a:spLocks noGrp="1"/>
          </p:cNvSpPr>
          <p:nvPr>
            <p:ph type="title"/>
          </p:nvPr>
        </p:nvSpPr>
        <p:spPr>
          <a:xfrm>
            <a:off x="777800" y="823818"/>
            <a:ext cx="34680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5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364" name="Google Shape;364;p35"/>
          <p:cNvCxnSpPr/>
          <p:nvPr/>
        </p:nvCxnSpPr>
        <p:spPr>
          <a:xfrm>
            <a:off x="4795088" y="-5101"/>
            <a:ext cx="0" cy="5181600"/>
          </a:xfrm>
          <a:prstGeom prst="straightConnector1">
            <a:avLst/>
          </a:prstGeom>
          <a:noFill/>
          <a:ln w="38100" cap="flat" cmpd="sng">
            <a:solidFill>
              <a:schemeClr val="dk1"/>
            </a:solidFill>
            <a:prstDash val="solid"/>
            <a:round/>
            <a:headEnd type="none" w="med" len="med"/>
            <a:tailEnd type="none" w="med" len="med"/>
          </a:ln>
        </p:spPr>
      </p:cxnSp>
      <p:cxnSp>
        <p:nvCxnSpPr>
          <p:cNvPr id="365" name="Google Shape;365;p35"/>
          <p:cNvCxnSpPr/>
          <p:nvPr/>
        </p:nvCxnSpPr>
        <p:spPr>
          <a:xfrm rot="10800000">
            <a:off x="-29030" y="507800"/>
            <a:ext cx="4831800" cy="0"/>
          </a:xfrm>
          <a:prstGeom prst="straightConnector1">
            <a:avLst/>
          </a:prstGeom>
          <a:noFill/>
          <a:ln w="38100" cap="flat" cmpd="sng">
            <a:solidFill>
              <a:schemeClr val="dk1"/>
            </a:solidFill>
            <a:prstDash val="solid"/>
            <a:round/>
            <a:headEnd type="none" w="med" len="med"/>
            <a:tailEnd type="none" w="med" len="med"/>
          </a:ln>
        </p:spPr>
      </p:cxnSp>
      <p:sp>
        <p:nvSpPr>
          <p:cNvPr id="368" name="Google Shape;368;p35"/>
          <p:cNvSpPr txBox="1">
            <a:spLocks noGrp="1"/>
          </p:cNvSpPr>
          <p:nvPr>
            <p:ph type="subTitle" idx="2"/>
          </p:nvPr>
        </p:nvSpPr>
        <p:spPr>
          <a:xfrm>
            <a:off x="777800" y="1715400"/>
            <a:ext cx="3080400" cy="50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65"/>
        <p:cNvGrpSpPr/>
        <p:nvPr/>
      </p:nvGrpSpPr>
      <p:grpSpPr>
        <a:xfrm>
          <a:off x="0" y="0"/>
          <a:ext cx="0" cy="0"/>
          <a:chOff x="0" y="0"/>
          <a:chExt cx="0" cy="0"/>
        </a:xfrm>
      </p:grpSpPr>
      <p:sp>
        <p:nvSpPr>
          <p:cNvPr id="66" name="Google Shape;66;p7"/>
          <p:cNvSpPr/>
          <p:nvPr/>
        </p:nvSpPr>
        <p:spPr>
          <a:xfrm>
            <a:off x="0" y="4697260"/>
            <a:ext cx="6832200" cy="45743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867350" y="-15051"/>
            <a:ext cx="2353800" cy="470275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txBox="1">
            <a:spLocks noGrp="1"/>
          </p:cNvSpPr>
          <p:nvPr>
            <p:ph type="body" idx="1"/>
          </p:nvPr>
        </p:nvSpPr>
        <p:spPr>
          <a:xfrm>
            <a:off x="701600" y="1283675"/>
            <a:ext cx="4321800" cy="304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70" name="Google Shape;70;p7"/>
          <p:cNvSpPr txBox="1">
            <a:spLocks noGrp="1"/>
          </p:cNvSpPr>
          <p:nvPr>
            <p:ph type="title"/>
          </p:nvPr>
        </p:nvSpPr>
        <p:spPr>
          <a:xfrm>
            <a:off x="701600" y="627400"/>
            <a:ext cx="38370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1" name="Google Shape;71;p7"/>
          <p:cNvSpPr/>
          <p:nvPr/>
        </p:nvSpPr>
        <p:spPr>
          <a:xfrm>
            <a:off x="6832275" y="4697277"/>
            <a:ext cx="2372100" cy="45747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7"/>
          <p:cNvCxnSpPr/>
          <p:nvPr/>
        </p:nvCxnSpPr>
        <p:spPr>
          <a:xfrm>
            <a:off x="6855475" y="-15050"/>
            <a:ext cx="0" cy="5169900"/>
          </a:xfrm>
          <a:prstGeom prst="straightConnector1">
            <a:avLst/>
          </a:prstGeom>
          <a:noFill/>
          <a:ln w="38100" cap="flat" cmpd="sng">
            <a:solidFill>
              <a:schemeClr val="dk1"/>
            </a:solidFill>
            <a:prstDash val="solid"/>
            <a:round/>
            <a:headEnd type="none" w="med" len="med"/>
            <a:tailEnd type="none" w="med" len="med"/>
          </a:ln>
        </p:spPr>
      </p:cxnSp>
      <p:cxnSp>
        <p:nvCxnSpPr>
          <p:cNvPr id="73" name="Google Shape;73;p7"/>
          <p:cNvCxnSpPr/>
          <p:nvPr/>
        </p:nvCxnSpPr>
        <p:spPr>
          <a:xfrm rot="10800000">
            <a:off x="-58500" y="4687808"/>
            <a:ext cx="9261000" cy="0"/>
          </a:xfrm>
          <a:prstGeom prst="straightConnector1">
            <a:avLst/>
          </a:prstGeom>
          <a:noFill/>
          <a:ln w="38100" cap="flat" cmpd="sng">
            <a:solidFill>
              <a:schemeClr val="dk1"/>
            </a:solidFill>
            <a:prstDash val="solid"/>
            <a:round/>
            <a:headEnd type="none" w="med" len="med"/>
            <a:tailEnd type="none" w="med" len="med"/>
          </a:ln>
        </p:spPr>
      </p:cxnSp>
      <p:pic>
        <p:nvPicPr>
          <p:cNvPr id="2" name="Picture 1">
            <a:extLst>
              <a:ext uri="{FF2B5EF4-FFF2-40B4-BE49-F238E27FC236}">
                <a16:creationId xmlns:a16="http://schemas.microsoft.com/office/drawing/2014/main" xmlns="" id="{FC4D4DD4-081F-B31A-A44B-181A77356F29}"/>
              </a:ext>
            </a:extLst>
          </p:cNvPr>
          <p:cNvPicPr>
            <a:picLocks noChangeAspect="1"/>
          </p:cNvPicPr>
          <p:nvPr userDrawn="1"/>
        </p:nvPicPr>
        <p:blipFill rotWithShape="1">
          <a:blip r:embed="rId2"/>
          <a:srcRect l="43405" t="11390" r="35295" b="51267"/>
          <a:stretch/>
        </p:blipFill>
        <p:spPr>
          <a:xfrm>
            <a:off x="7099637" y="194735"/>
            <a:ext cx="1889226" cy="1862990"/>
          </a:xfrm>
          <a:prstGeom prst="rect">
            <a:avLst/>
          </a:prstGeom>
        </p:spPr>
      </p:pic>
      <p:pic>
        <p:nvPicPr>
          <p:cNvPr id="3" name="Picture 2">
            <a:extLst>
              <a:ext uri="{FF2B5EF4-FFF2-40B4-BE49-F238E27FC236}">
                <a16:creationId xmlns:a16="http://schemas.microsoft.com/office/drawing/2014/main" xmlns="" id="{BE1ED072-DC4E-D5C9-FF69-591A00C23735}"/>
              </a:ext>
            </a:extLst>
          </p:cNvPr>
          <p:cNvPicPr>
            <a:picLocks noChangeAspect="1"/>
          </p:cNvPicPr>
          <p:nvPr userDrawn="1"/>
        </p:nvPicPr>
        <p:blipFill rotWithShape="1">
          <a:blip r:embed="rId2"/>
          <a:srcRect l="43405" t="11390" r="35295" b="51267"/>
          <a:stretch/>
        </p:blipFill>
        <p:spPr>
          <a:xfrm>
            <a:off x="7127069" y="2105831"/>
            <a:ext cx="1889226" cy="1862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pic>
        <p:nvPicPr>
          <p:cNvPr id="2" name="Picture 1" descr="A picture containing text, monitor, screen, painted&#10;&#10;Description automatically generated">
            <a:extLst>
              <a:ext uri="{FF2B5EF4-FFF2-40B4-BE49-F238E27FC236}">
                <a16:creationId xmlns:a16="http://schemas.microsoft.com/office/drawing/2014/main" xmlns="" id="{58BCBD93-43D0-CD38-FBA1-439377DF15F3}"/>
              </a:ext>
            </a:extLst>
          </p:cNvPr>
          <p:cNvPicPr>
            <a:picLocks noChangeAspect="1"/>
          </p:cNvPicPr>
          <p:nvPr userDrawn="1"/>
        </p:nvPicPr>
        <p:blipFill rotWithShape="1">
          <a:blip r:embed="rId2"/>
          <a:srcRect l="8851" t="9256" r="67448" b="9286"/>
          <a:stretch/>
        </p:blipFill>
        <p:spPr>
          <a:xfrm rot="16200000">
            <a:off x="7281679" y="-1166536"/>
            <a:ext cx="761249" cy="2963392"/>
          </a:xfrm>
          <a:prstGeom prst="rect">
            <a:avLst/>
          </a:prstGeom>
        </p:spPr>
      </p:pic>
      <p:sp>
        <p:nvSpPr>
          <p:cNvPr id="77" name="Google Shape;77;p8"/>
          <p:cNvSpPr/>
          <p:nvPr/>
        </p:nvSpPr>
        <p:spPr>
          <a:xfrm>
            <a:off x="0" y="4351300"/>
            <a:ext cx="3187800" cy="79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txBox="1">
            <a:spLocks noGrp="1"/>
          </p:cNvSpPr>
          <p:nvPr>
            <p:ph type="title"/>
          </p:nvPr>
        </p:nvSpPr>
        <p:spPr>
          <a:xfrm>
            <a:off x="3497000" y="450150"/>
            <a:ext cx="4803300" cy="409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7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
        <p:nvSpPr>
          <p:cNvPr id="79" name="Google Shape;79;p8"/>
          <p:cNvSpPr/>
          <p:nvPr/>
        </p:nvSpPr>
        <p:spPr>
          <a:xfrm>
            <a:off x="0" y="697800"/>
            <a:ext cx="8700750" cy="3747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8"/>
          <p:cNvCxnSpPr/>
          <p:nvPr/>
        </p:nvCxnSpPr>
        <p:spPr>
          <a:xfrm>
            <a:off x="8701295" y="-34075"/>
            <a:ext cx="0" cy="5247900"/>
          </a:xfrm>
          <a:prstGeom prst="straightConnector1">
            <a:avLst/>
          </a:prstGeom>
          <a:noFill/>
          <a:ln w="38100" cap="flat" cmpd="sng">
            <a:solidFill>
              <a:schemeClr val="dk1"/>
            </a:solidFill>
            <a:prstDash val="solid"/>
            <a:round/>
            <a:headEnd type="none" w="med" len="med"/>
            <a:tailEnd type="none" w="med" len="med"/>
          </a:ln>
        </p:spPr>
      </p:cxnSp>
      <p:cxnSp>
        <p:nvCxnSpPr>
          <p:cNvPr id="81" name="Google Shape;81;p8"/>
          <p:cNvCxnSpPr/>
          <p:nvPr/>
        </p:nvCxnSpPr>
        <p:spPr>
          <a:xfrm>
            <a:off x="3188250" y="4446200"/>
            <a:ext cx="0" cy="85350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3">
    <p:spTree>
      <p:nvGrpSpPr>
        <p:cNvPr id="1" name="Shape 105"/>
        <p:cNvGrpSpPr/>
        <p:nvPr/>
      </p:nvGrpSpPr>
      <p:grpSpPr>
        <a:xfrm>
          <a:off x="0" y="0"/>
          <a:ext cx="0" cy="0"/>
          <a:chOff x="0" y="0"/>
          <a:chExt cx="0" cy="0"/>
        </a:xfrm>
      </p:grpSpPr>
      <p:cxnSp>
        <p:nvCxnSpPr>
          <p:cNvPr id="108" name="Google Shape;108;p13"/>
          <p:cNvCxnSpPr/>
          <p:nvPr/>
        </p:nvCxnSpPr>
        <p:spPr>
          <a:xfrm>
            <a:off x="396900" y="-10575"/>
            <a:ext cx="0" cy="5165400"/>
          </a:xfrm>
          <a:prstGeom prst="straightConnector1">
            <a:avLst/>
          </a:prstGeom>
          <a:noFill/>
          <a:ln w="38100" cap="flat" cmpd="sng">
            <a:solidFill>
              <a:schemeClr val="dk1"/>
            </a:solidFill>
            <a:prstDash val="solid"/>
            <a:round/>
            <a:headEnd type="none" w="med" len="med"/>
            <a:tailEnd type="none" w="med" len="med"/>
          </a:ln>
        </p:spPr>
      </p:cxnSp>
      <p:cxnSp>
        <p:nvCxnSpPr>
          <p:cNvPr id="109" name="Google Shape;109;p13"/>
          <p:cNvCxnSpPr/>
          <p:nvPr/>
        </p:nvCxnSpPr>
        <p:spPr>
          <a:xfrm>
            <a:off x="374100" y="1423616"/>
            <a:ext cx="8769900" cy="0"/>
          </a:xfrm>
          <a:prstGeom prst="straightConnector1">
            <a:avLst/>
          </a:prstGeom>
          <a:noFill/>
          <a:ln w="38100" cap="flat" cmpd="sng">
            <a:solidFill>
              <a:schemeClr val="dk1"/>
            </a:solidFill>
            <a:prstDash val="solid"/>
            <a:round/>
            <a:headEnd type="none" w="med" len="med"/>
            <a:tailEnd type="none" w="med" len="med"/>
          </a:ln>
        </p:spPr>
      </p:cxnSp>
      <p:cxnSp>
        <p:nvCxnSpPr>
          <p:cNvPr id="110" name="Google Shape;110;p13"/>
          <p:cNvCxnSpPr/>
          <p:nvPr/>
        </p:nvCxnSpPr>
        <p:spPr>
          <a:xfrm>
            <a:off x="7998475" y="1799300"/>
            <a:ext cx="0" cy="3355500"/>
          </a:xfrm>
          <a:prstGeom prst="straightConnector1">
            <a:avLst/>
          </a:prstGeom>
          <a:noFill/>
          <a:ln w="38100" cap="flat" cmpd="sng">
            <a:solidFill>
              <a:schemeClr val="dk1"/>
            </a:solidFill>
            <a:prstDash val="solid"/>
            <a:round/>
            <a:headEnd type="none" w="med" len="med"/>
            <a:tailEnd type="none" w="med" len="med"/>
          </a:ln>
        </p:spPr>
      </p:cxnSp>
      <p:sp>
        <p:nvSpPr>
          <p:cNvPr id="111" name="Google Shape;111;p13"/>
          <p:cNvSpPr/>
          <p:nvPr/>
        </p:nvSpPr>
        <p:spPr>
          <a:xfrm>
            <a:off x="658700" y="1590851"/>
            <a:ext cx="6570000" cy="335547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txBox="1">
            <a:spLocks noGrp="1"/>
          </p:cNvSpPr>
          <p:nvPr>
            <p:ph type="title"/>
          </p:nvPr>
        </p:nvSpPr>
        <p:spPr>
          <a:xfrm>
            <a:off x="740227" y="2927310"/>
            <a:ext cx="2444400" cy="4863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7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113" name="Google Shape;113;p13"/>
          <p:cNvSpPr txBox="1">
            <a:spLocks noGrp="1"/>
          </p:cNvSpPr>
          <p:nvPr>
            <p:ph type="subTitle" idx="1"/>
          </p:nvPr>
        </p:nvSpPr>
        <p:spPr>
          <a:xfrm>
            <a:off x="740225" y="3334130"/>
            <a:ext cx="1999500" cy="6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4" name="Google Shape;114;p13"/>
          <p:cNvSpPr txBox="1">
            <a:spLocks noGrp="1"/>
          </p:cNvSpPr>
          <p:nvPr>
            <p:ph type="title" idx="2"/>
          </p:nvPr>
        </p:nvSpPr>
        <p:spPr>
          <a:xfrm>
            <a:off x="5044973" y="2927310"/>
            <a:ext cx="2444400" cy="4863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7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dirty="0"/>
          </a:p>
        </p:txBody>
      </p:sp>
      <p:sp>
        <p:nvSpPr>
          <p:cNvPr id="115" name="Google Shape;115;p13"/>
          <p:cNvSpPr txBox="1">
            <a:spLocks noGrp="1"/>
          </p:cNvSpPr>
          <p:nvPr>
            <p:ph type="subTitle" idx="3"/>
          </p:nvPr>
        </p:nvSpPr>
        <p:spPr>
          <a:xfrm>
            <a:off x="5044975" y="3334130"/>
            <a:ext cx="1999500" cy="6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6" name="Google Shape;116;p13"/>
          <p:cNvSpPr txBox="1">
            <a:spLocks noGrp="1"/>
          </p:cNvSpPr>
          <p:nvPr>
            <p:ph type="title" idx="4"/>
          </p:nvPr>
        </p:nvSpPr>
        <p:spPr>
          <a:xfrm>
            <a:off x="2893406" y="2927310"/>
            <a:ext cx="2444400" cy="4863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7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117" name="Google Shape;117;p13"/>
          <p:cNvSpPr txBox="1">
            <a:spLocks noGrp="1"/>
          </p:cNvSpPr>
          <p:nvPr>
            <p:ph type="subTitle" idx="5"/>
          </p:nvPr>
        </p:nvSpPr>
        <p:spPr>
          <a:xfrm>
            <a:off x="2893399" y="3334130"/>
            <a:ext cx="1999500" cy="6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8" name="Google Shape;118;p13"/>
          <p:cNvSpPr txBox="1">
            <a:spLocks noGrp="1"/>
          </p:cNvSpPr>
          <p:nvPr>
            <p:ph type="title" idx="6"/>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9" name="Google Shape;119;p13"/>
          <p:cNvSpPr txBox="1">
            <a:spLocks noGrp="1"/>
          </p:cNvSpPr>
          <p:nvPr>
            <p:ph type="title" idx="7" hasCustomPrompt="1"/>
          </p:nvPr>
        </p:nvSpPr>
        <p:spPr>
          <a:xfrm>
            <a:off x="740227" y="2565676"/>
            <a:ext cx="1304700" cy="502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50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120" name="Google Shape;120;p13"/>
          <p:cNvSpPr txBox="1">
            <a:spLocks noGrp="1"/>
          </p:cNvSpPr>
          <p:nvPr>
            <p:ph type="title" idx="8" hasCustomPrompt="1"/>
          </p:nvPr>
        </p:nvSpPr>
        <p:spPr>
          <a:xfrm>
            <a:off x="2893406" y="2565676"/>
            <a:ext cx="1304700" cy="502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50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121" name="Google Shape;121;p13"/>
          <p:cNvSpPr txBox="1">
            <a:spLocks noGrp="1"/>
          </p:cNvSpPr>
          <p:nvPr>
            <p:ph type="title" idx="9" hasCustomPrompt="1"/>
          </p:nvPr>
        </p:nvSpPr>
        <p:spPr>
          <a:xfrm>
            <a:off x="5044973" y="2565676"/>
            <a:ext cx="1304700" cy="502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50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pic>
        <p:nvPicPr>
          <p:cNvPr id="3" name="Picture 2">
            <a:extLst>
              <a:ext uri="{FF2B5EF4-FFF2-40B4-BE49-F238E27FC236}">
                <a16:creationId xmlns:a16="http://schemas.microsoft.com/office/drawing/2014/main" xmlns="" id="{BE33712A-15BE-6C56-B330-3B10AB1BE5DC}"/>
              </a:ext>
            </a:extLst>
          </p:cNvPr>
          <p:cNvPicPr>
            <a:picLocks noChangeAspect="1"/>
          </p:cNvPicPr>
          <p:nvPr userDrawn="1"/>
        </p:nvPicPr>
        <p:blipFill rotWithShape="1">
          <a:blip r:embed="rId2"/>
          <a:srcRect l="66872" t="10040" r="11176" b="51477"/>
          <a:stretch/>
        </p:blipFill>
        <p:spPr>
          <a:xfrm>
            <a:off x="6459382" y="-652037"/>
            <a:ext cx="1971418" cy="1944114"/>
          </a:xfrm>
          <a:prstGeom prst="rect">
            <a:avLst/>
          </a:prstGeom>
        </p:spPr>
      </p:pic>
      <p:pic>
        <p:nvPicPr>
          <p:cNvPr id="2" name="Picture 1" descr="A picture containing text, monitor, screen, painted&#10;&#10;Description automatically generated">
            <a:extLst>
              <a:ext uri="{FF2B5EF4-FFF2-40B4-BE49-F238E27FC236}">
                <a16:creationId xmlns:a16="http://schemas.microsoft.com/office/drawing/2014/main" xmlns="" id="{7ABB3B88-E92F-7C6F-ACD5-72C1B77F2639}"/>
              </a:ext>
            </a:extLst>
          </p:cNvPr>
          <p:cNvPicPr>
            <a:picLocks noChangeAspect="1"/>
          </p:cNvPicPr>
          <p:nvPr userDrawn="1"/>
        </p:nvPicPr>
        <p:blipFill rotWithShape="1">
          <a:blip r:embed="rId3"/>
          <a:srcRect l="7822" t="9399" r="67206" b="9535"/>
          <a:stretch/>
        </p:blipFill>
        <p:spPr>
          <a:xfrm>
            <a:off x="8016150" y="1814051"/>
            <a:ext cx="1127849" cy="22986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28"/>
        <p:cNvGrpSpPr/>
        <p:nvPr/>
      </p:nvGrpSpPr>
      <p:grpSpPr>
        <a:xfrm>
          <a:off x="0" y="0"/>
          <a:ext cx="0" cy="0"/>
          <a:chOff x="0" y="0"/>
          <a:chExt cx="0" cy="0"/>
        </a:xfrm>
      </p:grpSpPr>
      <p:pic>
        <p:nvPicPr>
          <p:cNvPr id="3" name="Picture 2" descr="A picture containing text, monitor, screen, painted&#10;&#10;Description automatically generated">
            <a:extLst>
              <a:ext uri="{FF2B5EF4-FFF2-40B4-BE49-F238E27FC236}">
                <a16:creationId xmlns:a16="http://schemas.microsoft.com/office/drawing/2014/main" xmlns="" id="{FDA0AC38-D81C-AB62-99D8-D86E7ACA9329}"/>
              </a:ext>
            </a:extLst>
          </p:cNvPr>
          <p:cNvPicPr>
            <a:picLocks noChangeAspect="1"/>
          </p:cNvPicPr>
          <p:nvPr userDrawn="1"/>
        </p:nvPicPr>
        <p:blipFill rotWithShape="1">
          <a:blip r:embed="rId2"/>
          <a:srcRect l="65690" t="4883" r="5881" b="7201"/>
          <a:stretch/>
        </p:blipFill>
        <p:spPr>
          <a:xfrm rot="5400000">
            <a:off x="774107" y="3115528"/>
            <a:ext cx="1389666" cy="2876595"/>
          </a:xfrm>
          <a:prstGeom prst="rect">
            <a:avLst/>
          </a:prstGeom>
        </p:spPr>
      </p:pic>
      <p:sp>
        <p:nvSpPr>
          <p:cNvPr id="130" name="Google Shape;130;p15"/>
          <p:cNvSpPr txBox="1">
            <a:spLocks noGrp="1"/>
          </p:cNvSpPr>
          <p:nvPr>
            <p:ph type="title"/>
          </p:nvPr>
        </p:nvSpPr>
        <p:spPr>
          <a:xfrm>
            <a:off x="3096900" y="3436605"/>
            <a:ext cx="2950200" cy="1249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000"/>
            </a:lvl1pPr>
            <a:lvl2pPr lvl="1" algn="ctr">
              <a:spcBef>
                <a:spcPts val="0"/>
              </a:spcBef>
              <a:spcAft>
                <a:spcPts val="0"/>
              </a:spcAft>
              <a:buSzPts val="2000"/>
              <a:buNone/>
              <a:defRPr sz="2000" b="1"/>
            </a:lvl2pPr>
            <a:lvl3pPr lvl="2" algn="ctr">
              <a:spcBef>
                <a:spcPts val="0"/>
              </a:spcBef>
              <a:spcAft>
                <a:spcPts val="0"/>
              </a:spcAft>
              <a:buSzPts val="2000"/>
              <a:buNone/>
              <a:defRPr sz="2000" b="1"/>
            </a:lvl3pPr>
            <a:lvl4pPr lvl="3" algn="ctr">
              <a:spcBef>
                <a:spcPts val="0"/>
              </a:spcBef>
              <a:spcAft>
                <a:spcPts val="0"/>
              </a:spcAft>
              <a:buSzPts val="2000"/>
              <a:buNone/>
              <a:defRPr sz="2000" b="1"/>
            </a:lvl4pPr>
            <a:lvl5pPr lvl="4" algn="ctr">
              <a:spcBef>
                <a:spcPts val="0"/>
              </a:spcBef>
              <a:spcAft>
                <a:spcPts val="0"/>
              </a:spcAft>
              <a:buSzPts val="2000"/>
              <a:buNone/>
              <a:defRPr sz="2000" b="1"/>
            </a:lvl5pPr>
            <a:lvl6pPr lvl="5" algn="ctr">
              <a:spcBef>
                <a:spcPts val="0"/>
              </a:spcBef>
              <a:spcAft>
                <a:spcPts val="0"/>
              </a:spcAft>
              <a:buSzPts val="2000"/>
              <a:buNone/>
              <a:defRPr sz="2000" b="1"/>
            </a:lvl6pPr>
            <a:lvl7pPr lvl="6" algn="ctr">
              <a:spcBef>
                <a:spcPts val="0"/>
              </a:spcBef>
              <a:spcAft>
                <a:spcPts val="0"/>
              </a:spcAft>
              <a:buSzPts val="2000"/>
              <a:buNone/>
              <a:defRPr sz="2000" b="1"/>
            </a:lvl7pPr>
            <a:lvl8pPr lvl="7" algn="ctr">
              <a:spcBef>
                <a:spcPts val="0"/>
              </a:spcBef>
              <a:spcAft>
                <a:spcPts val="0"/>
              </a:spcAft>
              <a:buSzPts val="2000"/>
              <a:buNone/>
              <a:defRPr sz="2000" b="1"/>
            </a:lvl8pPr>
            <a:lvl9pPr lvl="8" algn="ctr">
              <a:spcBef>
                <a:spcPts val="0"/>
              </a:spcBef>
              <a:spcAft>
                <a:spcPts val="0"/>
              </a:spcAft>
              <a:buSzPts val="2000"/>
              <a:buNone/>
              <a:defRPr sz="2000" b="1"/>
            </a:lvl9pPr>
          </a:lstStyle>
          <a:p>
            <a:endParaRPr/>
          </a:p>
        </p:txBody>
      </p:sp>
      <p:sp>
        <p:nvSpPr>
          <p:cNvPr id="131" name="Google Shape;131;p15"/>
          <p:cNvSpPr txBox="1">
            <a:spLocks noGrp="1"/>
          </p:cNvSpPr>
          <p:nvPr>
            <p:ph type="subTitle" idx="1"/>
          </p:nvPr>
        </p:nvSpPr>
        <p:spPr>
          <a:xfrm>
            <a:off x="1538400" y="1617050"/>
            <a:ext cx="6067200" cy="216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2400" b="1">
                <a:solidFill>
                  <a:schemeClr val="dk1"/>
                </a:solidFill>
              </a:defRPr>
            </a:lvl1pPr>
            <a:lvl2pPr lvl="1" algn="ctr" rtl="0">
              <a:spcBef>
                <a:spcPts val="1600"/>
              </a:spcBef>
              <a:spcAft>
                <a:spcPts val="0"/>
              </a:spcAft>
              <a:buClr>
                <a:schemeClr val="dk1"/>
              </a:buClr>
              <a:buSzPts val="2500"/>
              <a:buNone/>
              <a:defRPr sz="2500" b="1">
                <a:solidFill>
                  <a:schemeClr val="dk1"/>
                </a:solidFill>
              </a:defRPr>
            </a:lvl2pPr>
            <a:lvl3pPr lvl="2" algn="ctr" rtl="0">
              <a:spcBef>
                <a:spcPts val="1600"/>
              </a:spcBef>
              <a:spcAft>
                <a:spcPts val="0"/>
              </a:spcAft>
              <a:buClr>
                <a:schemeClr val="dk1"/>
              </a:buClr>
              <a:buSzPts val="2500"/>
              <a:buNone/>
              <a:defRPr sz="2500" b="1">
                <a:solidFill>
                  <a:schemeClr val="dk1"/>
                </a:solidFill>
              </a:defRPr>
            </a:lvl3pPr>
            <a:lvl4pPr lvl="3" algn="ctr" rtl="0">
              <a:spcBef>
                <a:spcPts val="1600"/>
              </a:spcBef>
              <a:spcAft>
                <a:spcPts val="0"/>
              </a:spcAft>
              <a:buClr>
                <a:schemeClr val="dk1"/>
              </a:buClr>
              <a:buSzPts val="2500"/>
              <a:buNone/>
              <a:defRPr sz="2500" b="1">
                <a:solidFill>
                  <a:schemeClr val="dk1"/>
                </a:solidFill>
              </a:defRPr>
            </a:lvl4pPr>
            <a:lvl5pPr lvl="4" algn="ctr" rtl="0">
              <a:spcBef>
                <a:spcPts val="1600"/>
              </a:spcBef>
              <a:spcAft>
                <a:spcPts val="0"/>
              </a:spcAft>
              <a:buClr>
                <a:schemeClr val="dk1"/>
              </a:buClr>
              <a:buSzPts val="2500"/>
              <a:buNone/>
              <a:defRPr sz="2500" b="1">
                <a:solidFill>
                  <a:schemeClr val="dk1"/>
                </a:solidFill>
              </a:defRPr>
            </a:lvl5pPr>
            <a:lvl6pPr lvl="5" algn="ctr" rtl="0">
              <a:spcBef>
                <a:spcPts val="1600"/>
              </a:spcBef>
              <a:spcAft>
                <a:spcPts val="0"/>
              </a:spcAft>
              <a:buClr>
                <a:schemeClr val="dk1"/>
              </a:buClr>
              <a:buSzPts val="2500"/>
              <a:buNone/>
              <a:defRPr sz="2500" b="1">
                <a:solidFill>
                  <a:schemeClr val="dk1"/>
                </a:solidFill>
              </a:defRPr>
            </a:lvl6pPr>
            <a:lvl7pPr lvl="6" algn="ctr" rtl="0">
              <a:spcBef>
                <a:spcPts val="1600"/>
              </a:spcBef>
              <a:spcAft>
                <a:spcPts val="0"/>
              </a:spcAft>
              <a:buClr>
                <a:schemeClr val="dk1"/>
              </a:buClr>
              <a:buSzPts val="2500"/>
              <a:buNone/>
              <a:defRPr sz="2500" b="1">
                <a:solidFill>
                  <a:schemeClr val="dk1"/>
                </a:solidFill>
              </a:defRPr>
            </a:lvl7pPr>
            <a:lvl8pPr lvl="7" algn="ctr" rtl="0">
              <a:spcBef>
                <a:spcPts val="1600"/>
              </a:spcBef>
              <a:spcAft>
                <a:spcPts val="0"/>
              </a:spcAft>
              <a:buClr>
                <a:schemeClr val="dk1"/>
              </a:buClr>
              <a:buSzPts val="2500"/>
              <a:buNone/>
              <a:defRPr sz="2500" b="1">
                <a:solidFill>
                  <a:schemeClr val="dk1"/>
                </a:solidFill>
              </a:defRPr>
            </a:lvl8pPr>
            <a:lvl9pPr lvl="8" algn="ctr" rtl="0">
              <a:spcBef>
                <a:spcPts val="1600"/>
              </a:spcBef>
              <a:spcAft>
                <a:spcPts val="1600"/>
              </a:spcAft>
              <a:buClr>
                <a:schemeClr val="dk1"/>
              </a:buClr>
              <a:buSzPts val="2500"/>
              <a:buNone/>
              <a:defRPr sz="2500" b="1">
                <a:solidFill>
                  <a:schemeClr val="dk1"/>
                </a:solidFill>
              </a:defRPr>
            </a:lvl9pPr>
          </a:lstStyle>
          <a:p>
            <a:endParaRPr/>
          </a:p>
        </p:txBody>
      </p:sp>
      <p:cxnSp>
        <p:nvCxnSpPr>
          <p:cNvPr id="132" name="Google Shape;132;p15"/>
          <p:cNvCxnSpPr/>
          <p:nvPr/>
        </p:nvCxnSpPr>
        <p:spPr>
          <a:xfrm>
            <a:off x="-48250" y="821450"/>
            <a:ext cx="8313000" cy="0"/>
          </a:xfrm>
          <a:prstGeom prst="straightConnector1">
            <a:avLst/>
          </a:prstGeom>
          <a:noFill/>
          <a:ln w="114300" cap="flat" cmpd="sng">
            <a:solidFill>
              <a:schemeClr val="dk1"/>
            </a:solidFill>
            <a:prstDash val="solid"/>
            <a:round/>
            <a:headEnd type="none" w="med" len="med"/>
            <a:tailEnd type="none" w="med" len="med"/>
          </a:ln>
        </p:spPr>
      </p:cxnSp>
      <p:cxnSp>
        <p:nvCxnSpPr>
          <p:cNvPr id="133" name="Google Shape;133;p15"/>
          <p:cNvCxnSpPr/>
          <p:nvPr/>
        </p:nvCxnSpPr>
        <p:spPr>
          <a:xfrm rot="10800000" flipH="1">
            <a:off x="872275" y="4302675"/>
            <a:ext cx="8351100" cy="10200"/>
          </a:xfrm>
          <a:prstGeom prst="straightConnector1">
            <a:avLst/>
          </a:prstGeom>
          <a:noFill/>
          <a:ln w="114300" cap="flat" cmpd="sng">
            <a:solidFill>
              <a:schemeClr val="dk1"/>
            </a:solidFill>
            <a:prstDash val="solid"/>
            <a:round/>
            <a:headEnd type="none" w="med" len="med"/>
            <a:tailEnd type="none" w="med" len="med"/>
          </a:ln>
        </p:spPr>
      </p:cxnSp>
      <p:cxnSp>
        <p:nvCxnSpPr>
          <p:cNvPr id="134" name="Google Shape;134;p15"/>
          <p:cNvCxnSpPr/>
          <p:nvPr/>
        </p:nvCxnSpPr>
        <p:spPr>
          <a:xfrm rot="10800000">
            <a:off x="879000" y="802500"/>
            <a:ext cx="0" cy="4381800"/>
          </a:xfrm>
          <a:prstGeom prst="straightConnector1">
            <a:avLst/>
          </a:prstGeom>
          <a:noFill/>
          <a:ln w="114300" cap="flat" cmpd="sng">
            <a:solidFill>
              <a:schemeClr val="dk1"/>
            </a:solidFill>
            <a:prstDash val="solid"/>
            <a:round/>
            <a:headEnd type="none" w="med" len="med"/>
            <a:tailEnd type="none" w="med" len="med"/>
          </a:ln>
        </p:spPr>
      </p:cxnSp>
      <p:cxnSp>
        <p:nvCxnSpPr>
          <p:cNvPr id="135" name="Google Shape;135;p15"/>
          <p:cNvCxnSpPr/>
          <p:nvPr/>
        </p:nvCxnSpPr>
        <p:spPr>
          <a:xfrm rot="10800000">
            <a:off x="8292950" y="-422459"/>
            <a:ext cx="0" cy="4773300"/>
          </a:xfrm>
          <a:prstGeom prst="straightConnector1">
            <a:avLst/>
          </a:prstGeom>
          <a:noFill/>
          <a:ln w="114300" cap="flat" cmpd="sng">
            <a:solidFill>
              <a:schemeClr val="dk1"/>
            </a:solidFill>
            <a:prstDash val="solid"/>
            <a:round/>
            <a:headEnd type="none" w="med" len="med"/>
            <a:tailEnd type="none" w="med" len="med"/>
          </a:ln>
        </p:spPr>
      </p:cxnSp>
      <p:pic>
        <p:nvPicPr>
          <p:cNvPr id="2" name="Picture 1">
            <a:extLst>
              <a:ext uri="{FF2B5EF4-FFF2-40B4-BE49-F238E27FC236}">
                <a16:creationId xmlns:a16="http://schemas.microsoft.com/office/drawing/2014/main" xmlns="" id="{EE860CEE-0139-8D4F-2C64-29E5533F2D4D}"/>
              </a:ext>
            </a:extLst>
          </p:cNvPr>
          <p:cNvPicPr>
            <a:picLocks noChangeAspect="1"/>
          </p:cNvPicPr>
          <p:nvPr userDrawn="1"/>
        </p:nvPicPr>
        <p:blipFill rotWithShape="1">
          <a:blip r:embed="rId3"/>
          <a:srcRect l="66872" t="10040" r="11176" b="51477"/>
          <a:stretch/>
        </p:blipFill>
        <p:spPr>
          <a:xfrm>
            <a:off x="-596225" y="-525328"/>
            <a:ext cx="2172466" cy="2142378"/>
          </a:xfrm>
          <a:prstGeom prst="rect">
            <a:avLst/>
          </a:prstGeom>
        </p:spPr>
      </p:pic>
      <p:pic>
        <p:nvPicPr>
          <p:cNvPr id="5" name="Picture 4" descr="A picture containing text, monitor, screen, painted&#10;&#10;Description automatically generated">
            <a:extLst>
              <a:ext uri="{FF2B5EF4-FFF2-40B4-BE49-F238E27FC236}">
                <a16:creationId xmlns:a16="http://schemas.microsoft.com/office/drawing/2014/main" xmlns="" id="{B32E6176-01C7-5ED7-FA63-313B4C6C00FD}"/>
              </a:ext>
            </a:extLst>
          </p:cNvPr>
          <p:cNvPicPr>
            <a:picLocks noChangeAspect="1"/>
          </p:cNvPicPr>
          <p:nvPr userDrawn="1"/>
        </p:nvPicPr>
        <p:blipFill rotWithShape="1">
          <a:blip r:embed="rId2"/>
          <a:srcRect l="7822" t="9399" r="67206" b="9535"/>
          <a:stretch/>
        </p:blipFill>
        <p:spPr>
          <a:xfrm>
            <a:off x="7913625" y="443490"/>
            <a:ext cx="927300" cy="22986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CUSTOM_3">
    <p:bg>
      <p:bgPr>
        <a:solidFill>
          <a:schemeClr val="accent3"/>
        </a:solidFill>
        <a:effectLst/>
      </p:bgPr>
    </p:bg>
    <p:spTree>
      <p:nvGrpSpPr>
        <p:cNvPr id="1" name="Shape 138"/>
        <p:cNvGrpSpPr/>
        <p:nvPr/>
      </p:nvGrpSpPr>
      <p:grpSpPr>
        <a:xfrm>
          <a:off x="0" y="0"/>
          <a:ext cx="0" cy="0"/>
          <a:chOff x="0" y="0"/>
          <a:chExt cx="0" cy="0"/>
        </a:xfrm>
      </p:grpSpPr>
      <p:sp>
        <p:nvSpPr>
          <p:cNvPr id="139" name="Google Shape;139;p16"/>
          <p:cNvSpPr/>
          <p:nvPr/>
        </p:nvSpPr>
        <p:spPr>
          <a:xfrm rot="10800000" flipH="1">
            <a:off x="8150900" y="227150"/>
            <a:ext cx="806400" cy="246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525300" y="1167887"/>
            <a:ext cx="8093400" cy="329712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2" name="Google Shape;142;p16"/>
          <p:cNvSpPr txBox="1">
            <a:spLocks noGrp="1"/>
          </p:cNvSpPr>
          <p:nvPr>
            <p:ph type="title" idx="2"/>
          </p:nvPr>
        </p:nvSpPr>
        <p:spPr>
          <a:xfrm>
            <a:off x="759940" y="2797825"/>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3" name="Google Shape;143;p16"/>
          <p:cNvSpPr txBox="1">
            <a:spLocks noGrp="1"/>
          </p:cNvSpPr>
          <p:nvPr>
            <p:ph type="subTitle" idx="1"/>
          </p:nvPr>
        </p:nvSpPr>
        <p:spPr>
          <a:xfrm>
            <a:off x="893080" y="3410737"/>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4" name="Google Shape;144;p16"/>
          <p:cNvSpPr txBox="1">
            <a:spLocks noGrp="1"/>
          </p:cNvSpPr>
          <p:nvPr>
            <p:ph type="title" idx="3"/>
          </p:nvPr>
        </p:nvSpPr>
        <p:spPr>
          <a:xfrm>
            <a:off x="3408900" y="2797700"/>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5" name="Google Shape;145;p16"/>
          <p:cNvSpPr txBox="1">
            <a:spLocks noGrp="1"/>
          </p:cNvSpPr>
          <p:nvPr>
            <p:ph type="subTitle" idx="4"/>
          </p:nvPr>
        </p:nvSpPr>
        <p:spPr>
          <a:xfrm>
            <a:off x="3542039" y="3410737"/>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6" name="Google Shape;146;p16"/>
          <p:cNvSpPr txBox="1">
            <a:spLocks noGrp="1"/>
          </p:cNvSpPr>
          <p:nvPr>
            <p:ph type="title" idx="5"/>
          </p:nvPr>
        </p:nvSpPr>
        <p:spPr>
          <a:xfrm>
            <a:off x="6076910" y="2797700"/>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7" name="Google Shape;147;p16"/>
          <p:cNvSpPr txBox="1">
            <a:spLocks noGrp="1"/>
          </p:cNvSpPr>
          <p:nvPr>
            <p:ph type="subTitle" idx="6"/>
          </p:nvPr>
        </p:nvSpPr>
        <p:spPr>
          <a:xfrm>
            <a:off x="6210049" y="3410737"/>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cxnSp>
        <p:nvCxnSpPr>
          <p:cNvPr id="148" name="Google Shape;148;p16"/>
          <p:cNvCxnSpPr/>
          <p:nvPr/>
        </p:nvCxnSpPr>
        <p:spPr>
          <a:xfrm>
            <a:off x="-60100" y="1471913"/>
            <a:ext cx="9252600" cy="0"/>
          </a:xfrm>
          <a:prstGeom prst="straightConnector1">
            <a:avLst/>
          </a:prstGeom>
          <a:noFill/>
          <a:ln w="114300" cap="flat" cmpd="sng">
            <a:solidFill>
              <a:schemeClr val="dk1"/>
            </a:solidFill>
            <a:prstDash val="solid"/>
            <a:round/>
            <a:headEnd type="none" w="med" len="med"/>
            <a:tailEnd type="none" w="med" len="med"/>
          </a:ln>
        </p:spPr>
      </p:cxnSp>
      <p:cxnSp>
        <p:nvCxnSpPr>
          <p:cNvPr id="149" name="Google Shape;149;p16"/>
          <p:cNvCxnSpPr/>
          <p:nvPr/>
        </p:nvCxnSpPr>
        <p:spPr>
          <a:xfrm>
            <a:off x="0" y="4427025"/>
            <a:ext cx="9252600" cy="0"/>
          </a:xfrm>
          <a:prstGeom prst="straightConnector1">
            <a:avLst/>
          </a:prstGeom>
          <a:noFill/>
          <a:ln w="114300"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2">
  <p:cSld name="CUSTOM_20">
    <p:spTree>
      <p:nvGrpSpPr>
        <p:cNvPr id="1" name="Shape 206"/>
        <p:cNvGrpSpPr/>
        <p:nvPr/>
      </p:nvGrpSpPr>
      <p:grpSpPr>
        <a:xfrm>
          <a:off x="0" y="0"/>
          <a:ext cx="0" cy="0"/>
          <a:chOff x="0" y="0"/>
          <a:chExt cx="0" cy="0"/>
        </a:xfrm>
      </p:grpSpPr>
      <p:pic>
        <p:nvPicPr>
          <p:cNvPr id="5" name="Picture 4" descr="A picture containing text, monitor, screen, painted&#10;&#10;Description automatically generated">
            <a:extLst>
              <a:ext uri="{FF2B5EF4-FFF2-40B4-BE49-F238E27FC236}">
                <a16:creationId xmlns:a16="http://schemas.microsoft.com/office/drawing/2014/main" xmlns="" id="{CBB4A86C-C168-E18A-6D3A-EB8DD0730EE0}"/>
              </a:ext>
            </a:extLst>
          </p:cNvPr>
          <p:cNvPicPr>
            <a:picLocks noChangeAspect="1"/>
          </p:cNvPicPr>
          <p:nvPr userDrawn="1"/>
        </p:nvPicPr>
        <p:blipFill rotWithShape="1">
          <a:blip r:embed="rId2"/>
          <a:srcRect l="7822" t="9399" r="67206" b="9535"/>
          <a:stretch/>
        </p:blipFill>
        <p:spPr>
          <a:xfrm>
            <a:off x="8188920" y="-12449"/>
            <a:ext cx="970094" cy="1255550"/>
          </a:xfrm>
          <a:prstGeom prst="rect">
            <a:avLst/>
          </a:prstGeom>
        </p:spPr>
      </p:pic>
      <p:pic>
        <p:nvPicPr>
          <p:cNvPr id="2" name="Picture 1">
            <a:extLst>
              <a:ext uri="{FF2B5EF4-FFF2-40B4-BE49-F238E27FC236}">
                <a16:creationId xmlns:a16="http://schemas.microsoft.com/office/drawing/2014/main" xmlns="" id="{AEB33D1C-9D37-C8A7-CFAE-6369876ACBA1}"/>
              </a:ext>
            </a:extLst>
          </p:cNvPr>
          <p:cNvPicPr>
            <a:picLocks noChangeAspect="1"/>
          </p:cNvPicPr>
          <p:nvPr userDrawn="1"/>
        </p:nvPicPr>
        <p:blipFill rotWithShape="1">
          <a:blip r:embed="rId3"/>
          <a:srcRect l="43405" t="11390" r="35295" b="51267"/>
          <a:stretch/>
        </p:blipFill>
        <p:spPr>
          <a:xfrm>
            <a:off x="-727925" y="-791338"/>
            <a:ext cx="3410449" cy="3363088"/>
          </a:xfrm>
          <a:prstGeom prst="rect">
            <a:avLst/>
          </a:prstGeom>
        </p:spPr>
      </p:pic>
      <p:sp>
        <p:nvSpPr>
          <p:cNvPr id="207" name="Google Shape;207;p21"/>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08" name="Google Shape;208;p21"/>
          <p:cNvSpPr txBox="1">
            <a:spLocks noGrp="1"/>
          </p:cNvSpPr>
          <p:nvPr>
            <p:ph type="title" idx="2"/>
          </p:nvPr>
        </p:nvSpPr>
        <p:spPr>
          <a:xfrm>
            <a:off x="1969615" y="2950225"/>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9" name="Google Shape;209;p21"/>
          <p:cNvSpPr txBox="1">
            <a:spLocks noGrp="1"/>
          </p:cNvSpPr>
          <p:nvPr>
            <p:ph type="subTitle" idx="1"/>
          </p:nvPr>
        </p:nvSpPr>
        <p:spPr>
          <a:xfrm>
            <a:off x="2102665" y="3572774"/>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0" name="Google Shape;210;p21"/>
          <p:cNvSpPr txBox="1">
            <a:spLocks noGrp="1"/>
          </p:cNvSpPr>
          <p:nvPr>
            <p:ph type="title" idx="3"/>
          </p:nvPr>
        </p:nvSpPr>
        <p:spPr>
          <a:xfrm>
            <a:off x="4848185" y="2950100"/>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1" name="Google Shape;211;p21"/>
          <p:cNvSpPr txBox="1">
            <a:spLocks noGrp="1"/>
          </p:cNvSpPr>
          <p:nvPr>
            <p:ph type="subTitle" idx="4"/>
          </p:nvPr>
        </p:nvSpPr>
        <p:spPr>
          <a:xfrm>
            <a:off x="4981235" y="3572774"/>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2" name="Google Shape;212;p21"/>
          <p:cNvSpPr txBox="1">
            <a:spLocks noGrp="1"/>
          </p:cNvSpPr>
          <p:nvPr>
            <p:ph type="title" idx="5"/>
          </p:nvPr>
        </p:nvSpPr>
        <p:spPr>
          <a:xfrm>
            <a:off x="1969615" y="1502425"/>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3" name="Google Shape;213;p21"/>
          <p:cNvSpPr txBox="1">
            <a:spLocks noGrp="1"/>
          </p:cNvSpPr>
          <p:nvPr>
            <p:ph type="subTitle" idx="6"/>
          </p:nvPr>
        </p:nvSpPr>
        <p:spPr>
          <a:xfrm>
            <a:off x="2102665" y="2115449"/>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4" name="Google Shape;214;p21"/>
          <p:cNvSpPr txBox="1">
            <a:spLocks noGrp="1"/>
          </p:cNvSpPr>
          <p:nvPr>
            <p:ph type="title" idx="7"/>
          </p:nvPr>
        </p:nvSpPr>
        <p:spPr>
          <a:xfrm>
            <a:off x="4848185" y="1502300"/>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5" name="Google Shape;215;p21"/>
          <p:cNvSpPr txBox="1">
            <a:spLocks noGrp="1"/>
          </p:cNvSpPr>
          <p:nvPr>
            <p:ph type="subTitle" idx="8"/>
          </p:nvPr>
        </p:nvSpPr>
        <p:spPr>
          <a:xfrm>
            <a:off x="4981235" y="2115449"/>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cxnSp>
        <p:nvCxnSpPr>
          <p:cNvPr id="217" name="Google Shape;217;p21"/>
          <p:cNvCxnSpPr/>
          <p:nvPr/>
        </p:nvCxnSpPr>
        <p:spPr>
          <a:xfrm rot="10800000">
            <a:off x="463100" y="-34550"/>
            <a:ext cx="0" cy="5281200"/>
          </a:xfrm>
          <a:prstGeom prst="straightConnector1">
            <a:avLst/>
          </a:prstGeom>
          <a:noFill/>
          <a:ln w="38100" cap="flat" cmpd="sng">
            <a:solidFill>
              <a:schemeClr val="dk1"/>
            </a:solidFill>
            <a:prstDash val="solid"/>
            <a:round/>
            <a:headEnd type="none" w="med" len="med"/>
            <a:tailEnd type="none" w="med" len="med"/>
          </a:ln>
        </p:spPr>
      </p:cxnSp>
      <p:cxnSp>
        <p:nvCxnSpPr>
          <p:cNvPr id="218" name="Google Shape;218;p21"/>
          <p:cNvCxnSpPr/>
          <p:nvPr/>
        </p:nvCxnSpPr>
        <p:spPr>
          <a:xfrm rot="10800000">
            <a:off x="-46075" y="4598700"/>
            <a:ext cx="8273100" cy="0"/>
          </a:xfrm>
          <a:prstGeom prst="straightConnector1">
            <a:avLst/>
          </a:prstGeom>
          <a:noFill/>
          <a:ln w="38100" cap="flat" cmpd="sng">
            <a:solidFill>
              <a:schemeClr val="dk1"/>
            </a:solidFill>
            <a:prstDash val="solid"/>
            <a:round/>
            <a:headEnd type="none" w="med" len="med"/>
            <a:tailEnd type="none" w="med" len="med"/>
          </a:ln>
        </p:spPr>
      </p:cxnSp>
      <p:cxnSp>
        <p:nvCxnSpPr>
          <p:cNvPr id="219" name="Google Shape;219;p21"/>
          <p:cNvCxnSpPr/>
          <p:nvPr/>
        </p:nvCxnSpPr>
        <p:spPr>
          <a:xfrm rot="10800000">
            <a:off x="8166700" y="-79897"/>
            <a:ext cx="0" cy="4732200"/>
          </a:xfrm>
          <a:prstGeom prst="straightConnector1">
            <a:avLst/>
          </a:prstGeom>
          <a:noFill/>
          <a:ln w="38100" cap="flat" cmpd="sng">
            <a:solidFill>
              <a:schemeClr val="tx1"/>
            </a:solidFill>
            <a:prstDash val="solid"/>
            <a:round/>
            <a:headEnd type="none" w="med" len="med"/>
            <a:tailEnd type="none" w="med" len="med"/>
          </a:ln>
        </p:spPr>
      </p:cxnSp>
      <p:cxnSp>
        <p:nvCxnSpPr>
          <p:cNvPr id="220" name="Google Shape;220;p21"/>
          <p:cNvCxnSpPr>
            <a:cxnSpLocks/>
          </p:cNvCxnSpPr>
          <p:nvPr/>
        </p:nvCxnSpPr>
        <p:spPr>
          <a:xfrm flipV="1">
            <a:off x="8166699" y="1243100"/>
            <a:ext cx="1054876" cy="1"/>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10">
    <p:bg>
      <p:bgPr>
        <a:solidFill>
          <a:schemeClr val="accent3"/>
        </a:solidFill>
        <a:effectLst/>
      </p:bgPr>
    </p:bg>
    <p:spTree>
      <p:nvGrpSpPr>
        <p:cNvPr id="1" name="Shape 260"/>
        <p:cNvGrpSpPr/>
        <p:nvPr/>
      </p:nvGrpSpPr>
      <p:grpSpPr>
        <a:xfrm>
          <a:off x="0" y="0"/>
          <a:ext cx="0" cy="0"/>
          <a:chOff x="0" y="0"/>
          <a:chExt cx="0" cy="0"/>
        </a:xfrm>
      </p:grpSpPr>
      <p:sp>
        <p:nvSpPr>
          <p:cNvPr id="261" name="Google Shape;261;p26"/>
          <p:cNvSpPr/>
          <p:nvPr/>
        </p:nvSpPr>
        <p:spPr>
          <a:xfrm>
            <a:off x="-1" y="4147563"/>
            <a:ext cx="370521" cy="99593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cxnSp>
        <p:nvCxnSpPr>
          <p:cNvPr id="266" name="Google Shape;266;p26"/>
          <p:cNvCxnSpPr/>
          <p:nvPr/>
        </p:nvCxnSpPr>
        <p:spPr>
          <a:xfrm>
            <a:off x="8742175" y="-171450"/>
            <a:ext cx="0" cy="5486400"/>
          </a:xfrm>
          <a:prstGeom prst="straightConnector1">
            <a:avLst/>
          </a:prstGeom>
          <a:noFill/>
          <a:ln w="38100" cap="flat" cmpd="sng">
            <a:solidFill>
              <a:schemeClr val="dk1"/>
            </a:solidFill>
            <a:prstDash val="solid"/>
            <a:round/>
            <a:headEnd type="none" w="med" len="med"/>
            <a:tailEnd type="none" w="med" len="med"/>
          </a:ln>
        </p:spPr>
      </p:cxnSp>
      <p:cxnSp>
        <p:nvCxnSpPr>
          <p:cNvPr id="267" name="Google Shape;267;p26"/>
          <p:cNvCxnSpPr/>
          <p:nvPr/>
        </p:nvCxnSpPr>
        <p:spPr>
          <a:xfrm>
            <a:off x="-127354" y="4130301"/>
            <a:ext cx="476400" cy="0"/>
          </a:xfrm>
          <a:prstGeom prst="straightConnector1">
            <a:avLst/>
          </a:prstGeom>
          <a:noFill/>
          <a:ln w="38100" cap="flat" cmpd="sng">
            <a:solidFill>
              <a:schemeClr val="dk1"/>
            </a:solidFill>
            <a:prstDash val="solid"/>
            <a:round/>
            <a:headEnd type="none" w="med" len="med"/>
            <a:tailEnd type="none" w="med" len="med"/>
          </a:ln>
        </p:spPr>
      </p:cxnSp>
      <p:cxnSp>
        <p:nvCxnSpPr>
          <p:cNvPr id="269" name="Google Shape;269;p26"/>
          <p:cNvCxnSpPr>
            <a:cxnSpLocks/>
          </p:cNvCxnSpPr>
          <p:nvPr/>
        </p:nvCxnSpPr>
        <p:spPr>
          <a:xfrm flipV="1">
            <a:off x="359390" y="-144800"/>
            <a:ext cx="0" cy="5391301"/>
          </a:xfrm>
          <a:prstGeom prst="straightConnector1">
            <a:avLst/>
          </a:prstGeom>
          <a:noFill/>
          <a:ln w="38100" cap="flat" cmpd="sng">
            <a:solidFill>
              <a:schemeClr val="dk1"/>
            </a:solidFill>
            <a:prstDash val="solid"/>
            <a:round/>
            <a:headEnd type="none" w="med" len="med"/>
            <a:tailEnd type="none" w="med" len="med"/>
          </a:ln>
        </p:spPr>
      </p:cxnSp>
      <p:pic>
        <p:nvPicPr>
          <p:cNvPr id="3" name="Picture 2">
            <a:extLst>
              <a:ext uri="{FF2B5EF4-FFF2-40B4-BE49-F238E27FC236}">
                <a16:creationId xmlns:a16="http://schemas.microsoft.com/office/drawing/2014/main" xmlns="" id="{343412B3-791F-5238-C13E-C7CBB7B1F689}"/>
              </a:ext>
            </a:extLst>
          </p:cNvPr>
          <p:cNvPicPr>
            <a:picLocks noChangeAspect="1"/>
          </p:cNvPicPr>
          <p:nvPr userDrawn="1"/>
        </p:nvPicPr>
        <p:blipFill rotWithShape="1">
          <a:blip r:embed="rId2"/>
          <a:srcRect l="43405" t="11390" r="35295" b="51267"/>
          <a:stretch/>
        </p:blipFill>
        <p:spPr>
          <a:xfrm>
            <a:off x="858050" y="2229400"/>
            <a:ext cx="2505406" cy="24706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taatliches"/>
              <a:buNone/>
              <a:defRPr sz="2800" b="1">
                <a:solidFill>
                  <a:schemeClr val="dk1"/>
                </a:solidFill>
                <a:latin typeface="Staatliches"/>
                <a:ea typeface="Staatliches"/>
                <a:cs typeface="Staatliches"/>
                <a:sym typeface="Staatliches"/>
              </a:defRPr>
            </a:lvl1pPr>
            <a:lvl2pPr lvl="1">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2pPr>
            <a:lvl3pPr lvl="2">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3pPr>
            <a:lvl4pPr lvl="3">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4pPr>
            <a:lvl5pPr lvl="4">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5pPr>
            <a:lvl6pPr lvl="5">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6pPr>
            <a:lvl7pPr lvl="6">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7pPr>
            <a:lvl8pPr lvl="7">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8pPr>
            <a:lvl9pPr lvl="8">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1pPr>
            <a:lvl2pPr marL="914400" lvl="1"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2pPr>
            <a:lvl3pPr marL="1371600" lvl="2"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3pPr>
            <a:lvl4pPr marL="1828800" lvl="3"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4pPr>
            <a:lvl5pPr marL="2286000" lvl="4"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5pPr>
            <a:lvl6pPr marL="2743200" lvl="5"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6pPr>
            <a:lvl7pPr marL="3200400" lvl="6"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Font typeface="Comfortaa"/>
              <a:buChar char="■"/>
              <a:defRPr>
                <a:solidFill>
                  <a:schemeClr val="dk2"/>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8" r:id="rId4"/>
    <p:sldLayoutId id="2147483659" r:id="rId5"/>
    <p:sldLayoutId id="2147483661" r:id="rId6"/>
    <p:sldLayoutId id="2147483662" r:id="rId7"/>
    <p:sldLayoutId id="2147483667" r:id="rId8"/>
    <p:sldLayoutId id="2147483672" r:id="rId9"/>
    <p:sldLayoutId id="2147483678" r:id="rId10"/>
    <p:sldLayoutId id="2147483680"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EzCDlAIZmkw?feature=oembed"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xmlns="" id="{08E85736-FE5D-15D4-633D-737668802FEF}"/>
              </a:ext>
            </a:extLst>
          </p:cNvPr>
          <p:cNvPicPr>
            <a:picLocks noChangeAspect="1"/>
          </p:cNvPicPr>
          <p:nvPr/>
        </p:nvPicPr>
        <p:blipFill>
          <a:blip r:embed="rId3"/>
          <a:stretch>
            <a:fillRect/>
          </a:stretch>
        </p:blipFill>
        <p:spPr>
          <a:xfrm>
            <a:off x="403933" y="302277"/>
            <a:ext cx="7538284" cy="4240285"/>
          </a:xfrm>
          <a:prstGeom prst="rect">
            <a:avLst/>
          </a:prstGeom>
        </p:spPr>
      </p:pic>
      <p:sp>
        <p:nvSpPr>
          <p:cNvPr id="3" name="Google Shape;367;p35">
            <a:extLst>
              <a:ext uri="{FF2B5EF4-FFF2-40B4-BE49-F238E27FC236}">
                <a16:creationId xmlns:a16="http://schemas.microsoft.com/office/drawing/2014/main" xmlns="" id="{B9A02724-A1DE-A741-57C0-531C783E7BA1}"/>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xmlns="" id="{09146FE0-238A-AC3B-EFAD-2C5ACD81C18E}"/>
              </a:ext>
            </a:extLst>
          </p:cNvPr>
          <p:cNvPicPr>
            <a:picLocks noChangeAspect="1"/>
          </p:cNvPicPr>
          <p:nvPr/>
        </p:nvPicPr>
        <p:blipFill rotWithShape="1">
          <a:blip r:embed="rId4"/>
          <a:srcRect l="8923" t="8655" r="67750" b="52401"/>
          <a:stretch/>
        </p:blipFill>
        <p:spPr>
          <a:xfrm>
            <a:off x="8283703" y="4271274"/>
            <a:ext cx="860297" cy="807932"/>
          </a:xfrm>
          <a:prstGeom prst="rect">
            <a:avLst/>
          </a:prstGeom>
        </p:spPr>
      </p:pic>
    </p:spTree>
    <p:extLst>
      <p:ext uri="{BB962C8B-B14F-4D97-AF65-F5344CB8AC3E}">
        <p14:creationId xmlns:p14="http://schemas.microsoft.com/office/powerpoint/2010/main" val="104980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67"/>
          <p:cNvSpPr txBox="1">
            <a:spLocks noGrp="1"/>
          </p:cNvSpPr>
          <p:nvPr>
            <p:ph type="body" idx="1"/>
          </p:nvPr>
        </p:nvSpPr>
        <p:spPr>
          <a:xfrm>
            <a:off x="3975734" y="2044580"/>
            <a:ext cx="4854757" cy="1587200"/>
          </a:xfrm>
          <a:prstGeom prst="rect">
            <a:avLst/>
          </a:prstGeom>
        </p:spPr>
        <p:txBody>
          <a:bodyPr spcFirstLastPara="1" wrap="square" lIns="91425" tIns="91425" rIns="91425" bIns="91425" anchor="t" anchorCtr="0">
            <a:noAutofit/>
          </a:bodyPr>
          <a:lstStyle/>
          <a:p>
            <a:pPr marL="139700" indent="0">
              <a:lnSpc>
                <a:spcPct val="100000"/>
              </a:lnSpc>
              <a:buNone/>
            </a:pPr>
            <a:r>
              <a:rPr lang="en-US" sz="2400" b="1" dirty="0">
                <a:latin typeface="Open Sans" panose="020B0606030504020204" pitchFamily="34" charset="0"/>
                <a:ea typeface="Open Sans" panose="020B0606030504020204" pitchFamily="34" charset="0"/>
                <a:cs typeface="Open Sans" panose="020B0606030504020204" pitchFamily="34" charset="0"/>
              </a:rPr>
              <a:t>We invite you to sign the Youth in Evaluation manifesto</a:t>
            </a:r>
          </a:p>
        </p:txBody>
      </p:sp>
      <p:pic>
        <p:nvPicPr>
          <p:cNvPr id="5" name="Picture 4" descr="A picture containing graphical user interface&#10;&#10;Description automatically generated">
            <a:extLst>
              <a:ext uri="{FF2B5EF4-FFF2-40B4-BE49-F238E27FC236}">
                <a16:creationId xmlns:a16="http://schemas.microsoft.com/office/drawing/2014/main" xmlns="" id="{23A6DD7C-DFD1-D7E1-D26E-3B3231AD2428}"/>
              </a:ext>
            </a:extLst>
          </p:cNvPr>
          <p:cNvPicPr>
            <a:picLocks noChangeAspect="1"/>
          </p:cNvPicPr>
          <p:nvPr/>
        </p:nvPicPr>
        <p:blipFill>
          <a:blip r:embed="rId3"/>
          <a:stretch>
            <a:fillRect/>
          </a:stretch>
        </p:blipFill>
        <p:spPr>
          <a:xfrm>
            <a:off x="242977" y="1434119"/>
            <a:ext cx="3362408" cy="3362408"/>
          </a:xfrm>
          <a:prstGeom prst="rect">
            <a:avLst/>
          </a:prstGeom>
        </p:spPr>
      </p:pic>
      <p:sp>
        <p:nvSpPr>
          <p:cNvPr id="4" name="TextBox 3">
            <a:extLst>
              <a:ext uri="{FF2B5EF4-FFF2-40B4-BE49-F238E27FC236}">
                <a16:creationId xmlns:a16="http://schemas.microsoft.com/office/drawing/2014/main" xmlns="" id="{0D776146-C3EF-D8F1-655F-673551508E8F}"/>
              </a:ext>
            </a:extLst>
          </p:cNvPr>
          <p:cNvSpPr txBox="1"/>
          <p:nvPr/>
        </p:nvSpPr>
        <p:spPr>
          <a:xfrm>
            <a:off x="4099366" y="3365350"/>
            <a:ext cx="2151415" cy="369332"/>
          </a:xfrm>
          <a:prstGeom prst="rect">
            <a:avLst/>
          </a:prstGeom>
          <a:noFill/>
        </p:spPr>
        <p:txBody>
          <a:bodyPr wrap="square">
            <a:spAutoFit/>
          </a:bodyPr>
          <a:lstStyle/>
          <a:p>
            <a:r>
              <a:rPr lang="en-GB" sz="1800" b="1" dirty="0">
                <a:solidFill>
                  <a:schemeClr val="tx1"/>
                </a:solidFill>
                <a:highlight>
                  <a:srgbClr val="F6EF4F"/>
                </a:highlight>
                <a:latin typeface="Open Sans Semibold" panose="020B0606030504020204" pitchFamily="34" charset="0"/>
                <a:ea typeface="Open Sans Semibold" panose="020B0606030504020204" pitchFamily="34" charset="0"/>
                <a:cs typeface="Open Sans Semibold" panose="020B0606030504020204" pitchFamily="34" charset="0"/>
              </a:rPr>
              <a:t>eval4action.org</a:t>
            </a:r>
          </a:p>
        </p:txBody>
      </p:sp>
      <p:sp>
        <p:nvSpPr>
          <p:cNvPr id="3" name="Google Shape;367;p35">
            <a:extLst>
              <a:ext uri="{FF2B5EF4-FFF2-40B4-BE49-F238E27FC236}">
                <a16:creationId xmlns:a16="http://schemas.microsoft.com/office/drawing/2014/main" xmlns="" id="{449B35D8-3B52-E954-A14F-01ACD758466B}"/>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xmlns="" id="{B94DAF1C-9B92-099B-AC55-576B4B065C5B}"/>
              </a:ext>
            </a:extLst>
          </p:cNvPr>
          <p:cNvPicPr>
            <a:picLocks noChangeAspect="1"/>
          </p:cNvPicPr>
          <p:nvPr/>
        </p:nvPicPr>
        <p:blipFill rotWithShape="1">
          <a:blip r:embed="rId4"/>
          <a:srcRect l="43405" t="11390" r="35295" b="51267"/>
          <a:stretch/>
        </p:blipFill>
        <p:spPr>
          <a:xfrm>
            <a:off x="8283702" y="4251065"/>
            <a:ext cx="860297" cy="8483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Google Shape;937;p67">
            <a:extLst>
              <a:ext uri="{FF2B5EF4-FFF2-40B4-BE49-F238E27FC236}">
                <a16:creationId xmlns:a16="http://schemas.microsoft.com/office/drawing/2014/main" xmlns="" id="{4BF29932-ACA2-25A7-4212-880FB6EFEEEE}"/>
              </a:ext>
            </a:extLst>
          </p:cNvPr>
          <p:cNvSpPr txBox="1">
            <a:spLocks noGrp="1"/>
          </p:cNvSpPr>
          <p:nvPr>
            <p:ph type="title"/>
          </p:nvPr>
        </p:nvSpPr>
        <p:spPr>
          <a:xfrm>
            <a:off x="681583" y="420951"/>
            <a:ext cx="5843684" cy="5025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chemeClr val="accent2"/>
                </a:solidFill>
                <a:effectLst/>
                <a:uLnTx/>
                <a:uFillTx/>
                <a:latin typeface="Roboto" panose="02000000000000000000" pitchFamily="2" charset="0"/>
                <a:ea typeface="Roboto" panose="02000000000000000000" pitchFamily="2" charset="0"/>
                <a:cs typeface="Roboto" panose="02000000000000000000" pitchFamily="2" charset="0"/>
              </a:rPr>
              <a:t>Standards </a:t>
            </a:r>
            <a:r>
              <a:rPr lang="en-US" sz="2400" b="1" dirty="0">
                <a:solidFill>
                  <a:schemeClr val="accent2"/>
                </a:solidFill>
                <a:latin typeface="Roboto" panose="02000000000000000000" pitchFamily="2" charset="0"/>
                <a:ea typeface="Roboto" panose="02000000000000000000" pitchFamily="2" charset="0"/>
                <a:cs typeface="Roboto" panose="02000000000000000000" pitchFamily="2" charset="0"/>
              </a:rPr>
              <a:t>on enhancing meaningful youth engagement in evaluation</a:t>
            </a:r>
            <a:endParaRPr kumimoji="0" lang="en-US" sz="2400" u="none" strike="noStrike" kern="1200" cap="none" spc="0" normalizeH="0" baseline="0" noProof="0" dirty="0">
              <a:ln>
                <a:noFill/>
              </a:ln>
              <a:solidFill>
                <a:schemeClr val="accent2"/>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Google Shape;367;p35">
            <a:extLst>
              <a:ext uri="{FF2B5EF4-FFF2-40B4-BE49-F238E27FC236}">
                <a16:creationId xmlns:a16="http://schemas.microsoft.com/office/drawing/2014/main" xmlns="" id="{37DA446E-CC3E-DBBF-5D99-D603E60570B5}"/>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xmlns="" id="{C875BB2B-E2C1-A542-648E-78E99B999C33}"/>
              </a:ext>
            </a:extLst>
          </p:cNvPr>
          <p:cNvPicPr>
            <a:picLocks noChangeAspect="1"/>
          </p:cNvPicPr>
          <p:nvPr/>
        </p:nvPicPr>
        <p:blipFill rotWithShape="1">
          <a:blip r:embed="rId3"/>
          <a:srcRect l="8923" t="8655" r="67750" b="52401"/>
          <a:stretch/>
        </p:blipFill>
        <p:spPr>
          <a:xfrm>
            <a:off x="8283703" y="4271274"/>
            <a:ext cx="860297" cy="807932"/>
          </a:xfrm>
          <a:prstGeom prst="rect">
            <a:avLst/>
          </a:prstGeom>
        </p:spPr>
      </p:pic>
      <p:sp>
        <p:nvSpPr>
          <p:cNvPr id="7" name="TextBox 6">
            <a:extLst>
              <a:ext uri="{FF2B5EF4-FFF2-40B4-BE49-F238E27FC236}">
                <a16:creationId xmlns:a16="http://schemas.microsoft.com/office/drawing/2014/main" xmlns="" id="{0AE4DA8D-FC44-A43B-F248-BE5C09FAD50B}"/>
              </a:ext>
            </a:extLst>
          </p:cNvPr>
          <p:cNvSpPr txBox="1"/>
          <p:nvPr/>
        </p:nvSpPr>
        <p:spPr>
          <a:xfrm>
            <a:off x="964406" y="2416304"/>
            <a:ext cx="2281714" cy="1015663"/>
          </a:xfrm>
          <a:prstGeom prst="rect">
            <a:avLst/>
          </a:prstGeom>
          <a:noFill/>
        </p:spPr>
        <p:txBody>
          <a:bodyPr wrap="square">
            <a:spAutoFit/>
          </a:bodyPr>
          <a:lstStyle/>
          <a:p>
            <a:r>
              <a:rPr lang="en-US" sz="1200" b="1" dirty="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rPr>
              <a:t>Co-creation of standards to step up the practice and accountability towards engaging youth in evaluation</a:t>
            </a:r>
          </a:p>
        </p:txBody>
      </p:sp>
      <p:sp>
        <p:nvSpPr>
          <p:cNvPr id="8" name="Rectangle 7">
            <a:extLst>
              <a:ext uri="{FF2B5EF4-FFF2-40B4-BE49-F238E27FC236}">
                <a16:creationId xmlns:a16="http://schemas.microsoft.com/office/drawing/2014/main" xmlns="" id="{ED0C23B9-6D2F-F530-4E32-2040937F7B46}"/>
              </a:ext>
            </a:extLst>
          </p:cNvPr>
          <p:cNvSpPr/>
          <p:nvPr/>
        </p:nvSpPr>
        <p:spPr>
          <a:xfrm>
            <a:off x="3474838" y="2423153"/>
            <a:ext cx="3734042" cy="1092607"/>
          </a:xfrm>
          <a:prstGeom prst="rect">
            <a:avLst/>
          </a:prstGeom>
        </p:spPr>
        <p:txBody>
          <a:bodyPr wrap="square">
            <a:spAutoFit/>
          </a:bodyPr>
          <a:lstStyle/>
          <a:p>
            <a:pPr fontAlgn="base">
              <a:spcAft>
                <a:spcPts val="600"/>
              </a:spcAft>
              <a:buClr>
                <a:schemeClr val="accent5"/>
              </a:buClr>
              <a:buSzPct val="150000"/>
              <a:defRPr/>
            </a:pPr>
            <a:r>
              <a:rPr lang="en-US" sz="1200" b="1" dirty="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rPr>
              <a:t>Organized around six dimensions:</a:t>
            </a:r>
          </a:p>
          <a:p>
            <a:pPr fontAlgn="base">
              <a:spcAft>
                <a:spcPts val="600"/>
              </a:spcAft>
              <a:buClr>
                <a:schemeClr val="accent5"/>
              </a:buClr>
              <a:buSzPct val="150000"/>
              <a:defRPr/>
            </a:pPr>
            <a:r>
              <a:rPr lang="en-US" sz="1200" b="1" dirty="0">
                <a:solidFill>
                  <a:schemeClr val="accent2"/>
                </a:solidFill>
                <a:highlight>
                  <a:srgbClr val="EEF7FF"/>
                </a:highlight>
                <a:latin typeface="Open Sans Semibold" panose="020B0606030504020204" pitchFamily="34" charset="0"/>
                <a:ea typeface="Open Sans Semibold" panose="020B0606030504020204" pitchFamily="34" charset="0"/>
                <a:cs typeface="Open Sans Semibold" panose="020B0606030504020204" pitchFamily="34" charset="0"/>
              </a:rPr>
              <a:t>Leadership and accountability, practice, advocacy and capacity development, knowledge management/communications, human resources, financial resources</a:t>
            </a:r>
            <a:endParaRPr kumimoji="0" lang="en-US" sz="1200" b="1" strike="noStrike" kern="1200" cap="none" spc="0" normalizeH="0" baseline="0" noProof="0" dirty="0">
              <a:ln>
                <a:noFill/>
              </a:ln>
              <a:solidFill>
                <a:schemeClr val="accent2"/>
              </a:solidFill>
              <a:effectLst/>
              <a:highlight>
                <a:srgbClr val="EEF7FF"/>
              </a:highligh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6" name="TextBox 15">
            <a:extLst>
              <a:ext uri="{FF2B5EF4-FFF2-40B4-BE49-F238E27FC236}">
                <a16:creationId xmlns:a16="http://schemas.microsoft.com/office/drawing/2014/main" xmlns="" id="{1A0F8FE7-9235-9FDD-9844-6652E957ABFA}"/>
              </a:ext>
            </a:extLst>
          </p:cNvPr>
          <p:cNvSpPr txBox="1"/>
          <p:nvPr/>
        </p:nvSpPr>
        <p:spPr>
          <a:xfrm>
            <a:off x="940238" y="4122385"/>
            <a:ext cx="6043614" cy="646331"/>
          </a:xfrm>
          <a:prstGeom prst="rect">
            <a:avLst/>
          </a:prstGeom>
          <a:noFill/>
        </p:spPr>
        <p:txBody>
          <a:bodyPr wrap="square">
            <a:spAutoFit/>
          </a:bodyPr>
          <a:lstStyle/>
          <a:p>
            <a:pPr fontAlgn="base">
              <a:spcAft>
                <a:spcPts val="600"/>
              </a:spcAft>
              <a:buClr>
                <a:schemeClr val="accent5"/>
              </a:buClr>
              <a:buSzPct val="150000"/>
              <a:defRPr/>
            </a:pPr>
            <a:r>
              <a:rPr lang="en-US" sz="1200" b="1" dirty="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rPr>
              <a:t>Tailored standards are being developed for specific target groups such as international agencies, VOPEs, governments, youth organizations, academia, NGOs, and the private sector</a:t>
            </a:r>
          </a:p>
        </p:txBody>
      </p:sp>
      <p:grpSp>
        <p:nvGrpSpPr>
          <p:cNvPr id="17" name="Google Shape;10030;p82">
            <a:extLst>
              <a:ext uri="{FF2B5EF4-FFF2-40B4-BE49-F238E27FC236}">
                <a16:creationId xmlns:a16="http://schemas.microsoft.com/office/drawing/2014/main" xmlns="" id="{5E2D2F55-991F-5B55-3AA0-EE630E0000D3}"/>
              </a:ext>
            </a:extLst>
          </p:cNvPr>
          <p:cNvGrpSpPr/>
          <p:nvPr/>
        </p:nvGrpSpPr>
        <p:grpSpPr>
          <a:xfrm>
            <a:off x="1055387" y="1776554"/>
            <a:ext cx="553969" cy="539474"/>
            <a:chOff x="7384751" y="4147984"/>
            <a:chExt cx="380012" cy="351274"/>
          </a:xfrm>
        </p:grpSpPr>
        <p:sp>
          <p:nvSpPr>
            <p:cNvPr id="18" name="Google Shape;10031;p82">
              <a:extLst>
                <a:ext uri="{FF2B5EF4-FFF2-40B4-BE49-F238E27FC236}">
                  <a16:creationId xmlns:a16="http://schemas.microsoft.com/office/drawing/2014/main" xmlns="" id="{3F2E92AC-8A08-A2F2-BABB-8C0ED23360D0}"/>
                </a:ext>
              </a:extLst>
            </p:cNvPr>
            <p:cNvSpPr/>
            <p:nvPr/>
          </p:nvSpPr>
          <p:spPr>
            <a:xfrm>
              <a:off x="7385513" y="4225879"/>
              <a:ext cx="379250" cy="273379"/>
            </a:xfrm>
            <a:custGeom>
              <a:avLst/>
              <a:gdLst/>
              <a:ahLst/>
              <a:cxnLst/>
              <a:rect l="l" t="t" r="r" b="b"/>
              <a:pathLst>
                <a:path w="11943" h="8609" extrusionOk="0">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32;p82">
              <a:extLst>
                <a:ext uri="{FF2B5EF4-FFF2-40B4-BE49-F238E27FC236}">
                  <a16:creationId xmlns:a16="http://schemas.microsoft.com/office/drawing/2014/main" xmlns="" id="{7291A141-F210-F968-EA14-E7265B749A29}"/>
                </a:ext>
              </a:extLst>
            </p:cNvPr>
            <p:cNvSpPr/>
            <p:nvPr/>
          </p:nvSpPr>
          <p:spPr>
            <a:xfrm>
              <a:off x="7384751" y="4147984"/>
              <a:ext cx="380012" cy="228382"/>
            </a:xfrm>
            <a:custGeom>
              <a:avLst/>
              <a:gdLst/>
              <a:ahLst/>
              <a:cxnLst/>
              <a:rect l="l" t="t" r="r" b="b"/>
              <a:pathLst>
                <a:path w="11967" h="7192" extrusionOk="0">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33;p82">
              <a:extLst>
                <a:ext uri="{FF2B5EF4-FFF2-40B4-BE49-F238E27FC236}">
                  <a16:creationId xmlns:a16="http://schemas.microsoft.com/office/drawing/2014/main" xmlns="" id="{B5545D78-981E-A947-C056-B52F591F4BF1}"/>
                </a:ext>
              </a:extLst>
            </p:cNvPr>
            <p:cNvSpPr/>
            <p:nvPr/>
          </p:nvSpPr>
          <p:spPr>
            <a:xfrm>
              <a:off x="7507642" y="4228134"/>
              <a:ext cx="37852" cy="37852"/>
            </a:xfrm>
            <a:custGeom>
              <a:avLst/>
              <a:gdLst/>
              <a:ahLst/>
              <a:cxnLst/>
              <a:rect l="l" t="t" r="r" b="b"/>
              <a:pathLst>
                <a:path w="1192" h="1192" extrusionOk="0">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34;p82">
              <a:extLst>
                <a:ext uri="{FF2B5EF4-FFF2-40B4-BE49-F238E27FC236}">
                  <a16:creationId xmlns:a16="http://schemas.microsoft.com/office/drawing/2014/main" xmlns="" id="{B4F7830D-9DC7-9DC2-5AFB-5D91664C5542}"/>
                </a:ext>
              </a:extLst>
            </p:cNvPr>
            <p:cNvSpPr/>
            <p:nvPr/>
          </p:nvSpPr>
          <p:spPr>
            <a:xfrm>
              <a:off x="7573820" y="4228134"/>
              <a:ext cx="37820" cy="37852"/>
            </a:xfrm>
            <a:custGeom>
              <a:avLst/>
              <a:gdLst/>
              <a:ahLst/>
              <a:cxnLst/>
              <a:rect l="l" t="t" r="r" b="b"/>
              <a:pathLst>
                <a:path w="1191" h="1192" extrusionOk="0">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35;p82">
              <a:extLst>
                <a:ext uri="{FF2B5EF4-FFF2-40B4-BE49-F238E27FC236}">
                  <a16:creationId xmlns:a16="http://schemas.microsoft.com/office/drawing/2014/main" xmlns="" id="{3CCF9BE2-94C0-8F93-F751-8FE58AEAB5D2}"/>
                </a:ext>
              </a:extLst>
            </p:cNvPr>
            <p:cNvSpPr/>
            <p:nvPr/>
          </p:nvSpPr>
          <p:spPr>
            <a:xfrm>
              <a:off x="7640728" y="4228134"/>
              <a:ext cx="37852" cy="37852"/>
            </a:xfrm>
            <a:custGeom>
              <a:avLst/>
              <a:gdLst/>
              <a:ahLst/>
              <a:cxnLst/>
              <a:rect l="l" t="t" r="r" b="b"/>
              <a:pathLst>
                <a:path w="1192" h="1192" extrusionOk="0">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0746;p84">
            <a:extLst>
              <a:ext uri="{FF2B5EF4-FFF2-40B4-BE49-F238E27FC236}">
                <a16:creationId xmlns:a16="http://schemas.microsoft.com/office/drawing/2014/main" xmlns="" id="{4A0A5BC8-5F0C-C1DA-D2F2-E28DD46CDDBC}"/>
              </a:ext>
            </a:extLst>
          </p:cNvPr>
          <p:cNvGrpSpPr/>
          <p:nvPr/>
        </p:nvGrpSpPr>
        <p:grpSpPr>
          <a:xfrm>
            <a:off x="3554299" y="1730830"/>
            <a:ext cx="553970" cy="592048"/>
            <a:chOff x="4896099" y="1970920"/>
            <a:chExt cx="358155" cy="358123"/>
          </a:xfrm>
        </p:grpSpPr>
        <p:sp>
          <p:nvSpPr>
            <p:cNvPr id="24" name="Google Shape;10747;p84">
              <a:extLst>
                <a:ext uri="{FF2B5EF4-FFF2-40B4-BE49-F238E27FC236}">
                  <a16:creationId xmlns:a16="http://schemas.microsoft.com/office/drawing/2014/main" xmlns="" id="{D50B79B5-6CBD-BAFB-3ACE-C567599A3269}"/>
                </a:ext>
              </a:extLst>
            </p:cNvPr>
            <p:cNvSpPr/>
            <p:nvPr/>
          </p:nvSpPr>
          <p:spPr>
            <a:xfrm>
              <a:off x="4896099" y="1970920"/>
              <a:ext cx="358155" cy="358123"/>
            </a:xfrm>
            <a:custGeom>
              <a:avLst/>
              <a:gdLst/>
              <a:ahLst/>
              <a:cxnLst/>
              <a:rect l="l" t="t" r="r" b="b"/>
              <a:pathLst>
                <a:path w="11253" h="11252" extrusionOk="0">
                  <a:moveTo>
                    <a:pt x="5621" y="0"/>
                  </a:moveTo>
                  <a:cubicBezTo>
                    <a:pt x="4109" y="0"/>
                    <a:pt x="2704" y="595"/>
                    <a:pt x="1644" y="1643"/>
                  </a:cubicBezTo>
                  <a:cubicBezTo>
                    <a:pt x="584" y="2715"/>
                    <a:pt x="1" y="4132"/>
                    <a:pt x="1" y="5632"/>
                  </a:cubicBezTo>
                  <a:cubicBezTo>
                    <a:pt x="1" y="6930"/>
                    <a:pt x="465" y="8192"/>
                    <a:pt x="1263" y="9192"/>
                  </a:cubicBezTo>
                  <a:cubicBezTo>
                    <a:pt x="1300" y="9235"/>
                    <a:pt x="1343" y="9252"/>
                    <a:pt x="1386" y="9252"/>
                  </a:cubicBezTo>
                  <a:cubicBezTo>
                    <a:pt x="1509" y="9252"/>
                    <a:pt x="1622" y="9104"/>
                    <a:pt x="1525" y="8989"/>
                  </a:cubicBezTo>
                  <a:cubicBezTo>
                    <a:pt x="751" y="8049"/>
                    <a:pt x="334" y="6858"/>
                    <a:pt x="334" y="5632"/>
                  </a:cubicBezTo>
                  <a:cubicBezTo>
                    <a:pt x="334" y="4227"/>
                    <a:pt x="882" y="2881"/>
                    <a:pt x="1882" y="1881"/>
                  </a:cubicBezTo>
                  <a:cubicBezTo>
                    <a:pt x="2882" y="893"/>
                    <a:pt x="4204" y="322"/>
                    <a:pt x="5621" y="322"/>
                  </a:cubicBezTo>
                  <a:cubicBezTo>
                    <a:pt x="7026" y="322"/>
                    <a:pt x="8371" y="869"/>
                    <a:pt x="9371" y="1869"/>
                  </a:cubicBezTo>
                  <a:cubicBezTo>
                    <a:pt x="10359" y="2870"/>
                    <a:pt x="10931" y="4191"/>
                    <a:pt x="10931" y="5608"/>
                  </a:cubicBezTo>
                  <a:cubicBezTo>
                    <a:pt x="10931" y="7025"/>
                    <a:pt x="10383" y="8358"/>
                    <a:pt x="9383" y="9358"/>
                  </a:cubicBezTo>
                  <a:cubicBezTo>
                    <a:pt x="8383" y="10359"/>
                    <a:pt x="7061" y="10918"/>
                    <a:pt x="5644" y="10918"/>
                  </a:cubicBezTo>
                  <a:cubicBezTo>
                    <a:pt x="4323" y="10918"/>
                    <a:pt x="3037" y="10430"/>
                    <a:pt x="2061" y="9537"/>
                  </a:cubicBezTo>
                  <a:cubicBezTo>
                    <a:pt x="2025" y="9504"/>
                    <a:pt x="1987" y="9490"/>
                    <a:pt x="1951" y="9490"/>
                  </a:cubicBezTo>
                  <a:cubicBezTo>
                    <a:pt x="1823" y="9490"/>
                    <a:pt x="1723" y="9673"/>
                    <a:pt x="1834" y="9775"/>
                  </a:cubicBezTo>
                  <a:cubicBezTo>
                    <a:pt x="2882" y="10728"/>
                    <a:pt x="4228" y="11252"/>
                    <a:pt x="5644" y="11252"/>
                  </a:cubicBezTo>
                  <a:cubicBezTo>
                    <a:pt x="7145" y="11252"/>
                    <a:pt x="8562" y="10656"/>
                    <a:pt x="9621" y="9597"/>
                  </a:cubicBezTo>
                  <a:cubicBezTo>
                    <a:pt x="10681" y="8525"/>
                    <a:pt x="11252" y="7108"/>
                    <a:pt x="11252" y="5608"/>
                  </a:cubicBezTo>
                  <a:cubicBezTo>
                    <a:pt x="11252" y="4120"/>
                    <a:pt x="10657" y="2703"/>
                    <a:pt x="9597" y="1631"/>
                  </a:cubicBezTo>
                  <a:cubicBezTo>
                    <a:pt x="8526" y="572"/>
                    <a:pt x="7121" y="0"/>
                    <a:pt x="5621"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48;p84">
              <a:extLst>
                <a:ext uri="{FF2B5EF4-FFF2-40B4-BE49-F238E27FC236}">
                  <a16:creationId xmlns:a16="http://schemas.microsoft.com/office/drawing/2014/main" xmlns="" id="{80B1814B-078D-F1C5-C55D-7F642BA27F0E}"/>
                </a:ext>
              </a:extLst>
            </p:cNvPr>
            <p:cNvSpPr/>
            <p:nvPr/>
          </p:nvSpPr>
          <p:spPr>
            <a:xfrm>
              <a:off x="4991454" y="2067835"/>
              <a:ext cx="166999" cy="164325"/>
            </a:xfrm>
            <a:custGeom>
              <a:avLst/>
              <a:gdLst/>
              <a:ahLst/>
              <a:cxnLst/>
              <a:rect l="l" t="t" r="r" b="b"/>
              <a:pathLst>
                <a:path w="5247" h="5163" extrusionOk="0">
                  <a:moveTo>
                    <a:pt x="4506" y="706"/>
                  </a:moveTo>
                  <a:lnTo>
                    <a:pt x="3160" y="2861"/>
                  </a:lnTo>
                  <a:lnTo>
                    <a:pt x="2351" y="2075"/>
                  </a:lnTo>
                  <a:lnTo>
                    <a:pt x="4506" y="706"/>
                  </a:lnTo>
                  <a:close/>
                  <a:moveTo>
                    <a:pt x="2113" y="2289"/>
                  </a:moveTo>
                  <a:lnTo>
                    <a:pt x="2922" y="3099"/>
                  </a:lnTo>
                  <a:lnTo>
                    <a:pt x="755" y="4468"/>
                  </a:lnTo>
                  <a:lnTo>
                    <a:pt x="755" y="4468"/>
                  </a:lnTo>
                  <a:lnTo>
                    <a:pt x="2113" y="2289"/>
                  </a:lnTo>
                  <a:close/>
                  <a:moveTo>
                    <a:pt x="5032" y="0"/>
                  </a:moveTo>
                  <a:cubicBezTo>
                    <a:pt x="5004" y="0"/>
                    <a:pt x="4974" y="8"/>
                    <a:pt x="4946" y="27"/>
                  </a:cubicBezTo>
                  <a:lnTo>
                    <a:pt x="2006" y="1896"/>
                  </a:lnTo>
                  <a:cubicBezTo>
                    <a:pt x="1970" y="1908"/>
                    <a:pt x="1934" y="1932"/>
                    <a:pt x="1922" y="1980"/>
                  </a:cubicBezTo>
                  <a:lnTo>
                    <a:pt x="77" y="4909"/>
                  </a:lnTo>
                  <a:cubicBezTo>
                    <a:pt x="1" y="5032"/>
                    <a:pt x="99" y="5163"/>
                    <a:pt x="214" y="5163"/>
                  </a:cubicBezTo>
                  <a:cubicBezTo>
                    <a:pt x="243" y="5163"/>
                    <a:pt x="274" y="5154"/>
                    <a:pt x="303" y="5135"/>
                  </a:cubicBezTo>
                  <a:lnTo>
                    <a:pt x="3232" y="3277"/>
                  </a:lnTo>
                  <a:cubicBezTo>
                    <a:pt x="3280" y="3265"/>
                    <a:pt x="3303" y="3230"/>
                    <a:pt x="3315" y="3182"/>
                  </a:cubicBezTo>
                  <a:lnTo>
                    <a:pt x="5161" y="253"/>
                  </a:lnTo>
                  <a:cubicBezTo>
                    <a:pt x="5247" y="138"/>
                    <a:pt x="5148" y="0"/>
                    <a:pt x="5032"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49;p84">
              <a:extLst>
                <a:ext uri="{FF2B5EF4-FFF2-40B4-BE49-F238E27FC236}">
                  <a16:creationId xmlns:a16="http://schemas.microsoft.com/office/drawing/2014/main" xmlns="" id="{D702299B-483B-0E70-0DC7-B4DBDB9EDA31}"/>
                </a:ext>
              </a:extLst>
            </p:cNvPr>
            <p:cNvSpPr/>
            <p:nvPr/>
          </p:nvSpPr>
          <p:spPr>
            <a:xfrm>
              <a:off x="4923789" y="1998578"/>
              <a:ext cx="302043" cy="302425"/>
            </a:xfrm>
            <a:custGeom>
              <a:avLst/>
              <a:gdLst/>
              <a:ahLst/>
              <a:cxnLst/>
              <a:rect l="l" t="t" r="r" b="b"/>
              <a:pathLst>
                <a:path w="9490" h="9502" extrusionOk="0">
                  <a:moveTo>
                    <a:pt x="4727" y="0"/>
                  </a:moveTo>
                  <a:cubicBezTo>
                    <a:pt x="3465" y="0"/>
                    <a:pt x="2274" y="500"/>
                    <a:pt x="1381" y="1405"/>
                  </a:cubicBezTo>
                  <a:cubicBezTo>
                    <a:pt x="488" y="2298"/>
                    <a:pt x="0" y="3489"/>
                    <a:pt x="0" y="4763"/>
                  </a:cubicBezTo>
                  <a:cubicBezTo>
                    <a:pt x="0" y="6049"/>
                    <a:pt x="488" y="7227"/>
                    <a:pt x="1393" y="8120"/>
                  </a:cubicBezTo>
                  <a:cubicBezTo>
                    <a:pt x="2286" y="9013"/>
                    <a:pt x="3477" y="9501"/>
                    <a:pt x="4763" y="9501"/>
                  </a:cubicBezTo>
                  <a:cubicBezTo>
                    <a:pt x="6025" y="9501"/>
                    <a:pt x="7215" y="9013"/>
                    <a:pt x="8108" y="8097"/>
                  </a:cubicBezTo>
                  <a:cubicBezTo>
                    <a:pt x="9001" y="7204"/>
                    <a:pt x="9489" y="6013"/>
                    <a:pt x="9489" y="4739"/>
                  </a:cubicBezTo>
                  <a:cubicBezTo>
                    <a:pt x="9489" y="3620"/>
                    <a:pt x="9096" y="2524"/>
                    <a:pt x="8358" y="1667"/>
                  </a:cubicBezTo>
                  <a:cubicBezTo>
                    <a:pt x="8325" y="1625"/>
                    <a:pt x="8284" y="1607"/>
                    <a:pt x="8243" y="1607"/>
                  </a:cubicBezTo>
                  <a:cubicBezTo>
                    <a:pt x="8124" y="1607"/>
                    <a:pt x="8011" y="1757"/>
                    <a:pt x="8108" y="1881"/>
                  </a:cubicBezTo>
                  <a:cubicBezTo>
                    <a:pt x="8751" y="2620"/>
                    <a:pt x="9108" y="3560"/>
                    <a:pt x="9156" y="4537"/>
                  </a:cubicBezTo>
                  <a:lnTo>
                    <a:pt x="8477" y="4537"/>
                  </a:lnTo>
                  <a:cubicBezTo>
                    <a:pt x="8275" y="4537"/>
                    <a:pt x="8275" y="4870"/>
                    <a:pt x="8477" y="4870"/>
                  </a:cubicBezTo>
                  <a:lnTo>
                    <a:pt x="9156" y="4870"/>
                  </a:lnTo>
                  <a:cubicBezTo>
                    <a:pt x="9120" y="6001"/>
                    <a:pt x="8656" y="7037"/>
                    <a:pt x="7870" y="7847"/>
                  </a:cubicBezTo>
                  <a:cubicBezTo>
                    <a:pt x="7084" y="8632"/>
                    <a:pt x="6037" y="9097"/>
                    <a:pt x="4929" y="9144"/>
                  </a:cubicBezTo>
                  <a:lnTo>
                    <a:pt x="4929" y="8466"/>
                  </a:lnTo>
                  <a:cubicBezTo>
                    <a:pt x="4929" y="8364"/>
                    <a:pt x="4846" y="8314"/>
                    <a:pt x="4763" y="8314"/>
                  </a:cubicBezTo>
                  <a:cubicBezTo>
                    <a:pt x="4679" y="8314"/>
                    <a:pt x="4596" y="8364"/>
                    <a:pt x="4596" y="8466"/>
                  </a:cubicBezTo>
                  <a:lnTo>
                    <a:pt x="4596" y="9144"/>
                  </a:lnTo>
                  <a:cubicBezTo>
                    <a:pt x="3477" y="9097"/>
                    <a:pt x="2441" y="8644"/>
                    <a:pt x="1631" y="7858"/>
                  </a:cubicBezTo>
                  <a:cubicBezTo>
                    <a:pt x="834" y="7061"/>
                    <a:pt x="369" y="6013"/>
                    <a:pt x="345" y="4882"/>
                  </a:cubicBezTo>
                  <a:lnTo>
                    <a:pt x="1012" y="4882"/>
                  </a:lnTo>
                  <a:cubicBezTo>
                    <a:pt x="1215" y="4882"/>
                    <a:pt x="1215" y="4560"/>
                    <a:pt x="1012" y="4560"/>
                  </a:cubicBezTo>
                  <a:lnTo>
                    <a:pt x="345" y="4560"/>
                  </a:lnTo>
                  <a:cubicBezTo>
                    <a:pt x="381" y="3441"/>
                    <a:pt x="834" y="2417"/>
                    <a:pt x="1619" y="1620"/>
                  </a:cubicBezTo>
                  <a:cubicBezTo>
                    <a:pt x="2405" y="834"/>
                    <a:pt x="3453" y="369"/>
                    <a:pt x="4560" y="334"/>
                  </a:cubicBezTo>
                  <a:lnTo>
                    <a:pt x="4560" y="1000"/>
                  </a:lnTo>
                  <a:cubicBezTo>
                    <a:pt x="4560" y="1102"/>
                    <a:pt x="4644" y="1152"/>
                    <a:pt x="4727" y="1152"/>
                  </a:cubicBezTo>
                  <a:cubicBezTo>
                    <a:pt x="4810" y="1152"/>
                    <a:pt x="4894" y="1102"/>
                    <a:pt x="4894" y="1000"/>
                  </a:cubicBezTo>
                  <a:lnTo>
                    <a:pt x="4894" y="334"/>
                  </a:lnTo>
                  <a:cubicBezTo>
                    <a:pt x="5834" y="357"/>
                    <a:pt x="6727" y="691"/>
                    <a:pt x="7465" y="1262"/>
                  </a:cubicBezTo>
                  <a:cubicBezTo>
                    <a:pt x="7510" y="1301"/>
                    <a:pt x="7556" y="1319"/>
                    <a:pt x="7597" y="1319"/>
                  </a:cubicBezTo>
                  <a:cubicBezTo>
                    <a:pt x="7645" y="1319"/>
                    <a:pt x="7684" y="1295"/>
                    <a:pt x="7703" y="1250"/>
                  </a:cubicBezTo>
                  <a:cubicBezTo>
                    <a:pt x="7763" y="1179"/>
                    <a:pt x="7751" y="1072"/>
                    <a:pt x="7680" y="1012"/>
                  </a:cubicBezTo>
                  <a:cubicBezTo>
                    <a:pt x="6834" y="346"/>
                    <a:pt x="5822" y="0"/>
                    <a:pt x="4727"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2200;p86">
            <a:extLst>
              <a:ext uri="{FF2B5EF4-FFF2-40B4-BE49-F238E27FC236}">
                <a16:creationId xmlns:a16="http://schemas.microsoft.com/office/drawing/2014/main" xmlns="" id="{E4C6E938-AB8E-B4B4-DF64-6BA65D11E589}"/>
              </a:ext>
            </a:extLst>
          </p:cNvPr>
          <p:cNvGrpSpPr/>
          <p:nvPr/>
        </p:nvGrpSpPr>
        <p:grpSpPr>
          <a:xfrm>
            <a:off x="1079783" y="3583493"/>
            <a:ext cx="403938" cy="439867"/>
            <a:chOff x="913012" y="2421970"/>
            <a:chExt cx="272696" cy="351827"/>
          </a:xfrm>
        </p:grpSpPr>
        <p:sp>
          <p:nvSpPr>
            <p:cNvPr id="28" name="Google Shape;12201;p86">
              <a:extLst>
                <a:ext uri="{FF2B5EF4-FFF2-40B4-BE49-F238E27FC236}">
                  <a16:creationId xmlns:a16="http://schemas.microsoft.com/office/drawing/2014/main" xmlns="" id="{5FADCECD-41B1-8BAE-191F-D3B42CF7E504}"/>
                </a:ext>
              </a:extLst>
            </p:cNvPr>
            <p:cNvSpPr/>
            <p:nvPr/>
          </p:nvSpPr>
          <p:spPr>
            <a:xfrm>
              <a:off x="913012" y="2421970"/>
              <a:ext cx="272696" cy="351827"/>
            </a:xfrm>
            <a:custGeom>
              <a:avLst/>
              <a:gdLst/>
              <a:ahLst/>
              <a:cxnLst/>
              <a:rect l="l" t="t" r="r" b="b"/>
              <a:pathLst>
                <a:path w="8574" h="11062" extrusionOk="0">
                  <a:moveTo>
                    <a:pt x="3394" y="3656"/>
                  </a:moveTo>
                  <a:cubicBezTo>
                    <a:pt x="3454" y="3716"/>
                    <a:pt x="3525" y="3775"/>
                    <a:pt x="3608" y="3823"/>
                  </a:cubicBezTo>
                  <a:lnTo>
                    <a:pt x="1882" y="7966"/>
                  </a:lnTo>
                  <a:cubicBezTo>
                    <a:pt x="1799" y="7919"/>
                    <a:pt x="1715" y="7883"/>
                    <a:pt x="1644" y="7871"/>
                  </a:cubicBezTo>
                  <a:lnTo>
                    <a:pt x="3394" y="3656"/>
                  </a:lnTo>
                  <a:close/>
                  <a:moveTo>
                    <a:pt x="5192" y="3644"/>
                  </a:moveTo>
                  <a:lnTo>
                    <a:pt x="6954" y="7859"/>
                  </a:lnTo>
                  <a:cubicBezTo>
                    <a:pt x="6883" y="7883"/>
                    <a:pt x="6787" y="7919"/>
                    <a:pt x="6716" y="7966"/>
                  </a:cubicBezTo>
                  <a:lnTo>
                    <a:pt x="4989" y="3811"/>
                  </a:lnTo>
                  <a:cubicBezTo>
                    <a:pt x="5061" y="3763"/>
                    <a:pt x="5132" y="3704"/>
                    <a:pt x="5192" y="3644"/>
                  </a:cubicBezTo>
                  <a:close/>
                  <a:moveTo>
                    <a:pt x="1072" y="9216"/>
                  </a:moveTo>
                  <a:cubicBezTo>
                    <a:pt x="1144" y="9252"/>
                    <a:pt x="1227" y="9300"/>
                    <a:pt x="1310" y="9312"/>
                  </a:cubicBezTo>
                  <a:cubicBezTo>
                    <a:pt x="1299" y="9347"/>
                    <a:pt x="1203" y="9657"/>
                    <a:pt x="870" y="9847"/>
                  </a:cubicBezTo>
                  <a:lnTo>
                    <a:pt x="787" y="9895"/>
                  </a:lnTo>
                  <a:lnTo>
                    <a:pt x="1072" y="9216"/>
                  </a:lnTo>
                  <a:close/>
                  <a:moveTo>
                    <a:pt x="7502" y="9216"/>
                  </a:moveTo>
                  <a:lnTo>
                    <a:pt x="7787" y="9895"/>
                  </a:lnTo>
                  <a:lnTo>
                    <a:pt x="7716" y="9847"/>
                  </a:lnTo>
                  <a:cubicBezTo>
                    <a:pt x="7371" y="9657"/>
                    <a:pt x="7275" y="9335"/>
                    <a:pt x="7264" y="9312"/>
                  </a:cubicBezTo>
                  <a:cubicBezTo>
                    <a:pt x="7359" y="9300"/>
                    <a:pt x="7430" y="9252"/>
                    <a:pt x="7502" y="9216"/>
                  </a:cubicBezTo>
                  <a:close/>
                  <a:moveTo>
                    <a:pt x="4287" y="1"/>
                  </a:moveTo>
                  <a:cubicBezTo>
                    <a:pt x="3882" y="1"/>
                    <a:pt x="3549" y="322"/>
                    <a:pt x="3549" y="739"/>
                  </a:cubicBezTo>
                  <a:lnTo>
                    <a:pt x="3549" y="1620"/>
                  </a:lnTo>
                  <a:cubicBezTo>
                    <a:pt x="3442" y="1692"/>
                    <a:pt x="3346" y="1763"/>
                    <a:pt x="3275" y="1858"/>
                  </a:cubicBezTo>
                  <a:cubicBezTo>
                    <a:pt x="3215" y="1930"/>
                    <a:pt x="3227" y="2037"/>
                    <a:pt x="3287" y="2096"/>
                  </a:cubicBezTo>
                  <a:cubicBezTo>
                    <a:pt x="3324" y="2123"/>
                    <a:pt x="3364" y="2136"/>
                    <a:pt x="3402" y="2136"/>
                  </a:cubicBezTo>
                  <a:cubicBezTo>
                    <a:pt x="3449" y="2136"/>
                    <a:pt x="3492" y="2117"/>
                    <a:pt x="3525" y="2085"/>
                  </a:cubicBezTo>
                  <a:cubicBezTo>
                    <a:pt x="3730" y="1838"/>
                    <a:pt x="3998" y="1731"/>
                    <a:pt x="4262" y="1731"/>
                  </a:cubicBezTo>
                  <a:cubicBezTo>
                    <a:pt x="4842" y="1731"/>
                    <a:pt x="5403" y="2247"/>
                    <a:pt x="5239" y="2942"/>
                  </a:cubicBezTo>
                  <a:cubicBezTo>
                    <a:pt x="5130" y="3422"/>
                    <a:pt x="4708" y="3692"/>
                    <a:pt x="4281" y="3692"/>
                  </a:cubicBezTo>
                  <a:cubicBezTo>
                    <a:pt x="3967" y="3692"/>
                    <a:pt x="3650" y="3546"/>
                    <a:pt x="3454" y="3228"/>
                  </a:cubicBezTo>
                  <a:cubicBezTo>
                    <a:pt x="3334" y="3037"/>
                    <a:pt x="3287" y="2811"/>
                    <a:pt x="3323" y="2585"/>
                  </a:cubicBezTo>
                  <a:cubicBezTo>
                    <a:pt x="3334" y="2501"/>
                    <a:pt x="3263" y="2406"/>
                    <a:pt x="3168" y="2406"/>
                  </a:cubicBezTo>
                  <a:cubicBezTo>
                    <a:pt x="3162" y="2405"/>
                    <a:pt x="3155" y="2405"/>
                    <a:pt x="3149" y="2405"/>
                  </a:cubicBezTo>
                  <a:cubicBezTo>
                    <a:pt x="3071" y="2405"/>
                    <a:pt x="2989" y="2473"/>
                    <a:pt x="2989" y="2561"/>
                  </a:cubicBezTo>
                  <a:cubicBezTo>
                    <a:pt x="2965" y="2858"/>
                    <a:pt x="3025" y="3132"/>
                    <a:pt x="3156" y="3382"/>
                  </a:cubicBezTo>
                  <a:lnTo>
                    <a:pt x="1239" y="7966"/>
                  </a:lnTo>
                  <a:cubicBezTo>
                    <a:pt x="1227" y="7990"/>
                    <a:pt x="1203" y="8038"/>
                    <a:pt x="1227" y="8085"/>
                  </a:cubicBezTo>
                  <a:cubicBezTo>
                    <a:pt x="1238" y="8162"/>
                    <a:pt x="1309" y="8218"/>
                    <a:pt x="1393" y="8218"/>
                  </a:cubicBezTo>
                  <a:cubicBezTo>
                    <a:pt x="1401" y="8218"/>
                    <a:pt x="1409" y="8217"/>
                    <a:pt x="1418" y="8216"/>
                  </a:cubicBezTo>
                  <a:cubicBezTo>
                    <a:pt x="1447" y="8206"/>
                    <a:pt x="1481" y="8201"/>
                    <a:pt x="1515" y="8201"/>
                  </a:cubicBezTo>
                  <a:cubicBezTo>
                    <a:pt x="1564" y="8201"/>
                    <a:pt x="1614" y="8212"/>
                    <a:pt x="1656" y="8240"/>
                  </a:cubicBezTo>
                  <a:cubicBezTo>
                    <a:pt x="2072" y="8419"/>
                    <a:pt x="1941" y="9038"/>
                    <a:pt x="1489" y="9038"/>
                  </a:cubicBezTo>
                  <a:cubicBezTo>
                    <a:pt x="1227" y="9038"/>
                    <a:pt x="1025" y="8776"/>
                    <a:pt x="1084" y="8526"/>
                  </a:cubicBezTo>
                  <a:cubicBezTo>
                    <a:pt x="1108" y="8443"/>
                    <a:pt x="1060" y="8347"/>
                    <a:pt x="965" y="8335"/>
                  </a:cubicBezTo>
                  <a:cubicBezTo>
                    <a:pt x="951" y="8331"/>
                    <a:pt x="936" y="8329"/>
                    <a:pt x="922" y="8329"/>
                  </a:cubicBezTo>
                  <a:cubicBezTo>
                    <a:pt x="852" y="8329"/>
                    <a:pt x="784" y="8376"/>
                    <a:pt x="775" y="8454"/>
                  </a:cubicBezTo>
                  <a:cubicBezTo>
                    <a:pt x="751" y="8621"/>
                    <a:pt x="763" y="8776"/>
                    <a:pt x="834" y="8943"/>
                  </a:cubicBezTo>
                  <a:lnTo>
                    <a:pt x="298" y="10228"/>
                  </a:lnTo>
                  <a:lnTo>
                    <a:pt x="36" y="10836"/>
                  </a:lnTo>
                  <a:cubicBezTo>
                    <a:pt x="1" y="10919"/>
                    <a:pt x="36" y="11014"/>
                    <a:pt x="120" y="11038"/>
                  </a:cubicBezTo>
                  <a:cubicBezTo>
                    <a:pt x="132" y="11062"/>
                    <a:pt x="167" y="11062"/>
                    <a:pt x="179" y="11062"/>
                  </a:cubicBezTo>
                  <a:cubicBezTo>
                    <a:pt x="239" y="11062"/>
                    <a:pt x="298" y="11014"/>
                    <a:pt x="334" y="10955"/>
                  </a:cubicBezTo>
                  <a:lnTo>
                    <a:pt x="572" y="10383"/>
                  </a:lnTo>
                  <a:lnTo>
                    <a:pt x="1013" y="10133"/>
                  </a:lnTo>
                  <a:cubicBezTo>
                    <a:pt x="1501" y="9847"/>
                    <a:pt x="1608" y="9407"/>
                    <a:pt x="1656" y="9312"/>
                  </a:cubicBezTo>
                  <a:cubicBezTo>
                    <a:pt x="2144" y="9193"/>
                    <a:pt x="2382" y="8633"/>
                    <a:pt x="2120" y="8204"/>
                  </a:cubicBezTo>
                  <a:lnTo>
                    <a:pt x="3882" y="3942"/>
                  </a:lnTo>
                  <a:cubicBezTo>
                    <a:pt x="4013" y="3978"/>
                    <a:pt x="4144" y="3996"/>
                    <a:pt x="4277" y="3996"/>
                  </a:cubicBezTo>
                  <a:cubicBezTo>
                    <a:pt x="4409" y="3996"/>
                    <a:pt x="4543" y="3978"/>
                    <a:pt x="4680" y="3942"/>
                  </a:cubicBezTo>
                  <a:lnTo>
                    <a:pt x="6442" y="8204"/>
                  </a:lnTo>
                  <a:cubicBezTo>
                    <a:pt x="6382" y="8300"/>
                    <a:pt x="6347" y="8419"/>
                    <a:pt x="6347" y="8538"/>
                  </a:cubicBezTo>
                  <a:cubicBezTo>
                    <a:pt x="6347" y="8597"/>
                    <a:pt x="6371" y="8681"/>
                    <a:pt x="6430" y="8693"/>
                  </a:cubicBezTo>
                  <a:cubicBezTo>
                    <a:pt x="6457" y="8707"/>
                    <a:pt x="6484" y="8714"/>
                    <a:pt x="6511" y="8714"/>
                  </a:cubicBezTo>
                  <a:cubicBezTo>
                    <a:pt x="6594" y="8714"/>
                    <a:pt x="6668" y="8651"/>
                    <a:pt x="6668" y="8562"/>
                  </a:cubicBezTo>
                  <a:cubicBezTo>
                    <a:pt x="6680" y="8443"/>
                    <a:pt x="6740" y="8323"/>
                    <a:pt x="6835" y="8264"/>
                  </a:cubicBezTo>
                  <a:cubicBezTo>
                    <a:pt x="6915" y="8202"/>
                    <a:pt x="7000" y="8176"/>
                    <a:pt x="7081" y="8176"/>
                  </a:cubicBezTo>
                  <a:cubicBezTo>
                    <a:pt x="7359" y="8176"/>
                    <a:pt x="7590" y="8490"/>
                    <a:pt x="7442" y="8776"/>
                  </a:cubicBezTo>
                  <a:cubicBezTo>
                    <a:pt x="7365" y="8905"/>
                    <a:pt x="7232" y="9002"/>
                    <a:pt x="7079" y="9002"/>
                  </a:cubicBezTo>
                  <a:cubicBezTo>
                    <a:pt x="7020" y="9002"/>
                    <a:pt x="6958" y="8988"/>
                    <a:pt x="6894" y="8954"/>
                  </a:cubicBezTo>
                  <a:cubicBezTo>
                    <a:pt x="6894" y="8954"/>
                    <a:pt x="6856" y="8939"/>
                    <a:pt x="6811" y="8939"/>
                  </a:cubicBezTo>
                  <a:cubicBezTo>
                    <a:pt x="6799" y="8939"/>
                    <a:pt x="6787" y="8940"/>
                    <a:pt x="6775" y="8943"/>
                  </a:cubicBezTo>
                  <a:cubicBezTo>
                    <a:pt x="6644" y="8990"/>
                    <a:pt x="6597" y="9181"/>
                    <a:pt x="6763" y="9252"/>
                  </a:cubicBezTo>
                  <a:cubicBezTo>
                    <a:pt x="6823" y="9288"/>
                    <a:pt x="6883" y="9300"/>
                    <a:pt x="6942" y="9312"/>
                  </a:cubicBezTo>
                  <a:cubicBezTo>
                    <a:pt x="6978" y="9395"/>
                    <a:pt x="7085" y="9847"/>
                    <a:pt x="7573" y="10133"/>
                  </a:cubicBezTo>
                  <a:lnTo>
                    <a:pt x="8026" y="10383"/>
                  </a:lnTo>
                  <a:lnTo>
                    <a:pt x="8264" y="10955"/>
                  </a:lnTo>
                  <a:cubicBezTo>
                    <a:pt x="8281" y="11016"/>
                    <a:pt x="8344" y="11052"/>
                    <a:pt x="8405" y="11052"/>
                  </a:cubicBezTo>
                  <a:cubicBezTo>
                    <a:pt x="8426" y="11052"/>
                    <a:pt x="8447" y="11047"/>
                    <a:pt x="8466" y="11038"/>
                  </a:cubicBezTo>
                  <a:cubicBezTo>
                    <a:pt x="8549" y="11014"/>
                    <a:pt x="8573" y="10907"/>
                    <a:pt x="8549" y="10836"/>
                  </a:cubicBezTo>
                  <a:lnTo>
                    <a:pt x="8276" y="10228"/>
                  </a:lnTo>
                  <a:lnTo>
                    <a:pt x="7740" y="8943"/>
                  </a:lnTo>
                  <a:cubicBezTo>
                    <a:pt x="7930" y="8538"/>
                    <a:pt x="7740" y="8050"/>
                    <a:pt x="7311" y="7919"/>
                  </a:cubicBezTo>
                  <a:lnTo>
                    <a:pt x="5418" y="3382"/>
                  </a:lnTo>
                  <a:cubicBezTo>
                    <a:pt x="5763" y="2799"/>
                    <a:pt x="5597" y="2025"/>
                    <a:pt x="5037" y="1632"/>
                  </a:cubicBezTo>
                  <a:lnTo>
                    <a:pt x="5037" y="1323"/>
                  </a:lnTo>
                  <a:cubicBezTo>
                    <a:pt x="5037" y="1239"/>
                    <a:pt x="4954" y="1156"/>
                    <a:pt x="4870" y="1156"/>
                  </a:cubicBezTo>
                  <a:cubicBezTo>
                    <a:pt x="4775" y="1156"/>
                    <a:pt x="4704" y="1239"/>
                    <a:pt x="4704" y="1323"/>
                  </a:cubicBezTo>
                  <a:lnTo>
                    <a:pt x="4704" y="1477"/>
                  </a:lnTo>
                  <a:cubicBezTo>
                    <a:pt x="4579" y="1430"/>
                    <a:pt x="4442" y="1406"/>
                    <a:pt x="4300" y="1406"/>
                  </a:cubicBezTo>
                  <a:cubicBezTo>
                    <a:pt x="4159" y="1406"/>
                    <a:pt x="4013" y="1430"/>
                    <a:pt x="3870" y="1477"/>
                  </a:cubicBezTo>
                  <a:lnTo>
                    <a:pt x="3870" y="763"/>
                  </a:lnTo>
                  <a:cubicBezTo>
                    <a:pt x="3870" y="537"/>
                    <a:pt x="4049" y="346"/>
                    <a:pt x="4287" y="346"/>
                  </a:cubicBezTo>
                  <a:cubicBezTo>
                    <a:pt x="4477" y="346"/>
                    <a:pt x="4656" y="489"/>
                    <a:pt x="4692" y="680"/>
                  </a:cubicBezTo>
                  <a:cubicBezTo>
                    <a:pt x="4703" y="767"/>
                    <a:pt x="4783" y="824"/>
                    <a:pt x="4861" y="824"/>
                  </a:cubicBezTo>
                  <a:cubicBezTo>
                    <a:pt x="4868" y="824"/>
                    <a:pt x="4875" y="824"/>
                    <a:pt x="4882" y="823"/>
                  </a:cubicBezTo>
                  <a:cubicBezTo>
                    <a:pt x="4978" y="799"/>
                    <a:pt x="5037" y="715"/>
                    <a:pt x="5013" y="620"/>
                  </a:cubicBezTo>
                  <a:cubicBezTo>
                    <a:pt x="4954" y="263"/>
                    <a:pt x="4644" y="1"/>
                    <a:pt x="4287" y="1"/>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202;p86">
              <a:extLst>
                <a:ext uri="{FF2B5EF4-FFF2-40B4-BE49-F238E27FC236}">
                  <a16:creationId xmlns:a16="http://schemas.microsoft.com/office/drawing/2014/main" xmlns="" id="{0A2ABED2-0B33-1C2C-3913-B44AF0D18829}"/>
                </a:ext>
              </a:extLst>
            </p:cNvPr>
            <p:cNvSpPr/>
            <p:nvPr/>
          </p:nvSpPr>
          <p:spPr>
            <a:xfrm>
              <a:off x="1028146" y="2491719"/>
              <a:ext cx="37880" cy="32918"/>
            </a:xfrm>
            <a:custGeom>
              <a:avLst/>
              <a:gdLst/>
              <a:ahLst/>
              <a:cxnLst/>
              <a:rect l="l" t="t" r="r" b="b"/>
              <a:pathLst>
                <a:path w="1191" h="1035" extrusionOk="0">
                  <a:moveTo>
                    <a:pt x="731" y="0"/>
                  </a:moveTo>
                  <a:cubicBezTo>
                    <a:pt x="646" y="0"/>
                    <a:pt x="578" y="41"/>
                    <a:pt x="560" y="130"/>
                  </a:cubicBezTo>
                  <a:cubicBezTo>
                    <a:pt x="548" y="213"/>
                    <a:pt x="607" y="308"/>
                    <a:pt x="703" y="320"/>
                  </a:cubicBezTo>
                  <a:cubicBezTo>
                    <a:pt x="786" y="332"/>
                    <a:pt x="857" y="415"/>
                    <a:pt x="857" y="511"/>
                  </a:cubicBezTo>
                  <a:cubicBezTo>
                    <a:pt x="857" y="618"/>
                    <a:pt x="774" y="713"/>
                    <a:pt x="667" y="713"/>
                  </a:cubicBezTo>
                  <a:cubicBezTo>
                    <a:pt x="560" y="713"/>
                    <a:pt x="488" y="630"/>
                    <a:pt x="476" y="535"/>
                  </a:cubicBezTo>
                  <a:cubicBezTo>
                    <a:pt x="454" y="446"/>
                    <a:pt x="391" y="378"/>
                    <a:pt x="316" y="378"/>
                  </a:cubicBezTo>
                  <a:cubicBezTo>
                    <a:pt x="310" y="378"/>
                    <a:pt x="304" y="379"/>
                    <a:pt x="298" y="380"/>
                  </a:cubicBezTo>
                  <a:cubicBezTo>
                    <a:pt x="0" y="415"/>
                    <a:pt x="179" y="1035"/>
                    <a:pt x="667" y="1035"/>
                  </a:cubicBezTo>
                  <a:cubicBezTo>
                    <a:pt x="953" y="1035"/>
                    <a:pt x="1191" y="796"/>
                    <a:pt x="1191" y="511"/>
                  </a:cubicBezTo>
                  <a:cubicBezTo>
                    <a:pt x="1191" y="199"/>
                    <a:pt x="920" y="0"/>
                    <a:pt x="731"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203;p86">
              <a:extLst>
                <a:ext uri="{FF2B5EF4-FFF2-40B4-BE49-F238E27FC236}">
                  <a16:creationId xmlns:a16="http://schemas.microsoft.com/office/drawing/2014/main" xmlns="" id="{627EA2D7-F3CC-E522-7B13-DBAF60AA1240}"/>
                </a:ext>
              </a:extLst>
            </p:cNvPr>
            <p:cNvSpPr/>
            <p:nvPr/>
          </p:nvSpPr>
          <p:spPr>
            <a:xfrm>
              <a:off x="952769" y="2687447"/>
              <a:ext cx="16316" cy="16316"/>
            </a:xfrm>
            <a:custGeom>
              <a:avLst/>
              <a:gdLst/>
              <a:ahLst/>
              <a:cxnLst/>
              <a:rect l="l" t="t" r="r" b="b"/>
              <a:pathLst>
                <a:path w="513" h="513" extrusionOk="0">
                  <a:moveTo>
                    <a:pt x="251" y="0"/>
                  </a:moveTo>
                  <a:cubicBezTo>
                    <a:pt x="120" y="0"/>
                    <a:pt x="1" y="119"/>
                    <a:pt x="1" y="250"/>
                  </a:cubicBezTo>
                  <a:cubicBezTo>
                    <a:pt x="1" y="393"/>
                    <a:pt x="120" y="512"/>
                    <a:pt x="251" y="512"/>
                  </a:cubicBezTo>
                  <a:cubicBezTo>
                    <a:pt x="394" y="512"/>
                    <a:pt x="513" y="393"/>
                    <a:pt x="513" y="250"/>
                  </a:cubicBezTo>
                  <a:cubicBezTo>
                    <a:pt x="513" y="119"/>
                    <a:pt x="394" y="0"/>
                    <a:pt x="251"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204;p86">
              <a:extLst>
                <a:ext uri="{FF2B5EF4-FFF2-40B4-BE49-F238E27FC236}">
                  <a16:creationId xmlns:a16="http://schemas.microsoft.com/office/drawing/2014/main" xmlns="" id="{ED2B0976-A5CD-775D-2584-AD7D641C106C}"/>
                </a:ext>
              </a:extLst>
            </p:cNvPr>
            <p:cNvSpPr/>
            <p:nvPr/>
          </p:nvSpPr>
          <p:spPr>
            <a:xfrm>
              <a:off x="1130368" y="2687447"/>
              <a:ext cx="15934" cy="16316"/>
            </a:xfrm>
            <a:custGeom>
              <a:avLst/>
              <a:gdLst/>
              <a:ahLst/>
              <a:cxnLst/>
              <a:rect l="l" t="t" r="r" b="b"/>
              <a:pathLst>
                <a:path w="501" h="513" extrusionOk="0">
                  <a:moveTo>
                    <a:pt x="251" y="0"/>
                  </a:moveTo>
                  <a:cubicBezTo>
                    <a:pt x="108" y="0"/>
                    <a:pt x="1" y="119"/>
                    <a:pt x="1" y="250"/>
                  </a:cubicBezTo>
                  <a:cubicBezTo>
                    <a:pt x="1" y="393"/>
                    <a:pt x="108" y="512"/>
                    <a:pt x="251" y="512"/>
                  </a:cubicBezTo>
                  <a:cubicBezTo>
                    <a:pt x="394" y="512"/>
                    <a:pt x="501" y="393"/>
                    <a:pt x="501" y="250"/>
                  </a:cubicBezTo>
                  <a:cubicBezTo>
                    <a:pt x="501" y="119"/>
                    <a:pt x="394" y="0"/>
                    <a:pt x="251"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xmlns="" id="{A89AAA2A-887B-4B13-BBBC-5245099E29E1}"/>
              </a:ext>
            </a:extLst>
          </p:cNvPr>
          <p:cNvPicPr>
            <a:picLocks noChangeAspect="1"/>
          </p:cNvPicPr>
          <p:nvPr/>
        </p:nvPicPr>
        <p:blipFill>
          <a:blip r:embed="rId2"/>
          <a:stretch>
            <a:fillRect/>
          </a:stretch>
        </p:blipFill>
        <p:spPr>
          <a:xfrm>
            <a:off x="640914" y="744191"/>
            <a:ext cx="3984564" cy="3984564"/>
          </a:xfrm>
          <a:prstGeom prst="rect">
            <a:avLst/>
          </a:prstGeom>
        </p:spPr>
      </p:pic>
      <p:sp>
        <p:nvSpPr>
          <p:cNvPr id="9" name="TextBox 8">
            <a:extLst>
              <a:ext uri="{FF2B5EF4-FFF2-40B4-BE49-F238E27FC236}">
                <a16:creationId xmlns:a16="http://schemas.microsoft.com/office/drawing/2014/main" xmlns="" id="{575272E0-B7D0-E9F1-9166-8BDCCFCFF41B}"/>
              </a:ext>
            </a:extLst>
          </p:cNvPr>
          <p:cNvSpPr txBox="1"/>
          <p:nvPr/>
        </p:nvSpPr>
        <p:spPr>
          <a:xfrm>
            <a:off x="5202720" y="2070447"/>
            <a:ext cx="3300366" cy="1477328"/>
          </a:xfrm>
          <a:prstGeom prst="rect">
            <a:avLst/>
          </a:prstGeom>
          <a:noFill/>
        </p:spPr>
        <p:txBody>
          <a:bodyPr wrap="square">
            <a:spAutoFit/>
          </a:bodyPr>
          <a:lstStyle/>
          <a:p>
            <a:pPr>
              <a:spcBef>
                <a:spcPts val="1200"/>
              </a:spcBef>
            </a:pPr>
            <a:r>
              <a:rPr lang="en-US" sz="1800" b="1" dirty="0">
                <a:solidFill>
                  <a:schemeClr val="tx2"/>
                </a:solidFill>
                <a:highlight>
                  <a:srgbClr val="4C376A"/>
                </a:highlight>
                <a:latin typeface="Open Sans"/>
                <a:ea typeface="Open Sans"/>
                <a:cs typeface="Open Sans"/>
                <a:sym typeface="Open Sans"/>
              </a:rPr>
              <a:t>Youth in Evaluation week</a:t>
            </a:r>
            <a:r>
              <a:rPr lang="en-US" sz="1800" b="1" dirty="0">
                <a:solidFill>
                  <a:schemeClr val="tx2"/>
                </a:solidFill>
                <a:latin typeface="Open Sans"/>
                <a:ea typeface="Open Sans"/>
                <a:cs typeface="Open Sans"/>
                <a:sym typeface="Open Sans"/>
              </a:rPr>
              <a:t> </a:t>
            </a:r>
            <a:r>
              <a:rPr lang="en-US" sz="1800" dirty="0">
                <a:solidFill>
                  <a:schemeClr val="accent2"/>
                </a:solidFill>
                <a:latin typeface="Open Sans"/>
                <a:ea typeface="Open Sans"/>
                <a:cs typeface="Open Sans"/>
                <a:sym typeface="Open Sans"/>
              </a:rPr>
              <a:t>in April 2023, which will launch the standards to enhance meaningful youth engagement in evaluation</a:t>
            </a:r>
            <a:endParaRPr lang="en-US" sz="1800" dirty="0">
              <a:solidFill>
                <a:schemeClr val="accent2"/>
              </a:solidFill>
            </a:endParaRPr>
          </a:p>
        </p:txBody>
      </p:sp>
      <p:sp>
        <p:nvSpPr>
          <p:cNvPr id="10" name="Google Shape;367;p35">
            <a:extLst>
              <a:ext uri="{FF2B5EF4-FFF2-40B4-BE49-F238E27FC236}">
                <a16:creationId xmlns:a16="http://schemas.microsoft.com/office/drawing/2014/main" xmlns="" id="{AC5A3202-D2C1-9A5D-627F-13163EC027B0}"/>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xmlns="" id="{0B4C7E35-352B-4918-299D-36C2805015A4}"/>
              </a:ext>
            </a:extLst>
          </p:cNvPr>
          <p:cNvPicPr>
            <a:picLocks noChangeAspect="1"/>
          </p:cNvPicPr>
          <p:nvPr/>
        </p:nvPicPr>
        <p:blipFill rotWithShape="1">
          <a:blip r:embed="rId3"/>
          <a:srcRect l="8923" t="8655" r="67750" b="52401"/>
          <a:stretch/>
        </p:blipFill>
        <p:spPr>
          <a:xfrm>
            <a:off x="8283703" y="4271274"/>
            <a:ext cx="860297" cy="807932"/>
          </a:xfrm>
          <a:prstGeom prst="rect">
            <a:avLst/>
          </a:prstGeom>
        </p:spPr>
      </p:pic>
      <p:sp>
        <p:nvSpPr>
          <p:cNvPr id="13" name="TextBox 12">
            <a:extLst>
              <a:ext uri="{FF2B5EF4-FFF2-40B4-BE49-F238E27FC236}">
                <a16:creationId xmlns:a16="http://schemas.microsoft.com/office/drawing/2014/main" xmlns="" id="{1E4BDA7E-48FE-AA93-D985-5356C7B109F3}"/>
              </a:ext>
            </a:extLst>
          </p:cNvPr>
          <p:cNvSpPr txBox="1"/>
          <p:nvPr/>
        </p:nvSpPr>
        <p:spPr>
          <a:xfrm>
            <a:off x="5202720" y="1608782"/>
            <a:ext cx="2116184" cy="461665"/>
          </a:xfrm>
          <a:prstGeom prst="rect">
            <a:avLst/>
          </a:prstGeom>
          <a:noFill/>
        </p:spPr>
        <p:txBody>
          <a:bodyPr wrap="square">
            <a:spAutoFit/>
          </a:bodyPr>
          <a:lstStyle/>
          <a:p>
            <a:r>
              <a:rPr lang="en-GB" sz="2400" dirty="0">
                <a:solidFill>
                  <a:schemeClr val="accent2"/>
                </a:solidFill>
                <a:latin typeface="Open Sans"/>
                <a:ea typeface="Open Sans"/>
                <a:cs typeface="Open Sans"/>
              </a:rPr>
              <a:t>Announcing!</a:t>
            </a:r>
          </a:p>
        </p:txBody>
      </p:sp>
    </p:spTree>
    <p:extLst>
      <p:ext uri="{BB962C8B-B14F-4D97-AF65-F5344CB8AC3E}">
        <p14:creationId xmlns:p14="http://schemas.microsoft.com/office/powerpoint/2010/main" val="300060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69"/>
          <p:cNvSpPr txBox="1">
            <a:spLocks noGrp="1"/>
          </p:cNvSpPr>
          <p:nvPr>
            <p:ph type="subTitle" idx="2"/>
          </p:nvPr>
        </p:nvSpPr>
        <p:spPr>
          <a:xfrm>
            <a:off x="777800" y="1489280"/>
            <a:ext cx="3794200" cy="3067987"/>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2800"/>
              <a:buNone/>
            </a:pPr>
            <a:r>
              <a:rPr lang="en-US" sz="1600" dirty="0">
                <a:latin typeface="Open Sans"/>
                <a:ea typeface="Open Sans"/>
                <a:cs typeface="Open Sans"/>
                <a:sym typeface="Open Sans"/>
              </a:rPr>
              <a:t>to all governments, institutions, organizations &amp; individuals who are supporting and adopting the manifesto!</a:t>
            </a:r>
          </a:p>
          <a:p>
            <a:pPr marL="0" lvl="0" indent="0" rtl="0">
              <a:lnSpc>
                <a:spcPct val="100000"/>
              </a:lnSpc>
              <a:spcBef>
                <a:spcPts val="1000"/>
              </a:spcBef>
              <a:spcAft>
                <a:spcPts val="0"/>
              </a:spcAft>
              <a:buClr>
                <a:schemeClr val="dk1"/>
              </a:buClr>
              <a:buSzPts val="2800"/>
              <a:buNone/>
            </a:pPr>
            <a:endParaRPr lang="en-US" sz="1400" b="1" dirty="0">
              <a:latin typeface="Open Sans"/>
              <a:ea typeface="Open Sans"/>
              <a:cs typeface="Open Sans"/>
              <a:sym typeface="Open Sans"/>
            </a:endParaRPr>
          </a:p>
          <a:p>
            <a:pPr marL="0" lvl="0" indent="0" rtl="0">
              <a:lnSpc>
                <a:spcPct val="100000"/>
              </a:lnSpc>
              <a:spcBef>
                <a:spcPts val="1000"/>
              </a:spcBef>
              <a:spcAft>
                <a:spcPts val="0"/>
              </a:spcAft>
              <a:buClr>
                <a:schemeClr val="dk1"/>
              </a:buClr>
              <a:buSzPts val="2800"/>
              <a:buNone/>
            </a:pPr>
            <a:r>
              <a:rPr lang="en-US" sz="1400" b="1" dirty="0">
                <a:latin typeface="Open Sans"/>
                <a:ea typeface="Open Sans"/>
                <a:cs typeface="Open Sans"/>
                <a:sym typeface="Open Sans"/>
              </a:rPr>
              <a:t>Sign the manifesto</a:t>
            </a:r>
          </a:p>
          <a:p>
            <a:pPr marL="0" lvl="0" indent="0" rtl="0">
              <a:lnSpc>
                <a:spcPct val="100000"/>
              </a:lnSpc>
              <a:spcBef>
                <a:spcPts val="1000"/>
              </a:spcBef>
              <a:spcAft>
                <a:spcPts val="0"/>
              </a:spcAft>
              <a:buClr>
                <a:schemeClr val="dk1"/>
              </a:buClr>
              <a:buSzPts val="2800"/>
              <a:buNone/>
            </a:pPr>
            <a:r>
              <a:rPr lang="en-US" sz="1400" b="1" dirty="0">
                <a:highlight>
                  <a:srgbClr val="ACDCD3"/>
                </a:highlight>
                <a:latin typeface="Open Sans"/>
                <a:ea typeface="Open Sans"/>
                <a:cs typeface="Open Sans"/>
                <a:sym typeface="Open Sans"/>
              </a:rPr>
              <a:t>eval4action.org </a:t>
            </a:r>
            <a:r>
              <a:rPr lang="en-US" sz="1400" b="1" dirty="0">
                <a:latin typeface="Open Sans"/>
                <a:ea typeface="Open Sans"/>
                <a:cs typeface="Open Sans"/>
                <a:sym typeface="Open Sans"/>
              </a:rPr>
              <a:t> </a:t>
            </a:r>
          </a:p>
          <a:p>
            <a:pPr marL="0" lvl="0" indent="0" rtl="0">
              <a:lnSpc>
                <a:spcPct val="100000"/>
              </a:lnSpc>
              <a:spcBef>
                <a:spcPts val="1000"/>
              </a:spcBef>
              <a:spcAft>
                <a:spcPts val="0"/>
              </a:spcAft>
              <a:buClr>
                <a:schemeClr val="dk1"/>
              </a:buClr>
              <a:buSzPts val="2800"/>
              <a:buNone/>
            </a:pPr>
            <a:r>
              <a:rPr lang="en-US" sz="1400" b="1" dirty="0">
                <a:latin typeface="Open Sans"/>
                <a:ea typeface="Open Sans"/>
                <a:cs typeface="Open Sans"/>
                <a:sym typeface="Open Sans"/>
              </a:rPr>
              <a:t>Join the co-creation of standards</a:t>
            </a:r>
          </a:p>
          <a:p>
            <a:pPr marL="0" lvl="0" indent="0" rtl="0">
              <a:lnSpc>
                <a:spcPct val="100000"/>
              </a:lnSpc>
              <a:spcBef>
                <a:spcPts val="1000"/>
              </a:spcBef>
              <a:spcAft>
                <a:spcPts val="0"/>
              </a:spcAft>
              <a:buClr>
                <a:schemeClr val="dk1"/>
              </a:buClr>
              <a:buSzPts val="2800"/>
              <a:buNone/>
            </a:pPr>
            <a:r>
              <a:rPr lang="en-US" sz="1400" b="1" dirty="0">
                <a:highlight>
                  <a:srgbClr val="ACDCD3"/>
                </a:highlight>
                <a:latin typeface="Open Sans"/>
                <a:ea typeface="Open Sans"/>
                <a:cs typeface="Open Sans"/>
                <a:sym typeface="Open Sans"/>
              </a:rPr>
              <a:t>contact@eval4action.org</a:t>
            </a:r>
          </a:p>
        </p:txBody>
      </p:sp>
      <p:sp>
        <p:nvSpPr>
          <p:cNvPr id="1086" name="Google Shape;1086;p69"/>
          <p:cNvSpPr txBox="1">
            <a:spLocks noGrp="1"/>
          </p:cNvSpPr>
          <p:nvPr>
            <p:ph type="title"/>
          </p:nvPr>
        </p:nvSpPr>
        <p:spPr>
          <a:xfrm>
            <a:off x="704794" y="900557"/>
            <a:ext cx="3468000" cy="50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chemeClr val="dk1"/>
                </a:solidFill>
                <a:latin typeface="Open Sans" panose="020B0606030504020204" pitchFamily="34" charset="0"/>
                <a:ea typeface="Open Sans" panose="020B0606030504020204" pitchFamily="34" charset="0"/>
                <a:cs typeface="Open Sans" panose="020B0606030504020204" pitchFamily="34" charset="0"/>
              </a:rPr>
              <a:t>Thank you</a:t>
            </a:r>
            <a:endParaRPr sz="4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xmlns="" id="{BB6A7097-6A55-4FA1-99D2-2B550C566A0A}"/>
              </a:ext>
            </a:extLst>
          </p:cNvPr>
          <p:cNvPicPr>
            <a:picLocks noChangeAspect="1"/>
          </p:cNvPicPr>
          <p:nvPr/>
        </p:nvPicPr>
        <p:blipFill>
          <a:blip r:embed="rId3"/>
          <a:stretch>
            <a:fillRect/>
          </a:stretch>
        </p:blipFill>
        <p:spPr>
          <a:xfrm>
            <a:off x="5434325" y="2966154"/>
            <a:ext cx="2828646" cy="1591114"/>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xmlns="" id="{AACB27DB-0E3B-2AF0-E550-980E5B7926EE}"/>
              </a:ext>
            </a:extLst>
          </p:cNvPr>
          <p:cNvPicPr>
            <a:picLocks noChangeAspect="1"/>
          </p:cNvPicPr>
          <p:nvPr/>
        </p:nvPicPr>
        <p:blipFill>
          <a:blip r:embed="rId4"/>
          <a:stretch>
            <a:fillRect/>
          </a:stretch>
        </p:blipFill>
        <p:spPr>
          <a:xfrm>
            <a:off x="5324734" y="900557"/>
            <a:ext cx="2010749" cy="16854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4" name="Google Shape;116;p3">
            <a:extLst>
              <a:ext uri="{FF2B5EF4-FFF2-40B4-BE49-F238E27FC236}">
                <a16:creationId xmlns:a16="http://schemas.microsoft.com/office/drawing/2014/main" xmlns="" id="{F91CCCD7-CCF7-4376-3FE2-A9AA06258276}"/>
              </a:ext>
            </a:extLst>
          </p:cNvPr>
          <p:cNvSpPr txBox="1"/>
          <p:nvPr/>
        </p:nvSpPr>
        <p:spPr>
          <a:xfrm>
            <a:off x="612524" y="2610351"/>
            <a:ext cx="662429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tx1"/>
                </a:solidFill>
                <a:latin typeface="Open Sans"/>
                <a:ea typeface="Open Sans"/>
                <a:cs typeface="Open Sans"/>
                <a:sym typeface="Open Sans"/>
              </a:rPr>
              <a:t>Encouraging all those with power – evaluation commissioners, evaluators, evaluation users – to take meaningful engagement of youth and young evaluators in evaluation to the </a:t>
            </a:r>
            <a:r>
              <a:rPr lang="en-US" sz="1600" b="1" dirty="0">
                <a:solidFill>
                  <a:schemeClr val="tx1"/>
                </a:solidFill>
                <a:highlight>
                  <a:srgbClr val="ACDCD3"/>
                </a:highlight>
                <a:latin typeface="Open Sans"/>
                <a:ea typeface="Open Sans"/>
                <a:cs typeface="Open Sans"/>
                <a:sym typeface="Open Sans"/>
              </a:rPr>
              <a:t>next level</a:t>
            </a:r>
            <a:endParaRPr sz="1600" dirty="0">
              <a:solidFill>
                <a:schemeClr val="tx1"/>
              </a:solidFill>
              <a:highlight>
                <a:srgbClr val="ACDCD3"/>
              </a:highlight>
              <a:latin typeface="Open Sans"/>
              <a:ea typeface="Open Sans"/>
              <a:cs typeface="Open Sans"/>
              <a:sym typeface="Open Sans"/>
            </a:endParaRPr>
          </a:p>
        </p:txBody>
      </p:sp>
      <p:sp>
        <p:nvSpPr>
          <p:cNvPr id="5" name="Google Shape;117;p3">
            <a:extLst>
              <a:ext uri="{FF2B5EF4-FFF2-40B4-BE49-F238E27FC236}">
                <a16:creationId xmlns:a16="http://schemas.microsoft.com/office/drawing/2014/main" xmlns="" id="{27F18FF7-45D4-FCF0-3ACF-2FA1B173F304}"/>
              </a:ext>
            </a:extLst>
          </p:cNvPr>
          <p:cNvSpPr txBox="1"/>
          <p:nvPr/>
        </p:nvSpPr>
        <p:spPr>
          <a:xfrm>
            <a:off x="612524" y="1291254"/>
            <a:ext cx="6519796" cy="1046410"/>
          </a:xfrm>
          <a:prstGeom prst="rect">
            <a:avLst/>
          </a:prstGeom>
          <a:noFill/>
          <a:ln>
            <a:noFill/>
          </a:ln>
        </p:spPr>
        <p:txBody>
          <a:bodyPr spcFirstLastPara="1" wrap="square" lIns="91425" tIns="91425" rIns="91425" bIns="91425" anchor="t" anchorCtr="0">
            <a:spAutoFit/>
          </a:bodyPr>
          <a:lstStyle/>
          <a:p>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Youth in Evaluation</a:t>
            </a:r>
          </a:p>
          <a:p>
            <a:r>
              <a:rPr lang="en-US" sz="2800" dirty="0">
                <a:solidFill>
                  <a:schemeClr val="tx1"/>
                </a:solidFill>
                <a:highlight>
                  <a:srgbClr val="EEF7FF"/>
                </a:highlight>
                <a:latin typeface="Open Sans"/>
                <a:ea typeface="Open Sans"/>
                <a:cs typeface="Open Sans"/>
                <a:sym typeface="Open Sans"/>
              </a:rPr>
              <a:t>A bold, new, action-oriented initiative</a:t>
            </a:r>
          </a:p>
        </p:txBody>
      </p:sp>
      <p:sp>
        <p:nvSpPr>
          <p:cNvPr id="2" name="Google Shape;367;p35">
            <a:extLst>
              <a:ext uri="{FF2B5EF4-FFF2-40B4-BE49-F238E27FC236}">
                <a16:creationId xmlns:a16="http://schemas.microsoft.com/office/drawing/2014/main" xmlns="" id="{F88C9068-5DA5-64A7-375E-EE13042D5137}"/>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xmlns="" id="{CF746A0D-EB88-B605-F1EA-A0AEC27DD671}"/>
              </a:ext>
            </a:extLst>
          </p:cNvPr>
          <p:cNvPicPr>
            <a:picLocks noChangeAspect="1"/>
          </p:cNvPicPr>
          <p:nvPr/>
        </p:nvPicPr>
        <p:blipFill rotWithShape="1">
          <a:blip r:embed="rId3"/>
          <a:srcRect l="8923" t="8655" r="67750" b="52401"/>
          <a:stretch/>
        </p:blipFill>
        <p:spPr>
          <a:xfrm>
            <a:off x="8283703" y="4271274"/>
            <a:ext cx="860297" cy="8079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grpSp>
        <p:nvGrpSpPr>
          <p:cNvPr id="762" name="Google Shape;762;p59"/>
          <p:cNvGrpSpPr/>
          <p:nvPr/>
        </p:nvGrpSpPr>
        <p:grpSpPr>
          <a:xfrm>
            <a:off x="736233" y="2571750"/>
            <a:ext cx="2897906" cy="1905586"/>
            <a:chOff x="235800" y="830650"/>
            <a:chExt cx="6978450" cy="4588844"/>
          </a:xfrm>
        </p:grpSpPr>
        <p:sp>
          <p:nvSpPr>
            <p:cNvPr id="763" name="Google Shape;763;p59"/>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4" name="Google Shape;764;p59"/>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5" name="Google Shape;765;p59"/>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6" name="Google Shape;766;p59"/>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7" name="Google Shape;767;p59"/>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8" name="Google Shape;768;p59"/>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 name="Google Shape;117;p3">
            <a:extLst>
              <a:ext uri="{FF2B5EF4-FFF2-40B4-BE49-F238E27FC236}">
                <a16:creationId xmlns:a16="http://schemas.microsoft.com/office/drawing/2014/main" xmlns="" id="{73B8B00F-0CD9-2ADE-8123-DDF93AF188DA}"/>
              </a:ext>
            </a:extLst>
          </p:cNvPr>
          <p:cNvSpPr txBox="1"/>
          <p:nvPr/>
        </p:nvSpPr>
        <p:spPr>
          <a:xfrm>
            <a:off x="736233" y="850592"/>
            <a:ext cx="7563036" cy="1292631"/>
          </a:xfrm>
          <a:prstGeom prst="rect">
            <a:avLst/>
          </a:prstGeom>
          <a:noFill/>
          <a:ln>
            <a:noFill/>
          </a:ln>
        </p:spPr>
        <p:txBody>
          <a:bodyPr spcFirstLastPara="1" wrap="square" lIns="91425" tIns="91425" rIns="91425" bIns="91425" anchor="t" anchorCtr="0">
            <a:spAutoFit/>
          </a:bodyPr>
          <a:lstStyle/>
          <a:p>
            <a:r>
              <a:rPr lang="en-US" sz="2400" b="1"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rPr>
              <a:t>Youth in Evaluation </a:t>
            </a:r>
          </a:p>
          <a:p>
            <a:pPr marL="0" lvl="0" indent="0" rtl="0">
              <a:spcBef>
                <a:spcPts val="0"/>
              </a:spcBef>
              <a:spcAft>
                <a:spcPts val="0"/>
              </a:spcAft>
              <a:buNone/>
            </a:pPr>
            <a:r>
              <a:rPr lang="en-US" sz="2400" dirty="0">
                <a:solidFill>
                  <a:schemeClr val="accent2"/>
                </a:solidFill>
                <a:highlight>
                  <a:srgbClr val="EEF7FF"/>
                </a:highlight>
                <a:latin typeface="Open Sans" panose="020B0606030504020204" pitchFamily="34" charset="0"/>
                <a:ea typeface="Open Sans" panose="020B0606030504020204" pitchFamily="34" charset="0"/>
                <a:cs typeface="Open Sans" panose="020B0606030504020204" pitchFamily="34" charset="0"/>
                <a:sym typeface="Calibri"/>
              </a:rPr>
              <a:t>A multistakeholder, intergenerational and inclusive</a:t>
            </a:r>
          </a:p>
          <a:p>
            <a:pPr marL="0" lvl="0" indent="0" rtl="0">
              <a:spcBef>
                <a:spcPts val="0"/>
              </a:spcBef>
              <a:spcAft>
                <a:spcPts val="0"/>
              </a:spcAft>
              <a:buNone/>
            </a:pPr>
            <a:r>
              <a:rPr lang="en-US" sz="2400" dirty="0">
                <a:solidFill>
                  <a:schemeClr val="accent2"/>
                </a:solidFill>
                <a:highlight>
                  <a:srgbClr val="EEF7FF"/>
                </a:highlight>
                <a:latin typeface="Open Sans" panose="020B0606030504020204" pitchFamily="34" charset="0"/>
                <a:ea typeface="Open Sans" panose="020B0606030504020204" pitchFamily="34" charset="0"/>
                <a:cs typeface="Open Sans" panose="020B0606030504020204" pitchFamily="34" charset="0"/>
                <a:sym typeface="Calibri"/>
              </a:rPr>
              <a:t>partnership for action </a:t>
            </a:r>
          </a:p>
        </p:txBody>
      </p:sp>
      <p:sp>
        <p:nvSpPr>
          <p:cNvPr id="6" name="TextBox 5">
            <a:extLst>
              <a:ext uri="{FF2B5EF4-FFF2-40B4-BE49-F238E27FC236}">
                <a16:creationId xmlns:a16="http://schemas.microsoft.com/office/drawing/2014/main" xmlns="" id="{13A88237-F3E4-FACC-3BEF-DD22C6672F6F}"/>
              </a:ext>
            </a:extLst>
          </p:cNvPr>
          <p:cNvSpPr txBox="1"/>
          <p:nvPr/>
        </p:nvSpPr>
        <p:spPr>
          <a:xfrm>
            <a:off x="3762341" y="2868234"/>
            <a:ext cx="4999963" cy="1077218"/>
          </a:xfrm>
          <a:prstGeom prst="rect">
            <a:avLst/>
          </a:prstGeom>
          <a:noFill/>
        </p:spPr>
        <p:txBody>
          <a:bodyPr wrap="square">
            <a:spAutoFit/>
          </a:bodyPr>
          <a:lstStyle/>
          <a:p>
            <a:pPr marL="0" lvl="0" indent="0" rtl="0">
              <a:spcBef>
                <a:spcPts val="0"/>
              </a:spcBef>
              <a:spcAft>
                <a:spcPts val="0"/>
              </a:spcAft>
              <a:buNone/>
            </a:pP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alibri"/>
              </a:rPr>
              <a:t>Encouraging </a:t>
            </a:r>
            <a:r>
              <a:rPr lang="en-US" sz="1600" b="1" dirty="0">
                <a:solidFill>
                  <a:schemeClr val="accent2"/>
                </a:solidFill>
                <a:highlight>
                  <a:srgbClr val="F6EF4F"/>
                </a:highlight>
                <a:latin typeface="Open Sans" panose="020B0606030504020204" pitchFamily="34" charset="0"/>
                <a:ea typeface="Open Sans" panose="020B0606030504020204" pitchFamily="34" charset="0"/>
                <a:cs typeface="Open Sans" panose="020B0606030504020204" pitchFamily="34" charset="0"/>
                <a:sym typeface="Calibri"/>
              </a:rPr>
              <a:t>commitment to concrete action </a:t>
            </a:r>
            <a:r>
              <a:rPr lang="en-US" sz="1600"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alibri"/>
              </a:rPr>
              <a:t>towards long-term, sustainable and meaningful engagement of youth and young and emerging evaluators in evaluation</a:t>
            </a:r>
          </a:p>
        </p:txBody>
      </p:sp>
      <p:sp>
        <p:nvSpPr>
          <p:cNvPr id="5" name="Google Shape;367;p35">
            <a:extLst>
              <a:ext uri="{FF2B5EF4-FFF2-40B4-BE49-F238E27FC236}">
                <a16:creationId xmlns:a16="http://schemas.microsoft.com/office/drawing/2014/main" xmlns="" id="{B3A2384D-F80A-38D0-0470-9DE7E7CA91AE}"/>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xmlns="" id="{B465E887-D6D2-98FE-4CBD-0B86980CABF8}"/>
              </a:ext>
            </a:extLst>
          </p:cNvPr>
          <p:cNvPicPr>
            <a:picLocks noChangeAspect="1"/>
          </p:cNvPicPr>
          <p:nvPr/>
        </p:nvPicPr>
        <p:blipFill rotWithShape="1">
          <a:blip r:embed="rId3"/>
          <a:srcRect l="8923" t="8655" r="67750" b="52401"/>
          <a:stretch/>
        </p:blipFill>
        <p:spPr>
          <a:xfrm>
            <a:off x="8283703" y="4271274"/>
            <a:ext cx="860297" cy="8079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 name="Online Media 3" descr="Youth in Evaluation (R)">
            <a:hlinkClick r:id="" action="ppaction://media"/>
            <a:extLst>
              <a:ext uri="{FF2B5EF4-FFF2-40B4-BE49-F238E27FC236}">
                <a16:creationId xmlns:a16="http://schemas.microsoft.com/office/drawing/2014/main" xmlns="" id="{4C6064D1-DD82-21E9-E0B7-3EE2D270AB38}"/>
              </a:ext>
            </a:extLst>
          </p:cNvPr>
          <p:cNvPicPr>
            <a:picLocks noRot="1" noChangeAspect="1"/>
          </p:cNvPicPr>
          <p:nvPr>
            <a:videoFile r:link="rId1"/>
          </p:nvPr>
        </p:nvPicPr>
        <p:blipFill>
          <a:blip r:embed="rId4"/>
          <a:stretch>
            <a:fillRect/>
          </a:stretch>
        </p:blipFill>
        <p:spPr>
          <a:xfrm>
            <a:off x="1043265" y="641679"/>
            <a:ext cx="7057471" cy="3987471"/>
          </a:xfrm>
          <a:prstGeom prst="rect">
            <a:avLst/>
          </a:prstGeom>
        </p:spPr>
      </p:pic>
      <p:sp>
        <p:nvSpPr>
          <p:cNvPr id="5" name="Google Shape;367;p35">
            <a:extLst>
              <a:ext uri="{FF2B5EF4-FFF2-40B4-BE49-F238E27FC236}">
                <a16:creationId xmlns:a16="http://schemas.microsoft.com/office/drawing/2014/main" xmlns="" id="{1E878D70-51CC-543A-61C3-EA95BACCE940}"/>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xmlns="" id="{4E30EFC7-7FB6-DEFB-838E-108035A785C8}"/>
              </a:ext>
            </a:extLst>
          </p:cNvPr>
          <p:cNvPicPr>
            <a:picLocks noChangeAspect="1"/>
          </p:cNvPicPr>
          <p:nvPr/>
        </p:nvPicPr>
        <p:blipFill rotWithShape="1">
          <a:blip r:embed="rId5"/>
          <a:srcRect l="8923" t="8655" r="67750" b="52401"/>
          <a:stretch/>
        </p:blipFill>
        <p:spPr>
          <a:xfrm>
            <a:off x="8283703" y="4271274"/>
            <a:ext cx="860297" cy="807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46"/>
          <p:cNvSpPr txBox="1">
            <a:spLocks noGrp="1"/>
          </p:cNvSpPr>
          <p:nvPr>
            <p:ph type="title" idx="2"/>
          </p:nvPr>
        </p:nvSpPr>
        <p:spPr>
          <a:xfrm>
            <a:off x="967748" y="2396326"/>
            <a:ext cx="2721655" cy="691800"/>
          </a:xfrm>
          <a:prstGeom prst="rect">
            <a:avLst/>
          </a:prstGeom>
        </p:spPr>
        <p:txBody>
          <a:bodyPr spcFirstLastPara="1" wrap="square" lIns="91425" tIns="91425" rIns="91425" bIns="91425" anchor="b" anchorCtr="0">
            <a:noAutofit/>
          </a:bodyPr>
          <a:lstStyle/>
          <a:p>
            <a:pPr marR="0" lvl="0" algn="l" rtl="0">
              <a:spcBef>
                <a:spcPts val="0"/>
              </a:spcBef>
              <a:spcAft>
                <a:spcPts val="0"/>
              </a:spcAft>
            </a:pPr>
            <a:r>
              <a:rPr lang="en-US" sz="1800" dirty="0">
                <a:solidFill>
                  <a:schemeClr val="dk1"/>
                </a:solidFill>
                <a:highlight>
                  <a:srgbClr val="EEF7FF"/>
                </a:highlight>
                <a:latin typeface="Open Sans"/>
                <a:ea typeface="Open Sans"/>
                <a:cs typeface="Open Sans"/>
                <a:sym typeface="Open Sans"/>
              </a:rPr>
              <a:t>spaces and structures</a:t>
            </a:r>
            <a:endParaRPr lang="en-US" sz="1800" dirty="0">
              <a:highlight>
                <a:srgbClr val="EEF7FF"/>
              </a:highlight>
              <a:latin typeface="Open Sans"/>
              <a:ea typeface="Open Sans"/>
              <a:cs typeface="Open Sans"/>
              <a:sym typeface="Open Sans"/>
            </a:endParaRPr>
          </a:p>
        </p:txBody>
      </p:sp>
      <p:sp>
        <p:nvSpPr>
          <p:cNvPr id="542" name="Google Shape;542;p46"/>
          <p:cNvSpPr txBox="1">
            <a:spLocks noGrp="1"/>
          </p:cNvSpPr>
          <p:nvPr>
            <p:ph type="title" idx="3"/>
          </p:nvPr>
        </p:nvSpPr>
        <p:spPr>
          <a:xfrm>
            <a:off x="3846319" y="2396201"/>
            <a:ext cx="2326200" cy="691800"/>
          </a:xfrm>
          <a:prstGeom prst="rect">
            <a:avLst/>
          </a:prstGeom>
        </p:spPr>
        <p:txBody>
          <a:bodyPr spcFirstLastPara="1" wrap="square" lIns="91425" tIns="91425" rIns="91425" bIns="91425" anchor="b" anchorCtr="0">
            <a:noAutofit/>
          </a:bodyPr>
          <a:lstStyle/>
          <a:p>
            <a:pPr marR="0" lvl="0" algn="l" rtl="0">
              <a:spcBef>
                <a:spcPts val="0"/>
              </a:spcBef>
              <a:spcAft>
                <a:spcPts val="0"/>
              </a:spcAft>
            </a:pPr>
            <a:r>
              <a:rPr lang="en-US" sz="1800" dirty="0">
                <a:solidFill>
                  <a:schemeClr val="dk1"/>
                </a:solidFill>
                <a:highlight>
                  <a:srgbClr val="EEF7FF"/>
                </a:highlight>
                <a:latin typeface="Open Sans"/>
                <a:ea typeface="Open Sans"/>
                <a:cs typeface="Open Sans"/>
                <a:sym typeface="Open Sans"/>
              </a:rPr>
              <a:t>ongoing learning</a:t>
            </a:r>
            <a:endParaRPr lang="en-US" sz="1800" dirty="0">
              <a:highlight>
                <a:srgbClr val="EEF7FF"/>
              </a:highlight>
              <a:latin typeface="Open Sans"/>
              <a:ea typeface="Open Sans"/>
              <a:cs typeface="Open Sans"/>
              <a:sym typeface="Open Sans"/>
            </a:endParaRPr>
          </a:p>
        </p:txBody>
      </p:sp>
      <p:sp>
        <p:nvSpPr>
          <p:cNvPr id="544" name="Google Shape;544;p46"/>
          <p:cNvSpPr txBox="1">
            <a:spLocks noGrp="1"/>
          </p:cNvSpPr>
          <p:nvPr>
            <p:ph type="title" idx="5"/>
          </p:nvPr>
        </p:nvSpPr>
        <p:spPr>
          <a:xfrm>
            <a:off x="967748" y="1903061"/>
            <a:ext cx="2326200" cy="691800"/>
          </a:xfrm>
          <a:prstGeom prst="rect">
            <a:avLst/>
          </a:prstGeom>
        </p:spPr>
        <p:txBody>
          <a:bodyPr spcFirstLastPara="1" wrap="square" lIns="91425" tIns="91425" rIns="91425" bIns="91425" anchor="b" anchorCtr="0">
            <a:noAutofit/>
          </a:bodyPr>
          <a:lstStyle/>
          <a:p>
            <a:pPr marR="0" lvl="0" algn="l" rtl="0">
              <a:spcBef>
                <a:spcPts val="0"/>
              </a:spcBef>
              <a:spcAft>
                <a:spcPts val="0"/>
              </a:spcAft>
            </a:pPr>
            <a:r>
              <a:rPr lang="en-US" sz="1800" dirty="0">
                <a:highlight>
                  <a:srgbClr val="EEF7FF"/>
                </a:highlight>
                <a:latin typeface="Open Sans"/>
                <a:ea typeface="Open Sans"/>
                <a:cs typeface="Open Sans"/>
                <a:sym typeface="Open Sans"/>
              </a:rPr>
              <a:t>clear intent</a:t>
            </a:r>
          </a:p>
        </p:txBody>
      </p:sp>
      <p:sp>
        <p:nvSpPr>
          <p:cNvPr id="546" name="Google Shape;546;p46"/>
          <p:cNvSpPr txBox="1">
            <a:spLocks noGrp="1"/>
          </p:cNvSpPr>
          <p:nvPr>
            <p:ph type="title" idx="7"/>
          </p:nvPr>
        </p:nvSpPr>
        <p:spPr>
          <a:xfrm>
            <a:off x="3846319" y="1903061"/>
            <a:ext cx="2326200" cy="691800"/>
          </a:xfrm>
          <a:prstGeom prst="rect">
            <a:avLst/>
          </a:prstGeom>
        </p:spPr>
        <p:txBody>
          <a:bodyPr spcFirstLastPara="1" wrap="square" lIns="91425" tIns="91425" rIns="91425" bIns="91425" anchor="b" anchorCtr="0">
            <a:noAutofit/>
          </a:bodyPr>
          <a:lstStyle/>
          <a:p>
            <a:pPr marR="0" lvl="0" algn="l" rtl="0">
              <a:spcBef>
                <a:spcPts val="0"/>
              </a:spcBef>
              <a:spcAft>
                <a:spcPts val="0"/>
              </a:spcAft>
            </a:pPr>
            <a:r>
              <a:rPr lang="en-US" sz="1800" dirty="0">
                <a:solidFill>
                  <a:schemeClr val="dk1"/>
                </a:solidFill>
                <a:highlight>
                  <a:srgbClr val="EEF7FF"/>
                </a:highlight>
                <a:latin typeface="Open Sans"/>
                <a:ea typeface="Open Sans"/>
                <a:cs typeface="Open Sans"/>
                <a:sym typeface="Open Sans"/>
              </a:rPr>
              <a:t>commitment</a:t>
            </a:r>
            <a:endParaRPr lang="en-US" sz="1800" dirty="0">
              <a:highlight>
                <a:srgbClr val="EEF7FF"/>
              </a:highlight>
              <a:latin typeface="Open Sans"/>
              <a:ea typeface="Open Sans"/>
              <a:cs typeface="Open Sans"/>
              <a:sym typeface="Open Sans"/>
            </a:endParaRPr>
          </a:p>
        </p:txBody>
      </p:sp>
      <p:sp>
        <p:nvSpPr>
          <p:cNvPr id="4" name="Google Shape;132;p4">
            <a:extLst>
              <a:ext uri="{FF2B5EF4-FFF2-40B4-BE49-F238E27FC236}">
                <a16:creationId xmlns:a16="http://schemas.microsoft.com/office/drawing/2014/main" xmlns="" id="{BA746B45-3BB1-1294-4EBE-731E652B666B}"/>
              </a:ext>
            </a:extLst>
          </p:cNvPr>
          <p:cNvSpPr txBox="1">
            <a:spLocks noGrp="1"/>
          </p:cNvSpPr>
          <p:nvPr>
            <p:ph type="title"/>
          </p:nvPr>
        </p:nvSpPr>
        <p:spPr>
          <a:xfrm>
            <a:off x="891389" y="382960"/>
            <a:ext cx="6189703"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4C3A6A"/>
                </a:solidFill>
                <a:latin typeface="Open Sans"/>
                <a:ea typeface="Open Sans"/>
                <a:cs typeface="Open Sans"/>
                <a:sym typeface="Open Sans"/>
              </a:rPr>
              <a:t>Youth in Evaluation manifesto</a:t>
            </a:r>
            <a:endParaRPr dirty="0">
              <a:solidFill>
                <a:srgbClr val="4C3A6A"/>
              </a:solidFill>
              <a:latin typeface="Open Sans"/>
              <a:ea typeface="Open Sans"/>
              <a:cs typeface="Open Sans"/>
              <a:sym typeface="Open Sans"/>
            </a:endParaRPr>
          </a:p>
        </p:txBody>
      </p:sp>
      <p:sp>
        <p:nvSpPr>
          <p:cNvPr id="14" name="TextBox 13">
            <a:extLst>
              <a:ext uri="{FF2B5EF4-FFF2-40B4-BE49-F238E27FC236}">
                <a16:creationId xmlns:a16="http://schemas.microsoft.com/office/drawing/2014/main" xmlns="" id="{CECB3E13-1015-1B39-D90F-0B3C01690F33}"/>
              </a:ext>
            </a:extLst>
          </p:cNvPr>
          <p:cNvSpPr txBox="1"/>
          <p:nvPr/>
        </p:nvSpPr>
        <p:spPr>
          <a:xfrm>
            <a:off x="891388" y="1318286"/>
            <a:ext cx="6189703" cy="584775"/>
          </a:xfrm>
          <a:prstGeom prst="rect">
            <a:avLst/>
          </a:prstGeom>
          <a:noFill/>
        </p:spPr>
        <p:txBody>
          <a:bodyPr wrap="square">
            <a:spAutoFit/>
          </a:bodyPr>
          <a:lstStyle/>
          <a:p>
            <a:pPr marL="0" marR="0" lvl="0" indent="0" algn="l" rtl="0">
              <a:spcBef>
                <a:spcPts val="0"/>
              </a:spcBef>
              <a:spcAft>
                <a:spcPts val="0"/>
              </a:spcAft>
              <a:buNone/>
            </a:pPr>
            <a:r>
              <a:rPr lang="en-US" sz="1600" dirty="0">
                <a:solidFill>
                  <a:schemeClr val="dk1"/>
                </a:solidFill>
                <a:latin typeface="Open Sans"/>
                <a:ea typeface="Open Sans"/>
                <a:cs typeface="Open Sans"/>
                <a:sym typeface="Open Sans"/>
              </a:rPr>
              <a:t>Many of us support youth in evaluation, but to further step-up </a:t>
            </a:r>
            <a:r>
              <a:rPr lang="en-US" sz="1600" b="1" dirty="0">
                <a:solidFill>
                  <a:schemeClr val="dk1"/>
                </a:solidFill>
                <a:latin typeface="Open Sans"/>
                <a:ea typeface="Open Sans"/>
                <a:cs typeface="Open Sans"/>
                <a:sym typeface="Open Sans"/>
              </a:rPr>
              <a:t>real</a:t>
            </a:r>
            <a:r>
              <a:rPr lang="en-US" sz="1600" dirty="0">
                <a:solidFill>
                  <a:schemeClr val="dk1"/>
                </a:solidFill>
                <a:latin typeface="Open Sans"/>
                <a:ea typeface="Open Sans"/>
                <a:cs typeface="Open Sans"/>
                <a:sym typeface="Open Sans"/>
              </a:rPr>
              <a:t> youth engagement in evaluation we need:</a:t>
            </a:r>
            <a:endParaRPr lang="en-US" sz="1600" dirty="0">
              <a:latin typeface="Open Sans"/>
              <a:ea typeface="Open Sans"/>
              <a:cs typeface="Open Sans"/>
              <a:sym typeface="Open Sans"/>
            </a:endParaRPr>
          </a:p>
        </p:txBody>
      </p:sp>
      <p:sp>
        <p:nvSpPr>
          <p:cNvPr id="16" name="TextBox 15">
            <a:extLst>
              <a:ext uri="{FF2B5EF4-FFF2-40B4-BE49-F238E27FC236}">
                <a16:creationId xmlns:a16="http://schemas.microsoft.com/office/drawing/2014/main" xmlns="" id="{4E626B3C-2A01-8CCE-6E91-72DDB0EE59A5}"/>
              </a:ext>
            </a:extLst>
          </p:cNvPr>
          <p:cNvSpPr txBox="1"/>
          <p:nvPr/>
        </p:nvSpPr>
        <p:spPr>
          <a:xfrm>
            <a:off x="967748" y="3240440"/>
            <a:ext cx="6037351" cy="861774"/>
          </a:xfrm>
          <a:prstGeom prst="rect">
            <a:avLst/>
          </a:prstGeom>
          <a:noFill/>
        </p:spPr>
        <p:txBody>
          <a:bodyPr wrap="square">
            <a:spAutoFit/>
          </a:bodyPr>
          <a:lstStyle/>
          <a:p>
            <a:pPr marL="0" marR="0" lvl="0" indent="0" algn="l" rtl="0">
              <a:spcBef>
                <a:spcPts val="0"/>
              </a:spcBef>
              <a:spcAft>
                <a:spcPts val="0"/>
              </a:spcAft>
              <a:buNone/>
            </a:pPr>
            <a:r>
              <a:rPr lang="en-US" sz="1600" dirty="0">
                <a:solidFill>
                  <a:schemeClr val="dk1"/>
                </a:solidFill>
                <a:latin typeface="Open Sans"/>
                <a:ea typeface="Open Sans"/>
                <a:cs typeface="Open Sans"/>
                <a:sym typeface="Open Sans"/>
              </a:rPr>
              <a:t>This is captured in the Youth in Evaluation manifesto, which is available in 6 languages (Arabic, English, French, Russian, Spanish and Swahili) at </a:t>
            </a:r>
            <a:r>
              <a:rPr lang="en-US" sz="1800" b="1" dirty="0">
                <a:solidFill>
                  <a:schemeClr val="dk1"/>
                </a:solidFill>
                <a:highlight>
                  <a:srgbClr val="EEF7FF"/>
                </a:highlight>
                <a:latin typeface="Open Sans"/>
                <a:ea typeface="Open Sans"/>
                <a:cs typeface="Open Sans"/>
                <a:sym typeface="Open Sans"/>
              </a:rPr>
              <a:t>eval4action.org</a:t>
            </a:r>
          </a:p>
        </p:txBody>
      </p:sp>
      <p:sp>
        <p:nvSpPr>
          <p:cNvPr id="2" name="Google Shape;367;p35">
            <a:extLst>
              <a:ext uri="{FF2B5EF4-FFF2-40B4-BE49-F238E27FC236}">
                <a16:creationId xmlns:a16="http://schemas.microsoft.com/office/drawing/2014/main" xmlns="" id="{2F9ADD44-28D0-28CB-4D9C-B32B2030F457}"/>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xmlns="" id="{193910F3-2292-809C-99D6-D247617D3E1A}"/>
              </a:ext>
            </a:extLst>
          </p:cNvPr>
          <p:cNvPicPr>
            <a:picLocks noChangeAspect="1"/>
          </p:cNvPicPr>
          <p:nvPr/>
        </p:nvPicPr>
        <p:blipFill rotWithShape="1">
          <a:blip r:embed="rId3"/>
          <a:srcRect l="43405" t="11390" r="35295" b="51267"/>
          <a:stretch/>
        </p:blipFill>
        <p:spPr>
          <a:xfrm>
            <a:off x="8283702" y="4251065"/>
            <a:ext cx="860297" cy="8483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3" name="Google Shape;553;p47"/>
          <p:cNvSpPr txBox="1">
            <a:spLocks noGrp="1"/>
          </p:cNvSpPr>
          <p:nvPr>
            <p:ph type="title" idx="2"/>
          </p:nvPr>
        </p:nvSpPr>
        <p:spPr>
          <a:xfrm>
            <a:off x="674410" y="2385807"/>
            <a:ext cx="2326200" cy="1255308"/>
          </a:xfrm>
          <a:prstGeom prst="rect">
            <a:avLst/>
          </a:prstGeom>
        </p:spPr>
        <p:txBody>
          <a:bodyPr spcFirstLastPara="1" wrap="square" lIns="91425" tIns="91425" rIns="91425" bIns="91425" anchor="t" anchorCtr="0">
            <a:noAutofit/>
          </a:bodyPr>
          <a:lstStyle/>
          <a:p>
            <a:pPr marR="0" lvl="0" rtl="0">
              <a:spcBef>
                <a:spcPts val="0"/>
              </a:spcBef>
              <a:spcAft>
                <a:spcPts val="0"/>
              </a:spcAft>
            </a:pPr>
            <a:r>
              <a:rPr lang="en-US" sz="1600" dirty="0">
                <a:solidFill>
                  <a:schemeClr val="dk1"/>
                </a:solidFill>
                <a:latin typeface="Open Sans"/>
                <a:ea typeface="Open Sans"/>
                <a:cs typeface="Open Sans"/>
                <a:sym typeface="Open Sans"/>
              </a:rPr>
              <a:t>recognizing and enhancing youth in evaluation </a:t>
            </a:r>
            <a:endParaRPr lang="en-US" sz="1600" dirty="0">
              <a:latin typeface="Open Sans"/>
              <a:ea typeface="Open Sans"/>
              <a:cs typeface="Open Sans"/>
              <a:sym typeface="Open Sans"/>
            </a:endParaRPr>
          </a:p>
        </p:txBody>
      </p:sp>
      <p:sp>
        <p:nvSpPr>
          <p:cNvPr id="555" name="Google Shape;555;p47"/>
          <p:cNvSpPr txBox="1">
            <a:spLocks noGrp="1"/>
          </p:cNvSpPr>
          <p:nvPr>
            <p:ph type="title" idx="3"/>
          </p:nvPr>
        </p:nvSpPr>
        <p:spPr>
          <a:xfrm>
            <a:off x="2936902" y="2385807"/>
            <a:ext cx="2999851" cy="691800"/>
          </a:xfrm>
          <a:prstGeom prst="rect">
            <a:avLst/>
          </a:prstGeom>
        </p:spPr>
        <p:txBody>
          <a:bodyPr spcFirstLastPara="1" wrap="square" lIns="91425" tIns="91425" rIns="91425" bIns="91425" anchor="t" anchorCtr="0">
            <a:noAutofit/>
          </a:bodyPr>
          <a:lstStyle/>
          <a:p>
            <a:pPr marR="0" lvl="0" rtl="0">
              <a:spcBef>
                <a:spcPts val="0"/>
              </a:spcBef>
              <a:spcAft>
                <a:spcPts val="0"/>
              </a:spcAft>
            </a:pPr>
            <a:r>
              <a:rPr lang="en-US" sz="1600" dirty="0">
                <a:solidFill>
                  <a:schemeClr val="dk1"/>
                </a:solidFill>
                <a:latin typeface="Open Sans"/>
                <a:ea typeface="Open Sans"/>
                <a:cs typeface="Open Sans"/>
                <a:sym typeface="Open Sans"/>
              </a:rPr>
              <a:t>committing to building their professional capacities </a:t>
            </a:r>
            <a:endParaRPr lang="en-US" sz="1600" dirty="0">
              <a:latin typeface="Open Sans"/>
              <a:ea typeface="Open Sans"/>
              <a:cs typeface="Open Sans"/>
              <a:sym typeface="Open Sans"/>
            </a:endParaRPr>
          </a:p>
        </p:txBody>
      </p:sp>
      <p:sp>
        <p:nvSpPr>
          <p:cNvPr id="557" name="Google Shape;557;p47"/>
          <p:cNvSpPr txBox="1">
            <a:spLocks noGrp="1"/>
          </p:cNvSpPr>
          <p:nvPr>
            <p:ph type="title" idx="5"/>
          </p:nvPr>
        </p:nvSpPr>
        <p:spPr>
          <a:xfrm>
            <a:off x="6010429" y="2385807"/>
            <a:ext cx="2326200" cy="691800"/>
          </a:xfrm>
          <a:prstGeom prst="rect">
            <a:avLst/>
          </a:prstGeom>
        </p:spPr>
        <p:txBody>
          <a:bodyPr spcFirstLastPara="1" wrap="square" lIns="91425" tIns="91425" rIns="91425" bIns="91425" anchor="t" anchorCtr="0">
            <a:noAutofit/>
          </a:bodyPr>
          <a:lstStyle/>
          <a:p>
            <a:pPr marR="0" lvl="0" rtl="0">
              <a:spcBef>
                <a:spcPts val="0"/>
              </a:spcBef>
              <a:spcAft>
                <a:spcPts val="0"/>
              </a:spcAft>
            </a:pPr>
            <a:r>
              <a:rPr lang="en-US" sz="1600" dirty="0">
                <a:solidFill>
                  <a:schemeClr val="dk1"/>
                </a:solidFill>
                <a:latin typeface="Open Sans"/>
                <a:ea typeface="Open Sans"/>
                <a:cs typeface="Open Sans"/>
                <a:sym typeface="Open Sans"/>
              </a:rPr>
              <a:t>engaging youth in all phases of the evaluation</a:t>
            </a:r>
            <a:r>
              <a:rPr lang="en-US" sz="1600" dirty="0">
                <a:latin typeface="Open Sans"/>
                <a:ea typeface="Open Sans"/>
                <a:cs typeface="Open Sans"/>
                <a:sym typeface="Open Sans"/>
              </a:rPr>
              <a:t> </a:t>
            </a:r>
          </a:p>
        </p:txBody>
      </p:sp>
      <p:sp>
        <p:nvSpPr>
          <p:cNvPr id="4" name="Google Shape;138;p5">
            <a:extLst>
              <a:ext uri="{FF2B5EF4-FFF2-40B4-BE49-F238E27FC236}">
                <a16:creationId xmlns:a16="http://schemas.microsoft.com/office/drawing/2014/main" xmlns="" id="{AC36A40B-7067-F866-DE13-A0164A687832}"/>
              </a:ext>
            </a:extLst>
          </p:cNvPr>
          <p:cNvSpPr txBox="1">
            <a:spLocks noGrp="1"/>
          </p:cNvSpPr>
          <p:nvPr>
            <p:ph type="title"/>
          </p:nvPr>
        </p:nvSpPr>
        <p:spPr>
          <a:xfrm>
            <a:off x="335963" y="532234"/>
            <a:ext cx="7864583"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4C376A"/>
                </a:solidFill>
                <a:highlight>
                  <a:srgbClr val="EEF7FF"/>
                </a:highlight>
                <a:latin typeface="Open Sans"/>
                <a:ea typeface="Open Sans"/>
                <a:cs typeface="Open Sans"/>
                <a:sym typeface="Open Sans"/>
              </a:rPr>
              <a:t>Youth in Evaluation manifesto is about…</a:t>
            </a:r>
            <a:endParaRPr dirty="0">
              <a:solidFill>
                <a:srgbClr val="4C376A"/>
              </a:solidFill>
              <a:highlight>
                <a:srgbClr val="EEF7FF"/>
              </a:highlight>
              <a:latin typeface="Open Sans"/>
              <a:ea typeface="Open Sans"/>
              <a:cs typeface="Open Sans"/>
              <a:sym typeface="Open Sans"/>
            </a:endParaRPr>
          </a:p>
        </p:txBody>
      </p:sp>
      <p:sp>
        <p:nvSpPr>
          <p:cNvPr id="12" name="TextBox 11">
            <a:extLst>
              <a:ext uri="{FF2B5EF4-FFF2-40B4-BE49-F238E27FC236}">
                <a16:creationId xmlns:a16="http://schemas.microsoft.com/office/drawing/2014/main" xmlns="" id="{E2623032-92D6-8BEA-DCB9-6588ABB512A4}"/>
              </a:ext>
            </a:extLst>
          </p:cNvPr>
          <p:cNvSpPr txBox="1"/>
          <p:nvPr/>
        </p:nvSpPr>
        <p:spPr>
          <a:xfrm>
            <a:off x="761424" y="3690604"/>
            <a:ext cx="7486692"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dk1"/>
                </a:solidFill>
                <a:latin typeface="Open Sans"/>
                <a:ea typeface="Open Sans"/>
                <a:cs typeface="Open Sans"/>
                <a:sym typeface="Open Sans"/>
              </a:rPr>
              <a:t>As key informants, co-evaluators, co-advisors, </a:t>
            </a:r>
          </a:p>
          <a:p>
            <a:pPr marL="0" marR="0" lvl="0" indent="0" algn="ctr" rtl="0">
              <a:spcBef>
                <a:spcPts val="0"/>
              </a:spcBef>
              <a:spcAft>
                <a:spcPts val="0"/>
              </a:spcAft>
              <a:buNone/>
            </a:pPr>
            <a:r>
              <a:rPr lang="en-US" sz="1800" dirty="0">
                <a:solidFill>
                  <a:schemeClr val="dk1"/>
                </a:solidFill>
                <a:latin typeface="Open Sans"/>
                <a:ea typeface="Open Sans"/>
                <a:cs typeface="Open Sans"/>
                <a:sym typeface="Open Sans"/>
              </a:rPr>
              <a:t>co-decision-makers, and co-advocates for the use of evaluation</a:t>
            </a:r>
            <a:endParaRPr lang="en-US" sz="1800" dirty="0">
              <a:latin typeface="Open Sans"/>
              <a:ea typeface="Open Sans"/>
              <a:cs typeface="Open Sans"/>
              <a:sym typeface="Open Sans"/>
            </a:endParaRPr>
          </a:p>
        </p:txBody>
      </p:sp>
      <p:sp>
        <p:nvSpPr>
          <p:cNvPr id="15" name="Google Shape;1477;p76">
            <a:extLst>
              <a:ext uri="{FF2B5EF4-FFF2-40B4-BE49-F238E27FC236}">
                <a16:creationId xmlns:a16="http://schemas.microsoft.com/office/drawing/2014/main" xmlns="" id="{35A33EED-BACE-7012-81EB-1DC30FB4E660}"/>
              </a:ext>
            </a:extLst>
          </p:cNvPr>
          <p:cNvSpPr/>
          <p:nvPr/>
        </p:nvSpPr>
        <p:spPr>
          <a:xfrm>
            <a:off x="1859845" y="1864869"/>
            <a:ext cx="202256" cy="375561"/>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28575" cap="flat" cmpd="sng">
            <a:solidFill>
              <a:schemeClr val="tx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oogle Shape;1475;p76">
            <a:extLst>
              <a:ext uri="{FF2B5EF4-FFF2-40B4-BE49-F238E27FC236}">
                <a16:creationId xmlns:a16="http://schemas.microsoft.com/office/drawing/2014/main" xmlns="" id="{7FDA7D20-B3C8-4524-658F-9D714F62CAAB}"/>
              </a:ext>
            </a:extLst>
          </p:cNvPr>
          <p:cNvGrpSpPr/>
          <p:nvPr/>
        </p:nvGrpSpPr>
        <p:grpSpPr>
          <a:xfrm>
            <a:off x="4268255" y="1896563"/>
            <a:ext cx="438771" cy="491527"/>
            <a:chOff x="4829450" y="1421125"/>
            <a:chExt cx="59875" cy="67075"/>
          </a:xfrm>
        </p:grpSpPr>
        <p:sp>
          <p:nvSpPr>
            <p:cNvPr id="5" name="Google Shape;1477;p76">
              <a:extLst>
                <a:ext uri="{FF2B5EF4-FFF2-40B4-BE49-F238E27FC236}">
                  <a16:creationId xmlns:a16="http://schemas.microsoft.com/office/drawing/2014/main" xmlns="" id="{B4795D48-1301-59CE-03B8-D62502938446}"/>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28575" cap="flat" cmpd="sng">
              <a:solidFill>
                <a:schemeClr val="tx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478;p76">
              <a:extLst>
                <a:ext uri="{FF2B5EF4-FFF2-40B4-BE49-F238E27FC236}">
                  <a16:creationId xmlns:a16="http://schemas.microsoft.com/office/drawing/2014/main" xmlns="" id="{77A940C3-8D2C-A948-5D9E-26DFB58ADEC0}"/>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28575" cap="flat" cmpd="sng">
              <a:solidFill>
                <a:schemeClr val="tx1">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475;p76">
            <a:extLst>
              <a:ext uri="{FF2B5EF4-FFF2-40B4-BE49-F238E27FC236}">
                <a16:creationId xmlns:a16="http://schemas.microsoft.com/office/drawing/2014/main" xmlns="" id="{804DBD02-BD04-42CA-9497-33BFAC0E6A68}"/>
              </a:ext>
            </a:extLst>
          </p:cNvPr>
          <p:cNvGrpSpPr/>
          <p:nvPr/>
        </p:nvGrpSpPr>
        <p:grpSpPr>
          <a:xfrm>
            <a:off x="7013905" y="1822738"/>
            <a:ext cx="540449" cy="523221"/>
            <a:chOff x="4815575" y="1416800"/>
            <a:chExt cx="73750" cy="71400"/>
          </a:xfrm>
        </p:grpSpPr>
        <p:sp>
          <p:nvSpPr>
            <p:cNvPr id="8" name="Google Shape;1476;p76">
              <a:extLst>
                <a:ext uri="{FF2B5EF4-FFF2-40B4-BE49-F238E27FC236}">
                  <a16:creationId xmlns:a16="http://schemas.microsoft.com/office/drawing/2014/main" xmlns="" id="{F3D18C2B-E81A-B21B-9C23-5679BB69952D}"/>
                </a:ext>
              </a:extLst>
            </p:cNvPr>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7;p76">
              <a:extLst>
                <a:ext uri="{FF2B5EF4-FFF2-40B4-BE49-F238E27FC236}">
                  <a16:creationId xmlns:a16="http://schemas.microsoft.com/office/drawing/2014/main" xmlns="" id="{13672420-C54A-D7E7-6251-053525A00F7F}"/>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28575" cap="flat" cmpd="sng">
              <a:solidFill>
                <a:schemeClr val="tx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478;p76">
              <a:extLst>
                <a:ext uri="{FF2B5EF4-FFF2-40B4-BE49-F238E27FC236}">
                  <a16:creationId xmlns:a16="http://schemas.microsoft.com/office/drawing/2014/main" xmlns="" id="{5003BD66-8C89-4251-57E5-02579782C931}"/>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28575" cap="flat" cmpd="sng">
              <a:solidFill>
                <a:schemeClr val="tx1">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367;p35">
            <a:extLst>
              <a:ext uri="{FF2B5EF4-FFF2-40B4-BE49-F238E27FC236}">
                <a16:creationId xmlns:a16="http://schemas.microsoft.com/office/drawing/2014/main" xmlns="" id="{533AFB81-D46A-7C22-E10A-B26EFA745881}"/>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Picture 12">
            <a:extLst>
              <a:ext uri="{FF2B5EF4-FFF2-40B4-BE49-F238E27FC236}">
                <a16:creationId xmlns:a16="http://schemas.microsoft.com/office/drawing/2014/main" xmlns="" id="{90166E8E-BDA3-776B-4A43-AFB04254789D}"/>
              </a:ext>
            </a:extLst>
          </p:cNvPr>
          <p:cNvPicPr>
            <a:picLocks noChangeAspect="1"/>
          </p:cNvPicPr>
          <p:nvPr/>
        </p:nvPicPr>
        <p:blipFill rotWithShape="1">
          <a:blip r:embed="rId3"/>
          <a:srcRect l="43405" t="11390" r="35295" b="51267"/>
          <a:stretch/>
        </p:blipFill>
        <p:spPr>
          <a:xfrm>
            <a:off x="8283702" y="4251065"/>
            <a:ext cx="860297" cy="8483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2" name="Google Shape;1412;p72"/>
          <p:cNvSpPr txBox="1">
            <a:spLocks noGrp="1"/>
          </p:cNvSpPr>
          <p:nvPr>
            <p:ph type="subTitle" idx="1"/>
          </p:nvPr>
        </p:nvSpPr>
        <p:spPr>
          <a:xfrm>
            <a:off x="714663" y="1405363"/>
            <a:ext cx="7867940" cy="3260034"/>
          </a:xfrm>
          <a:prstGeom prst="rect">
            <a:avLst/>
          </a:prstGeom>
        </p:spPr>
        <p:txBody>
          <a:bodyPr spcFirstLastPara="1" wrap="square" lIns="91425" tIns="91425" rIns="91425" bIns="91425" anchor="t" anchorCtr="0">
            <a:noAutofit/>
          </a:bodyPr>
          <a:lstStyle/>
          <a:p>
            <a:pPr fontAlgn="base"/>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We, the members of the global evaluation community, including governments, parliamentarians, Voluntary </a:t>
            </a:r>
          </a:p>
          <a:p>
            <a:pPr fontAlgn="base"/>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Organizations for Professional Evaluation (VOPEs), United Nations agencies, evaluators, academia, private sector, </a:t>
            </a:r>
          </a:p>
          <a:p>
            <a:pPr fontAlgn="base"/>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and the development sector, </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en-US" sz="1100" dirty="0">
                <a:effectLst/>
                <a:latin typeface="Open Sans" panose="020B0606030504020204" pitchFamily="34" charset="0"/>
                <a:ea typeface="Open Sans" panose="020B0606030504020204" pitchFamily="34" charset="0"/>
                <a:cs typeface="Open Sans" panose="020B0606030504020204" pitchFamily="34" charset="0"/>
              </a:rPr>
              <a:t> </a:t>
            </a:r>
          </a:p>
          <a:p>
            <a:pPr fontAlgn="base"/>
            <a:r>
              <a:rPr lang="en-US" sz="1100" u="sng" dirty="0">
                <a:solidFill>
                  <a:srgbClr val="624C78"/>
                </a:solidFill>
                <a:effectLst/>
                <a:highlight>
                  <a:srgbClr val="F6EF4F"/>
                </a:highlight>
                <a:latin typeface="Open Sans" panose="020B0606030504020204" pitchFamily="34" charset="0"/>
                <a:ea typeface="Open Sans" panose="020B0606030504020204" pitchFamily="34" charset="0"/>
                <a:cs typeface="Open Sans" panose="020B0606030504020204" pitchFamily="34" charset="0"/>
              </a:rPr>
              <a:t>Recognize</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 that young and emerging evaluators are actively contributing to shaping the global evaluation culture, and are multiplying the transformational power of evaluation to build a sustainable, inclusive, and equitable world framed by social justice and equity;</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en-US" sz="1100" dirty="0">
                <a:effectLst/>
                <a:latin typeface="Open Sans" panose="020B0606030504020204" pitchFamily="34" charset="0"/>
                <a:ea typeface="Open Sans" panose="020B0606030504020204" pitchFamily="34" charset="0"/>
                <a:cs typeface="Open Sans" panose="020B0606030504020204" pitchFamily="34" charset="0"/>
              </a:rPr>
              <a:t> </a:t>
            </a:r>
          </a:p>
          <a:p>
            <a:pPr fontAlgn="base"/>
            <a:r>
              <a:rPr lang="en-US" sz="1100" u="sng" dirty="0">
                <a:solidFill>
                  <a:srgbClr val="624C78"/>
                </a:solidFill>
                <a:effectLst/>
                <a:highlight>
                  <a:srgbClr val="F6EF4F"/>
                </a:highlight>
                <a:latin typeface="Open Sans" panose="020B0606030504020204" pitchFamily="34" charset="0"/>
                <a:ea typeface="Open Sans" panose="020B0606030504020204" pitchFamily="34" charset="0"/>
                <a:cs typeface="Open Sans" panose="020B0606030504020204" pitchFamily="34" charset="0"/>
              </a:rPr>
              <a:t>Accept</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 our role and responsibility in nurturing and supporting the meaningful engagement of youth and young and emerging evaluators in evaluation processes and in evaluation advocacy, in order to support the achievement of the Sustainable Development Goals;</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en-US" sz="1100" dirty="0">
                <a:effectLst/>
                <a:latin typeface="Open Sans" panose="020B0606030504020204" pitchFamily="34" charset="0"/>
                <a:ea typeface="Open Sans" panose="020B0606030504020204" pitchFamily="34" charset="0"/>
                <a:cs typeface="Open Sans" panose="020B0606030504020204" pitchFamily="34" charset="0"/>
              </a:rPr>
              <a:t> </a:t>
            </a:r>
          </a:p>
          <a:p>
            <a:pPr fontAlgn="base"/>
            <a:r>
              <a:rPr lang="en-US" sz="1100" u="sng" dirty="0">
                <a:solidFill>
                  <a:srgbClr val="624C78"/>
                </a:solidFill>
                <a:effectLst/>
                <a:highlight>
                  <a:srgbClr val="F6EF4F"/>
                </a:highlight>
                <a:latin typeface="Open Sans" panose="020B0606030504020204" pitchFamily="34" charset="0"/>
                <a:ea typeface="Open Sans" panose="020B0606030504020204" pitchFamily="34" charset="0"/>
                <a:cs typeface="Open Sans" panose="020B0606030504020204" pitchFamily="34" charset="0"/>
              </a:rPr>
              <a:t>Commit</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 to undertake strategic and concerted efforts to build the professional capacities of young and emerging evaluators; </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411;p72">
            <a:extLst>
              <a:ext uri="{FF2B5EF4-FFF2-40B4-BE49-F238E27FC236}">
                <a16:creationId xmlns:a16="http://schemas.microsoft.com/office/drawing/2014/main" xmlns="" id="{4B5ED722-F66E-B526-D4CE-BC662F62E50A}"/>
              </a:ext>
            </a:extLst>
          </p:cNvPr>
          <p:cNvSpPr txBox="1">
            <a:spLocks/>
          </p:cNvSpPr>
          <p:nvPr/>
        </p:nvSpPr>
        <p:spPr>
          <a:xfrm>
            <a:off x="858354" y="378249"/>
            <a:ext cx="5746908" cy="50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1pPr>
            <a:lvl2pPr marR="0" lvl="1" algn="l" rtl="0">
              <a:lnSpc>
                <a:spcPct val="100000"/>
              </a:lnSpc>
              <a:spcBef>
                <a:spcPts val="0"/>
              </a:spcBef>
              <a:spcAft>
                <a:spcPts val="0"/>
              </a:spcAft>
              <a:buClr>
                <a:schemeClr val="dk1"/>
              </a:buClr>
              <a:buSzPts val="4800"/>
              <a:buFont typeface="Staatliches"/>
              <a:buNone/>
              <a:defRPr sz="4800" b="0" i="0" u="none" strike="noStrike" cap="none">
                <a:solidFill>
                  <a:schemeClr val="dk1"/>
                </a:solidFill>
                <a:latin typeface="Staatliches"/>
                <a:ea typeface="Staatliches"/>
                <a:cs typeface="Staatliches"/>
                <a:sym typeface="Staatliches"/>
              </a:defRPr>
            </a:lvl2pPr>
            <a:lvl3pPr marR="0" lvl="2" algn="l" rtl="0">
              <a:lnSpc>
                <a:spcPct val="100000"/>
              </a:lnSpc>
              <a:spcBef>
                <a:spcPts val="0"/>
              </a:spcBef>
              <a:spcAft>
                <a:spcPts val="0"/>
              </a:spcAft>
              <a:buClr>
                <a:schemeClr val="dk1"/>
              </a:buClr>
              <a:buSzPts val="4800"/>
              <a:buFont typeface="Staatliches"/>
              <a:buNone/>
              <a:defRPr sz="4800" b="0" i="0" u="none" strike="noStrike" cap="none">
                <a:solidFill>
                  <a:schemeClr val="dk1"/>
                </a:solidFill>
                <a:latin typeface="Staatliches"/>
                <a:ea typeface="Staatliches"/>
                <a:cs typeface="Staatliches"/>
                <a:sym typeface="Staatliches"/>
              </a:defRPr>
            </a:lvl3pPr>
            <a:lvl4pPr marR="0" lvl="3" algn="l" rtl="0">
              <a:lnSpc>
                <a:spcPct val="100000"/>
              </a:lnSpc>
              <a:spcBef>
                <a:spcPts val="0"/>
              </a:spcBef>
              <a:spcAft>
                <a:spcPts val="0"/>
              </a:spcAft>
              <a:buClr>
                <a:schemeClr val="dk1"/>
              </a:buClr>
              <a:buSzPts val="4800"/>
              <a:buFont typeface="Staatliches"/>
              <a:buNone/>
              <a:defRPr sz="4800" b="0" i="0" u="none" strike="noStrike" cap="none">
                <a:solidFill>
                  <a:schemeClr val="dk1"/>
                </a:solidFill>
                <a:latin typeface="Staatliches"/>
                <a:ea typeface="Staatliches"/>
                <a:cs typeface="Staatliches"/>
                <a:sym typeface="Staatliches"/>
              </a:defRPr>
            </a:lvl4pPr>
            <a:lvl5pPr marR="0" lvl="4" algn="l" rtl="0">
              <a:lnSpc>
                <a:spcPct val="100000"/>
              </a:lnSpc>
              <a:spcBef>
                <a:spcPts val="0"/>
              </a:spcBef>
              <a:spcAft>
                <a:spcPts val="0"/>
              </a:spcAft>
              <a:buClr>
                <a:schemeClr val="dk1"/>
              </a:buClr>
              <a:buSzPts val="4800"/>
              <a:buFont typeface="Staatliches"/>
              <a:buNone/>
              <a:defRPr sz="4800" b="0" i="0" u="none" strike="noStrike" cap="none">
                <a:solidFill>
                  <a:schemeClr val="dk1"/>
                </a:solidFill>
                <a:latin typeface="Staatliches"/>
                <a:ea typeface="Staatliches"/>
                <a:cs typeface="Staatliches"/>
                <a:sym typeface="Staatliches"/>
              </a:defRPr>
            </a:lvl5pPr>
            <a:lvl6pPr marR="0" lvl="5" algn="l" rtl="0">
              <a:lnSpc>
                <a:spcPct val="100000"/>
              </a:lnSpc>
              <a:spcBef>
                <a:spcPts val="0"/>
              </a:spcBef>
              <a:spcAft>
                <a:spcPts val="0"/>
              </a:spcAft>
              <a:buClr>
                <a:schemeClr val="dk1"/>
              </a:buClr>
              <a:buSzPts val="4800"/>
              <a:buFont typeface="Staatliches"/>
              <a:buNone/>
              <a:defRPr sz="4800" b="0" i="0" u="none" strike="noStrike" cap="none">
                <a:solidFill>
                  <a:schemeClr val="dk1"/>
                </a:solidFill>
                <a:latin typeface="Staatliches"/>
                <a:ea typeface="Staatliches"/>
                <a:cs typeface="Staatliches"/>
                <a:sym typeface="Staatliches"/>
              </a:defRPr>
            </a:lvl6pPr>
            <a:lvl7pPr marR="0" lvl="6" algn="l" rtl="0">
              <a:lnSpc>
                <a:spcPct val="100000"/>
              </a:lnSpc>
              <a:spcBef>
                <a:spcPts val="0"/>
              </a:spcBef>
              <a:spcAft>
                <a:spcPts val="0"/>
              </a:spcAft>
              <a:buClr>
                <a:schemeClr val="dk1"/>
              </a:buClr>
              <a:buSzPts val="4800"/>
              <a:buFont typeface="Staatliches"/>
              <a:buNone/>
              <a:defRPr sz="4800" b="0" i="0" u="none" strike="noStrike" cap="none">
                <a:solidFill>
                  <a:schemeClr val="dk1"/>
                </a:solidFill>
                <a:latin typeface="Staatliches"/>
                <a:ea typeface="Staatliches"/>
                <a:cs typeface="Staatliches"/>
                <a:sym typeface="Staatliches"/>
              </a:defRPr>
            </a:lvl7pPr>
            <a:lvl8pPr marR="0" lvl="7" algn="l" rtl="0">
              <a:lnSpc>
                <a:spcPct val="100000"/>
              </a:lnSpc>
              <a:spcBef>
                <a:spcPts val="0"/>
              </a:spcBef>
              <a:spcAft>
                <a:spcPts val="0"/>
              </a:spcAft>
              <a:buClr>
                <a:schemeClr val="dk1"/>
              </a:buClr>
              <a:buSzPts val="4800"/>
              <a:buFont typeface="Staatliches"/>
              <a:buNone/>
              <a:defRPr sz="4800" b="0" i="0" u="none" strike="noStrike" cap="none">
                <a:solidFill>
                  <a:schemeClr val="dk1"/>
                </a:solidFill>
                <a:latin typeface="Staatliches"/>
                <a:ea typeface="Staatliches"/>
                <a:cs typeface="Staatliches"/>
                <a:sym typeface="Staatliches"/>
              </a:defRPr>
            </a:lvl8pPr>
            <a:lvl9pPr marR="0" lvl="8" algn="l" rtl="0">
              <a:lnSpc>
                <a:spcPct val="100000"/>
              </a:lnSpc>
              <a:spcBef>
                <a:spcPts val="0"/>
              </a:spcBef>
              <a:spcAft>
                <a:spcPts val="0"/>
              </a:spcAft>
              <a:buClr>
                <a:schemeClr val="dk1"/>
              </a:buClr>
              <a:buSzPts val="4800"/>
              <a:buFont typeface="Staatliches"/>
              <a:buNone/>
              <a:defRPr sz="4800" b="0" i="0" u="none" strike="noStrike" cap="none">
                <a:solidFill>
                  <a:schemeClr val="dk1"/>
                </a:solidFill>
                <a:latin typeface="Staatliches"/>
                <a:ea typeface="Staatliches"/>
                <a:cs typeface="Staatliches"/>
                <a:sym typeface="Staatliches"/>
              </a:defRPr>
            </a:lvl9pPr>
          </a:lstStyle>
          <a:p>
            <a:pPr algn="just" fontAlgn="base">
              <a:lnSpc>
                <a:spcPct val="100000"/>
              </a:lnSpc>
            </a:pPr>
            <a:r>
              <a:rPr lang="en-US" sz="2000" dirty="0">
                <a:solidFill>
                  <a:srgbClr val="624C78"/>
                </a:solidFill>
                <a:highlight>
                  <a:srgbClr val="F6EF4F"/>
                </a:highlight>
                <a:latin typeface="Open Sans" panose="020B0606030504020204" pitchFamily="34" charset="0"/>
                <a:ea typeface="Open Sans" panose="020B0606030504020204" pitchFamily="34" charset="0"/>
                <a:cs typeface="Open Sans" panose="020B0606030504020204" pitchFamily="34" charset="0"/>
              </a:rPr>
              <a:t>Youth in Evaluation manifesto</a:t>
            </a:r>
            <a:endParaRPr lang="en-US" sz="2000" b="0" dirty="0">
              <a:solidFill>
                <a:srgbClr val="624C78"/>
              </a:solidFill>
              <a:highlight>
                <a:srgbClr val="F6EF4F"/>
              </a:highlight>
              <a:latin typeface="Open Sans" panose="020B0606030504020204" pitchFamily="34" charset="0"/>
              <a:ea typeface="Open Sans" panose="020B0606030504020204" pitchFamily="34" charset="0"/>
              <a:cs typeface="Open Sans" panose="020B0606030504020204" pitchFamily="34" charset="0"/>
            </a:endParaRPr>
          </a:p>
          <a:p>
            <a:pPr algn="just" fontAlgn="base">
              <a:lnSpc>
                <a:spcPct val="100000"/>
              </a:lnSpc>
            </a:pPr>
            <a:r>
              <a:rPr lang="en-US" sz="2000" b="0" dirty="0">
                <a:solidFill>
                  <a:srgbClr val="624C78"/>
                </a:solidFill>
                <a:highlight>
                  <a:srgbClr val="F6EF4F"/>
                </a:highlight>
                <a:latin typeface="Open Sans" panose="020B0606030504020204" pitchFamily="34" charset="0"/>
                <a:ea typeface="Open Sans" panose="020B0606030504020204" pitchFamily="34" charset="0"/>
                <a:cs typeface="Open Sans" panose="020B0606030504020204" pitchFamily="34" charset="0"/>
              </a:rPr>
              <a:t>A call to action to meaningfully engage youth and young evaluators in evaluation</a:t>
            </a:r>
            <a:endParaRPr lang="en-US" sz="2000" b="0" dirty="0">
              <a:highlight>
                <a:srgbClr val="F6EF4F"/>
              </a:highlight>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367;p35">
            <a:extLst>
              <a:ext uri="{FF2B5EF4-FFF2-40B4-BE49-F238E27FC236}">
                <a16:creationId xmlns:a16="http://schemas.microsoft.com/office/drawing/2014/main" xmlns="" id="{20857A08-D520-0ECA-211C-94B6CD0EF322}"/>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xmlns="" id="{B49C1784-1C51-1CFD-70D0-3DC10C4774F7}"/>
              </a:ext>
            </a:extLst>
          </p:cNvPr>
          <p:cNvPicPr>
            <a:picLocks noChangeAspect="1"/>
          </p:cNvPicPr>
          <p:nvPr/>
        </p:nvPicPr>
        <p:blipFill rotWithShape="1">
          <a:blip r:embed="rId3"/>
          <a:srcRect l="8923" t="8655" r="67750" b="52401"/>
          <a:stretch/>
        </p:blipFill>
        <p:spPr>
          <a:xfrm>
            <a:off x="8283703" y="4271274"/>
            <a:ext cx="860297" cy="8079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2" name="Google Shape;1412;p72"/>
          <p:cNvSpPr txBox="1">
            <a:spLocks noGrp="1"/>
          </p:cNvSpPr>
          <p:nvPr>
            <p:ph type="subTitle" idx="1"/>
          </p:nvPr>
        </p:nvSpPr>
        <p:spPr>
          <a:xfrm>
            <a:off x="709551" y="644056"/>
            <a:ext cx="7376926" cy="4245996"/>
          </a:xfrm>
          <a:prstGeom prst="rect">
            <a:avLst/>
          </a:prstGeom>
        </p:spPr>
        <p:txBody>
          <a:bodyPr spcFirstLastPara="1" wrap="square" lIns="91425" tIns="91425" rIns="91425" bIns="91425" anchor="t" anchorCtr="0">
            <a:noAutofit/>
          </a:bodyPr>
          <a:lstStyle/>
          <a:p>
            <a:pPr fontAlgn="base"/>
            <a:r>
              <a:rPr lang="en-US" sz="1100" u="sng" dirty="0">
                <a:solidFill>
                  <a:srgbClr val="624C78"/>
                </a:solidFill>
                <a:effectLst/>
                <a:highlight>
                  <a:srgbClr val="F6EF4F"/>
                </a:highlight>
                <a:latin typeface="Open Sans" panose="020B0606030504020204" pitchFamily="34" charset="0"/>
                <a:ea typeface="Open Sans" panose="020B0606030504020204" pitchFamily="34" charset="0"/>
                <a:cs typeface="Open Sans" panose="020B0606030504020204" pitchFamily="34" charset="0"/>
              </a:rPr>
              <a:t>Commit</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 to advocate for and as well as to enhance real and meaningful engagement of youth in evaluation, focusing on the diversity of youth, by collaborating with youth in the design, development and use of the evaluation. This includes engaging youth and young and emerging evaluators in all phases of the evaluation, including as:</a:t>
            </a:r>
            <a:r>
              <a:rPr lang="en-US" sz="1100" b="0" i="0" dirty="0">
                <a:effectLst/>
                <a:latin typeface="Open Sans" panose="020B0606030504020204" pitchFamily="34" charset="0"/>
                <a:ea typeface="Open Sans" panose="020B0606030504020204" pitchFamily="34" charset="0"/>
                <a:cs typeface="Open Sans" panose="020B0606030504020204" pitchFamily="34" charset="0"/>
              </a:rPr>
              <a:t/>
            </a:r>
            <a:br>
              <a:rPr lang="en-US" sz="1100" b="0" i="0" dirty="0">
                <a:effectLst/>
                <a:latin typeface="Open Sans" panose="020B0606030504020204" pitchFamily="34" charset="0"/>
                <a:ea typeface="Open Sans" panose="020B0606030504020204" pitchFamily="34" charset="0"/>
                <a:cs typeface="Open Sans" panose="020B0606030504020204" pitchFamily="34" charset="0"/>
              </a:rPr>
            </a:br>
            <a:r>
              <a:rPr lang="en-US" sz="1100" b="0" i="0" dirty="0">
                <a:effectLst/>
                <a:latin typeface="Open Sans" panose="020B0606030504020204" pitchFamily="34" charset="0"/>
                <a:ea typeface="Open Sans" panose="020B0606030504020204" pitchFamily="34" charset="0"/>
                <a:cs typeface="Open Sans" panose="020B0606030504020204" pitchFamily="34" charset="0"/>
              </a:rPr>
              <a:t> </a:t>
            </a:r>
          </a:p>
          <a:p>
            <a:pPr fontAlgn="base">
              <a:buFont typeface="Arial" panose="020B0604020202020204" pitchFamily="34" charset="0"/>
              <a:buChar char="•"/>
            </a:pPr>
            <a:r>
              <a:rPr lang="en-US" sz="1100" b="1" i="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Key informants,</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 to provide perspectives and evidence during the evaluation data collection, with a special focus on underrepresented youth groups</a:t>
            </a:r>
          </a:p>
          <a:p>
            <a:pPr fontAlgn="base">
              <a:buFont typeface="Arial" panose="020B0604020202020204" pitchFamily="34" charset="0"/>
              <a:buChar char="•"/>
            </a:pPr>
            <a:r>
              <a:rPr lang="en-US" sz="1100" b="1" i="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Co-evaluators, </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who conduct the evaluation together with senior evaluation team members</a:t>
            </a:r>
          </a:p>
          <a:p>
            <a:pPr fontAlgn="base">
              <a:buFont typeface="Arial" panose="020B0604020202020204" pitchFamily="34" charset="0"/>
              <a:buChar char="•"/>
            </a:pPr>
            <a:r>
              <a:rPr lang="en-US" sz="1100" b="1" i="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Advisors, </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who contribute insights to key deliverables of the evaluation process</a:t>
            </a:r>
          </a:p>
          <a:p>
            <a:pPr fontAlgn="base">
              <a:buFont typeface="Arial" panose="020B0604020202020204" pitchFamily="34" charset="0"/>
              <a:buChar char="•"/>
            </a:pPr>
            <a:r>
              <a:rPr lang="en-US" sz="1100" b="1" i="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Decision-makers, </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who co-lead and co-guide the evaluation process together with the commissioners and/or managers of the evaluation process</a:t>
            </a:r>
          </a:p>
          <a:p>
            <a:pPr fontAlgn="base">
              <a:buFont typeface="Arial" panose="020B0604020202020204" pitchFamily="34" charset="0"/>
              <a:buChar char="•"/>
            </a:pPr>
            <a:r>
              <a:rPr lang="en-US" sz="1100" b="1" i="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Advocates </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for use of the evaluation</a:t>
            </a:r>
          </a:p>
          <a:p>
            <a:pPr fontAlgn="base"/>
            <a:r>
              <a:rPr lang="en-US" sz="1100" b="1" i="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a:t>
            </a:r>
            <a:endParaRPr lang="en-US" sz="1100"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en-US" sz="1100" u="sng" dirty="0">
                <a:solidFill>
                  <a:srgbClr val="624C78"/>
                </a:solidFill>
                <a:effectLst/>
                <a:highlight>
                  <a:srgbClr val="F6EF4F"/>
                </a:highlight>
                <a:latin typeface="Open Sans" panose="020B0606030504020204" pitchFamily="34" charset="0"/>
                <a:ea typeface="Open Sans" panose="020B0606030504020204" pitchFamily="34" charset="0"/>
                <a:cs typeface="Open Sans" panose="020B0606030504020204" pitchFamily="34" charset="0"/>
              </a:rPr>
              <a:t>Acknowledge</a:t>
            </a:r>
            <a:r>
              <a:rPr lang="en-US" sz="110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 that meaningful engagement of youth and young and emerging evaluators in evaluation is an ongoing process, and not a one-time effort, which requires reflection on the process and using lessons for action and change. </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en-US" sz="1100" b="1" i="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a:t>
            </a:r>
            <a:endParaRPr lang="en-US" sz="1100"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en-US" sz="1600" b="1" i="0" dirty="0">
                <a:solidFill>
                  <a:srgbClr val="624C78"/>
                </a:solidFill>
                <a:effectLst/>
                <a:latin typeface="Open Sans" panose="020B0606030504020204" pitchFamily="34" charset="0"/>
                <a:ea typeface="Open Sans" panose="020B0606030504020204" pitchFamily="34" charset="0"/>
                <a:cs typeface="Open Sans" panose="020B0606030504020204" pitchFamily="34" charset="0"/>
              </a:rPr>
              <a:t>We/I commit to be a champion for youth in evaluation!</a:t>
            </a:r>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367;p35">
            <a:extLst>
              <a:ext uri="{FF2B5EF4-FFF2-40B4-BE49-F238E27FC236}">
                <a16:creationId xmlns:a16="http://schemas.microsoft.com/office/drawing/2014/main" xmlns="" id="{7709D64D-675A-23C3-2DDB-93BBDE475273}"/>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xmlns="" id="{ED4216F9-E0EE-6671-0742-2C98BB7FDECF}"/>
              </a:ext>
            </a:extLst>
          </p:cNvPr>
          <p:cNvPicPr>
            <a:picLocks noChangeAspect="1"/>
          </p:cNvPicPr>
          <p:nvPr/>
        </p:nvPicPr>
        <p:blipFill rotWithShape="1">
          <a:blip r:embed="rId3"/>
          <a:srcRect l="8923" t="8655" r="67750" b="52401"/>
          <a:stretch/>
        </p:blipFill>
        <p:spPr>
          <a:xfrm>
            <a:off x="8283703" y="4271274"/>
            <a:ext cx="860297" cy="807932"/>
          </a:xfrm>
          <a:prstGeom prst="rect">
            <a:avLst/>
          </a:prstGeom>
        </p:spPr>
      </p:pic>
    </p:spTree>
    <p:extLst>
      <p:ext uri="{BB962C8B-B14F-4D97-AF65-F5344CB8AC3E}">
        <p14:creationId xmlns:p14="http://schemas.microsoft.com/office/powerpoint/2010/main" val="35207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3"/>
          <p:cNvSpPr txBox="1">
            <a:spLocks noGrp="1"/>
          </p:cNvSpPr>
          <p:nvPr>
            <p:ph type="body" idx="1"/>
          </p:nvPr>
        </p:nvSpPr>
        <p:spPr>
          <a:xfrm>
            <a:off x="370250" y="1430048"/>
            <a:ext cx="5890033" cy="3042900"/>
          </a:xfrm>
          <a:prstGeom prst="rect">
            <a:avLst/>
          </a:prstGeom>
        </p:spPr>
        <p:txBody>
          <a:bodyPr spcFirstLastPara="1" wrap="square" lIns="91440" tIns="91425" rIns="91440" bIns="91425" anchor="t" anchorCtr="0">
            <a:noAutofit/>
          </a:bodyPr>
          <a:lstStyle/>
          <a:p>
            <a:pPr marL="139700" indent="0">
              <a:lnSpc>
                <a:spcPct val="150000"/>
              </a:lnSpc>
              <a:buNone/>
            </a:pPr>
            <a:r>
              <a:rPr lang="en-US" sz="1300" dirty="0">
                <a:solidFill>
                  <a:schemeClr val="accent4"/>
                </a:solidFill>
                <a:latin typeface="Open Sans"/>
                <a:ea typeface="Open Sans"/>
                <a:cs typeface="Open Sans"/>
              </a:rPr>
              <a:t>Government of India</a:t>
            </a:r>
          </a:p>
          <a:p>
            <a:pPr marL="139700" indent="0">
              <a:lnSpc>
                <a:spcPct val="150000"/>
              </a:lnSpc>
              <a:buNone/>
            </a:pPr>
            <a:r>
              <a:rPr lang="en-US" sz="1300" dirty="0">
                <a:solidFill>
                  <a:schemeClr val="accent4"/>
                </a:solidFill>
                <a:latin typeface="Open Sans"/>
                <a:ea typeface="Open Sans"/>
                <a:cs typeface="Open Sans"/>
              </a:rPr>
              <a:t>Government of Kenya</a:t>
            </a:r>
            <a:endParaRPr lang="en-GB" sz="1300" dirty="0">
              <a:solidFill>
                <a:schemeClr val="accent4"/>
              </a:solidFill>
              <a:latin typeface="Open Sans"/>
              <a:ea typeface="Open Sans"/>
              <a:cs typeface="Open Sans"/>
            </a:endParaRPr>
          </a:p>
          <a:p>
            <a:pPr marL="139700" indent="0">
              <a:lnSpc>
                <a:spcPct val="150000"/>
              </a:lnSpc>
              <a:buNone/>
            </a:pPr>
            <a:r>
              <a:rPr lang="en-US" sz="1300" dirty="0">
                <a:solidFill>
                  <a:schemeClr val="accent4"/>
                </a:solidFill>
                <a:latin typeface="Open Sans"/>
                <a:ea typeface="Open Sans"/>
                <a:cs typeface="Open Sans"/>
              </a:rPr>
              <a:t>ILO Evaluation Office</a:t>
            </a:r>
          </a:p>
          <a:p>
            <a:pPr marL="139700" indent="0">
              <a:lnSpc>
                <a:spcPct val="150000"/>
              </a:lnSpc>
              <a:buNone/>
            </a:pPr>
            <a:r>
              <a:rPr lang="en-US" sz="1300" dirty="0">
                <a:solidFill>
                  <a:schemeClr val="accent4"/>
                </a:solidFill>
                <a:latin typeface="Open Sans"/>
                <a:ea typeface="Open Sans"/>
                <a:cs typeface="Open Sans"/>
              </a:rPr>
              <a:t>UNDP IEO</a:t>
            </a:r>
          </a:p>
          <a:p>
            <a:pPr marL="139700" indent="0">
              <a:lnSpc>
                <a:spcPct val="150000"/>
              </a:lnSpc>
              <a:buNone/>
            </a:pPr>
            <a:r>
              <a:rPr lang="en-US" sz="1300" dirty="0">
                <a:solidFill>
                  <a:schemeClr val="accent4"/>
                </a:solidFill>
                <a:latin typeface="Open Sans"/>
                <a:ea typeface="Open Sans"/>
                <a:cs typeface="Open Sans"/>
              </a:rPr>
              <a:t>UNFPA Evaluation Office</a:t>
            </a:r>
          </a:p>
          <a:p>
            <a:pPr marL="139700" indent="0">
              <a:lnSpc>
                <a:spcPct val="150000"/>
              </a:lnSpc>
              <a:buNone/>
            </a:pPr>
            <a:r>
              <a:rPr lang="en-US" sz="1300" dirty="0">
                <a:solidFill>
                  <a:schemeClr val="accent4"/>
                </a:solidFill>
                <a:latin typeface="Open Sans"/>
                <a:ea typeface="Open Sans"/>
                <a:cs typeface="Open Sans"/>
              </a:rPr>
              <a:t>World Bank IEG</a:t>
            </a:r>
          </a:p>
          <a:p>
            <a:pPr marL="139700" indent="0">
              <a:lnSpc>
                <a:spcPct val="150000"/>
              </a:lnSpc>
              <a:buNone/>
            </a:pPr>
            <a:r>
              <a:rPr lang="en-US" sz="1300" dirty="0">
                <a:solidFill>
                  <a:schemeClr val="accent4"/>
                </a:solidFill>
                <a:latin typeface="Open Sans"/>
                <a:ea typeface="Open Sans"/>
                <a:cs typeface="Open Sans"/>
              </a:rPr>
              <a:t>Independent Evaluation Department of the Asian Development Bank</a:t>
            </a:r>
          </a:p>
          <a:p>
            <a:pPr marL="139700" indent="0">
              <a:lnSpc>
                <a:spcPct val="150000"/>
              </a:lnSpc>
              <a:buNone/>
            </a:pPr>
            <a:r>
              <a:rPr lang="en-US" sz="1300" dirty="0">
                <a:solidFill>
                  <a:schemeClr val="accent4"/>
                </a:solidFill>
                <a:latin typeface="Open Sans"/>
                <a:ea typeface="Open Sans"/>
                <a:cs typeface="Open Sans"/>
              </a:rPr>
              <a:t>Independent Development Evaluation of the African Development Bank CLEAR Centers for Francophone Africa, Latin America and the Caribbean and South Asia</a:t>
            </a:r>
          </a:p>
        </p:txBody>
      </p:sp>
      <p:sp>
        <p:nvSpPr>
          <p:cNvPr id="437" name="Google Shape;437;p43"/>
          <p:cNvSpPr txBox="1">
            <a:spLocks noGrp="1"/>
          </p:cNvSpPr>
          <p:nvPr>
            <p:ph type="title"/>
          </p:nvPr>
        </p:nvSpPr>
        <p:spPr>
          <a:xfrm>
            <a:off x="422502" y="262371"/>
            <a:ext cx="5646089" cy="1077054"/>
          </a:xfrm>
          <a:prstGeom prst="rect">
            <a:avLst/>
          </a:prstGeom>
        </p:spPr>
        <p:txBody>
          <a:bodyPr spcFirstLastPara="1" wrap="square" lIns="91440" tIns="91425" rIns="91440" bIns="91425" anchor="t" anchorCtr="0">
            <a:noAutofit/>
          </a:bodyPr>
          <a:lstStyle/>
          <a:p>
            <a:pPr algn="l">
              <a:lnSpc>
                <a:spcPct val="100000"/>
              </a:lnSpc>
            </a:pPr>
            <a:r>
              <a:rPr lang="en-US" sz="2400" dirty="0">
                <a:solidFill>
                  <a:schemeClr val="accent2"/>
                </a:solidFill>
                <a:latin typeface="Open Sans Semibold" panose="020B0606030504020204" pitchFamily="34" charset="0"/>
                <a:ea typeface="Open Sans Semibold" panose="020B0606030504020204" pitchFamily="34" charset="0"/>
                <a:cs typeface="Open Sans Semibold" panose="020B0606030504020204" pitchFamily="34" charset="0"/>
              </a:rPr>
              <a:t>Join the nearly 500 signatories to the Youth in Evaluation manifesto, including 110+ organizations such as</a:t>
            </a:r>
          </a:p>
        </p:txBody>
      </p:sp>
      <p:sp>
        <p:nvSpPr>
          <p:cNvPr id="3" name="Google Shape;367;p35">
            <a:extLst>
              <a:ext uri="{FF2B5EF4-FFF2-40B4-BE49-F238E27FC236}">
                <a16:creationId xmlns:a16="http://schemas.microsoft.com/office/drawing/2014/main" xmlns="" id="{E48C77DB-992A-CBE1-2F04-3556B5DDA5CF}"/>
              </a:ext>
            </a:extLst>
          </p:cNvPr>
          <p:cNvSpPr/>
          <p:nvPr/>
        </p:nvSpPr>
        <p:spPr>
          <a:xfrm flipH="1">
            <a:off x="7208880" y="3547775"/>
            <a:ext cx="2057719" cy="1702193"/>
          </a:xfrm>
          <a:prstGeom prst="rtTriangle">
            <a:avLst/>
          </a:prstGeom>
          <a:solidFill>
            <a:schemeClr val="accent6"/>
          </a:solidFill>
          <a:ln w="381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xmlns="" id="{B5105319-493F-3976-BB8C-2C020EAF6828}"/>
              </a:ext>
            </a:extLst>
          </p:cNvPr>
          <p:cNvPicPr>
            <a:picLocks noChangeAspect="1"/>
          </p:cNvPicPr>
          <p:nvPr/>
        </p:nvPicPr>
        <p:blipFill rotWithShape="1">
          <a:blip r:embed="rId3"/>
          <a:srcRect l="43405" t="11390" r="35295" b="51267"/>
          <a:stretch/>
        </p:blipFill>
        <p:spPr>
          <a:xfrm>
            <a:off x="8283702" y="4251065"/>
            <a:ext cx="860297" cy="848349"/>
          </a:xfrm>
          <a:prstGeom prst="rect">
            <a:avLst/>
          </a:prstGeom>
        </p:spPr>
      </p:pic>
    </p:spTree>
  </p:cSld>
  <p:clrMapOvr>
    <a:masterClrMapping/>
  </p:clrMapOvr>
</p:sld>
</file>

<file path=ppt/theme/theme1.xml><?xml version="1.0" encoding="utf-8"?>
<a:theme xmlns:a="http://schemas.openxmlformats.org/drawingml/2006/main" name="Piet Art History Lesson by Slidesgo">
  <a:themeElements>
    <a:clrScheme name="Custom 8">
      <a:dk1>
        <a:srgbClr val="4B3869"/>
      </a:dk1>
      <a:lt1>
        <a:srgbClr val="DCF0D6"/>
      </a:lt1>
      <a:dk2>
        <a:srgbClr val="000000"/>
      </a:dk2>
      <a:lt2>
        <a:srgbClr val="EEF7FF"/>
      </a:lt2>
      <a:accent1>
        <a:srgbClr val="F6EF50"/>
      </a:accent1>
      <a:accent2>
        <a:srgbClr val="4C386A"/>
      </a:accent2>
      <a:accent3>
        <a:srgbClr val="64B1B6"/>
      </a:accent3>
      <a:accent4>
        <a:srgbClr val="FFFFFF"/>
      </a:accent4>
      <a:accent5>
        <a:srgbClr val="FFFFFF"/>
      </a:accent5>
      <a:accent6>
        <a:srgbClr val="FFFFFF"/>
      </a:accent6>
      <a:hlink>
        <a:srgbClr val="60AEB3"/>
      </a:hlink>
      <a:folHlink>
        <a:srgbClr val="4C38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DA4F4A995BF479E9488C37B756B51" ma:contentTypeVersion="8" ma:contentTypeDescription="Create a new document." ma:contentTypeScope="" ma:versionID="79ce3b18eeea16c8e5bc0f660afbc086">
  <xsd:schema xmlns:xsd="http://www.w3.org/2001/XMLSchema" xmlns:xs="http://www.w3.org/2001/XMLSchema" xmlns:p="http://schemas.microsoft.com/office/2006/metadata/properties" xmlns:ns2="cd5ca57e-aeff-4ea7-957c-ee39e8386d27" xmlns:ns3="9d5e6f84-5843-49cc-89a8-d7ee1a915182" targetNamespace="http://schemas.microsoft.com/office/2006/metadata/properties" ma:root="true" ma:fieldsID="2c09d4a8c476afae1dfa51d3cac8b136" ns2:_="" ns3:_="">
    <xsd:import namespace="cd5ca57e-aeff-4ea7-957c-ee39e8386d27"/>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ca57e-aeff-4ea7-957c-ee39e838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5ca57e-aeff-4ea7-957c-ee39e8386d27">
      <Terms xmlns="http://schemas.microsoft.com/office/infopath/2007/PartnerControls"/>
    </lcf76f155ced4ddcb4097134ff3c332f>
    <TaxCatchAll xmlns="9d5e6f84-5843-49cc-89a8-d7ee1a915182" xsi:nil="true"/>
  </documentManagement>
</p:properties>
</file>

<file path=customXml/itemProps1.xml><?xml version="1.0" encoding="utf-8"?>
<ds:datastoreItem xmlns:ds="http://schemas.openxmlformats.org/officeDocument/2006/customXml" ds:itemID="{9187B4D5-E8B6-4930-9FC2-2E29D4FF40CD}"/>
</file>

<file path=customXml/itemProps2.xml><?xml version="1.0" encoding="utf-8"?>
<ds:datastoreItem xmlns:ds="http://schemas.openxmlformats.org/officeDocument/2006/customXml" ds:itemID="{D814CC23-C44B-4799-BA32-805167B043F9}"/>
</file>

<file path=customXml/itemProps3.xml><?xml version="1.0" encoding="utf-8"?>
<ds:datastoreItem xmlns:ds="http://schemas.openxmlformats.org/officeDocument/2006/customXml" ds:itemID="{3E51E855-0AE3-4CEF-AF73-0F9404F3FEE9}"/>
</file>

<file path=docProps/app.xml><?xml version="1.0" encoding="utf-8"?>
<Properties xmlns="http://schemas.openxmlformats.org/officeDocument/2006/extended-properties" xmlns:vt="http://schemas.openxmlformats.org/officeDocument/2006/docPropsVTypes">
  <TotalTime>1215</TotalTime>
  <Words>452</Words>
  <Application>Microsoft Office PowerPoint</Application>
  <PresentationFormat>On-screen Show (16:9)</PresentationFormat>
  <Paragraphs>69</Paragraphs>
  <Slides>13</Slides>
  <Notes>12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Didact Gothic</vt:lpstr>
      <vt:lpstr>Coming Soon</vt:lpstr>
      <vt:lpstr>Calibri</vt:lpstr>
      <vt:lpstr>Roboto</vt:lpstr>
      <vt:lpstr>Staatliches</vt:lpstr>
      <vt:lpstr>Open Sans Semibold</vt:lpstr>
      <vt:lpstr>Open Sans</vt:lpstr>
      <vt:lpstr>Comfortaa</vt:lpstr>
      <vt:lpstr>Piet Art History Lesson by Slidesgo</vt:lpstr>
      <vt:lpstr>PowerPoint Presentation</vt:lpstr>
      <vt:lpstr>PowerPoint Presentation</vt:lpstr>
      <vt:lpstr>PowerPoint Presentation</vt:lpstr>
      <vt:lpstr>PowerPoint Presentation</vt:lpstr>
      <vt:lpstr>spaces and structures</vt:lpstr>
      <vt:lpstr>recognizing and enhancing youth in evaluation </vt:lpstr>
      <vt:lpstr>PowerPoint Presentation</vt:lpstr>
      <vt:lpstr>PowerPoint Presentation</vt:lpstr>
      <vt:lpstr>Join the nearly 500 signatories to the Youth in Evaluation manifesto, including 110+ organizations such as</vt:lpstr>
      <vt:lpstr>PowerPoint Presentation</vt:lpstr>
      <vt:lpstr>Standards on enhancing meaningful youth engagement in evaluation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 Karkara</dc:creator>
  <cp:lastModifiedBy>TVEC</cp:lastModifiedBy>
  <cp:revision>18</cp:revision>
  <dcterms:modified xsi:type="dcterms:W3CDTF">2022-10-11T01:30:57Z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0x010100DC1DA4F4A995BF479E9488C37B756B51</vt:lpwstr>
  </property>
</Properties>
</file>