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0" r:id="rId5"/>
    <p:sldId id="257" r:id="rId6"/>
    <p:sldId id="268" r:id="rId7"/>
    <p:sldId id="273" r:id="rId8"/>
    <p:sldId id="274" r:id="rId9"/>
    <p:sldId id="276" r:id="rId10"/>
    <p:sldId id="277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FA8FD-71AB-3353-5A49-50CC68CCB6AA}" v="3" dt="2022-10-03T19:53:34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>
      <p:cViewPr varScale="1">
        <p:scale>
          <a:sx n="105" d="100"/>
          <a:sy n="105" d="100"/>
        </p:scale>
        <p:origin x="7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Jones" userId="ea2eea63-19d0-4ab2-bfbc-149783ab7850" providerId="ADAL" clId="{B9E8E679-C1A6-49AC-A421-AEA74FC861FD}"/>
    <pc:docChg chg="undo custSel modSld sldOrd modMainMaster">
      <pc:chgData name="Richard Jones" userId="ea2eea63-19d0-4ab2-bfbc-149783ab7850" providerId="ADAL" clId="{B9E8E679-C1A6-49AC-A421-AEA74FC861FD}" dt="2022-10-03T19:57:57.971" v="33" actId="20577"/>
      <pc:docMkLst>
        <pc:docMk/>
      </pc:docMkLst>
      <pc:sldChg chg="delSp mod">
        <pc:chgData name="Richard Jones" userId="ea2eea63-19d0-4ab2-bfbc-149783ab7850" providerId="ADAL" clId="{B9E8E679-C1A6-49AC-A421-AEA74FC861FD}" dt="2022-10-03T19:57:39.711" v="28" actId="478"/>
        <pc:sldMkLst>
          <pc:docMk/>
          <pc:sldMk cId="3232802368" sldId="261"/>
        </pc:sldMkLst>
        <pc:picChg chg="del">
          <ac:chgData name="Richard Jones" userId="ea2eea63-19d0-4ab2-bfbc-149783ab7850" providerId="ADAL" clId="{B9E8E679-C1A6-49AC-A421-AEA74FC861FD}" dt="2022-10-03T19:57:39.711" v="28" actId="478"/>
          <ac:picMkLst>
            <pc:docMk/>
            <pc:sldMk cId="3232802368" sldId="261"/>
            <ac:picMk id="13" creationId="{A1070D45-61A3-A155-BE76-C056DA933FFB}"/>
          </ac:picMkLst>
        </pc:picChg>
        <pc:picChg chg="del">
          <ac:chgData name="Richard Jones" userId="ea2eea63-19d0-4ab2-bfbc-149783ab7850" providerId="ADAL" clId="{B9E8E679-C1A6-49AC-A421-AEA74FC861FD}" dt="2022-10-03T19:57:38.484" v="27" actId="478"/>
          <ac:picMkLst>
            <pc:docMk/>
            <pc:sldMk cId="3232802368" sldId="261"/>
            <ac:picMk id="15" creationId="{D48223C9-9EBD-43E9-B1B3-EAE5DE19A5AD}"/>
          </ac:picMkLst>
        </pc:picChg>
      </pc:sldChg>
      <pc:sldChg chg="delSp modSp mod">
        <pc:chgData name="Richard Jones" userId="ea2eea63-19d0-4ab2-bfbc-149783ab7850" providerId="ADAL" clId="{B9E8E679-C1A6-49AC-A421-AEA74FC861FD}" dt="2022-10-03T19:57:20.305" v="22" actId="478"/>
        <pc:sldMkLst>
          <pc:docMk/>
          <pc:sldMk cId="1809412073" sldId="265"/>
        </pc:sldMkLst>
        <pc:picChg chg="del mod">
          <ac:chgData name="Richard Jones" userId="ea2eea63-19d0-4ab2-bfbc-149783ab7850" providerId="ADAL" clId="{B9E8E679-C1A6-49AC-A421-AEA74FC861FD}" dt="2022-10-03T19:57:18.829" v="21" actId="478"/>
          <ac:picMkLst>
            <pc:docMk/>
            <pc:sldMk cId="1809412073" sldId="265"/>
            <ac:picMk id="6" creationId="{77256255-5E13-B44A-8FBE-B574F4BB3147}"/>
          </ac:picMkLst>
        </pc:picChg>
        <pc:picChg chg="del">
          <ac:chgData name="Richard Jones" userId="ea2eea63-19d0-4ab2-bfbc-149783ab7850" providerId="ADAL" clId="{B9E8E679-C1A6-49AC-A421-AEA74FC861FD}" dt="2022-10-03T19:57:20.305" v="22" actId="478"/>
          <ac:picMkLst>
            <pc:docMk/>
            <pc:sldMk cId="1809412073" sldId="265"/>
            <ac:picMk id="9" creationId="{4FBE63E7-2707-3A4F-9CC3-5C1EE106C3B4}"/>
          </ac:picMkLst>
        </pc:picChg>
      </pc:sldChg>
      <pc:sldChg chg="addSp delSp mod">
        <pc:chgData name="Richard Jones" userId="ea2eea63-19d0-4ab2-bfbc-149783ab7850" providerId="ADAL" clId="{B9E8E679-C1A6-49AC-A421-AEA74FC861FD}" dt="2022-10-03T19:57:29.260" v="26" actId="478"/>
        <pc:sldMkLst>
          <pc:docMk/>
          <pc:sldMk cId="2739660737" sldId="268"/>
        </pc:sldMkLst>
        <pc:spChg chg="add del">
          <ac:chgData name="Richard Jones" userId="ea2eea63-19d0-4ab2-bfbc-149783ab7850" providerId="ADAL" clId="{B9E8E679-C1A6-49AC-A421-AEA74FC861FD}" dt="2022-10-03T19:57:26.613" v="24" actId="478"/>
          <ac:spMkLst>
            <pc:docMk/>
            <pc:sldMk cId="2739660737" sldId="268"/>
            <ac:spMk id="8" creationId="{166F4CA8-37D3-BB48-9884-74BCC14EEE4D}"/>
          </ac:spMkLst>
        </pc:spChg>
        <pc:picChg chg="del">
          <ac:chgData name="Richard Jones" userId="ea2eea63-19d0-4ab2-bfbc-149783ab7850" providerId="ADAL" clId="{B9E8E679-C1A6-49AC-A421-AEA74FC861FD}" dt="2022-10-03T19:57:27.997" v="25" actId="478"/>
          <ac:picMkLst>
            <pc:docMk/>
            <pc:sldMk cId="2739660737" sldId="268"/>
            <ac:picMk id="6" creationId="{77256255-5E13-B44A-8FBE-B574F4BB3147}"/>
          </ac:picMkLst>
        </pc:picChg>
        <pc:picChg chg="del">
          <ac:chgData name="Richard Jones" userId="ea2eea63-19d0-4ab2-bfbc-149783ab7850" providerId="ADAL" clId="{B9E8E679-C1A6-49AC-A421-AEA74FC861FD}" dt="2022-10-03T19:57:29.260" v="26" actId="478"/>
          <ac:picMkLst>
            <pc:docMk/>
            <pc:sldMk cId="2739660737" sldId="268"/>
            <ac:picMk id="9" creationId="{4FBE63E7-2707-3A4F-9CC3-5C1EE106C3B4}"/>
          </ac:picMkLst>
        </pc:picChg>
      </pc:sldChg>
      <pc:sldChg chg="modSp mod">
        <pc:chgData name="Richard Jones" userId="ea2eea63-19d0-4ab2-bfbc-149783ab7850" providerId="ADAL" clId="{B9E8E679-C1A6-49AC-A421-AEA74FC861FD}" dt="2022-10-03T19:57:57.971" v="33" actId="20577"/>
        <pc:sldMkLst>
          <pc:docMk/>
          <pc:sldMk cId="1445906211" sldId="269"/>
        </pc:sldMkLst>
        <pc:spChg chg="mod">
          <ac:chgData name="Richard Jones" userId="ea2eea63-19d0-4ab2-bfbc-149783ab7850" providerId="ADAL" clId="{B9E8E679-C1A6-49AC-A421-AEA74FC861FD}" dt="2022-10-03T19:57:57.971" v="33" actId="20577"/>
          <ac:spMkLst>
            <pc:docMk/>
            <pc:sldMk cId="1445906211" sldId="269"/>
            <ac:spMk id="5" creationId="{8A22EF68-1E92-E879-5D13-B3BC570265EA}"/>
          </ac:spMkLst>
        </pc:spChg>
      </pc:sldChg>
      <pc:sldChg chg="modSp mod ord">
        <pc:chgData name="Richard Jones" userId="ea2eea63-19d0-4ab2-bfbc-149783ab7850" providerId="ADAL" clId="{B9E8E679-C1A6-49AC-A421-AEA74FC861FD}" dt="2022-10-03T19:57:54.603" v="31" actId="20577"/>
        <pc:sldMkLst>
          <pc:docMk/>
          <pc:sldMk cId="619667067" sldId="270"/>
        </pc:sldMkLst>
        <pc:spChg chg="mod">
          <ac:chgData name="Richard Jones" userId="ea2eea63-19d0-4ab2-bfbc-149783ab7850" providerId="ADAL" clId="{B9E8E679-C1A6-49AC-A421-AEA74FC861FD}" dt="2022-10-03T19:57:54.603" v="31" actId="20577"/>
          <ac:spMkLst>
            <pc:docMk/>
            <pc:sldMk cId="619667067" sldId="270"/>
            <ac:spMk id="5" creationId="{2B415B4D-02A1-FDF3-E58E-F7646D1C839E}"/>
          </ac:spMkLst>
        </pc:spChg>
      </pc:sldChg>
      <pc:sldMasterChg chg="delSp modSp mod modSldLayout">
        <pc:chgData name="Richard Jones" userId="ea2eea63-19d0-4ab2-bfbc-149783ab7850" providerId="ADAL" clId="{B9E8E679-C1A6-49AC-A421-AEA74FC861FD}" dt="2022-10-03T19:56:24.092" v="19" actId="1076"/>
        <pc:sldMasterMkLst>
          <pc:docMk/>
          <pc:sldMasterMk cId="4154724525" sldId="2147483648"/>
        </pc:sldMasterMkLst>
        <pc:picChg chg="del">
          <ac:chgData name="Richard Jones" userId="ea2eea63-19d0-4ab2-bfbc-149783ab7850" providerId="ADAL" clId="{B9E8E679-C1A6-49AC-A421-AEA74FC861FD}" dt="2022-10-03T19:55:29.701" v="7" actId="478"/>
          <ac:picMkLst>
            <pc:docMk/>
            <pc:sldMasterMk cId="4154724525" sldId="2147483648"/>
            <ac:picMk id="7" creationId="{CE394CBA-2848-40C8-BED7-0810754C9BAF}"/>
          </ac:picMkLst>
        </pc:picChg>
        <pc:picChg chg="mod">
          <ac:chgData name="Richard Jones" userId="ea2eea63-19d0-4ab2-bfbc-149783ab7850" providerId="ADAL" clId="{B9E8E679-C1A6-49AC-A421-AEA74FC861FD}" dt="2022-10-03T19:55:36.737" v="9" actId="1076"/>
          <ac:picMkLst>
            <pc:docMk/>
            <pc:sldMasterMk cId="4154724525" sldId="2147483648"/>
            <ac:picMk id="9" creationId="{F1939CBE-BB3F-365E-79FA-1205BFC4A572}"/>
          </ac:picMkLst>
        </pc:picChg>
        <pc:sldLayoutChg chg="delSp modSp mod">
          <pc:chgData name="Richard Jones" userId="ea2eea63-19d0-4ab2-bfbc-149783ab7850" providerId="ADAL" clId="{B9E8E679-C1A6-49AC-A421-AEA74FC861FD}" dt="2022-10-03T19:55:48.681" v="12" actId="1076"/>
          <pc:sldLayoutMkLst>
            <pc:docMk/>
            <pc:sldMasterMk cId="4154724525" sldId="2147483648"/>
            <pc:sldLayoutMk cId="3828844167" sldId="2147483649"/>
          </pc:sldLayoutMkLst>
          <pc:picChg chg="mod">
            <ac:chgData name="Richard Jones" userId="ea2eea63-19d0-4ab2-bfbc-149783ab7850" providerId="ADAL" clId="{B9E8E679-C1A6-49AC-A421-AEA74FC861FD}" dt="2022-10-03T19:55:48.681" v="12" actId="1076"/>
            <ac:picMkLst>
              <pc:docMk/>
              <pc:sldMasterMk cId="4154724525" sldId="2147483648"/>
              <pc:sldLayoutMk cId="3828844167" sldId="2147483649"/>
              <ac:picMk id="3" creationId="{ADDE9BC1-1E52-1045-B142-E6A7783C46F3}"/>
            </ac:picMkLst>
          </pc:picChg>
          <pc:picChg chg="del mod">
            <ac:chgData name="Richard Jones" userId="ea2eea63-19d0-4ab2-bfbc-149783ab7850" providerId="ADAL" clId="{B9E8E679-C1A6-49AC-A421-AEA74FC861FD}" dt="2022-10-03T19:55:43.121" v="11" actId="478"/>
            <ac:picMkLst>
              <pc:docMk/>
              <pc:sldMasterMk cId="4154724525" sldId="2147483648"/>
              <pc:sldLayoutMk cId="3828844167" sldId="2147483649"/>
              <ac:picMk id="16" creationId="{EDC681CC-EB36-7506-5B70-412A1199A075}"/>
            </ac:picMkLst>
          </pc:picChg>
          <pc:picChg chg="del mod">
            <ac:chgData name="Richard Jones" userId="ea2eea63-19d0-4ab2-bfbc-149783ab7850" providerId="ADAL" clId="{B9E8E679-C1A6-49AC-A421-AEA74FC861FD}" dt="2022-10-03T19:55:41.414" v="10" actId="478"/>
            <ac:picMkLst>
              <pc:docMk/>
              <pc:sldMasterMk cId="4154724525" sldId="2147483648"/>
              <pc:sldLayoutMk cId="3828844167" sldId="2147483649"/>
              <ac:picMk id="17" creationId="{79B6C582-0089-4C17-965B-6E63DC09976C}"/>
            </ac:picMkLst>
          </pc:picChg>
        </pc:sldLayoutChg>
        <pc:sldLayoutChg chg="delSp modSp mod">
          <pc:chgData name="Richard Jones" userId="ea2eea63-19d0-4ab2-bfbc-149783ab7850" providerId="ADAL" clId="{B9E8E679-C1A6-49AC-A421-AEA74FC861FD}" dt="2022-10-03T19:56:24.092" v="19" actId="1076"/>
          <pc:sldLayoutMkLst>
            <pc:docMk/>
            <pc:sldMasterMk cId="4154724525" sldId="2147483648"/>
            <pc:sldLayoutMk cId="3933929437" sldId="2147483659"/>
          </pc:sldLayoutMkLst>
          <pc:picChg chg="del">
            <ac:chgData name="Richard Jones" userId="ea2eea63-19d0-4ab2-bfbc-149783ab7850" providerId="ADAL" clId="{B9E8E679-C1A6-49AC-A421-AEA74FC861FD}" dt="2022-10-03T19:56:20.495" v="18" actId="478"/>
            <ac:picMkLst>
              <pc:docMk/>
              <pc:sldMasterMk cId="4154724525" sldId="2147483648"/>
              <pc:sldLayoutMk cId="3933929437" sldId="2147483659"/>
              <ac:picMk id="7" creationId="{F3BD3716-CC4A-B947-9F3F-BDCDB431140E}"/>
            </ac:picMkLst>
          </pc:picChg>
          <pc:picChg chg="mod">
            <ac:chgData name="Richard Jones" userId="ea2eea63-19d0-4ab2-bfbc-149783ab7850" providerId="ADAL" clId="{B9E8E679-C1A6-49AC-A421-AEA74FC861FD}" dt="2022-10-03T19:56:24.092" v="19" actId="1076"/>
            <ac:picMkLst>
              <pc:docMk/>
              <pc:sldMasterMk cId="4154724525" sldId="2147483648"/>
              <pc:sldLayoutMk cId="3933929437" sldId="2147483659"/>
              <ac:picMk id="12" creationId="{68770396-4911-2E9E-FF92-4E272C639CAD}"/>
            </ac:picMkLst>
          </pc:picChg>
        </pc:sldLayoutChg>
        <pc:sldLayoutChg chg="delSp modSp mod">
          <pc:chgData name="Richard Jones" userId="ea2eea63-19d0-4ab2-bfbc-149783ab7850" providerId="ADAL" clId="{B9E8E679-C1A6-49AC-A421-AEA74FC861FD}" dt="2022-10-03T19:56:03.952" v="16" actId="1076"/>
          <pc:sldLayoutMkLst>
            <pc:docMk/>
            <pc:sldMasterMk cId="4154724525" sldId="2147483648"/>
            <pc:sldLayoutMk cId="3171379621" sldId="2147483665"/>
          </pc:sldLayoutMkLst>
          <pc:picChg chg="del mod">
            <ac:chgData name="Richard Jones" userId="ea2eea63-19d0-4ab2-bfbc-149783ab7850" providerId="ADAL" clId="{B9E8E679-C1A6-49AC-A421-AEA74FC861FD}" dt="2022-10-03T19:55:55.192" v="14" actId="478"/>
            <ac:picMkLst>
              <pc:docMk/>
              <pc:sldMasterMk cId="4154724525" sldId="2147483648"/>
              <pc:sldLayoutMk cId="3171379621" sldId="2147483665"/>
              <ac:picMk id="3" creationId="{78ED48BF-40A0-9090-B3B2-879FC2AFF663}"/>
            </ac:picMkLst>
          </pc:picChg>
          <pc:picChg chg="mod">
            <ac:chgData name="Richard Jones" userId="ea2eea63-19d0-4ab2-bfbc-149783ab7850" providerId="ADAL" clId="{B9E8E679-C1A6-49AC-A421-AEA74FC861FD}" dt="2022-10-03T19:56:03.952" v="16" actId="1076"/>
            <ac:picMkLst>
              <pc:docMk/>
              <pc:sldMasterMk cId="4154724525" sldId="2147483648"/>
              <pc:sldLayoutMk cId="3171379621" sldId="2147483665"/>
              <ac:picMk id="11" creationId="{AFBE9CB2-577B-C044-403A-463732C826FD}"/>
            </ac:picMkLst>
          </pc:picChg>
          <pc:picChg chg="del mod">
            <ac:chgData name="Richard Jones" userId="ea2eea63-19d0-4ab2-bfbc-149783ab7850" providerId="ADAL" clId="{B9E8E679-C1A6-49AC-A421-AEA74FC861FD}" dt="2022-10-03T19:55:54.157" v="13" actId="478"/>
            <ac:picMkLst>
              <pc:docMk/>
              <pc:sldMasterMk cId="4154724525" sldId="2147483648"/>
              <pc:sldLayoutMk cId="3171379621" sldId="2147483665"/>
              <ac:picMk id="16" creationId="{EDC681CC-EB36-7506-5B70-412A1199A075}"/>
            </ac:picMkLst>
          </pc:picChg>
        </pc:sldLayoutChg>
      </pc:sldMasterChg>
    </pc:docChg>
  </pc:docChgLst>
  <pc:docChgLst>
    <pc:chgData name="Nthanda Manduwi" userId="68292817-a987-48e8-863a-61937d542322" providerId="ADAL" clId="{783D16AA-A0F6-9649-B0B1-ED9B0904BDC6}"/>
    <pc:docChg chg="modMainMaster">
      <pc:chgData name="Nthanda Manduwi" userId="68292817-a987-48e8-863a-61937d542322" providerId="ADAL" clId="{783D16AA-A0F6-9649-B0B1-ED9B0904BDC6}" dt="2022-09-08T15:00:40.630" v="1" actId="208"/>
      <pc:docMkLst>
        <pc:docMk/>
      </pc:docMkLst>
      <pc:sldMasterChg chg="modSldLayout">
        <pc:chgData name="Nthanda Manduwi" userId="68292817-a987-48e8-863a-61937d542322" providerId="ADAL" clId="{783D16AA-A0F6-9649-B0B1-ED9B0904BDC6}" dt="2022-09-08T15:00:40.630" v="1" actId="208"/>
        <pc:sldMasterMkLst>
          <pc:docMk/>
          <pc:sldMasterMk cId="4154724525" sldId="2147483648"/>
        </pc:sldMasterMkLst>
        <pc:sldLayoutChg chg="modSp mod">
          <pc:chgData name="Nthanda Manduwi" userId="68292817-a987-48e8-863a-61937d542322" providerId="ADAL" clId="{783D16AA-A0F6-9649-B0B1-ED9B0904BDC6}" dt="2022-09-08T15:00:29.181" v="0" actId="208"/>
          <pc:sldLayoutMkLst>
            <pc:docMk/>
            <pc:sldMasterMk cId="4154724525" sldId="2147483648"/>
            <pc:sldLayoutMk cId="1616578362" sldId="2147483661"/>
          </pc:sldLayoutMkLst>
          <pc:cxnChg chg="mod">
            <ac:chgData name="Nthanda Manduwi" userId="68292817-a987-48e8-863a-61937d542322" providerId="ADAL" clId="{783D16AA-A0F6-9649-B0B1-ED9B0904BDC6}" dt="2022-09-08T15:00:29.181" v="0" actId="208"/>
            <ac:cxnSpMkLst>
              <pc:docMk/>
              <pc:sldMasterMk cId="4154724525" sldId="2147483648"/>
              <pc:sldLayoutMk cId="1616578362" sldId="2147483661"/>
              <ac:cxnSpMk id="23" creationId="{08C12748-6D43-107A-AFC5-86ABB08791C7}"/>
            </ac:cxnSpMkLst>
          </pc:cxnChg>
        </pc:sldLayoutChg>
        <pc:sldLayoutChg chg="modSp mod">
          <pc:chgData name="Nthanda Manduwi" userId="68292817-a987-48e8-863a-61937d542322" providerId="ADAL" clId="{783D16AA-A0F6-9649-B0B1-ED9B0904BDC6}" dt="2022-09-08T15:00:40.630" v="1" actId="208"/>
          <pc:sldLayoutMkLst>
            <pc:docMk/>
            <pc:sldMasterMk cId="4154724525" sldId="2147483648"/>
            <pc:sldLayoutMk cId="612491478" sldId="2147483667"/>
          </pc:sldLayoutMkLst>
          <pc:cxnChg chg="mod">
            <ac:chgData name="Nthanda Manduwi" userId="68292817-a987-48e8-863a-61937d542322" providerId="ADAL" clId="{783D16AA-A0F6-9649-B0B1-ED9B0904BDC6}" dt="2022-09-08T15:00:40.630" v="1" actId="208"/>
            <ac:cxnSpMkLst>
              <pc:docMk/>
              <pc:sldMasterMk cId="4154724525" sldId="2147483648"/>
              <pc:sldLayoutMk cId="612491478" sldId="2147483667"/>
              <ac:cxnSpMk id="23" creationId="{08C12748-6D43-107A-AFC5-86ABB08791C7}"/>
            </ac:cxnSpMkLst>
          </pc:cxnChg>
        </pc:sldLayoutChg>
      </pc:sldMasterChg>
    </pc:docChg>
  </pc:docChgLst>
  <pc:docChgLst>
    <pc:chgData name="Richard Jones" userId="S::richard.jones@undp.org::ea2eea63-19d0-4ab2-bfbc-149783ab7850" providerId="AD" clId="Web-{D01FA8FD-71AB-3353-5A49-50CC68CCB6AA}"/>
    <pc:docChg chg="modSld">
      <pc:chgData name="Richard Jones" userId="S::richard.jones@undp.org::ea2eea63-19d0-4ab2-bfbc-149783ab7850" providerId="AD" clId="Web-{D01FA8FD-71AB-3353-5A49-50CC68CCB6AA}" dt="2022-10-03T19:53:34.939" v="2" actId="1076"/>
      <pc:docMkLst>
        <pc:docMk/>
      </pc:docMkLst>
      <pc:sldChg chg="modSp">
        <pc:chgData name="Richard Jones" userId="S::richard.jones@undp.org::ea2eea63-19d0-4ab2-bfbc-149783ab7850" providerId="AD" clId="Web-{D01FA8FD-71AB-3353-5A49-50CC68CCB6AA}" dt="2022-10-03T19:53:06.437" v="0" actId="1076"/>
        <pc:sldMkLst>
          <pc:docMk/>
          <pc:sldMk cId="3232802368" sldId="261"/>
        </pc:sldMkLst>
        <pc:picChg chg="mod">
          <ac:chgData name="Richard Jones" userId="S::richard.jones@undp.org::ea2eea63-19d0-4ab2-bfbc-149783ab7850" providerId="AD" clId="Web-{D01FA8FD-71AB-3353-5A49-50CC68CCB6AA}" dt="2022-10-03T19:53:06.437" v="0" actId="1076"/>
          <ac:picMkLst>
            <pc:docMk/>
            <pc:sldMk cId="3232802368" sldId="261"/>
            <ac:picMk id="15" creationId="{D48223C9-9EBD-43E9-B1B3-EAE5DE19A5AD}"/>
          </ac:picMkLst>
        </pc:picChg>
      </pc:sldChg>
      <pc:sldChg chg="modSp">
        <pc:chgData name="Richard Jones" userId="S::richard.jones@undp.org::ea2eea63-19d0-4ab2-bfbc-149783ab7850" providerId="AD" clId="Web-{D01FA8FD-71AB-3353-5A49-50CC68CCB6AA}" dt="2022-10-03T19:53:20.391" v="1" actId="1076"/>
        <pc:sldMkLst>
          <pc:docMk/>
          <pc:sldMk cId="1809412073" sldId="265"/>
        </pc:sldMkLst>
        <pc:picChg chg="mod">
          <ac:chgData name="Richard Jones" userId="S::richard.jones@undp.org::ea2eea63-19d0-4ab2-bfbc-149783ab7850" providerId="AD" clId="Web-{D01FA8FD-71AB-3353-5A49-50CC68CCB6AA}" dt="2022-10-03T19:53:20.391" v="1" actId="1076"/>
          <ac:picMkLst>
            <pc:docMk/>
            <pc:sldMk cId="1809412073" sldId="265"/>
            <ac:picMk id="6" creationId="{77256255-5E13-B44A-8FBE-B574F4BB3147}"/>
          </ac:picMkLst>
        </pc:picChg>
      </pc:sldChg>
      <pc:sldChg chg="modSp">
        <pc:chgData name="Richard Jones" userId="S::richard.jones@undp.org::ea2eea63-19d0-4ab2-bfbc-149783ab7850" providerId="AD" clId="Web-{D01FA8FD-71AB-3353-5A49-50CC68CCB6AA}" dt="2022-10-03T19:53:34.939" v="2" actId="1076"/>
        <pc:sldMkLst>
          <pc:docMk/>
          <pc:sldMk cId="2739660737" sldId="268"/>
        </pc:sldMkLst>
        <pc:picChg chg="mod">
          <ac:chgData name="Richard Jones" userId="S::richard.jones@undp.org::ea2eea63-19d0-4ab2-bfbc-149783ab7850" providerId="AD" clId="Web-{D01FA8FD-71AB-3353-5A49-50CC68CCB6AA}" dt="2022-10-03T19:53:34.939" v="2" actId="1076"/>
          <ac:picMkLst>
            <pc:docMk/>
            <pc:sldMk cId="2739660737" sldId="268"/>
            <ac:picMk id="6" creationId="{77256255-5E13-B44A-8FBE-B574F4BB3147}"/>
          </ac:picMkLst>
        </pc:picChg>
      </pc:sldChg>
    </pc:docChg>
  </pc:docChgLst>
  <pc:docChgLst>
    <pc:chgData name="Nthanda Manduwi" userId="68292817-a987-48e8-863a-61937d542322" providerId="ADAL" clId="{284C349F-DE6B-4C0E-BF39-62C76D41A90F}"/>
    <pc:docChg chg="custSel modSld">
      <pc:chgData name="Nthanda Manduwi" userId="68292817-a987-48e8-863a-61937d542322" providerId="ADAL" clId="{284C349F-DE6B-4C0E-BF39-62C76D41A90F}" dt="2022-09-08T15:59:30.931" v="5" actId="207"/>
      <pc:docMkLst>
        <pc:docMk/>
      </pc:docMkLst>
      <pc:sldChg chg="modSp mod">
        <pc:chgData name="Nthanda Manduwi" userId="68292817-a987-48e8-863a-61937d542322" providerId="ADAL" clId="{284C349F-DE6B-4C0E-BF39-62C76D41A90F}" dt="2022-09-08T15:58:52.148" v="1" actId="207"/>
        <pc:sldMkLst>
          <pc:docMk/>
          <pc:sldMk cId="246386496" sldId="257"/>
        </pc:sldMkLst>
        <pc:spChg chg="mod">
          <ac:chgData name="Nthanda Manduwi" userId="68292817-a987-48e8-863a-61937d542322" providerId="ADAL" clId="{284C349F-DE6B-4C0E-BF39-62C76D41A90F}" dt="2022-09-08T15:58:52.148" v="1" actId="207"/>
          <ac:spMkLst>
            <pc:docMk/>
            <pc:sldMk cId="246386496" sldId="257"/>
            <ac:spMk id="5" creationId="{0E1860AA-24CC-5740-B772-E6463C8EBBCB}"/>
          </ac:spMkLst>
        </pc:spChg>
      </pc:sldChg>
      <pc:sldChg chg="modSp mod">
        <pc:chgData name="Nthanda Manduwi" userId="68292817-a987-48e8-863a-61937d542322" providerId="ADAL" clId="{284C349F-DE6B-4C0E-BF39-62C76D41A90F}" dt="2022-09-08T15:59:30.931" v="5" actId="207"/>
        <pc:sldMkLst>
          <pc:docMk/>
          <pc:sldMk cId="1076359177" sldId="263"/>
        </pc:sldMkLst>
        <pc:spChg chg="mod">
          <ac:chgData name="Nthanda Manduwi" userId="68292817-a987-48e8-863a-61937d542322" providerId="ADAL" clId="{284C349F-DE6B-4C0E-BF39-62C76D41A90F}" dt="2022-09-08T15:59:30.931" v="5" actId="207"/>
          <ac:spMkLst>
            <pc:docMk/>
            <pc:sldMk cId="1076359177" sldId="263"/>
            <ac:spMk id="4" creationId="{3A7DFDA0-CF1E-F503-A3DE-A081387C9EDA}"/>
          </ac:spMkLst>
        </pc:spChg>
      </pc:sldChg>
      <pc:sldChg chg="modSp mod">
        <pc:chgData name="Nthanda Manduwi" userId="68292817-a987-48e8-863a-61937d542322" providerId="ADAL" clId="{284C349F-DE6B-4C0E-BF39-62C76D41A90F}" dt="2022-09-08T15:58:58.018" v="2" actId="207"/>
        <pc:sldMkLst>
          <pc:docMk/>
          <pc:sldMk cId="1809412073" sldId="265"/>
        </pc:sldMkLst>
        <pc:spChg chg="mod">
          <ac:chgData name="Nthanda Manduwi" userId="68292817-a987-48e8-863a-61937d542322" providerId="ADAL" clId="{284C349F-DE6B-4C0E-BF39-62C76D41A90F}" dt="2022-09-08T15:58:58.018" v="2" actId="207"/>
          <ac:spMkLst>
            <pc:docMk/>
            <pc:sldMk cId="1809412073" sldId="265"/>
            <ac:spMk id="5" creationId="{0E1860AA-24CC-5740-B772-E6463C8EBBCB}"/>
          </ac:spMkLst>
        </pc:spChg>
      </pc:sldChg>
      <pc:sldChg chg="modSp mod">
        <pc:chgData name="Nthanda Manduwi" userId="68292817-a987-48e8-863a-61937d542322" providerId="ADAL" clId="{284C349F-DE6B-4C0E-BF39-62C76D41A90F}" dt="2022-09-08T15:58:45.013" v="0" actId="207"/>
        <pc:sldMkLst>
          <pc:docMk/>
          <pc:sldMk cId="2739660737" sldId="268"/>
        </pc:sldMkLst>
        <pc:spChg chg="mod">
          <ac:chgData name="Nthanda Manduwi" userId="68292817-a987-48e8-863a-61937d542322" providerId="ADAL" clId="{284C349F-DE6B-4C0E-BF39-62C76D41A90F}" dt="2022-09-08T15:58:45.013" v="0" actId="207"/>
          <ac:spMkLst>
            <pc:docMk/>
            <pc:sldMk cId="2739660737" sldId="268"/>
            <ac:spMk id="5" creationId="{0E1860AA-24CC-5740-B772-E6463C8EBBCB}"/>
          </ac:spMkLst>
        </pc:spChg>
      </pc:sldChg>
      <pc:sldChg chg="delSp mod">
        <pc:chgData name="Nthanda Manduwi" userId="68292817-a987-48e8-863a-61937d542322" providerId="ADAL" clId="{284C349F-DE6B-4C0E-BF39-62C76D41A90F}" dt="2022-09-08T15:59:12.514" v="3" actId="478"/>
        <pc:sldMkLst>
          <pc:docMk/>
          <pc:sldMk cId="619667067" sldId="270"/>
        </pc:sldMkLst>
        <pc:cxnChg chg="del">
          <ac:chgData name="Nthanda Manduwi" userId="68292817-a987-48e8-863a-61937d542322" providerId="ADAL" clId="{284C349F-DE6B-4C0E-BF39-62C76D41A90F}" dt="2022-09-08T15:59:12.514" v="3" actId="478"/>
          <ac:cxnSpMkLst>
            <pc:docMk/>
            <pc:sldMk cId="619667067" sldId="270"/>
            <ac:cxnSpMk id="6" creationId="{6D3C0C31-77F1-B251-5C08-4C81BEB3873E}"/>
          </ac:cxnSpMkLst>
        </pc:cxnChg>
      </pc:sldChg>
      <pc:sldChg chg="delSp mod">
        <pc:chgData name="Nthanda Manduwi" userId="68292817-a987-48e8-863a-61937d542322" providerId="ADAL" clId="{284C349F-DE6B-4C0E-BF39-62C76D41A90F}" dt="2022-09-08T15:59:15.459" v="4" actId="478"/>
        <pc:sldMkLst>
          <pc:docMk/>
          <pc:sldMk cId="449668093" sldId="275"/>
        </pc:sldMkLst>
        <pc:cxnChg chg="del">
          <ac:chgData name="Nthanda Manduwi" userId="68292817-a987-48e8-863a-61937d542322" providerId="ADAL" clId="{284C349F-DE6B-4C0E-BF39-62C76D41A90F}" dt="2022-09-08T15:59:15.459" v="4" actId="478"/>
          <ac:cxnSpMkLst>
            <pc:docMk/>
            <pc:sldMk cId="449668093" sldId="275"/>
            <ac:cxnSpMk id="6" creationId="{6D333ED1-C562-6BCA-0946-9B784AC984E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BE08FB-858F-7B8A-289B-AE20FC5B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483A5-E869-F627-F5E6-5EEED7D98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06001-010B-42BC-9557-23CC9C2604E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B15-7B79-076E-EC55-2BD7E6042E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9B94B-3710-8DA4-286B-9478F8930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2C99-DB6C-4680-8419-346422F02C5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E9BC1-1E52-1045-B142-E6A7783C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354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6C71-25C8-D528-9F71-38F7BF7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2395-2598-D34F-050A-F4625556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E55-497F-4710-C5F6-814F637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1C096-E7B0-4A60-AFAF-015DE2732146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9C3A86-DBFD-BC9B-BB6A-6ADE9191A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C473E-2A26-5893-39D9-2EEC866B4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407238" y="5602952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686F9F9-2567-D669-6777-FD54B20110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29BF6E-A75C-0074-76FE-E28D397EC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72" y="-182880"/>
            <a:ext cx="12192000" cy="68580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168310-02C2-D379-4F51-0126C1376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CB15DEB-DBB3-2E31-080D-008F2DBF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E87FA16-D47E-D0B9-F615-D0F2FED1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9CA6D0E-9FC7-6A7C-98CF-F771C114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7296A9F-C1D0-E666-20E5-EA48960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2B22FDF-F5A2-C483-9623-EDCBBA102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F392E7-9BC7-F5D5-8676-30FEA69C6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9171A5-A134-22F7-CFF7-4DC49B8F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A3C4A97-BDBE-298F-AD09-8F3403D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4F7F03E-E246-489D-A746-D09353F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E070F8-8478-B363-499B-8C5D3F8F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30F48F4-487C-CE15-D0A6-D72590685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2672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A116E5EC-C9DB-EE41-9213-1DA731394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E26362D-FF2C-DE82-B5BF-68C7F4B699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19539715-47FE-4447-FD84-F1C5615A97F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DBC50B6-929A-5832-CC4D-4B21FA7E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7E1CBFA0-336A-4205-50BB-E96B25A0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FE34E8C4-06B3-CB17-99B3-CEA641A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B42AB2-C871-DA81-DAEA-8625ED2BD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EC1364-4021-F3F5-B7B1-88ED906C1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CE2FAE-5BC5-1538-5BA8-7532C8B8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E18BC7CF-448E-53CC-9CDF-793E3A22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BF38B35-BF77-B88F-B389-DBA9A591F2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6DB9F42-28D4-EC88-7864-01D7DCF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064C876E-69CB-CDEE-B719-23B53B8C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8770396-4911-2E9E-FF92-4E272C639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1872"/>
            <a:ext cx="12190476" cy="685714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971A12-1313-4AC4-35B9-6E98E96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4121A13-A444-97D7-E177-165B1A6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E52820-09CF-432A-F001-8C5E05A0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‹N°›</a:t>
            </a:fld>
            <a:endParaRPr lang="en-US"/>
          </a:p>
        </p:txBody>
      </p:sp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FE0FA4AF-F560-084D-C05D-D42F08647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33847" y="-134710"/>
            <a:ext cx="3237397" cy="171885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B8AA924-5DCD-E8B2-8616-740FB68247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3787" y="52729"/>
            <a:ext cx="1313224" cy="125307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C72E24D-36AE-FA3B-0C14-2B5AFA384DA4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E9CB2-577B-C044-403A-463732C82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4E7223-F52B-972A-A45B-A77FC6F4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85259D-2F32-6112-0640-3B1D456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0D65C9F-E3E3-AEBA-2AF3-BA96956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8D86F0-8A99-2E4A-8B73-9446CBA6DB95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‹N°›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C1E03D6D-39C5-C16C-9ADE-835F825090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6897F6-C9BB-246D-7971-975C6B5031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07F162C-307D-7560-89EC-47B30A7A3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E6BEDB-E6D1-04B5-846E-8E89EB9300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91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DA420E-90C3-71CA-15B2-897ED441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950B74-3098-92AD-915B-74E3C8B4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5DD7BCF-9CC2-9B90-0355-5D1A85A7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546E3B-D822-A8E4-145F-E2B2F2F78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97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0CB11FD-6C43-E3C7-A027-B66E9DA76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184864-52C3-2D4D-E324-C57694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3E3DC9-1FC2-2659-318D-FB3AAC92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A081F-0F9B-2803-DE5C-9CEC67F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6D1BC84-9C53-3829-6C1D-F65E781D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9E24BF-7F41-8AB8-B1C8-C0C2F403E8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EE97D0-A561-8471-514C-B1E02B8DD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B6ECFC-8B35-4E5F-2309-DD42995BC3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4FA5864-3182-B85B-2C46-C9524D07FB1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90F327E8-5A26-B7BF-2E3B-4C231CB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7A6C22C-2608-5811-9F30-7205C05F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90F79EE-F108-52BB-A691-A9FD296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‹N°›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9CBE-BB3F-365E-79FA-1205BFC4A57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857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7" r:id="rId3"/>
    <p:sldLayoutId id="2147483661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B2AE97-4674-0A64-EF7A-22155FA8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6AFE5-375E-A150-AEC8-0A10EDCD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C6422C-24D6-EBE4-3B57-0A25C5DD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415B4D-02A1-FDF3-E58E-F7646D1C839E}"/>
              </a:ext>
            </a:extLst>
          </p:cNvPr>
          <p:cNvSpPr txBox="1">
            <a:spLocks/>
          </p:cNvSpPr>
          <p:nvPr/>
        </p:nvSpPr>
        <p:spPr>
          <a:xfrm>
            <a:off x="2468880" y="2603005"/>
            <a:ext cx="7278624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cap="all" dirty="0">
                <a:solidFill>
                  <a:schemeClr val="accent1"/>
                </a:solidFill>
                <a:latin typeface="Tw Cen MT" panose="020B0602020104020603" pitchFamily="34" charset="0"/>
              </a:rPr>
              <a:t>APPROCHE LOCALE DE </a:t>
            </a:r>
            <a:r>
              <a:rPr lang="en-US" sz="3600" b="1" cap="all" dirty="0" err="1">
                <a:solidFill>
                  <a:schemeClr val="accent1"/>
                </a:solidFill>
                <a:latin typeface="Tw Cen MT" panose="020B0602020104020603" pitchFamily="34" charset="0"/>
              </a:rPr>
              <a:t>L’éVALUATION</a:t>
            </a:r>
            <a:r>
              <a:rPr lang="en-US" sz="3600" b="1" cap="all" dirty="0">
                <a:solidFill>
                  <a:schemeClr val="accent1"/>
                </a:solidFill>
                <a:latin typeface="Tw Cen MT" panose="020B0602020104020603" pitchFamily="34" charset="0"/>
              </a:rPr>
              <a:t>: </a:t>
            </a:r>
            <a:r>
              <a:rPr lang="en-US" sz="3600" b="1" cap="all" dirty="0" err="1">
                <a:solidFill>
                  <a:schemeClr val="accent1"/>
                </a:solidFill>
                <a:latin typeface="Tw Cen MT" panose="020B0602020104020603" pitchFamily="34" charset="0"/>
              </a:rPr>
              <a:t>MéTHODE</a:t>
            </a:r>
            <a:r>
              <a:rPr lang="en-US" sz="3600" b="1" cap="all" dirty="0">
                <a:solidFill>
                  <a:schemeClr val="accent1"/>
                </a:solidFill>
                <a:latin typeface="Tw Cen MT" panose="020B0602020104020603" pitchFamily="34" charset="0"/>
              </a:rPr>
              <a:t> ET </a:t>
            </a:r>
            <a:r>
              <a:rPr lang="en-US" sz="3600" b="1" cap="all" dirty="0" err="1">
                <a:solidFill>
                  <a:schemeClr val="accent1"/>
                </a:solidFill>
                <a:latin typeface="Tw Cen MT" panose="020B0602020104020603" pitchFamily="34" charset="0"/>
              </a:rPr>
              <a:t>FINALITé</a:t>
            </a:r>
            <a:endParaRPr lang="en-US" sz="3600" b="1" cap="all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2404872" y="4192898"/>
            <a:ext cx="7552944" cy="1238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9193"/>
                </a:solidFill>
              </a:rPr>
              <a:t>PAR</a:t>
            </a:r>
          </a:p>
          <a:p>
            <a:r>
              <a:rPr lang="en-US" cap="all" dirty="0" err="1">
                <a:solidFill>
                  <a:srgbClr val="009193"/>
                </a:solidFill>
              </a:rPr>
              <a:t>élé</a:t>
            </a:r>
            <a:r>
              <a:rPr lang="en-US" dirty="0" err="1">
                <a:solidFill>
                  <a:srgbClr val="009193"/>
                </a:solidFill>
              </a:rPr>
              <a:t>ONORE</a:t>
            </a:r>
            <a:r>
              <a:rPr lang="en-US" dirty="0">
                <a:solidFill>
                  <a:srgbClr val="009193"/>
                </a:solidFill>
              </a:rPr>
              <a:t> JOHASY</a:t>
            </a:r>
          </a:p>
          <a:p>
            <a:r>
              <a:rPr lang="en-US" dirty="0" err="1">
                <a:solidFill>
                  <a:srgbClr val="009193"/>
                </a:solidFill>
              </a:rPr>
              <a:t>D</a:t>
            </a:r>
            <a:r>
              <a:rPr lang="en-US" cap="all" dirty="0" err="1">
                <a:solidFill>
                  <a:srgbClr val="009193"/>
                </a:solidFill>
              </a:rPr>
              <a:t>éPUTé</a:t>
            </a:r>
            <a:r>
              <a:rPr lang="en-US" dirty="0" err="1">
                <a:solidFill>
                  <a:srgbClr val="009193"/>
                </a:solidFill>
              </a:rPr>
              <a:t>E</a:t>
            </a:r>
            <a:r>
              <a:rPr lang="en-US" dirty="0">
                <a:solidFill>
                  <a:srgbClr val="009193"/>
                </a:solidFill>
              </a:rPr>
              <a:t> DE MADAGASCAR</a:t>
            </a:r>
          </a:p>
          <a:p>
            <a:r>
              <a:rPr lang="en-US" dirty="0" err="1">
                <a:solidFill>
                  <a:srgbClr val="009193"/>
                </a:solidFill>
              </a:rPr>
              <a:t>PR</a:t>
            </a:r>
            <a:r>
              <a:rPr lang="en-US" cap="all" dirty="0" err="1">
                <a:solidFill>
                  <a:srgbClr val="009193"/>
                </a:solidFill>
              </a:rPr>
              <a:t>é</a:t>
            </a:r>
            <a:r>
              <a:rPr lang="en-US" dirty="0" err="1">
                <a:solidFill>
                  <a:srgbClr val="009193"/>
                </a:solidFill>
              </a:rPr>
              <a:t>SIDENTE</a:t>
            </a:r>
            <a:r>
              <a:rPr lang="en-US" dirty="0">
                <a:solidFill>
                  <a:srgbClr val="009193"/>
                </a:solidFill>
              </a:rPr>
              <a:t> DE LA COMMISSION </a:t>
            </a:r>
            <a:r>
              <a:rPr lang="en-US" dirty="0" err="1">
                <a:solidFill>
                  <a:srgbClr val="009193"/>
                </a:solidFill>
              </a:rPr>
              <a:t>D’</a:t>
            </a:r>
            <a:r>
              <a:rPr lang="en-US" cap="all" dirty="0" err="1">
                <a:solidFill>
                  <a:srgbClr val="009193"/>
                </a:solidFill>
              </a:rPr>
              <a:t>é</a:t>
            </a:r>
            <a:r>
              <a:rPr lang="en-US" dirty="0" err="1">
                <a:solidFill>
                  <a:srgbClr val="009193"/>
                </a:solidFill>
              </a:rPr>
              <a:t>VALAUTION</a:t>
            </a:r>
            <a:r>
              <a:rPr lang="en-US" dirty="0">
                <a:solidFill>
                  <a:srgbClr val="009193"/>
                </a:solidFill>
              </a:rPr>
              <a:t> DES POLITIQUES PUBLIQUES</a:t>
            </a:r>
          </a:p>
        </p:txBody>
      </p:sp>
    </p:spTree>
    <p:extLst>
      <p:ext uri="{BB962C8B-B14F-4D97-AF65-F5344CB8AC3E}">
        <p14:creationId xmlns:p14="http://schemas.microsoft.com/office/powerpoint/2010/main" val="6196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9543696" cy="8158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3200" u="sng" dirty="0" err="1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Système</a:t>
            </a:r>
            <a:r>
              <a:rPr lang="en-US" sz="3200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 National </a:t>
            </a:r>
            <a:r>
              <a:rPr lang="en-US" sz="3200" u="sng" dirty="0" err="1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Intégré</a:t>
            </a:r>
            <a:r>
              <a:rPr lang="en-US" sz="3200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 de </a:t>
            </a:r>
            <a:r>
              <a:rPr lang="en-US" sz="3200" u="sng" dirty="0" err="1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Suivi-</a:t>
            </a:r>
            <a:r>
              <a:rPr lang="en-US" sz="3200" u="sng" cap="all" dirty="0" err="1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é</a:t>
            </a:r>
            <a:r>
              <a:rPr lang="en-US" sz="3200" u="sng" dirty="0" err="1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valuation</a:t>
            </a:r>
            <a:r>
              <a:rPr lang="en-US" sz="3200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 (SNISE)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F4CA8-37D3-BB48-9884-74BCC14EEE4D}"/>
              </a:ext>
            </a:extLst>
          </p:cNvPr>
          <p:cNvSpPr txBox="1"/>
          <p:nvPr/>
        </p:nvSpPr>
        <p:spPr>
          <a:xfrm>
            <a:off x="898712" y="1378758"/>
            <a:ext cx="1039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009193"/>
                </a:solidFill>
                <a:latin typeface="Tw Cen MT" panose="020B0602020104020603" pitchFamily="34" charset="77"/>
              </a:rPr>
              <a:t>Contexte</a:t>
            </a:r>
            <a:endParaRPr lang="en-US" u="sng" dirty="0">
              <a:solidFill>
                <a:srgbClr val="009193"/>
              </a:solidFill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2075519"/>
            <a:ext cx="10515600" cy="1124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solidFill>
                  <a:srgbClr val="002060"/>
                </a:solidFill>
              </a:rPr>
              <a:t>Élaboré en 2008</a:t>
            </a:r>
          </a:p>
          <a:p>
            <a:r>
              <a:rPr lang="fr-FR" sz="2400" dirty="0">
                <a:solidFill>
                  <a:srgbClr val="002060"/>
                </a:solidFill>
              </a:rPr>
              <a:t>Révisé en 2010 (transition sans document stratégique), 2014 (PND) et 2020 (PEM)</a:t>
            </a:r>
          </a:p>
          <a:p>
            <a:r>
              <a:rPr lang="fr-FR" sz="2400" dirty="0">
                <a:solidFill>
                  <a:srgbClr val="002060"/>
                </a:solidFill>
              </a:rPr>
              <a:t>Se décline au niveau régional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653097B2-9048-455D-A7C6-AC504913D895}"/>
              </a:ext>
            </a:extLst>
          </p:cNvPr>
          <p:cNvSpPr txBox="1"/>
          <p:nvPr/>
        </p:nvSpPr>
        <p:spPr>
          <a:xfrm>
            <a:off x="898712" y="3067350"/>
            <a:ext cx="1039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009193"/>
                </a:solidFill>
                <a:latin typeface="Tw Cen MT" panose="020B0602020104020603" pitchFamily="34" charset="77"/>
              </a:rPr>
              <a:t>Finalité</a:t>
            </a:r>
            <a:endParaRPr lang="en-US" u="sng" dirty="0">
              <a:solidFill>
                <a:srgbClr val="009193"/>
              </a:solidFill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C4D8B6F1-AFE3-8691-FF27-0B155EF881B5}"/>
              </a:ext>
            </a:extLst>
          </p:cNvPr>
          <p:cNvSpPr txBox="1">
            <a:spLocks/>
          </p:cNvSpPr>
          <p:nvPr/>
        </p:nvSpPr>
        <p:spPr>
          <a:xfrm>
            <a:off x="898712" y="3590571"/>
            <a:ext cx="10515600" cy="25724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fr-FR" sz="2400" dirty="0">
                <a:solidFill>
                  <a:srgbClr val="002060"/>
                </a:solidFill>
              </a:rPr>
              <a:t>Permettre d’apprécier l’état d’avancement et/ou les résultats des programmes du Gouvernement et des priorités régionales ;</a:t>
            </a:r>
          </a:p>
          <a:p>
            <a:pPr>
              <a:lnSpc>
                <a:spcPct val="110000"/>
              </a:lnSpc>
            </a:pPr>
            <a:r>
              <a:rPr lang="fr-FR" sz="2400" dirty="0">
                <a:solidFill>
                  <a:srgbClr val="002060"/>
                </a:solidFill>
              </a:rPr>
              <a:t>Publier périodiquement de manière synthétique, leurs résultats globaux;</a:t>
            </a:r>
          </a:p>
          <a:p>
            <a:pPr>
              <a:lnSpc>
                <a:spcPct val="110000"/>
              </a:lnSpc>
            </a:pPr>
            <a:r>
              <a:rPr lang="fr-FR" sz="2400" dirty="0">
                <a:solidFill>
                  <a:srgbClr val="002060"/>
                </a:solidFill>
              </a:rPr>
              <a:t>Apprécier l’impact de ces résultats au niveau de la population ;</a:t>
            </a:r>
          </a:p>
          <a:p>
            <a:pPr>
              <a:lnSpc>
                <a:spcPct val="110000"/>
              </a:lnSpc>
            </a:pPr>
            <a:r>
              <a:rPr lang="fr-FR" sz="2400" dirty="0">
                <a:solidFill>
                  <a:srgbClr val="002060"/>
                </a:solidFill>
              </a:rPr>
              <a:t>Publier un rapport stratégique sur les problèmes rencontrés pour effectuer les ajustements nécessaires.</a:t>
            </a:r>
          </a:p>
        </p:txBody>
      </p:sp>
    </p:spTree>
    <p:extLst>
      <p:ext uri="{BB962C8B-B14F-4D97-AF65-F5344CB8AC3E}">
        <p14:creationId xmlns:p14="http://schemas.microsoft.com/office/powerpoint/2010/main" val="246386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8680955" cy="815886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3200" u="sng" dirty="0" err="1">
                <a:solidFill>
                  <a:srgbClr val="FF0000"/>
                </a:solidFill>
                <a:latin typeface="Tw Cen MT" panose="020B0602020104020603" pitchFamily="34" charset="77"/>
              </a:rPr>
              <a:t>Cartographie</a:t>
            </a:r>
            <a:r>
              <a:rPr lang="en-US" sz="3200" u="sng" dirty="0">
                <a:solidFill>
                  <a:srgbClr val="FF0000"/>
                </a:solidFill>
                <a:latin typeface="Tw Cen MT" panose="020B0602020104020603" pitchFamily="34" charset="77"/>
              </a:rPr>
              <a:t> des incidences (Outcome mapping - OM)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F4CA8-37D3-BB48-9884-74BCC14EEE4D}"/>
              </a:ext>
            </a:extLst>
          </p:cNvPr>
          <p:cNvSpPr txBox="1"/>
          <p:nvPr/>
        </p:nvSpPr>
        <p:spPr>
          <a:xfrm>
            <a:off x="898712" y="1378758"/>
            <a:ext cx="1039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>
                <a:solidFill>
                  <a:srgbClr val="009193"/>
                </a:solidFill>
                <a:latin typeface="Tw Cen MT" panose="020B0602020104020603" pitchFamily="34" charset="77"/>
              </a:rPr>
              <a:t>Contexte </a:t>
            </a:r>
            <a:endParaRPr lang="en-US" sz="2800" u="sng" dirty="0">
              <a:solidFill>
                <a:srgbClr val="009193"/>
              </a:solidFill>
              <a:latin typeface="Tw Cen MT" panose="020B0602020104020603" pitchFamily="34" charset="77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2075519"/>
            <a:ext cx="10515600" cy="12437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rgbClr val="002060"/>
                </a:solidFill>
              </a:rPr>
              <a:t>Conçu vers les années 1990</a:t>
            </a:r>
          </a:p>
          <a:p>
            <a:r>
              <a:rPr lang="fr-FR" sz="2200" dirty="0">
                <a:solidFill>
                  <a:srgbClr val="002060"/>
                </a:solidFill>
              </a:rPr>
              <a:t>Mis en œuvre à Madagascar à partir de 2009 par la SDC – SAHA</a:t>
            </a:r>
          </a:p>
          <a:p>
            <a:r>
              <a:rPr lang="fr-FR" sz="2200" dirty="0">
                <a:solidFill>
                  <a:srgbClr val="002060"/>
                </a:solidFill>
              </a:rPr>
              <a:t>Appliqué au sein des collectivités locales par certains partenaires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F9B0606C-384C-811B-40AE-87AE48B932CF}"/>
              </a:ext>
            </a:extLst>
          </p:cNvPr>
          <p:cNvSpPr txBox="1"/>
          <p:nvPr/>
        </p:nvSpPr>
        <p:spPr>
          <a:xfrm>
            <a:off x="898712" y="3319272"/>
            <a:ext cx="1039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rgbClr val="009193"/>
                </a:solidFill>
                <a:latin typeface="Tw Cen MT" panose="020B0602020104020603" pitchFamily="34" charset="77"/>
              </a:rPr>
              <a:t>Finalité</a:t>
            </a:r>
            <a:r>
              <a:rPr lang="en-US" sz="2800" u="sng" dirty="0">
                <a:solidFill>
                  <a:srgbClr val="009193"/>
                </a:solidFill>
                <a:latin typeface="Tw Cen MT" panose="020B0602020104020603" pitchFamily="34" charset="77"/>
              </a:rPr>
              <a:t> 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B42E32E8-6428-5E11-F930-4632F0326298}"/>
              </a:ext>
            </a:extLst>
          </p:cNvPr>
          <p:cNvSpPr txBox="1">
            <a:spLocks/>
          </p:cNvSpPr>
          <p:nvPr/>
        </p:nvSpPr>
        <p:spPr>
          <a:xfrm>
            <a:off x="898712" y="3941148"/>
            <a:ext cx="10515600" cy="2514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rgbClr val="002060"/>
                </a:solidFill>
              </a:rPr>
              <a:t>Favoriser l’appropriation et la compréhension des bénéficiaires</a:t>
            </a:r>
          </a:p>
          <a:p>
            <a:r>
              <a:rPr lang="fr-FR" sz="2200" dirty="0">
                <a:solidFill>
                  <a:srgbClr val="002060"/>
                </a:solidFill>
              </a:rPr>
              <a:t>Mettre l'accent sur le suivi et l'évaluation des changements dans le comportement des bénéficiaires</a:t>
            </a:r>
          </a:p>
          <a:p>
            <a:r>
              <a:rPr lang="fr-FR" sz="2200" dirty="0">
                <a:solidFill>
                  <a:srgbClr val="002060"/>
                </a:solidFill>
              </a:rPr>
              <a:t>Ne plus se limiter à surveiller les résultats et à mener des enquêtes détaillées au niveau des ménages et de la communauté</a:t>
            </a:r>
          </a:p>
        </p:txBody>
      </p:sp>
    </p:spTree>
    <p:extLst>
      <p:ext uri="{BB962C8B-B14F-4D97-AF65-F5344CB8AC3E}">
        <p14:creationId xmlns:p14="http://schemas.microsoft.com/office/powerpoint/2010/main" val="273966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FE89-7D52-4397-9AA0-0A804B0A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92" y="18255"/>
            <a:ext cx="6157608" cy="1325563"/>
          </a:xfrm>
        </p:spPr>
        <p:txBody>
          <a:bodyPr/>
          <a:lstStyle/>
          <a:p>
            <a:r>
              <a:rPr lang="fr-FR" dirty="0"/>
              <a:t>Deux approches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E7218-0EE1-4801-A188-DF8664F8C55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SNISE</a:t>
            </a:r>
          </a:p>
          <a:p>
            <a:r>
              <a:rPr lang="fr-FR" dirty="0"/>
              <a:t>Cadre logique émanant des autorités </a:t>
            </a:r>
            <a:r>
              <a:rPr lang="fr-FR" sz="2600" dirty="0"/>
              <a:t>gouvernementales</a:t>
            </a:r>
            <a:r>
              <a:rPr lang="fr-FR" dirty="0"/>
              <a:t> assorti d’un plan de suivi-évaluation</a:t>
            </a:r>
          </a:p>
          <a:p>
            <a:r>
              <a:rPr lang="fr-FR" dirty="0"/>
              <a:t>Instances nationales = stratégie, conception et décision</a:t>
            </a:r>
          </a:p>
          <a:p>
            <a:r>
              <a:rPr lang="fr-FR" dirty="0"/>
              <a:t>Instances régionales = opérations (collecte, diffusion, </a:t>
            </a:r>
            <a:r>
              <a:rPr lang="fr-FR" dirty="0" err="1"/>
              <a:t>reporting</a:t>
            </a:r>
            <a:r>
              <a:rPr lang="fr-FR" dirty="0"/>
              <a:t>…)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A3819-D705-4E15-A1B6-8F1D3209D7A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172200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OM</a:t>
            </a:r>
          </a:p>
          <a:p>
            <a:r>
              <a:rPr lang="fr-FR" dirty="0"/>
              <a:t>Une vision partagée entre l’encadrement du projet et ses partenaires limitrophes qui conduit à la définition de leur mission</a:t>
            </a:r>
          </a:p>
          <a:p>
            <a:r>
              <a:rPr lang="fr-FR" dirty="0"/>
              <a:t>Des encadreurs qui facilitent et accompagnent</a:t>
            </a:r>
          </a:p>
          <a:p>
            <a:r>
              <a:rPr lang="fr-FR" dirty="0"/>
              <a:t>Enjeux/défis qui responsabilisent chaque acteurs</a:t>
            </a:r>
          </a:p>
          <a:p>
            <a:r>
              <a:rPr lang="fr-FR" dirty="0"/>
              <a:t>Marqueurs de progrès communément définis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769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9958-CA46-4835-BF15-03CB552C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92" y="-192057"/>
            <a:ext cx="6157608" cy="722409"/>
          </a:xfrm>
        </p:spPr>
        <p:txBody>
          <a:bodyPr/>
          <a:lstStyle/>
          <a:p>
            <a:r>
              <a:rPr lang="en-GB" cap="all" dirty="0"/>
              <a:t>Succès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9C1E5-253E-4306-A254-B29ED7F5176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9328" y="649224"/>
            <a:ext cx="5181600" cy="1828800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SNISE</a:t>
            </a:r>
          </a:p>
          <a:p>
            <a:r>
              <a:rPr lang="fr-FR" dirty="0"/>
              <a:t>Révision effectuée</a:t>
            </a:r>
          </a:p>
          <a:p>
            <a:r>
              <a:rPr lang="fr-FR" dirty="0"/>
              <a:t>Manuel de procédure rédigé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8A491-6B6E-4E40-98ED-4CC3B3010BE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376672" y="-347471"/>
            <a:ext cx="6318504" cy="26243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OM</a:t>
            </a:r>
          </a:p>
          <a:p>
            <a:r>
              <a:rPr lang="fr-FR" dirty="0"/>
              <a:t>Appropriation et autonomie des bénéficiaires (auto-évaluation)</a:t>
            </a:r>
          </a:p>
          <a:p>
            <a:r>
              <a:rPr lang="fr-FR" dirty="0"/>
              <a:t>Effet d’entrainement résultant d’une démarche collective pour l’intérêt général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19FDAE8-658A-020E-2781-D8812F84E6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8" r="5600" b="8026"/>
          <a:stretch/>
        </p:blipFill>
        <p:spPr>
          <a:xfrm>
            <a:off x="731520" y="2351183"/>
            <a:ext cx="10799064" cy="39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49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9958-CA46-4835-BF15-03CB552C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92" y="18255"/>
            <a:ext cx="6157608" cy="1325563"/>
          </a:xfrm>
        </p:spPr>
        <p:txBody>
          <a:bodyPr/>
          <a:lstStyle/>
          <a:p>
            <a:r>
              <a:rPr lang="en-GB" cap="all" dirty="0" err="1"/>
              <a:t>défis</a:t>
            </a:r>
            <a:endParaRPr lang="en-GB" cap="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9C1E5-253E-4306-A254-B29ED7F5176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38200" y="1825625"/>
            <a:ext cx="5181600" cy="3981788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SNISE</a:t>
            </a:r>
          </a:p>
          <a:p>
            <a:r>
              <a:rPr lang="fr-FR" dirty="0"/>
              <a:t>Disponibilité et qualité des données</a:t>
            </a:r>
          </a:p>
          <a:p>
            <a:r>
              <a:rPr lang="fr-FR" dirty="0"/>
              <a:t>Opérationnalisation et implication des collectivités</a:t>
            </a:r>
          </a:p>
          <a:p>
            <a:r>
              <a:rPr lang="fr-FR" dirty="0"/>
              <a:t>Stabilité/continuité de l’action publique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8A491-6B6E-4E40-98ED-4CC3B3010BE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172200" y="1825625"/>
            <a:ext cx="5181600" cy="3981788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OM</a:t>
            </a:r>
          </a:p>
          <a:p>
            <a:r>
              <a:rPr lang="fr-FR" dirty="0"/>
              <a:t>Pérennisation</a:t>
            </a:r>
          </a:p>
          <a:p>
            <a:r>
              <a:rPr lang="fr-FR" dirty="0"/>
              <a:t>Suppression définitive de l’individualisme</a:t>
            </a:r>
          </a:p>
          <a:p>
            <a:r>
              <a:rPr lang="fr-FR" dirty="0"/>
              <a:t>Mise à l’échelle</a:t>
            </a:r>
          </a:p>
        </p:txBody>
      </p:sp>
    </p:spTree>
    <p:extLst>
      <p:ext uri="{BB962C8B-B14F-4D97-AF65-F5344CB8AC3E}">
        <p14:creationId xmlns:p14="http://schemas.microsoft.com/office/powerpoint/2010/main" val="116181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9958-CA46-4835-BF15-03CB552C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92" y="18255"/>
            <a:ext cx="6157608" cy="1325563"/>
          </a:xfrm>
        </p:spPr>
        <p:txBody>
          <a:bodyPr/>
          <a:lstStyle/>
          <a:p>
            <a:r>
              <a:rPr lang="fr-FR" cap="all" dirty="0"/>
              <a:t>Leçons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9C1E5-253E-4306-A254-B29ED7F5176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62000" y="1075817"/>
            <a:ext cx="5181600" cy="4364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2400" dirty="0"/>
              <a:t>Pour évaluer, il faut:</a:t>
            </a:r>
          </a:p>
          <a:p>
            <a:r>
              <a:rPr lang="fr-FR" sz="2400" dirty="0"/>
              <a:t>Un objet d’évaluation</a:t>
            </a:r>
          </a:p>
          <a:p>
            <a:r>
              <a:rPr lang="fr-FR" sz="2400" dirty="0"/>
              <a:t>Une culture d’évaluation</a:t>
            </a:r>
          </a:p>
          <a:p>
            <a:r>
              <a:rPr lang="fr-FR" sz="2400" dirty="0"/>
              <a:t>Un esprit analytique</a:t>
            </a:r>
          </a:p>
          <a:p>
            <a:r>
              <a:rPr lang="fr-FR" sz="2400" dirty="0"/>
              <a:t>Impliquer le maximum d’acteurs</a:t>
            </a:r>
          </a:p>
          <a:p>
            <a:endParaRPr lang="fr-FR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F80FB1-3201-D727-9B48-BB9C275B918A}"/>
              </a:ext>
            </a:extLst>
          </p:cNvPr>
          <p:cNvSpPr txBox="1">
            <a:spLocks/>
          </p:cNvSpPr>
          <p:nvPr/>
        </p:nvSpPr>
        <p:spPr>
          <a:xfrm>
            <a:off x="6096000" y="1458404"/>
            <a:ext cx="5181600" cy="2692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Quelles sont les limites de l’évaluation?</a:t>
            </a:r>
          </a:p>
          <a:p>
            <a:r>
              <a:rPr lang="fr-FR" sz="2400" dirty="0"/>
              <a:t>Les évaluations au niveau local et au niveau national sont-elles nécessairement interactives ou peuvent-elles se suffisent-elles à elles-mêmes?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7266F5-A05A-B8A0-DBE6-8B32419C3E5E}"/>
              </a:ext>
            </a:extLst>
          </p:cNvPr>
          <p:cNvSpPr txBox="1">
            <a:spLocks/>
          </p:cNvSpPr>
          <p:nvPr/>
        </p:nvSpPr>
        <p:spPr>
          <a:xfrm>
            <a:off x="6745224" y="191991"/>
            <a:ext cx="3291192" cy="97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fr-FR" cap="all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87224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4DCA8E5B-271B-67B8-645B-24E9F3331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BC7521-C934-99BE-2C0B-3FB5F5AE78C8}"/>
              </a:ext>
            </a:extLst>
          </p:cNvPr>
          <p:cNvSpPr txBox="1">
            <a:spLocks/>
          </p:cNvSpPr>
          <p:nvPr/>
        </p:nvSpPr>
        <p:spPr>
          <a:xfrm>
            <a:off x="2400554" y="1773936"/>
            <a:ext cx="5421330" cy="25304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accent1"/>
              </a:solidFill>
              <a:latin typeface="Tw Cen MT" panose="020B0602020104020603" pitchFamily="34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Tw Cen MT" panose="020B0602020104020603" pitchFamily="34" charset="0"/>
              </a:rPr>
              <a:t>MISAOTRA TOMPOKO !!!</a:t>
            </a:r>
          </a:p>
          <a:p>
            <a:endParaRPr lang="en-US" b="1" dirty="0">
              <a:solidFill>
                <a:schemeClr val="accent1"/>
              </a:solidFill>
              <a:latin typeface="Tw Cen MT" panose="020B0602020104020603" pitchFamily="34" charset="0"/>
            </a:endParaRP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MERCI !!!</a:t>
            </a:r>
          </a:p>
          <a:p>
            <a:endParaRPr lang="en-US" b="1" dirty="0">
              <a:solidFill>
                <a:schemeClr val="accent1"/>
              </a:solidFill>
              <a:latin typeface="Tw Cen MT" panose="020B0602020104020603" pitchFamily="34" charset="0"/>
            </a:endParaRPr>
          </a:p>
          <a:p>
            <a:r>
              <a:rPr lang="en-US" b="1" dirty="0">
                <a:solidFill>
                  <a:srgbClr val="009193"/>
                </a:solidFill>
                <a:latin typeface="Tw Cen MT" panose="020B0602020104020603" pitchFamily="34" charset="0"/>
              </a:rPr>
              <a:t>THANK </a:t>
            </a:r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YOU !!!</a:t>
            </a:r>
            <a:endParaRPr lang="en-US" b="1" dirty="0">
              <a:solidFill>
                <a:srgbClr val="009193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2EAA0D-A485-489B-B155-622FC7E91F7E}"/>
</file>

<file path=customXml/itemProps3.xml><?xml version="1.0" encoding="utf-8"?>
<ds:datastoreItem xmlns:ds="http://schemas.openxmlformats.org/officeDocument/2006/customXml" ds:itemID="{880BB25D-2FF7-4279-A760-140AD81464F0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9d5e6f84-5843-49cc-89a8-d7ee1a915182"/>
    <ds:schemaRef ds:uri="d75abbe9-4b63-46ba-acaa-ae82d37ec5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374</Words>
  <Application>Microsoft Office PowerPoint</Application>
  <PresentationFormat>Grand écran</PresentationFormat>
  <Paragraphs>68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Office Theme</vt:lpstr>
      <vt:lpstr>Présentation PowerPoint</vt:lpstr>
      <vt:lpstr>Système National Intégré de Suivi-évaluation (SNISE)</vt:lpstr>
      <vt:lpstr>Cartographie des incidences (Outcome mapping - OM)</vt:lpstr>
      <vt:lpstr>Deux approches</vt:lpstr>
      <vt:lpstr>Succès</vt:lpstr>
      <vt:lpstr>défis</vt:lpstr>
      <vt:lpstr>Leçons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visiteur</cp:lastModifiedBy>
  <cp:revision>10</cp:revision>
  <dcterms:created xsi:type="dcterms:W3CDTF">2022-05-05T16:01:45Z</dcterms:created>
  <dcterms:modified xsi:type="dcterms:W3CDTF">2022-10-25T00:38:20Z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