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sldIdLst>
    <p:sldId id="269" r:id="rId5"/>
    <p:sldId id="257" r:id="rId6"/>
    <p:sldId id="279" r:id="rId7"/>
    <p:sldId id="278" r:id="rId8"/>
    <p:sldId id="268" r:id="rId9"/>
    <p:sldId id="265" r:id="rId10"/>
    <p:sldId id="280" r:id="rId11"/>
    <p:sldId id="281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005493"/>
    <a:srgbClr val="FF40FF"/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26" autoAdjust="0"/>
  </p:normalViewPr>
  <p:slideViewPr>
    <p:cSldViewPr snapToGrid="0">
      <p:cViewPr varScale="1">
        <p:scale>
          <a:sx n="87" d="100"/>
          <a:sy n="87" d="100"/>
        </p:scale>
        <p:origin x="120" y="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Jones" userId="ea2eea63-19d0-4ab2-bfbc-149783ab7850" providerId="ADAL" clId="{F8115287-C4E2-44E6-ACE8-0D4657701D1D}"/>
    <pc:docChg chg="custSel modSld sldOrd">
      <pc:chgData name="Richard Jones" userId="ea2eea63-19d0-4ab2-bfbc-149783ab7850" providerId="ADAL" clId="{F8115287-C4E2-44E6-ACE8-0D4657701D1D}" dt="2022-10-03T20:36:10.894" v="5" actId="478"/>
      <pc:docMkLst>
        <pc:docMk/>
      </pc:docMkLst>
      <pc:sldChg chg="delSp mod">
        <pc:chgData name="Richard Jones" userId="ea2eea63-19d0-4ab2-bfbc-149783ab7850" providerId="ADAL" clId="{F8115287-C4E2-44E6-ACE8-0D4657701D1D}" dt="2022-10-03T20:36:02.712" v="1" actId="478"/>
        <pc:sldMkLst>
          <pc:docMk/>
          <pc:sldMk cId="1809412073" sldId="265"/>
        </pc:sldMkLst>
        <pc:picChg chg="del">
          <ac:chgData name="Richard Jones" userId="ea2eea63-19d0-4ab2-bfbc-149783ab7850" providerId="ADAL" clId="{F8115287-C4E2-44E6-ACE8-0D4657701D1D}" dt="2022-10-03T20:36:00.985" v="0" actId="478"/>
          <ac:picMkLst>
            <pc:docMk/>
            <pc:sldMk cId="1809412073" sldId="265"/>
            <ac:picMk id="6" creationId="{77256255-5E13-B44A-8FBE-B574F4BB3147}"/>
          </ac:picMkLst>
        </pc:picChg>
        <pc:picChg chg="del">
          <ac:chgData name="Richard Jones" userId="ea2eea63-19d0-4ab2-bfbc-149783ab7850" providerId="ADAL" clId="{F8115287-C4E2-44E6-ACE8-0D4657701D1D}" dt="2022-10-03T20:36:02.712" v="1" actId="478"/>
          <ac:picMkLst>
            <pc:docMk/>
            <pc:sldMk cId="1809412073" sldId="265"/>
            <ac:picMk id="9" creationId="{4FBE63E7-2707-3A4F-9CC3-5C1EE106C3B4}"/>
          </ac:picMkLst>
        </pc:picChg>
      </pc:sldChg>
      <pc:sldChg chg="delSp mod">
        <pc:chgData name="Richard Jones" userId="ea2eea63-19d0-4ab2-bfbc-149783ab7850" providerId="ADAL" clId="{F8115287-C4E2-44E6-ACE8-0D4657701D1D}" dt="2022-10-03T20:36:10.894" v="5" actId="478"/>
        <pc:sldMkLst>
          <pc:docMk/>
          <pc:sldMk cId="2739660737" sldId="268"/>
        </pc:sldMkLst>
        <pc:picChg chg="del">
          <ac:chgData name="Richard Jones" userId="ea2eea63-19d0-4ab2-bfbc-149783ab7850" providerId="ADAL" clId="{F8115287-C4E2-44E6-ACE8-0D4657701D1D}" dt="2022-10-03T20:36:09.674" v="4" actId="478"/>
          <ac:picMkLst>
            <pc:docMk/>
            <pc:sldMk cId="2739660737" sldId="268"/>
            <ac:picMk id="6" creationId="{77256255-5E13-B44A-8FBE-B574F4BB3147}"/>
          </ac:picMkLst>
        </pc:picChg>
        <pc:picChg chg="del">
          <ac:chgData name="Richard Jones" userId="ea2eea63-19d0-4ab2-bfbc-149783ab7850" providerId="ADAL" clId="{F8115287-C4E2-44E6-ACE8-0D4657701D1D}" dt="2022-10-03T20:36:10.894" v="5" actId="478"/>
          <ac:picMkLst>
            <pc:docMk/>
            <pc:sldMk cId="2739660737" sldId="268"/>
            <ac:picMk id="9" creationId="{4FBE63E7-2707-3A4F-9CC3-5C1EE106C3B4}"/>
          </ac:picMkLst>
        </pc:picChg>
      </pc:sldChg>
      <pc:sldChg chg="ord">
        <pc:chgData name="Richard Jones" userId="ea2eea63-19d0-4ab2-bfbc-149783ab7850" providerId="ADAL" clId="{F8115287-C4E2-44E6-ACE8-0D4657701D1D}" dt="2022-10-03T20:36:07.672" v="3"/>
        <pc:sldMkLst>
          <pc:docMk/>
          <pc:sldMk cId="1907699771" sldId="273"/>
        </pc:sldMkLst>
      </pc:sldChg>
    </pc:docChg>
  </pc:docChgLst>
  <pc:docChgLst>
    <pc:chgData name="Nthanda Manduwi" userId="68292817-a987-48e8-863a-61937d542322" providerId="ADAL" clId="{9B2C9EE1-9E8F-40CE-A357-75E6DEE076BF}"/>
    <pc:docChg chg="undo custSel modSld">
      <pc:chgData name="Nthanda Manduwi" userId="68292817-a987-48e8-863a-61937d542322" providerId="ADAL" clId="{9B2C9EE1-9E8F-40CE-A357-75E6DEE076BF}" dt="2022-09-26T19:12:31.990" v="1" actId="21"/>
      <pc:docMkLst>
        <pc:docMk/>
      </pc:docMkLst>
      <pc:sldChg chg="addSp delSp mod">
        <pc:chgData name="Nthanda Manduwi" userId="68292817-a987-48e8-863a-61937d542322" providerId="ADAL" clId="{9B2C9EE1-9E8F-40CE-A357-75E6DEE076BF}" dt="2022-09-26T19:12:31.990" v="1" actId="21"/>
        <pc:sldMkLst>
          <pc:docMk/>
          <pc:sldMk cId="3232802368" sldId="261"/>
        </pc:sldMkLst>
        <pc:spChg chg="add del">
          <ac:chgData name="Nthanda Manduwi" userId="68292817-a987-48e8-863a-61937d542322" providerId="ADAL" clId="{9B2C9EE1-9E8F-40CE-A357-75E6DEE076BF}" dt="2022-09-26T19:12:31.990" v="1" actId="21"/>
          <ac:spMkLst>
            <pc:docMk/>
            <pc:sldMk cId="3232802368" sldId="261"/>
            <ac:spMk id="2" creationId="{DB469F69-C310-C949-852E-BFC47B959B32}"/>
          </ac:spMkLst>
        </pc:spChg>
        <pc:spChg chg="add del">
          <ac:chgData name="Nthanda Manduwi" userId="68292817-a987-48e8-863a-61937d542322" providerId="ADAL" clId="{9B2C9EE1-9E8F-40CE-A357-75E6DEE076BF}" dt="2022-09-26T19:12:31.990" v="1" actId="21"/>
          <ac:spMkLst>
            <pc:docMk/>
            <pc:sldMk cId="3232802368" sldId="261"/>
            <ac:spMk id="8" creationId="{6E4115FA-30E0-F54C-A058-5A9C700380BB}"/>
          </ac:spMkLst>
        </pc:spChg>
        <pc:picChg chg="add del">
          <ac:chgData name="Nthanda Manduwi" userId="68292817-a987-48e8-863a-61937d542322" providerId="ADAL" clId="{9B2C9EE1-9E8F-40CE-A357-75E6DEE076BF}" dt="2022-09-26T19:12:31.990" v="1" actId="21"/>
          <ac:picMkLst>
            <pc:docMk/>
            <pc:sldMk cId="3232802368" sldId="261"/>
            <ac:picMk id="6" creationId="{78B46E94-3437-8C4E-B621-B61FF4A5738F}"/>
          </ac:picMkLst>
        </pc:picChg>
        <pc:picChg chg="add del">
          <ac:chgData name="Nthanda Manduwi" userId="68292817-a987-48e8-863a-61937d542322" providerId="ADAL" clId="{9B2C9EE1-9E8F-40CE-A357-75E6DEE076BF}" dt="2022-09-26T19:12:31.990" v="1" actId="21"/>
          <ac:picMkLst>
            <pc:docMk/>
            <pc:sldMk cId="3232802368" sldId="261"/>
            <ac:picMk id="7" creationId="{910D71B8-5A42-B746-8508-8A7077FB96E3}"/>
          </ac:picMkLst>
        </pc:picChg>
      </pc:sldChg>
    </pc:docChg>
  </pc:docChgLst>
  <pc:docChgLst>
    <pc:chgData name="Nthanda Manduwi" userId="68292817-a987-48e8-863a-61937d542322" providerId="ADAL" clId="{9D6722C2-5826-4095-A4A8-527D7740D342}"/>
    <pc:docChg chg="undo custSel modSld modMainMaster">
      <pc:chgData name="Nthanda Manduwi" userId="68292817-a987-48e8-863a-61937d542322" providerId="ADAL" clId="{9D6722C2-5826-4095-A4A8-527D7740D342}" dt="2022-09-08T15:58:17.987" v="173" actId="478"/>
      <pc:docMkLst>
        <pc:docMk/>
      </pc:docMkLst>
      <pc:sldChg chg="delSp modSp mod">
        <pc:chgData name="Nthanda Manduwi" userId="68292817-a987-48e8-863a-61937d542322" providerId="ADAL" clId="{9D6722C2-5826-4095-A4A8-527D7740D342}" dt="2022-09-08T15:57:23.521" v="171" actId="478"/>
        <pc:sldMkLst>
          <pc:docMk/>
          <pc:sldMk cId="246386496" sldId="257"/>
        </pc:sldMkLst>
        <pc:spChg chg="mod">
          <ac:chgData name="Nthanda Manduwi" userId="68292817-a987-48e8-863a-61937d542322" providerId="ADAL" clId="{9D6722C2-5826-4095-A4A8-527D7740D342}" dt="2022-09-07T07:09:09.717" v="140" actId="207"/>
          <ac:spMkLst>
            <pc:docMk/>
            <pc:sldMk cId="246386496" sldId="257"/>
            <ac:spMk id="5" creationId="{0E1860AA-24CC-5740-B772-E6463C8EBBCB}"/>
          </ac:spMkLst>
        </pc:spChg>
        <pc:picChg chg="del">
          <ac:chgData name="Nthanda Manduwi" userId="68292817-a987-48e8-863a-61937d542322" providerId="ADAL" clId="{9D6722C2-5826-4095-A4A8-527D7740D342}" dt="2022-09-08T15:57:23.521" v="171" actId="478"/>
          <ac:picMkLst>
            <pc:docMk/>
            <pc:sldMk cId="246386496" sldId="257"/>
            <ac:picMk id="4" creationId="{95BE71B8-B72B-DE43-B0A8-88DAB91BF5B2}"/>
          </ac:picMkLst>
        </pc:picChg>
      </pc:sldChg>
      <pc:sldChg chg="modSp mod">
        <pc:chgData name="Nthanda Manduwi" userId="68292817-a987-48e8-863a-61937d542322" providerId="ADAL" clId="{9D6722C2-5826-4095-A4A8-527D7740D342}" dt="2022-09-07T07:08:49.430" v="137" actId="207"/>
        <pc:sldMkLst>
          <pc:docMk/>
          <pc:sldMk cId="1809412073" sldId="265"/>
        </pc:sldMkLst>
        <pc:spChg chg="mod">
          <ac:chgData name="Nthanda Manduwi" userId="68292817-a987-48e8-863a-61937d542322" providerId="ADAL" clId="{9D6722C2-5826-4095-A4A8-527D7740D342}" dt="2022-09-07T07:08:49.430" v="137" actId="207"/>
          <ac:spMkLst>
            <pc:docMk/>
            <pc:sldMk cId="1809412073" sldId="265"/>
            <ac:spMk id="5" creationId="{0E1860AA-24CC-5740-B772-E6463C8EBBCB}"/>
          </ac:spMkLst>
        </pc:spChg>
      </pc:sldChg>
      <pc:sldChg chg="modSp mod">
        <pc:chgData name="Nthanda Manduwi" userId="68292817-a987-48e8-863a-61937d542322" providerId="ADAL" clId="{9D6722C2-5826-4095-A4A8-527D7740D342}" dt="2022-09-07T07:09:14.204" v="141" actId="207"/>
        <pc:sldMkLst>
          <pc:docMk/>
          <pc:sldMk cId="2739660737" sldId="268"/>
        </pc:sldMkLst>
        <pc:spChg chg="mod">
          <ac:chgData name="Nthanda Manduwi" userId="68292817-a987-48e8-863a-61937d542322" providerId="ADAL" clId="{9D6722C2-5826-4095-A4A8-527D7740D342}" dt="2022-09-07T07:09:14.204" v="141" actId="207"/>
          <ac:spMkLst>
            <pc:docMk/>
            <pc:sldMk cId="2739660737" sldId="268"/>
            <ac:spMk id="5" creationId="{0E1860AA-24CC-5740-B772-E6463C8EBBCB}"/>
          </ac:spMkLst>
        </pc:spChg>
      </pc:sldChg>
      <pc:sldChg chg="modSp mod">
        <pc:chgData name="Nthanda Manduwi" userId="68292817-a987-48e8-863a-61937d542322" providerId="ADAL" clId="{9D6722C2-5826-4095-A4A8-527D7740D342}" dt="2022-09-07T07:20:47.721" v="162" actId="207"/>
        <pc:sldMkLst>
          <pc:docMk/>
          <pc:sldMk cId="1445906211" sldId="269"/>
        </pc:sldMkLst>
        <pc:spChg chg="mod">
          <ac:chgData name="Nthanda Manduwi" userId="68292817-a987-48e8-863a-61937d542322" providerId="ADAL" clId="{9D6722C2-5826-4095-A4A8-527D7740D342}" dt="2022-09-07T07:20:39.092" v="160" actId="207"/>
          <ac:spMkLst>
            <pc:docMk/>
            <pc:sldMk cId="1445906211" sldId="269"/>
            <ac:spMk id="2" creationId="{8D316F04-B8A5-9F74-A6AA-2132F7FC7B71}"/>
          </ac:spMkLst>
        </pc:spChg>
        <pc:spChg chg="mod">
          <ac:chgData name="Nthanda Manduwi" userId="68292817-a987-48e8-863a-61937d542322" providerId="ADAL" clId="{9D6722C2-5826-4095-A4A8-527D7740D342}" dt="2022-09-07T07:20:42.629" v="161" actId="207"/>
          <ac:spMkLst>
            <pc:docMk/>
            <pc:sldMk cId="1445906211" sldId="269"/>
            <ac:spMk id="3" creationId="{06CCF7B4-9781-87D2-A69B-65A3D5B4EFB8}"/>
          </ac:spMkLst>
        </pc:spChg>
        <pc:spChg chg="mod">
          <ac:chgData name="Nthanda Manduwi" userId="68292817-a987-48e8-863a-61937d542322" providerId="ADAL" clId="{9D6722C2-5826-4095-A4A8-527D7740D342}" dt="2022-09-07T07:20:47.721" v="162" actId="207"/>
          <ac:spMkLst>
            <pc:docMk/>
            <pc:sldMk cId="1445906211" sldId="269"/>
            <ac:spMk id="4" creationId="{319021E5-1E78-F8CA-4E32-7A5C0F7962A6}"/>
          </ac:spMkLst>
        </pc:spChg>
        <pc:spChg chg="mod">
          <ac:chgData name="Nthanda Manduwi" userId="68292817-a987-48e8-863a-61937d542322" providerId="ADAL" clId="{9D6722C2-5826-4095-A4A8-527D7740D342}" dt="2022-09-07T07:20:29.839" v="159" actId="207"/>
          <ac:spMkLst>
            <pc:docMk/>
            <pc:sldMk cId="1445906211" sldId="269"/>
            <ac:spMk id="7" creationId="{C9CF3DE0-99AB-B65A-FCE9-B7B5A5CE26E2}"/>
          </ac:spMkLst>
        </pc:spChg>
        <pc:cxnChg chg="mod">
          <ac:chgData name="Nthanda Manduwi" userId="68292817-a987-48e8-863a-61937d542322" providerId="ADAL" clId="{9D6722C2-5826-4095-A4A8-527D7740D342}" dt="2022-09-07T07:13:12.694" v="144" actId="208"/>
          <ac:cxnSpMkLst>
            <pc:docMk/>
            <pc:sldMk cId="1445906211" sldId="269"/>
            <ac:cxnSpMk id="6" creationId="{1D599BF0-FEC0-5158-8D50-F5AE9714BC45}"/>
          </ac:cxnSpMkLst>
        </pc:cxnChg>
      </pc:sldChg>
      <pc:sldChg chg="delSp modSp mod">
        <pc:chgData name="Nthanda Manduwi" userId="68292817-a987-48e8-863a-61937d542322" providerId="ADAL" clId="{9D6722C2-5826-4095-A4A8-527D7740D342}" dt="2022-09-08T15:57:09.583" v="169" actId="478"/>
        <pc:sldMkLst>
          <pc:docMk/>
          <pc:sldMk cId="619667067" sldId="270"/>
        </pc:sldMkLst>
        <pc:spChg chg="mod">
          <ac:chgData name="Nthanda Manduwi" userId="68292817-a987-48e8-863a-61937d542322" providerId="ADAL" clId="{9D6722C2-5826-4095-A4A8-527D7740D342}" dt="2022-09-07T07:14:04.161" v="153" actId="207"/>
          <ac:spMkLst>
            <pc:docMk/>
            <pc:sldMk cId="619667067" sldId="270"/>
            <ac:spMk id="2" creationId="{DA17C1FF-3F76-033D-52EF-C2048D631EB2}"/>
          </ac:spMkLst>
        </pc:spChg>
        <pc:spChg chg="mod">
          <ac:chgData name="Nthanda Manduwi" userId="68292817-a987-48e8-863a-61937d542322" providerId="ADAL" clId="{9D6722C2-5826-4095-A4A8-527D7740D342}" dt="2022-09-07T07:14:07.357" v="154" actId="207"/>
          <ac:spMkLst>
            <pc:docMk/>
            <pc:sldMk cId="619667067" sldId="270"/>
            <ac:spMk id="3" creationId="{69623BFE-7C66-55FB-E71A-F050A594D44E}"/>
          </ac:spMkLst>
        </pc:spChg>
        <pc:spChg chg="mod">
          <ac:chgData name="Nthanda Manduwi" userId="68292817-a987-48e8-863a-61937d542322" providerId="ADAL" clId="{9D6722C2-5826-4095-A4A8-527D7740D342}" dt="2022-09-07T07:14:13.045" v="155" actId="207"/>
          <ac:spMkLst>
            <pc:docMk/>
            <pc:sldMk cId="619667067" sldId="270"/>
            <ac:spMk id="4" creationId="{2EB64B82-E6DA-ACEA-6549-FF0E295C6D75}"/>
          </ac:spMkLst>
        </pc:spChg>
        <pc:spChg chg="mod">
          <ac:chgData name="Nthanda Manduwi" userId="68292817-a987-48e8-863a-61937d542322" providerId="ADAL" clId="{9D6722C2-5826-4095-A4A8-527D7740D342}" dt="2022-09-07T07:13:55.849" v="152" actId="207"/>
          <ac:spMkLst>
            <pc:docMk/>
            <pc:sldMk cId="619667067" sldId="270"/>
            <ac:spMk id="7" creationId="{69C78A19-69F6-C547-665A-4851F0380990}"/>
          </ac:spMkLst>
        </pc:spChg>
        <pc:cxnChg chg="del mod">
          <ac:chgData name="Nthanda Manduwi" userId="68292817-a987-48e8-863a-61937d542322" providerId="ADAL" clId="{9D6722C2-5826-4095-A4A8-527D7740D342}" dt="2022-09-08T15:57:09.583" v="169" actId="478"/>
          <ac:cxnSpMkLst>
            <pc:docMk/>
            <pc:sldMk cId="619667067" sldId="270"/>
            <ac:cxnSpMk id="6" creationId="{69E61AF3-2716-6BA3-4D20-12E2ED8D83E4}"/>
          </ac:cxnSpMkLst>
        </pc:cxnChg>
      </pc:sldChg>
      <pc:sldChg chg="delSp modSp mod">
        <pc:chgData name="Nthanda Manduwi" userId="68292817-a987-48e8-863a-61937d542322" providerId="ADAL" clId="{9D6722C2-5826-4095-A4A8-527D7740D342}" dt="2022-09-08T15:57:13.318" v="170" actId="478"/>
        <pc:sldMkLst>
          <pc:docMk/>
          <pc:sldMk cId="449668093" sldId="275"/>
        </pc:sldMkLst>
        <pc:spChg chg="mod">
          <ac:chgData name="Nthanda Manduwi" userId="68292817-a987-48e8-863a-61937d542322" providerId="ADAL" clId="{9D6722C2-5826-4095-A4A8-527D7740D342}" dt="2022-09-07T07:21:07.066" v="164" actId="207"/>
          <ac:spMkLst>
            <pc:docMk/>
            <pc:sldMk cId="449668093" sldId="275"/>
            <ac:spMk id="2" creationId="{455315E0-B91F-FD8B-543D-6F49DC068D3C}"/>
          </ac:spMkLst>
        </pc:spChg>
        <pc:spChg chg="mod">
          <ac:chgData name="Nthanda Manduwi" userId="68292817-a987-48e8-863a-61937d542322" providerId="ADAL" clId="{9D6722C2-5826-4095-A4A8-527D7740D342}" dt="2022-09-07T07:21:21.254" v="168" actId="207"/>
          <ac:spMkLst>
            <pc:docMk/>
            <pc:sldMk cId="449668093" sldId="275"/>
            <ac:spMk id="4" creationId="{0BFA17BD-D373-1133-2080-434696C9E252}"/>
          </ac:spMkLst>
        </pc:spChg>
        <pc:picChg chg="del mod">
          <ac:chgData name="Nthanda Manduwi" userId="68292817-a987-48e8-863a-61937d542322" providerId="ADAL" clId="{9D6722C2-5826-4095-A4A8-527D7740D342}" dt="2022-09-07T07:21:13.604" v="167" actId="21"/>
          <ac:picMkLst>
            <pc:docMk/>
            <pc:sldMk cId="449668093" sldId="275"/>
            <ac:picMk id="8" creationId="{00B8F3F5-FD94-3B38-E213-6725C2BE09A0}"/>
          </ac:picMkLst>
        </pc:picChg>
        <pc:cxnChg chg="del mod">
          <ac:chgData name="Nthanda Manduwi" userId="68292817-a987-48e8-863a-61937d542322" providerId="ADAL" clId="{9D6722C2-5826-4095-A4A8-527D7740D342}" dt="2022-09-08T15:57:13.318" v="170" actId="478"/>
          <ac:cxnSpMkLst>
            <pc:docMk/>
            <pc:sldMk cId="449668093" sldId="275"/>
            <ac:cxnSpMk id="6" creationId="{CF85EECA-8D44-2DC7-BB35-F61ACB25DDD2}"/>
          </ac:cxnSpMkLst>
        </pc:cxnChg>
      </pc:sldChg>
      <pc:sldMasterChg chg="addSp modSp mod modSldLayout">
        <pc:chgData name="Nthanda Manduwi" userId="68292817-a987-48e8-863a-61937d542322" providerId="ADAL" clId="{9D6722C2-5826-4095-A4A8-527D7740D342}" dt="2022-09-08T15:58:17.987" v="173" actId="478"/>
        <pc:sldMasterMkLst>
          <pc:docMk/>
          <pc:sldMasterMk cId="4154724525" sldId="2147483648"/>
        </pc:sldMasterMkLst>
        <pc:picChg chg="add mod">
          <ac:chgData name="Nthanda Manduwi" userId="68292817-a987-48e8-863a-61937d542322" providerId="ADAL" clId="{9D6722C2-5826-4095-A4A8-527D7740D342}" dt="2022-09-07T07:12:43.990" v="143" actId="27614"/>
          <ac:picMkLst>
            <pc:docMk/>
            <pc:sldMasterMk cId="4154724525" sldId="2147483648"/>
            <ac:picMk id="9" creationId="{363C5E02-7812-9674-F1E0-C97A931171EA}"/>
          </ac:picMkLst>
        </pc:picChg>
        <pc:sldLayoutChg chg="addSp delSp modSp mod">
          <pc:chgData name="Nthanda Manduwi" userId="68292817-a987-48e8-863a-61937d542322" providerId="ADAL" clId="{9D6722C2-5826-4095-A4A8-527D7740D342}" dt="2022-09-07T07:02:47.082" v="54" actId="208"/>
          <pc:sldLayoutMkLst>
            <pc:docMk/>
            <pc:sldMasterMk cId="4154724525" sldId="2147483648"/>
            <pc:sldLayoutMk cId="3828844167" sldId="2147483649"/>
          </pc:sldLayoutMkLst>
          <pc:spChg chg="add mod">
            <ac:chgData name="Nthanda Manduwi" userId="68292817-a987-48e8-863a-61937d542322" providerId="ADAL" clId="{9D6722C2-5826-4095-A4A8-527D7740D342}" dt="2022-09-07T06:57:53.613" v="14" actId="962"/>
            <ac:spMkLst>
              <pc:docMk/>
              <pc:sldMasterMk cId="4154724525" sldId="2147483648"/>
              <pc:sldLayoutMk cId="3828844167" sldId="2147483649"/>
              <ac:spMk id="6" creationId="{90AD6507-1AEC-0337-4E3D-A1C09698D3F8}"/>
            </ac:spMkLst>
          </pc:spChg>
          <pc:spChg chg="add mod">
            <ac:chgData name="Nthanda Manduwi" userId="68292817-a987-48e8-863a-61937d542322" providerId="ADAL" clId="{9D6722C2-5826-4095-A4A8-527D7740D342}" dt="2022-09-07T06:57:53.613" v="14" actId="962"/>
            <ac:spMkLst>
              <pc:docMk/>
              <pc:sldMasterMk cId="4154724525" sldId="2147483648"/>
              <pc:sldLayoutMk cId="3828844167" sldId="2147483649"/>
              <ac:spMk id="7" creationId="{AE5F4D83-1D4B-5A72-F08B-C83A4D9F3EF7}"/>
            </ac:spMkLst>
          </pc:spChg>
          <pc:spChg chg="add mod">
            <ac:chgData name="Nthanda Manduwi" userId="68292817-a987-48e8-863a-61937d542322" providerId="ADAL" clId="{9D6722C2-5826-4095-A4A8-527D7740D342}" dt="2022-09-07T06:57:53.613" v="14" actId="962"/>
            <ac:spMkLst>
              <pc:docMk/>
              <pc:sldMasterMk cId="4154724525" sldId="2147483648"/>
              <pc:sldLayoutMk cId="3828844167" sldId="2147483649"/>
              <ac:spMk id="8" creationId="{5B62311C-13E9-1C2D-5430-1924841248F6}"/>
            </ac:spMkLst>
          </pc:spChg>
          <pc:spChg chg="add del">
            <ac:chgData name="Nthanda Manduwi" userId="68292817-a987-48e8-863a-61937d542322" providerId="ADAL" clId="{9D6722C2-5826-4095-A4A8-527D7740D342}" dt="2022-09-07T06:57:38.343" v="8" actId="21"/>
            <ac:spMkLst>
              <pc:docMk/>
              <pc:sldMasterMk cId="4154724525" sldId="2147483648"/>
              <pc:sldLayoutMk cId="3828844167" sldId="2147483649"/>
              <ac:spMk id="19" creationId="{E3C314FA-EE57-6CD9-9738-A18584841AF2}"/>
            </ac:spMkLst>
          </pc:spChg>
          <pc:spChg chg="add del">
            <ac:chgData name="Nthanda Manduwi" userId="68292817-a987-48e8-863a-61937d542322" providerId="ADAL" clId="{9D6722C2-5826-4095-A4A8-527D7740D342}" dt="2022-09-07T06:57:38.343" v="8" actId="21"/>
            <ac:spMkLst>
              <pc:docMk/>
              <pc:sldMasterMk cId="4154724525" sldId="2147483648"/>
              <pc:sldLayoutMk cId="3828844167" sldId="2147483649"/>
              <ac:spMk id="20" creationId="{C912447D-C764-BBC1-6537-153B24A4707F}"/>
            </ac:spMkLst>
          </pc:spChg>
          <pc:spChg chg="add del">
            <ac:chgData name="Nthanda Manduwi" userId="68292817-a987-48e8-863a-61937d542322" providerId="ADAL" clId="{9D6722C2-5826-4095-A4A8-527D7740D342}" dt="2022-09-07T06:57:38.343" v="8" actId="21"/>
            <ac:spMkLst>
              <pc:docMk/>
              <pc:sldMasterMk cId="4154724525" sldId="2147483648"/>
              <pc:sldLayoutMk cId="3828844167" sldId="2147483649"/>
              <ac:spMk id="21" creationId="{5CCAB875-D3E7-0E02-8A84-9C93DA572EF1}"/>
            </ac:spMkLst>
          </pc:spChg>
          <pc:picChg chg="add del mod">
            <ac:chgData name="Nthanda Manduwi" userId="68292817-a987-48e8-863a-61937d542322" providerId="ADAL" clId="{9D6722C2-5826-4095-A4A8-527D7740D342}" dt="2022-09-07T06:57:12.317" v="5"/>
            <ac:picMkLst>
              <pc:docMk/>
              <pc:sldMasterMk cId="4154724525" sldId="2147483648"/>
              <pc:sldLayoutMk cId="3828844167" sldId="2147483649"/>
              <ac:picMk id="3" creationId="{124DB0F7-BD03-16D4-2C35-186026557087}"/>
            </ac:picMkLst>
          </pc:picChg>
          <pc:picChg chg="add mod">
            <ac:chgData name="Nthanda Manduwi" userId="68292817-a987-48e8-863a-61937d542322" providerId="ADAL" clId="{9D6722C2-5826-4095-A4A8-527D7740D342}" dt="2022-09-07T06:57:53.613" v="13" actId="27614"/>
            <ac:picMkLst>
              <pc:docMk/>
              <pc:sldMasterMk cId="4154724525" sldId="2147483648"/>
              <pc:sldLayoutMk cId="3828844167" sldId="2147483649"/>
              <ac:picMk id="5" creationId="{6F4FD22D-266C-6920-E2EF-2FE704A9717E}"/>
            </ac:picMkLst>
          </pc:picChg>
          <pc:picChg chg="add mod">
            <ac:chgData name="Nthanda Manduwi" userId="68292817-a987-48e8-863a-61937d542322" providerId="ADAL" clId="{9D6722C2-5826-4095-A4A8-527D7740D342}" dt="2022-09-07T06:57:53.613" v="14" actId="962"/>
            <ac:picMkLst>
              <pc:docMk/>
              <pc:sldMasterMk cId="4154724525" sldId="2147483648"/>
              <pc:sldLayoutMk cId="3828844167" sldId="2147483649"/>
              <ac:picMk id="10" creationId="{32047E35-78DD-80E6-674C-16A82839F8BC}"/>
            </ac:picMkLst>
          </pc:picChg>
          <pc:picChg chg="add mod">
            <ac:chgData name="Nthanda Manduwi" userId="68292817-a987-48e8-863a-61937d542322" providerId="ADAL" clId="{9D6722C2-5826-4095-A4A8-527D7740D342}" dt="2022-09-07T06:57:53.613" v="14" actId="962"/>
            <ac:picMkLst>
              <pc:docMk/>
              <pc:sldMasterMk cId="4154724525" sldId="2147483648"/>
              <pc:sldLayoutMk cId="3828844167" sldId="2147483649"/>
              <ac:picMk id="11" creationId="{DE8732F7-31C9-B71A-207D-00D92CF3F7AD}"/>
            </ac:picMkLst>
          </pc:picChg>
          <pc:picChg chg="add mod">
            <ac:chgData name="Nthanda Manduwi" userId="68292817-a987-48e8-863a-61937d542322" providerId="ADAL" clId="{9D6722C2-5826-4095-A4A8-527D7740D342}" dt="2022-09-07T06:57:53.613" v="14" actId="962"/>
            <ac:picMkLst>
              <pc:docMk/>
              <pc:sldMasterMk cId="4154724525" sldId="2147483648"/>
              <pc:sldLayoutMk cId="3828844167" sldId="2147483649"/>
              <ac:picMk id="12" creationId="{DE941E4E-CA5F-1F82-EBE5-AA0864407E3D}"/>
            </ac:picMkLst>
          </pc:picChg>
          <pc:picChg chg="add del mod">
            <ac:chgData name="Nthanda Manduwi" userId="68292817-a987-48e8-863a-61937d542322" providerId="ADAL" clId="{9D6722C2-5826-4095-A4A8-527D7740D342}" dt="2022-09-07T06:57:44.497" v="10" actId="1076"/>
            <ac:picMkLst>
              <pc:docMk/>
              <pc:sldMasterMk cId="4154724525" sldId="2147483648"/>
              <pc:sldLayoutMk cId="3828844167" sldId="2147483649"/>
              <ac:picMk id="16" creationId="{EDC681CC-EB36-7506-5B70-412A1199A075}"/>
            </ac:picMkLst>
          </pc:picChg>
          <pc:picChg chg="add del">
            <ac:chgData name="Nthanda Manduwi" userId="68292817-a987-48e8-863a-61937d542322" providerId="ADAL" clId="{9D6722C2-5826-4095-A4A8-527D7740D342}" dt="2022-09-07T06:57:38.343" v="8" actId="21"/>
            <ac:picMkLst>
              <pc:docMk/>
              <pc:sldMasterMk cId="4154724525" sldId="2147483648"/>
              <pc:sldLayoutMk cId="3828844167" sldId="2147483649"/>
              <ac:picMk id="24" creationId="{EF250FCB-2F13-D971-DCC0-6C2E779F2508}"/>
            </ac:picMkLst>
          </pc:picChg>
          <pc:picChg chg="add del">
            <ac:chgData name="Nthanda Manduwi" userId="68292817-a987-48e8-863a-61937d542322" providerId="ADAL" clId="{9D6722C2-5826-4095-A4A8-527D7740D342}" dt="2022-09-07T06:57:38.343" v="8" actId="21"/>
            <ac:picMkLst>
              <pc:docMk/>
              <pc:sldMasterMk cId="4154724525" sldId="2147483648"/>
              <pc:sldLayoutMk cId="3828844167" sldId="2147483649"/>
              <ac:picMk id="26" creationId="{7C141033-2E7C-6D7E-4A11-00DC9E97BDAC}"/>
            </ac:picMkLst>
          </pc:picChg>
          <pc:picChg chg="add del">
            <ac:chgData name="Nthanda Manduwi" userId="68292817-a987-48e8-863a-61937d542322" providerId="ADAL" clId="{9D6722C2-5826-4095-A4A8-527D7740D342}" dt="2022-09-07T06:57:38.343" v="8" actId="21"/>
            <ac:picMkLst>
              <pc:docMk/>
              <pc:sldMasterMk cId="4154724525" sldId="2147483648"/>
              <pc:sldLayoutMk cId="3828844167" sldId="2147483649"/>
              <ac:picMk id="27" creationId="{DBC87122-DBB3-DF8A-8F77-04757603F77A}"/>
            </ac:picMkLst>
          </pc:picChg>
          <pc:cxnChg chg="add mod">
            <ac:chgData name="Nthanda Manduwi" userId="68292817-a987-48e8-863a-61937d542322" providerId="ADAL" clId="{9D6722C2-5826-4095-A4A8-527D7740D342}" dt="2022-09-07T07:02:47.082" v="54" actId="208"/>
            <ac:cxnSpMkLst>
              <pc:docMk/>
              <pc:sldMasterMk cId="4154724525" sldId="2147483648"/>
              <pc:sldLayoutMk cId="3828844167" sldId="2147483649"/>
              <ac:cxnSpMk id="9" creationId="{15ACBDFC-8078-76C7-5035-B133A9F26B8C}"/>
            </ac:cxnSpMkLst>
          </pc:cxnChg>
          <pc:cxnChg chg="add del">
            <ac:chgData name="Nthanda Manduwi" userId="68292817-a987-48e8-863a-61937d542322" providerId="ADAL" clId="{9D6722C2-5826-4095-A4A8-527D7740D342}" dt="2022-09-07T06:57:38.343" v="8" actId="21"/>
            <ac:cxnSpMkLst>
              <pc:docMk/>
              <pc:sldMasterMk cId="4154724525" sldId="2147483648"/>
              <pc:sldLayoutMk cId="3828844167" sldId="2147483649"/>
              <ac:cxnSpMk id="23" creationId="{08C12748-6D43-107A-AFC5-86ABB08791C7}"/>
            </ac:cxnSpMkLst>
          </pc:cxnChg>
        </pc:sldLayoutChg>
        <pc:sldLayoutChg chg="addSp delSp modSp mod">
          <pc:chgData name="Nthanda Manduwi" userId="68292817-a987-48e8-863a-61937d542322" providerId="ADAL" clId="{9D6722C2-5826-4095-A4A8-527D7740D342}" dt="2022-09-07T07:03:38.877" v="70"/>
          <pc:sldLayoutMkLst>
            <pc:docMk/>
            <pc:sldMasterMk cId="4154724525" sldId="2147483648"/>
            <pc:sldLayoutMk cId="2943033837" sldId="2147483650"/>
          </pc:sldLayoutMkLst>
          <pc:spChg chg="add mod">
            <ac:chgData name="Nthanda Manduwi" userId="68292817-a987-48e8-863a-61937d542322" providerId="ADAL" clId="{9D6722C2-5826-4095-A4A8-527D7740D342}" dt="2022-09-07T07:03:38.877" v="70"/>
            <ac:spMkLst>
              <pc:docMk/>
              <pc:sldMasterMk cId="4154724525" sldId="2147483648"/>
              <pc:sldLayoutMk cId="2943033837" sldId="2147483650"/>
              <ac:spMk id="4" creationId="{D4ADC6A7-5413-41D4-1870-B3CCFAC1B846}"/>
            </ac:spMkLst>
          </pc:spChg>
          <pc:spChg chg="add mod">
            <ac:chgData name="Nthanda Manduwi" userId="68292817-a987-48e8-863a-61937d542322" providerId="ADAL" clId="{9D6722C2-5826-4095-A4A8-527D7740D342}" dt="2022-09-07T07:03:38.877" v="70"/>
            <ac:spMkLst>
              <pc:docMk/>
              <pc:sldMasterMk cId="4154724525" sldId="2147483648"/>
              <pc:sldLayoutMk cId="2943033837" sldId="2147483650"/>
              <ac:spMk id="5" creationId="{360883C1-6F5D-CF2D-B9C6-54DCC541A9F0}"/>
            </ac:spMkLst>
          </pc:spChg>
          <pc:spChg chg="add mod">
            <ac:chgData name="Nthanda Manduwi" userId="68292817-a987-48e8-863a-61937d542322" providerId="ADAL" clId="{9D6722C2-5826-4095-A4A8-527D7740D342}" dt="2022-09-07T07:03:38.877" v="70"/>
            <ac:spMkLst>
              <pc:docMk/>
              <pc:sldMasterMk cId="4154724525" sldId="2147483648"/>
              <pc:sldLayoutMk cId="2943033837" sldId="2147483650"/>
              <ac:spMk id="6" creationId="{610BFCD2-F8EA-EF92-6057-EDB6A0AF50DC}"/>
            </ac:spMkLst>
          </pc:spChg>
          <pc:spChg chg="add mod">
            <ac:chgData name="Nthanda Manduwi" userId="68292817-a987-48e8-863a-61937d542322" providerId="ADAL" clId="{9D6722C2-5826-4095-A4A8-527D7740D342}" dt="2022-09-07T07:03:38.877" v="70"/>
            <ac:spMkLst>
              <pc:docMk/>
              <pc:sldMasterMk cId="4154724525" sldId="2147483648"/>
              <pc:sldLayoutMk cId="2943033837" sldId="2147483650"/>
              <ac:spMk id="7" creationId="{3CEE65CE-EBF1-5E8A-D21E-6D4273B717F3}"/>
            </ac:spMkLst>
          </pc:spChg>
          <pc:spChg chg="del">
            <ac:chgData name="Nthanda Manduwi" userId="68292817-a987-48e8-863a-61937d542322" providerId="ADAL" clId="{9D6722C2-5826-4095-A4A8-527D7740D342}" dt="2022-09-07T07:03:11.126" v="59" actId="21"/>
            <ac:spMkLst>
              <pc:docMk/>
              <pc:sldMasterMk cId="4154724525" sldId="2147483648"/>
              <pc:sldLayoutMk cId="2943033837" sldId="2147483650"/>
              <ac:spMk id="9" creationId="{3E891626-B5B4-2C88-AE25-F2123CE54788}"/>
            </ac:spMkLst>
          </pc:spChg>
          <pc:spChg chg="add del">
            <ac:chgData name="Nthanda Manduwi" userId="68292817-a987-48e8-863a-61937d542322" providerId="ADAL" clId="{9D6722C2-5826-4095-A4A8-527D7740D342}" dt="2022-09-07T07:03:11.126" v="59" actId="21"/>
            <ac:spMkLst>
              <pc:docMk/>
              <pc:sldMasterMk cId="4154724525" sldId="2147483648"/>
              <pc:sldLayoutMk cId="2943033837" sldId="2147483650"/>
              <ac:spMk id="10" creationId="{551C6435-F65D-F48F-F83E-714453ACC7EB}"/>
            </ac:spMkLst>
          </pc:spChg>
          <pc:spChg chg="add mod">
            <ac:chgData name="Nthanda Manduwi" userId="68292817-a987-48e8-863a-61937d542322" providerId="ADAL" clId="{9D6722C2-5826-4095-A4A8-527D7740D342}" dt="2022-09-07T07:03:38.877" v="70"/>
            <ac:spMkLst>
              <pc:docMk/>
              <pc:sldMasterMk cId="4154724525" sldId="2147483648"/>
              <pc:sldLayoutMk cId="2943033837" sldId="2147483650"/>
              <ac:spMk id="11" creationId="{D8C6EF7F-EAE4-7D20-D0D7-FB53507D18C2}"/>
            </ac:spMkLst>
          </pc:spChg>
          <pc:spChg chg="add del">
            <ac:chgData name="Nthanda Manduwi" userId="68292817-a987-48e8-863a-61937d542322" providerId="ADAL" clId="{9D6722C2-5826-4095-A4A8-527D7740D342}" dt="2022-09-07T07:03:11.126" v="59" actId="21"/>
            <ac:spMkLst>
              <pc:docMk/>
              <pc:sldMasterMk cId="4154724525" sldId="2147483648"/>
              <pc:sldLayoutMk cId="2943033837" sldId="2147483650"/>
              <ac:spMk id="14" creationId="{1AF1ED15-D78C-3100-631E-237B97DCE921}"/>
            </ac:spMkLst>
          </pc:spChg>
          <pc:spChg chg="add del">
            <ac:chgData name="Nthanda Manduwi" userId="68292817-a987-48e8-863a-61937d542322" providerId="ADAL" clId="{9D6722C2-5826-4095-A4A8-527D7740D342}" dt="2022-09-07T07:03:11.126" v="59" actId="21"/>
            <ac:spMkLst>
              <pc:docMk/>
              <pc:sldMasterMk cId="4154724525" sldId="2147483648"/>
              <pc:sldLayoutMk cId="2943033837" sldId="2147483650"/>
              <ac:spMk id="15" creationId="{6E4EBCE2-FFCB-5B64-00EE-C0513FEAF425}"/>
            </ac:spMkLst>
          </pc:spChg>
          <pc:spChg chg="add del">
            <ac:chgData name="Nthanda Manduwi" userId="68292817-a987-48e8-863a-61937d542322" providerId="ADAL" clId="{9D6722C2-5826-4095-A4A8-527D7740D342}" dt="2022-09-07T07:03:11.126" v="59" actId="21"/>
            <ac:spMkLst>
              <pc:docMk/>
              <pc:sldMasterMk cId="4154724525" sldId="2147483648"/>
              <pc:sldLayoutMk cId="2943033837" sldId="2147483650"/>
              <ac:spMk id="16" creationId="{964DEF3E-9B1C-1E86-408F-8BC5DBD40E08}"/>
            </ac:spMkLst>
          </pc:spChg>
          <pc:picChg chg="add mod">
            <ac:chgData name="Nthanda Manduwi" userId="68292817-a987-48e8-863a-61937d542322" providerId="ADAL" clId="{9D6722C2-5826-4095-A4A8-527D7740D342}" dt="2022-09-07T07:03:38.221" v="69" actId="962"/>
            <ac:picMkLst>
              <pc:docMk/>
              <pc:sldMasterMk cId="4154724525" sldId="2147483648"/>
              <pc:sldLayoutMk cId="2943033837" sldId="2147483650"/>
              <ac:picMk id="3" creationId="{0AA9534C-8B93-8455-E0A8-B6D972A2FCB4}"/>
            </ac:picMkLst>
          </pc:picChg>
          <pc:picChg chg="del mod">
            <ac:chgData name="Nthanda Manduwi" userId="68292817-a987-48e8-863a-61937d542322" providerId="ADAL" clId="{9D6722C2-5826-4095-A4A8-527D7740D342}" dt="2022-09-07T07:03:28.278" v="62" actId="478"/>
            <ac:picMkLst>
              <pc:docMk/>
              <pc:sldMasterMk cId="4154724525" sldId="2147483648"/>
              <pc:sldLayoutMk cId="2943033837" sldId="2147483650"/>
              <ac:picMk id="8" creationId="{2876B928-E2F6-86E2-0665-7FD5E31EDF01}"/>
            </ac:picMkLst>
          </pc:picChg>
          <pc:picChg chg="del mod">
            <ac:chgData name="Nthanda Manduwi" userId="68292817-a987-48e8-863a-61937d542322" providerId="ADAL" clId="{9D6722C2-5826-4095-A4A8-527D7740D342}" dt="2022-09-07T07:03:33.027" v="66" actId="478"/>
            <ac:picMkLst>
              <pc:docMk/>
              <pc:sldMasterMk cId="4154724525" sldId="2147483648"/>
              <pc:sldLayoutMk cId="2943033837" sldId="2147483650"/>
              <ac:picMk id="12" creationId="{792E5C71-3B66-E24E-9046-DD3BBDFB4373}"/>
            </ac:picMkLst>
          </pc:picChg>
          <pc:picChg chg="del mod">
            <ac:chgData name="Nthanda Manduwi" userId="68292817-a987-48e8-863a-61937d542322" providerId="ADAL" clId="{9D6722C2-5826-4095-A4A8-527D7740D342}" dt="2022-09-07T07:03:29.566" v="64" actId="478"/>
            <ac:picMkLst>
              <pc:docMk/>
              <pc:sldMasterMk cId="4154724525" sldId="2147483648"/>
              <pc:sldLayoutMk cId="2943033837" sldId="2147483650"/>
              <ac:picMk id="13" creationId="{16C338A6-2A83-4143-BC90-BD4D43B26964}"/>
            </ac:picMkLst>
          </pc:picChg>
        </pc:sldLayoutChg>
        <pc:sldLayoutChg chg="addSp delSp modSp mod">
          <pc:chgData name="Nthanda Manduwi" userId="68292817-a987-48e8-863a-61937d542322" providerId="ADAL" clId="{9D6722C2-5826-4095-A4A8-527D7740D342}" dt="2022-09-07T07:02:24.741" v="52" actId="207"/>
          <pc:sldLayoutMkLst>
            <pc:docMk/>
            <pc:sldMasterMk cId="4154724525" sldId="2147483648"/>
            <pc:sldLayoutMk cId="1861615390" sldId="2147483651"/>
          </pc:sldLayoutMkLst>
          <pc:spChg chg="add mod">
            <ac:chgData name="Nthanda Manduwi" userId="68292817-a987-48e8-863a-61937d542322" providerId="ADAL" clId="{9D6722C2-5826-4095-A4A8-527D7740D342}" dt="2022-09-07T07:01:48.348" v="30" actId="962"/>
            <ac:spMkLst>
              <pc:docMk/>
              <pc:sldMasterMk cId="4154724525" sldId="2147483648"/>
              <pc:sldLayoutMk cId="1861615390" sldId="2147483651"/>
              <ac:spMk id="4" creationId="{BF6DEB8E-DF6D-AB42-29EA-FACABA050216}"/>
            </ac:spMkLst>
          </pc:spChg>
          <pc:spChg chg="add mod">
            <ac:chgData name="Nthanda Manduwi" userId="68292817-a987-48e8-863a-61937d542322" providerId="ADAL" clId="{9D6722C2-5826-4095-A4A8-527D7740D342}" dt="2022-09-07T07:02:13.416" v="49" actId="207"/>
            <ac:spMkLst>
              <pc:docMk/>
              <pc:sldMasterMk cId="4154724525" sldId="2147483648"/>
              <pc:sldLayoutMk cId="1861615390" sldId="2147483651"/>
              <ac:spMk id="5" creationId="{14635D07-84F7-846C-104E-D605DC54D7C6}"/>
            </ac:spMkLst>
          </pc:spChg>
          <pc:spChg chg="add mod">
            <ac:chgData name="Nthanda Manduwi" userId="68292817-a987-48e8-863a-61937d542322" providerId="ADAL" clId="{9D6722C2-5826-4095-A4A8-527D7740D342}" dt="2022-09-07T07:02:17.074" v="50" actId="207"/>
            <ac:spMkLst>
              <pc:docMk/>
              <pc:sldMasterMk cId="4154724525" sldId="2147483648"/>
              <pc:sldLayoutMk cId="1861615390" sldId="2147483651"/>
              <ac:spMk id="6" creationId="{03889816-F6AB-B5AE-46A9-C591BB306CC1}"/>
            </ac:spMkLst>
          </pc:spChg>
          <pc:spChg chg="add mod">
            <ac:chgData name="Nthanda Manduwi" userId="68292817-a987-48e8-863a-61937d542322" providerId="ADAL" clId="{9D6722C2-5826-4095-A4A8-527D7740D342}" dt="2022-09-07T07:02:20.913" v="51" actId="207"/>
            <ac:spMkLst>
              <pc:docMk/>
              <pc:sldMasterMk cId="4154724525" sldId="2147483648"/>
              <pc:sldLayoutMk cId="1861615390" sldId="2147483651"/>
              <ac:spMk id="7" creationId="{48C354F4-6421-865D-1B75-9694C9344852}"/>
            </ac:spMkLst>
          </pc:spChg>
          <pc:spChg chg="add mod">
            <ac:chgData name="Nthanda Manduwi" userId="68292817-a987-48e8-863a-61937d542322" providerId="ADAL" clId="{9D6722C2-5826-4095-A4A8-527D7740D342}" dt="2022-09-07T07:02:24.741" v="52" actId="207"/>
            <ac:spMkLst>
              <pc:docMk/>
              <pc:sldMasterMk cId="4154724525" sldId="2147483648"/>
              <pc:sldLayoutMk cId="1861615390" sldId="2147483651"/>
              <ac:spMk id="8" creationId="{12103AEA-C836-BB70-65E4-9FD48868CB04}"/>
            </ac:spMkLst>
          </pc:spChg>
          <pc:spChg chg="del">
            <ac:chgData name="Nthanda Manduwi" userId="68292817-a987-48e8-863a-61937d542322" providerId="ADAL" clId="{9D6722C2-5826-4095-A4A8-527D7740D342}" dt="2022-09-07T07:01:43.429" v="26" actId="21"/>
            <ac:spMkLst>
              <pc:docMk/>
              <pc:sldMasterMk cId="4154724525" sldId="2147483648"/>
              <pc:sldLayoutMk cId="1861615390" sldId="2147483651"/>
              <ac:spMk id="14" creationId="{10316039-AFCE-AE12-5C7B-BF0184C32B53}"/>
            </ac:spMkLst>
          </pc:spChg>
          <pc:spChg chg="del">
            <ac:chgData name="Nthanda Manduwi" userId="68292817-a987-48e8-863a-61937d542322" providerId="ADAL" clId="{9D6722C2-5826-4095-A4A8-527D7740D342}" dt="2022-09-07T07:01:43.429" v="26" actId="21"/>
            <ac:spMkLst>
              <pc:docMk/>
              <pc:sldMasterMk cId="4154724525" sldId="2147483648"/>
              <pc:sldLayoutMk cId="1861615390" sldId="2147483651"/>
              <ac:spMk id="15" creationId="{C672484D-E54F-1BAF-6F63-A775D2B7347B}"/>
            </ac:spMkLst>
          </pc:spChg>
          <pc:spChg chg="del">
            <ac:chgData name="Nthanda Manduwi" userId="68292817-a987-48e8-863a-61937d542322" providerId="ADAL" clId="{9D6722C2-5826-4095-A4A8-527D7740D342}" dt="2022-09-07T07:01:43.429" v="26" actId="21"/>
            <ac:spMkLst>
              <pc:docMk/>
              <pc:sldMasterMk cId="4154724525" sldId="2147483648"/>
              <pc:sldLayoutMk cId="1861615390" sldId="2147483651"/>
              <ac:spMk id="16" creationId="{090E72BA-6125-AEB5-09D6-5E4533D9CD84}"/>
            </ac:spMkLst>
          </pc:spChg>
          <pc:spChg chg="del">
            <ac:chgData name="Nthanda Manduwi" userId="68292817-a987-48e8-863a-61937d542322" providerId="ADAL" clId="{9D6722C2-5826-4095-A4A8-527D7740D342}" dt="2022-09-07T07:01:43.429" v="26" actId="21"/>
            <ac:spMkLst>
              <pc:docMk/>
              <pc:sldMasterMk cId="4154724525" sldId="2147483648"/>
              <pc:sldLayoutMk cId="1861615390" sldId="2147483651"/>
              <ac:spMk id="17" creationId="{0AE9C239-4B0F-6DD8-74D8-DD6F4BE296AD}"/>
            </ac:spMkLst>
          </pc:spChg>
          <pc:spChg chg="del">
            <ac:chgData name="Nthanda Manduwi" userId="68292817-a987-48e8-863a-61937d542322" providerId="ADAL" clId="{9D6722C2-5826-4095-A4A8-527D7740D342}" dt="2022-09-07T07:01:43.429" v="26" actId="21"/>
            <ac:spMkLst>
              <pc:docMk/>
              <pc:sldMasterMk cId="4154724525" sldId="2147483648"/>
              <pc:sldLayoutMk cId="1861615390" sldId="2147483651"/>
              <ac:spMk id="18" creationId="{1869B1B7-2BD8-EA24-F136-30210BE7711E}"/>
            </ac:spMkLst>
          </pc:spChg>
          <pc:picChg chg="add mod">
            <ac:chgData name="Nthanda Manduwi" userId="68292817-a987-48e8-863a-61937d542322" providerId="ADAL" clId="{9D6722C2-5826-4095-A4A8-527D7740D342}" dt="2022-09-07T07:01:48.347" v="29" actId="27614"/>
            <ac:picMkLst>
              <pc:docMk/>
              <pc:sldMasterMk cId="4154724525" sldId="2147483648"/>
              <pc:sldLayoutMk cId="1861615390" sldId="2147483651"/>
              <ac:picMk id="3" creationId="{D592FA2C-C178-0440-6831-01958213A396}"/>
            </ac:picMkLst>
          </pc:picChg>
        </pc:sldLayoutChg>
        <pc:sldLayoutChg chg="addSp delSp modSp mod">
          <pc:chgData name="Nthanda Manduwi" userId="68292817-a987-48e8-863a-61937d542322" providerId="ADAL" clId="{9D6722C2-5826-4095-A4A8-527D7740D342}" dt="2022-09-07T07:04:03.216" v="81"/>
          <pc:sldLayoutMkLst>
            <pc:docMk/>
            <pc:sldMasterMk cId="4154724525" sldId="2147483648"/>
            <pc:sldLayoutMk cId="2484179550" sldId="2147483652"/>
          </pc:sldLayoutMkLst>
          <pc:spChg chg="add mod">
            <ac:chgData name="Nthanda Manduwi" userId="68292817-a987-48e8-863a-61937d542322" providerId="ADAL" clId="{9D6722C2-5826-4095-A4A8-527D7740D342}" dt="2022-09-07T07:04:03.216" v="81"/>
            <ac:spMkLst>
              <pc:docMk/>
              <pc:sldMasterMk cId="4154724525" sldId="2147483648"/>
              <pc:sldLayoutMk cId="2484179550" sldId="2147483652"/>
              <ac:spMk id="4" creationId="{6F096200-4DDB-1FC4-1DAD-5C296B26759F}"/>
            </ac:spMkLst>
          </pc:spChg>
          <pc:spChg chg="add mod">
            <ac:chgData name="Nthanda Manduwi" userId="68292817-a987-48e8-863a-61937d542322" providerId="ADAL" clId="{9D6722C2-5826-4095-A4A8-527D7740D342}" dt="2022-09-07T07:04:03.216" v="81"/>
            <ac:spMkLst>
              <pc:docMk/>
              <pc:sldMasterMk cId="4154724525" sldId="2147483648"/>
              <pc:sldLayoutMk cId="2484179550" sldId="2147483652"/>
              <ac:spMk id="5" creationId="{36358D52-2935-F906-0477-E0AB6EAEC4B6}"/>
            </ac:spMkLst>
          </pc:spChg>
          <pc:spChg chg="add mod">
            <ac:chgData name="Nthanda Manduwi" userId="68292817-a987-48e8-863a-61937d542322" providerId="ADAL" clId="{9D6722C2-5826-4095-A4A8-527D7740D342}" dt="2022-09-07T07:04:03.216" v="81"/>
            <ac:spMkLst>
              <pc:docMk/>
              <pc:sldMasterMk cId="4154724525" sldId="2147483648"/>
              <pc:sldLayoutMk cId="2484179550" sldId="2147483652"/>
              <ac:spMk id="6" creationId="{8096295F-7499-B244-6FBA-597921C8FABA}"/>
            </ac:spMkLst>
          </pc:spChg>
          <pc:spChg chg="add mod">
            <ac:chgData name="Nthanda Manduwi" userId="68292817-a987-48e8-863a-61937d542322" providerId="ADAL" clId="{9D6722C2-5826-4095-A4A8-527D7740D342}" dt="2022-09-07T07:04:03.216" v="81"/>
            <ac:spMkLst>
              <pc:docMk/>
              <pc:sldMasterMk cId="4154724525" sldId="2147483648"/>
              <pc:sldLayoutMk cId="2484179550" sldId="2147483652"/>
              <ac:spMk id="7" creationId="{7435A3CB-73E1-5C7D-F8AF-A96CE2CBDFCF}"/>
            </ac:spMkLst>
          </pc:spChg>
          <pc:spChg chg="add mod">
            <ac:chgData name="Nthanda Manduwi" userId="68292817-a987-48e8-863a-61937d542322" providerId="ADAL" clId="{9D6722C2-5826-4095-A4A8-527D7740D342}" dt="2022-09-07T07:04:03.216" v="81"/>
            <ac:spMkLst>
              <pc:docMk/>
              <pc:sldMasterMk cId="4154724525" sldId="2147483648"/>
              <pc:sldLayoutMk cId="2484179550" sldId="2147483652"/>
              <ac:spMk id="8" creationId="{B6F90FAF-A071-162C-3CE9-CE914A288024}"/>
            </ac:spMkLst>
          </pc:spChg>
          <pc:spChg chg="add mod">
            <ac:chgData name="Nthanda Manduwi" userId="68292817-a987-48e8-863a-61937d542322" providerId="ADAL" clId="{9D6722C2-5826-4095-A4A8-527D7740D342}" dt="2022-09-07T07:04:03.216" v="81"/>
            <ac:spMkLst>
              <pc:docMk/>
              <pc:sldMasterMk cId="4154724525" sldId="2147483648"/>
              <pc:sldLayoutMk cId="2484179550" sldId="2147483652"/>
              <ac:spMk id="9" creationId="{AA22DE04-B4E9-D76B-921A-23F52BC29284}"/>
            </ac:spMkLst>
          </pc:spChg>
          <pc:spChg chg="del">
            <ac:chgData name="Nthanda Manduwi" userId="68292817-a987-48e8-863a-61937d542322" providerId="ADAL" clId="{9D6722C2-5826-4095-A4A8-527D7740D342}" dt="2022-09-07T07:03:50.712" v="71" actId="21"/>
            <ac:spMkLst>
              <pc:docMk/>
              <pc:sldMasterMk cId="4154724525" sldId="2147483648"/>
              <pc:sldLayoutMk cId="2484179550" sldId="2147483652"/>
              <ac:spMk id="13" creationId="{221D715C-A5D6-5C21-B12E-2C6608B4FDB2}"/>
            </ac:spMkLst>
          </pc:spChg>
          <pc:spChg chg="del">
            <ac:chgData name="Nthanda Manduwi" userId="68292817-a987-48e8-863a-61937d542322" providerId="ADAL" clId="{9D6722C2-5826-4095-A4A8-527D7740D342}" dt="2022-09-07T07:03:50.712" v="71" actId="21"/>
            <ac:spMkLst>
              <pc:docMk/>
              <pc:sldMasterMk cId="4154724525" sldId="2147483648"/>
              <pc:sldLayoutMk cId="2484179550" sldId="2147483652"/>
              <ac:spMk id="14" creationId="{34DC6F00-79C6-99A3-A1E0-13A455DA0AEE}"/>
            </ac:spMkLst>
          </pc:spChg>
          <pc:spChg chg="del">
            <ac:chgData name="Nthanda Manduwi" userId="68292817-a987-48e8-863a-61937d542322" providerId="ADAL" clId="{9D6722C2-5826-4095-A4A8-527D7740D342}" dt="2022-09-07T07:03:50.712" v="71" actId="21"/>
            <ac:spMkLst>
              <pc:docMk/>
              <pc:sldMasterMk cId="4154724525" sldId="2147483648"/>
              <pc:sldLayoutMk cId="2484179550" sldId="2147483652"/>
              <ac:spMk id="15" creationId="{8BE80C1B-EE67-3632-400A-40682B22BF18}"/>
            </ac:spMkLst>
          </pc:spChg>
          <pc:spChg chg="del">
            <ac:chgData name="Nthanda Manduwi" userId="68292817-a987-48e8-863a-61937d542322" providerId="ADAL" clId="{9D6722C2-5826-4095-A4A8-527D7740D342}" dt="2022-09-07T07:03:50.712" v="71" actId="21"/>
            <ac:spMkLst>
              <pc:docMk/>
              <pc:sldMasterMk cId="4154724525" sldId="2147483648"/>
              <pc:sldLayoutMk cId="2484179550" sldId="2147483652"/>
              <ac:spMk id="16" creationId="{C806F448-B7D3-91B2-58C2-833C5844E075}"/>
            </ac:spMkLst>
          </pc:spChg>
          <pc:spChg chg="del">
            <ac:chgData name="Nthanda Manduwi" userId="68292817-a987-48e8-863a-61937d542322" providerId="ADAL" clId="{9D6722C2-5826-4095-A4A8-527D7740D342}" dt="2022-09-07T07:03:50.712" v="71" actId="21"/>
            <ac:spMkLst>
              <pc:docMk/>
              <pc:sldMasterMk cId="4154724525" sldId="2147483648"/>
              <pc:sldLayoutMk cId="2484179550" sldId="2147483652"/>
              <ac:spMk id="17" creationId="{77DECD61-E670-3083-C870-D12E022EBFE8}"/>
            </ac:spMkLst>
          </pc:spChg>
          <pc:spChg chg="del">
            <ac:chgData name="Nthanda Manduwi" userId="68292817-a987-48e8-863a-61937d542322" providerId="ADAL" clId="{9D6722C2-5826-4095-A4A8-527D7740D342}" dt="2022-09-07T07:03:50.712" v="71" actId="21"/>
            <ac:spMkLst>
              <pc:docMk/>
              <pc:sldMasterMk cId="4154724525" sldId="2147483648"/>
              <pc:sldLayoutMk cId="2484179550" sldId="2147483652"/>
              <ac:spMk id="18" creationId="{DDD272D7-4497-2403-B0CF-E2580FF0D34F}"/>
            </ac:spMkLst>
          </pc:spChg>
          <pc:picChg chg="add mod">
            <ac:chgData name="Nthanda Manduwi" userId="68292817-a987-48e8-863a-61937d542322" providerId="ADAL" clId="{9D6722C2-5826-4095-A4A8-527D7740D342}" dt="2022-09-07T07:04:02.945" v="80" actId="962"/>
            <ac:picMkLst>
              <pc:docMk/>
              <pc:sldMasterMk cId="4154724525" sldId="2147483648"/>
              <pc:sldLayoutMk cId="2484179550" sldId="2147483652"/>
              <ac:picMk id="3" creationId="{7BB8C625-D69A-5E42-CFF0-7ED4D4BB0865}"/>
            </ac:picMkLst>
          </pc:picChg>
          <pc:picChg chg="del mod">
            <ac:chgData name="Nthanda Manduwi" userId="68292817-a987-48e8-863a-61937d542322" providerId="ADAL" clId="{9D6722C2-5826-4095-A4A8-527D7740D342}" dt="2022-09-07T07:03:57.300" v="77" actId="478"/>
            <ac:picMkLst>
              <pc:docMk/>
              <pc:sldMasterMk cId="4154724525" sldId="2147483648"/>
              <pc:sldLayoutMk cId="2484179550" sldId="2147483652"/>
              <ac:picMk id="10" creationId="{08A46273-E24F-EF4A-BE12-A0343F8ABC7A}"/>
            </ac:picMkLst>
          </pc:picChg>
          <pc:picChg chg="del mod">
            <ac:chgData name="Nthanda Manduwi" userId="68292817-a987-48e8-863a-61937d542322" providerId="ADAL" clId="{9D6722C2-5826-4095-A4A8-527D7740D342}" dt="2022-09-07T07:03:54.937" v="75" actId="478"/>
            <ac:picMkLst>
              <pc:docMk/>
              <pc:sldMasterMk cId="4154724525" sldId="2147483648"/>
              <pc:sldLayoutMk cId="2484179550" sldId="2147483652"/>
              <ac:picMk id="11" creationId="{3B0662A8-114F-4890-A4FE-E1774E52C9E9}"/>
            </ac:picMkLst>
          </pc:picChg>
          <pc:picChg chg="del mod">
            <ac:chgData name="Nthanda Manduwi" userId="68292817-a987-48e8-863a-61937d542322" providerId="ADAL" clId="{9D6722C2-5826-4095-A4A8-527D7740D342}" dt="2022-09-07T07:03:52.558" v="73" actId="478"/>
            <ac:picMkLst>
              <pc:docMk/>
              <pc:sldMasterMk cId="4154724525" sldId="2147483648"/>
              <pc:sldLayoutMk cId="2484179550" sldId="2147483652"/>
              <ac:picMk id="12" creationId="{CAA00E6D-FD37-AEB9-42F1-CD082DC7CACB}"/>
            </ac:picMkLst>
          </pc:picChg>
        </pc:sldLayoutChg>
        <pc:sldLayoutChg chg="addSp delSp modSp mod">
          <pc:chgData name="Nthanda Manduwi" userId="68292817-a987-48e8-863a-61937d542322" providerId="ADAL" clId="{9D6722C2-5826-4095-A4A8-527D7740D342}" dt="2022-09-07T07:07:34.714" v="135"/>
          <pc:sldLayoutMkLst>
            <pc:docMk/>
            <pc:sldMasterMk cId="4154724525" sldId="2147483648"/>
            <pc:sldLayoutMk cId="1459292540" sldId="2147483656"/>
          </pc:sldLayoutMkLst>
          <pc:spChg chg="add mod">
            <ac:chgData name="Nthanda Manduwi" userId="68292817-a987-48e8-863a-61937d542322" providerId="ADAL" clId="{9D6722C2-5826-4095-A4A8-527D7740D342}" dt="2022-09-07T07:07:34.714" v="135"/>
            <ac:spMkLst>
              <pc:docMk/>
              <pc:sldMasterMk cId="4154724525" sldId="2147483648"/>
              <pc:sldLayoutMk cId="1459292540" sldId="2147483656"/>
              <ac:spMk id="4" creationId="{96A97C60-B2CC-F6A2-3941-822A8058C6B3}"/>
            </ac:spMkLst>
          </pc:spChg>
          <pc:spChg chg="add mod">
            <ac:chgData name="Nthanda Manduwi" userId="68292817-a987-48e8-863a-61937d542322" providerId="ADAL" clId="{9D6722C2-5826-4095-A4A8-527D7740D342}" dt="2022-09-07T07:07:34.714" v="135"/>
            <ac:spMkLst>
              <pc:docMk/>
              <pc:sldMasterMk cId="4154724525" sldId="2147483648"/>
              <pc:sldLayoutMk cId="1459292540" sldId="2147483656"/>
              <ac:spMk id="5" creationId="{AC3FC954-370F-309A-8769-779BA1481A81}"/>
            </ac:spMkLst>
          </pc:spChg>
          <pc:spChg chg="add mod">
            <ac:chgData name="Nthanda Manduwi" userId="68292817-a987-48e8-863a-61937d542322" providerId="ADAL" clId="{9D6722C2-5826-4095-A4A8-527D7740D342}" dt="2022-09-07T07:07:34.714" v="135"/>
            <ac:spMkLst>
              <pc:docMk/>
              <pc:sldMasterMk cId="4154724525" sldId="2147483648"/>
              <pc:sldLayoutMk cId="1459292540" sldId="2147483656"/>
              <ac:spMk id="6" creationId="{0DB995C2-CD62-B439-C602-100E03ADD441}"/>
            </ac:spMkLst>
          </pc:spChg>
          <pc:spChg chg="add mod">
            <ac:chgData name="Nthanda Manduwi" userId="68292817-a987-48e8-863a-61937d542322" providerId="ADAL" clId="{9D6722C2-5826-4095-A4A8-527D7740D342}" dt="2022-09-07T07:07:34.714" v="135"/>
            <ac:spMkLst>
              <pc:docMk/>
              <pc:sldMasterMk cId="4154724525" sldId="2147483648"/>
              <pc:sldLayoutMk cId="1459292540" sldId="2147483656"/>
              <ac:spMk id="7" creationId="{AB17688C-5EA5-57BF-624D-F1623615051A}"/>
            </ac:spMkLst>
          </pc:spChg>
          <pc:spChg chg="add mod">
            <ac:chgData name="Nthanda Manduwi" userId="68292817-a987-48e8-863a-61937d542322" providerId="ADAL" clId="{9D6722C2-5826-4095-A4A8-527D7740D342}" dt="2022-09-07T07:07:34.714" v="135"/>
            <ac:spMkLst>
              <pc:docMk/>
              <pc:sldMasterMk cId="4154724525" sldId="2147483648"/>
              <pc:sldLayoutMk cId="1459292540" sldId="2147483656"/>
              <ac:spMk id="8" creationId="{E7B6F288-414E-8F29-CE18-6DB2DF244AAA}"/>
            </ac:spMkLst>
          </pc:spChg>
          <pc:spChg chg="add mod">
            <ac:chgData name="Nthanda Manduwi" userId="68292817-a987-48e8-863a-61937d542322" providerId="ADAL" clId="{9D6722C2-5826-4095-A4A8-527D7740D342}" dt="2022-09-07T07:07:34.714" v="135"/>
            <ac:spMkLst>
              <pc:docMk/>
              <pc:sldMasterMk cId="4154724525" sldId="2147483648"/>
              <pc:sldLayoutMk cId="1459292540" sldId="2147483656"/>
              <ac:spMk id="9" creationId="{FDF2FCD8-F6EF-304C-932A-9890B1E8ABE5}"/>
            </ac:spMkLst>
          </pc:spChg>
          <pc:spChg chg="del">
            <ac:chgData name="Nthanda Manduwi" userId="68292817-a987-48e8-863a-61937d542322" providerId="ADAL" clId="{9D6722C2-5826-4095-A4A8-527D7740D342}" dt="2022-09-07T07:07:27.359" v="129" actId="21"/>
            <ac:spMkLst>
              <pc:docMk/>
              <pc:sldMasterMk cId="4154724525" sldId="2147483648"/>
              <pc:sldLayoutMk cId="1459292540" sldId="2147483656"/>
              <ac:spMk id="16" creationId="{D6E347CB-45EA-991C-0C6F-75ED64F59113}"/>
            </ac:spMkLst>
          </pc:spChg>
          <pc:spChg chg="del">
            <ac:chgData name="Nthanda Manduwi" userId="68292817-a987-48e8-863a-61937d542322" providerId="ADAL" clId="{9D6722C2-5826-4095-A4A8-527D7740D342}" dt="2022-09-07T07:07:27.359" v="129" actId="21"/>
            <ac:spMkLst>
              <pc:docMk/>
              <pc:sldMasterMk cId="4154724525" sldId="2147483648"/>
              <pc:sldLayoutMk cId="1459292540" sldId="2147483656"/>
              <ac:spMk id="17" creationId="{F4F1435A-C26E-E8A8-747F-0501EDA7371C}"/>
            </ac:spMkLst>
          </pc:spChg>
          <pc:spChg chg="del">
            <ac:chgData name="Nthanda Manduwi" userId="68292817-a987-48e8-863a-61937d542322" providerId="ADAL" clId="{9D6722C2-5826-4095-A4A8-527D7740D342}" dt="2022-09-07T07:07:27.359" v="129" actId="21"/>
            <ac:spMkLst>
              <pc:docMk/>
              <pc:sldMasterMk cId="4154724525" sldId="2147483648"/>
              <pc:sldLayoutMk cId="1459292540" sldId="2147483656"/>
              <ac:spMk id="18" creationId="{22BDB707-D3DD-AD78-6EE4-BACA52354402}"/>
            </ac:spMkLst>
          </pc:spChg>
          <pc:spChg chg="del">
            <ac:chgData name="Nthanda Manduwi" userId="68292817-a987-48e8-863a-61937d542322" providerId="ADAL" clId="{9D6722C2-5826-4095-A4A8-527D7740D342}" dt="2022-09-07T07:07:27.359" v="129" actId="21"/>
            <ac:spMkLst>
              <pc:docMk/>
              <pc:sldMasterMk cId="4154724525" sldId="2147483648"/>
              <pc:sldLayoutMk cId="1459292540" sldId="2147483656"/>
              <ac:spMk id="19" creationId="{F332A2D7-C02F-7A05-2A48-8DEA836892BA}"/>
            </ac:spMkLst>
          </pc:spChg>
          <pc:spChg chg="del">
            <ac:chgData name="Nthanda Manduwi" userId="68292817-a987-48e8-863a-61937d542322" providerId="ADAL" clId="{9D6722C2-5826-4095-A4A8-527D7740D342}" dt="2022-09-07T07:07:27.359" v="129" actId="21"/>
            <ac:spMkLst>
              <pc:docMk/>
              <pc:sldMasterMk cId="4154724525" sldId="2147483648"/>
              <pc:sldLayoutMk cId="1459292540" sldId="2147483656"/>
              <ac:spMk id="20" creationId="{6B17A243-C111-F330-0AE3-8D65F517AB79}"/>
            </ac:spMkLst>
          </pc:spChg>
          <pc:spChg chg="del">
            <ac:chgData name="Nthanda Manduwi" userId="68292817-a987-48e8-863a-61937d542322" providerId="ADAL" clId="{9D6722C2-5826-4095-A4A8-527D7740D342}" dt="2022-09-07T07:07:27.359" v="129" actId="21"/>
            <ac:spMkLst>
              <pc:docMk/>
              <pc:sldMasterMk cId="4154724525" sldId="2147483648"/>
              <pc:sldLayoutMk cId="1459292540" sldId="2147483656"/>
              <ac:spMk id="21" creationId="{C4E65D24-7F65-1C54-C133-71AFE8864FBD}"/>
            </ac:spMkLst>
          </pc:spChg>
          <pc:picChg chg="add mod">
            <ac:chgData name="Nthanda Manduwi" userId="68292817-a987-48e8-863a-61937d542322" providerId="ADAL" clId="{9D6722C2-5826-4095-A4A8-527D7740D342}" dt="2022-09-07T07:07:32.586" v="134" actId="962"/>
            <ac:picMkLst>
              <pc:docMk/>
              <pc:sldMasterMk cId="4154724525" sldId="2147483648"/>
              <pc:sldLayoutMk cId="1459292540" sldId="2147483656"/>
              <ac:picMk id="3" creationId="{864A6B29-3D6A-29C8-6F05-1E93D49C5BA2}"/>
            </ac:picMkLst>
          </pc:picChg>
          <pc:picChg chg="del mod">
            <ac:chgData name="Nthanda Manduwi" userId="68292817-a987-48e8-863a-61937d542322" providerId="ADAL" clId="{9D6722C2-5826-4095-A4A8-527D7740D342}" dt="2022-09-07T07:07:28.851" v="131" actId="478"/>
            <ac:picMkLst>
              <pc:docMk/>
              <pc:sldMasterMk cId="4154724525" sldId="2147483648"/>
              <pc:sldLayoutMk cId="1459292540" sldId="2147483656"/>
              <ac:picMk id="15" creationId="{C09BAC72-5D98-EC6B-911B-8DB1CE06DD2D}"/>
            </ac:picMkLst>
          </pc:picChg>
        </pc:sldLayoutChg>
        <pc:sldLayoutChg chg="addSp delSp modSp mod">
          <pc:chgData name="Nthanda Manduwi" userId="68292817-a987-48e8-863a-61937d542322" providerId="ADAL" clId="{9D6722C2-5826-4095-A4A8-527D7740D342}" dt="2022-09-08T15:58:14.793" v="172" actId="478"/>
          <pc:sldLayoutMkLst>
            <pc:docMk/>
            <pc:sldMasterMk cId="4154724525" sldId="2147483648"/>
            <pc:sldLayoutMk cId="906983530" sldId="2147483662"/>
          </pc:sldLayoutMkLst>
          <pc:spChg chg="add del mod">
            <ac:chgData name="Nthanda Manduwi" userId="68292817-a987-48e8-863a-61937d542322" providerId="ADAL" clId="{9D6722C2-5826-4095-A4A8-527D7740D342}" dt="2022-09-07T07:07:16.616" v="127" actId="21"/>
            <ac:spMkLst>
              <pc:docMk/>
              <pc:sldMasterMk cId="4154724525" sldId="2147483648"/>
              <pc:sldLayoutMk cId="906983530" sldId="2147483662"/>
              <ac:spMk id="4" creationId="{A8535FB2-38C9-E8C6-316B-B20F69C6BC3C}"/>
            </ac:spMkLst>
          </pc:spChg>
          <pc:spChg chg="add del mod">
            <ac:chgData name="Nthanda Manduwi" userId="68292817-a987-48e8-863a-61937d542322" providerId="ADAL" clId="{9D6722C2-5826-4095-A4A8-527D7740D342}" dt="2022-09-07T07:07:16.616" v="127" actId="21"/>
            <ac:spMkLst>
              <pc:docMk/>
              <pc:sldMasterMk cId="4154724525" sldId="2147483648"/>
              <pc:sldLayoutMk cId="906983530" sldId="2147483662"/>
              <ac:spMk id="5" creationId="{0A3A6AA9-B5A4-B82B-EFA2-31E6BC83857F}"/>
            </ac:spMkLst>
          </pc:spChg>
          <pc:spChg chg="add del mod">
            <ac:chgData name="Nthanda Manduwi" userId="68292817-a987-48e8-863a-61937d542322" providerId="ADAL" clId="{9D6722C2-5826-4095-A4A8-527D7740D342}" dt="2022-09-07T07:07:16.616" v="127" actId="21"/>
            <ac:spMkLst>
              <pc:docMk/>
              <pc:sldMasterMk cId="4154724525" sldId="2147483648"/>
              <pc:sldLayoutMk cId="906983530" sldId="2147483662"/>
              <ac:spMk id="6" creationId="{BBDB7ACB-68CC-D160-6A90-04B142608284}"/>
            </ac:spMkLst>
          </pc:spChg>
          <pc:spChg chg="add del mod">
            <ac:chgData name="Nthanda Manduwi" userId="68292817-a987-48e8-863a-61937d542322" providerId="ADAL" clId="{9D6722C2-5826-4095-A4A8-527D7740D342}" dt="2022-09-07T07:07:16.616" v="127" actId="21"/>
            <ac:spMkLst>
              <pc:docMk/>
              <pc:sldMasterMk cId="4154724525" sldId="2147483648"/>
              <pc:sldLayoutMk cId="906983530" sldId="2147483662"/>
              <ac:spMk id="7" creationId="{1B87CB8A-E735-06A3-F80E-A7FC63CEDE90}"/>
            </ac:spMkLst>
          </pc:spChg>
          <pc:spChg chg="del">
            <ac:chgData name="Nthanda Manduwi" userId="68292817-a987-48e8-863a-61937d542322" providerId="ADAL" clId="{9D6722C2-5826-4095-A4A8-527D7740D342}" dt="2022-09-07T07:04:18.943" v="82" actId="21"/>
            <ac:spMkLst>
              <pc:docMk/>
              <pc:sldMasterMk cId="4154724525" sldId="2147483648"/>
              <pc:sldLayoutMk cId="906983530" sldId="2147483662"/>
              <ac:spMk id="9" creationId="{3E891626-B5B4-2C88-AE25-F2123CE54788}"/>
            </ac:spMkLst>
          </pc:spChg>
          <pc:spChg chg="del">
            <ac:chgData name="Nthanda Manduwi" userId="68292817-a987-48e8-863a-61937d542322" providerId="ADAL" clId="{9D6722C2-5826-4095-A4A8-527D7740D342}" dt="2022-09-07T07:04:18.943" v="82" actId="21"/>
            <ac:spMkLst>
              <pc:docMk/>
              <pc:sldMasterMk cId="4154724525" sldId="2147483648"/>
              <pc:sldLayoutMk cId="906983530" sldId="2147483662"/>
              <ac:spMk id="10" creationId="{551C6435-F65D-F48F-F83E-714453ACC7EB}"/>
            </ac:spMkLst>
          </pc:spChg>
          <pc:spChg chg="add del mod">
            <ac:chgData name="Nthanda Manduwi" userId="68292817-a987-48e8-863a-61937d542322" providerId="ADAL" clId="{9D6722C2-5826-4095-A4A8-527D7740D342}" dt="2022-09-07T07:07:16.616" v="127" actId="21"/>
            <ac:spMkLst>
              <pc:docMk/>
              <pc:sldMasterMk cId="4154724525" sldId="2147483648"/>
              <pc:sldLayoutMk cId="906983530" sldId="2147483662"/>
              <ac:spMk id="11" creationId="{5F845A8D-0441-CDE1-1EEB-6A379D9240D0}"/>
            </ac:spMkLst>
          </pc:spChg>
          <pc:spChg chg="del">
            <ac:chgData name="Nthanda Manduwi" userId="68292817-a987-48e8-863a-61937d542322" providerId="ADAL" clId="{9D6722C2-5826-4095-A4A8-527D7740D342}" dt="2022-09-07T07:04:18.943" v="82" actId="21"/>
            <ac:spMkLst>
              <pc:docMk/>
              <pc:sldMasterMk cId="4154724525" sldId="2147483648"/>
              <pc:sldLayoutMk cId="906983530" sldId="2147483662"/>
              <ac:spMk id="14" creationId="{1AF1ED15-D78C-3100-631E-237B97DCE921}"/>
            </ac:spMkLst>
          </pc:spChg>
          <pc:spChg chg="del">
            <ac:chgData name="Nthanda Manduwi" userId="68292817-a987-48e8-863a-61937d542322" providerId="ADAL" clId="{9D6722C2-5826-4095-A4A8-527D7740D342}" dt="2022-09-07T07:04:18.943" v="82" actId="21"/>
            <ac:spMkLst>
              <pc:docMk/>
              <pc:sldMasterMk cId="4154724525" sldId="2147483648"/>
              <pc:sldLayoutMk cId="906983530" sldId="2147483662"/>
              <ac:spMk id="15" creationId="{6E4EBCE2-FFCB-5B64-00EE-C0513FEAF425}"/>
            </ac:spMkLst>
          </pc:spChg>
          <pc:spChg chg="del">
            <ac:chgData name="Nthanda Manduwi" userId="68292817-a987-48e8-863a-61937d542322" providerId="ADAL" clId="{9D6722C2-5826-4095-A4A8-527D7740D342}" dt="2022-09-07T07:04:18.943" v="82" actId="21"/>
            <ac:spMkLst>
              <pc:docMk/>
              <pc:sldMasterMk cId="4154724525" sldId="2147483648"/>
              <pc:sldLayoutMk cId="906983530" sldId="2147483662"/>
              <ac:spMk id="16" creationId="{964DEF3E-9B1C-1E86-408F-8BC5DBD40E08}"/>
            </ac:spMkLst>
          </pc:spChg>
          <pc:spChg chg="add mod">
            <ac:chgData name="Nthanda Manduwi" userId="68292817-a987-48e8-863a-61937d542322" providerId="ADAL" clId="{9D6722C2-5826-4095-A4A8-527D7740D342}" dt="2022-09-07T07:07:17.007" v="128"/>
            <ac:spMkLst>
              <pc:docMk/>
              <pc:sldMasterMk cId="4154724525" sldId="2147483648"/>
              <pc:sldLayoutMk cId="906983530" sldId="2147483662"/>
              <ac:spMk id="19" creationId="{8A2090A4-04C3-0A21-81FB-858C3CB9183B}"/>
            </ac:spMkLst>
          </pc:spChg>
          <pc:spChg chg="add mod">
            <ac:chgData name="Nthanda Manduwi" userId="68292817-a987-48e8-863a-61937d542322" providerId="ADAL" clId="{9D6722C2-5826-4095-A4A8-527D7740D342}" dt="2022-09-07T07:07:17.007" v="128"/>
            <ac:spMkLst>
              <pc:docMk/>
              <pc:sldMasterMk cId="4154724525" sldId="2147483648"/>
              <pc:sldLayoutMk cId="906983530" sldId="2147483662"/>
              <ac:spMk id="20" creationId="{F4047561-8914-8C95-3371-FF408A7AF910}"/>
            </ac:spMkLst>
          </pc:spChg>
          <pc:spChg chg="add mod">
            <ac:chgData name="Nthanda Manduwi" userId="68292817-a987-48e8-863a-61937d542322" providerId="ADAL" clId="{9D6722C2-5826-4095-A4A8-527D7740D342}" dt="2022-09-07T07:07:17.007" v="128"/>
            <ac:spMkLst>
              <pc:docMk/>
              <pc:sldMasterMk cId="4154724525" sldId="2147483648"/>
              <pc:sldLayoutMk cId="906983530" sldId="2147483662"/>
              <ac:spMk id="21" creationId="{38146653-6691-D093-1770-092058AE2664}"/>
            </ac:spMkLst>
          </pc:spChg>
          <pc:spChg chg="add mod">
            <ac:chgData name="Nthanda Manduwi" userId="68292817-a987-48e8-863a-61937d542322" providerId="ADAL" clId="{9D6722C2-5826-4095-A4A8-527D7740D342}" dt="2022-09-07T07:07:17.007" v="128"/>
            <ac:spMkLst>
              <pc:docMk/>
              <pc:sldMasterMk cId="4154724525" sldId="2147483648"/>
              <pc:sldLayoutMk cId="906983530" sldId="2147483662"/>
              <ac:spMk id="22" creationId="{8BDE315B-9E75-4C43-2BB0-4E5E20C3621B}"/>
            </ac:spMkLst>
          </pc:spChg>
          <pc:spChg chg="add mod">
            <ac:chgData name="Nthanda Manduwi" userId="68292817-a987-48e8-863a-61937d542322" providerId="ADAL" clId="{9D6722C2-5826-4095-A4A8-527D7740D342}" dt="2022-09-07T07:07:17.007" v="128"/>
            <ac:spMkLst>
              <pc:docMk/>
              <pc:sldMasterMk cId="4154724525" sldId="2147483648"/>
              <pc:sldLayoutMk cId="906983530" sldId="2147483662"/>
              <ac:spMk id="23" creationId="{E298F9EB-5120-AE27-DB64-EF955C047CD0}"/>
            </ac:spMkLst>
          </pc:spChg>
          <pc:picChg chg="add mod">
            <ac:chgData name="Nthanda Manduwi" userId="68292817-a987-48e8-863a-61937d542322" providerId="ADAL" clId="{9D6722C2-5826-4095-A4A8-527D7740D342}" dt="2022-09-07T07:05:08.393" v="95" actId="1076"/>
            <ac:picMkLst>
              <pc:docMk/>
              <pc:sldMasterMk cId="4154724525" sldId="2147483648"/>
              <pc:sldLayoutMk cId="906983530" sldId="2147483662"/>
              <ac:picMk id="3" creationId="{1C4621CC-6DAE-C063-3E48-5BBAD34BAC2C}"/>
            </ac:picMkLst>
          </pc:picChg>
          <pc:picChg chg="del mod">
            <ac:chgData name="Nthanda Manduwi" userId="68292817-a987-48e8-863a-61937d542322" providerId="ADAL" clId="{9D6722C2-5826-4095-A4A8-527D7740D342}" dt="2022-09-07T07:04:23.013" v="84" actId="478"/>
            <ac:picMkLst>
              <pc:docMk/>
              <pc:sldMasterMk cId="4154724525" sldId="2147483648"/>
              <pc:sldLayoutMk cId="906983530" sldId="2147483662"/>
              <ac:picMk id="8" creationId="{2876B928-E2F6-86E2-0665-7FD5E31EDF01}"/>
            </ac:picMkLst>
          </pc:picChg>
          <pc:picChg chg="del mod">
            <ac:chgData name="Nthanda Manduwi" userId="68292817-a987-48e8-863a-61937d542322" providerId="ADAL" clId="{9D6722C2-5826-4095-A4A8-527D7740D342}" dt="2022-09-07T07:04:24.630" v="86" actId="478"/>
            <ac:picMkLst>
              <pc:docMk/>
              <pc:sldMasterMk cId="4154724525" sldId="2147483648"/>
              <pc:sldLayoutMk cId="906983530" sldId="2147483662"/>
              <ac:picMk id="13" creationId="{16C338A6-2A83-4143-BC90-BD4D43B26964}"/>
            </ac:picMkLst>
          </pc:picChg>
          <pc:picChg chg="del">
            <ac:chgData name="Nthanda Manduwi" userId="68292817-a987-48e8-863a-61937d542322" providerId="ADAL" clId="{9D6722C2-5826-4095-A4A8-527D7740D342}" dt="2022-09-07T07:05:03.077" v="94" actId="21"/>
            <ac:picMkLst>
              <pc:docMk/>
              <pc:sldMasterMk cId="4154724525" sldId="2147483648"/>
              <pc:sldLayoutMk cId="906983530" sldId="2147483662"/>
              <ac:picMk id="17" creationId="{F81C71E2-11FC-4C20-940C-DA779DE2FE7E}"/>
            </ac:picMkLst>
          </pc:picChg>
          <pc:picChg chg="add del mod">
            <ac:chgData name="Nthanda Manduwi" userId="68292817-a987-48e8-863a-61937d542322" providerId="ADAL" clId="{9D6722C2-5826-4095-A4A8-527D7740D342}" dt="2022-09-08T15:58:14.793" v="172" actId="478"/>
            <ac:picMkLst>
              <pc:docMk/>
              <pc:sldMasterMk cId="4154724525" sldId="2147483648"/>
              <pc:sldLayoutMk cId="906983530" sldId="2147483662"/>
              <ac:picMk id="18" creationId="{5B4409EE-85BE-92EE-8FAA-004C429C7227}"/>
            </ac:picMkLst>
          </pc:picChg>
        </pc:sldLayoutChg>
        <pc:sldLayoutChg chg="addSp delSp modSp mod">
          <pc:chgData name="Nthanda Manduwi" userId="68292817-a987-48e8-863a-61937d542322" providerId="ADAL" clId="{9D6722C2-5826-4095-A4A8-527D7740D342}" dt="2022-09-07T07:06:16.345" v="107" actId="962"/>
          <pc:sldLayoutMkLst>
            <pc:docMk/>
            <pc:sldMasterMk cId="4154724525" sldId="2147483648"/>
            <pc:sldLayoutMk cId="3029201279" sldId="2147483663"/>
          </pc:sldLayoutMkLst>
          <pc:spChg chg="add mod">
            <ac:chgData name="Nthanda Manduwi" userId="68292817-a987-48e8-863a-61937d542322" providerId="ADAL" clId="{9D6722C2-5826-4095-A4A8-527D7740D342}" dt="2022-09-07T07:06:16.345" v="107" actId="962"/>
            <ac:spMkLst>
              <pc:docMk/>
              <pc:sldMasterMk cId="4154724525" sldId="2147483648"/>
              <pc:sldLayoutMk cId="3029201279" sldId="2147483663"/>
              <ac:spMk id="4" creationId="{943B1077-04BD-30EE-6ACA-9FE22E92FECB}"/>
            </ac:spMkLst>
          </pc:spChg>
          <pc:spChg chg="add mod">
            <ac:chgData name="Nthanda Manduwi" userId="68292817-a987-48e8-863a-61937d542322" providerId="ADAL" clId="{9D6722C2-5826-4095-A4A8-527D7740D342}" dt="2022-09-07T07:06:16.345" v="107" actId="962"/>
            <ac:spMkLst>
              <pc:docMk/>
              <pc:sldMasterMk cId="4154724525" sldId="2147483648"/>
              <pc:sldLayoutMk cId="3029201279" sldId="2147483663"/>
              <ac:spMk id="5" creationId="{9C284A11-5CCA-B3D7-7EE0-3ACBCE769CF7}"/>
            </ac:spMkLst>
          </pc:spChg>
          <pc:spChg chg="add mod">
            <ac:chgData name="Nthanda Manduwi" userId="68292817-a987-48e8-863a-61937d542322" providerId="ADAL" clId="{9D6722C2-5826-4095-A4A8-527D7740D342}" dt="2022-09-07T07:06:16.345" v="107" actId="962"/>
            <ac:spMkLst>
              <pc:docMk/>
              <pc:sldMasterMk cId="4154724525" sldId="2147483648"/>
              <pc:sldLayoutMk cId="3029201279" sldId="2147483663"/>
              <ac:spMk id="6" creationId="{6244682A-A09B-EC75-3C1E-6E604D526315}"/>
            </ac:spMkLst>
          </pc:spChg>
          <pc:spChg chg="add mod">
            <ac:chgData name="Nthanda Manduwi" userId="68292817-a987-48e8-863a-61937d542322" providerId="ADAL" clId="{9D6722C2-5826-4095-A4A8-527D7740D342}" dt="2022-09-07T07:06:16.345" v="107" actId="962"/>
            <ac:spMkLst>
              <pc:docMk/>
              <pc:sldMasterMk cId="4154724525" sldId="2147483648"/>
              <pc:sldLayoutMk cId="3029201279" sldId="2147483663"/>
              <ac:spMk id="7" creationId="{54D860CB-D8DC-DBBA-C692-CA468DA3DCA4}"/>
            </ac:spMkLst>
          </pc:spChg>
          <pc:spChg chg="del">
            <ac:chgData name="Nthanda Manduwi" userId="68292817-a987-48e8-863a-61937d542322" providerId="ADAL" clId="{9D6722C2-5826-4095-A4A8-527D7740D342}" dt="2022-09-07T07:06:06.878" v="97" actId="21"/>
            <ac:spMkLst>
              <pc:docMk/>
              <pc:sldMasterMk cId="4154724525" sldId="2147483648"/>
              <pc:sldLayoutMk cId="3029201279" sldId="2147483663"/>
              <ac:spMk id="9" creationId="{3E891626-B5B4-2C88-AE25-F2123CE54788}"/>
            </ac:spMkLst>
          </pc:spChg>
          <pc:spChg chg="del">
            <ac:chgData name="Nthanda Manduwi" userId="68292817-a987-48e8-863a-61937d542322" providerId="ADAL" clId="{9D6722C2-5826-4095-A4A8-527D7740D342}" dt="2022-09-07T07:06:06.878" v="97" actId="21"/>
            <ac:spMkLst>
              <pc:docMk/>
              <pc:sldMasterMk cId="4154724525" sldId="2147483648"/>
              <pc:sldLayoutMk cId="3029201279" sldId="2147483663"/>
              <ac:spMk id="10" creationId="{551C6435-F65D-F48F-F83E-714453ACC7EB}"/>
            </ac:spMkLst>
          </pc:spChg>
          <pc:spChg chg="add mod">
            <ac:chgData name="Nthanda Manduwi" userId="68292817-a987-48e8-863a-61937d542322" providerId="ADAL" clId="{9D6722C2-5826-4095-A4A8-527D7740D342}" dt="2022-09-07T07:06:16.345" v="107" actId="962"/>
            <ac:spMkLst>
              <pc:docMk/>
              <pc:sldMasterMk cId="4154724525" sldId="2147483648"/>
              <pc:sldLayoutMk cId="3029201279" sldId="2147483663"/>
              <ac:spMk id="11" creationId="{705BB8F6-F53C-8AB9-6FA0-186A6477D7C9}"/>
            </ac:spMkLst>
          </pc:spChg>
          <pc:spChg chg="del">
            <ac:chgData name="Nthanda Manduwi" userId="68292817-a987-48e8-863a-61937d542322" providerId="ADAL" clId="{9D6722C2-5826-4095-A4A8-527D7740D342}" dt="2022-09-07T07:06:06.878" v="97" actId="21"/>
            <ac:spMkLst>
              <pc:docMk/>
              <pc:sldMasterMk cId="4154724525" sldId="2147483648"/>
              <pc:sldLayoutMk cId="3029201279" sldId="2147483663"/>
              <ac:spMk id="14" creationId="{1AF1ED15-D78C-3100-631E-237B97DCE921}"/>
            </ac:spMkLst>
          </pc:spChg>
          <pc:spChg chg="del">
            <ac:chgData name="Nthanda Manduwi" userId="68292817-a987-48e8-863a-61937d542322" providerId="ADAL" clId="{9D6722C2-5826-4095-A4A8-527D7740D342}" dt="2022-09-07T07:06:06.878" v="97" actId="21"/>
            <ac:spMkLst>
              <pc:docMk/>
              <pc:sldMasterMk cId="4154724525" sldId="2147483648"/>
              <pc:sldLayoutMk cId="3029201279" sldId="2147483663"/>
              <ac:spMk id="15" creationId="{6E4EBCE2-FFCB-5B64-00EE-C0513FEAF425}"/>
            </ac:spMkLst>
          </pc:spChg>
          <pc:spChg chg="del">
            <ac:chgData name="Nthanda Manduwi" userId="68292817-a987-48e8-863a-61937d542322" providerId="ADAL" clId="{9D6722C2-5826-4095-A4A8-527D7740D342}" dt="2022-09-07T07:06:06.878" v="97" actId="21"/>
            <ac:spMkLst>
              <pc:docMk/>
              <pc:sldMasterMk cId="4154724525" sldId="2147483648"/>
              <pc:sldLayoutMk cId="3029201279" sldId="2147483663"/>
              <ac:spMk id="16" creationId="{964DEF3E-9B1C-1E86-408F-8BC5DBD40E08}"/>
            </ac:spMkLst>
          </pc:spChg>
          <pc:picChg chg="add mod">
            <ac:chgData name="Nthanda Manduwi" userId="68292817-a987-48e8-863a-61937d542322" providerId="ADAL" clId="{9D6722C2-5826-4095-A4A8-527D7740D342}" dt="2022-09-07T07:06:16.345" v="106" actId="27614"/>
            <ac:picMkLst>
              <pc:docMk/>
              <pc:sldMasterMk cId="4154724525" sldId="2147483648"/>
              <pc:sldLayoutMk cId="3029201279" sldId="2147483663"/>
              <ac:picMk id="3" creationId="{3824DD81-A424-4362-F926-3D117857BB48}"/>
            </ac:picMkLst>
          </pc:picChg>
          <pc:picChg chg="del mod">
            <ac:chgData name="Nthanda Manduwi" userId="68292817-a987-48e8-863a-61937d542322" providerId="ADAL" clId="{9D6722C2-5826-4095-A4A8-527D7740D342}" dt="2022-09-07T07:06:08.608" v="99" actId="478"/>
            <ac:picMkLst>
              <pc:docMk/>
              <pc:sldMasterMk cId="4154724525" sldId="2147483648"/>
              <pc:sldLayoutMk cId="3029201279" sldId="2147483663"/>
              <ac:picMk id="8" creationId="{2876B928-E2F6-86E2-0665-7FD5E31EDF01}"/>
            </ac:picMkLst>
          </pc:picChg>
          <pc:picChg chg="del mod">
            <ac:chgData name="Nthanda Manduwi" userId="68292817-a987-48e8-863a-61937d542322" providerId="ADAL" clId="{9D6722C2-5826-4095-A4A8-527D7740D342}" dt="2022-09-07T07:06:11.940" v="103" actId="478"/>
            <ac:picMkLst>
              <pc:docMk/>
              <pc:sldMasterMk cId="4154724525" sldId="2147483648"/>
              <pc:sldLayoutMk cId="3029201279" sldId="2147483663"/>
              <ac:picMk id="12" creationId="{792E5C71-3B66-E24E-9046-DD3BBDFB4373}"/>
            </ac:picMkLst>
          </pc:picChg>
          <pc:picChg chg="del mod">
            <ac:chgData name="Nthanda Manduwi" userId="68292817-a987-48e8-863a-61937d542322" providerId="ADAL" clId="{9D6722C2-5826-4095-A4A8-527D7740D342}" dt="2022-09-07T07:06:10.221" v="101" actId="478"/>
            <ac:picMkLst>
              <pc:docMk/>
              <pc:sldMasterMk cId="4154724525" sldId="2147483648"/>
              <pc:sldLayoutMk cId="3029201279" sldId="2147483663"/>
              <ac:picMk id="13" creationId="{16C338A6-2A83-4143-BC90-BD4D43B26964}"/>
            </ac:picMkLst>
          </pc:picChg>
        </pc:sldLayoutChg>
        <pc:sldLayoutChg chg="addSp delSp modSp mod">
          <pc:chgData name="Nthanda Manduwi" userId="68292817-a987-48e8-863a-61937d542322" providerId="ADAL" clId="{9D6722C2-5826-4095-A4A8-527D7740D342}" dt="2022-09-08T15:58:17.987" v="173" actId="478"/>
          <pc:sldLayoutMkLst>
            <pc:docMk/>
            <pc:sldMasterMk cId="4154724525" sldId="2147483648"/>
            <pc:sldLayoutMk cId="66308183" sldId="2147483664"/>
          </pc:sldLayoutMkLst>
          <pc:spChg chg="add del mod">
            <ac:chgData name="Nthanda Manduwi" userId="68292817-a987-48e8-863a-61937d542322" providerId="ADAL" clId="{9D6722C2-5826-4095-A4A8-527D7740D342}" dt="2022-09-07T07:07:08.642" v="125" actId="21"/>
            <ac:spMkLst>
              <pc:docMk/>
              <pc:sldMasterMk cId="4154724525" sldId="2147483648"/>
              <pc:sldLayoutMk cId="66308183" sldId="2147483664"/>
              <ac:spMk id="4" creationId="{6F48F10B-2E51-D7F1-7DF7-19CC1418263B}"/>
            </ac:spMkLst>
          </pc:spChg>
          <pc:spChg chg="add del mod">
            <ac:chgData name="Nthanda Manduwi" userId="68292817-a987-48e8-863a-61937d542322" providerId="ADAL" clId="{9D6722C2-5826-4095-A4A8-527D7740D342}" dt="2022-09-07T07:07:08.642" v="125" actId="21"/>
            <ac:spMkLst>
              <pc:docMk/>
              <pc:sldMasterMk cId="4154724525" sldId="2147483648"/>
              <pc:sldLayoutMk cId="66308183" sldId="2147483664"/>
              <ac:spMk id="5" creationId="{8A50C05D-D51C-8BFA-A397-7833A6175405}"/>
            </ac:spMkLst>
          </pc:spChg>
          <pc:spChg chg="add del mod">
            <ac:chgData name="Nthanda Manduwi" userId="68292817-a987-48e8-863a-61937d542322" providerId="ADAL" clId="{9D6722C2-5826-4095-A4A8-527D7740D342}" dt="2022-09-07T07:07:08.642" v="125" actId="21"/>
            <ac:spMkLst>
              <pc:docMk/>
              <pc:sldMasterMk cId="4154724525" sldId="2147483648"/>
              <pc:sldLayoutMk cId="66308183" sldId="2147483664"/>
              <ac:spMk id="6" creationId="{B1F56501-5762-A838-F59F-2A78AB1DFC4D}"/>
            </ac:spMkLst>
          </pc:spChg>
          <pc:spChg chg="add del mod">
            <ac:chgData name="Nthanda Manduwi" userId="68292817-a987-48e8-863a-61937d542322" providerId="ADAL" clId="{9D6722C2-5826-4095-A4A8-527D7740D342}" dt="2022-09-07T07:07:08.642" v="125" actId="21"/>
            <ac:spMkLst>
              <pc:docMk/>
              <pc:sldMasterMk cId="4154724525" sldId="2147483648"/>
              <pc:sldLayoutMk cId="66308183" sldId="2147483664"/>
              <ac:spMk id="7" creationId="{A12AB44E-50DE-4C9B-8990-A37BB45A2A2A}"/>
            </ac:spMkLst>
          </pc:spChg>
          <pc:spChg chg="add del mod">
            <ac:chgData name="Nthanda Manduwi" userId="68292817-a987-48e8-863a-61937d542322" providerId="ADAL" clId="{9D6722C2-5826-4095-A4A8-527D7740D342}" dt="2022-09-07T07:07:08.642" v="125" actId="21"/>
            <ac:spMkLst>
              <pc:docMk/>
              <pc:sldMasterMk cId="4154724525" sldId="2147483648"/>
              <pc:sldLayoutMk cId="66308183" sldId="2147483664"/>
              <ac:spMk id="8" creationId="{C033661E-0D04-07EF-05EA-08C6EC337845}"/>
            </ac:spMkLst>
          </pc:spChg>
          <pc:spChg chg="add del mod">
            <ac:chgData name="Nthanda Manduwi" userId="68292817-a987-48e8-863a-61937d542322" providerId="ADAL" clId="{9D6722C2-5826-4095-A4A8-527D7740D342}" dt="2022-09-07T07:07:08.642" v="125" actId="21"/>
            <ac:spMkLst>
              <pc:docMk/>
              <pc:sldMasterMk cId="4154724525" sldId="2147483648"/>
              <pc:sldLayoutMk cId="66308183" sldId="2147483664"/>
              <ac:spMk id="9" creationId="{EE5A905D-A470-E5CE-CFAB-53CCDD9ED054}"/>
            </ac:spMkLst>
          </pc:spChg>
          <pc:spChg chg="add del">
            <ac:chgData name="Nthanda Manduwi" userId="68292817-a987-48e8-863a-61937d542322" providerId="ADAL" clId="{9D6722C2-5826-4095-A4A8-527D7740D342}" dt="2022-09-07T07:06:29.560" v="110" actId="21"/>
            <ac:spMkLst>
              <pc:docMk/>
              <pc:sldMasterMk cId="4154724525" sldId="2147483648"/>
              <pc:sldLayoutMk cId="66308183" sldId="2147483664"/>
              <ac:spMk id="13" creationId="{221D715C-A5D6-5C21-B12E-2C6608B4FDB2}"/>
            </ac:spMkLst>
          </pc:spChg>
          <pc:spChg chg="del">
            <ac:chgData name="Nthanda Manduwi" userId="68292817-a987-48e8-863a-61937d542322" providerId="ADAL" clId="{9D6722C2-5826-4095-A4A8-527D7740D342}" dt="2022-09-07T07:06:29.560" v="110" actId="21"/>
            <ac:spMkLst>
              <pc:docMk/>
              <pc:sldMasterMk cId="4154724525" sldId="2147483648"/>
              <pc:sldLayoutMk cId="66308183" sldId="2147483664"/>
              <ac:spMk id="14" creationId="{34DC6F00-79C6-99A3-A1E0-13A455DA0AEE}"/>
            </ac:spMkLst>
          </pc:spChg>
          <pc:spChg chg="del">
            <ac:chgData name="Nthanda Manduwi" userId="68292817-a987-48e8-863a-61937d542322" providerId="ADAL" clId="{9D6722C2-5826-4095-A4A8-527D7740D342}" dt="2022-09-07T07:06:29.560" v="110" actId="21"/>
            <ac:spMkLst>
              <pc:docMk/>
              <pc:sldMasterMk cId="4154724525" sldId="2147483648"/>
              <pc:sldLayoutMk cId="66308183" sldId="2147483664"/>
              <ac:spMk id="15" creationId="{8BE80C1B-EE67-3632-400A-40682B22BF18}"/>
            </ac:spMkLst>
          </pc:spChg>
          <pc:spChg chg="del">
            <ac:chgData name="Nthanda Manduwi" userId="68292817-a987-48e8-863a-61937d542322" providerId="ADAL" clId="{9D6722C2-5826-4095-A4A8-527D7740D342}" dt="2022-09-07T07:06:29.560" v="110" actId="21"/>
            <ac:spMkLst>
              <pc:docMk/>
              <pc:sldMasterMk cId="4154724525" sldId="2147483648"/>
              <pc:sldLayoutMk cId="66308183" sldId="2147483664"/>
              <ac:spMk id="16" creationId="{C806F448-B7D3-91B2-58C2-833C5844E075}"/>
            </ac:spMkLst>
          </pc:spChg>
          <pc:spChg chg="del">
            <ac:chgData name="Nthanda Manduwi" userId="68292817-a987-48e8-863a-61937d542322" providerId="ADAL" clId="{9D6722C2-5826-4095-A4A8-527D7740D342}" dt="2022-09-07T07:06:29.560" v="110" actId="21"/>
            <ac:spMkLst>
              <pc:docMk/>
              <pc:sldMasterMk cId="4154724525" sldId="2147483648"/>
              <pc:sldLayoutMk cId="66308183" sldId="2147483664"/>
              <ac:spMk id="17" creationId="{77DECD61-E670-3083-C870-D12E022EBFE8}"/>
            </ac:spMkLst>
          </pc:spChg>
          <pc:spChg chg="del">
            <ac:chgData name="Nthanda Manduwi" userId="68292817-a987-48e8-863a-61937d542322" providerId="ADAL" clId="{9D6722C2-5826-4095-A4A8-527D7740D342}" dt="2022-09-07T07:06:29.560" v="110" actId="21"/>
            <ac:spMkLst>
              <pc:docMk/>
              <pc:sldMasterMk cId="4154724525" sldId="2147483648"/>
              <pc:sldLayoutMk cId="66308183" sldId="2147483664"/>
              <ac:spMk id="18" creationId="{DDD272D7-4497-2403-B0CF-E2580FF0D34F}"/>
            </ac:spMkLst>
          </pc:spChg>
          <pc:spChg chg="add mod">
            <ac:chgData name="Nthanda Manduwi" userId="68292817-a987-48e8-863a-61937d542322" providerId="ADAL" clId="{9D6722C2-5826-4095-A4A8-527D7740D342}" dt="2022-09-07T07:07:09.108" v="126"/>
            <ac:spMkLst>
              <pc:docMk/>
              <pc:sldMasterMk cId="4154724525" sldId="2147483648"/>
              <pc:sldLayoutMk cId="66308183" sldId="2147483664"/>
              <ac:spMk id="21" creationId="{BCE71D66-2C0E-7BD6-D908-5972EDDDBDC7}"/>
            </ac:spMkLst>
          </pc:spChg>
          <pc:spChg chg="add mod">
            <ac:chgData name="Nthanda Manduwi" userId="68292817-a987-48e8-863a-61937d542322" providerId="ADAL" clId="{9D6722C2-5826-4095-A4A8-527D7740D342}" dt="2022-09-07T07:07:09.108" v="126"/>
            <ac:spMkLst>
              <pc:docMk/>
              <pc:sldMasterMk cId="4154724525" sldId="2147483648"/>
              <pc:sldLayoutMk cId="66308183" sldId="2147483664"/>
              <ac:spMk id="22" creationId="{94792E9F-EE8C-36A7-9177-2DDE8951A370}"/>
            </ac:spMkLst>
          </pc:spChg>
          <pc:spChg chg="add mod">
            <ac:chgData name="Nthanda Manduwi" userId="68292817-a987-48e8-863a-61937d542322" providerId="ADAL" clId="{9D6722C2-5826-4095-A4A8-527D7740D342}" dt="2022-09-07T07:07:09.108" v="126"/>
            <ac:spMkLst>
              <pc:docMk/>
              <pc:sldMasterMk cId="4154724525" sldId="2147483648"/>
              <pc:sldLayoutMk cId="66308183" sldId="2147483664"/>
              <ac:spMk id="23" creationId="{E8157C65-7688-88F5-5169-6AFADB056835}"/>
            </ac:spMkLst>
          </pc:spChg>
          <pc:spChg chg="add mod">
            <ac:chgData name="Nthanda Manduwi" userId="68292817-a987-48e8-863a-61937d542322" providerId="ADAL" clId="{9D6722C2-5826-4095-A4A8-527D7740D342}" dt="2022-09-07T07:07:09.108" v="126"/>
            <ac:spMkLst>
              <pc:docMk/>
              <pc:sldMasterMk cId="4154724525" sldId="2147483648"/>
              <pc:sldLayoutMk cId="66308183" sldId="2147483664"/>
              <ac:spMk id="24" creationId="{05B5BFC6-9BAA-3BA3-14A9-ADEE8989CC2E}"/>
            </ac:spMkLst>
          </pc:spChg>
          <pc:spChg chg="add mod">
            <ac:chgData name="Nthanda Manduwi" userId="68292817-a987-48e8-863a-61937d542322" providerId="ADAL" clId="{9D6722C2-5826-4095-A4A8-527D7740D342}" dt="2022-09-07T07:07:09.108" v="126"/>
            <ac:spMkLst>
              <pc:docMk/>
              <pc:sldMasterMk cId="4154724525" sldId="2147483648"/>
              <pc:sldLayoutMk cId="66308183" sldId="2147483664"/>
              <ac:spMk id="25" creationId="{A209831B-2070-163C-B0C5-B8F0C828893C}"/>
            </ac:spMkLst>
          </pc:spChg>
          <pc:spChg chg="add mod">
            <ac:chgData name="Nthanda Manduwi" userId="68292817-a987-48e8-863a-61937d542322" providerId="ADAL" clId="{9D6722C2-5826-4095-A4A8-527D7740D342}" dt="2022-09-07T07:07:09.108" v="126"/>
            <ac:spMkLst>
              <pc:docMk/>
              <pc:sldMasterMk cId="4154724525" sldId="2147483648"/>
              <pc:sldLayoutMk cId="66308183" sldId="2147483664"/>
              <ac:spMk id="26" creationId="{407F9EA1-6A24-FF5C-4BBA-9146376B93FE}"/>
            </ac:spMkLst>
          </pc:spChg>
          <pc:picChg chg="add mod">
            <ac:chgData name="Nthanda Manduwi" userId="68292817-a987-48e8-863a-61937d542322" providerId="ADAL" clId="{9D6722C2-5826-4095-A4A8-527D7740D342}" dt="2022-09-07T07:06:42.310" v="118" actId="962"/>
            <ac:picMkLst>
              <pc:docMk/>
              <pc:sldMasterMk cId="4154724525" sldId="2147483648"/>
              <pc:sldLayoutMk cId="66308183" sldId="2147483664"/>
              <ac:picMk id="3" creationId="{D14C1136-2082-9E1A-8076-7AF164D3992A}"/>
            </ac:picMkLst>
          </pc:picChg>
          <pc:picChg chg="del mod">
            <ac:chgData name="Nthanda Manduwi" userId="68292817-a987-48e8-863a-61937d542322" providerId="ADAL" clId="{9D6722C2-5826-4095-A4A8-527D7740D342}" dt="2022-09-07T07:06:35.966" v="114" actId="478"/>
            <ac:picMkLst>
              <pc:docMk/>
              <pc:sldMasterMk cId="4154724525" sldId="2147483648"/>
              <pc:sldLayoutMk cId="66308183" sldId="2147483664"/>
              <ac:picMk id="11" creationId="{3B0662A8-114F-4890-A4FE-E1774E52C9E9}"/>
            </ac:picMkLst>
          </pc:picChg>
          <pc:picChg chg="del mod">
            <ac:chgData name="Nthanda Manduwi" userId="68292817-a987-48e8-863a-61937d542322" providerId="ADAL" clId="{9D6722C2-5826-4095-A4A8-527D7740D342}" dt="2022-09-07T07:06:33.657" v="112" actId="478"/>
            <ac:picMkLst>
              <pc:docMk/>
              <pc:sldMasterMk cId="4154724525" sldId="2147483648"/>
              <pc:sldLayoutMk cId="66308183" sldId="2147483664"/>
              <ac:picMk id="12" creationId="{CAA00E6D-FD37-AEB9-42F1-CD082DC7CACB}"/>
            </ac:picMkLst>
          </pc:picChg>
          <pc:picChg chg="add del mod">
            <ac:chgData name="Nthanda Manduwi" userId="68292817-a987-48e8-863a-61937d542322" providerId="ADAL" clId="{9D6722C2-5826-4095-A4A8-527D7740D342}" dt="2022-09-08T15:58:17.987" v="173" actId="478"/>
            <ac:picMkLst>
              <pc:docMk/>
              <pc:sldMasterMk cId="4154724525" sldId="2147483648"/>
              <pc:sldLayoutMk cId="66308183" sldId="2147483664"/>
              <ac:picMk id="19" creationId="{92FB5AC7-BA8E-57EA-B34A-4F479E3EA2BB}"/>
            </ac:picMkLst>
          </pc:picChg>
          <pc:picChg chg="del mod">
            <ac:chgData name="Nthanda Manduwi" userId="68292817-a987-48e8-863a-61937d542322" providerId="ADAL" clId="{9D6722C2-5826-4095-A4A8-527D7740D342}" dt="2022-09-07T07:06:57.165" v="122" actId="21"/>
            <ac:picMkLst>
              <pc:docMk/>
              <pc:sldMasterMk cId="4154724525" sldId="2147483648"/>
              <pc:sldLayoutMk cId="66308183" sldId="2147483664"/>
              <ac:picMk id="20" creationId="{D26D4152-40E6-44E8-9BA4-19406D5E24B8}"/>
            </ac:picMkLst>
          </pc:picChg>
        </pc:sldLayoutChg>
        <pc:sldLayoutChg chg="addSp delSp modSp mod">
          <pc:chgData name="Nthanda Manduwi" userId="68292817-a987-48e8-863a-61937d542322" providerId="ADAL" clId="{9D6722C2-5826-4095-A4A8-527D7740D342}" dt="2022-09-07T07:02:37.111" v="53" actId="208"/>
          <pc:sldLayoutMkLst>
            <pc:docMk/>
            <pc:sldMasterMk cId="4154724525" sldId="2147483648"/>
            <pc:sldLayoutMk cId="3171379621" sldId="2147483665"/>
          </pc:sldLayoutMkLst>
          <pc:spChg chg="add mod">
            <ac:chgData name="Nthanda Manduwi" userId="68292817-a987-48e8-863a-61937d542322" providerId="ADAL" clId="{9D6722C2-5826-4095-A4A8-527D7740D342}" dt="2022-09-07T07:00:19.122" v="24" actId="962"/>
            <ac:spMkLst>
              <pc:docMk/>
              <pc:sldMasterMk cId="4154724525" sldId="2147483648"/>
              <pc:sldLayoutMk cId="3171379621" sldId="2147483665"/>
              <ac:spMk id="4" creationId="{26886B70-85B3-BCCF-EDFB-7ABF0FA5730B}"/>
            </ac:spMkLst>
          </pc:spChg>
          <pc:spChg chg="add mod">
            <ac:chgData name="Nthanda Manduwi" userId="68292817-a987-48e8-863a-61937d542322" providerId="ADAL" clId="{9D6722C2-5826-4095-A4A8-527D7740D342}" dt="2022-09-07T07:00:19.122" v="24" actId="962"/>
            <ac:spMkLst>
              <pc:docMk/>
              <pc:sldMasterMk cId="4154724525" sldId="2147483648"/>
              <pc:sldLayoutMk cId="3171379621" sldId="2147483665"/>
              <ac:spMk id="5" creationId="{A579BBBD-4F80-0BC8-5BC0-241E83BD0557}"/>
            </ac:spMkLst>
          </pc:spChg>
          <pc:spChg chg="add mod">
            <ac:chgData name="Nthanda Manduwi" userId="68292817-a987-48e8-863a-61937d542322" providerId="ADAL" clId="{9D6722C2-5826-4095-A4A8-527D7740D342}" dt="2022-09-07T07:00:19.122" v="24" actId="962"/>
            <ac:spMkLst>
              <pc:docMk/>
              <pc:sldMasterMk cId="4154724525" sldId="2147483648"/>
              <pc:sldLayoutMk cId="3171379621" sldId="2147483665"/>
              <ac:spMk id="6" creationId="{9BB8290C-5A8E-649A-D9CC-D95A83A82322}"/>
            </ac:spMkLst>
          </pc:spChg>
          <pc:spChg chg="add del">
            <ac:chgData name="Nthanda Manduwi" userId="68292817-a987-48e8-863a-61937d542322" providerId="ADAL" clId="{9D6722C2-5826-4095-A4A8-527D7740D342}" dt="2022-09-07T07:00:10.660" v="18" actId="21"/>
            <ac:spMkLst>
              <pc:docMk/>
              <pc:sldMasterMk cId="4154724525" sldId="2147483648"/>
              <pc:sldLayoutMk cId="3171379621" sldId="2147483665"/>
              <ac:spMk id="19" creationId="{E3C314FA-EE57-6CD9-9738-A18584841AF2}"/>
            </ac:spMkLst>
          </pc:spChg>
          <pc:spChg chg="add del">
            <ac:chgData name="Nthanda Manduwi" userId="68292817-a987-48e8-863a-61937d542322" providerId="ADAL" clId="{9D6722C2-5826-4095-A4A8-527D7740D342}" dt="2022-09-07T07:00:10.660" v="18" actId="21"/>
            <ac:spMkLst>
              <pc:docMk/>
              <pc:sldMasterMk cId="4154724525" sldId="2147483648"/>
              <pc:sldLayoutMk cId="3171379621" sldId="2147483665"/>
              <ac:spMk id="20" creationId="{C912447D-C764-BBC1-6537-153B24A4707F}"/>
            </ac:spMkLst>
          </pc:spChg>
          <pc:spChg chg="add del">
            <ac:chgData name="Nthanda Manduwi" userId="68292817-a987-48e8-863a-61937d542322" providerId="ADAL" clId="{9D6722C2-5826-4095-A4A8-527D7740D342}" dt="2022-09-07T07:00:10.660" v="18" actId="21"/>
            <ac:spMkLst>
              <pc:docMk/>
              <pc:sldMasterMk cId="4154724525" sldId="2147483648"/>
              <pc:sldLayoutMk cId="3171379621" sldId="2147483665"/>
              <ac:spMk id="21" creationId="{5CCAB875-D3E7-0E02-8A84-9C93DA572EF1}"/>
            </ac:spMkLst>
          </pc:spChg>
          <pc:picChg chg="add mod">
            <ac:chgData name="Nthanda Manduwi" userId="68292817-a987-48e8-863a-61937d542322" providerId="ADAL" clId="{9D6722C2-5826-4095-A4A8-527D7740D342}" dt="2022-09-07T07:00:19.122" v="23" actId="27614"/>
            <ac:picMkLst>
              <pc:docMk/>
              <pc:sldMasterMk cId="4154724525" sldId="2147483648"/>
              <pc:sldLayoutMk cId="3171379621" sldId="2147483665"/>
              <ac:picMk id="3" creationId="{5762901D-894F-2724-DFA9-55C9E9605E49}"/>
            </ac:picMkLst>
          </pc:picChg>
          <pc:picChg chg="add mod">
            <ac:chgData name="Nthanda Manduwi" userId="68292817-a987-48e8-863a-61937d542322" providerId="ADAL" clId="{9D6722C2-5826-4095-A4A8-527D7740D342}" dt="2022-09-07T07:00:19.122" v="24" actId="962"/>
            <ac:picMkLst>
              <pc:docMk/>
              <pc:sldMasterMk cId="4154724525" sldId="2147483648"/>
              <pc:sldLayoutMk cId="3171379621" sldId="2147483665"/>
              <ac:picMk id="8" creationId="{71729DED-3A58-D5C5-ED72-E91BB7F9B4E9}"/>
            </ac:picMkLst>
          </pc:picChg>
          <pc:picChg chg="mod">
            <ac:chgData name="Nthanda Manduwi" userId="68292817-a987-48e8-863a-61937d542322" providerId="ADAL" clId="{9D6722C2-5826-4095-A4A8-527D7740D342}" dt="2022-09-07T07:00:13.389" v="20" actId="1076"/>
            <ac:picMkLst>
              <pc:docMk/>
              <pc:sldMasterMk cId="4154724525" sldId="2147483648"/>
              <pc:sldLayoutMk cId="3171379621" sldId="2147483665"/>
              <ac:picMk id="16" creationId="{EDC681CC-EB36-7506-5B70-412A1199A075}"/>
            </ac:picMkLst>
          </pc:picChg>
          <pc:picChg chg="del">
            <ac:chgData name="Nthanda Manduwi" userId="68292817-a987-48e8-863a-61937d542322" providerId="ADAL" clId="{9D6722C2-5826-4095-A4A8-527D7740D342}" dt="2022-09-07T07:00:10.660" v="18" actId="21"/>
            <ac:picMkLst>
              <pc:docMk/>
              <pc:sldMasterMk cId="4154724525" sldId="2147483648"/>
              <pc:sldLayoutMk cId="3171379621" sldId="2147483665"/>
              <ac:picMk id="26" creationId="{7C141033-2E7C-6D7E-4A11-00DC9E97BDAC}"/>
            </ac:picMkLst>
          </pc:picChg>
          <pc:cxnChg chg="add mod">
            <ac:chgData name="Nthanda Manduwi" userId="68292817-a987-48e8-863a-61937d542322" providerId="ADAL" clId="{9D6722C2-5826-4095-A4A8-527D7740D342}" dt="2022-09-07T07:02:37.111" v="53" actId="208"/>
            <ac:cxnSpMkLst>
              <pc:docMk/>
              <pc:sldMasterMk cId="4154724525" sldId="2147483648"/>
              <pc:sldLayoutMk cId="3171379621" sldId="2147483665"/>
              <ac:cxnSpMk id="7" creationId="{6113497D-833E-080A-D74C-138B468F652A}"/>
            </ac:cxnSpMkLst>
          </pc:cxnChg>
          <pc:cxnChg chg="add del">
            <ac:chgData name="Nthanda Manduwi" userId="68292817-a987-48e8-863a-61937d542322" providerId="ADAL" clId="{9D6722C2-5826-4095-A4A8-527D7740D342}" dt="2022-09-07T07:00:10.660" v="18" actId="21"/>
            <ac:cxnSpMkLst>
              <pc:docMk/>
              <pc:sldMasterMk cId="4154724525" sldId="2147483648"/>
              <pc:sldLayoutMk cId="3171379621" sldId="2147483665"/>
              <ac:cxnSpMk id="23" creationId="{08C12748-6D43-107A-AFC5-86ABB08791C7}"/>
            </ac:cxnSpMkLst>
          </pc:cxn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334E74-33DF-4BAB-A85A-02454FA9CFFD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F425AD-9D74-4137-AB68-F2076C9C9554}">
      <dgm:prSet phldrT="[Text]" custT="1"/>
      <dgm:spPr/>
      <dgm:t>
        <a:bodyPr/>
        <a:lstStyle/>
        <a:p>
          <a:r>
            <a:rPr lang="en-US" sz="1400" dirty="0" smtClean="0">
              <a:latin typeface="+mj-lt"/>
            </a:rPr>
            <a:t>2006</a:t>
          </a:r>
          <a:endParaRPr lang="en-US" sz="1400" dirty="0">
            <a:latin typeface="+mj-lt"/>
          </a:endParaRPr>
        </a:p>
      </dgm:t>
    </dgm:pt>
    <dgm:pt modelId="{D9E9B684-E646-414A-8F09-50AB65B866BD}" type="parTrans" cxnId="{3A95F7C6-3FA9-46F6-8D03-00D461302495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17C70A02-AF6D-440D-B95F-E975A2356912}" type="sibTrans" cxnId="{3A95F7C6-3FA9-46F6-8D03-00D461302495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en-US" sz="1400">
            <a:latin typeface="+mj-lt"/>
          </a:endParaRPr>
        </a:p>
      </dgm:t>
    </dgm:pt>
    <dgm:pt modelId="{FFB7B7E3-FBA1-452D-92A4-433F8BD7A49D}">
      <dgm:prSet phldrT="[Text]" custT="1"/>
      <dgm:spPr/>
      <dgm:t>
        <a:bodyPr/>
        <a:lstStyle/>
        <a:p>
          <a:r>
            <a:rPr lang="en-US" sz="1400" dirty="0" smtClean="0">
              <a:latin typeface="+mj-lt"/>
            </a:rPr>
            <a:t>National M&amp;E Manual developed as a standardized M&amp;E system</a:t>
          </a:r>
          <a:endParaRPr lang="en-US" sz="1400" dirty="0">
            <a:latin typeface="+mj-lt"/>
          </a:endParaRPr>
        </a:p>
      </dgm:t>
    </dgm:pt>
    <dgm:pt modelId="{4CDE3B24-943B-480E-B558-CCAAC39D03B5}" type="parTrans" cxnId="{1D22A91E-334B-47D6-8BD0-54BB8D352D43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A401D99D-0CF4-4E1D-AF3B-F2321D11EE22}" type="sibTrans" cxnId="{1D22A91E-334B-47D6-8BD0-54BB8D352D43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C04CC51D-1EF1-4770-B2F3-B25F2519196A}">
      <dgm:prSet phldrT="[Text]" custT="1"/>
      <dgm:spPr/>
      <dgm:t>
        <a:bodyPr/>
        <a:lstStyle/>
        <a:p>
          <a:r>
            <a:rPr lang="en-US" sz="1400" dirty="0" smtClean="0">
              <a:latin typeface="+mj-lt"/>
            </a:rPr>
            <a:t>2014-17 </a:t>
          </a:r>
          <a:endParaRPr lang="en-US" sz="1400" dirty="0">
            <a:latin typeface="+mj-lt"/>
          </a:endParaRPr>
        </a:p>
      </dgm:t>
    </dgm:pt>
    <dgm:pt modelId="{A916D442-D424-4449-8107-D6CD7688EE10}" type="parTrans" cxnId="{FBBA7A71-5FEB-493A-9B04-B8202B5912F1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D28473EC-28BE-43DD-90C2-D88BF8FD45F8}" type="sibTrans" cxnId="{FBBA7A71-5FEB-493A-9B04-B8202B5912F1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en-US" sz="1400">
            <a:latin typeface="+mj-lt"/>
          </a:endParaRPr>
        </a:p>
      </dgm:t>
    </dgm:pt>
    <dgm:pt modelId="{D89F5625-5F01-4713-9FB2-AF25BE0D376D}">
      <dgm:prSet phldrT="[Text]" custT="1"/>
      <dgm:spPr/>
      <dgm:t>
        <a:bodyPr/>
        <a:lstStyle/>
        <a:p>
          <a:r>
            <a:rPr lang="en-US" sz="1400" dirty="0" smtClean="0">
              <a:latin typeface="+mj-lt"/>
              <a:cs typeface="Times New Roman" panose="02020603050405020304" pitchFamily="18" charset="0"/>
            </a:rPr>
            <a:t>GPMS launched</a:t>
          </a:r>
          <a:endParaRPr lang="en-US" sz="1400" dirty="0">
            <a:latin typeface="+mj-lt"/>
          </a:endParaRPr>
        </a:p>
      </dgm:t>
    </dgm:pt>
    <dgm:pt modelId="{87617899-F63F-48BF-9EA6-ECF6805CD9E9}" type="parTrans" cxnId="{CFBAF4E7-42AA-4037-8D79-932295E5C3D6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B56B5027-D118-43CD-8B90-907A8A168244}" type="sibTrans" cxnId="{CFBAF4E7-42AA-4037-8D79-932295E5C3D6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C4A5B446-D5C4-4D3D-B153-AD038D2A182F}">
      <dgm:prSet custT="1"/>
      <dgm:spPr/>
      <dgm:t>
        <a:bodyPr/>
        <a:lstStyle/>
        <a:p>
          <a:r>
            <a:rPr lang="en-US" sz="1400" dirty="0" smtClean="0">
              <a:latin typeface="+mj-lt"/>
            </a:rPr>
            <a:t>2019-2022</a:t>
          </a:r>
          <a:endParaRPr lang="en-US" sz="1400" dirty="0">
            <a:latin typeface="+mj-lt"/>
          </a:endParaRPr>
        </a:p>
      </dgm:t>
    </dgm:pt>
    <dgm:pt modelId="{CAD2EBAD-939E-49C8-987A-A1F4AEB02EE6}" type="parTrans" cxnId="{E9D4293F-9DD6-4E53-AF2B-7B46FE4599E7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D09D325F-9119-46CB-B6A9-8288EBE00A41}" type="sibTrans" cxnId="{E9D4293F-9DD6-4E53-AF2B-7B46FE4599E7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AEC15C5A-58E4-463F-9EE2-CEBE227F0008}">
      <dgm:prSet custT="1"/>
      <dgm:spPr/>
      <dgm:t>
        <a:bodyPr/>
        <a:lstStyle/>
        <a:p>
          <a:r>
            <a:rPr lang="en-US" sz="1400" dirty="0" smtClean="0">
              <a:latin typeface="+mj-lt"/>
            </a:rPr>
            <a:t>2009</a:t>
          </a:r>
          <a:endParaRPr lang="en-US" sz="1400" dirty="0">
            <a:latin typeface="+mj-lt"/>
          </a:endParaRPr>
        </a:p>
      </dgm:t>
    </dgm:pt>
    <dgm:pt modelId="{E8F3C6C9-8666-482B-BD64-7AE2D0910BC1}" type="parTrans" cxnId="{351DD3E6-FC95-438F-B2C2-DAD12DA530E1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63F9A500-7168-4647-BCB8-81209B67449E}" type="sibTrans" cxnId="{351DD3E6-FC95-438F-B2C2-DAD12DA530E1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en-US" sz="1400">
            <a:latin typeface="+mj-lt"/>
          </a:endParaRPr>
        </a:p>
      </dgm:t>
    </dgm:pt>
    <dgm:pt modelId="{80691F6F-6EF9-4F51-B17A-5271D02B205F}">
      <dgm:prSet custT="1"/>
      <dgm:spPr/>
      <dgm:t>
        <a:bodyPr/>
        <a:lstStyle/>
        <a:p>
          <a:r>
            <a:rPr lang="en-US" sz="1400" dirty="0" smtClean="0">
              <a:latin typeface="+mj-lt"/>
            </a:rPr>
            <a:t>Rolled out ABSD/</a:t>
          </a:r>
          <a:r>
            <a:rPr lang="en-US" sz="1400" dirty="0" err="1" smtClean="0">
              <a:latin typeface="+mj-lt"/>
            </a:rPr>
            <a:t>PlaMS</a:t>
          </a:r>
          <a:r>
            <a:rPr lang="en-US" sz="1400" dirty="0" smtClean="0">
              <a:latin typeface="+mj-lt"/>
            </a:rPr>
            <a:t> –</a:t>
          </a:r>
          <a:r>
            <a:rPr lang="en-US" sz="1400" b="0" i="0" dirty="0" smtClean="0">
              <a:latin typeface="+mj-lt"/>
            </a:rPr>
            <a:t>results based indicators</a:t>
          </a:r>
          <a:endParaRPr lang="en-US" sz="1400" dirty="0">
            <a:latin typeface="+mj-lt"/>
          </a:endParaRPr>
        </a:p>
      </dgm:t>
    </dgm:pt>
    <dgm:pt modelId="{9556783F-2D33-42F1-84AC-D2C364DF93A9}" type="parTrans" cxnId="{89EFFEB9-2CFA-4C42-A0CD-0878C2115D20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658F2C01-8BD3-4599-B14D-F1E9BF8311B4}" type="sibTrans" cxnId="{89EFFEB9-2CFA-4C42-A0CD-0878C2115D20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1CA02877-5A90-4CD9-8025-737EE69DE899}">
      <dgm:prSet custT="1"/>
      <dgm:spPr/>
      <dgm:t>
        <a:bodyPr/>
        <a:lstStyle/>
        <a:p>
          <a:r>
            <a:rPr lang="en-US" sz="1400" dirty="0" smtClean="0">
              <a:latin typeface="+mj-lt"/>
            </a:rPr>
            <a:t>Revised the policy based on the Cabinet’s directive</a:t>
          </a:r>
          <a:endParaRPr lang="en-US" sz="1400" dirty="0">
            <a:latin typeface="+mj-lt"/>
          </a:endParaRPr>
        </a:p>
      </dgm:t>
    </dgm:pt>
    <dgm:pt modelId="{D38EE320-8894-4EB9-97D1-80C59E27AB6B}" type="parTrans" cxnId="{688B53B2-AF7E-4DF2-AFF5-CB0E7784C9EB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66929EC2-0ACB-4390-AB49-045F0F123563}" type="sibTrans" cxnId="{688B53B2-AF7E-4DF2-AFF5-CB0E7784C9EB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66EDD265-52A7-485D-BA8D-F920D4F3BED4}">
      <dgm:prSet custT="1"/>
      <dgm:spPr/>
      <dgm:t>
        <a:bodyPr/>
        <a:lstStyle/>
        <a:p>
          <a:r>
            <a:rPr lang="en-US" sz="1400" dirty="0" smtClean="0">
              <a:latin typeface="+mj-lt"/>
            </a:rPr>
            <a:t>1961</a:t>
          </a:r>
          <a:endParaRPr lang="en-US" sz="1400" dirty="0">
            <a:latin typeface="+mj-lt"/>
          </a:endParaRPr>
        </a:p>
      </dgm:t>
    </dgm:pt>
    <dgm:pt modelId="{BADE79CC-318D-4DC1-B479-DD99AB269E12}" type="parTrans" cxnId="{67AC633F-5238-4129-A5C6-D0360A750D69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17CA1011-C158-4992-B0FD-564F1D12F9C4}" type="sibTrans" cxnId="{67AC633F-5238-4129-A5C6-D0360A750D69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en-US" sz="1400">
            <a:latin typeface="+mj-lt"/>
          </a:endParaRPr>
        </a:p>
      </dgm:t>
    </dgm:pt>
    <dgm:pt modelId="{E57204E0-F28B-41DF-B537-739093A6209A}">
      <dgm:prSet custT="1"/>
      <dgm:spPr/>
      <dgm:t>
        <a:bodyPr/>
        <a:lstStyle/>
        <a:p>
          <a:r>
            <a:rPr lang="en-US" sz="1400" dirty="0" smtClean="0">
              <a:latin typeface="+mj-lt"/>
            </a:rPr>
            <a:t>First FYP started</a:t>
          </a:r>
          <a:endParaRPr lang="en-US" sz="1400" dirty="0">
            <a:latin typeface="+mj-lt"/>
          </a:endParaRPr>
        </a:p>
      </dgm:t>
    </dgm:pt>
    <dgm:pt modelId="{B60589A8-A3B6-4462-8AC0-281827509FA6}" type="parTrans" cxnId="{6B27A568-A2F0-4CA5-AAFB-79486172E880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A7FEE07F-8620-422D-99ED-7A134F569E1B}" type="sibTrans" cxnId="{6B27A568-A2F0-4CA5-AAFB-79486172E880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57F656EC-28AE-4A6D-85F4-72CF152598B9}">
      <dgm:prSet custT="1"/>
      <dgm:spPr/>
      <dgm:t>
        <a:bodyPr/>
        <a:lstStyle/>
        <a:p>
          <a:r>
            <a:rPr lang="en-US" sz="1400" dirty="0" smtClean="0">
              <a:latin typeface="+mj-lt"/>
            </a:rPr>
            <a:t>1981</a:t>
          </a:r>
          <a:endParaRPr lang="en-US" sz="1400" dirty="0">
            <a:latin typeface="+mj-lt"/>
          </a:endParaRPr>
        </a:p>
      </dgm:t>
    </dgm:pt>
    <dgm:pt modelId="{3DEFA2FE-8EF1-450D-86DE-2BD6D5BCFC0A}" type="parTrans" cxnId="{7DC71B39-1E38-427C-90A1-EC6829D9D78F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EA0D46B0-E3E6-4953-9568-D3746F68A863}" type="sibTrans" cxnId="{7DC71B39-1E38-427C-90A1-EC6829D9D78F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en-US" sz="1400">
            <a:latin typeface="+mj-lt"/>
          </a:endParaRPr>
        </a:p>
      </dgm:t>
    </dgm:pt>
    <dgm:pt modelId="{BB251EA7-B089-4901-B10F-827E2C5285B5}">
      <dgm:prSet custT="1"/>
      <dgm:spPr/>
      <dgm:t>
        <a:bodyPr/>
        <a:lstStyle/>
        <a:p>
          <a:r>
            <a:rPr lang="en-US" sz="1400" dirty="0" smtClean="0">
              <a:latin typeface="+mj-lt"/>
            </a:rPr>
            <a:t>District Development Committee</a:t>
          </a:r>
          <a:endParaRPr lang="en-US" sz="1400" dirty="0">
            <a:latin typeface="+mj-lt"/>
          </a:endParaRPr>
        </a:p>
      </dgm:t>
    </dgm:pt>
    <dgm:pt modelId="{2EC0D4BA-24F3-4BD5-AD1F-A0EA3FFC6540}" type="parTrans" cxnId="{CE16292B-E7A7-4F29-9328-E7A15763FC52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6BBCEE0B-DF37-4319-A028-FC3468D7237B}" type="sibTrans" cxnId="{CE16292B-E7A7-4F29-9328-E7A15763FC52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F22F3EB1-B631-4CA3-AAA4-C4C3DADF6515}">
      <dgm:prSet custT="1"/>
      <dgm:spPr/>
      <dgm:t>
        <a:bodyPr/>
        <a:lstStyle/>
        <a:p>
          <a:r>
            <a:rPr lang="en-US" sz="1400" dirty="0" smtClean="0">
              <a:latin typeface="+mj-lt"/>
            </a:rPr>
            <a:t>1991</a:t>
          </a:r>
          <a:endParaRPr lang="en-US" sz="1400" dirty="0">
            <a:latin typeface="+mj-lt"/>
          </a:endParaRPr>
        </a:p>
      </dgm:t>
    </dgm:pt>
    <dgm:pt modelId="{4D1460DC-A832-4622-8CDB-F852B9D96373}" type="parTrans" cxnId="{AEF7C892-E900-406E-856D-395ACAD9086E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6F00D3E9-7321-441A-A7EE-6B5CE6C46A5D}" type="sibTrans" cxnId="{AEF7C892-E900-406E-856D-395ACAD9086E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en-US" sz="1400">
            <a:latin typeface="+mj-lt"/>
          </a:endParaRPr>
        </a:p>
      </dgm:t>
    </dgm:pt>
    <dgm:pt modelId="{5E43D217-5E82-49D6-A38E-E0C084C85E84}">
      <dgm:prSet custT="1"/>
      <dgm:spPr/>
      <dgm:t>
        <a:bodyPr/>
        <a:lstStyle/>
        <a:p>
          <a:r>
            <a:rPr lang="en-US" sz="1400" dirty="0" smtClean="0">
              <a:latin typeface="+mj-lt"/>
            </a:rPr>
            <a:t>Block Development Committee</a:t>
          </a:r>
          <a:endParaRPr lang="en-US" sz="1400" dirty="0">
            <a:latin typeface="+mj-lt"/>
          </a:endParaRPr>
        </a:p>
      </dgm:t>
    </dgm:pt>
    <dgm:pt modelId="{B4C96967-2369-4072-BD53-B49ADA02F709}" type="parTrans" cxnId="{6A2E3BDE-C637-465F-9ADE-7D761044EA75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1E0F53F4-CF83-4029-8C45-0495F8186BD1}" type="sibTrans" cxnId="{6A2E3BDE-C637-465F-9ADE-7D761044EA75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2C4B120C-B6DD-4117-AA5B-D488A6539E2F}">
      <dgm:prSet custT="1"/>
      <dgm:spPr/>
      <dgm:t>
        <a:bodyPr/>
        <a:lstStyle/>
        <a:p>
          <a:r>
            <a:rPr lang="en-US" sz="1400" dirty="0" smtClean="0">
              <a:latin typeface="+mj-lt"/>
            </a:rPr>
            <a:t>1999</a:t>
          </a:r>
          <a:endParaRPr lang="en-US" sz="1400" dirty="0">
            <a:latin typeface="+mj-lt"/>
          </a:endParaRPr>
        </a:p>
      </dgm:t>
    </dgm:pt>
    <dgm:pt modelId="{FE4A79CD-6459-4A5C-B38E-F9EF41C2FE9E}" type="parTrans" cxnId="{087E398B-1262-486E-9892-A86D71EF7F9C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083FE139-FBB0-44B8-BE1C-1240E6F6522A}" type="sibTrans" cxnId="{087E398B-1262-486E-9892-A86D71EF7F9C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en-US" sz="1400">
            <a:latin typeface="+mj-lt"/>
          </a:endParaRPr>
        </a:p>
      </dgm:t>
    </dgm:pt>
    <dgm:pt modelId="{961966F9-EFED-418C-8D7C-F5C6A69F8F93}">
      <dgm:prSet custT="1"/>
      <dgm:spPr/>
      <dgm:t>
        <a:bodyPr/>
        <a:lstStyle/>
        <a:p>
          <a:r>
            <a:rPr lang="en-US" sz="1400" dirty="0" smtClean="0">
              <a:latin typeface="+mj-lt"/>
            </a:rPr>
            <a:t>5</a:t>
          </a:r>
          <a:r>
            <a:rPr lang="en-US" sz="1400" baseline="30000" dirty="0" smtClean="0">
              <a:latin typeface="+mj-lt"/>
            </a:rPr>
            <a:t>th</a:t>
          </a:r>
          <a:r>
            <a:rPr lang="en-US" sz="1400" dirty="0" smtClean="0">
              <a:latin typeface="+mj-lt"/>
            </a:rPr>
            <a:t> NPS recognized establishment of standardized National M&amp;E system</a:t>
          </a:r>
          <a:endParaRPr lang="en-US" sz="1400" dirty="0">
            <a:latin typeface="+mj-lt"/>
          </a:endParaRPr>
        </a:p>
      </dgm:t>
    </dgm:pt>
    <dgm:pt modelId="{8A366D8B-601B-4261-A00C-3DCB19A9265A}" type="parTrans" cxnId="{170429C8-F3DA-43EE-91D1-5EE2F9C5F8B3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6E22FFF5-BCAF-4C72-8C57-9A4E1B0DBF05}" type="sibTrans" cxnId="{170429C8-F3DA-43EE-91D1-5EE2F9C5F8B3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B7C710D3-81DC-43FA-8700-57E0267FCCA8}">
      <dgm:prSet custT="1"/>
      <dgm:spPr/>
      <dgm:t>
        <a:bodyPr/>
        <a:lstStyle/>
        <a:p>
          <a:r>
            <a:rPr lang="en-US" sz="1400" dirty="0" smtClean="0">
              <a:latin typeface="+mj-lt"/>
            </a:rPr>
            <a:t>2008</a:t>
          </a:r>
          <a:endParaRPr lang="en-US" sz="1400" dirty="0">
            <a:latin typeface="+mj-lt"/>
          </a:endParaRPr>
        </a:p>
      </dgm:t>
    </dgm:pt>
    <dgm:pt modelId="{EED5646C-4521-41D1-9C62-349F6B82A8EC}" type="parTrans" cxnId="{0EF552CE-0800-409B-A8D5-3EFD48A59ED5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261553C4-226B-4078-AAA7-BAD9D91FCEF9}" type="sibTrans" cxnId="{0EF552CE-0800-409B-A8D5-3EFD48A59ED5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en-US" sz="1400">
            <a:latin typeface="+mj-lt"/>
          </a:endParaRPr>
        </a:p>
      </dgm:t>
    </dgm:pt>
    <dgm:pt modelId="{E61C892A-99CB-40AF-862C-3499BB616413}">
      <dgm:prSet custT="1"/>
      <dgm:spPr/>
      <dgm:t>
        <a:bodyPr/>
        <a:lstStyle/>
        <a:p>
          <a:r>
            <a:rPr lang="en-US" sz="1400" b="0" dirty="0" smtClean="0">
              <a:latin typeface="+mj-lt"/>
            </a:rPr>
            <a:t>Constitution enacted</a:t>
          </a:r>
          <a:endParaRPr lang="en-US" sz="1400" b="0" dirty="0">
            <a:latin typeface="+mj-lt"/>
          </a:endParaRPr>
        </a:p>
      </dgm:t>
    </dgm:pt>
    <dgm:pt modelId="{D9072A1C-6545-4FDB-BCFE-BD52CAE380C5}" type="parTrans" cxnId="{CDF8AC7A-2920-4CF2-B3A6-2D6942CFB5C0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D5D379B2-C67A-4ABA-B085-8FAFD269F6B0}" type="sibTrans" cxnId="{CDF8AC7A-2920-4CF2-B3A6-2D6942CFB5C0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4A5F36C9-76FF-41D1-95EA-CBF854CFB191}">
      <dgm:prSet custT="1"/>
      <dgm:spPr/>
      <dgm:t>
        <a:bodyPr/>
        <a:lstStyle/>
        <a:p>
          <a:r>
            <a:rPr lang="en-US" sz="1400" b="0" dirty="0" smtClean="0">
              <a:latin typeface="+mj-lt"/>
            </a:rPr>
            <a:t>10</a:t>
          </a:r>
          <a:r>
            <a:rPr lang="en-US" sz="1400" b="0" baseline="30000" dirty="0" smtClean="0">
              <a:latin typeface="+mj-lt"/>
            </a:rPr>
            <a:t>th</a:t>
          </a:r>
          <a:r>
            <a:rPr lang="en-US" sz="1400" b="0" dirty="0" smtClean="0">
              <a:latin typeface="+mj-lt"/>
            </a:rPr>
            <a:t> FYP (RBM based planning)</a:t>
          </a:r>
          <a:endParaRPr lang="en-US" sz="1400" b="0" dirty="0">
            <a:latin typeface="+mj-lt"/>
          </a:endParaRPr>
        </a:p>
      </dgm:t>
    </dgm:pt>
    <dgm:pt modelId="{1512A8F4-4E92-4262-B26D-86254A932457}" type="parTrans" cxnId="{709B2FA3-977C-4462-8DDC-25D371515081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C90794CD-AD91-4EED-9556-C4E0452D71E8}" type="sibTrans" cxnId="{709B2FA3-977C-4462-8DDC-25D371515081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A7D218AE-7331-4F40-9762-98FB7EBC2FBA}">
      <dgm:prSet custT="1"/>
      <dgm:spPr/>
      <dgm:t>
        <a:bodyPr/>
        <a:lstStyle/>
        <a:p>
          <a:r>
            <a:rPr lang="en-US" sz="1400" dirty="0" smtClean="0">
              <a:latin typeface="+mj-lt"/>
              <a:cs typeface="Times New Roman" panose="02020603050405020304" pitchFamily="18" charset="0"/>
            </a:rPr>
            <a:t>Evaluation Policy &amp; Protocol developed</a:t>
          </a:r>
          <a:endParaRPr lang="en-US" sz="1400" dirty="0">
            <a:latin typeface="+mj-lt"/>
          </a:endParaRPr>
        </a:p>
      </dgm:t>
    </dgm:pt>
    <dgm:pt modelId="{782F0FDA-AE52-404E-B651-F9D5E27E8868}" type="parTrans" cxnId="{03E13E2D-8CA7-4FDE-8E3C-E1C3405EF686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549C389F-83AE-41A5-ACF9-E0B1CFBD6EC6}" type="sibTrans" cxnId="{03E13E2D-8CA7-4FDE-8E3C-E1C3405EF686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8F26034E-D472-4352-A859-DAD43F5E203D}">
      <dgm:prSet phldrT="[Text]" custT="1"/>
      <dgm:spPr/>
      <dgm:t>
        <a:bodyPr/>
        <a:lstStyle/>
        <a:p>
          <a:r>
            <a:rPr lang="en-US" sz="1400" dirty="0" smtClean="0">
              <a:latin typeface="+mj-lt"/>
              <a:cs typeface="Times New Roman" panose="02020603050405020304" pitchFamily="18" charset="0"/>
            </a:rPr>
            <a:t>Revised policy presented to the GNH Commission and the Cabinet</a:t>
          </a:r>
          <a:endParaRPr lang="en-US" sz="1400" dirty="0">
            <a:latin typeface="+mj-lt"/>
          </a:endParaRPr>
        </a:p>
      </dgm:t>
    </dgm:pt>
    <dgm:pt modelId="{D8F5A17F-29CD-4043-BDE2-7088FA70EAE7}" type="parTrans" cxnId="{FDC60EA8-931A-4DA3-9042-8634C6E89FE8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C175FED0-DAF1-49DF-A3BE-95895FB98D96}" type="sibTrans" cxnId="{FDC60EA8-931A-4DA3-9042-8634C6E89FE8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63008418-EB7C-44E5-BBEC-C418115B1DF9}">
      <dgm:prSet custT="1"/>
      <dgm:spPr/>
      <dgm:t>
        <a:bodyPr/>
        <a:lstStyle/>
        <a:p>
          <a:r>
            <a:rPr lang="en-US" sz="1400" b="0" dirty="0" smtClean="0">
              <a:latin typeface="+mj-lt"/>
            </a:rPr>
            <a:t>Democratic Constitutional Monarchy formed</a:t>
          </a:r>
          <a:endParaRPr lang="en-US" sz="1400" b="0" dirty="0">
            <a:latin typeface="+mj-lt"/>
          </a:endParaRPr>
        </a:p>
      </dgm:t>
    </dgm:pt>
    <dgm:pt modelId="{0EDB804C-B780-41EF-A7D6-6422C1D11DAC}" type="parTrans" cxnId="{FF588D1C-3EB4-4E09-971D-C252D7F956FB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0A70C2D1-53EE-4AE5-87AE-3FD7E5349F45}" type="sibTrans" cxnId="{FF588D1C-3EB4-4E09-971D-C252D7F956FB}">
      <dgm:prSet/>
      <dgm:spPr/>
      <dgm:t>
        <a:bodyPr/>
        <a:lstStyle/>
        <a:p>
          <a:endParaRPr lang="en-US" sz="1400">
            <a:latin typeface="+mj-lt"/>
          </a:endParaRPr>
        </a:p>
      </dgm:t>
    </dgm:pt>
    <dgm:pt modelId="{8344521A-29DC-45B2-9DA6-75C87B3FE073}">
      <dgm:prSet custT="1"/>
      <dgm:spPr/>
      <dgm:t>
        <a:bodyPr/>
        <a:lstStyle/>
        <a:p>
          <a:r>
            <a:rPr lang="en-US" sz="1400" dirty="0" smtClean="0">
              <a:latin typeface="+mj-lt"/>
            </a:rPr>
            <a:t>Gross National Happiness embedded in plans </a:t>
          </a:r>
          <a:endParaRPr lang="en-US" sz="1400" dirty="0">
            <a:latin typeface="+mj-lt"/>
          </a:endParaRPr>
        </a:p>
      </dgm:t>
    </dgm:pt>
    <dgm:pt modelId="{BAF7872A-B323-4F5D-A819-55A0176D3F09}" type="parTrans" cxnId="{A6FDBDA8-403D-46DB-A24F-63559F8B0E23}">
      <dgm:prSet/>
      <dgm:spPr/>
      <dgm:t>
        <a:bodyPr/>
        <a:lstStyle/>
        <a:p>
          <a:endParaRPr lang="en-US"/>
        </a:p>
      </dgm:t>
    </dgm:pt>
    <dgm:pt modelId="{D0F43D6B-5C4B-479F-9DF5-DD2B1929F18E}" type="sibTrans" cxnId="{A6FDBDA8-403D-46DB-A24F-63559F8B0E23}">
      <dgm:prSet/>
      <dgm:spPr/>
      <dgm:t>
        <a:bodyPr/>
        <a:lstStyle/>
        <a:p>
          <a:endParaRPr lang="en-US"/>
        </a:p>
      </dgm:t>
    </dgm:pt>
    <dgm:pt modelId="{CBCDC827-5171-42F2-8F19-3B7D3C0470A8}">
      <dgm:prSet custT="1"/>
      <dgm:spPr/>
      <dgm:t>
        <a:bodyPr/>
        <a:lstStyle/>
        <a:p>
          <a:r>
            <a:rPr lang="en-US" sz="1400" dirty="0" smtClean="0">
              <a:latin typeface="+mj-lt"/>
            </a:rPr>
            <a:t>Vision 2020 developed</a:t>
          </a:r>
          <a:endParaRPr lang="en-US" sz="1400" dirty="0">
            <a:latin typeface="+mj-lt"/>
          </a:endParaRPr>
        </a:p>
      </dgm:t>
    </dgm:pt>
    <dgm:pt modelId="{02B14ADB-FEC1-4D13-8150-57111AF08296}" type="parTrans" cxnId="{0BF25465-3DC0-4F0B-9BA2-A315615D7F13}">
      <dgm:prSet/>
      <dgm:spPr/>
      <dgm:t>
        <a:bodyPr/>
        <a:lstStyle/>
        <a:p>
          <a:endParaRPr lang="en-US"/>
        </a:p>
      </dgm:t>
    </dgm:pt>
    <dgm:pt modelId="{B7F13BC3-97D1-4D24-B914-D0594BCEAACA}" type="sibTrans" cxnId="{0BF25465-3DC0-4F0B-9BA2-A315615D7F13}">
      <dgm:prSet/>
      <dgm:spPr/>
      <dgm:t>
        <a:bodyPr/>
        <a:lstStyle/>
        <a:p>
          <a:endParaRPr lang="en-US"/>
        </a:p>
      </dgm:t>
    </dgm:pt>
    <dgm:pt modelId="{C1B34555-4037-4DFE-9651-0F597DF78C20}" type="pres">
      <dgm:prSet presAssocID="{B0334E74-33DF-4BAB-A85A-02454FA9CFF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0E908C-01E2-45F8-8EF6-F4E707A3D5DE}" type="pres">
      <dgm:prSet presAssocID="{66EDD265-52A7-485D-BA8D-F920D4F3BED4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FB080A-E652-4F09-B3E9-ECE6BA98D684}" type="pres">
      <dgm:prSet presAssocID="{17CA1011-C158-4992-B0FD-564F1D12F9C4}" presName="sibTrans" presStyleLbl="sibTrans1D1" presStyleIdx="0" presStyleCnt="8"/>
      <dgm:spPr/>
      <dgm:t>
        <a:bodyPr/>
        <a:lstStyle/>
        <a:p>
          <a:endParaRPr lang="en-US"/>
        </a:p>
      </dgm:t>
    </dgm:pt>
    <dgm:pt modelId="{728189DC-EB99-473F-B53E-784563AE5B6A}" type="pres">
      <dgm:prSet presAssocID="{17CA1011-C158-4992-B0FD-564F1D12F9C4}" presName="connectorText" presStyleLbl="sibTrans1D1" presStyleIdx="0" presStyleCnt="8"/>
      <dgm:spPr/>
      <dgm:t>
        <a:bodyPr/>
        <a:lstStyle/>
        <a:p>
          <a:endParaRPr lang="en-US"/>
        </a:p>
      </dgm:t>
    </dgm:pt>
    <dgm:pt modelId="{743E4AD4-500F-4D12-AE97-6B7375F645E9}" type="pres">
      <dgm:prSet presAssocID="{57F656EC-28AE-4A6D-85F4-72CF152598B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BFE53-3B4E-40E9-83B2-4D0214A5F7D8}" type="pres">
      <dgm:prSet presAssocID="{EA0D46B0-E3E6-4953-9568-D3746F68A863}" presName="sibTrans" presStyleLbl="sibTrans1D1" presStyleIdx="1" presStyleCnt="8"/>
      <dgm:spPr/>
      <dgm:t>
        <a:bodyPr/>
        <a:lstStyle/>
        <a:p>
          <a:endParaRPr lang="en-US"/>
        </a:p>
      </dgm:t>
    </dgm:pt>
    <dgm:pt modelId="{E8DC2FBA-D89F-4A34-BB76-B1C51CC13A48}" type="pres">
      <dgm:prSet presAssocID="{EA0D46B0-E3E6-4953-9568-D3746F68A863}" presName="connectorText" presStyleLbl="sibTrans1D1" presStyleIdx="1" presStyleCnt="8"/>
      <dgm:spPr/>
      <dgm:t>
        <a:bodyPr/>
        <a:lstStyle/>
        <a:p>
          <a:endParaRPr lang="en-US"/>
        </a:p>
      </dgm:t>
    </dgm:pt>
    <dgm:pt modelId="{6864998F-49F2-48B4-AD7C-FC80C7C06D1D}" type="pres">
      <dgm:prSet presAssocID="{F22F3EB1-B631-4CA3-AAA4-C4C3DADF6515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720378-1D03-44F8-8C40-8C48C824F084}" type="pres">
      <dgm:prSet presAssocID="{6F00D3E9-7321-441A-A7EE-6B5CE6C46A5D}" presName="sibTrans" presStyleLbl="sibTrans1D1" presStyleIdx="2" presStyleCnt="8"/>
      <dgm:spPr/>
      <dgm:t>
        <a:bodyPr/>
        <a:lstStyle/>
        <a:p>
          <a:endParaRPr lang="en-US"/>
        </a:p>
      </dgm:t>
    </dgm:pt>
    <dgm:pt modelId="{E677D9E1-EEF2-42F5-AC0A-0B9AD4F0E730}" type="pres">
      <dgm:prSet presAssocID="{6F00D3E9-7321-441A-A7EE-6B5CE6C46A5D}" presName="connectorText" presStyleLbl="sibTrans1D1" presStyleIdx="2" presStyleCnt="8"/>
      <dgm:spPr/>
      <dgm:t>
        <a:bodyPr/>
        <a:lstStyle/>
        <a:p>
          <a:endParaRPr lang="en-US"/>
        </a:p>
      </dgm:t>
    </dgm:pt>
    <dgm:pt modelId="{C77DE14B-8175-41D7-B6BA-F9287C76224D}" type="pres">
      <dgm:prSet presAssocID="{2C4B120C-B6DD-4117-AA5B-D488A6539E2F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82BC5F-3FEB-4846-8E4A-A3789D31FF4D}" type="pres">
      <dgm:prSet presAssocID="{083FE139-FBB0-44B8-BE1C-1240E6F6522A}" presName="sibTrans" presStyleLbl="sibTrans1D1" presStyleIdx="3" presStyleCnt="8"/>
      <dgm:spPr/>
      <dgm:t>
        <a:bodyPr/>
        <a:lstStyle/>
        <a:p>
          <a:endParaRPr lang="en-US"/>
        </a:p>
      </dgm:t>
    </dgm:pt>
    <dgm:pt modelId="{0862C59B-69C1-43BD-89D2-E8FCA92CE0FB}" type="pres">
      <dgm:prSet presAssocID="{083FE139-FBB0-44B8-BE1C-1240E6F6522A}" presName="connectorText" presStyleLbl="sibTrans1D1" presStyleIdx="3" presStyleCnt="8"/>
      <dgm:spPr/>
      <dgm:t>
        <a:bodyPr/>
        <a:lstStyle/>
        <a:p>
          <a:endParaRPr lang="en-US"/>
        </a:p>
      </dgm:t>
    </dgm:pt>
    <dgm:pt modelId="{0D790A6F-5529-41DE-81B9-B23673AB4902}" type="pres">
      <dgm:prSet presAssocID="{4AF425AD-9D74-4137-AB68-F2076C9C955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965F5-C40B-4927-9CCE-846908370408}" type="pres">
      <dgm:prSet presAssocID="{17C70A02-AF6D-440D-B95F-E975A2356912}" presName="sibTrans" presStyleLbl="sibTrans1D1" presStyleIdx="4" presStyleCnt="8"/>
      <dgm:spPr/>
      <dgm:t>
        <a:bodyPr/>
        <a:lstStyle/>
        <a:p>
          <a:endParaRPr lang="en-US"/>
        </a:p>
      </dgm:t>
    </dgm:pt>
    <dgm:pt modelId="{C0165466-AE26-48AA-B441-FA6635C65421}" type="pres">
      <dgm:prSet presAssocID="{17C70A02-AF6D-440D-B95F-E975A2356912}" presName="connectorText" presStyleLbl="sibTrans1D1" presStyleIdx="4" presStyleCnt="8"/>
      <dgm:spPr/>
      <dgm:t>
        <a:bodyPr/>
        <a:lstStyle/>
        <a:p>
          <a:endParaRPr lang="en-US"/>
        </a:p>
      </dgm:t>
    </dgm:pt>
    <dgm:pt modelId="{12342C5C-3538-46A1-9544-A31AED655C4C}" type="pres">
      <dgm:prSet presAssocID="{B7C710D3-81DC-43FA-8700-57E0267FCCA8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3DD12-5F57-423D-A367-6D098F37C552}" type="pres">
      <dgm:prSet presAssocID="{261553C4-226B-4078-AAA7-BAD9D91FCEF9}" presName="sibTrans" presStyleLbl="sibTrans1D1" presStyleIdx="5" presStyleCnt="8"/>
      <dgm:spPr/>
      <dgm:t>
        <a:bodyPr/>
        <a:lstStyle/>
        <a:p>
          <a:endParaRPr lang="en-US"/>
        </a:p>
      </dgm:t>
    </dgm:pt>
    <dgm:pt modelId="{E4096DF4-DF91-45D3-B972-9F580C75601B}" type="pres">
      <dgm:prSet presAssocID="{261553C4-226B-4078-AAA7-BAD9D91FCEF9}" presName="connectorText" presStyleLbl="sibTrans1D1" presStyleIdx="5" presStyleCnt="8"/>
      <dgm:spPr/>
      <dgm:t>
        <a:bodyPr/>
        <a:lstStyle/>
        <a:p>
          <a:endParaRPr lang="en-US"/>
        </a:p>
      </dgm:t>
    </dgm:pt>
    <dgm:pt modelId="{0852AFEF-6372-4C30-9271-3F101E635F5D}" type="pres">
      <dgm:prSet presAssocID="{AEC15C5A-58E4-463F-9EE2-CEBE227F000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A55A2-936A-49DC-8C98-ED1D18C397A9}" type="pres">
      <dgm:prSet presAssocID="{63F9A500-7168-4647-BCB8-81209B67449E}" presName="sibTrans" presStyleLbl="sibTrans1D1" presStyleIdx="6" presStyleCnt="8"/>
      <dgm:spPr/>
      <dgm:t>
        <a:bodyPr/>
        <a:lstStyle/>
        <a:p>
          <a:endParaRPr lang="en-US"/>
        </a:p>
      </dgm:t>
    </dgm:pt>
    <dgm:pt modelId="{13375FE8-0D72-4AD1-B955-87D31211913D}" type="pres">
      <dgm:prSet presAssocID="{63F9A500-7168-4647-BCB8-81209B67449E}" presName="connectorText" presStyleLbl="sibTrans1D1" presStyleIdx="6" presStyleCnt="8"/>
      <dgm:spPr/>
      <dgm:t>
        <a:bodyPr/>
        <a:lstStyle/>
        <a:p>
          <a:endParaRPr lang="en-US"/>
        </a:p>
      </dgm:t>
    </dgm:pt>
    <dgm:pt modelId="{F5554CC3-FF80-4612-B4E5-FF9A98CF76E8}" type="pres">
      <dgm:prSet presAssocID="{C04CC51D-1EF1-4770-B2F3-B25F2519196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07FB8-8FBD-423F-9B4D-8D37B89B8196}" type="pres">
      <dgm:prSet presAssocID="{D28473EC-28BE-43DD-90C2-D88BF8FD45F8}" presName="sibTrans" presStyleLbl="sibTrans1D1" presStyleIdx="7" presStyleCnt="8"/>
      <dgm:spPr/>
      <dgm:t>
        <a:bodyPr/>
        <a:lstStyle/>
        <a:p>
          <a:endParaRPr lang="en-US"/>
        </a:p>
      </dgm:t>
    </dgm:pt>
    <dgm:pt modelId="{82551501-7832-4B11-954B-905D1ABB3527}" type="pres">
      <dgm:prSet presAssocID="{D28473EC-28BE-43DD-90C2-D88BF8FD45F8}" presName="connectorText" presStyleLbl="sibTrans1D1" presStyleIdx="7" presStyleCnt="8"/>
      <dgm:spPr/>
      <dgm:t>
        <a:bodyPr/>
        <a:lstStyle/>
        <a:p>
          <a:endParaRPr lang="en-US"/>
        </a:p>
      </dgm:t>
    </dgm:pt>
    <dgm:pt modelId="{8622DACD-C0A4-4609-95A8-C4520F5EE4A2}" type="pres">
      <dgm:prSet presAssocID="{C4A5B446-D5C4-4D3D-B153-AD038D2A182F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BFF1CC-4CA9-466A-9129-407258184C6A}" type="presOf" srcId="{66EDD265-52A7-485D-BA8D-F920D4F3BED4}" destId="{7E0E908C-01E2-45F8-8EF6-F4E707A3D5DE}" srcOrd="0" destOrd="0" presId="urn:microsoft.com/office/officeart/2005/8/layout/bProcess3"/>
    <dgm:cxn modelId="{9F3918A2-7164-4A3D-B91F-736B5F3AB89D}" type="presOf" srcId="{C4A5B446-D5C4-4D3D-B153-AD038D2A182F}" destId="{8622DACD-C0A4-4609-95A8-C4520F5EE4A2}" srcOrd="0" destOrd="0" presId="urn:microsoft.com/office/officeart/2005/8/layout/bProcess3"/>
    <dgm:cxn modelId="{08390B4E-24A1-4FCE-B0D2-356AD6C08855}" type="presOf" srcId="{E61C892A-99CB-40AF-862C-3499BB616413}" destId="{12342C5C-3538-46A1-9544-A31AED655C4C}" srcOrd="0" destOrd="1" presId="urn:microsoft.com/office/officeart/2005/8/layout/bProcess3"/>
    <dgm:cxn modelId="{FD5466E6-0627-4E2E-B079-002930059349}" type="presOf" srcId="{CBCDC827-5171-42F2-8F19-3B7D3C0470A8}" destId="{C77DE14B-8175-41D7-B6BA-F9287C76224D}" srcOrd="0" destOrd="2" presId="urn:microsoft.com/office/officeart/2005/8/layout/bProcess3"/>
    <dgm:cxn modelId="{0BF25465-3DC0-4F0B-9BA2-A315615D7F13}" srcId="{2C4B120C-B6DD-4117-AA5B-D488A6539E2F}" destId="{CBCDC827-5171-42F2-8F19-3B7D3C0470A8}" srcOrd="1" destOrd="0" parTransId="{02B14ADB-FEC1-4D13-8150-57111AF08296}" sibTransId="{B7F13BC3-97D1-4D24-B914-D0594BCEAACA}"/>
    <dgm:cxn modelId="{3A95F7C6-3FA9-46F6-8D03-00D461302495}" srcId="{B0334E74-33DF-4BAB-A85A-02454FA9CFFD}" destId="{4AF425AD-9D74-4137-AB68-F2076C9C9554}" srcOrd="4" destOrd="0" parTransId="{D9E9B684-E646-414A-8F09-50AB65B866BD}" sibTransId="{17C70A02-AF6D-440D-B95F-E975A2356912}"/>
    <dgm:cxn modelId="{1D22A91E-334B-47D6-8BD0-54BB8D352D43}" srcId="{4AF425AD-9D74-4137-AB68-F2076C9C9554}" destId="{FFB7B7E3-FBA1-452D-92A4-433F8BD7A49D}" srcOrd="0" destOrd="0" parTransId="{4CDE3B24-943B-480E-B558-CCAAC39D03B5}" sibTransId="{A401D99D-0CF4-4E1D-AF3B-F2321D11EE22}"/>
    <dgm:cxn modelId="{621BBE0D-B575-46BB-BFCB-635B5CD0119D}" type="presOf" srcId="{17CA1011-C158-4992-B0FD-564F1D12F9C4}" destId="{1EFB080A-E652-4F09-B3E9-ECE6BA98D684}" srcOrd="0" destOrd="0" presId="urn:microsoft.com/office/officeart/2005/8/layout/bProcess3"/>
    <dgm:cxn modelId="{6AF33689-80DD-497F-87A4-F6FCED120770}" type="presOf" srcId="{EA0D46B0-E3E6-4953-9568-D3746F68A863}" destId="{E8DC2FBA-D89F-4A34-BB76-B1C51CC13A48}" srcOrd="1" destOrd="0" presId="urn:microsoft.com/office/officeart/2005/8/layout/bProcess3"/>
    <dgm:cxn modelId="{1072CF63-A02C-4C52-BA83-3B8EE594B78C}" type="presOf" srcId="{E57204E0-F28B-41DF-B537-739093A6209A}" destId="{7E0E908C-01E2-45F8-8EF6-F4E707A3D5DE}" srcOrd="0" destOrd="1" presId="urn:microsoft.com/office/officeart/2005/8/layout/bProcess3"/>
    <dgm:cxn modelId="{A291EA18-A170-45A1-9C13-EE9FA64ECD60}" type="presOf" srcId="{B0334E74-33DF-4BAB-A85A-02454FA9CFFD}" destId="{C1B34555-4037-4DFE-9651-0F597DF78C20}" srcOrd="0" destOrd="0" presId="urn:microsoft.com/office/officeart/2005/8/layout/bProcess3"/>
    <dgm:cxn modelId="{0138F08F-58FE-4526-BFDD-767B54D994D7}" type="presOf" srcId="{6F00D3E9-7321-441A-A7EE-6B5CE6C46A5D}" destId="{FE720378-1D03-44F8-8C40-8C48C824F084}" srcOrd="0" destOrd="0" presId="urn:microsoft.com/office/officeart/2005/8/layout/bProcess3"/>
    <dgm:cxn modelId="{6A2E3BDE-C637-465F-9ADE-7D761044EA75}" srcId="{F22F3EB1-B631-4CA3-AAA4-C4C3DADF6515}" destId="{5E43D217-5E82-49D6-A38E-E0C084C85E84}" srcOrd="0" destOrd="0" parTransId="{B4C96967-2369-4072-BD53-B49ADA02F709}" sibTransId="{1E0F53F4-CF83-4029-8C45-0495F8186BD1}"/>
    <dgm:cxn modelId="{D3F75A70-45B5-458E-BED1-69E986F61FF5}" type="presOf" srcId="{57F656EC-28AE-4A6D-85F4-72CF152598B9}" destId="{743E4AD4-500F-4D12-AE97-6B7375F645E9}" srcOrd="0" destOrd="0" presId="urn:microsoft.com/office/officeart/2005/8/layout/bProcess3"/>
    <dgm:cxn modelId="{087E398B-1262-486E-9892-A86D71EF7F9C}" srcId="{B0334E74-33DF-4BAB-A85A-02454FA9CFFD}" destId="{2C4B120C-B6DD-4117-AA5B-D488A6539E2F}" srcOrd="3" destOrd="0" parTransId="{FE4A79CD-6459-4A5C-B38E-F9EF41C2FE9E}" sibTransId="{083FE139-FBB0-44B8-BE1C-1240E6F6522A}"/>
    <dgm:cxn modelId="{308EB092-0E58-4DC1-B035-53B336C067CD}" type="presOf" srcId="{083FE139-FBB0-44B8-BE1C-1240E6F6522A}" destId="{7082BC5F-3FEB-4846-8E4A-A3789D31FF4D}" srcOrd="0" destOrd="0" presId="urn:microsoft.com/office/officeart/2005/8/layout/bProcess3"/>
    <dgm:cxn modelId="{DE51586B-A1AE-42FB-96B5-E27D0DB8EEFF}" type="presOf" srcId="{6F00D3E9-7321-441A-A7EE-6B5CE6C46A5D}" destId="{E677D9E1-EEF2-42F5-AC0A-0B9AD4F0E730}" srcOrd="1" destOrd="0" presId="urn:microsoft.com/office/officeart/2005/8/layout/bProcess3"/>
    <dgm:cxn modelId="{C3EEF292-784B-4DA4-81C2-0160B990861B}" type="presOf" srcId="{1CA02877-5A90-4CD9-8025-737EE69DE899}" destId="{8622DACD-C0A4-4609-95A8-C4520F5EE4A2}" srcOrd="0" destOrd="1" presId="urn:microsoft.com/office/officeart/2005/8/layout/bProcess3"/>
    <dgm:cxn modelId="{FF588D1C-3EB4-4E09-971D-C252D7F956FB}" srcId="{B7C710D3-81DC-43FA-8700-57E0267FCCA8}" destId="{63008418-EB7C-44E5-BBEC-C418115B1DF9}" srcOrd="1" destOrd="0" parTransId="{0EDB804C-B780-41EF-A7D6-6422C1D11DAC}" sibTransId="{0A70C2D1-53EE-4AE5-87AE-3FD7E5349F45}"/>
    <dgm:cxn modelId="{7DC71B39-1E38-427C-90A1-EC6829D9D78F}" srcId="{B0334E74-33DF-4BAB-A85A-02454FA9CFFD}" destId="{57F656EC-28AE-4A6D-85F4-72CF152598B9}" srcOrd="1" destOrd="0" parTransId="{3DEFA2FE-8EF1-450D-86DE-2BD6D5BCFC0A}" sibTransId="{EA0D46B0-E3E6-4953-9568-D3746F68A863}"/>
    <dgm:cxn modelId="{EE8F3A0D-6BF5-4017-B99B-EC5C3EF18577}" type="presOf" srcId="{17C70A02-AF6D-440D-B95F-E975A2356912}" destId="{7CE965F5-C40B-4927-9CCE-846908370408}" srcOrd="0" destOrd="0" presId="urn:microsoft.com/office/officeart/2005/8/layout/bProcess3"/>
    <dgm:cxn modelId="{B4E9BBAB-D83D-4DFD-99F4-FF78EEE55B3A}" type="presOf" srcId="{C04CC51D-1EF1-4770-B2F3-B25F2519196A}" destId="{F5554CC3-FF80-4612-B4E5-FF9A98CF76E8}" srcOrd="0" destOrd="0" presId="urn:microsoft.com/office/officeart/2005/8/layout/bProcess3"/>
    <dgm:cxn modelId="{C64A5322-227F-49D7-9263-6C313F91E61A}" type="presOf" srcId="{961966F9-EFED-418C-8D7C-F5C6A69F8F93}" destId="{C77DE14B-8175-41D7-B6BA-F9287C76224D}" srcOrd="0" destOrd="1" presId="urn:microsoft.com/office/officeart/2005/8/layout/bProcess3"/>
    <dgm:cxn modelId="{E01BCFC1-292C-4239-B078-8CD905AB4510}" type="presOf" srcId="{BB251EA7-B089-4901-B10F-827E2C5285B5}" destId="{743E4AD4-500F-4D12-AE97-6B7375F645E9}" srcOrd="0" destOrd="1" presId="urn:microsoft.com/office/officeart/2005/8/layout/bProcess3"/>
    <dgm:cxn modelId="{FDC60EA8-931A-4DA3-9042-8634C6E89FE8}" srcId="{C04CC51D-1EF1-4770-B2F3-B25F2519196A}" destId="{8F26034E-D472-4352-A859-DAD43F5E203D}" srcOrd="1" destOrd="0" parTransId="{D8F5A17F-29CD-4043-BDE2-7088FA70EAE7}" sibTransId="{C175FED0-DAF1-49DF-A3BE-95895FB98D96}"/>
    <dgm:cxn modelId="{03E13E2D-8CA7-4FDE-8E3C-E1C3405EF686}" srcId="{AEC15C5A-58E4-463F-9EE2-CEBE227F0008}" destId="{A7D218AE-7331-4F40-9762-98FB7EBC2FBA}" srcOrd="1" destOrd="0" parTransId="{782F0FDA-AE52-404E-B651-F9D5E27E8868}" sibTransId="{549C389F-83AE-41A5-ACF9-E0B1CFBD6EC6}"/>
    <dgm:cxn modelId="{709B2FA3-977C-4462-8DDC-25D371515081}" srcId="{B7C710D3-81DC-43FA-8700-57E0267FCCA8}" destId="{4A5F36C9-76FF-41D1-95EA-CBF854CFB191}" srcOrd="2" destOrd="0" parTransId="{1512A8F4-4E92-4262-B26D-86254A932457}" sibTransId="{C90794CD-AD91-4EED-9556-C4E0452D71E8}"/>
    <dgm:cxn modelId="{5A36C7D6-90C3-4038-B4A9-718DA92BFE33}" type="presOf" srcId="{FFB7B7E3-FBA1-452D-92A4-433F8BD7A49D}" destId="{0D790A6F-5529-41DE-81B9-B23673AB4902}" srcOrd="0" destOrd="1" presId="urn:microsoft.com/office/officeart/2005/8/layout/bProcess3"/>
    <dgm:cxn modelId="{170429C8-F3DA-43EE-91D1-5EE2F9C5F8B3}" srcId="{2C4B120C-B6DD-4117-AA5B-D488A6539E2F}" destId="{961966F9-EFED-418C-8D7C-F5C6A69F8F93}" srcOrd="0" destOrd="0" parTransId="{8A366D8B-601B-4261-A00C-3DCB19A9265A}" sibTransId="{6E22FFF5-BCAF-4C72-8C57-9A4E1B0DBF05}"/>
    <dgm:cxn modelId="{A85071DE-418F-432C-9EFC-C2030480066A}" type="presOf" srcId="{80691F6F-6EF9-4F51-B17A-5271D02B205F}" destId="{0852AFEF-6372-4C30-9271-3F101E635F5D}" srcOrd="0" destOrd="1" presId="urn:microsoft.com/office/officeart/2005/8/layout/bProcess3"/>
    <dgm:cxn modelId="{67AC633F-5238-4129-A5C6-D0360A750D69}" srcId="{B0334E74-33DF-4BAB-A85A-02454FA9CFFD}" destId="{66EDD265-52A7-485D-BA8D-F920D4F3BED4}" srcOrd="0" destOrd="0" parTransId="{BADE79CC-318D-4DC1-B479-DD99AB269E12}" sibTransId="{17CA1011-C158-4992-B0FD-564F1D12F9C4}"/>
    <dgm:cxn modelId="{631A6316-6EA9-401C-9086-D616DB73D89B}" type="presOf" srcId="{17CA1011-C158-4992-B0FD-564F1D12F9C4}" destId="{728189DC-EB99-473F-B53E-784563AE5B6A}" srcOrd="1" destOrd="0" presId="urn:microsoft.com/office/officeart/2005/8/layout/bProcess3"/>
    <dgm:cxn modelId="{212CF5F5-5A34-47D1-A0D6-A790D862EA3B}" type="presOf" srcId="{8344521A-29DC-45B2-9DA6-75C87B3FE073}" destId="{6864998F-49F2-48B4-AD7C-FC80C7C06D1D}" srcOrd="0" destOrd="2" presId="urn:microsoft.com/office/officeart/2005/8/layout/bProcess3"/>
    <dgm:cxn modelId="{EE2E667C-66D7-4907-8BC5-D71E61243CA7}" type="presOf" srcId="{261553C4-226B-4078-AAA7-BAD9D91FCEF9}" destId="{2E73DD12-5F57-423D-A367-6D098F37C552}" srcOrd="0" destOrd="0" presId="urn:microsoft.com/office/officeart/2005/8/layout/bProcess3"/>
    <dgm:cxn modelId="{AEC63C0C-3385-42ED-9F84-3522E36EF24E}" type="presOf" srcId="{B7C710D3-81DC-43FA-8700-57E0267FCCA8}" destId="{12342C5C-3538-46A1-9544-A31AED655C4C}" srcOrd="0" destOrd="0" presId="urn:microsoft.com/office/officeart/2005/8/layout/bProcess3"/>
    <dgm:cxn modelId="{CFBAF4E7-42AA-4037-8D79-932295E5C3D6}" srcId="{C04CC51D-1EF1-4770-B2F3-B25F2519196A}" destId="{D89F5625-5F01-4713-9FB2-AF25BE0D376D}" srcOrd="0" destOrd="0" parTransId="{87617899-F63F-48BF-9EA6-ECF6805CD9E9}" sibTransId="{B56B5027-D118-43CD-8B90-907A8A168244}"/>
    <dgm:cxn modelId="{AEF7C892-E900-406E-856D-395ACAD9086E}" srcId="{B0334E74-33DF-4BAB-A85A-02454FA9CFFD}" destId="{F22F3EB1-B631-4CA3-AAA4-C4C3DADF6515}" srcOrd="2" destOrd="0" parTransId="{4D1460DC-A832-4622-8CDB-F852B9D96373}" sibTransId="{6F00D3E9-7321-441A-A7EE-6B5CE6C46A5D}"/>
    <dgm:cxn modelId="{FE324830-575E-4CD6-8287-06004B2CDB30}" type="presOf" srcId="{261553C4-226B-4078-AAA7-BAD9D91FCEF9}" destId="{E4096DF4-DF91-45D3-B972-9F580C75601B}" srcOrd="1" destOrd="0" presId="urn:microsoft.com/office/officeart/2005/8/layout/bProcess3"/>
    <dgm:cxn modelId="{CDF8AC7A-2920-4CF2-B3A6-2D6942CFB5C0}" srcId="{B7C710D3-81DC-43FA-8700-57E0267FCCA8}" destId="{E61C892A-99CB-40AF-862C-3499BB616413}" srcOrd="0" destOrd="0" parTransId="{D9072A1C-6545-4FDB-BCFE-BD52CAE380C5}" sibTransId="{D5D379B2-C67A-4ABA-B085-8FAFD269F6B0}"/>
    <dgm:cxn modelId="{60213729-034C-4322-B732-D9B99967155C}" type="presOf" srcId="{63F9A500-7168-4647-BCB8-81209B67449E}" destId="{13375FE8-0D72-4AD1-B955-87D31211913D}" srcOrd="1" destOrd="0" presId="urn:microsoft.com/office/officeart/2005/8/layout/bProcess3"/>
    <dgm:cxn modelId="{17FAC07D-E3FF-42A6-BCD9-A1B4F9741D17}" type="presOf" srcId="{D28473EC-28BE-43DD-90C2-D88BF8FD45F8}" destId="{B6F07FB8-8FBD-423F-9B4D-8D37B89B8196}" srcOrd="0" destOrd="0" presId="urn:microsoft.com/office/officeart/2005/8/layout/bProcess3"/>
    <dgm:cxn modelId="{E9D4293F-9DD6-4E53-AF2B-7B46FE4599E7}" srcId="{B0334E74-33DF-4BAB-A85A-02454FA9CFFD}" destId="{C4A5B446-D5C4-4D3D-B153-AD038D2A182F}" srcOrd="8" destOrd="0" parTransId="{CAD2EBAD-939E-49C8-987A-A1F4AEB02EE6}" sibTransId="{D09D325F-9119-46CB-B6A9-8288EBE00A41}"/>
    <dgm:cxn modelId="{368B468B-58C7-4817-90D0-04ED3D8E38D3}" type="presOf" srcId="{8F26034E-D472-4352-A859-DAD43F5E203D}" destId="{F5554CC3-FF80-4612-B4E5-FF9A98CF76E8}" srcOrd="0" destOrd="2" presId="urn:microsoft.com/office/officeart/2005/8/layout/bProcess3"/>
    <dgm:cxn modelId="{FBBA7A71-5FEB-493A-9B04-B8202B5912F1}" srcId="{B0334E74-33DF-4BAB-A85A-02454FA9CFFD}" destId="{C04CC51D-1EF1-4770-B2F3-B25F2519196A}" srcOrd="7" destOrd="0" parTransId="{A916D442-D424-4449-8107-D6CD7688EE10}" sibTransId="{D28473EC-28BE-43DD-90C2-D88BF8FD45F8}"/>
    <dgm:cxn modelId="{688B53B2-AF7E-4DF2-AFF5-CB0E7784C9EB}" srcId="{C4A5B446-D5C4-4D3D-B153-AD038D2A182F}" destId="{1CA02877-5A90-4CD9-8025-737EE69DE899}" srcOrd="0" destOrd="0" parTransId="{D38EE320-8894-4EB9-97D1-80C59E27AB6B}" sibTransId="{66929EC2-0ACB-4390-AB49-045F0F123563}"/>
    <dgm:cxn modelId="{5ACC2A6B-1F78-4448-BE8E-54B00B92D164}" type="presOf" srcId="{4AF425AD-9D74-4137-AB68-F2076C9C9554}" destId="{0D790A6F-5529-41DE-81B9-B23673AB4902}" srcOrd="0" destOrd="0" presId="urn:microsoft.com/office/officeart/2005/8/layout/bProcess3"/>
    <dgm:cxn modelId="{6B27A568-A2F0-4CA5-AAFB-79486172E880}" srcId="{66EDD265-52A7-485D-BA8D-F920D4F3BED4}" destId="{E57204E0-F28B-41DF-B537-739093A6209A}" srcOrd="0" destOrd="0" parTransId="{B60589A8-A3B6-4462-8AC0-281827509FA6}" sibTransId="{A7FEE07F-8620-422D-99ED-7A134F569E1B}"/>
    <dgm:cxn modelId="{FB847BE0-A86D-4037-AF40-C4A2C3C3571C}" type="presOf" srcId="{F22F3EB1-B631-4CA3-AAA4-C4C3DADF6515}" destId="{6864998F-49F2-48B4-AD7C-FC80C7C06D1D}" srcOrd="0" destOrd="0" presId="urn:microsoft.com/office/officeart/2005/8/layout/bProcess3"/>
    <dgm:cxn modelId="{7B4022B9-FF4B-4AC5-9E28-27EEB48C0BF0}" type="presOf" srcId="{D28473EC-28BE-43DD-90C2-D88BF8FD45F8}" destId="{82551501-7832-4B11-954B-905D1ABB3527}" srcOrd="1" destOrd="0" presId="urn:microsoft.com/office/officeart/2005/8/layout/bProcess3"/>
    <dgm:cxn modelId="{23651F78-7203-4F3C-BD06-36A7300C917B}" type="presOf" srcId="{63008418-EB7C-44E5-BBEC-C418115B1DF9}" destId="{12342C5C-3538-46A1-9544-A31AED655C4C}" srcOrd="0" destOrd="2" presId="urn:microsoft.com/office/officeart/2005/8/layout/bProcess3"/>
    <dgm:cxn modelId="{034BBB4A-CBF5-49B5-BD3C-8B47943EBBA1}" type="presOf" srcId="{2C4B120C-B6DD-4117-AA5B-D488A6539E2F}" destId="{C77DE14B-8175-41D7-B6BA-F9287C76224D}" srcOrd="0" destOrd="0" presId="urn:microsoft.com/office/officeart/2005/8/layout/bProcess3"/>
    <dgm:cxn modelId="{6C7E8995-6D1D-4BC0-9CA1-ADDEDCF02620}" type="presOf" srcId="{083FE139-FBB0-44B8-BE1C-1240E6F6522A}" destId="{0862C59B-69C1-43BD-89D2-E8FCA92CE0FB}" srcOrd="1" destOrd="0" presId="urn:microsoft.com/office/officeart/2005/8/layout/bProcess3"/>
    <dgm:cxn modelId="{A54FCAF5-D47B-4165-8C87-7E2CFBD2A35E}" type="presOf" srcId="{A7D218AE-7331-4F40-9762-98FB7EBC2FBA}" destId="{0852AFEF-6372-4C30-9271-3F101E635F5D}" srcOrd="0" destOrd="2" presId="urn:microsoft.com/office/officeart/2005/8/layout/bProcess3"/>
    <dgm:cxn modelId="{6C0A285E-98E1-40BC-91D7-7B359209C003}" type="presOf" srcId="{17C70A02-AF6D-440D-B95F-E975A2356912}" destId="{C0165466-AE26-48AA-B441-FA6635C65421}" srcOrd="1" destOrd="0" presId="urn:microsoft.com/office/officeart/2005/8/layout/bProcess3"/>
    <dgm:cxn modelId="{AE817186-7D38-4CE8-B285-E1A8A57D38B7}" type="presOf" srcId="{63F9A500-7168-4647-BCB8-81209B67449E}" destId="{9B6A55A2-936A-49DC-8C98-ED1D18C397A9}" srcOrd="0" destOrd="0" presId="urn:microsoft.com/office/officeart/2005/8/layout/bProcess3"/>
    <dgm:cxn modelId="{351DD3E6-FC95-438F-B2C2-DAD12DA530E1}" srcId="{B0334E74-33DF-4BAB-A85A-02454FA9CFFD}" destId="{AEC15C5A-58E4-463F-9EE2-CEBE227F0008}" srcOrd="6" destOrd="0" parTransId="{E8F3C6C9-8666-482B-BD64-7AE2D0910BC1}" sibTransId="{63F9A500-7168-4647-BCB8-81209B67449E}"/>
    <dgm:cxn modelId="{FC6CE487-4CDB-4389-A844-4529F159428A}" type="presOf" srcId="{4A5F36C9-76FF-41D1-95EA-CBF854CFB191}" destId="{12342C5C-3538-46A1-9544-A31AED655C4C}" srcOrd="0" destOrd="3" presId="urn:microsoft.com/office/officeart/2005/8/layout/bProcess3"/>
    <dgm:cxn modelId="{CE16292B-E7A7-4F29-9328-E7A15763FC52}" srcId="{57F656EC-28AE-4A6D-85F4-72CF152598B9}" destId="{BB251EA7-B089-4901-B10F-827E2C5285B5}" srcOrd="0" destOrd="0" parTransId="{2EC0D4BA-24F3-4BD5-AD1F-A0EA3FFC6540}" sibTransId="{6BBCEE0B-DF37-4319-A028-FC3468D7237B}"/>
    <dgm:cxn modelId="{EA8EE4E9-4B35-42BD-B766-805CD3280B56}" type="presOf" srcId="{5E43D217-5E82-49D6-A38E-E0C084C85E84}" destId="{6864998F-49F2-48B4-AD7C-FC80C7C06D1D}" srcOrd="0" destOrd="1" presId="urn:microsoft.com/office/officeart/2005/8/layout/bProcess3"/>
    <dgm:cxn modelId="{041F667D-C55A-4167-9A4A-92D2E1532B2F}" type="presOf" srcId="{AEC15C5A-58E4-463F-9EE2-CEBE227F0008}" destId="{0852AFEF-6372-4C30-9271-3F101E635F5D}" srcOrd="0" destOrd="0" presId="urn:microsoft.com/office/officeart/2005/8/layout/bProcess3"/>
    <dgm:cxn modelId="{89EFFEB9-2CFA-4C42-A0CD-0878C2115D20}" srcId="{AEC15C5A-58E4-463F-9EE2-CEBE227F0008}" destId="{80691F6F-6EF9-4F51-B17A-5271D02B205F}" srcOrd="0" destOrd="0" parTransId="{9556783F-2D33-42F1-84AC-D2C364DF93A9}" sibTransId="{658F2C01-8BD3-4599-B14D-F1E9BF8311B4}"/>
    <dgm:cxn modelId="{0EF552CE-0800-409B-A8D5-3EFD48A59ED5}" srcId="{B0334E74-33DF-4BAB-A85A-02454FA9CFFD}" destId="{B7C710D3-81DC-43FA-8700-57E0267FCCA8}" srcOrd="5" destOrd="0" parTransId="{EED5646C-4521-41D1-9C62-349F6B82A8EC}" sibTransId="{261553C4-226B-4078-AAA7-BAD9D91FCEF9}"/>
    <dgm:cxn modelId="{F7CCA59E-A1A9-421E-BAFD-2FE57400C6C8}" type="presOf" srcId="{EA0D46B0-E3E6-4953-9568-D3746F68A863}" destId="{4BBBFE53-3B4E-40E9-83B2-4D0214A5F7D8}" srcOrd="0" destOrd="0" presId="urn:microsoft.com/office/officeart/2005/8/layout/bProcess3"/>
    <dgm:cxn modelId="{A6FDBDA8-403D-46DB-A24F-63559F8B0E23}" srcId="{F22F3EB1-B631-4CA3-AAA4-C4C3DADF6515}" destId="{8344521A-29DC-45B2-9DA6-75C87B3FE073}" srcOrd="1" destOrd="0" parTransId="{BAF7872A-B323-4F5D-A819-55A0176D3F09}" sibTransId="{D0F43D6B-5C4B-479F-9DF5-DD2B1929F18E}"/>
    <dgm:cxn modelId="{79CD1164-39FA-4669-AC85-DFD1100EB67E}" type="presOf" srcId="{D89F5625-5F01-4713-9FB2-AF25BE0D376D}" destId="{F5554CC3-FF80-4612-B4E5-FF9A98CF76E8}" srcOrd="0" destOrd="1" presId="urn:microsoft.com/office/officeart/2005/8/layout/bProcess3"/>
    <dgm:cxn modelId="{9C1C947D-18FA-4261-80E7-F9257D1589B4}" type="presParOf" srcId="{C1B34555-4037-4DFE-9651-0F597DF78C20}" destId="{7E0E908C-01E2-45F8-8EF6-F4E707A3D5DE}" srcOrd="0" destOrd="0" presId="urn:microsoft.com/office/officeart/2005/8/layout/bProcess3"/>
    <dgm:cxn modelId="{66C91541-0F74-4BAB-9BA6-C0F7038AEA86}" type="presParOf" srcId="{C1B34555-4037-4DFE-9651-0F597DF78C20}" destId="{1EFB080A-E652-4F09-B3E9-ECE6BA98D684}" srcOrd="1" destOrd="0" presId="urn:microsoft.com/office/officeart/2005/8/layout/bProcess3"/>
    <dgm:cxn modelId="{604F7979-7093-46B1-916E-9F60975DB524}" type="presParOf" srcId="{1EFB080A-E652-4F09-B3E9-ECE6BA98D684}" destId="{728189DC-EB99-473F-B53E-784563AE5B6A}" srcOrd="0" destOrd="0" presId="urn:microsoft.com/office/officeart/2005/8/layout/bProcess3"/>
    <dgm:cxn modelId="{1F1155BA-EA1E-46AE-9C5B-C62E5CEC837E}" type="presParOf" srcId="{C1B34555-4037-4DFE-9651-0F597DF78C20}" destId="{743E4AD4-500F-4D12-AE97-6B7375F645E9}" srcOrd="2" destOrd="0" presId="urn:microsoft.com/office/officeart/2005/8/layout/bProcess3"/>
    <dgm:cxn modelId="{A35A170F-44D5-4786-82C7-612002A3A74B}" type="presParOf" srcId="{C1B34555-4037-4DFE-9651-0F597DF78C20}" destId="{4BBBFE53-3B4E-40E9-83B2-4D0214A5F7D8}" srcOrd="3" destOrd="0" presId="urn:microsoft.com/office/officeart/2005/8/layout/bProcess3"/>
    <dgm:cxn modelId="{B915F77C-27A9-42F5-A008-BC94137DD4B2}" type="presParOf" srcId="{4BBBFE53-3B4E-40E9-83B2-4D0214A5F7D8}" destId="{E8DC2FBA-D89F-4A34-BB76-B1C51CC13A48}" srcOrd="0" destOrd="0" presId="urn:microsoft.com/office/officeart/2005/8/layout/bProcess3"/>
    <dgm:cxn modelId="{2858369C-EB6E-48BC-B273-88CC1B6210C4}" type="presParOf" srcId="{C1B34555-4037-4DFE-9651-0F597DF78C20}" destId="{6864998F-49F2-48B4-AD7C-FC80C7C06D1D}" srcOrd="4" destOrd="0" presId="urn:microsoft.com/office/officeart/2005/8/layout/bProcess3"/>
    <dgm:cxn modelId="{CBAAF471-EA9A-4429-A615-885549EECCE0}" type="presParOf" srcId="{C1B34555-4037-4DFE-9651-0F597DF78C20}" destId="{FE720378-1D03-44F8-8C40-8C48C824F084}" srcOrd="5" destOrd="0" presId="urn:microsoft.com/office/officeart/2005/8/layout/bProcess3"/>
    <dgm:cxn modelId="{3546E310-8400-4B4C-8123-D7407BD8AFFD}" type="presParOf" srcId="{FE720378-1D03-44F8-8C40-8C48C824F084}" destId="{E677D9E1-EEF2-42F5-AC0A-0B9AD4F0E730}" srcOrd="0" destOrd="0" presId="urn:microsoft.com/office/officeart/2005/8/layout/bProcess3"/>
    <dgm:cxn modelId="{3B971CC6-DF0B-4937-93BD-C3990208A68F}" type="presParOf" srcId="{C1B34555-4037-4DFE-9651-0F597DF78C20}" destId="{C77DE14B-8175-41D7-B6BA-F9287C76224D}" srcOrd="6" destOrd="0" presId="urn:microsoft.com/office/officeart/2005/8/layout/bProcess3"/>
    <dgm:cxn modelId="{F2D080A7-DDC2-4A2F-84ED-E51AB5C05CE0}" type="presParOf" srcId="{C1B34555-4037-4DFE-9651-0F597DF78C20}" destId="{7082BC5F-3FEB-4846-8E4A-A3789D31FF4D}" srcOrd="7" destOrd="0" presId="urn:microsoft.com/office/officeart/2005/8/layout/bProcess3"/>
    <dgm:cxn modelId="{9898F364-16F2-4500-BC16-2F9104FB32C9}" type="presParOf" srcId="{7082BC5F-3FEB-4846-8E4A-A3789D31FF4D}" destId="{0862C59B-69C1-43BD-89D2-E8FCA92CE0FB}" srcOrd="0" destOrd="0" presId="urn:microsoft.com/office/officeart/2005/8/layout/bProcess3"/>
    <dgm:cxn modelId="{5F42CEC8-495D-4C8A-9AB2-8CD605327100}" type="presParOf" srcId="{C1B34555-4037-4DFE-9651-0F597DF78C20}" destId="{0D790A6F-5529-41DE-81B9-B23673AB4902}" srcOrd="8" destOrd="0" presId="urn:microsoft.com/office/officeart/2005/8/layout/bProcess3"/>
    <dgm:cxn modelId="{5EB88AC2-AA82-4676-B636-CADB4BCBA976}" type="presParOf" srcId="{C1B34555-4037-4DFE-9651-0F597DF78C20}" destId="{7CE965F5-C40B-4927-9CCE-846908370408}" srcOrd="9" destOrd="0" presId="urn:microsoft.com/office/officeart/2005/8/layout/bProcess3"/>
    <dgm:cxn modelId="{DE566DCB-0563-488B-B034-FB2B4D528F4D}" type="presParOf" srcId="{7CE965F5-C40B-4927-9CCE-846908370408}" destId="{C0165466-AE26-48AA-B441-FA6635C65421}" srcOrd="0" destOrd="0" presId="urn:microsoft.com/office/officeart/2005/8/layout/bProcess3"/>
    <dgm:cxn modelId="{17AEF719-69F1-4DB8-8716-FF23603F07D2}" type="presParOf" srcId="{C1B34555-4037-4DFE-9651-0F597DF78C20}" destId="{12342C5C-3538-46A1-9544-A31AED655C4C}" srcOrd="10" destOrd="0" presId="urn:microsoft.com/office/officeart/2005/8/layout/bProcess3"/>
    <dgm:cxn modelId="{0B488E23-5F20-406B-9E61-328E7E75596F}" type="presParOf" srcId="{C1B34555-4037-4DFE-9651-0F597DF78C20}" destId="{2E73DD12-5F57-423D-A367-6D098F37C552}" srcOrd="11" destOrd="0" presId="urn:microsoft.com/office/officeart/2005/8/layout/bProcess3"/>
    <dgm:cxn modelId="{4E773DD4-2919-4B28-96B8-CBD6AA3D49F9}" type="presParOf" srcId="{2E73DD12-5F57-423D-A367-6D098F37C552}" destId="{E4096DF4-DF91-45D3-B972-9F580C75601B}" srcOrd="0" destOrd="0" presId="urn:microsoft.com/office/officeart/2005/8/layout/bProcess3"/>
    <dgm:cxn modelId="{20345BE0-23C1-4938-A167-B4E457116A51}" type="presParOf" srcId="{C1B34555-4037-4DFE-9651-0F597DF78C20}" destId="{0852AFEF-6372-4C30-9271-3F101E635F5D}" srcOrd="12" destOrd="0" presId="urn:microsoft.com/office/officeart/2005/8/layout/bProcess3"/>
    <dgm:cxn modelId="{F720437F-14EC-440D-A31C-5A31196C4FF5}" type="presParOf" srcId="{C1B34555-4037-4DFE-9651-0F597DF78C20}" destId="{9B6A55A2-936A-49DC-8C98-ED1D18C397A9}" srcOrd="13" destOrd="0" presId="urn:microsoft.com/office/officeart/2005/8/layout/bProcess3"/>
    <dgm:cxn modelId="{66E74521-A6C4-470B-A0CF-99241BDD4495}" type="presParOf" srcId="{9B6A55A2-936A-49DC-8C98-ED1D18C397A9}" destId="{13375FE8-0D72-4AD1-B955-87D31211913D}" srcOrd="0" destOrd="0" presId="urn:microsoft.com/office/officeart/2005/8/layout/bProcess3"/>
    <dgm:cxn modelId="{06A073FF-210D-47C6-8B54-9CBF06F153E8}" type="presParOf" srcId="{C1B34555-4037-4DFE-9651-0F597DF78C20}" destId="{F5554CC3-FF80-4612-B4E5-FF9A98CF76E8}" srcOrd="14" destOrd="0" presId="urn:microsoft.com/office/officeart/2005/8/layout/bProcess3"/>
    <dgm:cxn modelId="{145C09FA-6FDA-4266-8D96-8CDFB0F180E8}" type="presParOf" srcId="{C1B34555-4037-4DFE-9651-0F597DF78C20}" destId="{B6F07FB8-8FBD-423F-9B4D-8D37B89B8196}" srcOrd="15" destOrd="0" presId="urn:microsoft.com/office/officeart/2005/8/layout/bProcess3"/>
    <dgm:cxn modelId="{1AB12DF8-409C-4198-AB3A-596C02EED0BE}" type="presParOf" srcId="{B6F07FB8-8FBD-423F-9B4D-8D37B89B8196}" destId="{82551501-7832-4B11-954B-905D1ABB3527}" srcOrd="0" destOrd="0" presId="urn:microsoft.com/office/officeart/2005/8/layout/bProcess3"/>
    <dgm:cxn modelId="{D1CAAC86-1D68-43F6-9EA0-EA83334BED70}" type="presParOf" srcId="{C1B34555-4037-4DFE-9651-0F597DF78C20}" destId="{8622DACD-C0A4-4609-95A8-C4520F5EE4A2}" srcOrd="16" destOrd="0" presId="urn:microsoft.com/office/officeart/2005/8/layout/bProcess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DD84A1-035D-46EA-A728-1C13B4F2E7E4}" type="doc">
      <dgm:prSet loTypeId="urn:microsoft.com/office/officeart/2005/8/layout/cycle6" loCatId="cycl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IN"/>
        </a:p>
      </dgm:t>
    </dgm:pt>
    <dgm:pt modelId="{280CA836-7D46-4E28-9C83-9815984227A6}">
      <dgm:prSet phldrT="[Text]" custT="1"/>
      <dgm:spPr/>
      <dgm:t>
        <a:bodyPr/>
        <a:lstStyle/>
        <a:p>
          <a:r>
            <a:rPr lang="en-IN" sz="1400" dirty="0" smtClean="0"/>
            <a:t>Reviewing Body (OCASC)</a:t>
          </a:r>
          <a:endParaRPr lang="en-IN" sz="1400" dirty="0"/>
        </a:p>
      </dgm:t>
    </dgm:pt>
    <dgm:pt modelId="{18D931DD-964A-43F4-B9E5-B22D90669BF4}" type="parTrans" cxnId="{FAEC7924-810A-4347-B4B6-8EC2022B2D00}">
      <dgm:prSet/>
      <dgm:spPr/>
      <dgm:t>
        <a:bodyPr/>
        <a:lstStyle/>
        <a:p>
          <a:endParaRPr lang="en-IN" sz="2000">
            <a:solidFill>
              <a:schemeClr val="bg1"/>
            </a:solidFill>
          </a:endParaRPr>
        </a:p>
      </dgm:t>
    </dgm:pt>
    <dgm:pt modelId="{17E1A816-5B95-4F66-9CCA-1F03A9C3C940}" type="sibTrans" cxnId="{FAEC7924-810A-4347-B4B6-8EC2022B2D00}">
      <dgm:prSet/>
      <dgm:spPr>
        <a:ln>
          <a:solidFill>
            <a:schemeClr val="tx1"/>
          </a:solidFill>
        </a:ln>
      </dgm:spPr>
      <dgm:t>
        <a:bodyPr/>
        <a:lstStyle/>
        <a:p>
          <a:endParaRPr lang="en-IN" sz="2000">
            <a:solidFill>
              <a:schemeClr val="bg1"/>
            </a:solidFill>
          </a:endParaRPr>
        </a:p>
      </dgm:t>
    </dgm:pt>
    <dgm:pt modelId="{CAB0A710-E7C3-40E8-949F-18EA886274FA}">
      <dgm:prSet phldrT="[Text]" custT="1"/>
      <dgm:spPr/>
      <dgm:t>
        <a:bodyPr/>
        <a:lstStyle/>
        <a:p>
          <a:r>
            <a:rPr lang="en-US" sz="1400" dirty="0" smtClean="0"/>
            <a:t>Submission of proposals</a:t>
          </a:r>
        </a:p>
        <a:p>
          <a:r>
            <a:rPr lang="en-US" sz="1400" dirty="0" smtClean="0"/>
            <a:t>(Sector/ proponent)</a:t>
          </a:r>
          <a:endParaRPr lang="en-IN" sz="1400" dirty="0"/>
        </a:p>
      </dgm:t>
    </dgm:pt>
    <dgm:pt modelId="{18775EA0-9399-43ED-B8FD-E371CE45DD4A}" type="parTrans" cxnId="{5F68E177-1539-465A-BC7E-8C559E863C3A}">
      <dgm:prSet/>
      <dgm:spPr/>
      <dgm:t>
        <a:bodyPr/>
        <a:lstStyle/>
        <a:p>
          <a:endParaRPr lang="en-IN" sz="2000">
            <a:solidFill>
              <a:schemeClr val="bg1"/>
            </a:solidFill>
          </a:endParaRPr>
        </a:p>
      </dgm:t>
    </dgm:pt>
    <dgm:pt modelId="{42868E6C-13D7-4217-BC2E-3BBE40BF4912}" type="sibTrans" cxnId="{5F68E177-1539-465A-BC7E-8C559E863C3A}">
      <dgm:prSet/>
      <dgm:spPr>
        <a:ln>
          <a:solidFill>
            <a:schemeClr val="tx1"/>
          </a:solidFill>
        </a:ln>
      </dgm:spPr>
      <dgm:t>
        <a:bodyPr/>
        <a:lstStyle/>
        <a:p>
          <a:endParaRPr lang="en-IN" sz="2000">
            <a:solidFill>
              <a:schemeClr val="bg1"/>
            </a:solidFill>
          </a:endParaRPr>
        </a:p>
      </dgm:t>
    </dgm:pt>
    <dgm:pt modelId="{079660C2-EF11-4521-A96D-FB127656B64A}">
      <dgm:prSet phldrT="[Text]" custT="1"/>
      <dgm:spPr/>
      <dgm:t>
        <a:bodyPr/>
        <a:lstStyle/>
        <a:p>
          <a:r>
            <a:rPr lang="en-US" sz="1400" dirty="0" smtClean="0"/>
            <a:t>Feedback &amp; Comments (OCASC)</a:t>
          </a:r>
          <a:endParaRPr lang="en-IN" sz="1400" dirty="0"/>
        </a:p>
      </dgm:t>
    </dgm:pt>
    <dgm:pt modelId="{9EA69249-A665-4326-B1AD-8EAD23DFB315}" type="parTrans" cxnId="{A8E36344-EB47-437A-BE3E-556EF2CA6356}">
      <dgm:prSet/>
      <dgm:spPr/>
      <dgm:t>
        <a:bodyPr/>
        <a:lstStyle/>
        <a:p>
          <a:endParaRPr lang="en-IN" sz="2000">
            <a:solidFill>
              <a:schemeClr val="bg1"/>
            </a:solidFill>
          </a:endParaRPr>
        </a:p>
      </dgm:t>
    </dgm:pt>
    <dgm:pt modelId="{B5B6B3A7-0649-4C5F-A75B-7F82B9BAFA9E}" type="sibTrans" cxnId="{A8E36344-EB47-437A-BE3E-556EF2CA6356}">
      <dgm:prSet/>
      <dgm:spPr>
        <a:ln>
          <a:solidFill>
            <a:schemeClr val="tx1"/>
          </a:solidFill>
        </a:ln>
      </dgm:spPr>
      <dgm:t>
        <a:bodyPr/>
        <a:lstStyle/>
        <a:p>
          <a:endParaRPr lang="en-IN" sz="2000">
            <a:solidFill>
              <a:schemeClr val="bg1"/>
            </a:solidFill>
          </a:endParaRPr>
        </a:p>
      </dgm:t>
    </dgm:pt>
    <dgm:pt modelId="{C822A48E-E85D-4B68-8240-E3D851A12AE6}">
      <dgm:prSet custT="1"/>
      <dgm:spPr/>
      <dgm:t>
        <a:bodyPr/>
        <a:lstStyle/>
        <a:p>
          <a:r>
            <a:rPr lang="en-US" sz="1400" dirty="0" smtClean="0"/>
            <a:t>Incorporation of feedback (OCASC)</a:t>
          </a:r>
          <a:endParaRPr lang="en-IN" sz="1400" dirty="0"/>
        </a:p>
      </dgm:t>
    </dgm:pt>
    <dgm:pt modelId="{C6D3246C-C8DB-43A9-AC48-A72908680F87}" type="parTrans" cxnId="{4ABB5072-26A9-4D61-874E-F236EC41ADE1}">
      <dgm:prSet/>
      <dgm:spPr/>
      <dgm:t>
        <a:bodyPr/>
        <a:lstStyle/>
        <a:p>
          <a:endParaRPr lang="en-IN" sz="2000">
            <a:solidFill>
              <a:schemeClr val="bg1"/>
            </a:solidFill>
          </a:endParaRPr>
        </a:p>
      </dgm:t>
    </dgm:pt>
    <dgm:pt modelId="{7EC1345B-4AB5-4585-9CEF-C9B40E034E5E}" type="sibTrans" cxnId="{4ABB5072-26A9-4D61-874E-F236EC41ADE1}">
      <dgm:prSet/>
      <dgm:spPr>
        <a:ln>
          <a:solidFill>
            <a:schemeClr val="tx1"/>
          </a:solidFill>
        </a:ln>
      </dgm:spPr>
      <dgm:t>
        <a:bodyPr/>
        <a:lstStyle/>
        <a:p>
          <a:endParaRPr lang="en-IN" sz="2000">
            <a:solidFill>
              <a:schemeClr val="bg1"/>
            </a:solidFill>
          </a:endParaRPr>
        </a:p>
      </dgm:t>
    </dgm:pt>
    <dgm:pt modelId="{5DA7058A-A9DC-4079-8A7D-C648EA0845D2}">
      <dgm:prSet custT="1"/>
      <dgm:spPr/>
      <dgm:t>
        <a:bodyPr/>
        <a:lstStyle/>
        <a:p>
          <a:r>
            <a:rPr lang="en-US" sz="1400" dirty="0" smtClean="0"/>
            <a:t>Letter of approval (Cabinet)</a:t>
          </a:r>
          <a:endParaRPr lang="en-IN" sz="1400" dirty="0"/>
        </a:p>
      </dgm:t>
    </dgm:pt>
    <dgm:pt modelId="{09A87A00-5DB6-485E-97D9-3C993887D2E1}" type="parTrans" cxnId="{DEE0C311-5F72-4D7B-BD0E-C165C23214DF}">
      <dgm:prSet/>
      <dgm:spPr/>
      <dgm:t>
        <a:bodyPr/>
        <a:lstStyle/>
        <a:p>
          <a:endParaRPr lang="en-IN" sz="2000">
            <a:solidFill>
              <a:schemeClr val="bg1"/>
            </a:solidFill>
          </a:endParaRPr>
        </a:p>
      </dgm:t>
    </dgm:pt>
    <dgm:pt modelId="{683D3708-AD21-4688-9CC8-6180695BFC02}" type="sibTrans" cxnId="{DEE0C311-5F72-4D7B-BD0E-C165C23214DF}">
      <dgm:prSet/>
      <dgm:spPr>
        <a:ln>
          <a:solidFill>
            <a:schemeClr val="tx1"/>
          </a:solidFill>
        </a:ln>
      </dgm:spPr>
      <dgm:t>
        <a:bodyPr/>
        <a:lstStyle/>
        <a:p>
          <a:endParaRPr lang="en-IN" sz="2000">
            <a:solidFill>
              <a:schemeClr val="bg1"/>
            </a:solidFill>
          </a:endParaRPr>
        </a:p>
      </dgm:t>
    </dgm:pt>
    <dgm:pt modelId="{3D097A1E-3E62-498C-AD9B-231CA948F248}" type="pres">
      <dgm:prSet presAssocID="{DFDD84A1-035D-46EA-A728-1C13B4F2E7E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779A6A-9B09-47FA-888A-1B2B86E60F22}" type="pres">
      <dgm:prSet presAssocID="{280CA836-7D46-4E28-9C83-9815984227A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09820-B40A-4B31-9DCF-1A68958078B6}" type="pres">
      <dgm:prSet presAssocID="{280CA836-7D46-4E28-9C83-9815984227A6}" presName="spNode" presStyleCnt="0"/>
      <dgm:spPr/>
    </dgm:pt>
    <dgm:pt modelId="{B0C186C4-C6B9-4AA1-BB08-1B85031DF2DE}" type="pres">
      <dgm:prSet presAssocID="{17E1A816-5B95-4F66-9CCA-1F03A9C3C940}" presName="sibTrans" presStyleLbl="sibTrans1D1" presStyleIdx="0" presStyleCnt="5"/>
      <dgm:spPr/>
      <dgm:t>
        <a:bodyPr/>
        <a:lstStyle/>
        <a:p>
          <a:endParaRPr lang="en-US"/>
        </a:p>
      </dgm:t>
    </dgm:pt>
    <dgm:pt modelId="{F53581B2-B9F2-479E-81E6-0F817F3FB33D}" type="pres">
      <dgm:prSet presAssocID="{CAB0A710-E7C3-40E8-949F-18EA886274F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F77109-5FBD-47BD-A17A-EFFA6B0F05DC}" type="pres">
      <dgm:prSet presAssocID="{CAB0A710-E7C3-40E8-949F-18EA886274FA}" presName="spNode" presStyleCnt="0"/>
      <dgm:spPr/>
    </dgm:pt>
    <dgm:pt modelId="{D2797D58-52B6-4408-96E9-7822822BEF23}" type="pres">
      <dgm:prSet presAssocID="{42868E6C-13D7-4217-BC2E-3BBE40BF4912}" presName="sibTrans" presStyleLbl="sibTrans1D1" presStyleIdx="1" presStyleCnt="5"/>
      <dgm:spPr/>
      <dgm:t>
        <a:bodyPr/>
        <a:lstStyle/>
        <a:p>
          <a:endParaRPr lang="en-US"/>
        </a:p>
      </dgm:t>
    </dgm:pt>
    <dgm:pt modelId="{BBB4E330-5C94-4103-BAA8-B7336CDCE7F4}" type="pres">
      <dgm:prSet presAssocID="{079660C2-EF11-4521-A96D-FB127656B64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0DA55-F8B9-4A3E-B8D7-E845D64C7079}" type="pres">
      <dgm:prSet presAssocID="{079660C2-EF11-4521-A96D-FB127656B64A}" presName="spNode" presStyleCnt="0"/>
      <dgm:spPr/>
    </dgm:pt>
    <dgm:pt modelId="{D2B8D6A4-AA25-4A2E-A331-28DAFA0143BB}" type="pres">
      <dgm:prSet presAssocID="{B5B6B3A7-0649-4C5F-A75B-7F82B9BAFA9E}" presName="sibTrans" presStyleLbl="sibTrans1D1" presStyleIdx="2" presStyleCnt="5"/>
      <dgm:spPr/>
      <dgm:t>
        <a:bodyPr/>
        <a:lstStyle/>
        <a:p>
          <a:endParaRPr lang="en-US"/>
        </a:p>
      </dgm:t>
    </dgm:pt>
    <dgm:pt modelId="{D3EDF8FC-C844-4B44-B938-6175967257EE}" type="pres">
      <dgm:prSet presAssocID="{C822A48E-E85D-4B68-8240-E3D851A12AE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5463FD-7C83-45A7-885F-7CE8DF22A127}" type="pres">
      <dgm:prSet presAssocID="{C822A48E-E85D-4B68-8240-E3D851A12AE6}" presName="spNode" presStyleCnt="0"/>
      <dgm:spPr/>
    </dgm:pt>
    <dgm:pt modelId="{BF68E237-E3FE-469E-922F-4FE1DF3092C2}" type="pres">
      <dgm:prSet presAssocID="{7EC1345B-4AB5-4585-9CEF-C9B40E034E5E}" presName="sibTrans" presStyleLbl="sibTrans1D1" presStyleIdx="3" presStyleCnt="5"/>
      <dgm:spPr/>
      <dgm:t>
        <a:bodyPr/>
        <a:lstStyle/>
        <a:p>
          <a:endParaRPr lang="en-US"/>
        </a:p>
      </dgm:t>
    </dgm:pt>
    <dgm:pt modelId="{D8561589-387D-4F2B-AF2A-DFDDFA176FC5}" type="pres">
      <dgm:prSet presAssocID="{5DA7058A-A9DC-4079-8A7D-C648EA0845D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00D905-D5DD-4662-92C2-35301C1B7CB2}" type="pres">
      <dgm:prSet presAssocID="{5DA7058A-A9DC-4079-8A7D-C648EA0845D2}" presName="spNode" presStyleCnt="0"/>
      <dgm:spPr/>
    </dgm:pt>
    <dgm:pt modelId="{9BD70222-0365-41A2-8A43-EA3B1B6EAF1E}" type="pres">
      <dgm:prSet presAssocID="{683D3708-AD21-4688-9CC8-6180695BFC02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B4787577-9B60-48D4-83FE-18110CB6D4A7}" type="presOf" srcId="{17E1A816-5B95-4F66-9CCA-1F03A9C3C940}" destId="{B0C186C4-C6B9-4AA1-BB08-1B85031DF2DE}" srcOrd="0" destOrd="0" presId="urn:microsoft.com/office/officeart/2005/8/layout/cycle6"/>
    <dgm:cxn modelId="{7BF2A710-856E-43E8-B764-D1D95BA930E6}" type="presOf" srcId="{280CA836-7D46-4E28-9C83-9815984227A6}" destId="{28779A6A-9B09-47FA-888A-1B2B86E60F22}" srcOrd="0" destOrd="0" presId="urn:microsoft.com/office/officeart/2005/8/layout/cycle6"/>
    <dgm:cxn modelId="{5F68E177-1539-465A-BC7E-8C559E863C3A}" srcId="{DFDD84A1-035D-46EA-A728-1C13B4F2E7E4}" destId="{CAB0A710-E7C3-40E8-949F-18EA886274FA}" srcOrd="1" destOrd="0" parTransId="{18775EA0-9399-43ED-B8FD-E371CE45DD4A}" sibTransId="{42868E6C-13D7-4217-BC2E-3BBE40BF4912}"/>
    <dgm:cxn modelId="{4ED920E0-51AE-4DB9-A262-1AABAE08A592}" type="presOf" srcId="{5DA7058A-A9DC-4079-8A7D-C648EA0845D2}" destId="{D8561589-387D-4F2B-AF2A-DFDDFA176FC5}" srcOrd="0" destOrd="0" presId="urn:microsoft.com/office/officeart/2005/8/layout/cycle6"/>
    <dgm:cxn modelId="{110FD401-8D2A-448E-9C86-886F71D50B11}" type="presOf" srcId="{42868E6C-13D7-4217-BC2E-3BBE40BF4912}" destId="{D2797D58-52B6-4408-96E9-7822822BEF23}" srcOrd="0" destOrd="0" presId="urn:microsoft.com/office/officeart/2005/8/layout/cycle6"/>
    <dgm:cxn modelId="{A72B1C25-3EDC-4CA9-8334-7C4343F38778}" type="presOf" srcId="{7EC1345B-4AB5-4585-9CEF-C9B40E034E5E}" destId="{BF68E237-E3FE-469E-922F-4FE1DF3092C2}" srcOrd="0" destOrd="0" presId="urn:microsoft.com/office/officeart/2005/8/layout/cycle6"/>
    <dgm:cxn modelId="{28AC4A92-A0AF-4E2B-8121-D99D2695F8EB}" type="presOf" srcId="{C822A48E-E85D-4B68-8240-E3D851A12AE6}" destId="{D3EDF8FC-C844-4B44-B938-6175967257EE}" srcOrd="0" destOrd="0" presId="urn:microsoft.com/office/officeart/2005/8/layout/cycle6"/>
    <dgm:cxn modelId="{00FF9CAE-4BD2-418D-B70C-F64CDEF42E43}" type="presOf" srcId="{683D3708-AD21-4688-9CC8-6180695BFC02}" destId="{9BD70222-0365-41A2-8A43-EA3B1B6EAF1E}" srcOrd="0" destOrd="0" presId="urn:microsoft.com/office/officeart/2005/8/layout/cycle6"/>
    <dgm:cxn modelId="{4ABB5072-26A9-4D61-874E-F236EC41ADE1}" srcId="{DFDD84A1-035D-46EA-A728-1C13B4F2E7E4}" destId="{C822A48E-E85D-4B68-8240-E3D851A12AE6}" srcOrd="3" destOrd="0" parTransId="{C6D3246C-C8DB-43A9-AC48-A72908680F87}" sibTransId="{7EC1345B-4AB5-4585-9CEF-C9B40E034E5E}"/>
    <dgm:cxn modelId="{FAEC7924-810A-4347-B4B6-8EC2022B2D00}" srcId="{DFDD84A1-035D-46EA-A728-1C13B4F2E7E4}" destId="{280CA836-7D46-4E28-9C83-9815984227A6}" srcOrd="0" destOrd="0" parTransId="{18D931DD-964A-43F4-B9E5-B22D90669BF4}" sibTransId="{17E1A816-5B95-4F66-9CCA-1F03A9C3C940}"/>
    <dgm:cxn modelId="{31982667-A3EA-4FF1-BC4F-E7E96D96D5A4}" type="presOf" srcId="{DFDD84A1-035D-46EA-A728-1C13B4F2E7E4}" destId="{3D097A1E-3E62-498C-AD9B-231CA948F248}" srcOrd="0" destOrd="0" presId="urn:microsoft.com/office/officeart/2005/8/layout/cycle6"/>
    <dgm:cxn modelId="{51E445F8-771E-4411-8D9C-DC6BB2C8EC93}" type="presOf" srcId="{079660C2-EF11-4521-A96D-FB127656B64A}" destId="{BBB4E330-5C94-4103-BAA8-B7336CDCE7F4}" srcOrd="0" destOrd="0" presId="urn:microsoft.com/office/officeart/2005/8/layout/cycle6"/>
    <dgm:cxn modelId="{A786FC84-AA0B-4DE6-A02B-250C1CF386E1}" type="presOf" srcId="{CAB0A710-E7C3-40E8-949F-18EA886274FA}" destId="{F53581B2-B9F2-479E-81E6-0F817F3FB33D}" srcOrd="0" destOrd="0" presId="urn:microsoft.com/office/officeart/2005/8/layout/cycle6"/>
    <dgm:cxn modelId="{A8E36344-EB47-437A-BE3E-556EF2CA6356}" srcId="{DFDD84A1-035D-46EA-A728-1C13B4F2E7E4}" destId="{079660C2-EF11-4521-A96D-FB127656B64A}" srcOrd="2" destOrd="0" parTransId="{9EA69249-A665-4326-B1AD-8EAD23DFB315}" sibTransId="{B5B6B3A7-0649-4C5F-A75B-7F82B9BAFA9E}"/>
    <dgm:cxn modelId="{DEE0C311-5F72-4D7B-BD0E-C165C23214DF}" srcId="{DFDD84A1-035D-46EA-A728-1C13B4F2E7E4}" destId="{5DA7058A-A9DC-4079-8A7D-C648EA0845D2}" srcOrd="4" destOrd="0" parTransId="{09A87A00-5DB6-485E-97D9-3C993887D2E1}" sibTransId="{683D3708-AD21-4688-9CC8-6180695BFC02}"/>
    <dgm:cxn modelId="{39681F0E-1D94-42E1-91BE-1EC239C0E581}" type="presOf" srcId="{B5B6B3A7-0649-4C5F-A75B-7F82B9BAFA9E}" destId="{D2B8D6A4-AA25-4A2E-A331-28DAFA0143BB}" srcOrd="0" destOrd="0" presId="urn:microsoft.com/office/officeart/2005/8/layout/cycle6"/>
    <dgm:cxn modelId="{33DE76E9-3722-433D-9FE4-55624C415977}" type="presParOf" srcId="{3D097A1E-3E62-498C-AD9B-231CA948F248}" destId="{28779A6A-9B09-47FA-888A-1B2B86E60F22}" srcOrd="0" destOrd="0" presId="urn:microsoft.com/office/officeart/2005/8/layout/cycle6"/>
    <dgm:cxn modelId="{4E8F4697-A941-4579-915B-F2F7BD8C9B67}" type="presParOf" srcId="{3D097A1E-3E62-498C-AD9B-231CA948F248}" destId="{82609820-B40A-4B31-9DCF-1A68958078B6}" srcOrd="1" destOrd="0" presId="urn:microsoft.com/office/officeart/2005/8/layout/cycle6"/>
    <dgm:cxn modelId="{130907D9-F0D1-4D60-B5D7-4F9DF4B04B31}" type="presParOf" srcId="{3D097A1E-3E62-498C-AD9B-231CA948F248}" destId="{B0C186C4-C6B9-4AA1-BB08-1B85031DF2DE}" srcOrd="2" destOrd="0" presId="urn:microsoft.com/office/officeart/2005/8/layout/cycle6"/>
    <dgm:cxn modelId="{423C4A13-7859-4720-9A26-E3052A67C393}" type="presParOf" srcId="{3D097A1E-3E62-498C-AD9B-231CA948F248}" destId="{F53581B2-B9F2-479E-81E6-0F817F3FB33D}" srcOrd="3" destOrd="0" presId="urn:microsoft.com/office/officeart/2005/8/layout/cycle6"/>
    <dgm:cxn modelId="{5CC8A891-C7B0-4A0C-9666-C12B640ECF31}" type="presParOf" srcId="{3D097A1E-3E62-498C-AD9B-231CA948F248}" destId="{97F77109-5FBD-47BD-A17A-EFFA6B0F05DC}" srcOrd="4" destOrd="0" presId="urn:microsoft.com/office/officeart/2005/8/layout/cycle6"/>
    <dgm:cxn modelId="{660C31DE-0BD8-4656-B840-3D41E51558F6}" type="presParOf" srcId="{3D097A1E-3E62-498C-AD9B-231CA948F248}" destId="{D2797D58-52B6-4408-96E9-7822822BEF23}" srcOrd="5" destOrd="0" presId="urn:microsoft.com/office/officeart/2005/8/layout/cycle6"/>
    <dgm:cxn modelId="{4F5D941F-94E4-4E35-85D8-D9729F17F57F}" type="presParOf" srcId="{3D097A1E-3E62-498C-AD9B-231CA948F248}" destId="{BBB4E330-5C94-4103-BAA8-B7336CDCE7F4}" srcOrd="6" destOrd="0" presId="urn:microsoft.com/office/officeart/2005/8/layout/cycle6"/>
    <dgm:cxn modelId="{4A833067-7D9F-48D3-BA5A-B8DCF5006285}" type="presParOf" srcId="{3D097A1E-3E62-498C-AD9B-231CA948F248}" destId="{A0E0DA55-F8B9-4A3E-B8D7-E845D64C7079}" srcOrd="7" destOrd="0" presId="urn:microsoft.com/office/officeart/2005/8/layout/cycle6"/>
    <dgm:cxn modelId="{DB7F0348-88B8-49E5-BF69-BC89FFB8B116}" type="presParOf" srcId="{3D097A1E-3E62-498C-AD9B-231CA948F248}" destId="{D2B8D6A4-AA25-4A2E-A331-28DAFA0143BB}" srcOrd="8" destOrd="0" presId="urn:microsoft.com/office/officeart/2005/8/layout/cycle6"/>
    <dgm:cxn modelId="{8356B9A6-7109-4F6C-A95A-612E64E82F13}" type="presParOf" srcId="{3D097A1E-3E62-498C-AD9B-231CA948F248}" destId="{D3EDF8FC-C844-4B44-B938-6175967257EE}" srcOrd="9" destOrd="0" presId="urn:microsoft.com/office/officeart/2005/8/layout/cycle6"/>
    <dgm:cxn modelId="{C774F3FE-DB49-45C5-B7C9-B1821426E55E}" type="presParOf" srcId="{3D097A1E-3E62-498C-AD9B-231CA948F248}" destId="{D95463FD-7C83-45A7-885F-7CE8DF22A127}" srcOrd="10" destOrd="0" presId="urn:microsoft.com/office/officeart/2005/8/layout/cycle6"/>
    <dgm:cxn modelId="{F800E6C7-7FA6-441A-9F62-5E0E48EDEC96}" type="presParOf" srcId="{3D097A1E-3E62-498C-AD9B-231CA948F248}" destId="{BF68E237-E3FE-469E-922F-4FE1DF3092C2}" srcOrd="11" destOrd="0" presId="urn:microsoft.com/office/officeart/2005/8/layout/cycle6"/>
    <dgm:cxn modelId="{A96A2B77-301D-46A2-86F0-C54CB30798ED}" type="presParOf" srcId="{3D097A1E-3E62-498C-AD9B-231CA948F248}" destId="{D8561589-387D-4F2B-AF2A-DFDDFA176FC5}" srcOrd="12" destOrd="0" presId="urn:microsoft.com/office/officeart/2005/8/layout/cycle6"/>
    <dgm:cxn modelId="{EA031C48-78C9-43D4-82EC-2A03804752C9}" type="presParOf" srcId="{3D097A1E-3E62-498C-AD9B-231CA948F248}" destId="{CE00D905-D5DD-4662-92C2-35301C1B7CB2}" srcOrd="13" destOrd="0" presId="urn:microsoft.com/office/officeart/2005/8/layout/cycle6"/>
    <dgm:cxn modelId="{2F31D1D3-1392-48AD-AD18-C0FA1B6C64C2}" type="presParOf" srcId="{3D097A1E-3E62-498C-AD9B-231CA948F248}" destId="{9BD70222-0365-41A2-8A43-EA3B1B6EAF1E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B080A-E652-4F09-B3E9-ECE6BA98D684}">
      <dsp:nvSpPr>
        <dsp:cNvPr id="0" name=""/>
        <dsp:cNvSpPr/>
      </dsp:nvSpPr>
      <dsp:spPr>
        <a:xfrm>
          <a:off x="3354368" y="625634"/>
          <a:ext cx="4821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2114" y="45720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+mj-lt"/>
          </a:endParaRPr>
        </a:p>
      </dsp:txBody>
      <dsp:txXfrm>
        <a:off x="3582608" y="668788"/>
        <a:ext cx="25635" cy="5132"/>
      </dsp:txXfrm>
    </dsp:sp>
    <dsp:sp modelId="{7E0E908C-01E2-45F8-8EF6-F4E707A3D5DE}">
      <dsp:nvSpPr>
        <dsp:cNvPr id="0" name=""/>
        <dsp:cNvSpPr/>
      </dsp:nvSpPr>
      <dsp:spPr>
        <a:xfrm>
          <a:off x="1126975" y="2596"/>
          <a:ext cx="2229193" cy="13375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j-lt"/>
            </a:rPr>
            <a:t>1961</a:t>
          </a:r>
          <a:endParaRPr lang="en-US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+mj-lt"/>
            </a:rPr>
            <a:t>First FYP started</a:t>
          </a:r>
          <a:endParaRPr lang="en-US" sz="1400" kern="1200" dirty="0">
            <a:latin typeface="+mj-lt"/>
          </a:endParaRPr>
        </a:p>
      </dsp:txBody>
      <dsp:txXfrm>
        <a:off x="1126975" y="2596"/>
        <a:ext cx="2229193" cy="1337516"/>
      </dsp:txXfrm>
    </dsp:sp>
    <dsp:sp modelId="{4BBBFE53-3B4E-40E9-83B2-4D0214A5F7D8}">
      <dsp:nvSpPr>
        <dsp:cNvPr id="0" name=""/>
        <dsp:cNvSpPr/>
      </dsp:nvSpPr>
      <dsp:spPr>
        <a:xfrm>
          <a:off x="6096276" y="625634"/>
          <a:ext cx="4821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2114" y="45720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+mj-lt"/>
          </a:endParaRPr>
        </a:p>
      </dsp:txBody>
      <dsp:txXfrm>
        <a:off x="6324516" y="668788"/>
        <a:ext cx="25635" cy="5132"/>
      </dsp:txXfrm>
    </dsp:sp>
    <dsp:sp modelId="{743E4AD4-500F-4D12-AE97-6B7375F645E9}">
      <dsp:nvSpPr>
        <dsp:cNvPr id="0" name=""/>
        <dsp:cNvSpPr/>
      </dsp:nvSpPr>
      <dsp:spPr>
        <a:xfrm>
          <a:off x="3868883" y="2596"/>
          <a:ext cx="2229193" cy="13375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j-lt"/>
            </a:rPr>
            <a:t>1981</a:t>
          </a:r>
          <a:endParaRPr lang="en-US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+mj-lt"/>
            </a:rPr>
            <a:t>District Development Committee</a:t>
          </a:r>
          <a:endParaRPr lang="en-US" sz="1400" kern="1200" dirty="0">
            <a:latin typeface="+mj-lt"/>
          </a:endParaRPr>
        </a:p>
      </dsp:txBody>
      <dsp:txXfrm>
        <a:off x="3868883" y="2596"/>
        <a:ext cx="2229193" cy="1337516"/>
      </dsp:txXfrm>
    </dsp:sp>
    <dsp:sp modelId="{FE720378-1D03-44F8-8C40-8C48C824F084}">
      <dsp:nvSpPr>
        <dsp:cNvPr id="0" name=""/>
        <dsp:cNvSpPr/>
      </dsp:nvSpPr>
      <dsp:spPr>
        <a:xfrm>
          <a:off x="2241571" y="1338312"/>
          <a:ext cx="5483816" cy="482114"/>
        </a:xfrm>
        <a:custGeom>
          <a:avLst/>
          <a:gdLst/>
          <a:ahLst/>
          <a:cxnLst/>
          <a:rect l="0" t="0" r="0" b="0"/>
          <a:pathLst>
            <a:path>
              <a:moveTo>
                <a:pt x="5483816" y="0"/>
              </a:moveTo>
              <a:lnTo>
                <a:pt x="5483816" y="258157"/>
              </a:lnTo>
              <a:lnTo>
                <a:pt x="0" y="258157"/>
              </a:lnTo>
              <a:lnTo>
                <a:pt x="0" y="482114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+mj-lt"/>
          </a:endParaRPr>
        </a:p>
      </dsp:txBody>
      <dsp:txXfrm>
        <a:off x="4845786" y="1576803"/>
        <a:ext cx="275386" cy="5132"/>
      </dsp:txXfrm>
    </dsp:sp>
    <dsp:sp modelId="{6864998F-49F2-48B4-AD7C-FC80C7C06D1D}">
      <dsp:nvSpPr>
        <dsp:cNvPr id="0" name=""/>
        <dsp:cNvSpPr/>
      </dsp:nvSpPr>
      <dsp:spPr>
        <a:xfrm>
          <a:off x="6610791" y="2596"/>
          <a:ext cx="2229193" cy="13375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j-lt"/>
            </a:rPr>
            <a:t>1991</a:t>
          </a:r>
          <a:endParaRPr lang="en-US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+mj-lt"/>
            </a:rPr>
            <a:t>Block Development Committee</a:t>
          </a:r>
          <a:endParaRPr lang="en-US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+mj-lt"/>
            </a:rPr>
            <a:t>Gross National Happiness embedded in plans </a:t>
          </a:r>
          <a:endParaRPr lang="en-US" sz="1400" kern="1200" dirty="0">
            <a:latin typeface="+mj-lt"/>
          </a:endParaRPr>
        </a:p>
      </dsp:txBody>
      <dsp:txXfrm>
        <a:off x="6610791" y="2596"/>
        <a:ext cx="2229193" cy="1337516"/>
      </dsp:txXfrm>
    </dsp:sp>
    <dsp:sp modelId="{7082BC5F-3FEB-4846-8E4A-A3789D31FF4D}">
      <dsp:nvSpPr>
        <dsp:cNvPr id="0" name=""/>
        <dsp:cNvSpPr/>
      </dsp:nvSpPr>
      <dsp:spPr>
        <a:xfrm>
          <a:off x="3354368" y="2475865"/>
          <a:ext cx="4821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2114" y="45720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+mj-lt"/>
          </a:endParaRPr>
        </a:p>
      </dsp:txBody>
      <dsp:txXfrm>
        <a:off x="3582608" y="2519018"/>
        <a:ext cx="25635" cy="5132"/>
      </dsp:txXfrm>
    </dsp:sp>
    <dsp:sp modelId="{C77DE14B-8175-41D7-B6BA-F9287C76224D}">
      <dsp:nvSpPr>
        <dsp:cNvPr id="0" name=""/>
        <dsp:cNvSpPr/>
      </dsp:nvSpPr>
      <dsp:spPr>
        <a:xfrm>
          <a:off x="1126975" y="1852826"/>
          <a:ext cx="2229193" cy="13375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j-lt"/>
            </a:rPr>
            <a:t>1999</a:t>
          </a:r>
          <a:endParaRPr lang="en-US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+mj-lt"/>
            </a:rPr>
            <a:t>5</a:t>
          </a:r>
          <a:r>
            <a:rPr lang="en-US" sz="1400" kern="1200" baseline="30000" dirty="0" smtClean="0">
              <a:latin typeface="+mj-lt"/>
            </a:rPr>
            <a:t>th</a:t>
          </a:r>
          <a:r>
            <a:rPr lang="en-US" sz="1400" kern="1200" dirty="0" smtClean="0">
              <a:latin typeface="+mj-lt"/>
            </a:rPr>
            <a:t> NPS recognized establishment of standardized National M&amp;E system</a:t>
          </a:r>
          <a:endParaRPr lang="en-US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+mj-lt"/>
            </a:rPr>
            <a:t>Vision 2020 developed</a:t>
          </a:r>
          <a:endParaRPr lang="en-US" sz="1400" kern="1200" dirty="0">
            <a:latin typeface="+mj-lt"/>
          </a:endParaRPr>
        </a:p>
      </dsp:txBody>
      <dsp:txXfrm>
        <a:off x="1126975" y="1852826"/>
        <a:ext cx="2229193" cy="1337516"/>
      </dsp:txXfrm>
    </dsp:sp>
    <dsp:sp modelId="{7CE965F5-C40B-4927-9CCE-846908370408}">
      <dsp:nvSpPr>
        <dsp:cNvPr id="0" name=""/>
        <dsp:cNvSpPr/>
      </dsp:nvSpPr>
      <dsp:spPr>
        <a:xfrm>
          <a:off x="6096276" y="2475865"/>
          <a:ext cx="4821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2114" y="45720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+mj-lt"/>
          </a:endParaRPr>
        </a:p>
      </dsp:txBody>
      <dsp:txXfrm>
        <a:off x="6324516" y="2519018"/>
        <a:ext cx="25635" cy="5132"/>
      </dsp:txXfrm>
    </dsp:sp>
    <dsp:sp modelId="{0D790A6F-5529-41DE-81B9-B23673AB4902}">
      <dsp:nvSpPr>
        <dsp:cNvPr id="0" name=""/>
        <dsp:cNvSpPr/>
      </dsp:nvSpPr>
      <dsp:spPr>
        <a:xfrm>
          <a:off x="3868883" y="1852826"/>
          <a:ext cx="2229193" cy="13375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j-lt"/>
            </a:rPr>
            <a:t>2006</a:t>
          </a:r>
          <a:endParaRPr lang="en-US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+mj-lt"/>
            </a:rPr>
            <a:t>National M&amp;E Manual developed as a standardized M&amp;E system</a:t>
          </a:r>
          <a:endParaRPr lang="en-US" sz="1400" kern="1200" dirty="0">
            <a:latin typeface="+mj-lt"/>
          </a:endParaRPr>
        </a:p>
      </dsp:txBody>
      <dsp:txXfrm>
        <a:off x="3868883" y="1852826"/>
        <a:ext cx="2229193" cy="1337516"/>
      </dsp:txXfrm>
    </dsp:sp>
    <dsp:sp modelId="{2E73DD12-5F57-423D-A367-6D098F37C552}">
      <dsp:nvSpPr>
        <dsp:cNvPr id="0" name=""/>
        <dsp:cNvSpPr/>
      </dsp:nvSpPr>
      <dsp:spPr>
        <a:xfrm>
          <a:off x="2241571" y="3188543"/>
          <a:ext cx="5483816" cy="482114"/>
        </a:xfrm>
        <a:custGeom>
          <a:avLst/>
          <a:gdLst/>
          <a:ahLst/>
          <a:cxnLst/>
          <a:rect l="0" t="0" r="0" b="0"/>
          <a:pathLst>
            <a:path>
              <a:moveTo>
                <a:pt x="5483816" y="0"/>
              </a:moveTo>
              <a:lnTo>
                <a:pt x="5483816" y="258157"/>
              </a:lnTo>
              <a:lnTo>
                <a:pt x="0" y="258157"/>
              </a:lnTo>
              <a:lnTo>
                <a:pt x="0" y="482114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+mj-lt"/>
          </a:endParaRPr>
        </a:p>
      </dsp:txBody>
      <dsp:txXfrm>
        <a:off x="4845786" y="3427034"/>
        <a:ext cx="275386" cy="5132"/>
      </dsp:txXfrm>
    </dsp:sp>
    <dsp:sp modelId="{12342C5C-3538-46A1-9544-A31AED655C4C}">
      <dsp:nvSpPr>
        <dsp:cNvPr id="0" name=""/>
        <dsp:cNvSpPr/>
      </dsp:nvSpPr>
      <dsp:spPr>
        <a:xfrm>
          <a:off x="6610791" y="1852826"/>
          <a:ext cx="2229193" cy="13375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j-lt"/>
            </a:rPr>
            <a:t>2008</a:t>
          </a:r>
          <a:endParaRPr lang="en-US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latin typeface="+mj-lt"/>
            </a:rPr>
            <a:t>Constitution enacted</a:t>
          </a:r>
          <a:endParaRPr lang="en-US" sz="1400" b="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latin typeface="+mj-lt"/>
            </a:rPr>
            <a:t>Democratic Constitutional Monarchy formed</a:t>
          </a:r>
          <a:endParaRPr lang="en-US" sz="1400" b="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latin typeface="+mj-lt"/>
            </a:rPr>
            <a:t>10</a:t>
          </a:r>
          <a:r>
            <a:rPr lang="en-US" sz="1400" b="0" kern="1200" baseline="30000" dirty="0" smtClean="0">
              <a:latin typeface="+mj-lt"/>
            </a:rPr>
            <a:t>th</a:t>
          </a:r>
          <a:r>
            <a:rPr lang="en-US" sz="1400" b="0" kern="1200" dirty="0" smtClean="0">
              <a:latin typeface="+mj-lt"/>
            </a:rPr>
            <a:t> FYP (RBM based planning)</a:t>
          </a:r>
          <a:endParaRPr lang="en-US" sz="1400" b="0" kern="1200" dirty="0">
            <a:latin typeface="+mj-lt"/>
          </a:endParaRPr>
        </a:p>
      </dsp:txBody>
      <dsp:txXfrm>
        <a:off x="6610791" y="1852826"/>
        <a:ext cx="2229193" cy="1337516"/>
      </dsp:txXfrm>
    </dsp:sp>
    <dsp:sp modelId="{9B6A55A2-936A-49DC-8C98-ED1D18C397A9}">
      <dsp:nvSpPr>
        <dsp:cNvPr id="0" name=""/>
        <dsp:cNvSpPr/>
      </dsp:nvSpPr>
      <dsp:spPr>
        <a:xfrm>
          <a:off x="3354368" y="4326095"/>
          <a:ext cx="4821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2114" y="45720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+mj-lt"/>
          </a:endParaRPr>
        </a:p>
      </dsp:txBody>
      <dsp:txXfrm>
        <a:off x="3582608" y="4369249"/>
        <a:ext cx="25635" cy="5132"/>
      </dsp:txXfrm>
    </dsp:sp>
    <dsp:sp modelId="{0852AFEF-6372-4C30-9271-3F101E635F5D}">
      <dsp:nvSpPr>
        <dsp:cNvPr id="0" name=""/>
        <dsp:cNvSpPr/>
      </dsp:nvSpPr>
      <dsp:spPr>
        <a:xfrm>
          <a:off x="1126975" y="3703057"/>
          <a:ext cx="2229193" cy="13375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j-lt"/>
            </a:rPr>
            <a:t>2009</a:t>
          </a:r>
          <a:endParaRPr lang="en-US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+mj-lt"/>
            </a:rPr>
            <a:t>Rolled out ABSD/</a:t>
          </a:r>
          <a:r>
            <a:rPr lang="en-US" sz="1400" kern="1200" dirty="0" err="1" smtClean="0">
              <a:latin typeface="+mj-lt"/>
            </a:rPr>
            <a:t>PlaMS</a:t>
          </a:r>
          <a:r>
            <a:rPr lang="en-US" sz="1400" kern="1200" dirty="0" smtClean="0">
              <a:latin typeface="+mj-lt"/>
            </a:rPr>
            <a:t> –</a:t>
          </a:r>
          <a:r>
            <a:rPr lang="en-US" sz="1400" b="0" i="0" kern="1200" dirty="0" smtClean="0">
              <a:latin typeface="+mj-lt"/>
            </a:rPr>
            <a:t>results based indicators</a:t>
          </a:r>
          <a:endParaRPr lang="en-US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+mj-lt"/>
              <a:cs typeface="Times New Roman" panose="02020603050405020304" pitchFamily="18" charset="0"/>
            </a:rPr>
            <a:t>Evaluation Policy &amp; Protocol developed</a:t>
          </a:r>
          <a:endParaRPr lang="en-US" sz="1400" kern="1200" dirty="0">
            <a:latin typeface="+mj-lt"/>
          </a:endParaRPr>
        </a:p>
      </dsp:txBody>
      <dsp:txXfrm>
        <a:off x="1126975" y="3703057"/>
        <a:ext cx="2229193" cy="1337516"/>
      </dsp:txXfrm>
    </dsp:sp>
    <dsp:sp modelId="{B6F07FB8-8FBD-423F-9B4D-8D37B89B8196}">
      <dsp:nvSpPr>
        <dsp:cNvPr id="0" name=""/>
        <dsp:cNvSpPr/>
      </dsp:nvSpPr>
      <dsp:spPr>
        <a:xfrm>
          <a:off x="6096276" y="4326095"/>
          <a:ext cx="4821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2114" y="45720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+mj-lt"/>
          </a:endParaRPr>
        </a:p>
      </dsp:txBody>
      <dsp:txXfrm>
        <a:off x="6324516" y="4369249"/>
        <a:ext cx="25635" cy="5132"/>
      </dsp:txXfrm>
    </dsp:sp>
    <dsp:sp modelId="{F5554CC3-FF80-4612-B4E5-FF9A98CF76E8}">
      <dsp:nvSpPr>
        <dsp:cNvPr id="0" name=""/>
        <dsp:cNvSpPr/>
      </dsp:nvSpPr>
      <dsp:spPr>
        <a:xfrm>
          <a:off x="3868883" y="3703057"/>
          <a:ext cx="2229193" cy="13375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j-lt"/>
            </a:rPr>
            <a:t>2014-17 </a:t>
          </a:r>
          <a:endParaRPr lang="en-US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+mj-lt"/>
              <a:cs typeface="Times New Roman" panose="02020603050405020304" pitchFamily="18" charset="0"/>
            </a:rPr>
            <a:t>GPMS launched</a:t>
          </a:r>
          <a:endParaRPr lang="en-US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+mj-lt"/>
              <a:cs typeface="Times New Roman" panose="02020603050405020304" pitchFamily="18" charset="0"/>
            </a:rPr>
            <a:t>Revised policy presented to the GNH Commission and the Cabinet</a:t>
          </a:r>
          <a:endParaRPr lang="en-US" sz="1400" kern="1200" dirty="0">
            <a:latin typeface="+mj-lt"/>
          </a:endParaRPr>
        </a:p>
      </dsp:txBody>
      <dsp:txXfrm>
        <a:off x="3868883" y="3703057"/>
        <a:ext cx="2229193" cy="1337516"/>
      </dsp:txXfrm>
    </dsp:sp>
    <dsp:sp modelId="{8622DACD-C0A4-4609-95A8-C4520F5EE4A2}">
      <dsp:nvSpPr>
        <dsp:cNvPr id="0" name=""/>
        <dsp:cNvSpPr/>
      </dsp:nvSpPr>
      <dsp:spPr>
        <a:xfrm>
          <a:off x="6610791" y="3703057"/>
          <a:ext cx="2229193" cy="13375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j-lt"/>
            </a:rPr>
            <a:t>2019-2022</a:t>
          </a:r>
          <a:endParaRPr lang="en-US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+mj-lt"/>
            </a:rPr>
            <a:t>Revised the policy based on the Cabinet’s directive</a:t>
          </a:r>
          <a:endParaRPr lang="en-US" sz="1400" kern="1200" dirty="0">
            <a:latin typeface="+mj-lt"/>
          </a:endParaRPr>
        </a:p>
      </dsp:txBody>
      <dsp:txXfrm>
        <a:off x="6610791" y="3703057"/>
        <a:ext cx="2229193" cy="13375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79A6A-9B09-47FA-888A-1B2B86E60F22}">
      <dsp:nvSpPr>
        <dsp:cNvPr id="0" name=""/>
        <dsp:cNvSpPr/>
      </dsp:nvSpPr>
      <dsp:spPr>
        <a:xfrm>
          <a:off x="1861977" y="2914"/>
          <a:ext cx="1503364" cy="97718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/>
            <a:t>Reviewing Body (OCASC)</a:t>
          </a:r>
          <a:endParaRPr lang="en-IN" sz="1400" kern="1200" dirty="0"/>
        </a:p>
      </dsp:txBody>
      <dsp:txXfrm>
        <a:off x="1861977" y="2914"/>
        <a:ext cx="1503364" cy="977187"/>
      </dsp:txXfrm>
    </dsp:sp>
    <dsp:sp modelId="{B0C186C4-C6B9-4AA1-BB08-1B85031DF2DE}">
      <dsp:nvSpPr>
        <dsp:cNvPr id="0" name=""/>
        <dsp:cNvSpPr/>
      </dsp:nvSpPr>
      <dsp:spPr>
        <a:xfrm>
          <a:off x="662532" y="491507"/>
          <a:ext cx="3902254" cy="3902254"/>
        </a:xfrm>
        <a:custGeom>
          <a:avLst/>
          <a:gdLst/>
          <a:ahLst/>
          <a:cxnLst/>
          <a:rect l="0" t="0" r="0" b="0"/>
          <a:pathLst>
            <a:path>
              <a:moveTo>
                <a:pt x="2713122" y="154947"/>
              </a:moveTo>
              <a:arcTo wR="1951127" hR="1951127" stAng="17579290" swAng="1960001"/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3581B2-B9F2-479E-81E6-0F817F3FB33D}">
      <dsp:nvSpPr>
        <dsp:cNvPr id="0" name=""/>
        <dsp:cNvSpPr/>
      </dsp:nvSpPr>
      <dsp:spPr>
        <a:xfrm>
          <a:off x="3717609" y="1351109"/>
          <a:ext cx="1503364" cy="97718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Submission of proposals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(Sector/ proponent)</a:t>
          </a:r>
          <a:endParaRPr lang="en-IN" sz="1400" kern="1200" dirty="0"/>
        </a:p>
      </dsp:txBody>
      <dsp:txXfrm>
        <a:off x="3717609" y="1351109"/>
        <a:ext cx="1503364" cy="977187"/>
      </dsp:txXfrm>
    </dsp:sp>
    <dsp:sp modelId="{D2797D58-52B6-4408-96E9-7822822BEF23}">
      <dsp:nvSpPr>
        <dsp:cNvPr id="0" name=""/>
        <dsp:cNvSpPr/>
      </dsp:nvSpPr>
      <dsp:spPr>
        <a:xfrm>
          <a:off x="662532" y="491507"/>
          <a:ext cx="3902254" cy="3902254"/>
        </a:xfrm>
        <a:custGeom>
          <a:avLst/>
          <a:gdLst/>
          <a:ahLst/>
          <a:cxnLst/>
          <a:rect l="0" t="0" r="0" b="0"/>
          <a:pathLst>
            <a:path>
              <a:moveTo>
                <a:pt x="3899593" y="1849255"/>
              </a:moveTo>
              <a:arcTo wR="1951127" hR="1951127" stAng="21420427" swAng="2195122"/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B4E330-5C94-4103-BAA8-B7336CDCE7F4}">
      <dsp:nvSpPr>
        <dsp:cNvPr id="0" name=""/>
        <dsp:cNvSpPr/>
      </dsp:nvSpPr>
      <dsp:spPr>
        <a:xfrm>
          <a:off x="3008821" y="3532536"/>
          <a:ext cx="1503364" cy="97718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Feedback &amp; Comments (OCASC)</a:t>
          </a:r>
          <a:endParaRPr lang="en-IN" sz="1400" kern="1200" dirty="0"/>
        </a:p>
      </dsp:txBody>
      <dsp:txXfrm>
        <a:off x="3008821" y="3532536"/>
        <a:ext cx="1503364" cy="977187"/>
      </dsp:txXfrm>
    </dsp:sp>
    <dsp:sp modelId="{D2B8D6A4-AA25-4A2E-A331-28DAFA0143BB}">
      <dsp:nvSpPr>
        <dsp:cNvPr id="0" name=""/>
        <dsp:cNvSpPr/>
      </dsp:nvSpPr>
      <dsp:spPr>
        <a:xfrm>
          <a:off x="662532" y="491507"/>
          <a:ext cx="3902254" cy="3902254"/>
        </a:xfrm>
        <a:custGeom>
          <a:avLst/>
          <a:gdLst/>
          <a:ahLst/>
          <a:cxnLst/>
          <a:rect l="0" t="0" r="0" b="0"/>
          <a:pathLst>
            <a:path>
              <a:moveTo>
                <a:pt x="2338545" y="3863404"/>
              </a:moveTo>
              <a:arcTo wR="1951127" hR="1951127" stAng="4712829" swAng="1374342"/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EDF8FC-C844-4B44-B938-6175967257EE}">
      <dsp:nvSpPr>
        <dsp:cNvPr id="0" name=""/>
        <dsp:cNvSpPr/>
      </dsp:nvSpPr>
      <dsp:spPr>
        <a:xfrm>
          <a:off x="715133" y="3532536"/>
          <a:ext cx="1503364" cy="97718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Incorporation of feedback (OCASC)</a:t>
          </a:r>
          <a:endParaRPr lang="en-IN" sz="1400" kern="1200" dirty="0"/>
        </a:p>
      </dsp:txBody>
      <dsp:txXfrm>
        <a:off x="715133" y="3532536"/>
        <a:ext cx="1503364" cy="977187"/>
      </dsp:txXfrm>
    </dsp:sp>
    <dsp:sp modelId="{BF68E237-E3FE-469E-922F-4FE1DF3092C2}">
      <dsp:nvSpPr>
        <dsp:cNvPr id="0" name=""/>
        <dsp:cNvSpPr/>
      </dsp:nvSpPr>
      <dsp:spPr>
        <a:xfrm>
          <a:off x="662532" y="491507"/>
          <a:ext cx="3902254" cy="3902254"/>
        </a:xfrm>
        <a:custGeom>
          <a:avLst/>
          <a:gdLst/>
          <a:ahLst/>
          <a:cxnLst/>
          <a:rect l="0" t="0" r="0" b="0"/>
          <a:pathLst>
            <a:path>
              <a:moveTo>
                <a:pt x="325850" y="3030651"/>
              </a:moveTo>
              <a:arcTo wR="1951127" hR="1951127" stAng="8784452" swAng="2195122"/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561589-387D-4F2B-AF2A-DFDDFA176FC5}">
      <dsp:nvSpPr>
        <dsp:cNvPr id="0" name=""/>
        <dsp:cNvSpPr/>
      </dsp:nvSpPr>
      <dsp:spPr>
        <a:xfrm>
          <a:off x="6345" y="1351109"/>
          <a:ext cx="1503364" cy="97718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Letter of approval (Cabinet)</a:t>
          </a:r>
          <a:endParaRPr lang="en-IN" sz="1400" kern="1200" dirty="0"/>
        </a:p>
      </dsp:txBody>
      <dsp:txXfrm>
        <a:off x="6345" y="1351109"/>
        <a:ext cx="1503364" cy="977187"/>
      </dsp:txXfrm>
    </dsp:sp>
    <dsp:sp modelId="{9BD70222-0365-41A2-8A43-EA3B1B6EAF1E}">
      <dsp:nvSpPr>
        <dsp:cNvPr id="0" name=""/>
        <dsp:cNvSpPr/>
      </dsp:nvSpPr>
      <dsp:spPr>
        <a:xfrm>
          <a:off x="662532" y="491507"/>
          <a:ext cx="3902254" cy="3902254"/>
        </a:xfrm>
        <a:custGeom>
          <a:avLst/>
          <a:gdLst/>
          <a:ahLst/>
          <a:cxnLst/>
          <a:rect l="0" t="0" r="0" b="0"/>
          <a:pathLst>
            <a:path>
              <a:moveTo>
                <a:pt x="340171" y="850346"/>
              </a:moveTo>
              <a:arcTo wR="1951127" hR="1951127" stAng="12860710" swAng="1960001"/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01AA2-A43E-854C-944A-7F660BE93A70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C3332-DB63-2E49-95D0-46B9EBE40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12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E3C314FA-EE57-6CD9-9738-A1858484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10/28/2022</a:t>
            </a:r>
            <a:endParaRPr lang="en-US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C912447D-C764-BBC1-6537-153B24A4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CCAB875-D3E7-0E02-8A84-9C93DA57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C12748-6D43-107A-AFC5-86ABB08791C7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C141033-2E7C-6D7E-4A11-00DC9E97B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7085" t="57282" r="21689"/>
          <a:stretch/>
        </p:blipFill>
        <p:spPr>
          <a:xfrm>
            <a:off x="3503234" y="5563052"/>
            <a:ext cx="5185531" cy="7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7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92E5C71-3B66-E24E-9046-DD3BBDFB4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9133" y="-61006"/>
            <a:ext cx="1240050" cy="1183254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1C4621CC-6DAE-C063-3E48-5BBAD34BAC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8A2090A4-04C3-0A21-81FB-858C3CB918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985" y="-64347"/>
            <a:ext cx="6642371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193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4047561-8914-8C95-3371-FF408A7AF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38146653-6691-D093-1770-092058AE26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10/28/2022</a:t>
            </a:r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8BDE315B-9E75-4C43-2BB0-4E5E20C36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298F9EB-5120-AE27-DB64-EF955C04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8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3824DD81-A424-4362-F926-3D117857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43B1077-04BD-30EE-6ACA-9FE22E92FE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985" y="-64347"/>
            <a:ext cx="9184815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193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284A11-5CCA-B3D7-7EE0-3ACBCE769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244682A-A09B-EC75-3C1E-6E604D5263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10/28/2022</a:t>
            </a: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4D860CB-D8DC-DBBA-C692-CA468DA3D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05BB8F6-F53C-8AB9-6FA0-186A6477D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01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08A46273-E24F-EF4A-BE12-A0343F8ABC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8964" y="-58982"/>
            <a:ext cx="1389190" cy="1325563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D14C1136-2082-9E1A-8076-7AF164D399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BCE71D66-2C0E-7BD6-D908-5972EDDDB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5792" y="18255"/>
            <a:ext cx="6157608" cy="1325563"/>
          </a:xfrm>
        </p:spPr>
        <p:txBody>
          <a:bodyPr/>
          <a:lstStyle>
            <a:lvl1pPr>
              <a:defRPr b="1"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4792E9F-EE8C-36A7-9177-2DDE8951A37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leveldhfsjhgsd</a:t>
            </a:r>
            <a:endParaRPr lang="en-US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E8157C65-7688-88F5-5169-6AFADB05683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Date Placeholder 4">
            <a:extLst>
              <a:ext uri="{FF2B5EF4-FFF2-40B4-BE49-F238E27FC236}">
                <a16:creationId xmlns:a16="http://schemas.microsoft.com/office/drawing/2014/main" id="{05B5BFC6-9BAA-3BA3-14A9-ADEE8989CC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10/28/2022</a:t>
            </a:r>
            <a:endParaRPr lang="en-US"/>
          </a:p>
        </p:txBody>
      </p: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id="{A209831B-2070-163C-B0C5-B8F0C8288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6">
            <a:extLst>
              <a:ext uri="{FF2B5EF4-FFF2-40B4-BE49-F238E27FC236}">
                <a16:creationId xmlns:a16="http://schemas.microsoft.com/office/drawing/2014/main" id="{407F9EA1-6A24-FF5C-4BBA-9146376B9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864A6B29-3D6A-29C8-6F05-1E93D49C5B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6A97C60-B2CC-F6A2-3941-822A8058C6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Tw Cen MT" panose="020B0602020104020603" pitchFamily="34" charset="0"/>
              </a:defRPr>
            </a:lvl1pPr>
          </a:lstStyle>
          <a:p>
            <a:r>
              <a:rPr lang="en-US"/>
              <a:t>Side-Title…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C3FC954-370F-309A-8769-779BA1481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DB995C2-CD62-B439-C602-100E03ADD4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10/28/2022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17688C-5EA5-57BF-624D-F162361505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09193"/>
                </a:solidFill>
                <a:latin typeface="Tw Cen MT" panose="020B0602020104020603" pitchFamily="34" charset="0"/>
              </a:defRPr>
            </a:lvl1pPr>
            <a:lvl2pPr marL="457200" indent="0">
              <a:buNone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TITLE…</a:t>
            </a:r>
          </a:p>
          <a:p>
            <a:pPr lvl="1"/>
            <a:r>
              <a:rPr lang="en-US"/>
              <a:t>Subtitle…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7B6F288-414E-8F29-CE18-6DB2DF244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FDF2FCD8-F6EF-304C-932A-9890B1E8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92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60E931-700B-FF46-A784-FC25B1FB94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F9D9F-62D0-1540-91A1-CB0FB9895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1390B-9D34-DB42-8C06-9D9240A8D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10/28/2022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E1EB1-B389-CF49-82BA-8148988F1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EA5DC-644C-1A4C-A310-B9B2A9171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id="{F3BD3716-CC4A-B947-9F3F-BDCDB43114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84E8B003-2DBB-E042-99A2-E67BB546F4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11927" y="-144870"/>
            <a:ext cx="3237397" cy="1718854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FD482D7-8B1F-EA43-A56F-14E20CB822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02667" y="-8231"/>
            <a:ext cx="1313224" cy="125307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1FB20C3-78A0-CC4B-A12E-3588270253F5}"/>
              </a:ext>
            </a:extLst>
          </p:cNvPr>
          <p:cNvSpPr txBox="1">
            <a:spLocks/>
          </p:cNvSpPr>
          <p:nvPr userDrawn="1"/>
        </p:nvSpPr>
        <p:spPr>
          <a:xfrm>
            <a:off x="3205226" y="2809692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9193"/>
                </a:solidFill>
                <a:latin typeface="Tw Cen MT" panose="020B06020201040206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33929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DC681CC-EB36-7506-5B70-412A1199A0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6F4FD22D-266C-6920-E2EF-2FE704A971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0AD6507-1AEC-0337-4E3D-A1C09698D3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10/28/2022</a:t>
            </a: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E5F4D83-1D4B-5A72-F08B-C83A4D9F3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B62311C-13E9-1C2D-5430-192484124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ACBDFC-8078-76C7-5035-B133A9F26B8C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32047E35-78DD-80E6-674C-16A82839F8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84129" y="-210215"/>
            <a:ext cx="3237397" cy="1718854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E8732F7-31C9-B71A-207D-00D92CF3F7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7085" t="57282" r="21689"/>
          <a:stretch/>
        </p:blipFill>
        <p:spPr>
          <a:xfrm>
            <a:off x="3503234" y="5599791"/>
            <a:ext cx="5185531" cy="793298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DE941E4E-CA5F-1F82-EBE5-AA0864407E3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668000" y="-5354"/>
            <a:ext cx="1313224" cy="12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44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E3C314FA-EE57-6CD9-9738-A1858484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10/28/2022</a:t>
            </a:r>
            <a:endParaRPr lang="en-US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C912447D-C764-BBC1-6537-153B24A4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CCAB875-D3E7-0E02-8A84-9C93DA57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FEB027A-B0FC-8535-7518-43C841A01172}"/>
              </a:ext>
            </a:extLst>
          </p:cNvPr>
          <p:cNvSpPr txBox="1">
            <a:spLocks/>
          </p:cNvSpPr>
          <p:nvPr userDrawn="1"/>
        </p:nvSpPr>
        <p:spPr>
          <a:xfrm>
            <a:off x="3385335" y="2603005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9193"/>
                </a:solidFill>
                <a:latin typeface="Tw Cen MT" panose="020B0602020104020603" pitchFamily="34" charset="0"/>
              </a:rPr>
              <a:t>TITLE 3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C12748-6D43-107A-AFC5-86ABB08791C7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Text&#10;&#10;Description automatically generated with medium confidence">
            <a:extLst>
              <a:ext uri="{FF2B5EF4-FFF2-40B4-BE49-F238E27FC236}">
                <a16:creationId xmlns:a16="http://schemas.microsoft.com/office/drawing/2014/main" id="{EF250FCB-2F13-D971-DCC0-6C2E779F25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680"/>
            <a:ext cx="3237397" cy="1718854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46F5D62D-6E9E-7884-B2A5-073AE38C7C6A}"/>
              </a:ext>
            </a:extLst>
          </p:cNvPr>
          <p:cNvSpPr txBox="1">
            <a:spLocks/>
          </p:cNvSpPr>
          <p:nvPr userDrawn="1"/>
        </p:nvSpPr>
        <p:spPr>
          <a:xfrm>
            <a:off x="4125484" y="4192899"/>
            <a:ext cx="5514975" cy="624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rgbClr val="1CADE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Subtitle</a:t>
            </a:r>
          </a:p>
        </p:txBody>
      </p:sp>
      <p:pic>
        <p:nvPicPr>
          <p:cNvPr id="26" name="Picture 2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C141033-2E7C-6D7E-4A11-00DC9E97B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7085" t="57282" r="21689"/>
          <a:stretch/>
        </p:blipFill>
        <p:spPr>
          <a:xfrm>
            <a:off x="3352269" y="6070056"/>
            <a:ext cx="5185531" cy="793298"/>
          </a:xfrm>
          <a:prstGeom prst="rect">
            <a:avLst/>
          </a:prstGeom>
        </p:spPr>
      </p:pic>
      <p:pic>
        <p:nvPicPr>
          <p:cNvPr id="27" name="Picture 26" descr="Text&#10;&#10;Description automatically generated">
            <a:extLst>
              <a:ext uri="{FF2B5EF4-FFF2-40B4-BE49-F238E27FC236}">
                <a16:creationId xmlns:a16="http://schemas.microsoft.com/office/drawing/2014/main" id="{DBC87122-DBB3-DF8A-8F77-04757603F7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24788" y="136525"/>
            <a:ext cx="1313224" cy="12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9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DC681CC-EB36-7506-5B70-412A1199A0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5762901D-894F-2724-DFA9-55C9E9605E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86B70-85B3-BCCF-EDFB-7ABF0FA5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10/28/2022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9BBBD-4F80-0BC8-5BC0-241E83BD0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8290C-5A8E-649A-D9CC-D95A83A82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13497D-833E-080A-D74C-138B468F652A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1729DED-3A58-D5C5-ED72-E91BB7F9B4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7085" t="57282" r="21689"/>
          <a:stretch/>
        </p:blipFill>
        <p:spPr>
          <a:xfrm>
            <a:off x="3352269" y="6070056"/>
            <a:ext cx="5185531" cy="7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7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01D34FED-6882-FC40-B529-F584321E6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9133" y="-61006"/>
            <a:ext cx="1240050" cy="1183254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30D95E5-BAE6-77BC-3C1B-6DEFD9CEAA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472E721D-0408-B337-3AAF-A39ED19072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D592FA2C-C178-0440-6831-01958213A39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F6DEB8E-DF6D-AB42-29EA-FACABA0502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Tw Cen MT" panose="020B0602020104020603" pitchFamily="34" charset="0"/>
              </a:defRPr>
            </a:lvl1pPr>
          </a:lstStyle>
          <a:p>
            <a:r>
              <a:rPr lang="en-US"/>
              <a:t>TITLE 5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4635D07-84F7-846C-104E-D605DC54D7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3889816-F6AB-B5AE-46A9-C591BB306C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10/28/2022</a:t>
            </a: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8C354F4-6421-865D-1B75-9694C9344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2103AEA-C836-BB70-65E4-9FD48868C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15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E891626-B5B4-2C88-AE25-F2123CE54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8373"/>
            <a:ext cx="9798114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193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1C6435-F65D-F48F-F83E-714453ACC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AF1ED15-D78C-3100-631E-237B97DCE9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10/28/2022</a:t>
            </a:r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E4EBCE2-FFCB-5B64-00EE-C0513FEAF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64DEF3E-9B1C-1E86-408F-8BC5DBD40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3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E5A6E-AB09-46B5-90C9-B5434B8D6B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615" y="240307"/>
            <a:ext cx="10515600" cy="1325563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8CF4B5-D781-420A-9FE4-77F957207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10/28/2022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018388-3E4F-4CD5-A7FF-ECA8F4C65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A76298-BBA0-4815-AED8-AE104DDD9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0AA9534C-8B93-8455-E0A8-B6D972A2FC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4ADC6A7-5413-41D4-1870-B3CCFAC1B8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3575" y="136525"/>
            <a:ext cx="9798114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193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0883C1-6F5D-CF2D-B9C6-54DCC541A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10BFCD2-F8EA-EF92-6057-EDB6A0AF50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10/28/2022</a:t>
            </a: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CEE65CE-EBF1-5E8A-D21E-6D4273B71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8C6EF7F-EAE4-7D20-D0D7-FB53507D1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3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7BB8C625-D69A-5E42-CFF0-7ED4D4BB08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F096200-4DDB-1FC4-1DAD-5C296B26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5792" y="18255"/>
            <a:ext cx="6157608" cy="1325563"/>
          </a:xfrm>
        </p:spPr>
        <p:txBody>
          <a:bodyPr/>
          <a:lstStyle>
            <a:lvl1pPr>
              <a:defRPr b="1"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358D52-2935-F906-0477-E0AB6EAEC4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leveldhfsjhgsd</a:t>
            </a:r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096295F-7499-B244-6FBA-597921C8FAB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7435A3CB-73E1-5C7D-F8AF-A96CE2CBDF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10/28/2022</a:t>
            </a: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B6F90FAF-A071-162C-3CE9-CE914A288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A22DE04-B4E9-D76B-921A-23F52BC29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7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16F326-490A-5841-8742-5FB15826D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5933D-6CD3-A14F-A0A7-D4663CEBD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07E6E-57AE-EA4C-967E-119F5AA376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10/28/2022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FEC00-6437-774F-AD44-A4F06042D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B6F4D-9188-9540-8287-CED16E2E3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hart&#10;&#10;Description automatically generated with low confidence">
            <a:extLst>
              <a:ext uri="{FF2B5EF4-FFF2-40B4-BE49-F238E27FC236}">
                <a16:creationId xmlns:a16="http://schemas.microsoft.com/office/drawing/2014/main" id="{CE394CBA-2848-40C8-BED7-0810754C9BA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chart&#10;&#10;Description automatically generated">
            <a:extLst>
              <a:ext uri="{FF2B5EF4-FFF2-40B4-BE49-F238E27FC236}">
                <a16:creationId xmlns:a16="http://schemas.microsoft.com/office/drawing/2014/main" id="{363C5E02-7812-9674-F1E0-C97A931171EA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2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7" r:id="rId3"/>
    <p:sldLayoutId id="2147483665" r:id="rId4"/>
    <p:sldLayoutId id="2147483651" r:id="rId5"/>
    <p:sldLayoutId id="2147483666" r:id="rId6"/>
    <p:sldLayoutId id="2147483660" r:id="rId7"/>
    <p:sldLayoutId id="2147483650" r:id="rId8"/>
    <p:sldLayoutId id="2147483652" r:id="rId9"/>
    <p:sldLayoutId id="2147483662" r:id="rId10"/>
    <p:sldLayoutId id="2147483663" r:id="rId11"/>
    <p:sldLayoutId id="2147483664" r:id="rId12"/>
    <p:sldLayoutId id="2147483656" r:id="rId13"/>
    <p:sldLayoutId id="2147483659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919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B9FB025-5D87-9AE0-9E59-3D0777D912F7}"/>
              </a:ext>
            </a:extLst>
          </p:cNvPr>
          <p:cNvSpPr txBox="1">
            <a:spLocks/>
          </p:cNvSpPr>
          <p:nvPr/>
        </p:nvSpPr>
        <p:spPr>
          <a:xfrm>
            <a:off x="858520" y="1767840"/>
            <a:ext cx="8854440" cy="20737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0070C0"/>
                </a:solidFill>
                <a:latin typeface="Arial Rounded MT Bold" panose="020F0704030504030204" pitchFamily="34" charset="77"/>
                <a:cs typeface="Damascus" pitchFamily="2" charset="-78"/>
              </a:rPr>
              <a:t>Promoting the Use of Evaluations by Government – </a:t>
            </a:r>
          </a:p>
          <a:p>
            <a:endParaRPr lang="en-US" sz="2800" dirty="0" smtClean="0">
              <a:solidFill>
                <a:srgbClr val="0070C0"/>
              </a:solidFill>
              <a:latin typeface="Arial Rounded MT Bold" panose="020F0704030504030204" pitchFamily="34" charset="77"/>
              <a:cs typeface="Damascus" pitchFamily="2" charset="-78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Arial Rounded MT Bold" panose="020F0704030504030204" pitchFamily="34" charset="77"/>
                <a:cs typeface="Damascus" pitchFamily="2" charset="-78"/>
              </a:rPr>
              <a:t>The Case of Bhutan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599BF0-FEC0-5158-8D50-F5AE9714BC45}"/>
              </a:ext>
            </a:extLst>
          </p:cNvPr>
          <p:cNvCxnSpPr/>
          <p:nvPr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C9CF3DE0-99AB-B65A-FCE9-B7B5A5CE26E2}"/>
              </a:ext>
            </a:extLst>
          </p:cNvPr>
          <p:cNvSpPr txBox="1">
            <a:spLocks/>
          </p:cNvSpPr>
          <p:nvPr/>
        </p:nvSpPr>
        <p:spPr>
          <a:xfrm>
            <a:off x="1783080" y="4192898"/>
            <a:ext cx="7857379" cy="1075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rgbClr val="1CADE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>
                <a:solidFill>
                  <a:schemeClr val="tx1"/>
                </a:solidFill>
                <a:latin typeface="Calibri  "/>
              </a:rPr>
              <a:t>Tashi</a:t>
            </a:r>
            <a:r>
              <a:rPr lang="en-US" sz="1600" dirty="0" smtClean="0">
                <a:solidFill>
                  <a:schemeClr val="tx1"/>
                </a:solidFill>
                <a:latin typeface="Calibri  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Calibri  "/>
              </a:rPr>
              <a:t>Duba</a:t>
            </a:r>
            <a:endParaRPr lang="en-US" sz="1600" dirty="0" smtClean="0">
              <a:solidFill>
                <a:schemeClr val="tx1"/>
              </a:solidFill>
              <a:latin typeface="Calibri  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Calibri  "/>
              </a:rPr>
              <a:t>Sr. Researcher/Board Member</a:t>
            </a:r>
          </a:p>
          <a:p>
            <a:r>
              <a:rPr lang="en" sz="1600" dirty="0" smtClean="0">
                <a:solidFill>
                  <a:schemeClr val="tx1"/>
                </a:solidFill>
                <a:latin typeface="Calibri  "/>
                <a:ea typeface="Montserrat"/>
                <a:cs typeface="Montserrat"/>
                <a:sym typeface="Montserrat"/>
              </a:rPr>
              <a:t>Office of the Primte Minister and Cabinet </a:t>
            </a:r>
            <a:r>
              <a:rPr lang="en-US" sz="1600" dirty="0" smtClean="0">
                <a:solidFill>
                  <a:schemeClr val="tx1"/>
                </a:solidFill>
                <a:latin typeface="Calibri  "/>
              </a:rPr>
              <a:t>/EAB</a:t>
            </a:r>
          </a:p>
          <a:p>
            <a:endParaRPr lang="en-US" sz="1600" dirty="0" smtClean="0">
              <a:solidFill>
                <a:srgbClr val="0070C0"/>
              </a:solidFill>
              <a:latin typeface="Arial Rounded MT Bold" panose="020F0704030504030204" pitchFamily="34" charset="77"/>
              <a:cs typeface="Damascus" pitchFamily="2" charset="-78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Arial Rounded MT Bold" panose="020F0704030504030204" pitchFamily="34" charset="77"/>
                <a:cs typeface="Damascus" pitchFamily="2" charset="-78"/>
              </a:rPr>
              <a:t>28th October 2022</a:t>
            </a:r>
          </a:p>
        </p:txBody>
      </p:sp>
    </p:spTree>
    <p:extLst>
      <p:ext uri="{BB962C8B-B14F-4D97-AF65-F5344CB8AC3E}">
        <p14:creationId xmlns:p14="http://schemas.microsoft.com/office/powerpoint/2010/main" val="144590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1860AA-24CC-5740-B772-E6463C8EB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541" y="223393"/>
            <a:ext cx="9543696" cy="8158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u="sng" dirty="0" smtClean="0">
                <a:latin typeface="Tw Cen MT" panose="020B0602020104020603" pitchFamily="34" charset="77"/>
                <a:cs typeface="Calibri"/>
              </a:rPr>
              <a:t>Important Milestones in M&amp;E</a:t>
            </a:r>
            <a:endParaRPr lang="en-US" u="sng" dirty="0">
              <a:latin typeface="Tw Cen MT" panose="020B0602020104020603" pitchFamily="34" charset="77"/>
              <a:cs typeface="Calibri"/>
            </a:endParaRP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9554F78-2B34-DCE6-9D60-2C6F45050AFE}"/>
              </a:ext>
            </a:extLst>
          </p:cNvPr>
          <p:cNvSpPr txBox="1">
            <a:spLocks/>
          </p:cNvSpPr>
          <p:nvPr/>
        </p:nvSpPr>
        <p:spPr>
          <a:xfrm>
            <a:off x="898712" y="2075519"/>
            <a:ext cx="10515600" cy="3838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>
              <a:solidFill>
                <a:srgbClr val="002060"/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1107440" y="1352550"/>
          <a:ext cx="9966960" cy="5043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 cstate="print"/>
          <a:srcRect l="24000" t="14914" r="42933" b="17600"/>
          <a:stretch>
            <a:fillRect/>
          </a:stretch>
        </p:blipFill>
        <p:spPr bwMode="auto">
          <a:xfrm rot="640037">
            <a:off x="10347178" y="3362029"/>
            <a:ext cx="952081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8" cstate="print"/>
          <a:srcRect l="26667" t="12000" r="42933" b="23200"/>
          <a:stretch>
            <a:fillRect/>
          </a:stretch>
        </p:blipFill>
        <p:spPr bwMode="auto">
          <a:xfrm rot="20549010">
            <a:off x="10337384" y="4794130"/>
            <a:ext cx="971354" cy="13803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2" descr="E:\Personal\NATIONAL EVALUATION CAPACITIES\Panel\PPT format\vision2020.jpg"/>
          <p:cNvPicPr>
            <a:picLocks noChangeAspect="1" noChangeArrowheads="1"/>
          </p:cNvPicPr>
          <p:nvPr/>
        </p:nvPicPr>
        <p:blipFill>
          <a:blip r:embed="rId9"/>
          <a:srcRect l="4841" t="4091" r="4702" b="3799"/>
          <a:stretch>
            <a:fillRect/>
          </a:stretch>
        </p:blipFill>
        <p:spPr bwMode="auto">
          <a:xfrm rot="20914729">
            <a:off x="885483" y="3157105"/>
            <a:ext cx="1097865" cy="1481964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/>
          <a:srcRect l="27600" t="6364" r="29200" b="6363"/>
          <a:stretch>
            <a:fillRect/>
          </a:stretch>
        </p:blipFill>
        <p:spPr bwMode="auto">
          <a:xfrm rot="1020003">
            <a:off x="829995" y="4770729"/>
            <a:ext cx="1017756" cy="135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10/28/2022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67BC-DD03-FF45-A387-D007E712BE6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6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1860AA-24CC-5740-B772-E6463C8EB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541" y="223393"/>
            <a:ext cx="9543696" cy="8158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u="sng" dirty="0" smtClean="0">
                <a:latin typeface="Tw Cen MT" panose="020B0602020104020603" pitchFamily="34" charset="77"/>
                <a:cs typeface="Calibri"/>
              </a:rPr>
              <a:t>M&amp;E Framework</a:t>
            </a:r>
            <a:endParaRPr lang="en-US" u="sng" dirty="0">
              <a:latin typeface="Tw Cen MT" panose="020B0602020104020603" pitchFamily="34" charset="77"/>
              <a:cs typeface="Calibri"/>
            </a:endParaRP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9554F78-2B34-DCE6-9D60-2C6F45050AFE}"/>
              </a:ext>
            </a:extLst>
          </p:cNvPr>
          <p:cNvSpPr txBox="1">
            <a:spLocks/>
          </p:cNvSpPr>
          <p:nvPr/>
        </p:nvSpPr>
        <p:spPr>
          <a:xfrm>
            <a:off x="898712" y="2075519"/>
            <a:ext cx="10515600" cy="3838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F564BA-7BEB-E503-EAE0-6290F96DC8DD}"/>
              </a:ext>
            </a:extLst>
          </p:cNvPr>
          <p:cNvSpPr/>
          <p:nvPr/>
        </p:nvSpPr>
        <p:spPr>
          <a:xfrm>
            <a:off x="1712724" y="1585880"/>
            <a:ext cx="1977031" cy="2534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100" b="1" i="1" dirty="0">
                <a:solidFill>
                  <a:schemeClr val="tx1"/>
                </a:solidFill>
                <a:latin typeface="Garamond" panose="02020404030301010803" pitchFamily="18" charset="0"/>
              </a:rPr>
              <a:t>RESULTS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DAE628-27DF-C119-E35B-B629A67DAAB8}"/>
              </a:ext>
            </a:extLst>
          </p:cNvPr>
          <p:cNvSpPr/>
          <p:nvPr/>
        </p:nvSpPr>
        <p:spPr>
          <a:xfrm>
            <a:off x="1511557" y="4161076"/>
            <a:ext cx="1977031" cy="689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Garamond" panose="02020404030301010803" pitchFamily="18" charset="0"/>
              </a:rPr>
              <a:t>Output [Example - Programs]: </a:t>
            </a:r>
          </a:p>
          <a:p>
            <a:pPr algn="ctr"/>
            <a:r>
              <a:rPr lang="en-US" sz="800" b="1" dirty="0">
                <a:solidFill>
                  <a:schemeClr val="tx1"/>
                </a:solidFill>
                <a:latin typeface="Garamond" panose="02020404030301010803" pitchFamily="18" charset="0"/>
              </a:rPr>
              <a:t>Program - Enhancing Economic growth through sector diversification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8F3606-60FC-1D86-FDC8-C3B6F4662423}"/>
              </a:ext>
            </a:extLst>
          </p:cNvPr>
          <p:cNvSpPr/>
          <p:nvPr/>
        </p:nvSpPr>
        <p:spPr>
          <a:xfrm>
            <a:off x="1511558" y="2029997"/>
            <a:ext cx="1977031" cy="6755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Garamond" panose="02020404030301010803" pitchFamily="18" charset="0"/>
              </a:rPr>
              <a:t>Impact [Example - NKRA]: 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  <a:latin typeface="Garamond" panose="02020404030301010803" pitchFamily="18" charset="0"/>
              </a:rPr>
              <a:t>NKRA 2 - Economic Diversification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4253E9-AFB3-DED6-01FC-A375366CD836}"/>
              </a:ext>
            </a:extLst>
          </p:cNvPr>
          <p:cNvSpPr/>
          <p:nvPr/>
        </p:nvSpPr>
        <p:spPr>
          <a:xfrm>
            <a:off x="1511557" y="5070571"/>
            <a:ext cx="1977031" cy="621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Garamond" panose="02020404030301010803" pitchFamily="18" charset="0"/>
              </a:rPr>
              <a:t>Activities: </a:t>
            </a:r>
          </a:p>
          <a:p>
            <a:pPr algn="ctr"/>
            <a:r>
              <a:rPr lang="en-US" sz="900" b="1" dirty="0">
                <a:solidFill>
                  <a:schemeClr val="tx1"/>
                </a:solidFill>
                <a:latin typeface="Garamond" panose="02020404030301010803" pitchFamily="18" charset="0"/>
              </a:rPr>
              <a:t>Example: Development of Industrial Parks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810D0F-E292-46A8-DF3A-81C8386B60AB}"/>
              </a:ext>
            </a:extLst>
          </p:cNvPr>
          <p:cNvSpPr/>
          <p:nvPr/>
        </p:nvSpPr>
        <p:spPr>
          <a:xfrm>
            <a:off x="1511557" y="2802456"/>
            <a:ext cx="1977031" cy="7954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Garamond" panose="02020404030301010803" pitchFamily="18" charset="0"/>
              </a:rPr>
              <a:t>Outcome [Example -  AKRA/LGKRA]: </a:t>
            </a:r>
          </a:p>
          <a:p>
            <a:pPr algn="ctr"/>
            <a:r>
              <a:rPr lang="en-US" sz="800" b="1" dirty="0">
                <a:solidFill>
                  <a:schemeClr val="tx1"/>
                </a:solidFill>
                <a:latin typeface="Garamond" panose="02020404030301010803" pitchFamily="18" charset="0"/>
              </a:rPr>
              <a:t>AKRA - Ease of Doing Business and Enabling Environment for economic activities improved 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23A2A0-54AF-09B4-738A-208D4225B4A3}"/>
              </a:ext>
            </a:extLst>
          </p:cNvPr>
          <p:cNvCxnSpPr>
            <a:cxnSpLocks/>
          </p:cNvCxnSpPr>
          <p:nvPr/>
        </p:nvCxnSpPr>
        <p:spPr>
          <a:xfrm>
            <a:off x="927738" y="3746594"/>
            <a:ext cx="9391644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CC041E-473E-DA5A-506E-B28FEC96B8A9}"/>
              </a:ext>
            </a:extLst>
          </p:cNvPr>
          <p:cNvCxnSpPr>
            <a:cxnSpLocks/>
          </p:cNvCxnSpPr>
          <p:nvPr/>
        </p:nvCxnSpPr>
        <p:spPr>
          <a:xfrm>
            <a:off x="3643814" y="1172464"/>
            <a:ext cx="0" cy="5335524"/>
          </a:xfrm>
          <a:prstGeom prst="line">
            <a:avLst/>
          </a:prstGeom>
          <a:ln w="127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B899EDF-6D36-5654-2880-22BA38D798CF}"/>
              </a:ext>
            </a:extLst>
          </p:cNvPr>
          <p:cNvSpPr/>
          <p:nvPr/>
        </p:nvSpPr>
        <p:spPr>
          <a:xfrm>
            <a:off x="1025982" y="2027134"/>
            <a:ext cx="378065" cy="1589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68580" tIns="34290" rIns="68580" bIns="34290" rtlCol="0" anchor="ctr"/>
          <a:lstStyle/>
          <a:p>
            <a:pPr algn="ctr"/>
            <a:r>
              <a:rPr lang="en-US" sz="1200" b="1" i="1" dirty="0">
                <a:solidFill>
                  <a:schemeClr val="tx1"/>
                </a:solidFill>
                <a:latin typeface="Garamond" panose="02020404030301010803" pitchFamily="18" charset="0"/>
              </a:rPr>
              <a:t>EVALUATION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05E13A-1D4F-4E50-C7D6-4E56C9A3D8F0}"/>
              </a:ext>
            </a:extLst>
          </p:cNvPr>
          <p:cNvSpPr/>
          <p:nvPr/>
        </p:nvSpPr>
        <p:spPr>
          <a:xfrm>
            <a:off x="1029564" y="4139440"/>
            <a:ext cx="378065" cy="1552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68580" tIns="34290" rIns="68580" bIns="34290" rtlCol="0" anchor="ctr"/>
          <a:lstStyle/>
          <a:p>
            <a:pPr algn="ctr"/>
            <a:r>
              <a:rPr lang="en-US" sz="1200" b="1" i="1" dirty="0">
                <a:solidFill>
                  <a:schemeClr val="tx1"/>
                </a:solidFill>
                <a:latin typeface="Garamond" panose="02020404030301010803" pitchFamily="18" charset="0"/>
              </a:rPr>
              <a:t>MONITORING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5BBFD6-E5C6-D48D-A724-F60D08D5B0C9}"/>
              </a:ext>
            </a:extLst>
          </p:cNvPr>
          <p:cNvSpPr/>
          <p:nvPr/>
        </p:nvSpPr>
        <p:spPr>
          <a:xfrm>
            <a:off x="4251280" y="4318039"/>
            <a:ext cx="1668422" cy="4905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GPMS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  <a:latin typeface="Garamond" panose="02020404030301010803" pitchFamily="18" charset="0"/>
              </a:rPr>
              <a:t>Annual Plans and Activities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C306D9-7063-C7F5-38AD-684944039E62}"/>
              </a:ext>
            </a:extLst>
          </p:cNvPr>
          <p:cNvSpPr/>
          <p:nvPr/>
        </p:nvSpPr>
        <p:spPr>
          <a:xfrm>
            <a:off x="4311434" y="2314281"/>
            <a:ext cx="1652424" cy="54508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OCASC</a:t>
            </a:r>
            <a:endParaRPr lang="en-US" sz="1600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900" b="1" dirty="0">
                <a:solidFill>
                  <a:schemeClr val="tx1"/>
                </a:solidFill>
                <a:latin typeface="Garamond" panose="02020404030301010803" pitchFamily="18" charset="0"/>
              </a:rPr>
              <a:t>NKRA/AKRA/</a:t>
            </a:r>
          </a:p>
          <a:p>
            <a:pPr algn="ctr"/>
            <a:r>
              <a:rPr lang="en-US" sz="900" b="1" dirty="0">
                <a:solidFill>
                  <a:schemeClr val="tx1"/>
                </a:solidFill>
                <a:latin typeface="Garamond" panose="02020404030301010803" pitchFamily="18" charset="0"/>
              </a:rPr>
              <a:t>Programs and Activities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25BFDB-9937-0ABB-4734-9ED00C7D55B1}"/>
              </a:ext>
            </a:extLst>
          </p:cNvPr>
          <p:cNvSpPr/>
          <p:nvPr/>
        </p:nvSpPr>
        <p:spPr>
          <a:xfrm>
            <a:off x="3870960" y="5275475"/>
            <a:ext cx="1077877" cy="5093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Garamond" panose="02020404030301010803" pitchFamily="18" charset="0"/>
              </a:rPr>
              <a:t>BMT</a:t>
            </a:r>
            <a:r>
              <a:rPr lang="en-US" sz="12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/ MYRB</a:t>
            </a:r>
            <a:endParaRPr lang="en-US" sz="1200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800" b="1" dirty="0">
                <a:solidFill>
                  <a:schemeClr val="tx1"/>
                </a:solidFill>
                <a:latin typeface="Garamond" panose="02020404030301010803" pitchFamily="18" charset="0"/>
              </a:rPr>
              <a:t>Budgeting based on APA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8E0C94-D9BB-8010-9F5F-2CB2079509C4}"/>
              </a:ext>
            </a:extLst>
          </p:cNvPr>
          <p:cNvSpPr/>
          <p:nvPr/>
        </p:nvSpPr>
        <p:spPr>
          <a:xfrm>
            <a:off x="3937492" y="1576856"/>
            <a:ext cx="2442473" cy="264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100" b="1" i="1" dirty="0">
                <a:solidFill>
                  <a:schemeClr val="tx1"/>
                </a:solidFill>
                <a:latin typeface="Garamond" panose="02020404030301010803" pitchFamily="18" charset="0"/>
              </a:rPr>
              <a:t>OPERATIONAL SYSTEMS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0AC1664-8D73-D149-7CC4-F30ED57AE587}"/>
              </a:ext>
            </a:extLst>
          </p:cNvPr>
          <p:cNvCxnSpPr>
            <a:cxnSpLocks/>
          </p:cNvCxnSpPr>
          <p:nvPr/>
        </p:nvCxnSpPr>
        <p:spPr>
          <a:xfrm>
            <a:off x="5156481" y="2941970"/>
            <a:ext cx="0" cy="105977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9DA3CC9-85EF-5351-ECB1-AC2E5D5F79A3}"/>
              </a:ext>
            </a:extLst>
          </p:cNvPr>
          <p:cNvSpPr/>
          <p:nvPr/>
        </p:nvSpPr>
        <p:spPr>
          <a:xfrm>
            <a:off x="7015887" y="1585681"/>
            <a:ext cx="2606720" cy="2145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100" b="1" i="1" dirty="0">
                <a:solidFill>
                  <a:schemeClr val="tx1"/>
                </a:solidFill>
                <a:latin typeface="Garamond" panose="02020404030301010803" pitchFamily="18" charset="0"/>
              </a:rPr>
              <a:t>INSTITUTIONAL ROLES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E8C8CD4-66FE-11A0-A19D-F726FE4689AC}"/>
              </a:ext>
            </a:extLst>
          </p:cNvPr>
          <p:cNvCxnSpPr>
            <a:cxnSpLocks/>
          </p:cNvCxnSpPr>
          <p:nvPr/>
        </p:nvCxnSpPr>
        <p:spPr>
          <a:xfrm flipH="1">
            <a:off x="6833846" y="1182489"/>
            <a:ext cx="5264" cy="5436962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43006D-D6EB-E423-B7AC-11F7C75F147D}"/>
              </a:ext>
            </a:extLst>
          </p:cNvPr>
          <p:cNvCxnSpPr>
            <a:cxnSpLocks/>
          </p:cNvCxnSpPr>
          <p:nvPr/>
        </p:nvCxnSpPr>
        <p:spPr>
          <a:xfrm>
            <a:off x="1002413" y="1928237"/>
            <a:ext cx="923886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E9051F8-7E8D-F728-3432-136172A1A908}"/>
              </a:ext>
            </a:extLst>
          </p:cNvPr>
          <p:cNvCxnSpPr>
            <a:cxnSpLocks/>
          </p:cNvCxnSpPr>
          <p:nvPr/>
        </p:nvCxnSpPr>
        <p:spPr>
          <a:xfrm>
            <a:off x="4978992" y="5527707"/>
            <a:ext cx="24525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C5796D2A-329D-036A-0EB5-877460A2D583}"/>
              </a:ext>
            </a:extLst>
          </p:cNvPr>
          <p:cNvSpPr/>
          <p:nvPr/>
        </p:nvSpPr>
        <p:spPr>
          <a:xfrm>
            <a:off x="6986935" y="4334384"/>
            <a:ext cx="1160063" cy="527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Garamond" panose="02020404030301010803" pitchFamily="18" charset="0"/>
              </a:rPr>
              <a:t>Sectors/LGs - Monitor Activities Progress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724341-84A1-3DFF-BC68-FF80D95EAFD5}"/>
              </a:ext>
            </a:extLst>
          </p:cNvPr>
          <p:cNvSpPr/>
          <p:nvPr/>
        </p:nvSpPr>
        <p:spPr>
          <a:xfrm>
            <a:off x="6986935" y="5288119"/>
            <a:ext cx="1151160" cy="527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Garamond" panose="02020404030301010803" pitchFamily="18" charset="0"/>
              </a:rPr>
              <a:t>Sectors/LGs - Monitor Financial Progress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A29D4AD-C259-B0E1-F89D-A4F61A1B5CAE}"/>
              </a:ext>
            </a:extLst>
          </p:cNvPr>
          <p:cNvSpPr/>
          <p:nvPr/>
        </p:nvSpPr>
        <p:spPr>
          <a:xfrm>
            <a:off x="6959502" y="1968284"/>
            <a:ext cx="1509892" cy="52177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Garamond" panose="02020404030301010803" pitchFamily="18" charset="0"/>
              </a:rPr>
              <a:t>Mid-term Review [Evaluation] of FYPs – </a:t>
            </a:r>
            <a:r>
              <a:rPr lang="en-US" sz="12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OCASC</a:t>
            </a:r>
            <a:endParaRPr lang="en-US" sz="12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64360E3-F636-C08B-D430-50E9B3073175}"/>
              </a:ext>
            </a:extLst>
          </p:cNvPr>
          <p:cNvSpPr/>
          <p:nvPr/>
        </p:nvSpPr>
        <p:spPr>
          <a:xfrm>
            <a:off x="6959502" y="2535082"/>
            <a:ext cx="1507250" cy="39238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Garamond" panose="02020404030301010803" pitchFamily="18" charset="0"/>
              </a:rPr>
              <a:t>Terminal Evaluation of FYPs - </a:t>
            </a:r>
            <a:r>
              <a:rPr lang="en-US" sz="12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OCASC</a:t>
            </a:r>
            <a:endParaRPr lang="en-US" sz="12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C797B91-AB46-0F84-D615-B706F77AA601}"/>
              </a:ext>
            </a:extLst>
          </p:cNvPr>
          <p:cNvSpPr/>
          <p:nvPr/>
        </p:nvSpPr>
        <p:spPr>
          <a:xfrm>
            <a:off x="5254397" y="5272090"/>
            <a:ext cx="1069019" cy="50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Garamond" panose="02020404030301010803" pitchFamily="18" charset="0"/>
              </a:rPr>
              <a:t>ePEMS</a:t>
            </a:r>
            <a:endParaRPr lang="en-US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800" b="1" dirty="0">
                <a:solidFill>
                  <a:schemeClr val="tx1"/>
                </a:solidFill>
                <a:latin typeface="Garamond" panose="02020404030301010803" pitchFamily="18" charset="0"/>
              </a:rPr>
              <a:t>Release and expenditure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D0E73C1-4819-4906-B330-544443434486}"/>
              </a:ext>
            </a:extLst>
          </p:cNvPr>
          <p:cNvSpPr/>
          <p:nvPr/>
        </p:nvSpPr>
        <p:spPr>
          <a:xfrm>
            <a:off x="6972393" y="2978552"/>
            <a:ext cx="1497001" cy="4240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Garamond" panose="02020404030301010803" pitchFamily="18" charset="0"/>
              </a:rPr>
              <a:t>Impact Evaluation - </a:t>
            </a:r>
            <a:r>
              <a:rPr lang="en-US" sz="1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OCASC</a:t>
            </a:r>
            <a:endParaRPr lang="en-US" sz="12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F7CD5CD-6E61-5574-99C7-C54879E60F03}"/>
              </a:ext>
            </a:extLst>
          </p:cNvPr>
          <p:cNvCxnSpPr>
            <a:cxnSpLocks/>
          </p:cNvCxnSpPr>
          <p:nvPr/>
        </p:nvCxnSpPr>
        <p:spPr>
          <a:xfrm flipH="1">
            <a:off x="6020289" y="4619022"/>
            <a:ext cx="876652" cy="0"/>
          </a:xfrm>
          <a:prstGeom prst="straightConnector1">
            <a:avLst/>
          </a:prstGeom>
          <a:ln w="25400" cmpd="sng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2ABDB4F9-1F3D-403F-2E65-6513D2A4572F}"/>
              </a:ext>
            </a:extLst>
          </p:cNvPr>
          <p:cNvSpPr/>
          <p:nvPr/>
        </p:nvSpPr>
        <p:spPr>
          <a:xfrm rot="16200000">
            <a:off x="8945364" y="4826389"/>
            <a:ext cx="1484022" cy="4940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Garamond" panose="02020404030301010803" pitchFamily="18" charset="0"/>
              </a:rPr>
              <a:t>Program redesign and re-prioritization- </a:t>
            </a:r>
            <a:r>
              <a:rPr lang="en-US" sz="1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OCASC</a:t>
            </a:r>
            <a:endParaRPr lang="en-US" sz="12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B40526B-9324-1BA1-9A0C-F4FEAB4D7638}"/>
              </a:ext>
            </a:extLst>
          </p:cNvPr>
          <p:cNvCxnSpPr>
            <a:cxnSpLocks/>
          </p:cNvCxnSpPr>
          <p:nvPr/>
        </p:nvCxnSpPr>
        <p:spPr>
          <a:xfrm>
            <a:off x="7617660" y="4930523"/>
            <a:ext cx="0" cy="32099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3A81F1F-29E6-66BB-08AA-17D0BF3BA4BD}"/>
              </a:ext>
            </a:extLst>
          </p:cNvPr>
          <p:cNvCxnSpPr>
            <a:cxnSpLocks/>
          </p:cNvCxnSpPr>
          <p:nvPr/>
        </p:nvCxnSpPr>
        <p:spPr>
          <a:xfrm>
            <a:off x="7727033" y="3421888"/>
            <a:ext cx="0" cy="657425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C449563-064B-C4E0-4C1E-E94F49A68EEC}"/>
              </a:ext>
            </a:extLst>
          </p:cNvPr>
          <p:cNvCxnSpPr>
            <a:cxnSpLocks/>
          </p:cNvCxnSpPr>
          <p:nvPr/>
        </p:nvCxnSpPr>
        <p:spPr>
          <a:xfrm flipV="1">
            <a:off x="7849272" y="4930523"/>
            <a:ext cx="0" cy="299352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ight Brace 36">
            <a:extLst>
              <a:ext uri="{FF2B5EF4-FFF2-40B4-BE49-F238E27FC236}">
                <a16:creationId xmlns:a16="http://schemas.microsoft.com/office/drawing/2014/main" id="{9AE1B560-34FA-806B-7081-D766F23240C6}"/>
              </a:ext>
            </a:extLst>
          </p:cNvPr>
          <p:cNvSpPr/>
          <p:nvPr/>
        </p:nvSpPr>
        <p:spPr>
          <a:xfrm>
            <a:off x="8233950" y="4468575"/>
            <a:ext cx="170593" cy="1175184"/>
          </a:xfrm>
          <a:prstGeom prst="rightBrac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4FE9720-8CFC-C795-5EC1-13163ABEF30D}"/>
              </a:ext>
            </a:extLst>
          </p:cNvPr>
          <p:cNvCxnSpPr>
            <a:cxnSpLocks/>
          </p:cNvCxnSpPr>
          <p:nvPr/>
        </p:nvCxnSpPr>
        <p:spPr>
          <a:xfrm flipH="1">
            <a:off x="6378966" y="5650055"/>
            <a:ext cx="494048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ight Brace 38">
            <a:extLst>
              <a:ext uri="{FF2B5EF4-FFF2-40B4-BE49-F238E27FC236}">
                <a16:creationId xmlns:a16="http://schemas.microsoft.com/office/drawing/2014/main" id="{EA09B311-893B-79FA-C889-6D7BFCA88E85}"/>
              </a:ext>
            </a:extLst>
          </p:cNvPr>
          <p:cNvSpPr/>
          <p:nvPr/>
        </p:nvSpPr>
        <p:spPr>
          <a:xfrm>
            <a:off x="8586061" y="1963120"/>
            <a:ext cx="242472" cy="1400012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0" name="Left Brace 39">
            <a:extLst>
              <a:ext uri="{FF2B5EF4-FFF2-40B4-BE49-F238E27FC236}">
                <a16:creationId xmlns:a16="http://schemas.microsoft.com/office/drawing/2014/main" id="{3D56B922-ECB5-D15F-D8A2-807D81B98E67}"/>
              </a:ext>
            </a:extLst>
          </p:cNvPr>
          <p:cNvSpPr/>
          <p:nvPr/>
        </p:nvSpPr>
        <p:spPr>
          <a:xfrm>
            <a:off x="6615649" y="2074219"/>
            <a:ext cx="293942" cy="652154"/>
          </a:xfrm>
          <a:prstGeom prst="leftBrace">
            <a:avLst/>
          </a:prstGeom>
          <a:ln w="254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n w="25400">
                <a:solidFill>
                  <a:schemeClr val="accent1"/>
                </a:solidFill>
              </a:ln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CC5625F-3B59-6D2E-6448-CD645B6C8F0C}"/>
              </a:ext>
            </a:extLst>
          </p:cNvPr>
          <p:cNvSpPr/>
          <p:nvPr/>
        </p:nvSpPr>
        <p:spPr>
          <a:xfrm>
            <a:off x="4311433" y="2021886"/>
            <a:ext cx="1644710" cy="2558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100" i="1" dirty="0">
                <a:solidFill>
                  <a:schemeClr val="tx1"/>
                </a:solidFill>
                <a:latin typeface="Garamond" panose="02020404030301010803" pitchFamily="18" charset="0"/>
              </a:rPr>
              <a:t>Result Monitoring System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FD461CA-68AF-C47A-C1D8-AC649512DF58}"/>
              </a:ext>
            </a:extLst>
          </p:cNvPr>
          <p:cNvSpPr/>
          <p:nvPr/>
        </p:nvSpPr>
        <p:spPr>
          <a:xfrm>
            <a:off x="4260424" y="4027451"/>
            <a:ext cx="1683158" cy="264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100" i="1" dirty="0">
                <a:solidFill>
                  <a:schemeClr val="tx1"/>
                </a:solidFill>
                <a:latin typeface="Garamond" panose="02020404030301010803" pitchFamily="18" charset="0"/>
              </a:rPr>
              <a:t>Real Time Monitoring Systems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738596B-C662-A970-2F58-ED3CE4C0B7E4}"/>
              </a:ext>
            </a:extLst>
          </p:cNvPr>
          <p:cNvSpPr/>
          <p:nvPr/>
        </p:nvSpPr>
        <p:spPr>
          <a:xfrm>
            <a:off x="5547360" y="4946471"/>
            <a:ext cx="1295400" cy="180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200" i="1" dirty="0">
                <a:solidFill>
                  <a:srgbClr val="7030A0"/>
                </a:solidFill>
                <a:latin typeface="Garamond" panose="02020404030301010803" pitchFamily="18" charset="0"/>
              </a:rPr>
              <a:t>Releases based on activity progress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D5C849E-C4E2-89EB-BD7D-D666652E330C}"/>
              </a:ext>
            </a:extLst>
          </p:cNvPr>
          <p:cNvSpPr/>
          <p:nvPr/>
        </p:nvSpPr>
        <p:spPr>
          <a:xfrm>
            <a:off x="5986476" y="4358620"/>
            <a:ext cx="1016670" cy="128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200" i="1" dirty="0">
                <a:solidFill>
                  <a:srgbClr val="7030A0"/>
                </a:solidFill>
                <a:latin typeface="Garamond" panose="02020404030301010803" pitchFamily="18" charset="0"/>
              </a:rPr>
              <a:t>Activity Progress Update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2EF9851-AB66-0C65-C572-FF547C28C72F}"/>
              </a:ext>
            </a:extLst>
          </p:cNvPr>
          <p:cNvSpPr/>
          <p:nvPr/>
        </p:nvSpPr>
        <p:spPr>
          <a:xfrm>
            <a:off x="6272169" y="5435390"/>
            <a:ext cx="734010" cy="264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200" i="1" dirty="0">
                <a:solidFill>
                  <a:srgbClr val="7030A0"/>
                </a:solidFill>
                <a:latin typeface="Garamond" panose="02020404030301010803" pitchFamily="18" charset="0"/>
              </a:rPr>
              <a:t>Financial Progress Update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91C61BA-DB12-B3F5-D5B7-3130BEAA88CB}"/>
              </a:ext>
            </a:extLst>
          </p:cNvPr>
          <p:cNvSpPr/>
          <p:nvPr/>
        </p:nvSpPr>
        <p:spPr>
          <a:xfrm rot="16200000">
            <a:off x="5876307" y="2450356"/>
            <a:ext cx="1098284" cy="220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200" i="1" dirty="0">
                <a:solidFill>
                  <a:srgbClr val="7030A0"/>
                </a:solidFill>
                <a:latin typeface="Garamond" panose="02020404030301010803" pitchFamily="18" charset="0"/>
              </a:rPr>
              <a:t>Results Update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74A2D15-E635-F248-51A2-1129356EAD3A}"/>
              </a:ext>
            </a:extLst>
          </p:cNvPr>
          <p:cNvCxnSpPr>
            <a:cxnSpLocks/>
          </p:cNvCxnSpPr>
          <p:nvPr/>
        </p:nvCxnSpPr>
        <p:spPr>
          <a:xfrm>
            <a:off x="4511274" y="4910231"/>
            <a:ext cx="0" cy="32099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920E8AD-39AB-7EED-1625-4C38628FE9F8}"/>
              </a:ext>
            </a:extLst>
          </p:cNvPr>
          <p:cNvCxnSpPr>
            <a:cxnSpLocks/>
          </p:cNvCxnSpPr>
          <p:nvPr/>
        </p:nvCxnSpPr>
        <p:spPr>
          <a:xfrm flipV="1">
            <a:off x="4741768" y="4910231"/>
            <a:ext cx="0" cy="299352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7782863-94B0-9C18-567C-09308EFB2644}"/>
              </a:ext>
            </a:extLst>
          </p:cNvPr>
          <p:cNvCxnSpPr>
            <a:cxnSpLocks/>
          </p:cNvCxnSpPr>
          <p:nvPr/>
        </p:nvCxnSpPr>
        <p:spPr>
          <a:xfrm>
            <a:off x="5577708" y="4887371"/>
            <a:ext cx="0" cy="320999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BDD199B7-76EA-9D1F-49B0-4D60BA2F9A65}"/>
              </a:ext>
            </a:extLst>
          </p:cNvPr>
          <p:cNvSpPr/>
          <p:nvPr/>
        </p:nvSpPr>
        <p:spPr>
          <a:xfrm>
            <a:off x="4553712" y="6009998"/>
            <a:ext cx="1242931" cy="33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MaX - IWP</a:t>
            </a:r>
            <a:endParaRPr lang="en-US" sz="800" i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BAA2CC7-8A3D-0B62-F236-7573CEDF1754}"/>
              </a:ext>
            </a:extLst>
          </p:cNvPr>
          <p:cNvCxnSpPr>
            <a:cxnSpLocks/>
          </p:cNvCxnSpPr>
          <p:nvPr/>
        </p:nvCxnSpPr>
        <p:spPr>
          <a:xfrm>
            <a:off x="5083329" y="4894419"/>
            <a:ext cx="0" cy="969275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6682AEFA-5BAB-26AF-6655-95755E4CBB2A}"/>
              </a:ext>
            </a:extLst>
          </p:cNvPr>
          <p:cNvSpPr/>
          <p:nvPr/>
        </p:nvSpPr>
        <p:spPr>
          <a:xfrm>
            <a:off x="6977299" y="6009998"/>
            <a:ext cx="1164455" cy="5561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Garamond" panose="02020404030301010803" pitchFamily="18" charset="0"/>
              </a:rPr>
              <a:t>Agencies (supervisors) to monitor HR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2BF7394-813C-F5A6-12F8-BF1C278CCFCD}"/>
              </a:ext>
            </a:extLst>
          </p:cNvPr>
          <p:cNvCxnSpPr>
            <a:cxnSpLocks/>
          </p:cNvCxnSpPr>
          <p:nvPr/>
        </p:nvCxnSpPr>
        <p:spPr>
          <a:xfrm flipH="1">
            <a:off x="5928360" y="6264910"/>
            <a:ext cx="93420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083FDA24-F9B3-8FCC-0CC3-9E92C3153F17}"/>
              </a:ext>
            </a:extLst>
          </p:cNvPr>
          <p:cNvSpPr/>
          <p:nvPr/>
        </p:nvSpPr>
        <p:spPr>
          <a:xfrm>
            <a:off x="5852161" y="6094608"/>
            <a:ext cx="1194548" cy="337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200" i="1" dirty="0">
                <a:solidFill>
                  <a:srgbClr val="7030A0"/>
                </a:solidFill>
                <a:latin typeface="Garamond" panose="02020404030301010803" pitchFamily="18" charset="0"/>
              </a:rPr>
              <a:t>Supervisor submits feedback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A6F1AB6-CF2D-5FE0-4747-EC444E16752D}"/>
              </a:ext>
            </a:extLst>
          </p:cNvPr>
          <p:cNvCxnSpPr>
            <a:cxnSpLocks/>
          </p:cNvCxnSpPr>
          <p:nvPr/>
        </p:nvCxnSpPr>
        <p:spPr>
          <a:xfrm>
            <a:off x="928116" y="5938278"/>
            <a:ext cx="9391644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2527C191-8BD1-1875-C2CD-0C17AA1F9C1B}"/>
              </a:ext>
            </a:extLst>
          </p:cNvPr>
          <p:cNvSpPr/>
          <p:nvPr/>
        </p:nvSpPr>
        <p:spPr>
          <a:xfrm>
            <a:off x="9919967" y="1989512"/>
            <a:ext cx="241821" cy="1289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68580" tIns="34290" rIns="68580" bIns="34290" rtlCol="0" anchor="ctr"/>
          <a:lstStyle/>
          <a:p>
            <a:pPr algn="ctr"/>
            <a:r>
              <a:rPr lang="en-US" sz="1200" b="1" i="1" dirty="0">
                <a:solidFill>
                  <a:schemeClr val="tx1"/>
                </a:solidFill>
                <a:latin typeface="Garamond" panose="02020404030301010803" pitchFamily="18" charset="0"/>
              </a:rPr>
              <a:t>RESULTS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1832E31-3CA8-3EE6-BF67-5CB19B12F6B8}"/>
              </a:ext>
            </a:extLst>
          </p:cNvPr>
          <p:cNvSpPr/>
          <p:nvPr/>
        </p:nvSpPr>
        <p:spPr>
          <a:xfrm>
            <a:off x="9932250" y="3947453"/>
            <a:ext cx="263310" cy="1863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68580" tIns="34290" rIns="68580" bIns="34290" rtlCol="0" anchor="ctr"/>
          <a:lstStyle/>
          <a:p>
            <a:pPr algn="ctr"/>
            <a:r>
              <a:rPr lang="en-US" sz="1200" b="1" i="1" dirty="0">
                <a:solidFill>
                  <a:schemeClr val="tx1"/>
                </a:solidFill>
                <a:latin typeface="Garamond" panose="02020404030301010803" pitchFamily="18" charset="0"/>
              </a:rPr>
              <a:t>IMPLEMENTATION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77DC571-1C5F-E929-5803-373A60860CE7}"/>
              </a:ext>
            </a:extLst>
          </p:cNvPr>
          <p:cNvSpPr/>
          <p:nvPr/>
        </p:nvSpPr>
        <p:spPr>
          <a:xfrm rot="16200000">
            <a:off x="7948441" y="4881242"/>
            <a:ext cx="1478378" cy="390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Garamond" panose="02020404030301010803" pitchFamily="18" charset="0"/>
              </a:rPr>
              <a:t>Financial readjustment - MoF 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2282F26-0861-342D-2008-1213C6CFEB1B}"/>
              </a:ext>
            </a:extLst>
          </p:cNvPr>
          <p:cNvSpPr/>
          <p:nvPr/>
        </p:nvSpPr>
        <p:spPr>
          <a:xfrm rot="16200000">
            <a:off x="8466093" y="2411419"/>
            <a:ext cx="1401647" cy="532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Garamond" panose="02020404030301010803" pitchFamily="18" charset="0"/>
              </a:rPr>
              <a:t>Program redesign and re-prioritization- </a:t>
            </a:r>
            <a:r>
              <a:rPr lang="en-US" sz="1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OCASC</a:t>
            </a:r>
            <a:endParaRPr lang="en-US" sz="12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910FCA6-D569-EB85-871E-EA319B9F8904}"/>
              </a:ext>
            </a:extLst>
          </p:cNvPr>
          <p:cNvSpPr/>
          <p:nvPr/>
        </p:nvSpPr>
        <p:spPr>
          <a:xfrm rot="16200000">
            <a:off x="4778886" y="3439036"/>
            <a:ext cx="1219201" cy="165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200" i="1" dirty="0">
                <a:solidFill>
                  <a:srgbClr val="7030A0"/>
                </a:solidFill>
                <a:latin typeface="Garamond" panose="02020404030301010803" pitchFamily="18" charset="0"/>
              </a:rPr>
              <a:t>Integration </a:t>
            </a:r>
            <a:r>
              <a:rPr lang="en-US" sz="1200" i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and collaboration</a:t>
            </a:r>
            <a:endParaRPr lang="en-US" sz="1200" i="1" dirty="0">
              <a:solidFill>
                <a:srgbClr val="7030A0"/>
              </a:solidFill>
              <a:latin typeface="Garamond" panose="02020404030301010803" pitchFamily="18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F92309D-7FC0-1BD2-CDA2-2C6276C1E9A9}"/>
              </a:ext>
            </a:extLst>
          </p:cNvPr>
          <p:cNvSpPr/>
          <p:nvPr/>
        </p:nvSpPr>
        <p:spPr>
          <a:xfrm rot="16200000">
            <a:off x="8985840" y="2472083"/>
            <a:ext cx="1407407" cy="4263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Garamond" panose="02020404030301010803" pitchFamily="18" charset="0"/>
              </a:rPr>
              <a:t>Next FYP - </a:t>
            </a:r>
            <a:r>
              <a:rPr lang="en-US" sz="1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OCASC</a:t>
            </a:r>
            <a:endParaRPr lang="en-US" sz="12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632A6AF-53F1-B987-76DF-31F3F97359B1}"/>
              </a:ext>
            </a:extLst>
          </p:cNvPr>
          <p:cNvSpPr/>
          <p:nvPr/>
        </p:nvSpPr>
        <p:spPr>
          <a:xfrm rot="16200000">
            <a:off x="8400355" y="4883207"/>
            <a:ext cx="1477548" cy="38156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Garamond" panose="02020404030301010803" pitchFamily="18" charset="0"/>
              </a:rPr>
              <a:t>Project/Program/APA Evaluation  </a:t>
            </a:r>
          </a:p>
        </p:txBody>
      </p:sp>
      <p:sp>
        <p:nvSpPr>
          <p:cNvPr id="63" name="Date Placeholder 6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10/28/2022</a:t>
            </a:r>
            <a:endParaRPr lang="en-US"/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67BC-DD03-FF45-A387-D007E712BE6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6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1860AA-24CC-5740-B772-E6463C8EB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541" y="223393"/>
            <a:ext cx="9543696" cy="8158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u="sng" dirty="0" smtClean="0">
                <a:latin typeface="Tw Cen MT" panose="020B0602020104020603" pitchFamily="34" charset="77"/>
                <a:cs typeface="Calibri"/>
              </a:rPr>
              <a:t>Evaluation Framework</a:t>
            </a:r>
            <a:endParaRPr lang="en-US" u="sng" dirty="0">
              <a:latin typeface="Tw Cen MT" panose="020B0602020104020603" pitchFamily="34" charset="77"/>
              <a:cs typeface="Calibri"/>
            </a:endParaRP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9554F78-2B34-DCE6-9D60-2C6F45050AFE}"/>
              </a:ext>
            </a:extLst>
          </p:cNvPr>
          <p:cNvSpPr txBox="1">
            <a:spLocks/>
          </p:cNvSpPr>
          <p:nvPr/>
        </p:nvSpPr>
        <p:spPr>
          <a:xfrm>
            <a:off x="898712" y="2075519"/>
            <a:ext cx="10515600" cy="3838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D304595C-2682-16CE-0F2C-637414478C20}"/>
              </a:ext>
            </a:extLst>
          </p:cNvPr>
          <p:cNvSpPr/>
          <p:nvPr/>
        </p:nvSpPr>
        <p:spPr>
          <a:xfrm>
            <a:off x="5565815" y="1322828"/>
            <a:ext cx="1735757" cy="508819"/>
          </a:xfrm>
          <a:prstGeom prst="flowChartTermina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900" b="1" dirty="0">
                <a:latin typeface="Garamond" panose="02020404030301010803" pitchFamily="18" charset="0"/>
              </a:rPr>
              <a:t>Directives from </a:t>
            </a:r>
            <a:r>
              <a:rPr lang="en-US" sz="900" b="1" dirty="0" smtClean="0">
                <a:latin typeface="Garamond" panose="02020404030301010803" pitchFamily="18" charset="0"/>
              </a:rPr>
              <a:t>Parliament/Cabinet/OPMC/GNHC</a:t>
            </a:r>
            <a:endParaRPr lang="en-US" sz="900" b="1" dirty="0">
              <a:latin typeface="Garamond" panose="02020404030301010803" pitchFamily="18" charset="0"/>
            </a:endParaRPr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613D56BE-AFFB-8B5E-9AFE-77AAD0FDF892}"/>
              </a:ext>
            </a:extLst>
          </p:cNvPr>
          <p:cNvSpPr/>
          <p:nvPr/>
        </p:nvSpPr>
        <p:spPr>
          <a:xfrm>
            <a:off x="5560996" y="1921226"/>
            <a:ext cx="1719432" cy="549602"/>
          </a:xfrm>
          <a:prstGeom prst="flowChartTerminator">
            <a:avLst/>
          </a:prstGeom>
          <a:solidFill>
            <a:srgbClr val="00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  <a:latin typeface="Garamond" panose="02020404030301010803" pitchFamily="18" charset="0"/>
              </a:rPr>
              <a:t>Proposals </a:t>
            </a:r>
            <a:r>
              <a:rPr lang="en-US" sz="9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– GNHCS/OCASC</a:t>
            </a:r>
            <a:endParaRPr lang="en-US" sz="9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F5BAE9BB-6FF5-185E-ED12-38080AD7336D}"/>
              </a:ext>
            </a:extLst>
          </p:cNvPr>
          <p:cNvSpPr/>
          <p:nvPr/>
        </p:nvSpPr>
        <p:spPr>
          <a:xfrm>
            <a:off x="5560996" y="2565442"/>
            <a:ext cx="1719432" cy="527528"/>
          </a:xfrm>
          <a:prstGeom prst="flowChartTermina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  <a:latin typeface="Garamond" panose="02020404030301010803" pitchFamily="18" charset="0"/>
              </a:rPr>
              <a:t>Proposals - Agencies</a:t>
            </a:r>
          </a:p>
        </p:txBody>
      </p:sp>
      <p:grpSp>
        <p:nvGrpSpPr>
          <p:cNvPr id="11" name="Group 62">
            <a:extLst>
              <a:ext uri="{FF2B5EF4-FFF2-40B4-BE49-F238E27FC236}">
                <a16:creationId xmlns:a16="http://schemas.microsoft.com/office/drawing/2014/main" id="{6C2425DC-2680-239D-83C2-310FA2BF9D0E}"/>
              </a:ext>
            </a:extLst>
          </p:cNvPr>
          <p:cNvGrpSpPr/>
          <p:nvPr/>
        </p:nvGrpSpPr>
        <p:grpSpPr>
          <a:xfrm>
            <a:off x="4918373" y="1594649"/>
            <a:ext cx="539318" cy="1236144"/>
            <a:chOff x="4508245" y="1093147"/>
            <a:chExt cx="846773" cy="1859532"/>
          </a:xfrm>
        </p:grpSpPr>
        <p:grpSp>
          <p:nvGrpSpPr>
            <p:cNvPr id="12" name="Group 6">
              <a:extLst>
                <a:ext uri="{FF2B5EF4-FFF2-40B4-BE49-F238E27FC236}">
                  <a16:creationId xmlns:a16="http://schemas.microsoft.com/office/drawing/2014/main" id="{46777FEF-71F0-A703-E57D-251B74F56CB0}"/>
                </a:ext>
              </a:extLst>
            </p:cNvPr>
            <p:cNvGrpSpPr/>
            <p:nvPr/>
          </p:nvGrpSpPr>
          <p:grpSpPr>
            <a:xfrm>
              <a:off x="4825916" y="1093147"/>
              <a:ext cx="529102" cy="1859532"/>
              <a:chOff x="4927516" y="1093147"/>
              <a:chExt cx="529102" cy="1859532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0538A61-3341-FC94-F41A-38653CE484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51832" y="1093147"/>
                <a:ext cx="0" cy="1859532"/>
              </a:xfrm>
              <a:prstGeom prst="line">
                <a:avLst/>
              </a:prstGeom>
              <a:ln w="38100">
                <a:solidFill>
                  <a:srgbClr val="C00000">
                    <a:alpha val="65258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B0BC7188-F4F4-65CB-D6B8-70616FD98A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27516" y="1103734"/>
                <a:ext cx="497751" cy="0"/>
              </a:xfrm>
              <a:prstGeom prst="straightConnector1">
                <a:avLst/>
              </a:prstGeom>
              <a:ln w="38100">
                <a:solidFill>
                  <a:srgbClr val="C00000">
                    <a:alpha val="65258"/>
                  </a:srgb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5C31D3AE-BBC8-2EC7-9926-839526D137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39133" y="2939930"/>
                <a:ext cx="517485" cy="983"/>
              </a:xfrm>
              <a:prstGeom prst="straightConnector1">
                <a:avLst/>
              </a:prstGeom>
              <a:ln w="38100">
                <a:solidFill>
                  <a:srgbClr val="C00000">
                    <a:alpha val="65258"/>
                  </a:srgb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FB62F38-0F7D-69CA-880F-0EF0AAA4B8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08245" y="1933032"/>
              <a:ext cx="834576" cy="1"/>
            </a:xfrm>
            <a:prstGeom prst="straightConnector1">
              <a:avLst/>
            </a:prstGeom>
            <a:ln w="38100">
              <a:solidFill>
                <a:srgbClr val="C00000">
                  <a:alpha val="65258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Connector: Elbow 2065">
            <a:extLst>
              <a:ext uri="{FF2B5EF4-FFF2-40B4-BE49-F238E27FC236}">
                <a16:creationId xmlns:a16="http://schemas.microsoft.com/office/drawing/2014/main" id="{5F9717F0-872E-9AF8-8B30-2C6F8B974C63}"/>
              </a:ext>
            </a:extLst>
          </p:cNvPr>
          <p:cNvCxnSpPr>
            <a:cxnSpLocks/>
          </p:cNvCxnSpPr>
          <p:nvPr/>
        </p:nvCxnSpPr>
        <p:spPr>
          <a:xfrm>
            <a:off x="7602316" y="1541633"/>
            <a:ext cx="894508" cy="327278"/>
          </a:xfrm>
          <a:prstGeom prst="bentConnector3">
            <a:avLst>
              <a:gd name="adj1" fmla="val 100465"/>
            </a:avLst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90">
            <a:extLst>
              <a:ext uri="{FF2B5EF4-FFF2-40B4-BE49-F238E27FC236}">
                <a16:creationId xmlns:a16="http://schemas.microsoft.com/office/drawing/2014/main" id="{4C711020-88E4-89AB-0890-500E0968E10A}"/>
              </a:ext>
            </a:extLst>
          </p:cNvPr>
          <p:cNvCxnSpPr>
            <a:cxnSpLocks/>
          </p:cNvCxnSpPr>
          <p:nvPr/>
        </p:nvCxnSpPr>
        <p:spPr>
          <a:xfrm flipV="1">
            <a:off x="7388763" y="2570362"/>
            <a:ext cx="569988" cy="336288"/>
          </a:xfrm>
          <a:prstGeom prst="bentConnector3">
            <a:avLst>
              <a:gd name="adj1" fmla="val 98462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869FC8B-28BA-C14D-443A-4D7EECDC4937}"/>
              </a:ext>
            </a:extLst>
          </p:cNvPr>
          <p:cNvCxnSpPr>
            <a:cxnSpLocks/>
          </p:cNvCxnSpPr>
          <p:nvPr/>
        </p:nvCxnSpPr>
        <p:spPr>
          <a:xfrm>
            <a:off x="7373715" y="2252994"/>
            <a:ext cx="213751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26">
            <a:extLst>
              <a:ext uri="{FF2B5EF4-FFF2-40B4-BE49-F238E27FC236}">
                <a16:creationId xmlns:a16="http://schemas.microsoft.com/office/drawing/2014/main" id="{A5ACAE69-B56B-3B1D-0A9D-269ADD1A5A36}"/>
              </a:ext>
            </a:extLst>
          </p:cNvPr>
          <p:cNvCxnSpPr>
            <a:cxnSpLocks/>
          </p:cNvCxnSpPr>
          <p:nvPr/>
        </p:nvCxnSpPr>
        <p:spPr>
          <a:xfrm rot="5400000">
            <a:off x="7000673" y="3266309"/>
            <a:ext cx="1873550" cy="507302"/>
          </a:xfrm>
          <a:prstGeom prst="bentConnector3">
            <a:avLst>
              <a:gd name="adj1" fmla="val 99823"/>
            </a:avLst>
          </a:prstGeom>
          <a:ln w="38100">
            <a:solidFill>
              <a:schemeClr val="accent4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51F03C1-1F99-29A2-BB85-4F78979F5BEA}"/>
              </a:ext>
            </a:extLst>
          </p:cNvPr>
          <p:cNvCxnSpPr>
            <a:cxnSpLocks/>
          </p:cNvCxnSpPr>
          <p:nvPr/>
        </p:nvCxnSpPr>
        <p:spPr>
          <a:xfrm>
            <a:off x="6309567" y="4976239"/>
            <a:ext cx="0" cy="219803"/>
          </a:xfrm>
          <a:prstGeom prst="straightConnector1">
            <a:avLst/>
          </a:prstGeom>
          <a:ln w="38100">
            <a:solidFill>
              <a:srgbClr val="7030A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117">
            <a:extLst>
              <a:ext uri="{FF2B5EF4-FFF2-40B4-BE49-F238E27FC236}">
                <a16:creationId xmlns:a16="http://schemas.microsoft.com/office/drawing/2014/main" id="{0EB34F12-E8C0-1A07-8C8E-8C6DAAF46010}"/>
              </a:ext>
            </a:extLst>
          </p:cNvPr>
          <p:cNvSpPr/>
          <p:nvPr/>
        </p:nvSpPr>
        <p:spPr>
          <a:xfrm>
            <a:off x="7645934" y="1936388"/>
            <a:ext cx="1508881" cy="618221"/>
          </a:xfrm>
          <a:prstGeom prst="roundRect">
            <a:avLst/>
          </a:prstGeom>
          <a:solidFill>
            <a:srgbClr val="00B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Garamond" panose="02020404030301010803" pitchFamily="18" charset="0"/>
              </a:rPr>
              <a:t>Formalization of Evaluation Topic - GNHCS</a:t>
            </a:r>
          </a:p>
        </p:txBody>
      </p:sp>
      <p:sp>
        <p:nvSpPr>
          <p:cNvPr id="23" name="Rectangle: Rounded Corners 117">
            <a:extLst>
              <a:ext uri="{FF2B5EF4-FFF2-40B4-BE49-F238E27FC236}">
                <a16:creationId xmlns:a16="http://schemas.microsoft.com/office/drawing/2014/main" id="{4C977DB0-848C-5A27-6179-116F6AF78BCA}"/>
              </a:ext>
            </a:extLst>
          </p:cNvPr>
          <p:cNvSpPr/>
          <p:nvPr/>
        </p:nvSpPr>
        <p:spPr>
          <a:xfrm>
            <a:off x="3576596" y="1717899"/>
            <a:ext cx="1140328" cy="544008"/>
          </a:xfrm>
          <a:prstGeom prst="roundRect">
            <a:avLst/>
          </a:prstGeom>
          <a:solidFill>
            <a:srgbClr val="C00000">
              <a:alpha val="6517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Garamond" panose="02020404030301010803" pitchFamily="18" charset="0"/>
              </a:rPr>
              <a:t>Proponents</a:t>
            </a:r>
          </a:p>
        </p:txBody>
      </p:sp>
      <p:sp>
        <p:nvSpPr>
          <p:cNvPr id="24" name="Rectangle: Rounded Corners 117">
            <a:extLst>
              <a:ext uri="{FF2B5EF4-FFF2-40B4-BE49-F238E27FC236}">
                <a16:creationId xmlns:a16="http://schemas.microsoft.com/office/drawing/2014/main" id="{F1EAC0EF-0F9B-E755-2900-99329F8A9B69}"/>
              </a:ext>
            </a:extLst>
          </p:cNvPr>
          <p:cNvSpPr/>
          <p:nvPr/>
        </p:nvSpPr>
        <p:spPr>
          <a:xfrm>
            <a:off x="1949078" y="3388316"/>
            <a:ext cx="1060509" cy="626597"/>
          </a:xfrm>
          <a:prstGeom prst="roundRect">
            <a:avLst/>
          </a:prstGeom>
          <a:solidFill>
            <a:srgbClr val="0081B2">
              <a:alpha val="4298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Garamond" panose="02020404030301010803" pitchFamily="18" charset="0"/>
              </a:rPr>
              <a:t>Collaborators</a:t>
            </a:r>
          </a:p>
        </p:txBody>
      </p:sp>
      <p:sp>
        <p:nvSpPr>
          <p:cNvPr id="25" name="Rectangle: Rounded Corners 117">
            <a:extLst>
              <a:ext uri="{FF2B5EF4-FFF2-40B4-BE49-F238E27FC236}">
                <a16:creationId xmlns:a16="http://schemas.microsoft.com/office/drawing/2014/main" id="{AE343FBB-BD76-5319-6D30-5FE165D19F41}"/>
              </a:ext>
            </a:extLst>
          </p:cNvPr>
          <p:cNvSpPr/>
          <p:nvPr/>
        </p:nvSpPr>
        <p:spPr>
          <a:xfrm>
            <a:off x="5684779" y="5240905"/>
            <a:ext cx="1471221" cy="54960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Garamond" panose="02020404030301010803" pitchFamily="18" charset="0"/>
              </a:rPr>
              <a:t>GNH Commission- </a:t>
            </a:r>
            <a:r>
              <a:rPr lang="en-US" sz="1100" i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Recommendations and directives</a:t>
            </a:r>
            <a:endParaRPr lang="en-US" sz="1100" i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6" name="Rectangle: Rounded Corners 117">
            <a:extLst>
              <a:ext uri="{FF2B5EF4-FFF2-40B4-BE49-F238E27FC236}">
                <a16:creationId xmlns:a16="http://schemas.microsoft.com/office/drawing/2014/main" id="{AE4C0EDE-156C-592D-6C47-D300C1981E48}"/>
              </a:ext>
            </a:extLst>
          </p:cNvPr>
          <p:cNvSpPr/>
          <p:nvPr/>
        </p:nvSpPr>
        <p:spPr>
          <a:xfrm>
            <a:off x="5604321" y="4263848"/>
            <a:ext cx="1676106" cy="637382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100" b="1" dirty="0">
                <a:latin typeface="Garamond" panose="02020404030301010803" pitchFamily="18" charset="0"/>
              </a:rPr>
              <a:t>Commission Evaluation </a:t>
            </a:r>
            <a:r>
              <a:rPr lang="en-US" sz="1100" b="1" dirty="0" smtClean="0">
                <a:latin typeface="Garamond" panose="02020404030301010803" pitchFamily="18" charset="0"/>
              </a:rPr>
              <a:t>– GNHCS/OCASC</a:t>
            </a:r>
            <a:endParaRPr lang="en-US" sz="1100" b="1" dirty="0">
              <a:latin typeface="Garamond" panose="02020404030301010803" pitchFamily="18" charset="0"/>
            </a:endParaRPr>
          </a:p>
        </p:txBody>
      </p:sp>
      <p:sp>
        <p:nvSpPr>
          <p:cNvPr id="27" name="Rectangle: Rounded Corners 117">
            <a:extLst>
              <a:ext uri="{FF2B5EF4-FFF2-40B4-BE49-F238E27FC236}">
                <a16:creationId xmlns:a16="http://schemas.microsoft.com/office/drawing/2014/main" id="{46DC56D1-6461-C262-5E23-97FFEB3EF18B}"/>
              </a:ext>
            </a:extLst>
          </p:cNvPr>
          <p:cNvSpPr/>
          <p:nvPr/>
        </p:nvSpPr>
        <p:spPr>
          <a:xfrm>
            <a:off x="7885478" y="5240904"/>
            <a:ext cx="1150199" cy="545645"/>
          </a:xfrm>
          <a:prstGeom prst="roundRect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100" b="1" dirty="0">
                <a:latin typeface="Garamond" panose="02020404030301010803" pitchFamily="18" charset="0"/>
              </a:rPr>
              <a:t> </a:t>
            </a:r>
            <a:r>
              <a:rPr lang="en-US" sz="1100" b="1" dirty="0" smtClean="0">
                <a:latin typeface="Garamond" panose="02020404030301010803" pitchFamily="18" charset="0"/>
              </a:rPr>
              <a:t>OPMC</a:t>
            </a:r>
            <a:endParaRPr lang="en-US" sz="1100" b="1" dirty="0">
              <a:latin typeface="Garamond" panose="02020404030301010803" pitchFamily="18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F016BB2-BB9C-829A-782F-E1D00C16E937}"/>
              </a:ext>
            </a:extLst>
          </p:cNvPr>
          <p:cNvCxnSpPr>
            <a:cxnSpLocks/>
          </p:cNvCxnSpPr>
          <p:nvPr/>
        </p:nvCxnSpPr>
        <p:spPr>
          <a:xfrm>
            <a:off x="7396818" y="5590685"/>
            <a:ext cx="286047" cy="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126">
            <a:extLst>
              <a:ext uri="{FF2B5EF4-FFF2-40B4-BE49-F238E27FC236}">
                <a16:creationId xmlns:a16="http://schemas.microsoft.com/office/drawing/2014/main" id="{B7EF0F04-AC27-0A16-700E-EE802913BD30}"/>
              </a:ext>
            </a:extLst>
          </p:cNvPr>
          <p:cNvCxnSpPr>
            <a:cxnSpLocks/>
          </p:cNvCxnSpPr>
          <p:nvPr/>
        </p:nvCxnSpPr>
        <p:spPr>
          <a:xfrm rot="5400000">
            <a:off x="7023314" y="3309500"/>
            <a:ext cx="2175411" cy="740146"/>
          </a:xfrm>
          <a:prstGeom prst="bentConnector3">
            <a:avLst>
              <a:gd name="adj1" fmla="val 99915"/>
            </a:avLst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6EC9409-34D4-D7E7-8470-C6E00E418ED8}"/>
              </a:ext>
            </a:extLst>
          </p:cNvPr>
          <p:cNvCxnSpPr>
            <a:cxnSpLocks/>
          </p:cNvCxnSpPr>
          <p:nvPr/>
        </p:nvCxnSpPr>
        <p:spPr>
          <a:xfrm flipH="1">
            <a:off x="7683797" y="3681534"/>
            <a:ext cx="498614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Terminator 59">
            <a:extLst>
              <a:ext uri="{FF2B5EF4-FFF2-40B4-BE49-F238E27FC236}">
                <a16:creationId xmlns:a16="http://schemas.microsoft.com/office/drawing/2014/main" id="{CD14C4D8-5731-8125-FC10-F7CCA0B5B74D}"/>
              </a:ext>
            </a:extLst>
          </p:cNvPr>
          <p:cNvSpPr/>
          <p:nvPr/>
        </p:nvSpPr>
        <p:spPr>
          <a:xfrm>
            <a:off x="5553564" y="3427343"/>
            <a:ext cx="1719432" cy="527528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Garamond" panose="02020404030301010803" pitchFamily="18" charset="0"/>
              </a:rPr>
              <a:t>Commission Evaluation – Agency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E30885F-7B43-BDC3-30EF-9F293E5A5C99}"/>
              </a:ext>
            </a:extLst>
          </p:cNvPr>
          <p:cNvCxnSpPr>
            <a:cxnSpLocks/>
          </p:cNvCxnSpPr>
          <p:nvPr/>
        </p:nvCxnSpPr>
        <p:spPr>
          <a:xfrm>
            <a:off x="6288864" y="3980483"/>
            <a:ext cx="0" cy="247241"/>
          </a:xfrm>
          <a:prstGeom prst="straightConnector1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117">
            <a:extLst>
              <a:ext uri="{FF2B5EF4-FFF2-40B4-BE49-F238E27FC236}">
                <a16:creationId xmlns:a16="http://schemas.microsoft.com/office/drawing/2014/main" id="{578565CB-C40C-F491-2F68-0A80581D0435}"/>
              </a:ext>
            </a:extLst>
          </p:cNvPr>
          <p:cNvSpPr/>
          <p:nvPr/>
        </p:nvSpPr>
        <p:spPr>
          <a:xfrm>
            <a:off x="3563341" y="5240904"/>
            <a:ext cx="1150193" cy="5654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Garamond" panose="02020404030301010803" pitchFamily="18" charset="0"/>
              </a:rPr>
              <a:t>Relevant Sectors and LGs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4065C95-0702-1C72-EAF2-E2C0DF244CB8}"/>
              </a:ext>
            </a:extLst>
          </p:cNvPr>
          <p:cNvCxnSpPr>
            <a:cxnSpLocks/>
          </p:cNvCxnSpPr>
          <p:nvPr/>
        </p:nvCxnSpPr>
        <p:spPr>
          <a:xfrm flipH="1">
            <a:off x="5120109" y="5590685"/>
            <a:ext cx="322897" cy="0"/>
          </a:xfrm>
          <a:prstGeom prst="straightConnector1">
            <a:avLst/>
          </a:prstGeom>
          <a:ln w="38100" cmpd="sng">
            <a:solidFill>
              <a:schemeClr val="accent6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0BD0EE0-3B1C-669E-E6A2-14EB18A49765}"/>
              </a:ext>
            </a:extLst>
          </p:cNvPr>
          <p:cNvCxnSpPr>
            <a:cxnSpLocks/>
          </p:cNvCxnSpPr>
          <p:nvPr/>
        </p:nvCxnSpPr>
        <p:spPr>
          <a:xfrm>
            <a:off x="4138440" y="2306236"/>
            <a:ext cx="0" cy="219803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: Rounded Corners 117">
            <a:extLst>
              <a:ext uri="{FF2B5EF4-FFF2-40B4-BE49-F238E27FC236}">
                <a16:creationId xmlns:a16="http://schemas.microsoft.com/office/drawing/2014/main" id="{B203A526-E10F-3370-184C-54CFD4850EB1}"/>
              </a:ext>
            </a:extLst>
          </p:cNvPr>
          <p:cNvSpPr/>
          <p:nvPr/>
        </p:nvSpPr>
        <p:spPr>
          <a:xfrm>
            <a:off x="3572699" y="3394270"/>
            <a:ext cx="1150193" cy="580653"/>
          </a:xfrm>
          <a:prstGeom prst="roundRect">
            <a:avLst/>
          </a:prstGeom>
          <a:solidFill>
            <a:schemeClr val="accent2">
              <a:lumMod val="60000"/>
              <a:lumOff val="40000"/>
              <a:alpha val="6355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Garamond" panose="02020404030301010803" pitchFamily="18" charset="0"/>
              </a:rPr>
              <a:t>Joint Evaluation -  Agency, DP &amp; </a:t>
            </a:r>
            <a:r>
              <a:rPr lang="en-US" sz="105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GNHC/OCASC</a:t>
            </a:r>
            <a:endParaRPr lang="en-US" sz="105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94BFBFA-2676-59F4-CFEB-106C608A9BA6}"/>
              </a:ext>
            </a:extLst>
          </p:cNvPr>
          <p:cNvCxnSpPr>
            <a:cxnSpLocks/>
          </p:cNvCxnSpPr>
          <p:nvPr/>
        </p:nvCxnSpPr>
        <p:spPr>
          <a:xfrm flipH="1">
            <a:off x="4999535" y="3707698"/>
            <a:ext cx="450388" cy="0"/>
          </a:xfrm>
          <a:prstGeom prst="straightConnector1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: Rounded Corners 117">
            <a:extLst>
              <a:ext uri="{FF2B5EF4-FFF2-40B4-BE49-F238E27FC236}">
                <a16:creationId xmlns:a16="http://schemas.microsoft.com/office/drawing/2014/main" id="{B654D967-1D49-54E2-0DAD-BC61D62CF0DB}"/>
              </a:ext>
            </a:extLst>
          </p:cNvPr>
          <p:cNvSpPr/>
          <p:nvPr/>
        </p:nvSpPr>
        <p:spPr>
          <a:xfrm>
            <a:off x="3582564" y="2534719"/>
            <a:ext cx="1140328" cy="581776"/>
          </a:xfrm>
          <a:prstGeom prst="roundRect">
            <a:avLst/>
          </a:prstGeom>
          <a:solidFill>
            <a:schemeClr val="accent2">
              <a:lumMod val="75000"/>
              <a:alpha val="650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Garamond" panose="02020404030301010803" pitchFamily="18" charset="0"/>
              </a:rPr>
              <a:t>Development Partner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0FD2635-D160-295F-3DC7-A34F6FDBBF7E}"/>
              </a:ext>
            </a:extLst>
          </p:cNvPr>
          <p:cNvCxnSpPr>
            <a:cxnSpLocks/>
          </p:cNvCxnSpPr>
          <p:nvPr/>
        </p:nvCxnSpPr>
        <p:spPr>
          <a:xfrm>
            <a:off x="4153802" y="3151808"/>
            <a:ext cx="0" cy="213191"/>
          </a:xfrm>
          <a:prstGeom prst="straightConnector1">
            <a:avLst/>
          </a:prstGeom>
          <a:ln w="38100">
            <a:solidFill>
              <a:schemeClr val="accent2">
                <a:lumMod val="75000"/>
                <a:alpha val="64696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BFC94F4-49E0-C5EF-44E4-319141CAF30F}"/>
              </a:ext>
            </a:extLst>
          </p:cNvPr>
          <p:cNvCxnSpPr>
            <a:cxnSpLocks/>
          </p:cNvCxnSpPr>
          <p:nvPr/>
        </p:nvCxnSpPr>
        <p:spPr>
          <a:xfrm flipH="1">
            <a:off x="5120109" y="5418627"/>
            <a:ext cx="322897" cy="0"/>
          </a:xfrm>
          <a:prstGeom prst="straightConnector1">
            <a:avLst/>
          </a:prstGeom>
          <a:ln w="38100">
            <a:solidFill>
              <a:srgbClr val="FFC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19">
            <a:extLst>
              <a:ext uri="{FF2B5EF4-FFF2-40B4-BE49-F238E27FC236}">
                <a16:creationId xmlns:a16="http://schemas.microsoft.com/office/drawing/2014/main" id="{4E7A2FD4-813D-5592-853E-FB871BD1E3A1}"/>
              </a:ext>
            </a:extLst>
          </p:cNvPr>
          <p:cNvGrpSpPr/>
          <p:nvPr/>
        </p:nvGrpSpPr>
        <p:grpSpPr>
          <a:xfrm>
            <a:off x="3129695" y="3726748"/>
            <a:ext cx="2378193" cy="1285728"/>
            <a:chOff x="2850405" y="3928888"/>
            <a:chExt cx="3170924" cy="1714304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E659065-9D9E-650F-2AD6-90727C98A332}"/>
                </a:ext>
              </a:extLst>
            </p:cNvPr>
            <p:cNvCxnSpPr>
              <a:cxnSpLocks/>
            </p:cNvCxnSpPr>
            <p:nvPr/>
          </p:nvCxnSpPr>
          <p:spPr>
            <a:xfrm>
              <a:off x="4055952" y="4444223"/>
              <a:ext cx="0" cy="1198969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  <a:alpha val="65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ADD4C4F-F104-5045-DEF5-4F07456068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50405" y="3928888"/>
              <a:ext cx="430529" cy="0"/>
            </a:xfrm>
            <a:prstGeom prst="straightConnector1">
              <a:avLst/>
            </a:prstGeom>
            <a:ln w="38100" cmpd="sng">
              <a:solidFill>
                <a:schemeClr val="accent2">
                  <a:lumMod val="75000"/>
                  <a:alpha val="6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lbow Connector 43">
              <a:extLst>
                <a:ext uri="{FF2B5EF4-FFF2-40B4-BE49-F238E27FC236}">
                  <a16:creationId xmlns:a16="http://schemas.microsoft.com/office/drawing/2014/main" id="{A809C50B-1EC0-6A1D-9BED-D2D7B008A2C1}"/>
                </a:ext>
              </a:extLst>
            </p:cNvPr>
            <p:cNvCxnSpPr>
              <a:cxnSpLocks/>
            </p:cNvCxnSpPr>
            <p:nvPr/>
          </p:nvCxnSpPr>
          <p:spPr>
            <a:xfrm>
              <a:off x="4375593" y="4487087"/>
              <a:ext cx="1645736" cy="917105"/>
            </a:xfrm>
            <a:prstGeom prst="bentConnector3">
              <a:avLst>
                <a:gd name="adj1" fmla="val 1383"/>
              </a:avLst>
            </a:prstGeom>
            <a:ln w="38100">
              <a:solidFill>
                <a:schemeClr val="accent2">
                  <a:lumMod val="75000"/>
                  <a:alpha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B52DAF7-C6B3-86F4-B6FE-6C35725E7B90}"/>
              </a:ext>
            </a:extLst>
          </p:cNvPr>
          <p:cNvCxnSpPr>
            <a:cxnSpLocks/>
          </p:cNvCxnSpPr>
          <p:nvPr/>
        </p:nvCxnSpPr>
        <p:spPr>
          <a:xfrm flipH="1">
            <a:off x="7359968" y="5392302"/>
            <a:ext cx="322897" cy="0"/>
          </a:xfrm>
          <a:prstGeom prst="straightConnector1">
            <a:avLst/>
          </a:prstGeom>
          <a:ln w="38100">
            <a:solidFill>
              <a:srgbClr val="FFC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C4934EF-53E0-1BB2-FEFC-7162A50838A2}"/>
              </a:ext>
            </a:extLst>
          </p:cNvPr>
          <p:cNvCxnSpPr>
            <a:cxnSpLocks/>
          </p:cNvCxnSpPr>
          <p:nvPr/>
        </p:nvCxnSpPr>
        <p:spPr>
          <a:xfrm flipV="1">
            <a:off x="6555221" y="4948468"/>
            <a:ext cx="0" cy="235121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A5EAEF5-A901-7E69-25FD-94BE07701585}"/>
              </a:ext>
            </a:extLst>
          </p:cNvPr>
          <p:cNvCxnSpPr>
            <a:cxnSpLocks/>
          </p:cNvCxnSpPr>
          <p:nvPr/>
        </p:nvCxnSpPr>
        <p:spPr>
          <a:xfrm flipV="1">
            <a:off x="6508789" y="3975407"/>
            <a:ext cx="0" cy="235121"/>
          </a:xfrm>
          <a:prstGeom prst="straightConnector1">
            <a:avLst/>
          </a:prstGeom>
          <a:ln w="3810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22">
            <a:extLst>
              <a:ext uri="{FF2B5EF4-FFF2-40B4-BE49-F238E27FC236}">
                <a16:creationId xmlns:a16="http://schemas.microsoft.com/office/drawing/2014/main" id="{D7C2B023-031E-A16B-17EA-46925A49AFC7}"/>
              </a:ext>
            </a:extLst>
          </p:cNvPr>
          <p:cNvGrpSpPr/>
          <p:nvPr/>
        </p:nvGrpSpPr>
        <p:grpSpPr>
          <a:xfrm>
            <a:off x="2427785" y="2977097"/>
            <a:ext cx="3037478" cy="2024663"/>
            <a:chOff x="1914525" y="2929353"/>
            <a:chExt cx="4049971" cy="2699550"/>
          </a:xfrm>
        </p:grpSpPr>
        <p:grpSp>
          <p:nvGrpSpPr>
            <p:cNvPr id="49" name="Group 20">
              <a:extLst>
                <a:ext uri="{FF2B5EF4-FFF2-40B4-BE49-F238E27FC236}">
                  <a16:creationId xmlns:a16="http://schemas.microsoft.com/office/drawing/2014/main" id="{C7F2D74E-92B2-F9DE-6FF8-A51BCE45E77A}"/>
                </a:ext>
              </a:extLst>
            </p:cNvPr>
            <p:cNvGrpSpPr/>
            <p:nvPr/>
          </p:nvGrpSpPr>
          <p:grpSpPr>
            <a:xfrm>
              <a:off x="1914525" y="2929353"/>
              <a:ext cx="4038216" cy="2699550"/>
              <a:chOff x="1914525" y="3015081"/>
              <a:chExt cx="4038216" cy="2699550"/>
            </a:xfrm>
          </p:grpSpPr>
          <p:cxnSp>
            <p:nvCxnSpPr>
              <p:cNvPr id="51" name="Connector: Elbow 126">
                <a:extLst>
                  <a:ext uri="{FF2B5EF4-FFF2-40B4-BE49-F238E27FC236}">
                    <a16:creationId xmlns:a16="http://schemas.microsoft.com/office/drawing/2014/main" id="{7423A0AE-4518-C0D0-C9D3-4112377DD21B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3786187" y="4803548"/>
                <a:ext cx="2157038" cy="911083"/>
              </a:xfrm>
              <a:prstGeom prst="bentConnector3">
                <a:avLst>
                  <a:gd name="adj1" fmla="val 100340"/>
                </a:avLst>
              </a:prstGeom>
              <a:ln w="38100" cmpd="sng">
                <a:solidFill>
                  <a:srgbClr val="7030A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or: Elbow 126">
                <a:extLst>
                  <a:ext uri="{FF2B5EF4-FFF2-40B4-BE49-F238E27FC236}">
                    <a16:creationId xmlns:a16="http://schemas.microsoft.com/office/drawing/2014/main" id="{1EC7F305-1DB1-6CC7-599A-5F8CB6705A3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4298032" y="3781672"/>
                <a:ext cx="1997234" cy="464051"/>
              </a:xfrm>
              <a:prstGeom prst="bentConnector3">
                <a:avLst>
                  <a:gd name="adj1" fmla="val 100056"/>
                </a:avLst>
              </a:prstGeom>
              <a:ln w="38100" cmpd="sng">
                <a:solidFill>
                  <a:srgbClr val="7030A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or: Elbow 126">
                <a:extLst>
                  <a:ext uri="{FF2B5EF4-FFF2-40B4-BE49-F238E27FC236}">
                    <a16:creationId xmlns:a16="http://schemas.microsoft.com/office/drawing/2014/main" id="{06DE5631-4052-18E1-4D27-32EF38B0094E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1914525" y="4601391"/>
                <a:ext cx="4038216" cy="626026"/>
              </a:xfrm>
              <a:prstGeom prst="bentConnector3">
                <a:avLst>
                  <a:gd name="adj1" fmla="val 99887"/>
                </a:avLst>
              </a:prstGeom>
              <a:ln w="38100" cmpd="sng">
                <a:solidFill>
                  <a:srgbClr val="7030A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608898C-C765-B0CA-99BF-480F6DAF5D37}"/>
                </a:ext>
              </a:extLst>
            </p:cNvPr>
            <p:cNvCxnSpPr>
              <a:cxnSpLocks/>
            </p:cNvCxnSpPr>
            <p:nvPr/>
          </p:nvCxnSpPr>
          <p:spPr>
            <a:xfrm>
              <a:off x="5511440" y="4926587"/>
              <a:ext cx="453056" cy="0"/>
            </a:xfrm>
            <a:prstGeom prst="line">
              <a:avLst/>
            </a:prstGeom>
            <a:ln w="38100" cmpd="sng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Date Placeholder 5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10/28/2022</a:t>
            </a:r>
            <a:endParaRPr lang="en-US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67BC-DD03-FF45-A387-D007E712BE6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6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1860AA-24CC-5740-B772-E6463C8EB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541" y="223393"/>
            <a:ext cx="6318521" cy="8158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2500" u="sng" dirty="0" smtClean="0">
                <a:latin typeface="Tw Cen MT" panose="020B0602020104020603" pitchFamily="34" charset="77"/>
              </a:rPr>
              <a:t>Protocol for Policy Development</a:t>
            </a:r>
            <a:endParaRPr lang="en-US" sz="2500" u="sng" dirty="0">
              <a:latin typeface="Tw Cen MT" panose="020B0602020104020603" pitchFamily="34" charset="77"/>
            </a:endParaRP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9554F78-2B34-DCE6-9D60-2C6F45050AFE}"/>
              </a:ext>
            </a:extLst>
          </p:cNvPr>
          <p:cNvSpPr txBox="1">
            <a:spLocks/>
          </p:cNvSpPr>
          <p:nvPr/>
        </p:nvSpPr>
        <p:spPr>
          <a:xfrm>
            <a:off x="898712" y="20755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Origination of policies</a:t>
            </a:r>
          </a:p>
          <a:p>
            <a:pPr lvl="1"/>
            <a:r>
              <a:rPr lang="en-US" sz="1600" dirty="0" smtClean="0"/>
              <a:t>Cabinet, Parliament, and Sectors </a:t>
            </a:r>
          </a:p>
          <a:p>
            <a:pPr lvl="1"/>
            <a:endParaRPr lang="en-US" sz="1400" dirty="0" smtClean="0"/>
          </a:p>
          <a:p>
            <a:r>
              <a:rPr lang="en-US" sz="2000" dirty="0" smtClean="0"/>
              <a:t>Two stages:</a:t>
            </a:r>
          </a:p>
          <a:p>
            <a:pPr lvl="1"/>
            <a:r>
              <a:rPr lang="en-US" sz="1600" dirty="0" smtClean="0"/>
              <a:t>Stage 1: Conception phase</a:t>
            </a:r>
          </a:p>
          <a:p>
            <a:pPr lvl="1"/>
            <a:r>
              <a:rPr lang="en-US" sz="1600" dirty="0" smtClean="0"/>
              <a:t>Stage 2: Formulation &amp; approval phase</a:t>
            </a:r>
          </a:p>
          <a:p>
            <a:pPr lvl="1"/>
            <a:endParaRPr lang="en-US" sz="1600" dirty="0" smtClean="0"/>
          </a:p>
          <a:p>
            <a:r>
              <a:rPr lang="en-US" sz="2000" dirty="0" smtClean="0"/>
              <a:t>Exceptions: </a:t>
            </a:r>
          </a:p>
          <a:p>
            <a:pPr lvl="1"/>
            <a:r>
              <a:rPr lang="en-US" sz="1600" dirty="0" smtClean="0"/>
              <a:t>Royal Command </a:t>
            </a:r>
          </a:p>
          <a:p>
            <a:pPr lvl="1"/>
            <a:r>
              <a:rPr lang="en-US" sz="1600" dirty="0" smtClean="0"/>
              <a:t>National Exigencies</a:t>
            </a:r>
          </a:p>
          <a:p>
            <a:endParaRPr lang="en-US" sz="2200" dirty="0">
              <a:solidFill>
                <a:srgbClr val="002060"/>
              </a:solidFill>
            </a:endParaRPr>
          </a:p>
        </p:txBody>
      </p:sp>
      <p:graphicFrame>
        <p:nvGraphicFramePr>
          <p:cNvPr id="6" name="SmartAr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566833"/>
              </p:ext>
            </p:extLst>
          </p:nvPr>
        </p:nvGraphicFramePr>
        <p:xfrm>
          <a:off x="5364480" y="1508760"/>
          <a:ext cx="5227320" cy="4577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9"/>
          <p:cNvSpPr txBox="1">
            <a:spLocks/>
          </p:cNvSpPr>
          <p:nvPr/>
        </p:nvSpPr>
        <p:spPr>
          <a:xfrm>
            <a:off x="6969760" y="3064509"/>
            <a:ext cx="2118360" cy="151257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28600" indent="-119063">
              <a:spcBef>
                <a:spcPts val="400"/>
              </a:spcBef>
              <a:buClr>
                <a:schemeClr val="accent1"/>
              </a:buClr>
              <a:buSzPct val="68000"/>
              <a:buFont typeface="Arial" pitchFamily="34" charset="0"/>
              <a:buChar char="•"/>
            </a:pPr>
            <a:r>
              <a:rPr lang="en-US" sz="1600" dirty="0" smtClean="0"/>
              <a:t>Ex-ante and ex-post evaluation</a:t>
            </a:r>
          </a:p>
          <a:p>
            <a:pPr marL="228600" indent="-119063">
              <a:spcBef>
                <a:spcPts val="400"/>
              </a:spcBef>
              <a:buClr>
                <a:schemeClr val="accent1"/>
              </a:buClr>
              <a:buSzPct val="68000"/>
              <a:buFont typeface="Arial" pitchFamily="34" charset="0"/>
              <a:buChar char="•"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GNH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Screening tool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119063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Best practices and lessons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10/28/2022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67BC-DD03-FF45-A387-D007E712BE6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6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1860AA-24CC-5740-B772-E6463C8EB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541" y="223393"/>
            <a:ext cx="7770619" cy="815886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lnSpc>
                <a:spcPct val="100000"/>
              </a:lnSpc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u="sng" dirty="0" smtClean="0">
                <a:latin typeface="Tw Cen MT" panose="020B0602020104020603" pitchFamily="34" charset="77"/>
              </a:rPr>
              <a:t>Benefits of evaluations for public policy and planning</a:t>
            </a:r>
            <a:endParaRPr lang="en-US" u="sng" dirty="0">
              <a:latin typeface="Tw Cen MT" panose="020B0602020104020603" pitchFamily="34" charset="77"/>
            </a:endParaRP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9554F78-2B34-DCE6-9D60-2C6F45050AFE}"/>
              </a:ext>
            </a:extLst>
          </p:cNvPr>
          <p:cNvSpPr txBox="1">
            <a:spLocks/>
          </p:cNvSpPr>
          <p:nvPr/>
        </p:nvSpPr>
        <p:spPr>
          <a:xfrm>
            <a:off x="838200" y="179112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2400" dirty="0" smtClean="0"/>
              <a:t>Guides in realignment and prioritization of plans and programs (e.g., annual, mid-term, and terminal evaluations).</a:t>
            </a:r>
          </a:p>
          <a:p>
            <a:pPr marL="457200" indent="-457200"/>
            <a:endParaRPr lang="en-US" sz="2400" dirty="0" smtClean="0"/>
          </a:p>
          <a:p>
            <a:pPr marL="457200" indent="-457200"/>
            <a:r>
              <a:rPr lang="en-US" sz="2400" dirty="0" smtClean="0"/>
              <a:t>Promotes evidence based policy and decision making (e.g., national policy for the persons with disabilities, national policy for senior citizens).</a:t>
            </a:r>
          </a:p>
          <a:p>
            <a:pPr marL="457200" indent="-457200"/>
            <a:endParaRPr lang="en-US" sz="2400" dirty="0" smtClean="0"/>
          </a:p>
          <a:p>
            <a:pPr marL="457200" lvl="1" indent="-457200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dirty="0" smtClean="0"/>
              <a:t>Provides best alternatives for and/or recommendations on the plan or program being implemented (e.g., Direct employment scheme, Industrial development grant scheme 2021).</a:t>
            </a:r>
          </a:p>
          <a:p>
            <a:pPr marL="457200" lvl="1" indent="-457200">
              <a:spcBef>
                <a:spcPts val="400"/>
              </a:spcBef>
              <a:buSzPct val="68000"/>
              <a:buFont typeface="Wingdings 3"/>
              <a:buChar char=""/>
            </a:pPr>
            <a:endParaRPr lang="en-US" dirty="0" smtClean="0"/>
          </a:p>
          <a:p>
            <a:pPr marL="457200" lvl="1" indent="-457200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dirty="0" smtClean="0"/>
              <a:t>Supports easier, quicker, and better decision making for the government.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67BC-DD03-FF45-A387-D007E712BE6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12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1860AA-24CC-5740-B772-E6463C8EB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541" y="223393"/>
            <a:ext cx="7770619" cy="8158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u="sng" dirty="0" smtClean="0">
                <a:latin typeface="Tw Cen MT" panose="020B0602020104020603" pitchFamily="34" charset="77"/>
              </a:rPr>
              <a:t>Issues and Challenges in Implementing Evaluation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9554F78-2B34-DCE6-9D60-2C6F45050AFE}"/>
              </a:ext>
            </a:extLst>
          </p:cNvPr>
          <p:cNvSpPr txBox="1">
            <a:spLocks/>
          </p:cNvSpPr>
          <p:nvPr/>
        </p:nvSpPr>
        <p:spPr>
          <a:xfrm>
            <a:off x="838200" y="179112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Gap between benefits and practice/implementation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Limited expertise or capacity on evaluation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Resources to support commissioning/conducting evaluations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Human resources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67BC-DD03-FF45-A387-D007E712BE6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12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1860AA-24CC-5740-B772-E6463C8EB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541" y="223393"/>
            <a:ext cx="7770619" cy="8158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u="sng" dirty="0" smtClean="0">
                <a:latin typeface="Tw Cen MT" panose="020B0602020104020603" pitchFamily="34" charset="77"/>
              </a:rPr>
              <a:t>Moving forward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9554F78-2B34-DCE6-9D60-2C6F45050AFE}"/>
              </a:ext>
            </a:extLst>
          </p:cNvPr>
          <p:cNvSpPr txBox="1">
            <a:spLocks/>
          </p:cNvSpPr>
          <p:nvPr/>
        </p:nvSpPr>
        <p:spPr>
          <a:xfrm>
            <a:off x="838200" y="179112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Promote evaluation as a priority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Strengthen evaluation institutions in the country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Invest in capacity development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Mandatory evaluations of large and resource intensive projects (agencies and LGs or government and donor funded)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Foster networking and strengthen existing linkages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67BC-DD03-FF45-A387-D007E712BE6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12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69F69-C310-C949-852E-BFC47B959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985" y="-64347"/>
            <a:ext cx="6642371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id="{1117329F-223E-5F47-B66B-F4FF66645AB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78B46E94-3437-8C4E-B621-B61FF4A57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336" y="-233645"/>
            <a:ext cx="3740464" cy="1985183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10D71B8-5A42-B746-8508-8A7077FB9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239" y="6565"/>
            <a:ext cx="1276233" cy="124567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E4115FA-30E0-F54C-A058-5A9C700380BB}"/>
              </a:ext>
            </a:extLst>
          </p:cNvPr>
          <p:cNvSpPr txBox="1">
            <a:spLocks/>
          </p:cNvSpPr>
          <p:nvPr/>
        </p:nvSpPr>
        <p:spPr>
          <a:xfrm>
            <a:off x="3205226" y="2809692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9193"/>
                </a:solidFill>
                <a:latin typeface="Tw Cen MT" panose="020B0602020104020603" pitchFamily="34" charset="0"/>
              </a:rPr>
              <a:t>THANK YOU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10/28/2022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67BC-DD03-FF45-A387-D007E712BE6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02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1DA4F4A995BF479E9488C37B756B51" ma:contentTypeVersion="8" ma:contentTypeDescription="Create a new document." ma:contentTypeScope="" ma:versionID="79ce3b18eeea16c8e5bc0f660afbc086">
  <xsd:schema xmlns:xsd="http://www.w3.org/2001/XMLSchema" xmlns:xs="http://www.w3.org/2001/XMLSchema" xmlns:p="http://schemas.microsoft.com/office/2006/metadata/properties" xmlns:ns2="cd5ca57e-aeff-4ea7-957c-ee39e8386d27" xmlns:ns3="9d5e6f84-5843-49cc-89a8-d7ee1a915182" targetNamespace="http://schemas.microsoft.com/office/2006/metadata/properties" ma:root="true" ma:fieldsID="2c09d4a8c476afae1dfa51d3cac8b136" ns2:_="" ns3:_="">
    <xsd:import namespace="cd5ca57e-aeff-4ea7-957c-ee39e8386d27"/>
    <xsd:import namespace="9d5e6f84-5843-49cc-89a8-d7ee1a915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5ca57e-aeff-4ea7-957c-ee39e8386d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8ebb0a5-c57d-4c3a-bec7-8a38252dd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e6f84-5843-49cc-89a8-d7ee1a91518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6228fd1-6eef-40f4-b049-6e671a314f8d}" ma:internalName="TaxCatchAll" ma:showField="CatchAllData" ma:web="9d5e6f84-5843-49cc-89a8-d7ee1a9151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d5e6f84-5843-49cc-89a8-d7ee1a915182" xsi:nil="true"/>
    <lcf76f155ced4ddcb4097134ff3c332f xmlns="cd5ca57e-aeff-4ea7-957c-ee39e8386d2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63EE67-A93A-4D50-B0CE-445FE8B18E81}"/>
</file>

<file path=customXml/itemProps2.xml><?xml version="1.0" encoding="utf-8"?>
<ds:datastoreItem xmlns:ds="http://schemas.openxmlformats.org/officeDocument/2006/customXml" ds:itemID="{880BB25D-2FF7-4279-A760-140AD81464F0}">
  <ds:schemaRefs>
    <ds:schemaRef ds:uri="9d5e6f84-5843-49cc-89a8-d7ee1a915182"/>
    <ds:schemaRef ds:uri="d75abbe9-4b63-46ba-acaa-ae82d37ec5f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6320B34-3B3D-467F-B50E-DA7CAE26A8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593</Words>
  <Application>Microsoft Office PowerPoint</Application>
  <PresentationFormat>Widescreen</PresentationFormat>
  <Paragraphs>155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Arial Rounded MT Bold</vt:lpstr>
      <vt:lpstr>Calibri</vt:lpstr>
      <vt:lpstr>Calibri  </vt:lpstr>
      <vt:lpstr>Calibri Light</vt:lpstr>
      <vt:lpstr>Damascus</vt:lpstr>
      <vt:lpstr>Garamond</vt:lpstr>
      <vt:lpstr>Montserrat</vt:lpstr>
      <vt:lpstr>Times New Roman</vt:lpstr>
      <vt:lpstr>Tw Cen MT</vt:lpstr>
      <vt:lpstr>Wingdings 3</vt:lpstr>
      <vt:lpstr>Office Theme</vt:lpstr>
      <vt:lpstr>PowerPoint Presentation</vt:lpstr>
      <vt:lpstr>Important Milestones in M&amp;E</vt:lpstr>
      <vt:lpstr>M&amp;E Framework</vt:lpstr>
      <vt:lpstr>Evaluation Framework</vt:lpstr>
      <vt:lpstr>Protocol for Policy Development</vt:lpstr>
      <vt:lpstr>Benefits of evaluations for public policy and planning</vt:lpstr>
      <vt:lpstr>Issues and Challenges in Implementing Evaluation</vt:lpstr>
      <vt:lpstr>Moving forward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Yang Cheng</dc:creator>
  <cp:lastModifiedBy>Portable User</cp:lastModifiedBy>
  <cp:revision>73</cp:revision>
  <dcterms:created xsi:type="dcterms:W3CDTF">2022-05-05T16:01:45Z</dcterms:created>
  <dcterms:modified xsi:type="dcterms:W3CDTF">2022-10-27T06:23:08Z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0x010100DC1DA4F4A995BF479E9488C37B756B51</vt:lpwstr>
  </property>
  <property fmtid="{D5CDD505-2E9C-101B-9397-08002B2CF9AE}" pid="3" name="MediaServiceImageTags">
    <vt:lpwstr/>
  </property>
</Properties>
</file>