
<file path=[Content_Types].xml><?xml version="1.0" encoding="utf-8"?>
<Types xmlns="http://schemas.openxmlformats.org/package/2006/content-types">
  <Default Extension="jfif"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handoutMasterIdLst>
    <p:handoutMasterId r:id="rId12"/>
  </p:handoutMasterIdLst>
  <p:sldIdLst>
    <p:sldId id="270" r:id="rId5"/>
    <p:sldId id="265" r:id="rId6"/>
    <p:sldId id="276" r:id="rId7"/>
    <p:sldId id="277" r:id="rId8"/>
    <p:sldId id="278"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93"/>
    <a:srgbClr val="005493"/>
    <a:srgbClr val="FF40FF"/>
    <a:srgbClr val="9416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89"/>
  </p:normalViewPr>
  <p:slideViewPr>
    <p:cSldViewPr snapToGrid="0">
      <p:cViewPr varScale="1">
        <p:scale>
          <a:sx n="67" d="100"/>
          <a:sy n="67" d="100"/>
        </p:scale>
        <p:origin x="644" y="5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8BE08FB-858F-7B8A-289B-AE20FC5BD60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FB483A5-E869-F627-F5E6-5EEED7D98C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8A06001-010B-42BC-9557-23CC9C2604E7}" type="datetimeFigureOut">
              <a:rPr lang="en-US" smtClean="0"/>
              <a:t>10/24/2022</a:t>
            </a:fld>
            <a:endParaRPr lang="en-US"/>
          </a:p>
        </p:txBody>
      </p:sp>
      <p:sp>
        <p:nvSpPr>
          <p:cNvPr id="4" name="Footer Placeholder 3">
            <a:extLst>
              <a:ext uri="{FF2B5EF4-FFF2-40B4-BE49-F238E27FC236}">
                <a16:creationId xmlns:a16="http://schemas.microsoft.com/office/drawing/2014/main" id="{3670AB15-7B79-076E-EC55-2BD7E6042E7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779B94B-3710-8DA4-286B-9478F8930E6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C52C99-DB6C-4680-8419-346422F02C50}" type="slidenum">
              <a:rPr lang="en-US" smtClean="0"/>
              <a:t>‹N°›</a:t>
            </a:fld>
            <a:endParaRPr lang="en-US"/>
          </a:p>
        </p:txBody>
      </p:sp>
    </p:spTree>
    <p:extLst>
      <p:ext uri="{BB962C8B-B14F-4D97-AF65-F5344CB8AC3E}">
        <p14:creationId xmlns:p14="http://schemas.microsoft.com/office/powerpoint/2010/main" val="2154505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101AA2-A43E-854C-944A-7F660BE93A70}" type="datetimeFigureOut">
              <a:rPr lang="en-US" smtClean="0"/>
              <a:t>10/24/2022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9C3332-DB63-2E49-95D0-46B9EBE40781}" type="slidenum">
              <a:rPr lang="en-US" smtClean="0"/>
              <a:t>‹N°›</a:t>
            </a:fld>
            <a:endParaRPr lang="en-US"/>
          </a:p>
        </p:txBody>
      </p:sp>
    </p:spTree>
    <p:extLst>
      <p:ext uri="{BB962C8B-B14F-4D97-AF65-F5344CB8AC3E}">
        <p14:creationId xmlns:p14="http://schemas.microsoft.com/office/powerpoint/2010/main" val="3006612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Shape&#10;&#10;Description automatically generated with medium confidence">
            <a:extLst>
              <a:ext uri="{FF2B5EF4-FFF2-40B4-BE49-F238E27FC236}">
                <a16:creationId xmlns:a16="http://schemas.microsoft.com/office/drawing/2014/main" id="{ADDE9BC1-1E52-1045-B142-E6A7783C46F3}"/>
              </a:ext>
            </a:extLst>
          </p:cNvPr>
          <p:cNvPicPr>
            <a:picLocks noChangeAspect="1"/>
          </p:cNvPicPr>
          <p:nvPr userDrawn="1"/>
        </p:nvPicPr>
        <p:blipFill>
          <a:blip r:embed="rId2"/>
          <a:stretch>
            <a:fillRect/>
          </a:stretch>
        </p:blipFill>
        <p:spPr>
          <a:xfrm>
            <a:off x="0" y="-5354"/>
            <a:ext cx="12192000" cy="6858000"/>
          </a:xfrm>
          <a:prstGeom prst="rect">
            <a:avLst/>
          </a:prstGeom>
        </p:spPr>
      </p:pic>
      <p:sp>
        <p:nvSpPr>
          <p:cNvPr id="4" name="Date Placeholder 3">
            <a:extLst>
              <a:ext uri="{FF2B5EF4-FFF2-40B4-BE49-F238E27FC236}">
                <a16:creationId xmlns:a16="http://schemas.microsoft.com/office/drawing/2014/main" id="{58AC6C71-25C8-D528-9F71-38F7BF7EFFE1}"/>
              </a:ext>
            </a:extLst>
          </p:cNvPr>
          <p:cNvSpPr>
            <a:spLocks noGrp="1"/>
          </p:cNvSpPr>
          <p:nvPr>
            <p:ph type="dt" sz="half" idx="10"/>
          </p:nvPr>
        </p:nvSpPr>
        <p:spPr>
          <a:xfrm>
            <a:off x="838200" y="6356350"/>
            <a:ext cx="2743200" cy="365125"/>
          </a:xfrm>
          <a:prstGeom prst="rect">
            <a:avLst/>
          </a:prstGeom>
        </p:spPr>
        <p:txBody>
          <a:bodyPr/>
          <a:lstStyle>
            <a:lvl1pPr>
              <a:defRPr lang="en-US" smtClean="0">
                <a:solidFill>
                  <a:srgbClr val="009193"/>
                </a:solidFill>
              </a:defRPr>
            </a:lvl1pPr>
          </a:lstStyle>
          <a:p>
            <a:fld id="{C5FC96DF-513F-5E44-9E83-2557597DE907}" type="datetimeFigureOut">
              <a:rPr lang="en-US" smtClean="0"/>
              <a:pPr/>
              <a:t>10/24/2022</a:t>
            </a:fld>
            <a:endParaRPr lang="en-US"/>
          </a:p>
        </p:txBody>
      </p:sp>
      <p:sp>
        <p:nvSpPr>
          <p:cNvPr id="5" name="Footer Placeholder 4">
            <a:extLst>
              <a:ext uri="{FF2B5EF4-FFF2-40B4-BE49-F238E27FC236}">
                <a16:creationId xmlns:a16="http://schemas.microsoft.com/office/drawing/2014/main" id="{A7E62395-2598-D34F-050A-F46255566D5E}"/>
              </a:ext>
            </a:extLst>
          </p:cNvPr>
          <p:cNvSpPr>
            <a:spLocks noGrp="1"/>
          </p:cNvSpPr>
          <p:nvPr>
            <p:ph type="ftr" sz="quarter" idx="11"/>
          </p:nvPr>
        </p:nvSpPr>
        <p:spPr>
          <a:xfrm>
            <a:off x="4038600" y="6356350"/>
            <a:ext cx="4114800" cy="365125"/>
          </a:xfrm>
          <a:prstGeom prst="rect">
            <a:avLst/>
          </a:prstGeom>
        </p:spPr>
        <p:txBody>
          <a:bodyPr/>
          <a:lstStyle>
            <a:lvl1pPr>
              <a:defRPr lang="en-US">
                <a:solidFill>
                  <a:srgbClr val="009193"/>
                </a:solidFill>
              </a:defRPr>
            </a:lvl1pPr>
          </a:lstStyle>
          <a:p>
            <a:endParaRPr lang="en-US"/>
          </a:p>
        </p:txBody>
      </p:sp>
      <p:sp>
        <p:nvSpPr>
          <p:cNvPr id="6" name="Slide Number Placeholder 5">
            <a:extLst>
              <a:ext uri="{FF2B5EF4-FFF2-40B4-BE49-F238E27FC236}">
                <a16:creationId xmlns:a16="http://schemas.microsoft.com/office/drawing/2014/main" id="{D8149E55-497F-4710-C5F6-814F637ABE34}"/>
              </a:ext>
            </a:extLst>
          </p:cNvPr>
          <p:cNvSpPr>
            <a:spLocks noGrp="1"/>
          </p:cNvSpPr>
          <p:nvPr>
            <p:ph type="sldNum" sz="quarter" idx="12"/>
          </p:nvPr>
        </p:nvSpPr>
        <p:spPr>
          <a:xfrm>
            <a:off x="8610600" y="6356350"/>
            <a:ext cx="2743200" cy="365125"/>
          </a:xfrm>
          <a:prstGeom prst="rect">
            <a:avLst/>
          </a:prstGeom>
        </p:spPr>
        <p:txBody>
          <a:bodyPr/>
          <a:lstStyle>
            <a:lvl1pPr>
              <a:defRPr lang="en-US" smtClean="0">
                <a:solidFill>
                  <a:srgbClr val="009193"/>
                </a:solidFill>
              </a:defRPr>
            </a:lvl1pPr>
          </a:lstStyle>
          <a:p>
            <a:fld id="{4C9A67BC-DD03-FF45-A387-D007E712BE67}" type="slidenum">
              <a:rPr lang="en-US" smtClean="0"/>
              <a:pPr/>
              <a:t>‹N°›</a:t>
            </a:fld>
            <a:endParaRPr lang="en-US"/>
          </a:p>
        </p:txBody>
      </p:sp>
      <p:cxnSp>
        <p:nvCxnSpPr>
          <p:cNvPr id="8" name="Straight Connector 7">
            <a:extLst>
              <a:ext uri="{FF2B5EF4-FFF2-40B4-BE49-F238E27FC236}">
                <a16:creationId xmlns:a16="http://schemas.microsoft.com/office/drawing/2014/main" id="{1281C096-E7B0-4A60-AFAF-015DE2732146}"/>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pic>
        <p:nvPicPr>
          <p:cNvPr id="9" name="Picture 8" descr="Text&#10;&#10;Description automatically generated with medium confidence">
            <a:extLst>
              <a:ext uri="{FF2B5EF4-FFF2-40B4-BE49-F238E27FC236}">
                <a16:creationId xmlns:a16="http://schemas.microsoft.com/office/drawing/2014/main" id="{449C3A86-DBFD-BC9B-BB6A-6ADE9191A1C6}"/>
              </a:ext>
            </a:extLst>
          </p:cNvPr>
          <p:cNvPicPr>
            <a:picLocks noChangeAspect="1"/>
          </p:cNvPicPr>
          <p:nvPr userDrawn="1"/>
        </p:nvPicPr>
        <p:blipFill>
          <a:blip r:embed="rId3"/>
          <a:stretch>
            <a:fillRect/>
          </a:stretch>
        </p:blipFill>
        <p:spPr>
          <a:xfrm>
            <a:off x="7784129" y="-210215"/>
            <a:ext cx="3237397" cy="1718854"/>
          </a:xfrm>
          <a:prstGeom prst="rect">
            <a:avLst/>
          </a:prstGeom>
        </p:spPr>
      </p:pic>
      <p:pic>
        <p:nvPicPr>
          <p:cNvPr id="11" name="Picture 10" descr="A picture containing graphical user interface&#10;&#10;Description automatically generated">
            <a:extLst>
              <a:ext uri="{FF2B5EF4-FFF2-40B4-BE49-F238E27FC236}">
                <a16:creationId xmlns:a16="http://schemas.microsoft.com/office/drawing/2014/main" id="{217C473E-2A26-5893-39D9-2EEC866B49B3}"/>
              </a:ext>
            </a:extLst>
          </p:cNvPr>
          <p:cNvPicPr>
            <a:picLocks noChangeAspect="1"/>
          </p:cNvPicPr>
          <p:nvPr userDrawn="1"/>
        </p:nvPicPr>
        <p:blipFill rotWithShape="1">
          <a:blip r:embed="rId4"/>
          <a:srcRect l="37085" t="57282" r="21689"/>
          <a:stretch/>
        </p:blipFill>
        <p:spPr>
          <a:xfrm>
            <a:off x="3407238" y="5602952"/>
            <a:ext cx="5185531" cy="793298"/>
          </a:xfrm>
          <a:prstGeom prst="rect">
            <a:avLst/>
          </a:prstGeom>
        </p:spPr>
      </p:pic>
      <p:pic>
        <p:nvPicPr>
          <p:cNvPr id="12" name="Picture 11" descr="Text&#10;&#10;Description automatically generated">
            <a:extLst>
              <a:ext uri="{FF2B5EF4-FFF2-40B4-BE49-F238E27FC236}">
                <a16:creationId xmlns:a16="http://schemas.microsoft.com/office/drawing/2014/main" id="{3686F9F9-2567-D669-6777-FD54B201104B}"/>
              </a:ext>
            </a:extLst>
          </p:cNvPr>
          <p:cNvPicPr>
            <a:picLocks noChangeAspect="1"/>
          </p:cNvPicPr>
          <p:nvPr userDrawn="1"/>
        </p:nvPicPr>
        <p:blipFill>
          <a:blip r:embed="rId5"/>
          <a:stretch>
            <a:fillRect/>
          </a:stretch>
        </p:blipFill>
        <p:spPr>
          <a:xfrm>
            <a:off x="10668000" y="-5354"/>
            <a:ext cx="1313224" cy="1253076"/>
          </a:xfrm>
          <a:prstGeom prst="rect">
            <a:avLst/>
          </a:prstGeom>
        </p:spPr>
      </p:pic>
    </p:spTree>
    <p:extLst>
      <p:ext uri="{BB962C8B-B14F-4D97-AF65-F5344CB8AC3E}">
        <p14:creationId xmlns:p14="http://schemas.microsoft.com/office/powerpoint/2010/main" val="3828844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2" name="Picture 11" descr="Text&#10;&#10;Description automatically generated">
            <a:extLst>
              <a:ext uri="{FF2B5EF4-FFF2-40B4-BE49-F238E27FC236}">
                <a16:creationId xmlns:a16="http://schemas.microsoft.com/office/drawing/2014/main" id="{792E5C71-3B66-E24E-9046-DD3BBDFB4373}"/>
              </a:ext>
            </a:extLst>
          </p:cNvPr>
          <p:cNvPicPr>
            <a:picLocks noChangeAspect="1"/>
          </p:cNvPicPr>
          <p:nvPr userDrawn="1"/>
        </p:nvPicPr>
        <p:blipFill>
          <a:blip r:embed="rId2"/>
          <a:stretch>
            <a:fillRect/>
          </a:stretch>
        </p:blipFill>
        <p:spPr>
          <a:xfrm>
            <a:off x="10979133" y="-61006"/>
            <a:ext cx="1240050" cy="1183254"/>
          </a:xfrm>
          <a:prstGeom prst="rect">
            <a:avLst/>
          </a:prstGeom>
        </p:spPr>
      </p:pic>
      <p:pic>
        <p:nvPicPr>
          <p:cNvPr id="8" name="Picture 7" descr="Shape&#10;&#10;Description automatically generated with medium confidence">
            <a:extLst>
              <a:ext uri="{FF2B5EF4-FFF2-40B4-BE49-F238E27FC236}">
                <a16:creationId xmlns:a16="http://schemas.microsoft.com/office/drawing/2014/main" id="{1529BF6E-A75C-0074-76FE-E28D397ECF9B}"/>
              </a:ext>
            </a:extLst>
          </p:cNvPr>
          <p:cNvPicPr>
            <a:picLocks noChangeAspect="1"/>
          </p:cNvPicPr>
          <p:nvPr userDrawn="1"/>
        </p:nvPicPr>
        <p:blipFill>
          <a:blip r:embed="rId3"/>
          <a:stretch>
            <a:fillRect/>
          </a:stretch>
        </p:blipFill>
        <p:spPr>
          <a:xfrm>
            <a:off x="-11172" y="-182880"/>
            <a:ext cx="12192000" cy="6858000"/>
          </a:xfrm>
          <a:prstGeom prst="rect">
            <a:avLst/>
          </a:prstGeom>
        </p:spPr>
      </p:pic>
      <p:sp>
        <p:nvSpPr>
          <p:cNvPr id="17" name="Title 1">
            <a:extLst>
              <a:ext uri="{FF2B5EF4-FFF2-40B4-BE49-F238E27FC236}">
                <a16:creationId xmlns:a16="http://schemas.microsoft.com/office/drawing/2014/main" id="{2B168310-02C2-D379-4F51-0126C137669D}"/>
              </a:ext>
            </a:extLst>
          </p:cNvPr>
          <p:cNvSpPr>
            <a:spLocks noGrp="1"/>
          </p:cNvSpPr>
          <p:nvPr>
            <p:ph type="title" hasCustomPrompt="1"/>
          </p:nvPr>
        </p:nvSpPr>
        <p:spPr>
          <a:xfrm>
            <a:off x="2168985" y="-64347"/>
            <a:ext cx="6642371" cy="1325563"/>
          </a:xfrm>
        </p:spPr>
        <p:txBody>
          <a:bodyPr>
            <a:normAutofit/>
          </a:bodyPr>
          <a:lstStyle>
            <a:lvl1pPr>
              <a:defRPr sz="4000" b="1">
                <a:solidFill>
                  <a:schemeClr val="accent1"/>
                </a:solidFill>
                <a:latin typeface="Tw Cen MT" panose="020B0602020104020603" pitchFamily="34" charset="0"/>
              </a:defRPr>
            </a:lvl1pPr>
          </a:lstStyle>
          <a:p>
            <a:r>
              <a:rPr lang="en-US"/>
              <a:t>TITLE…</a:t>
            </a:r>
          </a:p>
        </p:txBody>
      </p:sp>
      <p:sp>
        <p:nvSpPr>
          <p:cNvPr id="19" name="Content Placeholder 2">
            <a:extLst>
              <a:ext uri="{FF2B5EF4-FFF2-40B4-BE49-F238E27FC236}">
                <a16:creationId xmlns:a16="http://schemas.microsoft.com/office/drawing/2014/main" id="{2CB15DEB-DBB3-2E31-080D-008F2DBF4C4D}"/>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Date Placeholder 3">
            <a:extLst>
              <a:ext uri="{FF2B5EF4-FFF2-40B4-BE49-F238E27FC236}">
                <a16:creationId xmlns:a16="http://schemas.microsoft.com/office/drawing/2014/main" id="{3E87FA16-D47E-D0B9-F615-D0F2FED1AAE6}"/>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10/24/2022</a:t>
            </a:fld>
            <a:endParaRPr lang="en-US"/>
          </a:p>
        </p:txBody>
      </p:sp>
      <p:sp>
        <p:nvSpPr>
          <p:cNvPr id="21" name="Footer Placeholder 4">
            <a:extLst>
              <a:ext uri="{FF2B5EF4-FFF2-40B4-BE49-F238E27FC236}">
                <a16:creationId xmlns:a16="http://schemas.microsoft.com/office/drawing/2014/main" id="{29CA6D0E-9FC7-6A7C-98CF-F771C1141A1B}"/>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22" name="Slide Number Placeholder 5">
            <a:extLst>
              <a:ext uri="{FF2B5EF4-FFF2-40B4-BE49-F238E27FC236}">
                <a16:creationId xmlns:a16="http://schemas.microsoft.com/office/drawing/2014/main" id="{67296A9F-C1D0-E666-20E5-EA4896053B1E}"/>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‹N°›</a:t>
            </a:fld>
            <a:endParaRPr lang="en-US"/>
          </a:p>
        </p:txBody>
      </p:sp>
    </p:spTree>
    <p:extLst>
      <p:ext uri="{BB962C8B-B14F-4D97-AF65-F5344CB8AC3E}">
        <p14:creationId xmlns:p14="http://schemas.microsoft.com/office/powerpoint/2010/main" val="90698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8" name="Picture 7" descr="Shape&#10;&#10;Description automatically generated with medium confidence">
            <a:extLst>
              <a:ext uri="{FF2B5EF4-FFF2-40B4-BE49-F238E27FC236}">
                <a16:creationId xmlns:a16="http://schemas.microsoft.com/office/drawing/2014/main" id="{02B22FDF-F5A2-C483-9623-EDCBBA10259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10" name="Title 1">
            <a:extLst>
              <a:ext uri="{FF2B5EF4-FFF2-40B4-BE49-F238E27FC236}">
                <a16:creationId xmlns:a16="http://schemas.microsoft.com/office/drawing/2014/main" id="{E9F392E7-9BC7-F5D5-8676-30FEA69C6442}"/>
              </a:ext>
            </a:extLst>
          </p:cNvPr>
          <p:cNvSpPr>
            <a:spLocks noGrp="1"/>
          </p:cNvSpPr>
          <p:nvPr>
            <p:ph type="title" hasCustomPrompt="1"/>
          </p:nvPr>
        </p:nvSpPr>
        <p:spPr>
          <a:xfrm>
            <a:off x="2168985" y="-64347"/>
            <a:ext cx="9184815" cy="1325563"/>
          </a:xfrm>
        </p:spPr>
        <p:txBody>
          <a:bodyPr>
            <a:normAutofit/>
          </a:bodyPr>
          <a:lstStyle>
            <a:lvl1pPr>
              <a:defRPr sz="4000" b="1">
                <a:solidFill>
                  <a:schemeClr val="accent1"/>
                </a:solidFill>
                <a:latin typeface="Tw Cen MT" panose="020B0602020104020603" pitchFamily="34" charset="0"/>
              </a:defRPr>
            </a:lvl1pPr>
          </a:lstStyle>
          <a:p>
            <a:r>
              <a:rPr lang="en-US"/>
              <a:t>TITLE…</a:t>
            </a:r>
          </a:p>
        </p:txBody>
      </p:sp>
      <p:sp>
        <p:nvSpPr>
          <p:cNvPr id="13" name="Content Placeholder 2">
            <a:extLst>
              <a:ext uri="{FF2B5EF4-FFF2-40B4-BE49-F238E27FC236}">
                <a16:creationId xmlns:a16="http://schemas.microsoft.com/office/drawing/2014/main" id="{709171A5-A134-22F7-CFF7-4DC49B8FD7AF}"/>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3">
            <a:extLst>
              <a:ext uri="{FF2B5EF4-FFF2-40B4-BE49-F238E27FC236}">
                <a16:creationId xmlns:a16="http://schemas.microsoft.com/office/drawing/2014/main" id="{DA3C4A97-BDBE-298F-AD09-8F3403D652EE}"/>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10/24/2022</a:t>
            </a:fld>
            <a:endParaRPr lang="en-US"/>
          </a:p>
        </p:txBody>
      </p:sp>
      <p:sp>
        <p:nvSpPr>
          <p:cNvPr id="15" name="Footer Placeholder 4">
            <a:extLst>
              <a:ext uri="{FF2B5EF4-FFF2-40B4-BE49-F238E27FC236}">
                <a16:creationId xmlns:a16="http://schemas.microsoft.com/office/drawing/2014/main" id="{C4F7F03E-E246-489D-A746-D09353FCD514}"/>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6" name="Slide Number Placeholder 5">
            <a:extLst>
              <a:ext uri="{FF2B5EF4-FFF2-40B4-BE49-F238E27FC236}">
                <a16:creationId xmlns:a16="http://schemas.microsoft.com/office/drawing/2014/main" id="{7EE070F8-8478-B363-499B-8C5D3F8FEEF3}"/>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‹N°›</a:t>
            </a:fld>
            <a:endParaRPr lang="en-US"/>
          </a:p>
        </p:txBody>
      </p:sp>
    </p:spTree>
    <p:extLst>
      <p:ext uri="{BB962C8B-B14F-4D97-AF65-F5344CB8AC3E}">
        <p14:creationId xmlns:p14="http://schemas.microsoft.com/office/powerpoint/2010/main" val="3029201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10" name="Picture 9" descr="Text&#10;&#10;Description automatically generated">
            <a:extLst>
              <a:ext uri="{FF2B5EF4-FFF2-40B4-BE49-F238E27FC236}">
                <a16:creationId xmlns:a16="http://schemas.microsoft.com/office/drawing/2014/main" id="{08A46273-E24F-EF4A-BE12-A0343F8ABC7A}"/>
              </a:ext>
            </a:extLst>
          </p:cNvPr>
          <p:cNvPicPr>
            <a:picLocks noChangeAspect="1"/>
          </p:cNvPicPr>
          <p:nvPr userDrawn="1"/>
        </p:nvPicPr>
        <p:blipFill>
          <a:blip r:embed="rId2"/>
          <a:stretch>
            <a:fillRect/>
          </a:stretch>
        </p:blipFill>
        <p:spPr>
          <a:xfrm>
            <a:off x="10678964" y="-58982"/>
            <a:ext cx="1389190" cy="1325563"/>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B30F48F4-487C-CE15-D0A6-D72590685256}"/>
              </a:ext>
            </a:extLst>
          </p:cNvPr>
          <p:cNvPicPr>
            <a:picLocks noChangeAspect="1"/>
          </p:cNvPicPr>
          <p:nvPr userDrawn="1"/>
        </p:nvPicPr>
        <p:blipFill>
          <a:blip r:embed="rId3"/>
          <a:stretch>
            <a:fillRect/>
          </a:stretch>
        </p:blipFill>
        <p:spPr>
          <a:xfrm>
            <a:off x="0" y="-426720"/>
            <a:ext cx="12192000" cy="6858000"/>
          </a:xfrm>
          <a:prstGeom prst="rect">
            <a:avLst/>
          </a:prstGeom>
        </p:spPr>
      </p:pic>
      <p:sp>
        <p:nvSpPr>
          <p:cNvPr id="20" name="Title 1">
            <a:extLst>
              <a:ext uri="{FF2B5EF4-FFF2-40B4-BE49-F238E27FC236}">
                <a16:creationId xmlns:a16="http://schemas.microsoft.com/office/drawing/2014/main" id="{A116E5EC-C9DB-EE41-9213-1DA731394CF6}"/>
              </a:ext>
            </a:extLst>
          </p:cNvPr>
          <p:cNvSpPr>
            <a:spLocks noGrp="1"/>
          </p:cNvSpPr>
          <p:nvPr>
            <p:ph type="title" hasCustomPrompt="1"/>
          </p:nvPr>
        </p:nvSpPr>
        <p:spPr>
          <a:xfrm>
            <a:off x="1995792" y="18255"/>
            <a:ext cx="6157608" cy="1325563"/>
          </a:xfrm>
        </p:spPr>
        <p:txBody>
          <a:bodyPr/>
          <a:lstStyle>
            <a:lvl1pPr>
              <a:defRPr b="1">
                <a:solidFill>
                  <a:schemeClr val="accent1"/>
                </a:solidFill>
                <a:latin typeface="Tw Cen MT" panose="020B0602020104020603" pitchFamily="34" charset="0"/>
              </a:defRPr>
            </a:lvl1pPr>
          </a:lstStyle>
          <a:p>
            <a:r>
              <a:rPr lang="en-US"/>
              <a:t>TITLE…</a:t>
            </a:r>
          </a:p>
        </p:txBody>
      </p:sp>
      <p:sp>
        <p:nvSpPr>
          <p:cNvPr id="21" name="Content Placeholder 2">
            <a:extLst>
              <a:ext uri="{FF2B5EF4-FFF2-40B4-BE49-F238E27FC236}">
                <a16:creationId xmlns:a16="http://schemas.microsoft.com/office/drawing/2014/main" id="{0E26362D-FF2C-DE82-B5BF-68C7F4B69990}"/>
              </a:ext>
            </a:extLst>
          </p:cNvPr>
          <p:cNvSpPr>
            <a:spLocks noGrp="1"/>
          </p:cNvSpPr>
          <p:nvPr>
            <p:ph sz="half" idx="1" hasCustomPrompt="1"/>
          </p:nvPr>
        </p:nvSpPr>
        <p:spPr>
          <a:xfrm>
            <a:off x="838200" y="1825625"/>
            <a:ext cx="5181600" cy="4351338"/>
          </a:xfrm>
          <a:prstGeom prst="rect">
            <a:avLst/>
          </a:prstGeom>
        </p:spPr>
        <p:txBody>
          <a:bodyPr/>
          <a:lstStyle>
            <a:lvl5pPr>
              <a:defRPr/>
            </a:lvl5pPr>
          </a:lstStyle>
          <a:p>
            <a:pPr lvl="0"/>
            <a:r>
              <a:rPr lang="en-US"/>
              <a:t>Subtitle</a:t>
            </a:r>
          </a:p>
          <a:p>
            <a:pPr lvl="1"/>
            <a:r>
              <a:rPr lang="en-US"/>
              <a:t>Second level</a:t>
            </a:r>
          </a:p>
          <a:p>
            <a:pPr lvl="2"/>
            <a:r>
              <a:rPr lang="en-US"/>
              <a:t>Third level</a:t>
            </a:r>
          </a:p>
          <a:p>
            <a:pPr lvl="3"/>
            <a:r>
              <a:rPr lang="en-US"/>
              <a:t>Fourth level</a:t>
            </a:r>
          </a:p>
          <a:p>
            <a:pPr lvl="4"/>
            <a:r>
              <a:rPr lang="en-US"/>
              <a:t>Fifth </a:t>
            </a:r>
            <a:r>
              <a:rPr lang="en-US" err="1"/>
              <a:t>leveldhfsjhgsd</a:t>
            </a:r>
            <a:endParaRPr lang="en-US"/>
          </a:p>
        </p:txBody>
      </p:sp>
      <p:sp>
        <p:nvSpPr>
          <p:cNvPr id="22" name="Content Placeholder 3">
            <a:extLst>
              <a:ext uri="{FF2B5EF4-FFF2-40B4-BE49-F238E27FC236}">
                <a16:creationId xmlns:a16="http://schemas.microsoft.com/office/drawing/2014/main" id="{19539715-47FE-4447-FD84-F1C5615A97F5}"/>
              </a:ext>
            </a:extLst>
          </p:cNvPr>
          <p:cNvSpPr>
            <a:spLocks noGrp="1"/>
          </p:cNvSpPr>
          <p:nvPr>
            <p:ph sz="half" idx="2" hasCustomPrompt="1"/>
          </p:nvPr>
        </p:nvSpPr>
        <p:spPr>
          <a:xfrm>
            <a:off x="6172200" y="1825625"/>
            <a:ext cx="5181600" cy="4351338"/>
          </a:xfrm>
          <a:prstGeom prst="rect">
            <a:avLst/>
          </a:prstGeom>
        </p:spPr>
        <p:txBody>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23" name="Date Placeholder 4">
            <a:extLst>
              <a:ext uri="{FF2B5EF4-FFF2-40B4-BE49-F238E27FC236}">
                <a16:creationId xmlns:a16="http://schemas.microsoft.com/office/drawing/2014/main" id="{2DBC50B6-929A-5832-CC4D-4B21FA7E3D06}"/>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10/24/2022</a:t>
            </a:fld>
            <a:endParaRPr lang="en-US"/>
          </a:p>
        </p:txBody>
      </p:sp>
      <p:sp>
        <p:nvSpPr>
          <p:cNvPr id="24" name="Footer Placeholder 5">
            <a:extLst>
              <a:ext uri="{FF2B5EF4-FFF2-40B4-BE49-F238E27FC236}">
                <a16:creationId xmlns:a16="http://schemas.microsoft.com/office/drawing/2014/main" id="{7E1CBFA0-336A-4205-50BB-E96B25A0563F}"/>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25" name="Slide Number Placeholder 6">
            <a:extLst>
              <a:ext uri="{FF2B5EF4-FFF2-40B4-BE49-F238E27FC236}">
                <a16:creationId xmlns:a16="http://schemas.microsoft.com/office/drawing/2014/main" id="{FE34E8C4-06B3-CB17-99B3-CEA641A7A935}"/>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‹N°›</a:t>
            </a:fld>
            <a:endParaRPr lang="en-US"/>
          </a:p>
        </p:txBody>
      </p:sp>
    </p:spTree>
    <p:extLst>
      <p:ext uri="{BB962C8B-B14F-4D97-AF65-F5344CB8AC3E}">
        <p14:creationId xmlns:p14="http://schemas.microsoft.com/office/powerpoint/2010/main" val="66308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0" name="Picture 9" descr="Shape&#10;&#10;Description automatically generated with medium confidence">
            <a:extLst>
              <a:ext uri="{FF2B5EF4-FFF2-40B4-BE49-F238E27FC236}">
                <a16:creationId xmlns:a16="http://schemas.microsoft.com/office/drawing/2014/main" id="{B1B42AB2-C871-DA81-DAEA-8625ED2BD70C}"/>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11" name="Title 1">
            <a:extLst>
              <a:ext uri="{FF2B5EF4-FFF2-40B4-BE49-F238E27FC236}">
                <a16:creationId xmlns:a16="http://schemas.microsoft.com/office/drawing/2014/main" id="{B3EC1364-4021-F3F5-B7B1-88ED906C1EAB}"/>
              </a:ext>
            </a:extLst>
          </p:cNvPr>
          <p:cNvSpPr>
            <a:spLocks noGrp="1"/>
          </p:cNvSpPr>
          <p:nvPr>
            <p:ph type="title" hasCustomPrompt="1"/>
          </p:nvPr>
        </p:nvSpPr>
        <p:spPr>
          <a:xfrm>
            <a:off x="839788" y="457200"/>
            <a:ext cx="3932237" cy="1600200"/>
          </a:xfrm>
        </p:spPr>
        <p:txBody>
          <a:bodyPr anchor="b"/>
          <a:lstStyle>
            <a:lvl1pPr>
              <a:defRPr sz="3200">
                <a:solidFill>
                  <a:schemeClr val="accent1"/>
                </a:solidFill>
                <a:latin typeface="Tw Cen MT" panose="020B0602020104020603" pitchFamily="34" charset="0"/>
              </a:defRPr>
            </a:lvl1pPr>
          </a:lstStyle>
          <a:p>
            <a:r>
              <a:rPr lang="en-US"/>
              <a:t>Side-Title…</a:t>
            </a:r>
          </a:p>
        </p:txBody>
      </p:sp>
      <p:sp>
        <p:nvSpPr>
          <p:cNvPr id="12" name="Text Placeholder 3">
            <a:extLst>
              <a:ext uri="{FF2B5EF4-FFF2-40B4-BE49-F238E27FC236}">
                <a16:creationId xmlns:a16="http://schemas.microsoft.com/office/drawing/2014/main" id="{7ACE2FAE-5BC5-1538-5BA8-7532C8B81E7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3" name="Date Placeholder 4">
            <a:extLst>
              <a:ext uri="{FF2B5EF4-FFF2-40B4-BE49-F238E27FC236}">
                <a16:creationId xmlns:a16="http://schemas.microsoft.com/office/drawing/2014/main" id="{E18BC7CF-448E-53CC-9CDF-793E3A22D6CB}"/>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10/24/2022</a:t>
            </a:fld>
            <a:endParaRPr lang="en-US"/>
          </a:p>
        </p:txBody>
      </p:sp>
      <p:sp>
        <p:nvSpPr>
          <p:cNvPr id="14" name="Content Placeholder 2">
            <a:extLst>
              <a:ext uri="{FF2B5EF4-FFF2-40B4-BE49-F238E27FC236}">
                <a16:creationId xmlns:a16="http://schemas.microsoft.com/office/drawing/2014/main" id="{9BF38B35-BF77-B88F-B389-DBA9A591F2A4}"/>
              </a:ext>
            </a:extLst>
          </p:cNvPr>
          <p:cNvSpPr>
            <a:spLocks noGrp="1"/>
          </p:cNvSpPr>
          <p:nvPr>
            <p:ph idx="1" hasCustomPrompt="1"/>
          </p:nvPr>
        </p:nvSpPr>
        <p:spPr>
          <a:xfrm>
            <a:off x="5183188" y="987425"/>
            <a:ext cx="6172200" cy="4873625"/>
          </a:xfrm>
          <a:prstGeom prst="rect">
            <a:avLst/>
          </a:prstGeom>
        </p:spPr>
        <p:txBody>
          <a:bodyPr/>
          <a:lstStyle>
            <a:lvl1pPr marL="0" indent="0">
              <a:buNone/>
              <a:defRPr sz="3200" b="1">
                <a:solidFill>
                  <a:schemeClr val="accent1"/>
                </a:solidFill>
                <a:latin typeface="Tw Cen MT" panose="020B0602020104020603" pitchFamily="34" charset="0"/>
              </a:defRPr>
            </a:lvl1pPr>
            <a:lvl2pPr marL="457200" indent="0">
              <a:buNone/>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TITLE…</a:t>
            </a:r>
          </a:p>
          <a:p>
            <a:pPr lvl="1"/>
            <a:r>
              <a:rPr lang="en-US"/>
              <a:t>Subtitle…</a:t>
            </a:r>
          </a:p>
          <a:p>
            <a:pPr lvl="2"/>
            <a:r>
              <a:rPr lang="en-US"/>
              <a:t>Third level</a:t>
            </a:r>
          </a:p>
          <a:p>
            <a:pPr lvl="3"/>
            <a:r>
              <a:rPr lang="en-US"/>
              <a:t>Fourth level</a:t>
            </a:r>
          </a:p>
          <a:p>
            <a:pPr lvl="4"/>
            <a:r>
              <a:rPr lang="en-US"/>
              <a:t>Fifth level</a:t>
            </a:r>
          </a:p>
        </p:txBody>
      </p:sp>
      <p:sp>
        <p:nvSpPr>
          <p:cNvPr id="15" name="Footer Placeholder 5">
            <a:extLst>
              <a:ext uri="{FF2B5EF4-FFF2-40B4-BE49-F238E27FC236}">
                <a16:creationId xmlns:a16="http://schemas.microsoft.com/office/drawing/2014/main" id="{B6DB9F42-28D4-EC88-7864-01D7DCF6A33C}"/>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6" name="Slide Number Placeholder 6">
            <a:extLst>
              <a:ext uri="{FF2B5EF4-FFF2-40B4-BE49-F238E27FC236}">
                <a16:creationId xmlns:a16="http://schemas.microsoft.com/office/drawing/2014/main" id="{064C876E-69CB-CDEE-B719-23B53B8CB2E0}"/>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‹N°›</a:t>
            </a:fld>
            <a:endParaRPr lang="en-US"/>
          </a:p>
        </p:txBody>
      </p:sp>
    </p:spTree>
    <p:extLst>
      <p:ext uri="{BB962C8B-B14F-4D97-AF65-F5344CB8AC3E}">
        <p14:creationId xmlns:p14="http://schemas.microsoft.com/office/powerpoint/2010/main" val="1459292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12" name="Picture 11" descr="A picture containing text&#10;&#10;Description automatically generated">
            <a:extLst>
              <a:ext uri="{FF2B5EF4-FFF2-40B4-BE49-F238E27FC236}">
                <a16:creationId xmlns:a16="http://schemas.microsoft.com/office/drawing/2014/main" id="{68770396-4911-2E9E-FF92-4E272C639CAD}"/>
              </a:ext>
            </a:extLst>
          </p:cNvPr>
          <p:cNvPicPr>
            <a:picLocks noChangeAspect="1"/>
          </p:cNvPicPr>
          <p:nvPr userDrawn="1"/>
        </p:nvPicPr>
        <p:blipFill>
          <a:blip r:embed="rId2"/>
          <a:stretch>
            <a:fillRect/>
          </a:stretch>
        </p:blipFill>
        <p:spPr>
          <a:xfrm>
            <a:off x="0" y="-51872"/>
            <a:ext cx="12190476" cy="6857143"/>
          </a:xfrm>
          <a:prstGeom prst="rect">
            <a:avLst/>
          </a:prstGeom>
        </p:spPr>
      </p:pic>
      <p:sp>
        <p:nvSpPr>
          <p:cNvPr id="15" name="Date Placeholder 3">
            <a:extLst>
              <a:ext uri="{FF2B5EF4-FFF2-40B4-BE49-F238E27FC236}">
                <a16:creationId xmlns:a16="http://schemas.microsoft.com/office/drawing/2014/main" id="{00971A12-1313-4AC4-35B9-6E98E96D200C}"/>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10/24/2022</a:t>
            </a:fld>
            <a:endParaRPr lang="en-US"/>
          </a:p>
        </p:txBody>
      </p:sp>
      <p:sp>
        <p:nvSpPr>
          <p:cNvPr id="16" name="Footer Placeholder 4">
            <a:extLst>
              <a:ext uri="{FF2B5EF4-FFF2-40B4-BE49-F238E27FC236}">
                <a16:creationId xmlns:a16="http://schemas.microsoft.com/office/drawing/2014/main" id="{24121A13-A444-97D7-E177-165B1A62201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7" name="Slide Number Placeholder 5">
            <a:extLst>
              <a:ext uri="{FF2B5EF4-FFF2-40B4-BE49-F238E27FC236}">
                <a16:creationId xmlns:a16="http://schemas.microsoft.com/office/drawing/2014/main" id="{F2E52820-09CF-432A-F001-8C5E05A02310}"/>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‹N°›</a:t>
            </a:fld>
            <a:endParaRPr lang="en-US"/>
          </a:p>
        </p:txBody>
      </p:sp>
      <p:pic>
        <p:nvPicPr>
          <p:cNvPr id="18" name="Picture 17" descr="Text&#10;&#10;Description automatically generated with medium confidence">
            <a:extLst>
              <a:ext uri="{FF2B5EF4-FFF2-40B4-BE49-F238E27FC236}">
                <a16:creationId xmlns:a16="http://schemas.microsoft.com/office/drawing/2014/main" id="{FE0FA4AF-F560-084D-C05D-D42F086476F0}"/>
              </a:ext>
            </a:extLst>
          </p:cNvPr>
          <p:cNvPicPr>
            <a:picLocks noChangeAspect="1"/>
          </p:cNvPicPr>
          <p:nvPr userDrawn="1"/>
        </p:nvPicPr>
        <p:blipFill>
          <a:blip r:embed="rId3"/>
          <a:stretch>
            <a:fillRect/>
          </a:stretch>
        </p:blipFill>
        <p:spPr>
          <a:xfrm>
            <a:off x="2033847" y="-134710"/>
            <a:ext cx="3237397" cy="1718854"/>
          </a:xfrm>
          <a:prstGeom prst="rect">
            <a:avLst/>
          </a:prstGeom>
        </p:spPr>
      </p:pic>
      <p:pic>
        <p:nvPicPr>
          <p:cNvPr id="19" name="Picture 18" descr="Text&#10;&#10;Description automatically generated">
            <a:extLst>
              <a:ext uri="{FF2B5EF4-FFF2-40B4-BE49-F238E27FC236}">
                <a16:creationId xmlns:a16="http://schemas.microsoft.com/office/drawing/2014/main" id="{EB8AA924-5DCD-E8B2-8616-740FB682474D}"/>
              </a:ext>
            </a:extLst>
          </p:cNvPr>
          <p:cNvPicPr>
            <a:picLocks noChangeAspect="1"/>
          </p:cNvPicPr>
          <p:nvPr userDrawn="1"/>
        </p:nvPicPr>
        <p:blipFill>
          <a:blip r:embed="rId4"/>
          <a:stretch>
            <a:fillRect/>
          </a:stretch>
        </p:blipFill>
        <p:spPr>
          <a:xfrm>
            <a:off x="4673787" y="52729"/>
            <a:ext cx="1313224" cy="1253076"/>
          </a:xfrm>
          <a:prstGeom prst="rect">
            <a:avLst/>
          </a:prstGeom>
        </p:spPr>
      </p:pic>
      <p:sp>
        <p:nvSpPr>
          <p:cNvPr id="20" name="Title 1">
            <a:extLst>
              <a:ext uri="{FF2B5EF4-FFF2-40B4-BE49-F238E27FC236}">
                <a16:creationId xmlns:a16="http://schemas.microsoft.com/office/drawing/2014/main" id="{9C72E24D-36AE-FA3B-0C14-2B5AFA384DA4}"/>
              </a:ext>
            </a:extLst>
          </p:cNvPr>
          <p:cNvSpPr txBox="1">
            <a:spLocks/>
          </p:cNvSpPr>
          <p:nvPr userDrawn="1"/>
        </p:nvSpPr>
        <p:spPr>
          <a:xfrm>
            <a:off x="3205226" y="2809692"/>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chemeClr val="accent1"/>
                </a:solidFill>
                <a:latin typeface="Tw Cen MT" panose="020B0602020104020603" pitchFamily="34" charset="0"/>
              </a:rPr>
              <a:t>THANK YOU</a:t>
            </a:r>
          </a:p>
        </p:txBody>
      </p:sp>
    </p:spTree>
    <p:extLst>
      <p:ext uri="{BB962C8B-B14F-4D97-AF65-F5344CB8AC3E}">
        <p14:creationId xmlns:p14="http://schemas.microsoft.com/office/powerpoint/2010/main" val="393392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11" name="Picture 10" descr="Shape&#10;&#10;Description automatically generated with medium confidence">
            <a:extLst>
              <a:ext uri="{FF2B5EF4-FFF2-40B4-BE49-F238E27FC236}">
                <a16:creationId xmlns:a16="http://schemas.microsoft.com/office/drawing/2014/main" id="{AFBE9CB2-577B-C044-403A-463732C826FD}"/>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12" name="Date Placeholder 3">
            <a:extLst>
              <a:ext uri="{FF2B5EF4-FFF2-40B4-BE49-F238E27FC236}">
                <a16:creationId xmlns:a16="http://schemas.microsoft.com/office/drawing/2014/main" id="{F34E7223-F52B-972A-A45B-A77FC6F4BE66}"/>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10/24/2022</a:t>
            </a:fld>
            <a:endParaRPr lang="en-US"/>
          </a:p>
        </p:txBody>
      </p:sp>
      <p:sp>
        <p:nvSpPr>
          <p:cNvPr id="13" name="Footer Placeholder 4">
            <a:extLst>
              <a:ext uri="{FF2B5EF4-FFF2-40B4-BE49-F238E27FC236}">
                <a16:creationId xmlns:a16="http://schemas.microsoft.com/office/drawing/2014/main" id="{B485259D-2F32-6112-0640-3B1D456D7CE0}"/>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4" name="Slide Number Placeholder 5">
            <a:extLst>
              <a:ext uri="{FF2B5EF4-FFF2-40B4-BE49-F238E27FC236}">
                <a16:creationId xmlns:a16="http://schemas.microsoft.com/office/drawing/2014/main" id="{C0D65C9F-E3E3-AEBA-2AF3-BA9695616B1E}"/>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‹N°›</a:t>
            </a:fld>
            <a:endParaRPr lang="en-US"/>
          </a:p>
        </p:txBody>
      </p:sp>
      <p:cxnSp>
        <p:nvCxnSpPr>
          <p:cNvPr id="17" name="Straight Connector 16">
            <a:extLst>
              <a:ext uri="{FF2B5EF4-FFF2-40B4-BE49-F238E27FC236}">
                <a16:creationId xmlns:a16="http://schemas.microsoft.com/office/drawing/2014/main" id="{AF8D86F0-8A99-2E4A-8B73-9446CBA6DB95}"/>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1379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9" name="Date Placeholder 3">
            <a:extLst>
              <a:ext uri="{FF2B5EF4-FFF2-40B4-BE49-F238E27FC236}">
                <a16:creationId xmlns:a16="http://schemas.microsoft.com/office/drawing/2014/main" id="{E3C314FA-EE57-6CD9-9738-A18584841AF2}"/>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pPr/>
              <a:t>10/24/2022</a:t>
            </a:fld>
            <a:endParaRPr lang="en-US"/>
          </a:p>
        </p:txBody>
      </p:sp>
      <p:sp>
        <p:nvSpPr>
          <p:cNvPr id="20" name="Footer Placeholder 4">
            <a:extLst>
              <a:ext uri="{FF2B5EF4-FFF2-40B4-BE49-F238E27FC236}">
                <a16:creationId xmlns:a16="http://schemas.microsoft.com/office/drawing/2014/main" id="{C912447D-C764-BBC1-6537-153B24A4707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1" name="Slide Number Placeholder 5">
            <a:extLst>
              <a:ext uri="{FF2B5EF4-FFF2-40B4-BE49-F238E27FC236}">
                <a16:creationId xmlns:a16="http://schemas.microsoft.com/office/drawing/2014/main" id="{5CCAB875-D3E7-0E02-8A84-9C93DA572EF1}"/>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‹N°›</a:t>
            </a:fld>
            <a:endParaRPr lang="en-US"/>
          </a:p>
        </p:txBody>
      </p:sp>
      <p:sp>
        <p:nvSpPr>
          <p:cNvPr id="22" name="Title 1">
            <a:extLst>
              <a:ext uri="{FF2B5EF4-FFF2-40B4-BE49-F238E27FC236}">
                <a16:creationId xmlns:a16="http://schemas.microsoft.com/office/drawing/2014/main" id="{7FEB027A-B0FC-8535-7518-43C841A01172}"/>
              </a:ext>
            </a:extLst>
          </p:cNvPr>
          <p:cNvSpPr txBox="1">
            <a:spLocks/>
          </p:cNvSpPr>
          <p:nvPr userDrawn="1"/>
        </p:nvSpPr>
        <p:spPr>
          <a:xfrm>
            <a:off x="3385335" y="2603005"/>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chemeClr val="accent1"/>
                </a:solidFill>
                <a:latin typeface="Tw Cen MT" panose="020B0602020104020603" pitchFamily="34" charset="0"/>
              </a:rPr>
              <a:t>TITLE 3 </a:t>
            </a:r>
          </a:p>
        </p:txBody>
      </p:sp>
      <p:cxnSp>
        <p:nvCxnSpPr>
          <p:cNvPr id="23" name="Straight Connector 22">
            <a:extLst>
              <a:ext uri="{FF2B5EF4-FFF2-40B4-BE49-F238E27FC236}">
                <a16:creationId xmlns:a16="http://schemas.microsoft.com/office/drawing/2014/main" id="{08C12748-6D43-107A-AFC5-86ABB08791C7}"/>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pic>
        <p:nvPicPr>
          <p:cNvPr id="24" name="Picture 23" descr="Text&#10;&#10;Description automatically generated with medium confidence">
            <a:extLst>
              <a:ext uri="{FF2B5EF4-FFF2-40B4-BE49-F238E27FC236}">
                <a16:creationId xmlns:a16="http://schemas.microsoft.com/office/drawing/2014/main" id="{EF250FCB-2F13-D971-DCC0-6C2E779F2508}"/>
              </a:ext>
            </a:extLst>
          </p:cNvPr>
          <p:cNvPicPr>
            <a:picLocks noChangeAspect="1"/>
          </p:cNvPicPr>
          <p:nvPr userDrawn="1"/>
        </p:nvPicPr>
        <p:blipFill>
          <a:blip r:embed="rId2"/>
          <a:stretch>
            <a:fillRect/>
          </a:stretch>
        </p:blipFill>
        <p:spPr>
          <a:xfrm>
            <a:off x="0" y="-114680"/>
            <a:ext cx="3237397" cy="1718854"/>
          </a:xfrm>
          <a:prstGeom prst="rect">
            <a:avLst/>
          </a:prstGeom>
        </p:spPr>
      </p:pic>
      <p:sp>
        <p:nvSpPr>
          <p:cNvPr id="25" name="Subtitle 2">
            <a:extLst>
              <a:ext uri="{FF2B5EF4-FFF2-40B4-BE49-F238E27FC236}">
                <a16:creationId xmlns:a16="http://schemas.microsoft.com/office/drawing/2014/main" id="{46F5D62D-6E9E-7884-B2A5-073AE38C7C6A}"/>
              </a:ext>
            </a:extLst>
          </p:cNvPr>
          <p:cNvSpPr txBox="1">
            <a:spLocks/>
          </p:cNvSpPr>
          <p:nvPr userDrawn="1"/>
        </p:nvSpPr>
        <p:spPr>
          <a:xfrm>
            <a:off x="4125484" y="4192899"/>
            <a:ext cx="5514975" cy="6248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a:solidFill>
                  <a:schemeClr val="bg1"/>
                </a:solidFill>
              </a:rPr>
              <a:t>Subtitle</a:t>
            </a:r>
          </a:p>
        </p:txBody>
      </p:sp>
      <p:pic>
        <p:nvPicPr>
          <p:cNvPr id="26" name="Picture 25" descr="A picture containing graphical user interface&#10;&#10;Description automatically generated">
            <a:extLst>
              <a:ext uri="{FF2B5EF4-FFF2-40B4-BE49-F238E27FC236}">
                <a16:creationId xmlns:a16="http://schemas.microsoft.com/office/drawing/2014/main" id="{7C141033-2E7C-6D7E-4A11-00DC9E97BDAC}"/>
              </a:ext>
            </a:extLst>
          </p:cNvPr>
          <p:cNvPicPr>
            <a:picLocks noChangeAspect="1"/>
          </p:cNvPicPr>
          <p:nvPr userDrawn="1"/>
        </p:nvPicPr>
        <p:blipFill rotWithShape="1">
          <a:blip r:embed="rId3"/>
          <a:srcRect l="37085" t="57282" r="21689"/>
          <a:stretch/>
        </p:blipFill>
        <p:spPr>
          <a:xfrm>
            <a:off x="3352269" y="6070056"/>
            <a:ext cx="5185531" cy="793298"/>
          </a:xfrm>
          <a:prstGeom prst="rect">
            <a:avLst/>
          </a:prstGeom>
        </p:spPr>
      </p:pic>
      <p:pic>
        <p:nvPicPr>
          <p:cNvPr id="27" name="Picture 26" descr="Text&#10;&#10;Description automatically generated">
            <a:extLst>
              <a:ext uri="{FF2B5EF4-FFF2-40B4-BE49-F238E27FC236}">
                <a16:creationId xmlns:a16="http://schemas.microsoft.com/office/drawing/2014/main" id="{DBC87122-DBB3-DF8A-8F77-04757603F77A}"/>
              </a:ext>
            </a:extLst>
          </p:cNvPr>
          <p:cNvPicPr>
            <a:picLocks noChangeAspect="1"/>
          </p:cNvPicPr>
          <p:nvPr userDrawn="1"/>
        </p:nvPicPr>
        <p:blipFill>
          <a:blip r:embed="rId4"/>
          <a:stretch>
            <a:fillRect/>
          </a:stretch>
        </p:blipFill>
        <p:spPr>
          <a:xfrm>
            <a:off x="2924788" y="136525"/>
            <a:ext cx="1313224" cy="1253076"/>
          </a:xfrm>
          <a:prstGeom prst="rect">
            <a:avLst/>
          </a:prstGeom>
        </p:spPr>
      </p:pic>
    </p:spTree>
    <p:extLst>
      <p:ext uri="{BB962C8B-B14F-4D97-AF65-F5344CB8AC3E}">
        <p14:creationId xmlns:p14="http://schemas.microsoft.com/office/powerpoint/2010/main" val="61249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9" name="Date Placeholder 3">
            <a:extLst>
              <a:ext uri="{FF2B5EF4-FFF2-40B4-BE49-F238E27FC236}">
                <a16:creationId xmlns:a16="http://schemas.microsoft.com/office/drawing/2014/main" id="{E3C314FA-EE57-6CD9-9738-A18584841AF2}"/>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pPr/>
              <a:t>10/24/2022</a:t>
            </a:fld>
            <a:endParaRPr lang="en-US"/>
          </a:p>
        </p:txBody>
      </p:sp>
      <p:sp>
        <p:nvSpPr>
          <p:cNvPr id="21" name="Slide Number Placeholder 5">
            <a:extLst>
              <a:ext uri="{FF2B5EF4-FFF2-40B4-BE49-F238E27FC236}">
                <a16:creationId xmlns:a16="http://schemas.microsoft.com/office/drawing/2014/main" id="{5CCAB875-D3E7-0E02-8A84-9C93DA572EF1}"/>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4C9A67BC-DD03-FF45-A387-D007E712BE67}" type="slidenum">
              <a:rPr lang="en-US" smtClean="0"/>
              <a:pPr/>
              <a:t>‹N°›</a:t>
            </a:fld>
            <a:endParaRPr lang="en-US"/>
          </a:p>
        </p:txBody>
      </p:sp>
      <p:cxnSp>
        <p:nvCxnSpPr>
          <p:cNvPr id="23" name="Straight Connector 22">
            <a:extLst>
              <a:ext uri="{FF2B5EF4-FFF2-40B4-BE49-F238E27FC236}">
                <a16:creationId xmlns:a16="http://schemas.microsoft.com/office/drawing/2014/main" id="{08C12748-6D43-107A-AFC5-86ABB08791C7}"/>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657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9" name="Picture 8" descr="Text&#10;&#10;Description automatically generated">
            <a:extLst>
              <a:ext uri="{FF2B5EF4-FFF2-40B4-BE49-F238E27FC236}">
                <a16:creationId xmlns:a16="http://schemas.microsoft.com/office/drawing/2014/main" id="{01D34FED-6882-FC40-B529-F584321E60FF}"/>
              </a:ext>
            </a:extLst>
          </p:cNvPr>
          <p:cNvPicPr>
            <a:picLocks noChangeAspect="1"/>
          </p:cNvPicPr>
          <p:nvPr userDrawn="1"/>
        </p:nvPicPr>
        <p:blipFill>
          <a:blip r:embed="rId2"/>
          <a:stretch>
            <a:fillRect/>
          </a:stretch>
        </p:blipFill>
        <p:spPr>
          <a:xfrm>
            <a:off x="10979133" y="-61006"/>
            <a:ext cx="1240050" cy="1183254"/>
          </a:xfrm>
          <a:prstGeom prst="rect">
            <a:avLst/>
          </a:prstGeom>
        </p:spPr>
      </p:pic>
      <p:pic>
        <p:nvPicPr>
          <p:cNvPr id="11" name="Picture 10" descr="A picture containing graphical user interface&#10;&#10;Description automatically generated">
            <a:extLst>
              <a:ext uri="{FF2B5EF4-FFF2-40B4-BE49-F238E27FC236}">
                <a16:creationId xmlns:a16="http://schemas.microsoft.com/office/drawing/2014/main" id="{830D95E5-BAE6-77BC-3C1B-6DEFD9CEAAFF}"/>
              </a:ext>
            </a:extLst>
          </p:cNvPr>
          <p:cNvPicPr>
            <a:picLocks noChangeAspect="1"/>
          </p:cNvPicPr>
          <p:nvPr userDrawn="1"/>
        </p:nvPicPr>
        <p:blipFill>
          <a:blip r:embed="rId3"/>
          <a:stretch>
            <a:fillRect/>
          </a:stretch>
        </p:blipFill>
        <p:spPr>
          <a:xfrm>
            <a:off x="0" y="0"/>
            <a:ext cx="12192000" cy="6858000"/>
          </a:xfrm>
          <a:prstGeom prst="rect">
            <a:avLst/>
          </a:prstGeom>
        </p:spPr>
      </p:pic>
      <p:pic>
        <p:nvPicPr>
          <p:cNvPr id="13" name="Picture 12" descr="Shape&#10;&#10;Description automatically generated">
            <a:extLst>
              <a:ext uri="{FF2B5EF4-FFF2-40B4-BE49-F238E27FC236}">
                <a16:creationId xmlns:a16="http://schemas.microsoft.com/office/drawing/2014/main" id="{472E721D-0408-B337-3AAF-A39ED19072B3}"/>
              </a:ext>
            </a:extLst>
          </p:cNvPr>
          <p:cNvPicPr>
            <a:picLocks noChangeAspect="1"/>
          </p:cNvPicPr>
          <p:nvPr userDrawn="1"/>
        </p:nvPicPr>
        <p:blipFill>
          <a:blip r:embed="rId4"/>
          <a:stretch>
            <a:fillRect/>
          </a:stretch>
        </p:blipFill>
        <p:spPr>
          <a:xfrm>
            <a:off x="0" y="0"/>
            <a:ext cx="12192000" cy="6858000"/>
          </a:xfrm>
          <a:prstGeom prst="rect">
            <a:avLst/>
          </a:prstGeom>
        </p:spPr>
      </p:pic>
      <p:pic>
        <p:nvPicPr>
          <p:cNvPr id="3" name="Picture 2" descr="Shape, square&#10;&#10;Description automatically generated">
            <a:extLst>
              <a:ext uri="{FF2B5EF4-FFF2-40B4-BE49-F238E27FC236}">
                <a16:creationId xmlns:a16="http://schemas.microsoft.com/office/drawing/2014/main" id="{C1E03D6D-39C5-C16C-9ADE-835F82509097}"/>
              </a:ext>
            </a:extLst>
          </p:cNvPr>
          <p:cNvPicPr>
            <a:picLocks noChangeAspect="1"/>
          </p:cNvPicPr>
          <p:nvPr userDrawn="1"/>
        </p:nvPicPr>
        <p:blipFill>
          <a:blip r:embed="rId5"/>
          <a:stretch>
            <a:fillRect/>
          </a:stretch>
        </p:blipFill>
        <p:spPr>
          <a:xfrm>
            <a:off x="0" y="0"/>
            <a:ext cx="12192000" cy="6858000"/>
          </a:xfrm>
          <a:prstGeom prst="rect">
            <a:avLst/>
          </a:prstGeom>
        </p:spPr>
      </p:pic>
      <p:pic>
        <p:nvPicPr>
          <p:cNvPr id="10" name="Picture 9" descr="Shape&#10;&#10;Description automatically generated with medium confidence">
            <a:extLst>
              <a:ext uri="{FF2B5EF4-FFF2-40B4-BE49-F238E27FC236}">
                <a16:creationId xmlns:a16="http://schemas.microsoft.com/office/drawing/2014/main" id="{D86897F6-C9BB-246D-7971-975C6B5031D1}"/>
              </a:ext>
            </a:extLst>
          </p:cNvPr>
          <p:cNvPicPr>
            <a:picLocks noChangeAspect="1"/>
          </p:cNvPicPr>
          <p:nvPr userDrawn="1"/>
        </p:nvPicPr>
        <p:blipFill>
          <a:blip r:embed="rId6"/>
          <a:stretch>
            <a:fillRect/>
          </a:stretch>
        </p:blipFill>
        <p:spPr>
          <a:xfrm>
            <a:off x="0" y="0"/>
            <a:ext cx="12192000" cy="6858000"/>
          </a:xfrm>
          <a:prstGeom prst="rect">
            <a:avLst/>
          </a:prstGeom>
        </p:spPr>
      </p:pic>
      <p:sp>
        <p:nvSpPr>
          <p:cNvPr id="12" name="Title 1">
            <a:extLst>
              <a:ext uri="{FF2B5EF4-FFF2-40B4-BE49-F238E27FC236}">
                <a16:creationId xmlns:a16="http://schemas.microsoft.com/office/drawing/2014/main" id="{307F162C-307D-7560-89EC-47B30A7A3D32}"/>
              </a:ext>
            </a:extLst>
          </p:cNvPr>
          <p:cNvSpPr>
            <a:spLocks noGrp="1"/>
          </p:cNvSpPr>
          <p:nvPr>
            <p:ph type="title" hasCustomPrompt="1"/>
          </p:nvPr>
        </p:nvSpPr>
        <p:spPr>
          <a:xfrm>
            <a:off x="831850" y="1709738"/>
            <a:ext cx="10515600" cy="2852737"/>
          </a:xfrm>
        </p:spPr>
        <p:txBody>
          <a:bodyPr anchor="b"/>
          <a:lstStyle>
            <a:lvl1pPr>
              <a:defRPr sz="6000">
                <a:solidFill>
                  <a:schemeClr val="accent1"/>
                </a:solidFill>
                <a:latin typeface="Tw Cen MT" panose="020B0602020104020603" pitchFamily="34" charset="0"/>
              </a:defRPr>
            </a:lvl1pPr>
          </a:lstStyle>
          <a:p>
            <a:r>
              <a:rPr lang="en-US"/>
              <a:t>TITLE 5</a:t>
            </a:r>
          </a:p>
        </p:txBody>
      </p:sp>
      <p:sp>
        <p:nvSpPr>
          <p:cNvPr id="14" name="Text Placeholder 2">
            <a:extLst>
              <a:ext uri="{FF2B5EF4-FFF2-40B4-BE49-F238E27FC236}">
                <a16:creationId xmlns:a16="http://schemas.microsoft.com/office/drawing/2014/main" id="{5AE6BEDB-E6D1-04B5-846E-8E89EB9300E1}"/>
              </a:ext>
            </a:extLst>
          </p:cNvPr>
          <p:cNvSpPr>
            <a:spLocks noGrp="1"/>
          </p:cNvSpPr>
          <p:nvPr>
            <p:ph type="body" idx="1" hasCustomPrompt="1"/>
          </p:nvPr>
        </p:nvSpPr>
        <p:spPr>
          <a:xfrm>
            <a:off x="831850" y="4589463"/>
            <a:ext cx="10515600" cy="1500187"/>
          </a:xfrm>
          <a:prstGeom prst="rect">
            <a:avLst/>
          </a:prstGeom>
        </p:spPr>
        <p:txBody>
          <a:bodyPr/>
          <a:lstStyle>
            <a:lvl1pPr marL="0" indent="0">
              <a:buNone/>
              <a:defRPr sz="2400">
                <a:solidFill>
                  <a:srgbClr val="00919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Text…</a:t>
            </a:r>
          </a:p>
        </p:txBody>
      </p:sp>
      <p:sp>
        <p:nvSpPr>
          <p:cNvPr id="15" name="Date Placeholder 3">
            <a:extLst>
              <a:ext uri="{FF2B5EF4-FFF2-40B4-BE49-F238E27FC236}">
                <a16:creationId xmlns:a16="http://schemas.microsoft.com/office/drawing/2014/main" id="{24DA420E-90C3-71CA-15B2-897ED4419443}"/>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10/24/2022</a:t>
            </a:fld>
            <a:endParaRPr lang="en-US"/>
          </a:p>
        </p:txBody>
      </p:sp>
      <p:sp>
        <p:nvSpPr>
          <p:cNvPr id="16" name="Footer Placeholder 4">
            <a:extLst>
              <a:ext uri="{FF2B5EF4-FFF2-40B4-BE49-F238E27FC236}">
                <a16:creationId xmlns:a16="http://schemas.microsoft.com/office/drawing/2014/main" id="{6D950B74-3098-92AD-915B-74E3C8B4007F}"/>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7" name="Slide Number Placeholder 5">
            <a:extLst>
              <a:ext uri="{FF2B5EF4-FFF2-40B4-BE49-F238E27FC236}">
                <a16:creationId xmlns:a16="http://schemas.microsoft.com/office/drawing/2014/main" id="{75DD7BCF-9CC2-9B90-0355-5D1A85A73FA9}"/>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‹N°›</a:t>
            </a:fld>
            <a:endParaRPr lang="en-US"/>
          </a:p>
        </p:txBody>
      </p:sp>
    </p:spTree>
    <p:extLst>
      <p:ext uri="{BB962C8B-B14F-4D97-AF65-F5344CB8AC3E}">
        <p14:creationId xmlns:p14="http://schemas.microsoft.com/office/powerpoint/2010/main" val="1861615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E891626-B5B4-2C88-AE25-F2123CE54788}"/>
              </a:ext>
            </a:extLst>
          </p:cNvPr>
          <p:cNvSpPr>
            <a:spLocks noGrp="1"/>
          </p:cNvSpPr>
          <p:nvPr>
            <p:ph type="title" hasCustomPrompt="1"/>
          </p:nvPr>
        </p:nvSpPr>
        <p:spPr>
          <a:xfrm>
            <a:off x="838200" y="148373"/>
            <a:ext cx="9798114" cy="1325563"/>
          </a:xfrm>
        </p:spPr>
        <p:txBody>
          <a:bodyPr>
            <a:normAutofit/>
          </a:bodyPr>
          <a:lstStyle>
            <a:lvl1pPr>
              <a:defRPr sz="4000" b="1">
                <a:solidFill>
                  <a:schemeClr val="accent1"/>
                </a:solidFill>
                <a:latin typeface="Tw Cen MT" panose="020B0602020104020603" pitchFamily="34" charset="0"/>
              </a:defRPr>
            </a:lvl1pPr>
          </a:lstStyle>
          <a:p>
            <a:r>
              <a:rPr lang="en-US"/>
              <a:t>TITLE…</a:t>
            </a:r>
          </a:p>
        </p:txBody>
      </p:sp>
      <p:sp>
        <p:nvSpPr>
          <p:cNvPr id="10" name="Content Placeholder 2">
            <a:extLst>
              <a:ext uri="{FF2B5EF4-FFF2-40B4-BE49-F238E27FC236}">
                <a16:creationId xmlns:a16="http://schemas.microsoft.com/office/drawing/2014/main" id="{551C6435-F65D-F48F-F83E-714453ACC7EB}"/>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3">
            <a:extLst>
              <a:ext uri="{FF2B5EF4-FFF2-40B4-BE49-F238E27FC236}">
                <a16:creationId xmlns:a16="http://schemas.microsoft.com/office/drawing/2014/main" id="{1AF1ED15-D78C-3100-631E-237B97DCE921}"/>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pPr/>
              <a:t>10/24/2022</a:t>
            </a:fld>
            <a:endParaRPr lang="en-US"/>
          </a:p>
        </p:txBody>
      </p:sp>
      <p:sp>
        <p:nvSpPr>
          <p:cNvPr id="15" name="Footer Placeholder 4">
            <a:extLst>
              <a:ext uri="{FF2B5EF4-FFF2-40B4-BE49-F238E27FC236}">
                <a16:creationId xmlns:a16="http://schemas.microsoft.com/office/drawing/2014/main" id="{6E4EBCE2-FFCB-5B64-00EE-C0513FEAF425}"/>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endParaRPr lang="en-US"/>
          </a:p>
        </p:txBody>
      </p:sp>
      <p:sp>
        <p:nvSpPr>
          <p:cNvPr id="16" name="Slide Number Placeholder 5">
            <a:extLst>
              <a:ext uri="{FF2B5EF4-FFF2-40B4-BE49-F238E27FC236}">
                <a16:creationId xmlns:a16="http://schemas.microsoft.com/office/drawing/2014/main" id="{964DEF3E-9B1C-1E86-408F-8BC5DBD40E08}"/>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‹N°›</a:t>
            </a:fld>
            <a:endParaRPr lang="en-US"/>
          </a:p>
        </p:txBody>
      </p:sp>
    </p:spTree>
    <p:extLst>
      <p:ext uri="{BB962C8B-B14F-4D97-AF65-F5344CB8AC3E}">
        <p14:creationId xmlns:p14="http://schemas.microsoft.com/office/powerpoint/2010/main" val="316613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E5A6E-AB09-46B5-90C9-B5434B8D6B0D}"/>
              </a:ext>
            </a:extLst>
          </p:cNvPr>
          <p:cNvSpPr>
            <a:spLocks noGrp="1"/>
          </p:cNvSpPr>
          <p:nvPr>
            <p:ph type="title" hasCustomPrompt="1"/>
          </p:nvPr>
        </p:nvSpPr>
        <p:spPr>
          <a:xfrm>
            <a:off x="112615" y="240307"/>
            <a:ext cx="10515600" cy="1325563"/>
          </a:xfrm>
        </p:spPr>
        <p:txBody>
          <a:bodyPr/>
          <a:lstStyle>
            <a:lvl1pPr>
              <a:defRPr>
                <a:solidFill>
                  <a:schemeClr val="accent1"/>
                </a:solidFill>
                <a:latin typeface="Tw Cen MT" panose="020B0602020104020603" pitchFamily="34" charset="0"/>
              </a:defRPr>
            </a:lvl1pPr>
          </a:lstStyle>
          <a:p>
            <a:r>
              <a:rPr lang="en-US"/>
              <a:t>TITLE…</a:t>
            </a:r>
            <a:endParaRPr lang="en-GB"/>
          </a:p>
        </p:txBody>
      </p:sp>
      <p:sp>
        <p:nvSpPr>
          <p:cNvPr id="3" name="Date Placeholder 2">
            <a:extLst>
              <a:ext uri="{FF2B5EF4-FFF2-40B4-BE49-F238E27FC236}">
                <a16:creationId xmlns:a16="http://schemas.microsoft.com/office/drawing/2014/main" id="{118CF4B5-D781-420A-9FE4-77F957207190}"/>
              </a:ext>
            </a:extLst>
          </p:cNvPr>
          <p:cNvSpPr>
            <a:spLocks noGrp="1"/>
          </p:cNvSpPr>
          <p:nvPr>
            <p:ph type="dt" sz="half" idx="10"/>
          </p:nvPr>
        </p:nvSpPr>
        <p:spPr/>
        <p:txBody>
          <a:bodyPr/>
          <a:lstStyle/>
          <a:p>
            <a:fld id="{C5FC96DF-513F-5E44-9E83-2557597DE907}" type="datetimeFigureOut">
              <a:rPr lang="en-US" smtClean="0"/>
              <a:t>10/24/2022</a:t>
            </a:fld>
            <a:endParaRPr lang="en-US"/>
          </a:p>
        </p:txBody>
      </p:sp>
      <p:sp>
        <p:nvSpPr>
          <p:cNvPr id="4" name="Footer Placeholder 3">
            <a:extLst>
              <a:ext uri="{FF2B5EF4-FFF2-40B4-BE49-F238E27FC236}">
                <a16:creationId xmlns:a16="http://schemas.microsoft.com/office/drawing/2014/main" id="{CF018388-3E4F-4CD5-A7FF-ECA8F4C65D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A76298-BBA0-4815-AED8-AE104DDD98F9}"/>
              </a:ext>
            </a:extLst>
          </p:cNvPr>
          <p:cNvSpPr>
            <a:spLocks noGrp="1"/>
          </p:cNvSpPr>
          <p:nvPr>
            <p:ph type="sldNum" sz="quarter" idx="12"/>
          </p:nvPr>
        </p:nvSpPr>
        <p:spPr/>
        <p:txBody>
          <a:bodyPr/>
          <a:lstStyle/>
          <a:p>
            <a:fld id="{4C9A67BC-DD03-FF45-A387-D007E712BE67}" type="slidenum">
              <a:rPr lang="en-US" smtClean="0"/>
              <a:t>‹N°›</a:t>
            </a:fld>
            <a:endParaRPr lang="en-US"/>
          </a:p>
        </p:txBody>
      </p:sp>
    </p:spTree>
    <p:extLst>
      <p:ext uri="{BB962C8B-B14F-4D97-AF65-F5344CB8AC3E}">
        <p14:creationId xmlns:p14="http://schemas.microsoft.com/office/powerpoint/2010/main" val="21877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2" name="Picture 11" descr="Text&#10;&#10;Description automatically generated">
            <a:extLst>
              <a:ext uri="{FF2B5EF4-FFF2-40B4-BE49-F238E27FC236}">
                <a16:creationId xmlns:a16="http://schemas.microsoft.com/office/drawing/2014/main" id="{792E5C71-3B66-E24E-9046-DD3BBDFB4373}"/>
              </a:ext>
            </a:extLst>
          </p:cNvPr>
          <p:cNvPicPr>
            <a:picLocks noChangeAspect="1"/>
          </p:cNvPicPr>
          <p:nvPr userDrawn="1"/>
        </p:nvPicPr>
        <p:blipFill>
          <a:blip r:embed="rId2"/>
          <a:stretch>
            <a:fillRect/>
          </a:stretch>
        </p:blipFill>
        <p:spPr>
          <a:xfrm>
            <a:off x="10979133" y="-61006"/>
            <a:ext cx="1240050" cy="1183254"/>
          </a:xfrm>
          <a:prstGeom prst="rect">
            <a:avLst/>
          </a:prstGeom>
        </p:spPr>
      </p:pic>
      <p:pic>
        <p:nvPicPr>
          <p:cNvPr id="9" name="Picture 8" descr="Shape&#10;&#10;Description automatically generated with medium confidence">
            <a:extLst>
              <a:ext uri="{FF2B5EF4-FFF2-40B4-BE49-F238E27FC236}">
                <a16:creationId xmlns:a16="http://schemas.microsoft.com/office/drawing/2014/main" id="{51546E3B-D822-A8E4-145F-E2B2F2F783A8}"/>
              </a:ext>
            </a:extLst>
          </p:cNvPr>
          <p:cNvPicPr>
            <a:picLocks noChangeAspect="1"/>
          </p:cNvPicPr>
          <p:nvPr userDrawn="1"/>
        </p:nvPicPr>
        <p:blipFill>
          <a:blip r:embed="rId3"/>
          <a:stretch>
            <a:fillRect/>
          </a:stretch>
        </p:blipFill>
        <p:spPr>
          <a:xfrm>
            <a:off x="-3297" y="0"/>
            <a:ext cx="12192000" cy="6858000"/>
          </a:xfrm>
          <a:prstGeom prst="rect">
            <a:avLst/>
          </a:prstGeom>
        </p:spPr>
      </p:pic>
      <p:sp>
        <p:nvSpPr>
          <p:cNvPr id="10" name="Title 1">
            <a:extLst>
              <a:ext uri="{FF2B5EF4-FFF2-40B4-BE49-F238E27FC236}">
                <a16:creationId xmlns:a16="http://schemas.microsoft.com/office/drawing/2014/main" id="{A0CB11FD-6C43-E3C7-A027-B66E9DA76168}"/>
              </a:ext>
            </a:extLst>
          </p:cNvPr>
          <p:cNvSpPr>
            <a:spLocks noGrp="1"/>
          </p:cNvSpPr>
          <p:nvPr>
            <p:ph type="title" hasCustomPrompt="1"/>
          </p:nvPr>
        </p:nvSpPr>
        <p:spPr>
          <a:xfrm>
            <a:off x="2053575" y="136525"/>
            <a:ext cx="9798114" cy="1325563"/>
          </a:xfrm>
        </p:spPr>
        <p:txBody>
          <a:bodyPr>
            <a:normAutofit/>
          </a:bodyPr>
          <a:lstStyle>
            <a:lvl1pPr>
              <a:defRPr sz="4000" b="1">
                <a:solidFill>
                  <a:schemeClr val="accent1"/>
                </a:solidFill>
                <a:latin typeface="Tw Cen MT" panose="020B0602020104020603" pitchFamily="34" charset="0"/>
              </a:defRPr>
            </a:lvl1pPr>
          </a:lstStyle>
          <a:p>
            <a:r>
              <a:rPr lang="en-US"/>
              <a:t>TITLE…</a:t>
            </a:r>
          </a:p>
        </p:txBody>
      </p:sp>
      <p:sp>
        <p:nvSpPr>
          <p:cNvPr id="14" name="Content Placeholder 2">
            <a:extLst>
              <a:ext uri="{FF2B5EF4-FFF2-40B4-BE49-F238E27FC236}">
                <a16:creationId xmlns:a16="http://schemas.microsoft.com/office/drawing/2014/main" id="{2D184864-52C3-2D4D-E324-C57694434985}"/>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Date Placeholder 3">
            <a:extLst>
              <a:ext uri="{FF2B5EF4-FFF2-40B4-BE49-F238E27FC236}">
                <a16:creationId xmlns:a16="http://schemas.microsoft.com/office/drawing/2014/main" id="{8B3E3DC9-1FC2-2659-318D-FB3AAC9260E9}"/>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10/24/2022</a:t>
            </a:fld>
            <a:endParaRPr lang="en-US"/>
          </a:p>
        </p:txBody>
      </p:sp>
      <p:sp>
        <p:nvSpPr>
          <p:cNvPr id="16" name="Footer Placeholder 4">
            <a:extLst>
              <a:ext uri="{FF2B5EF4-FFF2-40B4-BE49-F238E27FC236}">
                <a16:creationId xmlns:a16="http://schemas.microsoft.com/office/drawing/2014/main" id="{AD2A081F-0F9B-2803-DE5C-9CEC67FD54D3}"/>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7" name="Slide Number Placeholder 5">
            <a:extLst>
              <a:ext uri="{FF2B5EF4-FFF2-40B4-BE49-F238E27FC236}">
                <a16:creationId xmlns:a16="http://schemas.microsoft.com/office/drawing/2014/main" id="{06D1BC84-9C53-3829-6C1D-F65E781DA6AE}"/>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‹N°›</a:t>
            </a:fld>
            <a:endParaRPr lang="en-US"/>
          </a:p>
        </p:txBody>
      </p:sp>
    </p:spTree>
    <p:extLst>
      <p:ext uri="{BB962C8B-B14F-4D97-AF65-F5344CB8AC3E}">
        <p14:creationId xmlns:p14="http://schemas.microsoft.com/office/powerpoint/2010/main" val="294303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0" name="Picture 9" descr="Text&#10;&#10;Description automatically generated">
            <a:extLst>
              <a:ext uri="{FF2B5EF4-FFF2-40B4-BE49-F238E27FC236}">
                <a16:creationId xmlns:a16="http://schemas.microsoft.com/office/drawing/2014/main" id="{08A46273-E24F-EF4A-BE12-A0343F8ABC7A}"/>
              </a:ext>
            </a:extLst>
          </p:cNvPr>
          <p:cNvPicPr>
            <a:picLocks noChangeAspect="1"/>
          </p:cNvPicPr>
          <p:nvPr userDrawn="1"/>
        </p:nvPicPr>
        <p:blipFill>
          <a:blip r:embed="rId2"/>
          <a:stretch>
            <a:fillRect/>
          </a:stretch>
        </p:blipFill>
        <p:spPr>
          <a:xfrm>
            <a:off x="10678964" y="-58982"/>
            <a:ext cx="1389190" cy="1325563"/>
          </a:xfrm>
          <a:prstGeom prst="rect">
            <a:avLst/>
          </a:prstGeom>
        </p:spPr>
      </p:pic>
      <p:pic>
        <p:nvPicPr>
          <p:cNvPr id="13" name="Picture 12" descr="Shape&#10;&#10;Description automatically generated with medium confidence">
            <a:extLst>
              <a:ext uri="{FF2B5EF4-FFF2-40B4-BE49-F238E27FC236}">
                <a16:creationId xmlns:a16="http://schemas.microsoft.com/office/drawing/2014/main" id="{239E24BF-7F41-8AB8-B1C8-C0C2F403E8F0}"/>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14" name="Title 1">
            <a:extLst>
              <a:ext uri="{FF2B5EF4-FFF2-40B4-BE49-F238E27FC236}">
                <a16:creationId xmlns:a16="http://schemas.microsoft.com/office/drawing/2014/main" id="{BAEE97D0-A561-8471-514C-B1E02B8DDD37}"/>
              </a:ext>
            </a:extLst>
          </p:cNvPr>
          <p:cNvSpPr>
            <a:spLocks noGrp="1"/>
          </p:cNvSpPr>
          <p:nvPr>
            <p:ph type="title" hasCustomPrompt="1"/>
          </p:nvPr>
        </p:nvSpPr>
        <p:spPr>
          <a:xfrm>
            <a:off x="1995792" y="18255"/>
            <a:ext cx="6157608" cy="1325563"/>
          </a:xfrm>
        </p:spPr>
        <p:txBody>
          <a:bodyPr/>
          <a:lstStyle>
            <a:lvl1pPr>
              <a:defRPr b="1">
                <a:solidFill>
                  <a:schemeClr val="accent1"/>
                </a:solidFill>
                <a:latin typeface="Tw Cen MT" panose="020B0602020104020603" pitchFamily="34" charset="0"/>
              </a:defRPr>
            </a:lvl1pPr>
          </a:lstStyle>
          <a:p>
            <a:r>
              <a:rPr lang="en-US"/>
              <a:t>TITLE…</a:t>
            </a:r>
          </a:p>
        </p:txBody>
      </p:sp>
      <p:sp>
        <p:nvSpPr>
          <p:cNvPr id="15" name="Content Placeholder 2">
            <a:extLst>
              <a:ext uri="{FF2B5EF4-FFF2-40B4-BE49-F238E27FC236}">
                <a16:creationId xmlns:a16="http://schemas.microsoft.com/office/drawing/2014/main" id="{74B6ECFC-8B35-4E5F-2309-DD42995BC3B9}"/>
              </a:ext>
            </a:extLst>
          </p:cNvPr>
          <p:cNvSpPr>
            <a:spLocks noGrp="1"/>
          </p:cNvSpPr>
          <p:nvPr>
            <p:ph sz="half" idx="1" hasCustomPrompt="1"/>
          </p:nvPr>
        </p:nvSpPr>
        <p:spPr>
          <a:xfrm>
            <a:off x="838200" y="1825625"/>
            <a:ext cx="5181600" cy="4351338"/>
          </a:xfrm>
          <a:prstGeom prst="rect">
            <a:avLst/>
          </a:prstGeom>
        </p:spPr>
        <p:txBody>
          <a:bodyPr/>
          <a:lstStyle>
            <a:lvl5pPr>
              <a:defRPr/>
            </a:lvl5pPr>
          </a:lstStyle>
          <a:p>
            <a:pPr lvl="0"/>
            <a:r>
              <a:rPr lang="en-US"/>
              <a:t>Subtitle</a:t>
            </a:r>
          </a:p>
          <a:p>
            <a:pPr lvl="1"/>
            <a:r>
              <a:rPr lang="en-US"/>
              <a:t>Second level</a:t>
            </a:r>
          </a:p>
          <a:p>
            <a:pPr lvl="2"/>
            <a:r>
              <a:rPr lang="en-US"/>
              <a:t>Third level</a:t>
            </a:r>
          </a:p>
          <a:p>
            <a:pPr lvl="3"/>
            <a:r>
              <a:rPr lang="en-US"/>
              <a:t>Fourth level</a:t>
            </a:r>
          </a:p>
          <a:p>
            <a:pPr lvl="4"/>
            <a:r>
              <a:rPr lang="en-US"/>
              <a:t>Fifth </a:t>
            </a:r>
            <a:r>
              <a:rPr lang="en-US" err="1"/>
              <a:t>leveldhfsjhgsd</a:t>
            </a:r>
            <a:endParaRPr lang="en-US"/>
          </a:p>
        </p:txBody>
      </p:sp>
      <p:sp>
        <p:nvSpPr>
          <p:cNvPr id="16" name="Content Placeholder 3">
            <a:extLst>
              <a:ext uri="{FF2B5EF4-FFF2-40B4-BE49-F238E27FC236}">
                <a16:creationId xmlns:a16="http://schemas.microsoft.com/office/drawing/2014/main" id="{34FA5864-3182-B85B-2C46-C9524D07FB1E}"/>
              </a:ext>
            </a:extLst>
          </p:cNvPr>
          <p:cNvSpPr>
            <a:spLocks noGrp="1"/>
          </p:cNvSpPr>
          <p:nvPr>
            <p:ph sz="half" idx="2" hasCustomPrompt="1"/>
          </p:nvPr>
        </p:nvSpPr>
        <p:spPr>
          <a:xfrm>
            <a:off x="6172200" y="1825625"/>
            <a:ext cx="5181600" cy="4351338"/>
          </a:xfrm>
          <a:prstGeom prst="rect">
            <a:avLst/>
          </a:prstGeom>
        </p:spPr>
        <p:txBody>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17" name="Date Placeholder 4">
            <a:extLst>
              <a:ext uri="{FF2B5EF4-FFF2-40B4-BE49-F238E27FC236}">
                <a16:creationId xmlns:a16="http://schemas.microsoft.com/office/drawing/2014/main" id="{90F327E8-5A26-B7BF-2E3B-4C231CB11BFC}"/>
              </a:ext>
            </a:extLst>
          </p:cNvPr>
          <p:cNvSpPr>
            <a:spLocks noGrp="1"/>
          </p:cNvSpPr>
          <p:nvPr>
            <p:ph type="dt" sz="half" idx="10"/>
          </p:nvPr>
        </p:nvSpPr>
        <p:spPr>
          <a:xfrm>
            <a:off x="838200" y="6356350"/>
            <a:ext cx="2743200" cy="365125"/>
          </a:xfrm>
          <a:prstGeom prst="rect">
            <a:avLst/>
          </a:prstGeom>
        </p:spPr>
        <p:txBody>
          <a:bodyPr/>
          <a:lstStyle>
            <a:lvl1pPr>
              <a:defRPr>
                <a:solidFill>
                  <a:srgbClr val="009193"/>
                </a:solidFill>
              </a:defRPr>
            </a:lvl1pPr>
          </a:lstStyle>
          <a:p>
            <a:fld id="{C5FC96DF-513F-5E44-9E83-2557597DE907}" type="datetimeFigureOut">
              <a:rPr lang="en-US" smtClean="0"/>
              <a:pPr/>
              <a:t>10/24/2022</a:t>
            </a:fld>
            <a:endParaRPr lang="en-US"/>
          </a:p>
        </p:txBody>
      </p:sp>
      <p:sp>
        <p:nvSpPr>
          <p:cNvPr id="18" name="Footer Placeholder 5">
            <a:extLst>
              <a:ext uri="{FF2B5EF4-FFF2-40B4-BE49-F238E27FC236}">
                <a16:creationId xmlns:a16="http://schemas.microsoft.com/office/drawing/2014/main" id="{E7A6C22C-2608-5811-9F30-7205C05FBF04}"/>
              </a:ext>
            </a:extLst>
          </p:cNvPr>
          <p:cNvSpPr>
            <a:spLocks noGrp="1"/>
          </p:cNvSpPr>
          <p:nvPr>
            <p:ph type="ftr" sz="quarter" idx="11"/>
          </p:nvPr>
        </p:nvSpPr>
        <p:spPr>
          <a:xfrm>
            <a:off x="4038600" y="6356350"/>
            <a:ext cx="4114800" cy="365125"/>
          </a:xfrm>
          <a:prstGeom prst="rect">
            <a:avLst/>
          </a:prstGeom>
        </p:spPr>
        <p:txBody>
          <a:bodyPr/>
          <a:lstStyle>
            <a:lvl1pPr>
              <a:defRPr>
                <a:solidFill>
                  <a:srgbClr val="009193"/>
                </a:solidFill>
              </a:defRPr>
            </a:lvl1pPr>
          </a:lstStyle>
          <a:p>
            <a:endParaRPr lang="en-US"/>
          </a:p>
        </p:txBody>
      </p:sp>
      <p:sp>
        <p:nvSpPr>
          <p:cNvPr id="19" name="Slide Number Placeholder 6">
            <a:extLst>
              <a:ext uri="{FF2B5EF4-FFF2-40B4-BE49-F238E27FC236}">
                <a16:creationId xmlns:a16="http://schemas.microsoft.com/office/drawing/2014/main" id="{190F79EE-F108-52BB-A691-A9FD2969B30A}"/>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09193"/>
                </a:solidFill>
              </a:defRPr>
            </a:lvl1pPr>
          </a:lstStyle>
          <a:p>
            <a:fld id="{4C9A67BC-DD03-FF45-A387-D007E712BE67}" type="slidenum">
              <a:rPr lang="en-US" smtClean="0"/>
              <a:pPr/>
              <a:t>‹N°›</a:t>
            </a:fld>
            <a:endParaRPr lang="en-US"/>
          </a:p>
        </p:txBody>
      </p:sp>
    </p:spTree>
    <p:extLst>
      <p:ext uri="{BB962C8B-B14F-4D97-AF65-F5344CB8AC3E}">
        <p14:creationId xmlns:p14="http://schemas.microsoft.com/office/powerpoint/2010/main" val="2484179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16F326-490A-5841-8742-5FB15826DA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TITLE</a:t>
            </a:r>
          </a:p>
        </p:txBody>
      </p:sp>
      <p:sp>
        <p:nvSpPr>
          <p:cNvPr id="3" name="Text Placeholder 2">
            <a:extLst>
              <a:ext uri="{FF2B5EF4-FFF2-40B4-BE49-F238E27FC236}">
                <a16:creationId xmlns:a16="http://schemas.microsoft.com/office/drawing/2014/main" id="{D985933D-6CD3-A14F-A0A7-D4663CEBD4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07E6E-57AE-EA4C-967E-119F5AA376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C96DF-513F-5E44-9E83-2557597DE907}" type="datetimeFigureOut">
              <a:rPr lang="en-US" smtClean="0"/>
              <a:t>10/24/2022</a:t>
            </a:fld>
            <a:endParaRPr lang="en-US"/>
          </a:p>
        </p:txBody>
      </p:sp>
      <p:sp>
        <p:nvSpPr>
          <p:cNvPr id="5" name="Footer Placeholder 4">
            <a:extLst>
              <a:ext uri="{FF2B5EF4-FFF2-40B4-BE49-F238E27FC236}">
                <a16:creationId xmlns:a16="http://schemas.microsoft.com/office/drawing/2014/main" id="{46DFEC00-6437-774F-AD44-A4F06042DD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9B6F4D-9188-9540-8287-CED16E2E3A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A67BC-DD03-FF45-A387-D007E712BE67}" type="slidenum">
              <a:rPr lang="en-US" smtClean="0"/>
              <a:t>‹N°›</a:t>
            </a:fld>
            <a:endParaRPr lang="en-US"/>
          </a:p>
        </p:txBody>
      </p:sp>
      <p:pic>
        <p:nvPicPr>
          <p:cNvPr id="9" name="Picture 8" descr="A picture containing shape&#10;&#10;Description automatically generated">
            <a:extLst>
              <a:ext uri="{FF2B5EF4-FFF2-40B4-BE49-F238E27FC236}">
                <a16:creationId xmlns:a16="http://schemas.microsoft.com/office/drawing/2014/main" id="{F1939CBE-BB3F-365E-79FA-1205BFC4A572}"/>
              </a:ext>
            </a:extLst>
          </p:cNvPr>
          <p:cNvPicPr>
            <a:picLocks noChangeAspect="1"/>
          </p:cNvPicPr>
          <p:nvPr userDrawn="1"/>
        </p:nvPicPr>
        <p:blipFill>
          <a:blip r:embed="rId16"/>
          <a:stretch>
            <a:fillRect/>
          </a:stretch>
        </p:blipFill>
        <p:spPr>
          <a:xfrm>
            <a:off x="0" y="857"/>
            <a:ext cx="12190476" cy="6857143"/>
          </a:xfrm>
          <a:prstGeom prst="rect">
            <a:avLst/>
          </a:prstGeom>
        </p:spPr>
      </p:pic>
    </p:spTree>
    <p:extLst>
      <p:ext uri="{BB962C8B-B14F-4D97-AF65-F5344CB8AC3E}">
        <p14:creationId xmlns:p14="http://schemas.microsoft.com/office/powerpoint/2010/main" val="4154724525"/>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7" r:id="rId3"/>
    <p:sldLayoutId id="2147483661" r:id="rId4"/>
    <p:sldLayoutId id="2147483651" r:id="rId5"/>
    <p:sldLayoutId id="2147483666" r:id="rId6"/>
    <p:sldLayoutId id="2147483660" r:id="rId7"/>
    <p:sldLayoutId id="2147483650" r:id="rId8"/>
    <p:sldLayoutId id="2147483652" r:id="rId9"/>
    <p:sldLayoutId id="2147483662" r:id="rId10"/>
    <p:sldLayoutId id="2147483663" r:id="rId11"/>
    <p:sldLayoutId id="2147483664" r:id="rId12"/>
    <p:sldLayoutId id="2147483656" r:id="rId13"/>
    <p:sldLayoutId id="2147483659" r:id="rId14"/>
  </p:sldLayoutIdLst>
  <p:txStyles>
    <p:titleStyle>
      <a:lvl1pPr algn="l" defTabSz="914400" rtl="0" eaLnBrk="1" latinLnBrk="0" hangingPunct="1">
        <a:lnSpc>
          <a:spcPct val="90000"/>
        </a:lnSpc>
        <a:spcBef>
          <a:spcPct val="0"/>
        </a:spcBef>
        <a:buNone/>
        <a:defRPr sz="4400" b="1" kern="1200">
          <a:solidFill>
            <a:srgbClr val="00919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1.jfif"/><Relationship Id="rId2" Type="http://schemas.openxmlformats.org/officeDocument/2006/relationships/image" Target="../media/image10.jfif"/><Relationship Id="rId1" Type="http://schemas.openxmlformats.org/officeDocument/2006/relationships/slideLayout" Target="../slideLayouts/slideLayout8.xml"/><Relationship Id="rId4" Type="http://schemas.openxmlformats.org/officeDocument/2006/relationships/image" Target="../media/image1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1B2AE97-4674-0A64-EF7A-22155FA8523E}"/>
              </a:ext>
            </a:extLst>
          </p:cNvPr>
          <p:cNvSpPr>
            <a:spLocks noGrp="1"/>
          </p:cNvSpPr>
          <p:nvPr>
            <p:ph type="dt" sz="half" idx="10"/>
          </p:nvPr>
        </p:nvSpPr>
        <p:spPr>
          <a:xfrm>
            <a:off x="838200" y="6356350"/>
            <a:ext cx="2743200" cy="365125"/>
          </a:xfrm>
          <a:prstGeom prst="rect">
            <a:avLst/>
          </a:prstGeom>
        </p:spPr>
        <p:txBody>
          <a:bodyPr/>
          <a:lstStyle>
            <a:lvl1pPr>
              <a:defRPr lang="en-US" smtClean="0">
                <a:solidFill>
                  <a:srgbClr val="009193"/>
                </a:solidFill>
              </a:defRPr>
            </a:lvl1pPr>
          </a:lstStyle>
          <a:p>
            <a:fld id="{C5FC96DF-513F-5E44-9E83-2557597DE907}" type="datetimeFigureOut">
              <a:rPr lang="en-US" smtClean="0"/>
              <a:pPr/>
              <a:t>10/24/2022</a:t>
            </a:fld>
            <a:endParaRPr lang="en-US"/>
          </a:p>
        </p:txBody>
      </p:sp>
      <p:sp>
        <p:nvSpPr>
          <p:cNvPr id="3" name="Footer Placeholder 4">
            <a:extLst>
              <a:ext uri="{FF2B5EF4-FFF2-40B4-BE49-F238E27FC236}">
                <a16:creationId xmlns:a16="http://schemas.microsoft.com/office/drawing/2014/main" id="{A5D6AFE5-375E-A150-AEC8-0A10EDCDB827}"/>
              </a:ext>
            </a:extLst>
          </p:cNvPr>
          <p:cNvSpPr>
            <a:spLocks noGrp="1"/>
          </p:cNvSpPr>
          <p:nvPr>
            <p:ph type="ftr" sz="quarter" idx="11"/>
          </p:nvPr>
        </p:nvSpPr>
        <p:spPr>
          <a:xfrm>
            <a:off x="4038600" y="6356350"/>
            <a:ext cx="4114800" cy="365125"/>
          </a:xfrm>
          <a:prstGeom prst="rect">
            <a:avLst/>
          </a:prstGeom>
        </p:spPr>
        <p:txBody>
          <a:bodyPr/>
          <a:lstStyle>
            <a:lvl1pPr>
              <a:defRPr lang="en-US">
                <a:solidFill>
                  <a:srgbClr val="009193"/>
                </a:solidFill>
              </a:defRPr>
            </a:lvl1pPr>
          </a:lstStyle>
          <a:p>
            <a:endParaRPr lang="en-US"/>
          </a:p>
        </p:txBody>
      </p:sp>
      <p:sp>
        <p:nvSpPr>
          <p:cNvPr id="4" name="Slide Number Placeholder 5">
            <a:extLst>
              <a:ext uri="{FF2B5EF4-FFF2-40B4-BE49-F238E27FC236}">
                <a16:creationId xmlns:a16="http://schemas.microsoft.com/office/drawing/2014/main" id="{EEC6422C-24D6-EBE4-3B57-0A25C5DDEB71}"/>
              </a:ext>
            </a:extLst>
          </p:cNvPr>
          <p:cNvSpPr>
            <a:spLocks noGrp="1"/>
          </p:cNvSpPr>
          <p:nvPr>
            <p:ph type="sldNum" sz="quarter" idx="12"/>
          </p:nvPr>
        </p:nvSpPr>
        <p:spPr>
          <a:xfrm>
            <a:off x="8610600" y="6356350"/>
            <a:ext cx="2743200" cy="365125"/>
          </a:xfrm>
          <a:prstGeom prst="rect">
            <a:avLst/>
          </a:prstGeom>
        </p:spPr>
        <p:txBody>
          <a:bodyPr/>
          <a:lstStyle>
            <a:lvl1pPr>
              <a:defRPr lang="en-US" smtClean="0">
                <a:solidFill>
                  <a:srgbClr val="009193"/>
                </a:solidFill>
              </a:defRPr>
            </a:lvl1pPr>
          </a:lstStyle>
          <a:p>
            <a:fld id="{4C9A67BC-DD03-FF45-A387-D007E712BE67}" type="slidenum">
              <a:rPr lang="en-US" smtClean="0"/>
              <a:pPr/>
              <a:t>1</a:t>
            </a:fld>
            <a:endParaRPr lang="en-US"/>
          </a:p>
        </p:txBody>
      </p:sp>
      <p:sp>
        <p:nvSpPr>
          <p:cNvPr id="7" name="Subtitle 2">
            <a:extLst>
              <a:ext uri="{FF2B5EF4-FFF2-40B4-BE49-F238E27FC236}">
                <a16:creationId xmlns:a16="http://schemas.microsoft.com/office/drawing/2014/main" id="{5F75FE5C-0583-5B53-4FE5-77DA2E6DC081}"/>
              </a:ext>
            </a:extLst>
          </p:cNvPr>
          <p:cNvSpPr txBox="1">
            <a:spLocks/>
          </p:cNvSpPr>
          <p:nvPr/>
        </p:nvSpPr>
        <p:spPr>
          <a:xfrm>
            <a:off x="1419225" y="3023060"/>
            <a:ext cx="9640459" cy="624840"/>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algn="ctr">
              <a:lnSpc>
                <a:spcPct val="107000"/>
              </a:lnSpc>
              <a:spcAft>
                <a:spcPts val="800"/>
              </a:spcAft>
            </a:pPr>
            <a:r>
              <a:rPr lang="fr-CI" sz="2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INSTITUTIONNALISATION DE L’ÉVALUATION DANS LE SECTEUR AGRICOLE : CAS DE LA COTE D’IVOIRE</a:t>
            </a:r>
            <a:endParaRPr lang="fr-CI" sz="2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solidFill>
                <a:srgbClr val="009193"/>
              </a:solidFill>
            </a:endParaRPr>
          </a:p>
        </p:txBody>
      </p:sp>
      <p:sp>
        <p:nvSpPr>
          <p:cNvPr id="6" name="ZoneTexte 5">
            <a:extLst>
              <a:ext uri="{FF2B5EF4-FFF2-40B4-BE49-F238E27FC236}">
                <a16:creationId xmlns:a16="http://schemas.microsoft.com/office/drawing/2014/main" id="{8C4619D8-3E41-99DF-DAFF-99AD1E09CD96}"/>
              </a:ext>
            </a:extLst>
          </p:cNvPr>
          <p:cNvSpPr txBox="1"/>
          <p:nvPr/>
        </p:nvSpPr>
        <p:spPr>
          <a:xfrm>
            <a:off x="7439025" y="4922390"/>
            <a:ext cx="4667250" cy="923330"/>
          </a:xfrm>
          <a:prstGeom prst="rect">
            <a:avLst/>
          </a:prstGeom>
          <a:noFill/>
        </p:spPr>
        <p:txBody>
          <a:bodyPr wrap="square" rtlCol="0">
            <a:spAutoFit/>
          </a:bodyPr>
          <a:lstStyle/>
          <a:p>
            <a:pPr algn="ctr"/>
            <a:r>
              <a:rPr lang="fr-FR" dirty="0"/>
              <a:t>Présenté par </a:t>
            </a:r>
            <a:r>
              <a:rPr lang="fr-FR" b="1" dirty="0"/>
              <a:t>Youssouf N’DIA</a:t>
            </a:r>
          </a:p>
          <a:p>
            <a:pPr algn="ctr"/>
            <a:r>
              <a:rPr lang="fr-FR" dirty="0"/>
              <a:t>Directeur du Contrôle du Suivi et de l’Evaluation</a:t>
            </a:r>
          </a:p>
          <a:p>
            <a:pPr algn="ctr"/>
            <a:r>
              <a:rPr lang="fr-FR" dirty="0"/>
              <a:t>Ministère du Plan et du Développement</a:t>
            </a:r>
            <a:endParaRPr lang="fr-CI" dirty="0"/>
          </a:p>
        </p:txBody>
      </p:sp>
    </p:spTree>
    <p:extLst>
      <p:ext uri="{BB962C8B-B14F-4D97-AF65-F5344CB8AC3E}">
        <p14:creationId xmlns:p14="http://schemas.microsoft.com/office/powerpoint/2010/main" val="619667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6318521" cy="815886"/>
          </a:xfrm>
          <a:prstGeom prst="rect">
            <a:avLst/>
          </a:prstGeom>
        </p:spPr>
        <p:txBody>
          <a:bodyPr/>
          <a:lstStyle>
            <a:lvl1pPr>
              <a:lnSpc>
                <a:spcPct val="100000"/>
              </a:lnSpc>
              <a:defRPr sz="2800" b="1">
                <a:latin typeface="Calibri" panose="020F0502020204030204" pitchFamily="34" charset="0"/>
                <a:cs typeface="Calibri" panose="020F0502020204030204" pitchFamily="34" charset="0"/>
              </a:defRPr>
            </a:lvl1pPr>
          </a:lstStyle>
          <a:p>
            <a:r>
              <a:rPr lang="en-US" u="sng" dirty="0">
                <a:solidFill>
                  <a:srgbClr val="FF0000"/>
                </a:solidFill>
                <a:latin typeface="Tw Cen MT" panose="020B0602020104020603" pitchFamily="34" charset="77"/>
              </a:rPr>
              <a:t> I CONTEXTE</a:t>
            </a: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838200" y="1253330"/>
            <a:ext cx="10515600" cy="48998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Inscription de l’évaluation dans la Constitution ivoirienne de 2016 en son article 93 comme instrument de la redevabilité et donne mandat au Parlement qui contrôle l’action du Gouvernement d’évaluer désormais les politiques publiques ;</a:t>
            </a:r>
            <a:endParaRPr lang="fr-CI"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CA" sz="2400" dirty="0">
                <a:effectLst/>
                <a:latin typeface="Calibri" panose="020F0502020204030204" pitchFamily="34" charset="0"/>
                <a:ea typeface="Calibri" panose="020F0502020204030204" pitchFamily="34" charset="0"/>
                <a:cs typeface="Times New Roman" panose="02020603050405020304" pitchFamily="18" charset="0"/>
              </a:rPr>
              <a:t>Mise en place d’une commission parlementaire d’évaluation des politiques publiques à l’occasion de la 2ème législature de la 3ème République qui court jusqu’en 2025 ;</a:t>
            </a:r>
            <a:endParaRPr lang="fr-CI"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Adoption de la loi relative à l’évaluation des politiques Publiques en septembre 2022</a:t>
            </a:r>
            <a:endParaRPr lang="fr-CI"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Adoption de décrets portant institution des Départements de Planification, de suivi évaluation et de statistiques au sein des Ministères ;</a:t>
            </a:r>
            <a:endParaRPr lang="fr-CI"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9412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9125210" cy="815886"/>
          </a:xfrm>
          <a:prstGeom prst="rect">
            <a:avLst/>
          </a:prstGeom>
        </p:spPr>
        <p:txBody>
          <a:bodyPr>
            <a:normAutofit fontScale="90000"/>
          </a:bodyPr>
          <a:lstStyle>
            <a:lvl1pPr>
              <a:lnSpc>
                <a:spcPct val="100000"/>
              </a:lnSpc>
              <a:defRPr sz="2800" b="1">
                <a:latin typeface="Calibri" panose="020F0502020204030204" pitchFamily="34" charset="0"/>
                <a:cs typeface="Calibri" panose="020F0502020204030204" pitchFamily="34" charset="0"/>
              </a:defRPr>
            </a:lvl1pPr>
          </a:lstStyle>
          <a:p>
            <a:r>
              <a:rPr lang="en-US" u="sng" dirty="0">
                <a:solidFill>
                  <a:srgbClr val="FF0000"/>
                </a:solidFill>
                <a:latin typeface="Tw Cen MT" panose="020B0602020104020603" pitchFamily="34" charset="77"/>
              </a:rPr>
              <a:t>II CONDITIONS FAVORABLES  A UNE INSTITUTIONALISATION DE L’EVALUATION DANS LE SECTEUR GRICOLE </a:t>
            </a: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838200" y="1253331"/>
            <a:ext cx="105156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Côte d’Ivoire, pays agricole par excellence </a:t>
            </a:r>
            <a:r>
              <a:rPr lang="fr-FR" sz="24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fr-CI" sz="2400" dirty="0">
                <a:latin typeface="Calibri" panose="020F0502020204030204" pitchFamily="34" charset="0"/>
                <a:cs typeface="Times New Roman" panose="02020603050405020304" pitchFamily="18" charset="0"/>
              </a:rPr>
              <a:t>Poids de l’agriculture dans le PIB dans les recettes d’exportation et Poids des emplois que ce secteur génère. </a:t>
            </a:r>
            <a:endParaRPr lang="fr-FR" sz="2400" dirty="0">
              <a:latin typeface="Calibri" panose="020F0502020204030204" pitchFamily="34" charset="0"/>
              <a:cs typeface="Times New Roman" panose="02020603050405020304" pitchFamily="18" charset="0"/>
            </a:endParaRPr>
          </a:p>
          <a:p>
            <a:pPr algn="just">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Existence d’une Direction Générale de la Planification, des statistiques et des projets qui comprend une Direction de l’Evaluation des projets et programmes</a:t>
            </a:r>
          </a:p>
          <a:p>
            <a:pPr algn="just">
              <a:lnSpc>
                <a:spcPct val="107000"/>
              </a:lnSpc>
              <a:spcAft>
                <a:spcPts val="8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Existence de plusieurs projets et programmes dans le domaine agricole ; </a:t>
            </a:r>
            <a:endParaRPr lang="fr-CI"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 2">
            <a:extLst>
              <a:ext uri="{FF2B5EF4-FFF2-40B4-BE49-F238E27FC236}">
                <a16:creationId xmlns:a16="http://schemas.microsoft.com/office/drawing/2014/main" id="{9E06F67C-5FCC-38B5-0BB1-94F2F3B5EDBC}"/>
              </a:ext>
            </a:extLst>
          </p:cNvPr>
          <p:cNvPicPr>
            <a:picLocks noChangeAspect="1"/>
          </p:cNvPicPr>
          <p:nvPr/>
        </p:nvPicPr>
        <p:blipFill>
          <a:blip r:embed="rId2"/>
          <a:stretch>
            <a:fillRect/>
          </a:stretch>
        </p:blipFill>
        <p:spPr>
          <a:xfrm>
            <a:off x="10253770" y="223393"/>
            <a:ext cx="1776213" cy="1181989"/>
          </a:xfrm>
          <a:prstGeom prst="rect">
            <a:avLst/>
          </a:prstGeom>
        </p:spPr>
      </p:pic>
      <p:pic>
        <p:nvPicPr>
          <p:cNvPr id="6" name="Image 5">
            <a:extLst>
              <a:ext uri="{FF2B5EF4-FFF2-40B4-BE49-F238E27FC236}">
                <a16:creationId xmlns:a16="http://schemas.microsoft.com/office/drawing/2014/main" id="{E095145C-8220-F5F2-BBF5-955C3A5F0943}"/>
              </a:ext>
            </a:extLst>
          </p:cNvPr>
          <p:cNvPicPr>
            <a:picLocks noChangeAspect="1"/>
          </p:cNvPicPr>
          <p:nvPr/>
        </p:nvPicPr>
        <p:blipFill>
          <a:blip r:embed="rId3"/>
          <a:stretch>
            <a:fillRect/>
          </a:stretch>
        </p:blipFill>
        <p:spPr>
          <a:xfrm>
            <a:off x="285842" y="4895850"/>
            <a:ext cx="2752725" cy="1657350"/>
          </a:xfrm>
          <a:prstGeom prst="rect">
            <a:avLst/>
          </a:prstGeom>
        </p:spPr>
      </p:pic>
      <p:pic>
        <p:nvPicPr>
          <p:cNvPr id="8" name="Image 7">
            <a:extLst>
              <a:ext uri="{FF2B5EF4-FFF2-40B4-BE49-F238E27FC236}">
                <a16:creationId xmlns:a16="http://schemas.microsoft.com/office/drawing/2014/main" id="{97795A3E-698E-0866-A241-E366F037EACC}"/>
              </a:ext>
            </a:extLst>
          </p:cNvPr>
          <p:cNvPicPr>
            <a:picLocks noChangeAspect="1"/>
          </p:cNvPicPr>
          <p:nvPr/>
        </p:nvPicPr>
        <p:blipFill>
          <a:blip r:embed="rId4"/>
          <a:stretch>
            <a:fillRect/>
          </a:stretch>
        </p:blipFill>
        <p:spPr>
          <a:xfrm>
            <a:off x="8124831" y="4742656"/>
            <a:ext cx="3310915" cy="1891951"/>
          </a:xfrm>
          <a:prstGeom prst="rect">
            <a:avLst/>
          </a:prstGeom>
        </p:spPr>
      </p:pic>
    </p:spTree>
    <p:extLst>
      <p:ext uri="{BB962C8B-B14F-4D97-AF65-F5344CB8AC3E}">
        <p14:creationId xmlns:p14="http://schemas.microsoft.com/office/powerpoint/2010/main" val="417263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9125210" cy="815886"/>
          </a:xfrm>
          <a:prstGeom prst="rect">
            <a:avLst/>
          </a:prstGeom>
        </p:spPr>
        <p:txBody>
          <a:bodyPr>
            <a:normAutofit fontScale="90000"/>
          </a:bodyPr>
          <a:lstStyle>
            <a:lvl1pPr>
              <a:lnSpc>
                <a:spcPct val="100000"/>
              </a:lnSpc>
              <a:defRPr sz="2800" b="1">
                <a:latin typeface="Calibri" panose="020F0502020204030204" pitchFamily="34" charset="0"/>
                <a:cs typeface="Calibri" panose="020F0502020204030204" pitchFamily="34" charset="0"/>
              </a:defRPr>
            </a:lvl1pPr>
          </a:lstStyle>
          <a:p>
            <a:r>
              <a:rPr lang="en-US" u="sng" dirty="0">
                <a:solidFill>
                  <a:srgbClr val="FF0000"/>
                </a:solidFill>
                <a:latin typeface="Tw Cen MT" panose="020B0602020104020603" pitchFamily="34" charset="77"/>
              </a:rPr>
              <a:t>FACTEURS LIMITANT LA PRATIQUE DE L’EVALUATION DANS LE SECTEUR</a:t>
            </a: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838200" y="1253331"/>
            <a:ext cx="105156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pPr>
            <a:r>
              <a:rPr lang="fr-CI" sz="2400" dirty="0">
                <a:latin typeface="Calibri" panose="020F0502020204030204" pitchFamily="34" charset="0"/>
                <a:cs typeface="Times New Roman" panose="02020603050405020304" pitchFamily="18" charset="0"/>
              </a:rPr>
              <a:t>Ressources budgétaires trop limitées pour permettre un réel investissement dans l’évaluation</a:t>
            </a:r>
            <a:r>
              <a:rPr lang="fr-FR" sz="2400" dirty="0">
                <a:latin typeface="Calibri" panose="020F0502020204030204" pitchFamily="34" charset="0"/>
                <a:cs typeface="Times New Roman" panose="02020603050405020304" pitchFamily="18" charset="0"/>
              </a:rPr>
              <a:t> ;</a:t>
            </a:r>
          </a:p>
          <a:p>
            <a:pPr algn="just">
              <a:lnSpc>
                <a:spcPct val="107000"/>
              </a:lnSpc>
              <a:spcAft>
                <a:spcPts val="800"/>
              </a:spcAft>
            </a:pPr>
            <a:r>
              <a:rPr lang="fr-CI" sz="2400" dirty="0">
                <a:latin typeface="Calibri" panose="020F0502020204030204" pitchFamily="34" charset="0"/>
                <a:cs typeface="Times New Roman" panose="02020603050405020304" pitchFamily="18" charset="0"/>
              </a:rPr>
              <a:t>Peu d’investissement</a:t>
            </a:r>
            <a:r>
              <a:rPr lang="fr-CI" sz="1800" dirty="0">
                <a:effectLst/>
                <a:latin typeface="Calibri" panose="020F0502020204030204" pitchFamily="34" charset="0"/>
                <a:ea typeface="Calibri" panose="020F0502020204030204" pitchFamily="34" charset="0"/>
                <a:cs typeface="Times New Roman" panose="02020603050405020304" pitchFamily="18" charset="0"/>
              </a:rPr>
              <a:t> </a:t>
            </a:r>
            <a:r>
              <a:rPr lang="fr-CI" sz="2400" dirty="0">
                <a:latin typeface="Calibri" panose="020F0502020204030204" pitchFamily="34" charset="0"/>
                <a:cs typeface="Times New Roman" panose="02020603050405020304" pitchFamily="18" charset="0"/>
              </a:rPr>
              <a:t>dans les Ressources Humaines pour constituer une masse critique d’évaluateurs ;</a:t>
            </a:r>
          </a:p>
          <a:p>
            <a:pPr algn="just">
              <a:lnSpc>
                <a:spcPct val="107000"/>
              </a:lnSpc>
              <a:spcAft>
                <a:spcPts val="800"/>
              </a:spcAft>
            </a:pPr>
            <a:r>
              <a:rPr lang="fr-CI" sz="2400" dirty="0">
                <a:latin typeface="Calibri" panose="020F0502020204030204" pitchFamily="34" charset="0"/>
                <a:cs typeface="Times New Roman" panose="02020603050405020304" pitchFamily="18" charset="0"/>
              </a:rPr>
              <a:t>Quasi-inexistence d’évaluations financées sur ressources de l’Etat ;</a:t>
            </a:r>
          </a:p>
          <a:p>
            <a:pPr marL="0" indent="0" algn="just">
              <a:lnSpc>
                <a:spcPct val="107000"/>
              </a:lnSpc>
              <a:spcAft>
                <a:spcPts val="800"/>
              </a:spcAft>
              <a:buNone/>
            </a:pPr>
            <a:endParaRPr lang="fr-CI"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3245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9125210" cy="815886"/>
          </a:xfrm>
          <a:prstGeom prst="rect">
            <a:avLst/>
          </a:prstGeom>
        </p:spPr>
        <p:txBody>
          <a:bodyPr>
            <a:normAutofit fontScale="90000"/>
          </a:bodyPr>
          <a:lstStyle>
            <a:lvl1pPr>
              <a:lnSpc>
                <a:spcPct val="100000"/>
              </a:lnSpc>
              <a:defRPr sz="2800" b="1">
                <a:latin typeface="Calibri" panose="020F0502020204030204" pitchFamily="34" charset="0"/>
                <a:cs typeface="Calibri" panose="020F0502020204030204" pitchFamily="34" charset="0"/>
              </a:defRPr>
            </a:lvl1pPr>
          </a:lstStyle>
          <a:p>
            <a:r>
              <a:rPr lang="en-US" u="sng" dirty="0">
                <a:solidFill>
                  <a:srgbClr val="FF0000"/>
                </a:solidFill>
                <a:latin typeface="Tw Cen MT" panose="020B0602020104020603" pitchFamily="34" charset="77"/>
              </a:rPr>
              <a:t>SOLUTIONS ENVISAGEES POUR LA PRATIQUE DE L’EVALUATION DANS LE SECTEUR AGRICOLE</a:t>
            </a: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838200" y="1253330"/>
            <a:ext cx="10515600" cy="495696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pPr>
            <a:r>
              <a:rPr lang="fr-CI" sz="2400" dirty="0">
                <a:latin typeface="Calibri" panose="020F0502020204030204" pitchFamily="34" charset="0"/>
                <a:cs typeface="Times New Roman" panose="02020603050405020304" pitchFamily="18" charset="0"/>
              </a:rPr>
              <a:t>Disponibilité de ressources financières</a:t>
            </a:r>
            <a:r>
              <a:rPr lang="fr-FR" sz="2400" dirty="0">
                <a:latin typeface="Calibri" panose="020F0502020204030204" pitchFamily="34" charset="0"/>
                <a:cs typeface="Times New Roman" panose="02020603050405020304" pitchFamily="18" charset="0"/>
              </a:rPr>
              <a:t> pour la réalisation d’évaluation dans le secteur;</a:t>
            </a:r>
          </a:p>
          <a:p>
            <a:pPr algn="just">
              <a:lnSpc>
                <a:spcPct val="107000"/>
              </a:lnSpc>
              <a:spcAft>
                <a:spcPts val="800"/>
              </a:spcAft>
            </a:pPr>
            <a:r>
              <a:rPr lang="fr-CI" sz="2400" dirty="0">
                <a:latin typeface="Calibri" panose="020F0502020204030204" pitchFamily="34" charset="0"/>
                <a:cs typeface="Times New Roman" panose="02020603050405020304" pitchFamily="18" charset="0"/>
              </a:rPr>
              <a:t>Renforcement des capacités des acteurs pour créer une masse critique d’évaluateurs ;</a:t>
            </a:r>
          </a:p>
          <a:p>
            <a:pPr algn="just">
              <a:lnSpc>
                <a:spcPct val="107000"/>
              </a:lnSpc>
              <a:spcAft>
                <a:spcPts val="800"/>
              </a:spcAft>
            </a:pPr>
            <a:r>
              <a:rPr lang="fr-CI" sz="2400" dirty="0">
                <a:latin typeface="Calibri" panose="020F0502020204030204" pitchFamily="34" charset="0"/>
                <a:cs typeface="Times New Roman" panose="02020603050405020304" pitchFamily="18" charset="0"/>
              </a:rPr>
              <a:t>Opérationnalisation de la loi sur l’évaluation des politiques publiques afin d’assurer une meilleure appropriation de cette loi (Prise de décret et d’arrêtés d’application)</a:t>
            </a:r>
          </a:p>
          <a:p>
            <a:pPr algn="just">
              <a:lnSpc>
                <a:spcPct val="107000"/>
              </a:lnSpc>
              <a:spcAft>
                <a:spcPts val="800"/>
              </a:spcAft>
            </a:pPr>
            <a:r>
              <a:rPr lang="fr-CI" sz="2400" dirty="0">
                <a:latin typeface="Calibri" panose="020F0502020204030204" pitchFamily="34" charset="0"/>
                <a:cs typeface="Times New Roman" panose="02020603050405020304" pitchFamily="18" charset="0"/>
              </a:rPr>
              <a:t>Valorisation et utilisation des résultats obtenus de l’évaluation Peu d’investissement</a:t>
            </a:r>
            <a:r>
              <a:rPr lang="fr-CI" sz="1800" dirty="0">
                <a:effectLst/>
                <a:latin typeface="Calibri" panose="020F0502020204030204" pitchFamily="34" charset="0"/>
                <a:ea typeface="Calibri" panose="020F0502020204030204" pitchFamily="34" charset="0"/>
                <a:cs typeface="Times New Roman" panose="02020603050405020304" pitchFamily="18" charset="0"/>
              </a:rPr>
              <a:t> </a:t>
            </a:r>
            <a:r>
              <a:rPr lang="fr-CI" sz="2400" dirty="0">
                <a:latin typeface="Calibri" panose="020F0502020204030204" pitchFamily="34" charset="0"/>
                <a:cs typeface="Times New Roman" panose="02020603050405020304" pitchFamily="18" charset="0"/>
              </a:rPr>
              <a:t>dans les Ressources Humaines pour constituer une masse critique d’évaluateurs ;</a:t>
            </a:r>
          </a:p>
          <a:p>
            <a:pPr marL="0" indent="0" algn="just">
              <a:lnSpc>
                <a:spcPct val="107000"/>
              </a:lnSpc>
              <a:spcAft>
                <a:spcPts val="800"/>
              </a:spcAft>
              <a:buNone/>
            </a:pPr>
            <a:endParaRPr lang="fr-CI"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211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2E956-26EB-46A4-88A2-1267F8E54436}"/>
              </a:ext>
            </a:extLst>
          </p:cNvPr>
          <p:cNvSpPr>
            <a:spLocks noGrp="1"/>
          </p:cNvSpPr>
          <p:nvPr>
            <p:ph type="title"/>
          </p:nvPr>
        </p:nvSpPr>
        <p:spPr>
          <a:xfrm>
            <a:off x="4543425" y="2935882"/>
            <a:ext cx="3762376" cy="1325563"/>
          </a:xfrm>
        </p:spPr>
        <p:txBody>
          <a:bodyPr/>
          <a:lstStyle/>
          <a:p>
            <a:pPr algn="ctr"/>
            <a:r>
              <a:rPr lang="en-GB" dirty="0">
                <a:latin typeface="Tw Cen MT" panose="020B0602020104020603" pitchFamily="34" charset="0"/>
              </a:rPr>
              <a:t>MERCI</a:t>
            </a:r>
          </a:p>
        </p:txBody>
      </p:sp>
    </p:spTree>
    <p:extLst>
      <p:ext uri="{BB962C8B-B14F-4D97-AF65-F5344CB8AC3E}">
        <p14:creationId xmlns:p14="http://schemas.microsoft.com/office/powerpoint/2010/main" val="2860600500"/>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1DA4F4A995BF479E9488C37B756B51" ma:contentTypeVersion="8" ma:contentTypeDescription="Create a new document." ma:contentTypeScope="" ma:versionID="79ce3b18eeea16c8e5bc0f660afbc086">
  <xsd:schema xmlns:xsd="http://www.w3.org/2001/XMLSchema" xmlns:xs="http://www.w3.org/2001/XMLSchema" xmlns:p="http://schemas.microsoft.com/office/2006/metadata/properties" xmlns:ns2="cd5ca57e-aeff-4ea7-957c-ee39e8386d27" xmlns:ns3="9d5e6f84-5843-49cc-89a8-d7ee1a915182" targetNamespace="http://schemas.microsoft.com/office/2006/metadata/properties" ma:root="true" ma:fieldsID="2c09d4a8c476afae1dfa51d3cac8b136" ns2:_="" ns3:_="">
    <xsd:import namespace="cd5ca57e-aeff-4ea7-957c-ee39e8386d27"/>
    <xsd:import namespace="9d5e6f84-5843-49cc-89a8-d7ee1a915182"/>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5ca57e-aeff-4ea7-957c-ee39e8386d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5e6f84-5843-49cc-89a8-d7ee1a91518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6228fd1-6eef-40f4-b049-6e671a314f8d}" ma:internalName="TaxCatchAll" ma:showField="CatchAllData" ma:web="9d5e6f84-5843-49cc-89a8-d7ee1a9151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d5ca57e-aeff-4ea7-957c-ee39e8386d27">
      <Terms xmlns="http://schemas.microsoft.com/office/infopath/2007/PartnerControls"/>
    </lcf76f155ced4ddcb4097134ff3c332f>
    <TaxCatchAll xmlns="9d5e6f84-5843-49cc-89a8-d7ee1a915182" xsi:nil="true"/>
  </documentManagement>
</p:properties>
</file>

<file path=customXml/itemProps1.xml><?xml version="1.0" encoding="utf-8"?>
<ds:datastoreItem xmlns:ds="http://schemas.openxmlformats.org/officeDocument/2006/customXml" ds:itemID="{5152B77D-D6B1-4236-8033-09A6AAC46AE1}"/>
</file>

<file path=customXml/itemProps2.xml><?xml version="1.0" encoding="utf-8"?>
<ds:datastoreItem xmlns:ds="http://schemas.openxmlformats.org/officeDocument/2006/customXml" ds:itemID="{66320B34-3B3D-467F-B50E-DA7CAE26A877}">
  <ds:schemaRefs>
    <ds:schemaRef ds:uri="http://schemas.microsoft.com/sharepoint/v3/contenttype/forms"/>
  </ds:schemaRefs>
</ds:datastoreItem>
</file>

<file path=customXml/itemProps3.xml><?xml version="1.0" encoding="utf-8"?>
<ds:datastoreItem xmlns:ds="http://schemas.openxmlformats.org/officeDocument/2006/customXml" ds:itemID="{880BB25D-2FF7-4279-A760-140AD81464F0}">
  <ds:schemaRefs>
    <ds:schemaRef ds:uri="886166a3-992f-4008-8de6-167e651c6089"/>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4e3be297-026b-433e-a9e7-2f4cc54e0b8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189</TotalTime>
  <Words>326</Words>
  <Application>Microsoft Office PowerPoint</Application>
  <PresentationFormat>Grand écran</PresentationFormat>
  <Paragraphs>26</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Calibri Light</vt:lpstr>
      <vt:lpstr>Tw Cen MT</vt:lpstr>
      <vt:lpstr>Office Theme</vt:lpstr>
      <vt:lpstr>Présentation PowerPoint</vt:lpstr>
      <vt:lpstr> I CONTEXTE</vt:lpstr>
      <vt:lpstr>II CONDITIONS FAVORABLES  A UNE INSTITUTIONALISATION DE L’EVALUATION DANS LE SECTEUR GRICOLE </vt:lpstr>
      <vt:lpstr>FACTEURS LIMITANT LA PRATIQUE DE L’EVALUATION DANS LE SECTEUR</vt:lpstr>
      <vt:lpstr>SOLUTIONS ENVISAGEES POUR LA PRATIQUE DE L’EVALUATION DANS LE SECTEUR AGRICOLE</vt:lpstr>
      <vt:lpstr>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Yang Cheng</dc:creator>
  <cp:lastModifiedBy>Youssouf N'DIA</cp:lastModifiedBy>
  <cp:revision>13</cp:revision>
  <dcterms:created xsi:type="dcterms:W3CDTF">2022-05-05T16:01:45Z</dcterms:created>
  <dcterms:modified xsi:type="dcterms:W3CDTF">2022-10-24T16:31:02Z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0x010100DC1DA4F4A995BF479E9488C37B756B51</vt:lpwstr>
  </property>
  <property fmtid="{D5CDD505-2E9C-101B-9397-08002B2CF9AE}" pid="3" name="MediaServiceImageTags">
    <vt:lpwstr/>
  </property>
</Properties>
</file>