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5" r:id="rId5"/>
    <p:sldId id="257" r:id="rId6"/>
    <p:sldId id="276" r:id="rId7"/>
    <p:sldId id="277" r:id="rId8"/>
    <p:sldId id="278" r:id="rId9"/>
    <p:sldId id="279" r:id="rId10"/>
    <p:sldId id="28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  <a:srgbClr val="005493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7C6FF-226C-4370-A2C2-C1C2D9229C0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EF7F57-EC54-4533-A7C5-28FD507CD37E}">
      <dgm:prSet phldrT="[Texte]" custT="1"/>
      <dgm:spPr/>
      <dgm:t>
        <a:bodyPr/>
        <a:lstStyle/>
        <a:p>
          <a:endParaRPr lang="fr-FR" sz="1400" b="1" dirty="0"/>
        </a:p>
      </dgm:t>
    </dgm:pt>
    <dgm:pt modelId="{DEF26D72-BE10-4498-B0C7-A2CFDDFA076A}" type="parTrans" cxnId="{91D7FC01-BFCC-4CC7-B5CF-E02E7A82FD5A}">
      <dgm:prSet/>
      <dgm:spPr/>
      <dgm:t>
        <a:bodyPr/>
        <a:lstStyle/>
        <a:p>
          <a:endParaRPr lang="fr-FR" sz="1100"/>
        </a:p>
      </dgm:t>
    </dgm:pt>
    <dgm:pt modelId="{F013D60C-02B9-474A-8170-547D12807448}" type="sibTrans" cxnId="{91D7FC01-BFCC-4CC7-B5CF-E02E7A82FD5A}">
      <dgm:prSet/>
      <dgm:spPr/>
      <dgm:t>
        <a:bodyPr/>
        <a:lstStyle/>
        <a:p>
          <a:endParaRPr lang="fr-FR" sz="1100"/>
        </a:p>
      </dgm:t>
    </dgm:pt>
    <dgm:pt modelId="{7A3F9484-9723-4993-9C59-D26FDB827E22}">
      <dgm:prSet/>
      <dgm:spPr/>
      <dgm:t>
        <a:bodyPr/>
        <a:lstStyle/>
        <a:p>
          <a:endParaRPr lang="fr-FR" sz="1100"/>
        </a:p>
      </dgm:t>
    </dgm:pt>
    <dgm:pt modelId="{820DB21F-D8D6-4F1E-B132-541101B1FF42}" type="parTrans" cxnId="{291E7A35-0E46-4B69-A7C3-11D230625437}">
      <dgm:prSet/>
      <dgm:spPr/>
      <dgm:t>
        <a:bodyPr/>
        <a:lstStyle/>
        <a:p>
          <a:endParaRPr lang="fr-FR" sz="1100"/>
        </a:p>
      </dgm:t>
    </dgm:pt>
    <dgm:pt modelId="{79A9468A-01CA-4D15-A130-7B71D635DB14}" type="sibTrans" cxnId="{291E7A35-0E46-4B69-A7C3-11D230625437}">
      <dgm:prSet/>
      <dgm:spPr/>
      <dgm:t>
        <a:bodyPr/>
        <a:lstStyle/>
        <a:p>
          <a:endParaRPr lang="fr-FR" sz="1100"/>
        </a:p>
      </dgm:t>
    </dgm:pt>
    <dgm:pt modelId="{2B5A17B9-4227-418C-9FC9-54169EF26B72}">
      <dgm:prSet/>
      <dgm:spPr/>
      <dgm:t>
        <a:bodyPr/>
        <a:lstStyle/>
        <a:p>
          <a:endParaRPr lang="fr-FR" sz="1100" dirty="0"/>
        </a:p>
      </dgm:t>
    </dgm:pt>
    <dgm:pt modelId="{0FE47B75-EB9B-4571-80FA-96C0BAF87B8A}" type="parTrans" cxnId="{63DC1E01-A44A-409F-891D-87874CECDFA9}">
      <dgm:prSet/>
      <dgm:spPr/>
      <dgm:t>
        <a:bodyPr/>
        <a:lstStyle/>
        <a:p>
          <a:endParaRPr lang="fr-FR" sz="1100"/>
        </a:p>
      </dgm:t>
    </dgm:pt>
    <dgm:pt modelId="{DCD10341-AEEF-4041-8375-730536739C2A}" type="sibTrans" cxnId="{63DC1E01-A44A-409F-891D-87874CECDFA9}">
      <dgm:prSet/>
      <dgm:spPr/>
      <dgm:t>
        <a:bodyPr/>
        <a:lstStyle/>
        <a:p>
          <a:endParaRPr lang="fr-FR" sz="1100"/>
        </a:p>
      </dgm:t>
    </dgm:pt>
    <dgm:pt modelId="{5DA4A50D-FB4B-4E95-AE29-033627CCD263}">
      <dgm:prSet phldrT="[Texte]"/>
      <dgm:spPr/>
      <dgm:t>
        <a:bodyPr/>
        <a:lstStyle/>
        <a:p>
          <a:endParaRPr lang="fr-FR" sz="1100" dirty="0"/>
        </a:p>
      </dgm:t>
    </dgm:pt>
    <dgm:pt modelId="{AE78DBB2-F43E-4D44-B1E6-EBA9669DB69E}" type="parTrans" cxnId="{60650B97-D06A-48E0-AD1F-02AB2C412C5E}">
      <dgm:prSet/>
      <dgm:spPr/>
      <dgm:t>
        <a:bodyPr/>
        <a:lstStyle/>
        <a:p>
          <a:endParaRPr lang="fr-FR" sz="1100"/>
        </a:p>
      </dgm:t>
    </dgm:pt>
    <dgm:pt modelId="{6F4D9795-435A-4AC8-9D33-65A9B234AC41}" type="sibTrans" cxnId="{60650B97-D06A-48E0-AD1F-02AB2C412C5E}">
      <dgm:prSet/>
      <dgm:spPr/>
      <dgm:t>
        <a:bodyPr/>
        <a:lstStyle/>
        <a:p>
          <a:endParaRPr lang="fr-FR" sz="1100"/>
        </a:p>
      </dgm:t>
    </dgm:pt>
    <dgm:pt modelId="{E9CFE513-F81D-427B-A7C8-23F2940B8CFE}">
      <dgm:prSet phldrT="[Texte]"/>
      <dgm:spPr/>
      <dgm:t>
        <a:bodyPr/>
        <a:lstStyle/>
        <a:p>
          <a:endParaRPr lang="fr-FR" sz="1100"/>
        </a:p>
      </dgm:t>
    </dgm:pt>
    <dgm:pt modelId="{A1935CF0-CFDB-4725-89FC-DA7D4C45626C}" type="parTrans" cxnId="{99295898-0C0B-44F5-962F-11F9E3BC693C}">
      <dgm:prSet/>
      <dgm:spPr/>
      <dgm:t>
        <a:bodyPr/>
        <a:lstStyle/>
        <a:p>
          <a:endParaRPr lang="fr-FR" sz="1100"/>
        </a:p>
      </dgm:t>
    </dgm:pt>
    <dgm:pt modelId="{349AD846-C4AC-4409-B8B8-84146C39042B}" type="sibTrans" cxnId="{99295898-0C0B-44F5-962F-11F9E3BC693C}">
      <dgm:prSet/>
      <dgm:spPr/>
      <dgm:t>
        <a:bodyPr/>
        <a:lstStyle/>
        <a:p>
          <a:endParaRPr lang="fr-FR" sz="1100"/>
        </a:p>
      </dgm:t>
    </dgm:pt>
    <dgm:pt modelId="{E6D5E0E6-91A0-456B-9793-26377E3A2C73}">
      <dgm:prSet/>
      <dgm:spPr/>
      <dgm:t>
        <a:bodyPr/>
        <a:lstStyle/>
        <a:p>
          <a:endParaRPr lang="fr-FR" sz="1100" dirty="0"/>
        </a:p>
      </dgm:t>
    </dgm:pt>
    <dgm:pt modelId="{4AB77930-93CD-4479-9B91-E43556C6194D}" type="parTrans" cxnId="{D88B8F83-A6CB-4B64-80F3-655728BCC30D}">
      <dgm:prSet/>
      <dgm:spPr/>
      <dgm:t>
        <a:bodyPr/>
        <a:lstStyle/>
        <a:p>
          <a:endParaRPr lang="fr-FR" sz="1100"/>
        </a:p>
      </dgm:t>
    </dgm:pt>
    <dgm:pt modelId="{9C7F3C58-F00D-4A0F-B60F-886A3AE24815}" type="sibTrans" cxnId="{D88B8F83-A6CB-4B64-80F3-655728BCC30D}">
      <dgm:prSet/>
      <dgm:spPr/>
      <dgm:t>
        <a:bodyPr/>
        <a:lstStyle/>
        <a:p>
          <a:endParaRPr lang="fr-FR" sz="1100"/>
        </a:p>
      </dgm:t>
    </dgm:pt>
    <dgm:pt modelId="{051B9C61-A68D-4B1E-9EF1-428F7AABA116}">
      <dgm:prSet phldrT="[Texte]" custT="1"/>
      <dgm:spPr/>
      <dgm:t>
        <a:bodyPr/>
        <a:lstStyle/>
        <a:p>
          <a:endParaRPr lang="fr-FR" sz="1100" dirty="0"/>
        </a:p>
      </dgm:t>
    </dgm:pt>
    <dgm:pt modelId="{CEC36D1B-1B69-4EE5-AFB6-70ACA6F2BF80}" type="parTrans" cxnId="{7E121DAF-284E-49CF-9BC5-B54AF63C4A6C}">
      <dgm:prSet/>
      <dgm:spPr/>
      <dgm:t>
        <a:bodyPr/>
        <a:lstStyle/>
        <a:p>
          <a:endParaRPr lang="fr-FR" sz="1100"/>
        </a:p>
      </dgm:t>
    </dgm:pt>
    <dgm:pt modelId="{3FA07198-82A6-4865-901D-76AD233BD3AE}" type="sibTrans" cxnId="{7E121DAF-284E-49CF-9BC5-B54AF63C4A6C}">
      <dgm:prSet/>
      <dgm:spPr/>
      <dgm:t>
        <a:bodyPr/>
        <a:lstStyle/>
        <a:p>
          <a:endParaRPr lang="fr-FR" sz="1100"/>
        </a:p>
      </dgm:t>
    </dgm:pt>
    <dgm:pt modelId="{27AB94E8-234B-4A17-9190-91AC0452856A}">
      <dgm:prSet phldrT="[Texte]"/>
      <dgm:spPr/>
      <dgm:t>
        <a:bodyPr/>
        <a:lstStyle/>
        <a:p>
          <a:endParaRPr lang="fr-FR" sz="1100"/>
        </a:p>
      </dgm:t>
    </dgm:pt>
    <dgm:pt modelId="{0B8043DA-1A09-43A0-8302-3EE9F4D56C2D}" type="parTrans" cxnId="{F92A0A3C-6C75-41C5-92ED-B76F7EEF228C}">
      <dgm:prSet/>
      <dgm:spPr/>
      <dgm:t>
        <a:bodyPr/>
        <a:lstStyle/>
        <a:p>
          <a:endParaRPr lang="fr-FR" sz="1100"/>
        </a:p>
      </dgm:t>
    </dgm:pt>
    <dgm:pt modelId="{C73749A1-D767-4303-952A-A7B4AAA4C914}" type="sibTrans" cxnId="{F92A0A3C-6C75-41C5-92ED-B76F7EEF228C}">
      <dgm:prSet/>
      <dgm:spPr/>
      <dgm:t>
        <a:bodyPr/>
        <a:lstStyle/>
        <a:p>
          <a:endParaRPr lang="fr-FR" sz="1100"/>
        </a:p>
      </dgm:t>
    </dgm:pt>
    <dgm:pt modelId="{B6F17625-092F-4194-A4B9-BE0AAC08DA9A}">
      <dgm:prSet phldrT="[Texte]" custT="1"/>
      <dgm:spPr/>
      <dgm:t>
        <a:bodyPr/>
        <a:lstStyle/>
        <a:p>
          <a:endParaRPr lang="fr-FR" sz="1400" b="1" dirty="0"/>
        </a:p>
      </dgm:t>
    </dgm:pt>
    <dgm:pt modelId="{F5210625-DD33-41E5-966D-7449CF7C22C5}" type="parTrans" cxnId="{74633E97-2CC8-4A99-968E-A176E0B73E59}">
      <dgm:prSet/>
      <dgm:spPr/>
      <dgm:t>
        <a:bodyPr/>
        <a:lstStyle/>
        <a:p>
          <a:endParaRPr lang="fr-FR" sz="1100"/>
        </a:p>
      </dgm:t>
    </dgm:pt>
    <dgm:pt modelId="{5CD83FB0-AD84-4EC2-8F04-0D0465A06773}" type="sibTrans" cxnId="{74633E97-2CC8-4A99-968E-A176E0B73E59}">
      <dgm:prSet/>
      <dgm:spPr/>
      <dgm:t>
        <a:bodyPr/>
        <a:lstStyle/>
        <a:p>
          <a:endParaRPr lang="fr-FR" sz="1100"/>
        </a:p>
      </dgm:t>
    </dgm:pt>
    <dgm:pt modelId="{7195421D-B1D7-4841-9231-32D8F5D0B35C}">
      <dgm:prSet phldrT="[Texte]"/>
      <dgm:spPr/>
      <dgm:t>
        <a:bodyPr/>
        <a:lstStyle/>
        <a:p>
          <a:endParaRPr lang="fr-FR" sz="1100"/>
        </a:p>
      </dgm:t>
    </dgm:pt>
    <dgm:pt modelId="{F3E0C1F5-68FE-4C9E-9FDC-7BE157C27402}" type="parTrans" cxnId="{8A265341-1D26-48BD-AB95-9D2E237F1C13}">
      <dgm:prSet/>
      <dgm:spPr/>
      <dgm:t>
        <a:bodyPr/>
        <a:lstStyle/>
        <a:p>
          <a:endParaRPr lang="fr-FR" sz="1100"/>
        </a:p>
      </dgm:t>
    </dgm:pt>
    <dgm:pt modelId="{2EA41ED0-4741-4A76-BF34-6CE069100D60}" type="sibTrans" cxnId="{8A265341-1D26-48BD-AB95-9D2E237F1C13}">
      <dgm:prSet/>
      <dgm:spPr/>
      <dgm:t>
        <a:bodyPr/>
        <a:lstStyle/>
        <a:p>
          <a:endParaRPr lang="fr-FR" sz="1100"/>
        </a:p>
      </dgm:t>
    </dgm:pt>
    <dgm:pt modelId="{6FB02071-D3BD-4190-BFD1-E89039C56448}">
      <dgm:prSet phldrT="[Texte]"/>
      <dgm:spPr/>
      <dgm:t>
        <a:bodyPr/>
        <a:lstStyle/>
        <a:p>
          <a:endParaRPr lang="fr-FR" sz="1100" dirty="0"/>
        </a:p>
      </dgm:t>
    </dgm:pt>
    <dgm:pt modelId="{2D7B37DF-1F7C-4679-9F3B-6D47A6734098}" type="parTrans" cxnId="{B9F28CB8-0241-4FE0-A493-56710E83ACD1}">
      <dgm:prSet/>
      <dgm:spPr/>
      <dgm:t>
        <a:bodyPr/>
        <a:lstStyle/>
        <a:p>
          <a:endParaRPr lang="fr-FR" sz="1100"/>
        </a:p>
      </dgm:t>
    </dgm:pt>
    <dgm:pt modelId="{FF3D420D-C1FF-4E9F-A801-3B68A79BBEC2}" type="sibTrans" cxnId="{B9F28CB8-0241-4FE0-A493-56710E83ACD1}">
      <dgm:prSet/>
      <dgm:spPr/>
      <dgm:t>
        <a:bodyPr/>
        <a:lstStyle/>
        <a:p>
          <a:endParaRPr lang="fr-FR" sz="1100"/>
        </a:p>
      </dgm:t>
    </dgm:pt>
    <dgm:pt modelId="{88FEEECE-CDA3-44B6-9405-F73339B69E76}">
      <dgm:prSet phldrT="[Texte]" custT="1"/>
      <dgm:spPr/>
      <dgm:t>
        <a:bodyPr/>
        <a:lstStyle/>
        <a:p>
          <a:endParaRPr lang="fr-FR" sz="1400" dirty="0"/>
        </a:p>
      </dgm:t>
    </dgm:pt>
    <dgm:pt modelId="{1A1F41B7-891C-4824-8AB4-DEA642D578C0}" type="sibTrans" cxnId="{43679288-2892-4806-BA19-7A013756246D}">
      <dgm:prSet/>
      <dgm:spPr/>
      <dgm:t>
        <a:bodyPr/>
        <a:lstStyle/>
        <a:p>
          <a:endParaRPr lang="fr-FR" sz="1100"/>
        </a:p>
      </dgm:t>
    </dgm:pt>
    <dgm:pt modelId="{23DFAD71-9239-46DE-AB10-BB9C67597803}" type="parTrans" cxnId="{43679288-2892-4806-BA19-7A013756246D}">
      <dgm:prSet/>
      <dgm:spPr/>
      <dgm:t>
        <a:bodyPr/>
        <a:lstStyle/>
        <a:p>
          <a:endParaRPr lang="fr-FR" sz="1100"/>
        </a:p>
      </dgm:t>
    </dgm:pt>
    <dgm:pt modelId="{01A4EF39-02FD-4959-94DF-3CF5DDC1E6AE}">
      <dgm:prSet phldrT="[Texte]" custT="1"/>
      <dgm:spPr/>
      <dgm:t>
        <a:bodyPr/>
        <a:lstStyle/>
        <a:p>
          <a:endParaRPr lang="fr-FR" sz="1400" b="1" dirty="0"/>
        </a:p>
      </dgm:t>
    </dgm:pt>
    <dgm:pt modelId="{8241E67E-8BBC-42EA-9781-A80B0B687A4B}" type="sibTrans" cxnId="{3F8F669F-BB19-4535-B94F-A183EF26544F}">
      <dgm:prSet/>
      <dgm:spPr/>
      <dgm:t>
        <a:bodyPr/>
        <a:lstStyle/>
        <a:p>
          <a:endParaRPr lang="fr-FR" sz="1100"/>
        </a:p>
      </dgm:t>
    </dgm:pt>
    <dgm:pt modelId="{CB01638B-2448-4EE3-AE04-C32F25959025}" type="parTrans" cxnId="{3F8F669F-BB19-4535-B94F-A183EF26544F}">
      <dgm:prSet/>
      <dgm:spPr/>
      <dgm:t>
        <a:bodyPr/>
        <a:lstStyle/>
        <a:p>
          <a:endParaRPr lang="fr-FR" sz="1100"/>
        </a:p>
      </dgm:t>
    </dgm:pt>
    <dgm:pt modelId="{6E0DB6D3-3AA5-4359-8A9F-4943FF9E3DDF}" type="pres">
      <dgm:prSet presAssocID="{8297C6FF-226C-4370-A2C2-C1C2D9229C00}" presName="arrowDiagram" presStyleCnt="0">
        <dgm:presLayoutVars>
          <dgm:chMax val="5"/>
          <dgm:dir/>
          <dgm:resizeHandles val="exact"/>
        </dgm:presLayoutVars>
      </dgm:prSet>
      <dgm:spPr/>
    </dgm:pt>
    <dgm:pt modelId="{66C8C639-6B21-4F8C-93C5-E64FD9442E08}" type="pres">
      <dgm:prSet presAssocID="{8297C6FF-226C-4370-A2C2-C1C2D9229C00}" presName="arrow" presStyleLbl="bgShp" presStyleIdx="0" presStyleCnt="1" custScaleX="100000" custScaleY="121459" custLinFactNeighborX="6728" custLinFactNeighborY="7111"/>
      <dgm:spPr/>
    </dgm:pt>
    <dgm:pt modelId="{FE436A8B-C8C1-4D27-87FB-DBFF58B82C19}" type="pres">
      <dgm:prSet presAssocID="{8297C6FF-226C-4370-A2C2-C1C2D9229C00}" presName="arrowDiagram5" presStyleCnt="0"/>
      <dgm:spPr/>
    </dgm:pt>
    <dgm:pt modelId="{E43CE502-6003-4D16-8BEA-E0ACC96805F5}" type="pres">
      <dgm:prSet presAssocID="{0BEF7F57-EC54-4533-A7C5-28FD507CD37E}" presName="bullet5a" presStyleLbl="node1" presStyleIdx="0" presStyleCnt="5" custLinFactX="140727" custLinFactNeighborX="200000" custLinFactNeighborY="4827"/>
      <dgm:spPr/>
    </dgm:pt>
    <dgm:pt modelId="{5C5939C0-708F-47F8-B311-0D8EBBB5DD2C}" type="pres">
      <dgm:prSet presAssocID="{0BEF7F57-EC54-4533-A7C5-28FD507CD37E}" presName="textBox5a" presStyleLbl="revTx" presStyleIdx="0" presStyleCnt="5" custScaleX="228298" custLinFactNeighborX="-86741" custLinFactNeighborY="2745">
        <dgm:presLayoutVars>
          <dgm:bulletEnabled val="1"/>
        </dgm:presLayoutVars>
      </dgm:prSet>
      <dgm:spPr/>
    </dgm:pt>
    <dgm:pt modelId="{396C8F26-91E7-4719-9B39-44809B5932A6}" type="pres">
      <dgm:prSet presAssocID="{88FEEECE-CDA3-44B6-9405-F73339B69E76}" presName="bullet5b" presStyleLbl="node1" presStyleIdx="1" presStyleCnt="5" custLinFactX="64955" custLinFactNeighborX="100000" custLinFactNeighborY="29554"/>
      <dgm:spPr/>
    </dgm:pt>
    <dgm:pt modelId="{EE5EC9B9-3403-414E-B6E7-B8164ACF19E2}" type="pres">
      <dgm:prSet presAssocID="{88FEEECE-CDA3-44B6-9405-F73339B69E76}" presName="textBox5b" presStyleLbl="revTx" presStyleIdx="1" presStyleCnt="5" custScaleX="136365" custScaleY="24332" custLinFactNeighborX="-28493" custLinFactNeighborY="-14967">
        <dgm:presLayoutVars>
          <dgm:bulletEnabled val="1"/>
        </dgm:presLayoutVars>
      </dgm:prSet>
      <dgm:spPr/>
    </dgm:pt>
    <dgm:pt modelId="{9E962AF7-8EBF-417A-8445-E06FE30F4C0A}" type="pres">
      <dgm:prSet presAssocID="{01A4EF39-02FD-4959-94DF-3CF5DDC1E6AE}" presName="bullet5c" presStyleLbl="node1" presStyleIdx="2" presStyleCnt="5" custLinFactNeighborX="94277" custLinFactNeighborY="5459"/>
      <dgm:spPr/>
    </dgm:pt>
    <dgm:pt modelId="{7CED1965-CA09-4236-86D3-EF935C13DE42}" type="pres">
      <dgm:prSet presAssocID="{01A4EF39-02FD-4959-94DF-3CF5DDC1E6AE}" presName="textBox5c" presStyleLbl="revTx" presStyleIdx="2" presStyleCnt="5" custScaleX="146449" custScaleY="55088" custLinFactNeighborX="-85011" custLinFactNeighborY="670">
        <dgm:presLayoutVars>
          <dgm:bulletEnabled val="1"/>
        </dgm:presLayoutVars>
      </dgm:prSet>
      <dgm:spPr/>
    </dgm:pt>
    <dgm:pt modelId="{4747CCFD-2A83-48DB-9C1D-5E515FB8E717}" type="pres">
      <dgm:prSet presAssocID="{051B9C61-A68D-4B1E-9EF1-428F7AABA116}" presName="bullet5d" presStyleLbl="node1" presStyleIdx="3" presStyleCnt="5" custLinFactNeighborX="76245" custLinFactNeighborY="-40794"/>
      <dgm:spPr/>
    </dgm:pt>
    <dgm:pt modelId="{A4240074-5B67-4308-AAE0-34FF93D92D8C}" type="pres">
      <dgm:prSet presAssocID="{051B9C61-A68D-4B1E-9EF1-428F7AABA116}" presName="textBox5d" presStyleLbl="revTx" presStyleIdx="3" presStyleCnt="5" custScaleX="123124" custScaleY="18432" custLinFactNeighborX="-24444" custLinFactNeighborY="-17646">
        <dgm:presLayoutVars>
          <dgm:bulletEnabled val="1"/>
        </dgm:presLayoutVars>
      </dgm:prSet>
      <dgm:spPr/>
    </dgm:pt>
    <dgm:pt modelId="{76DD9457-F620-45E7-B9A9-B567431D4BAC}" type="pres">
      <dgm:prSet presAssocID="{B6F17625-092F-4194-A4B9-BE0AAC08DA9A}" presName="bullet5e" presStyleLbl="node1" presStyleIdx="4" presStyleCnt="5" custLinFactNeighborX="73192" custLinFactNeighborY="-69541"/>
      <dgm:spPr/>
    </dgm:pt>
    <dgm:pt modelId="{FB55A9B2-2915-4B3A-AAE2-63BFF23D7E61}" type="pres">
      <dgm:prSet presAssocID="{B6F17625-092F-4194-A4B9-BE0AAC08DA9A}" presName="textBox5e" presStyleLbl="revTx" presStyleIdx="4" presStyleCnt="5" custScaleX="180145" custScaleY="20166" custLinFactNeighborX="-29764" custLinFactNeighborY="-7536">
        <dgm:presLayoutVars>
          <dgm:bulletEnabled val="1"/>
        </dgm:presLayoutVars>
      </dgm:prSet>
      <dgm:spPr/>
    </dgm:pt>
  </dgm:ptLst>
  <dgm:cxnLst>
    <dgm:cxn modelId="{63DC1E01-A44A-409F-891D-87874CECDFA9}" srcId="{8297C6FF-226C-4370-A2C2-C1C2D9229C00}" destId="{2B5A17B9-4227-418C-9FC9-54169EF26B72}" srcOrd="7" destOrd="0" parTransId="{0FE47B75-EB9B-4571-80FA-96C0BAF87B8A}" sibTransId="{DCD10341-AEEF-4041-8375-730536739C2A}"/>
    <dgm:cxn modelId="{91D7FC01-BFCC-4CC7-B5CF-E02E7A82FD5A}" srcId="{8297C6FF-226C-4370-A2C2-C1C2D9229C00}" destId="{0BEF7F57-EC54-4533-A7C5-28FD507CD37E}" srcOrd="0" destOrd="0" parTransId="{DEF26D72-BE10-4498-B0C7-A2CFDDFA076A}" sibTransId="{F013D60C-02B9-474A-8170-547D12807448}"/>
    <dgm:cxn modelId="{1474AB30-9991-4E1D-9ADB-1E1BC7FD365C}" type="presOf" srcId="{051B9C61-A68D-4B1E-9EF1-428F7AABA116}" destId="{A4240074-5B67-4308-AAE0-34FF93D92D8C}" srcOrd="0" destOrd="0" presId="urn:microsoft.com/office/officeart/2005/8/layout/arrow2"/>
    <dgm:cxn modelId="{291E7A35-0E46-4B69-A7C3-11D230625437}" srcId="{8297C6FF-226C-4370-A2C2-C1C2D9229C00}" destId="{7A3F9484-9723-4993-9C59-D26FDB827E22}" srcOrd="6" destOrd="0" parTransId="{820DB21F-D8D6-4F1E-B132-541101B1FF42}" sibTransId="{79A9468A-01CA-4D15-A130-7B71D635DB14}"/>
    <dgm:cxn modelId="{F92A0A3C-6C75-41C5-92ED-B76F7EEF228C}" srcId="{8297C6FF-226C-4370-A2C2-C1C2D9229C00}" destId="{27AB94E8-234B-4A17-9190-91AC0452856A}" srcOrd="10" destOrd="0" parTransId="{0B8043DA-1A09-43A0-8302-3EE9F4D56C2D}" sibTransId="{C73749A1-D767-4303-952A-A7B4AAA4C914}"/>
    <dgm:cxn modelId="{8A265341-1D26-48BD-AB95-9D2E237F1C13}" srcId="{8297C6FF-226C-4370-A2C2-C1C2D9229C00}" destId="{7195421D-B1D7-4841-9231-32D8F5D0B35C}" srcOrd="11" destOrd="0" parTransId="{F3E0C1F5-68FE-4C9E-9FDC-7BE157C27402}" sibTransId="{2EA41ED0-4741-4A76-BF34-6CE069100D60}"/>
    <dgm:cxn modelId="{8A9CC36D-2C57-456B-A48C-6A9D7A3E7DC9}" type="presOf" srcId="{B6F17625-092F-4194-A4B9-BE0AAC08DA9A}" destId="{FB55A9B2-2915-4B3A-AAE2-63BFF23D7E61}" srcOrd="0" destOrd="0" presId="urn:microsoft.com/office/officeart/2005/8/layout/arrow2"/>
    <dgm:cxn modelId="{D88B8F83-A6CB-4B64-80F3-655728BCC30D}" srcId="{8297C6FF-226C-4370-A2C2-C1C2D9229C00}" destId="{E6D5E0E6-91A0-456B-9793-26377E3A2C73}" srcOrd="9" destOrd="0" parTransId="{4AB77930-93CD-4479-9B91-E43556C6194D}" sibTransId="{9C7F3C58-F00D-4A0F-B60F-886A3AE24815}"/>
    <dgm:cxn modelId="{43679288-2892-4806-BA19-7A013756246D}" srcId="{8297C6FF-226C-4370-A2C2-C1C2D9229C00}" destId="{88FEEECE-CDA3-44B6-9405-F73339B69E76}" srcOrd="1" destOrd="0" parTransId="{23DFAD71-9239-46DE-AB10-BB9C67597803}" sibTransId="{1A1F41B7-891C-4824-8AB4-DEA642D578C0}"/>
    <dgm:cxn modelId="{60650B97-D06A-48E0-AD1F-02AB2C412C5E}" srcId="{8297C6FF-226C-4370-A2C2-C1C2D9229C00}" destId="{5DA4A50D-FB4B-4E95-AE29-033627CCD263}" srcOrd="5" destOrd="0" parTransId="{AE78DBB2-F43E-4D44-B1E6-EBA9669DB69E}" sibTransId="{6F4D9795-435A-4AC8-9D33-65A9B234AC41}"/>
    <dgm:cxn modelId="{74633E97-2CC8-4A99-968E-A176E0B73E59}" srcId="{8297C6FF-226C-4370-A2C2-C1C2D9229C00}" destId="{B6F17625-092F-4194-A4B9-BE0AAC08DA9A}" srcOrd="4" destOrd="0" parTransId="{F5210625-DD33-41E5-966D-7449CF7C22C5}" sibTransId="{5CD83FB0-AD84-4EC2-8F04-0D0465A06773}"/>
    <dgm:cxn modelId="{99295898-0C0B-44F5-962F-11F9E3BC693C}" srcId="{8297C6FF-226C-4370-A2C2-C1C2D9229C00}" destId="{E9CFE513-F81D-427B-A7C8-23F2940B8CFE}" srcOrd="8" destOrd="0" parTransId="{A1935CF0-CFDB-4725-89FC-DA7D4C45626C}" sibTransId="{349AD846-C4AC-4409-B8B8-84146C39042B}"/>
    <dgm:cxn modelId="{E7748A9B-D9DF-4F4E-BD12-596C9EA1591D}" type="presOf" srcId="{8297C6FF-226C-4370-A2C2-C1C2D9229C00}" destId="{6E0DB6D3-3AA5-4359-8A9F-4943FF9E3DDF}" srcOrd="0" destOrd="0" presId="urn:microsoft.com/office/officeart/2005/8/layout/arrow2"/>
    <dgm:cxn modelId="{3F8F669F-BB19-4535-B94F-A183EF26544F}" srcId="{8297C6FF-226C-4370-A2C2-C1C2D9229C00}" destId="{01A4EF39-02FD-4959-94DF-3CF5DDC1E6AE}" srcOrd="2" destOrd="0" parTransId="{CB01638B-2448-4EE3-AE04-C32F25959025}" sibTransId="{8241E67E-8BBC-42EA-9781-A80B0B687A4B}"/>
    <dgm:cxn modelId="{C06041AD-C63D-4AEB-9627-C8F4646EF89E}" type="presOf" srcId="{88FEEECE-CDA3-44B6-9405-F73339B69E76}" destId="{EE5EC9B9-3403-414E-B6E7-B8164ACF19E2}" srcOrd="0" destOrd="0" presId="urn:microsoft.com/office/officeart/2005/8/layout/arrow2"/>
    <dgm:cxn modelId="{7E121DAF-284E-49CF-9BC5-B54AF63C4A6C}" srcId="{8297C6FF-226C-4370-A2C2-C1C2D9229C00}" destId="{051B9C61-A68D-4B1E-9EF1-428F7AABA116}" srcOrd="3" destOrd="0" parTransId="{CEC36D1B-1B69-4EE5-AFB6-70ACA6F2BF80}" sibTransId="{3FA07198-82A6-4865-901D-76AD233BD3AE}"/>
    <dgm:cxn modelId="{B9F28CB8-0241-4FE0-A493-56710E83ACD1}" srcId="{8297C6FF-226C-4370-A2C2-C1C2D9229C00}" destId="{6FB02071-D3BD-4190-BFD1-E89039C56448}" srcOrd="12" destOrd="0" parTransId="{2D7B37DF-1F7C-4679-9F3B-6D47A6734098}" sibTransId="{FF3D420D-C1FF-4E9F-A801-3B68A79BBEC2}"/>
    <dgm:cxn modelId="{337861D0-9AF6-4CBF-A0DB-6B73EA1FC296}" type="presOf" srcId="{0BEF7F57-EC54-4533-A7C5-28FD507CD37E}" destId="{5C5939C0-708F-47F8-B311-0D8EBBB5DD2C}" srcOrd="0" destOrd="0" presId="urn:microsoft.com/office/officeart/2005/8/layout/arrow2"/>
    <dgm:cxn modelId="{0068D4ED-92AF-4B7C-83B2-25CB8E1C6766}" type="presOf" srcId="{01A4EF39-02FD-4959-94DF-3CF5DDC1E6AE}" destId="{7CED1965-CA09-4236-86D3-EF935C13DE42}" srcOrd="0" destOrd="0" presId="urn:microsoft.com/office/officeart/2005/8/layout/arrow2"/>
    <dgm:cxn modelId="{5C3A06CC-D0B0-48A8-B71A-71D2A04D1952}" type="presParOf" srcId="{6E0DB6D3-3AA5-4359-8A9F-4943FF9E3DDF}" destId="{66C8C639-6B21-4F8C-93C5-E64FD9442E08}" srcOrd="0" destOrd="0" presId="urn:microsoft.com/office/officeart/2005/8/layout/arrow2"/>
    <dgm:cxn modelId="{A6EEAFAF-AB70-43B7-BB0C-21B8A64F22C1}" type="presParOf" srcId="{6E0DB6D3-3AA5-4359-8A9F-4943FF9E3DDF}" destId="{FE436A8B-C8C1-4D27-87FB-DBFF58B82C19}" srcOrd="1" destOrd="0" presId="urn:microsoft.com/office/officeart/2005/8/layout/arrow2"/>
    <dgm:cxn modelId="{A768CBE7-9FE7-448C-A958-DFBEDCE2599B}" type="presParOf" srcId="{FE436A8B-C8C1-4D27-87FB-DBFF58B82C19}" destId="{E43CE502-6003-4D16-8BEA-E0ACC96805F5}" srcOrd="0" destOrd="0" presId="urn:microsoft.com/office/officeart/2005/8/layout/arrow2"/>
    <dgm:cxn modelId="{A470F969-D5B6-4934-8C32-AE4D87D1D30D}" type="presParOf" srcId="{FE436A8B-C8C1-4D27-87FB-DBFF58B82C19}" destId="{5C5939C0-708F-47F8-B311-0D8EBBB5DD2C}" srcOrd="1" destOrd="0" presId="urn:microsoft.com/office/officeart/2005/8/layout/arrow2"/>
    <dgm:cxn modelId="{C4110A0E-A4DD-4ACD-BB52-8B571B36BFF1}" type="presParOf" srcId="{FE436A8B-C8C1-4D27-87FB-DBFF58B82C19}" destId="{396C8F26-91E7-4719-9B39-44809B5932A6}" srcOrd="2" destOrd="0" presId="urn:microsoft.com/office/officeart/2005/8/layout/arrow2"/>
    <dgm:cxn modelId="{CA795B7C-2CF9-4CC3-AD62-F7E134F272B1}" type="presParOf" srcId="{FE436A8B-C8C1-4D27-87FB-DBFF58B82C19}" destId="{EE5EC9B9-3403-414E-B6E7-B8164ACF19E2}" srcOrd="3" destOrd="0" presId="urn:microsoft.com/office/officeart/2005/8/layout/arrow2"/>
    <dgm:cxn modelId="{4F9A46CE-1983-4BB9-B701-DB2B07C2E711}" type="presParOf" srcId="{FE436A8B-C8C1-4D27-87FB-DBFF58B82C19}" destId="{9E962AF7-8EBF-417A-8445-E06FE30F4C0A}" srcOrd="4" destOrd="0" presId="urn:microsoft.com/office/officeart/2005/8/layout/arrow2"/>
    <dgm:cxn modelId="{93DB1F6E-F618-417B-873B-9BF746DFD347}" type="presParOf" srcId="{FE436A8B-C8C1-4D27-87FB-DBFF58B82C19}" destId="{7CED1965-CA09-4236-86D3-EF935C13DE42}" srcOrd="5" destOrd="0" presId="urn:microsoft.com/office/officeart/2005/8/layout/arrow2"/>
    <dgm:cxn modelId="{581AD53C-3B60-46CB-A028-7F06DEB9F606}" type="presParOf" srcId="{FE436A8B-C8C1-4D27-87FB-DBFF58B82C19}" destId="{4747CCFD-2A83-48DB-9C1D-5E515FB8E717}" srcOrd="6" destOrd="0" presId="urn:microsoft.com/office/officeart/2005/8/layout/arrow2"/>
    <dgm:cxn modelId="{8FD68049-72C3-49F9-BF0A-E7F504F78B99}" type="presParOf" srcId="{FE436A8B-C8C1-4D27-87FB-DBFF58B82C19}" destId="{A4240074-5B67-4308-AAE0-34FF93D92D8C}" srcOrd="7" destOrd="0" presId="urn:microsoft.com/office/officeart/2005/8/layout/arrow2"/>
    <dgm:cxn modelId="{0CD7B43B-F971-414C-8F61-0711AFB4970D}" type="presParOf" srcId="{FE436A8B-C8C1-4D27-87FB-DBFF58B82C19}" destId="{76DD9457-F620-45E7-B9A9-B567431D4BAC}" srcOrd="8" destOrd="0" presId="urn:microsoft.com/office/officeart/2005/8/layout/arrow2"/>
    <dgm:cxn modelId="{2D28853A-9680-4DFF-B481-8325929034D6}" type="presParOf" srcId="{FE436A8B-C8C1-4D27-87FB-DBFF58B82C19}" destId="{FB55A9B2-2915-4B3A-AAE2-63BFF23D7E6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8C639-6B21-4F8C-93C5-E64FD9442E08}">
      <dsp:nvSpPr>
        <dsp:cNvPr id="0" name=""/>
        <dsp:cNvSpPr/>
      </dsp:nvSpPr>
      <dsp:spPr>
        <a:xfrm>
          <a:off x="1300782" y="-444578"/>
          <a:ext cx="6629632" cy="503267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CE502-6003-4D16-8BEA-E0ACC96805F5}">
      <dsp:nvSpPr>
        <dsp:cNvPr id="0" name=""/>
        <dsp:cNvSpPr/>
      </dsp:nvSpPr>
      <dsp:spPr>
        <a:xfrm>
          <a:off x="2027305" y="3088481"/>
          <a:ext cx="152481" cy="152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939C0-708F-47F8-B311-0D8EBBB5DD2C}">
      <dsp:nvSpPr>
        <dsp:cNvPr id="0" name=""/>
        <dsp:cNvSpPr/>
      </dsp:nvSpPr>
      <dsp:spPr>
        <a:xfrm>
          <a:off x="273548" y="3157362"/>
          <a:ext cx="1982726" cy="98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273548" y="3157362"/>
        <a:ext cx="1982726" cy="986157"/>
      </dsp:txXfrm>
    </dsp:sp>
    <dsp:sp modelId="{396C8F26-91E7-4719-9B39-44809B5932A6}">
      <dsp:nvSpPr>
        <dsp:cNvPr id="0" name=""/>
        <dsp:cNvSpPr/>
      </dsp:nvSpPr>
      <dsp:spPr>
        <a:xfrm>
          <a:off x="2726841" y="2358587"/>
          <a:ext cx="238666" cy="238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EC9B9-3403-414E-B6E7-B8164ACF19E2}">
      <dsp:nvSpPr>
        <dsp:cNvPr id="0" name=""/>
        <dsp:cNvSpPr/>
      </dsp:nvSpPr>
      <dsp:spPr>
        <a:xfrm>
          <a:off x="1938809" y="2804387"/>
          <a:ext cx="1500722" cy="42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1938809" y="2804387"/>
        <a:ext cx="1500722" cy="422436"/>
      </dsp:txXfrm>
    </dsp:sp>
    <dsp:sp modelId="{9E962AF7-8EBF-417A-8445-E06FE30F4C0A}">
      <dsp:nvSpPr>
        <dsp:cNvPr id="0" name=""/>
        <dsp:cNvSpPr/>
      </dsp:nvSpPr>
      <dsp:spPr>
        <a:xfrm>
          <a:off x="3693900" y="1673122"/>
          <a:ext cx="318222" cy="318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D1965-CA09-4236-86D3-EF935C13DE42}">
      <dsp:nvSpPr>
        <dsp:cNvPr id="0" name=""/>
        <dsp:cNvSpPr/>
      </dsp:nvSpPr>
      <dsp:spPr>
        <a:xfrm>
          <a:off x="2168107" y="2353387"/>
          <a:ext cx="1873842" cy="1282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2168107" y="2353387"/>
        <a:ext cx="1873842" cy="1282811"/>
      </dsp:txXfrm>
    </dsp:sp>
    <dsp:sp modelId="{4747CCFD-2A83-48DB-9C1D-5E515FB8E717}">
      <dsp:nvSpPr>
        <dsp:cNvPr id="0" name=""/>
        <dsp:cNvSpPr/>
      </dsp:nvSpPr>
      <dsp:spPr>
        <a:xfrm>
          <a:off x="4940396" y="994164"/>
          <a:ext cx="411037" cy="411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0074-5B67-4308-AAE0-34FF93D92D8C}">
      <dsp:nvSpPr>
        <dsp:cNvPr id="0" name=""/>
        <dsp:cNvSpPr/>
      </dsp:nvSpPr>
      <dsp:spPr>
        <a:xfrm>
          <a:off x="4355107" y="2009709"/>
          <a:ext cx="1632533" cy="51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0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/>
        </a:p>
      </dsp:txBody>
      <dsp:txXfrm>
        <a:off x="4355107" y="2009709"/>
        <a:ext cx="1632533" cy="511701"/>
      </dsp:txXfrm>
    </dsp:sp>
    <dsp:sp modelId="{76DD9457-F620-45E7-B9A9-B567431D4BAC}">
      <dsp:nvSpPr>
        <dsp:cNvPr id="0" name=""/>
        <dsp:cNvSpPr/>
      </dsp:nvSpPr>
      <dsp:spPr>
        <a:xfrm>
          <a:off x="6279912" y="467804"/>
          <a:ext cx="523740" cy="523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A9B2-2915-4B3A-AAE2-63BFF23D7E61}">
      <dsp:nvSpPr>
        <dsp:cNvPr id="0" name=""/>
        <dsp:cNvSpPr/>
      </dsp:nvSpPr>
      <dsp:spPr>
        <a:xfrm>
          <a:off x="5232466" y="2081390"/>
          <a:ext cx="2388590" cy="61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51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5232466" y="2081390"/>
        <a:ext cx="2388590" cy="61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5315E0-B91F-FD8B-543D-6F49DC06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pPr/>
              <a:t>10/26/2022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9025FB-37B4-8D3D-D80C-356AEDC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FA17BD-D373-1133-2080-434696C9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pPr/>
              <a:t>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3D154E-46BE-2F77-8D30-1956D1537473}"/>
              </a:ext>
            </a:extLst>
          </p:cNvPr>
          <p:cNvSpPr txBox="1">
            <a:spLocks/>
          </p:cNvSpPr>
          <p:nvPr/>
        </p:nvSpPr>
        <p:spPr>
          <a:xfrm>
            <a:off x="1883229" y="2654288"/>
            <a:ext cx="8588829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MA" sz="3600" b="1" dirty="0">
                <a:solidFill>
                  <a:srgbClr val="009193"/>
                </a:solidFill>
                <a:latin typeface="Tw Cen MT" panose="020B0602020104020603" pitchFamily="34" charset="0"/>
              </a:rPr>
              <a:t>RESILIENT NATIONAL EVALUATION SYSTEMS FOR SUSTAINABLE DEVELOPMENT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8579EB-E3EE-9DAD-3BD4-D642F169E2D0}"/>
              </a:ext>
            </a:extLst>
          </p:cNvPr>
          <p:cNvSpPr txBox="1">
            <a:spLocks/>
          </p:cNvSpPr>
          <p:nvPr/>
        </p:nvSpPr>
        <p:spPr>
          <a:xfrm>
            <a:off x="2299028" y="4370475"/>
            <a:ext cx="7757230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Session A5: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Financing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National Evaluation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Systems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1B0E70-F1BE-64FC-65C7-E99E66AE9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5101" t="28708" r="25230" b="28980"/>
          <a:stretch/>
        </p:blipFill>
        <p:spPr>
          <a:xfrm>
            <a:off x="3926873" y="136525"/>
            <a:ext cx="4226527" cy="18621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A34FD97-E042-FBAD-64A4-725BE8A25DA0}"/>
              </a:ext>
            </a:extLst>
          </p:cNvPr>
          <p:cNvSpPr txBox="1"/>
          <p:nvPr/>
        </p:nvSpPr>
        <p:spPr>
          <a:xfrm>
            <a:off x="8610600" y="5172892"/>
            <a:ext cx="3250508" cy="82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Mohamed MAHDAD</a:t>
            </a:r>
          </a:p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Directeur de la Convergence des PP</a:t>
            </a:r>
          </a:p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MICEPP, Maroc</a:t>
            </a:r>
          </a:p>
        </p:txBody>
      </p:sp>
    </p:spTree>
    <p:extLst>
      <p:ext uri="{BB962C8B-B14F-4D97-AF65-F5344CB8AC3E}">
        <p14:creationId xmlns:p14="http://schemas.microsoft.com/office/powerpoint/2010/main" val="44966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Sommaire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2145540" y="2075519"/>
            <a:ext cx="9268771" cy="383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63"/>
              </a:spcBef>
              <a:spcAft>
                <a:spcPts val="1063"/>
              </a:spcAft>
            </a:pPr>
            <a:r>
              <a:rPr lang="fr-FR" sz="2800" dirty="0">
                <a:ea typeface="+mj-ea"/>
                <a:cs typeface="+mj-cs"/>
              </a:rPr>
              <a:t>Qu’est ce qu’un système national d’évaluation?</a:t>
            </a:r>
          </a:p>
          <a:p>
            <a:pPr>
              <a:lnSpc>
                <a:spcPct val="100000"/>
              </a:lnSpc>
              <a:spcBef>
                <a:spcPts val="1063"/>
              </a:spcBef>
              <a:spcAft>
                <a:spcPts val="1063"/>
              </a:spcAft>
            </a:pPr>
            <a:r>
              <a:rPr lang="fr-FR" sz="2800" dirty="0">
                <a:ea typeface="+mj-ea"/>
                <a:cs typeface="+mj-cs"/>
              </a:rPr>
              <a:t>Processus de mis en place du SNE</a:t>
            </a:r>
          </a:p>
          <a:p>
            <a:pPr>
              <a:lnSpc>
                <a:spcPct val="100000"/>
              </a:lnSpc>
              <a:spcBef>
                <a:spcPts val="1063"/>
              </a:spcBef>
              <a:spcAft>
                <a:spcPts val="1063"/>
              </a:spcAft>
            </a:pPr>
            <a:r>
              <a:rPr lang="fr-FR" sz="2800" dirty="0">
                <a:ea typeface="+mj-ea"/>
                <a:cs typeface="+mj-cs"/>
              </a:rPr>
              <a:t>Sources de financement du SNE. </a:t>
            </a:r>
          </a:p>
          <a:p>
            <a:pPr>
              <a:lnSpc>
                <a:spcPct val="100000"/>
              </a:lnSpc>
              <a:spcBef>
                <a:spcPts val="1063"/>
              </a:spcBef>
              <a:spcAft>
                <a:spcPts val="1063"/>
              </a:spcAft>
            </a:pPr>
            <a:r>
              <a:rPr lang="fr-FR" dirty="0">
                <a:ea typeface="+mj-ea"/>
                <a:cs typeface="+mj-cs"/>
              </a:rPr>
              <a:t>Recommandations</a:t>
            </a:r>
            <a:endParaRPr lang="fr-FR" sz="2800" dirty="0">
              <a:ea typeface="+mj-ea"/>
              <a:cs typeface="+mj-cs"/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Qu’est ce qu’un Système National d’Evaluation? 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2864265-3320-1E56-7C50-98658FBE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235" y="1644550"/>
            <a:ext cx="10210800" cy="4990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C’est un ensemble d’acteurs, de règles, de mécanismes, de processus et d’outils, nécessaires pour que l’évaluation devienne systématique et que ses résultats soient utilisés dans la prise de décisions :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Cadre légal (clauses explicites de l’obligation de l’évaluation) ;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Structures organisationnelles dédiées (coordination et connections des acteurs, pilotage, communication) ;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Vivier d’experts (au sein de l’administration, des institutions spécialisées, des universités, des cabinets privés, indépendants) ;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Appareil statistique solide (données pertinentes, fiables, désagrégées, accessibles) ;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Cadres normatif et cognitif;</a:t>
            </a:r>
          </a:p>
          <a:p>
            <a:pPr marL="1109471" lvl="1" indent="-464037">
              <a:spcBef>
                <a:spcPts val="600"/>
              </a:spcBef>
              <a:spcAft>
                <a:spcPts val="531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Volonté politique et culture de l’évaluation</a:t>
            </a:r>
          </a:p>
        </p:txBody>
      </p:sp>
    </p:spTree>
    <p:extLst>
      <p:ext uri="{BB962C8B-B14F-4D97-AF65-F5344CB8AC3E}">
        <p14:creationId xmlns:p14="http://schemas.microsoft.com/office/powerpoint/2010/main" val="326126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821" y="337456"/>
            <a:ext cx="9543696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Un processus de long terme confronté à des défis multiples 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5701985-FF8B-CCC6-9D54-358614F7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93" y="1952290"/>
            <a:ext cx="10093544" cy="4710494"/>
          </a:xfrm>
        </p:spPr>
        <p:txBody>
          <a:bodyPr>
            <a:noAutofit/>
          </a:bodyPr>
          <a:lstStyle/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démarche progressive pour la mise en place des composants du SNE (processus étalé sur 10 à 20 ans selon l’étude de l’UNEG).</a:t>
            </a:r>
          </a:p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Une trajectoire adaptée au contexte national. </a:t>
            </a:r>
          </a:p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Des défis multiples (résistance, faibles capacités, manque de ressources financières, …)</a:t>
            </a:r>
          </a:p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Sources de financement alternatives (coopération internationale).</a:t>
            </a:r>
          </a:p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Rôle crucial de la Société Civile (sensibilisation, plaidoyer, …).</a:t>
            </a:r>
          </a:p>
          <a:p>
            <a:pPr marL="314983" indent="-31498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Des évaluations pilotes pour montrer l’intérêt de l’évaluation et inciter les décideurs à accélérer le processus.</a:t>
            </a:r>
          </a:p>
          <a:p>
            <a:pPr marL="1109471" lvl="1" indent="-464037">
              <a:spcBef>
                <a:spcPts val="531"/>
              </a:spcBef>
              <a:spcAft>
                <a:spcPts val="531"/>
              </a:spcAft>
              <a:buFont typeface="Wingdings" panose="05000000000000000000" pitchFamily="2" charset="2"/>
              <a:buChar char="ü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9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Sources de financement selon le niveau de maturité du SNE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9E10A7C-1B7E-C7C1-7EEE-5F82BEA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8194" y="6244698"/>
            <a:ext cx="2429947" cy="402483"/>
          </a:xfrm>
        </p:spPr>
        <p:txBody>
          <a:bodyPr/>
          <a:lstStyle/>
          <a:p>
            <a:fld id="{FCCFEFEE-3BD4-4FD0-B0A4-CC9B633880A5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D8AD0372-ECC0-B771-7F25-088904947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865203"/>
              </p:ext>
            </p:extLst>
          </p:nvPr>
        </p:nvGraphicFramePr>
        <p:xfrm>
          <a:off x="2168301" y="1899047"/>
          <a:ext cx="8870446" cy="414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ABC2068-3F81-9D05-6E62-8B9C3C410B89}"/>
              </a:ext>
            </a:extLst>
          </p:cNvPr>
          <p:cNvSpPr txBox="1"/>
          <p:nvPr/>
        </p:nvSpPr>
        <p:spPr>
          <a:xfrm>
            <a:off x="2072734" y="1377617"/>
            <a:ext cx="1926556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600" b="1">
                <a:solidFill>
                  <a:schemeClr val="lt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417" dirty="0"/>
              <a:t>Phase d’incubation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6DA5DD-19DC-78BD-7FAA-F129AC0CCA4D}"/>
              </a:ext>
            </a:extLst>
          </p:cNvPr>
          <p:cNvSpPr txBox="1"/>
          <p:nvPr/>
        </p:nvSpPr>
        <p:spPr>
          <a:xfrm>
            <a:off x="4895797" y="1401207"/>
            <a:ext cx="2115837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17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Phase de </a:t>
            </a:r>
            <a:br>
              <a:rPr lang="fr-FR" dirty="0"/>
            </a:br>
            <a:r>
              <a:rPr lang="fr-FR" dirty="0"/>
              <a:t>montée en charge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56FDBE0-5C7A-6D67-7C05-C437E70E208D}"/>
              </a:ext>
            </a:extLst>
          </p:cNvPr>
          <p:cNvCxnSpPr>
            <a:cxnSpLocks/>
          </p:cNvCxnSpPr>
          <p:nvPr/>
        </p:nvCxnSpPr>
        <p:spPr>
          <a:xfrm flipH="1">
            <a:off x="4562474" y="1980315"/>
            <a:ext cx="37781" cy="4045531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21E740-F3A0-7A60-1B91-961630725C6F}"/>
              </a:ext>
            </a:extLst>
          </p:cNvPr>
          <p:cNvCxnSpPr>
            <a:cxnSpLocks/>
          </p:cNvCxnSpPr>
          <p:nvPr/>
        </p:nvCxnSpPr>
        <p:spPr>
          <a:xfrm>
            <a:off x="7405657" y="1981198"/>
            <a:ext cx="0" cy="4061369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8A1B08C-1E8B-96D3-30AA-7FC4551D6D9E}"/>
              </a:ext>
            </a:extLst>
          </p:cNvPr>
          <p:cNvSpPr txBox="1"/>
          <p:nvPr/>
        </p:nvSpPr>
        <p:spPr>
          <a:xfrm>
            <a:off x="1322480" y="3012316"/>
            <a:ext cx="32471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23" indent="-16452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Plaidoyer, sensibilisation, renforcement de capacités, … </a:t>
            </a:r>
          </a:p>
          <a:p>
            <a:pPr marL="164523" indent="-16452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Evaluations pilotes (mettre en exergue les bénéfices de l’évaluation).</a:t>
            </a:r>
          </a:p>
          <a:p>
            <a:pPr marL="164523" indent="-16452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Mise en place des fondations du système.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98C904-C98F-5500-8E21-6E8AD3A33CE8}"/>
              </a:ext>
            </a:extLst>
          </p:cNvPr>
          <p:cNvSpPr txBox="1"/>
          <p:nvPr/>
        </p:nvSpPr>
        <p:spPr>
          <a:xfrm>
            <a:off x="4691133" y="4117631"/>
            <a:ext cx="27145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Noyaux dur du SNE mis en place.</a:t>
            </a:r>
          </a:p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Prise conscience de l’intérêt de l’évaluation.</a:t>
            </a:r>
          </a:p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Nombre d’évaluations en progression continue.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9A6B29-CD0A-AA66-325D-5C54A1468C05}"/>
              </a:ext>
            </a:extLst>
          </p:cNvPr>
          <p:cNvSpPr txBox="1"/>
          <p:nvPr/>
        </p:nvSpPr>
        <p:spPr>
          <a:xfrm>
            <a:off x="7824941" y="3706728"/>
            <a:ext cx="36861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Institutionnalisation 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l’évaluation</a:t>
            </a:r>
          </a:p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Ancrage de la culture de l’évaluation dans la gestion publique.</a:t>
            </a:r>
          </a:p>
          <a:p>
            <a:pPr marL="164523" indent="-164523" fontAlgn="base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Réalisation systématique des évaluations</a:t>
            </a:r>
          </a:p>
          <a:p>
            <a:pPr marL="164523" indent="-164523">
              <a:buFont typeface="Arial" panose="020B0604020202020204" pitchFamily="34" charset="0"/>
              <a:buChar char="•"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523" indent="-164523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7B24EB-7D63-3C5D-F1A9-1ABABDD5FE42}"/>
              </a:ext>
            </a:extLst>
          </p:cNvPr>
          <p:cNvSpPr txBox="1"/>
          <p:nvPr/>
        </p:nvSpPr>
        <p:spPr>
          <a:xfrm>
            <a:off x="7729056" y="1401207"/>
            <a:ext cx="2201893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17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Phase de maturité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80E4D3B-7617-97DC-342E-31ED0DE8CC04}"/>
              </a:ext>
            </a:extLst>
          </p:cNvPr>
          <p:cNvCxnSpPr/>
          <p:nvPr/>
        </p:nvCxnSpPr>
        <p:spPr>
          <a:xfrm>
            <a:off x="1885275" y="6267441"/>
            <a:ext cx="3686175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189FB72-6BA4-8D04-5782-06FDF38D3133}"/>
              </a:ext>
            </a:extLst>
          </p:cNvPr>
          <p:cNvCxnSpPr/>
          <p:nvPr/>
        </p:nvCxnSpPr>
        <p:spPr>
          <a:xfrm>
            <a:off x="6244774" y="6267442"/>
            <a:ext cx="3686175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2D7BB57-B5BE-6EEC-44A8-ACB8762580CE}"/>
              </a:ext>
            </a:extLst>
          </p:cNvPr>
          <p:cNvSpPr txBox="1"/>
          <p:nvPr/>
        </p:nvSpPr>
        <p:spPr>
          <a:xfrm>
            <a:off x="2072734" y="6302656"/>
            <a:ext cx="33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Financement plutôt non étatique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B24753-60AC-2819-5A7F-84A22394E2A8}"/>
              </a:ext>
            </a:extLst>
          </p:cNvPr>
          <p:cNvSpPr txBox="1"/>
          <p:nvPr/>
        </p:nvSpPr>
        <p:spPr>
          <a:xfrm>
            <a:off x="6656156" y="6325400"/>
            <a:ext cx="33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Financement plutôt étatique</a:t>
            </a:r>
          </a:p>
        </p:txBody>
      </p:sp>
    </p:spTree>
    <p:extLst>
      <p:ext uri="{BB962C8B-B14F-4D97-AF65-F5344CB8AC3E}">
        <p14:creationId xmlns:p14="http://schemas.microsoft.com/office/powerpoint/2010/main" val="288354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A7B4C138-B550-85EF-7AF8-A506391521FF}"/>
              </a:ext>
            </a:extLst>
          </p:cNvPr>
          <p:cNvSpPr txBox="1"/>
          <p:nvPr/>
        </p:nvSpPr>
        <p:spPr>
          <a:xfrm>
            <a:off x="2652874" y="5678865"/>
            <a:ext cx="1717006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600" b="1">
                <a:solidFill>
                  <a:schemeClr val="lt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417" dirty="0"/>
              <a:t>Phase d’incubation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765A17-936B-A8D1-52F0-524E7CE21031}"/>
              </a:ext>
            </a:extLst>
          </p:cNvPr>
          <p:cNvSpPr txBox="1"/>
          <p:nvPr/>
        </p:nvSpPr>
        <p:spPr>
          <a:xfrm>
            <a:off x="4654624" y="5678865"/>
            <a:ext cx="1926556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17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Phase de </a:t>
            </a:r>
            <a:br>
              <a:rPr lang="fr-FR" dirty="0"/>
            </a:br>
            <a:r>
              <a:rPr lang="fr-FR" dirty="0"/>
              <a:t>montée en charge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73C1DA3-1C1D-324A-D688-C123EEA8D727}"/>
              </a:ext>
            </a:extLst>
          </p:cNvPr>
          <p:cNvSpPr txBox="1"/>
          <p:nvPr/>
        </p:nvSpPr>
        <p:spPr>
          <a:xfrm>
            <a:off x="6865924" y="5678865"/>
            <a:ext cx="2017540" cy="517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17" b="1"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Phase de maturité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22441C1-A8FC-53CA-4506-9AC32512FAE7}"/>
              </a:ext>
            </a:extLst>
          </p:cNvPr>
          <p:cNvCxnSpPr/>
          <p:nvPr/>
        </p:nvCxnSpPr>
        <p:spPr>
          <a:xfrm flipV="1">
            <a:off x="2505075" y="1967592"/>
            <a:ext cx="0" cy="3209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4005764-56D4-E182-FB66-3DB84AD08ECA}"/>
              </a:ext>
            </a:extLst>
          </p:cNvPr>
          <p:cNvCxnSpPr>
            <a:cxnSpLocks/>
          </p:cNvCxnSpPr>
          <p:nvPr/>
        </p:nvCxnSpPr>
        <p:spPr>
          <a:xfrm>
            <a:off x="2495550" y="5177517"/>
            <a:ext cx="6464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CB13233E-3123-4B1F-A611-B8F594697192}"/>
              </a:ext>
            </a:extLst>
          </p:cNvPr>
          <p:cNvSpPr/>
          <p:nvPr/>
        </p:nvSpPr>
        <p:spPr>
          <a:xfrm>
            <a:off x="2924175" y="2119992"/>
            <a:ext cx="5667373" cy="2813742"/>
          </a:xfrm>
          <a:custGeom>
            <a:avLst/>
            <a:gdLst>
              <a:gd name="connsiteX0" fmla="*/ 0 w 6134100"/>
              <a:gd name="connsiteY0" fmla="*/ 16733 h 2407508"/>
              <a:gd name="connsiteX1" fmla="*/ 590550 w 6134100"/>
              <a:gd name="connsiteY1" fmla="*/ 26258 h 2407508"/>
              <a:gd name="connsiteX2" fmla="*/ 1190625 w 6134100"/>
              <a:gd name="connsiteY2" fmla="*/ 264383 h 2407508"/>
              <a:gd name="connsiteX3" fmla="*/ 1828800 w 6134100"/>
              <a:gd name="connsiteY3" fmla="*/ 721583 h 2407508"/>
              <a:gd name="connsiteX4" fmla="*/ 2266950 w 6134100"/>
              <a:gd name="connsiteY4" fmla="*/ 1007333 h 2407508"/>
              <a:gd name="connsiteX5" fmla="*/ 3028950 w 6134100"/>
              <a:gd name="connsiteY5" fmla="*/ 1502633 h 2407508"/>
              <a:gd name="connsiteX6" fmla="*/ 3486150 w 6134100"/>
              <a:gd name="connsiteY6" fmla="*/ 1778858 h 2407508"/>
              <a:gd name="connsiteX7" fmla="*/ 4095750 w 6134100"/>
              <a:gd name="connsiteY7" fmla="*/ 2121758 h 2407508"/>
              <a:gd name="connsiteX8" fmla="*/ 4705350 w 6134100"/>
              <a:gd name="connsiteY8" fmla="*/ 2321783 h 2407508"/>
              <a:gd name="connsiteX9" fmla="*/ 5362575 w 6134100"/>
              <a:gd name="connsiteY9" fmla="*/ 2378933 h 2407508"/>
              <a:gd name="connsiteX10" fmla="*/ 5934075 w 6134100"/>
              <a:gd name="connsiteY10" fmla="*/ 2397983 h 2407508"/>
              <a:gd name="connsiteX11" fmla="*/ 6134100 w 6134100"/>
              <a:gd name="connsiteY11" fmla="*/ 2407508 h 240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4100" h="2407508">
                <a:moveTo>
                  <a:pt x="0" y="16733"/>
                </a:moveTo>
                <a:cubicBezTo>
                  <a:pt x="196056" y="858"/>
                  <a:pt x="392113" y="-15017"/>
                  <a:pt x="590550" y="26258"/>
                </a:cubicBezTo>
                <a:cubicBezTo>
                  <a:pt x="788987" y="67533"/>
                  <a:pt x="984250" y="148495"/>
                  <a:pt x="1190625" y="264383"/>
                </a:cubicBezTo>
                <a:cubicBezTo>
                  <a:pt x="1397000" y="380271"/>
                  <a:pt x="1649413" y="597758"/>
                  <a:pt x="1828800" y="721583"/>
                </a:cubicBezTo>
                <a:cubicBezTo>
                  <a:pt x="2008187" y="845408"/>
                  <a:pt x="2266950" y="1007333"/>
                  <a:pt x="2266950" y="1007333"/>
                </a:cubicBezTo>
                <a:lnTo>
                  <a:pt x="3028950" y="1502633"/>
                </a:lnTo>
                <a:cubicBezTo>
                  <a:pt x="3232150" y="1631220"/>
                  <a:pt x="3308350" y="1675671"/>
                  <a:pt x="3486150" y="1778858"/>
                </a:cubicBezTo>
                <a:cubicBezTo>
                  <a:pt x="3663950" y="1882046"/>
                  <a:pt x="3892550" y="2031271"/>
                  <a:pt x="4095750" y="2121758"/>
                </a:cubicBezTo>
                <a:cubicBezTo>
                  <a:pt x="4298950" y="2212246"/>
                  <a:pt x="4494213" y="2278921"/>
                  <a:pt x="4705350" y="2321783"/>
                </a:cubicBezTo>
                <a:cubicBezTo>
                  <a:pt x="4916487" y="2364645"/>
                  <a:pt x="5157788" y="2366233"/>
                  <a:pt x="5362575" y="2378933"/>
                </a:cubicBezTo>
                <a:cubicBezTo>
                  <a:pt x="5567363" y="2391633"/>
                  <a:pt x="5805488" y="2393221"/>
                  <a:pt x="5934075" y="2397983"/>
                </a:cubicBezTo>
                <a:cubicBezTo>
                  <a:pt x="6062662" y="2402745"/>
                  <a:pt x="6105525" y="2402746"/>
                  <a:pt x="6134100" y="2407508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A0743D0-E44D-5990-55D6-7FB1FC248A60}"/>
              </a:ext>
            </a:extLst>
          </p:cNvPr>
          <p:cNvSpPr/>
          <p:nvPr/>
        </p:nvSpPr>
        <p:spPr>
          <a:xfrm flipV="1">
            <a:off x="2924175" y="2119992"/>
            <a:ext cx="5667372" cy="2813742"/>
          </a:xfrm>
          <a:custGeom>
            <a:avLst/>
            <a:gdLst>
              <a:gd name="connsiteX0" fmla="*/ 0 w 6134100"/>
              <a:gd name="connsiteY0" fmla="*/ 16733 h 2407508"/>
              <a:gd name="connsiteX1" fmla="*/ 590550 w 6134100"/>
              <a:gd name="connsiteY1" fmla="*/ 26258 h 2407508"/>
              <a:gd name="connsiteX2" fmla="*/ 1190625 w 6134100"/>
              <a:gd name="connsiteY2" fmla="*/ 264383 h 2407508"/>
              <a:gd name="connsiteX3" fmla="*/ 1828800 w 6134100"/>
              <a:gd name="connsiteY3" fmla="*/ 721583 h 2407508"/>
              <a:gd name="connsiteX4" fmla="*/ 2266950 w 6134100"/>
              <a:gd name="connsiteY4" fmla="*/ 1007333 h 2407508"/>
              <a:gd name="connsiteX5" fmla="*/ 3028950 w 6134100"/>
              <a:gd name="connsiteY5" fmla="*/ 1502633 h 2407508"/>
              <a:gd name="connsiteX6" fmla="*/ 3486150 w 6134100"/>
              <a:gd name="connsiteY6" fmla="*/ 1778858 h 2407508"/>
              <a:gd name="connsiteX7" fmla="*/ 4095750 w 6134100"/>
              <a:gd name="connsiteY7" fmla="*/ 2121758 h 2407508"/>
              <a:gd name="connsiteX8" fmla="*/ 4705350 w 6134100"/>
              <a:gd name="connsiteY8" fmla="*/ 2321783 h 2407508"/>
              <a:gd name="connsiteX9" fmla="*/ 5362575 w 6134100"/>
              <a:gd name="connsiteY9" fmla="*/ 2378933 h 2407508"/>
              <a:gd name="connsiteX10" fmla="*/ 5934075 w 6134100"/>
              <a:gd name="connsiteY10" fmla="*/ 2397983 h 2407508"/>
              <a:gd name="connsiteX11" fmla="*/ 6134100 w 6134100"/>
              <a:gd name="connsiteY11" fmla="*/ 2407508 h 240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4100" h="2407508">
                <a:moveTo>
                  <a:pt x="0" y="16733"/>
                </a:moveTo>
                <a:cubicBezTo>
                  <a:pt x="196056" y="858"/>
                  <a:pt x="392113" y="-15017"/>
                  <a:pt x="590550" y="26258"/>
                </a:cubicBezTo>
                <a:cubicBezTo>
                  <a:pt x="788987" y="67533"/>
                  <a:pt x="984250" y="148495"/>
                  <a:pt x="1190625" y="264383"/>
                </a:cubicBezTo>
                <a:cubicBezTo>
                  <a:pt x="1397000" y="380271"/>
                  <a:pt x="1649413" y="597758"/>
                  <a:pt x="1828800" y="721583"/>
                </a:cubicBezTo>
                <a:cubicBezTo>
                  <a:pt x="2008187" y="845408"/>
                  <a:pt x="2266950" y="1007333"/>
                  <a:pt x="2266950" y="1007333"/>
                </a:cubicBezTo>
                <a:lnTo>
                  <a:pt x="3028950" y="1502633"/>
                </a:lnTo>
                <a:cubicBezTo>
                  <a:pt x="3232150" y="1631220"/>
                  <a:pt x="3308350" y="1675671"/>
                  <a:pt x="3486150" y="1778858"/>
                </a:cubicBezTo>
                <a:cubicBezTo>
                  <a:pt x="3663950" y="1882046"/>
                  <a:pt x="3892550" y="2031271"/>
                  <a:pt x="4095750" y="2121758"/>
                </a:cubicBezTo>
                <a:cubicBezTo>
                  <a:pt x="4298950" y="2212246"/>
                  <a:pt x="4494213" y="2278921"/>
                  <a:pt x="4705350" y="2321783"/>
                </a:cubicBezTo>
                <a:cubicBezTo>
                  <a:pt x="4916487" y="2364645"/>
                  <a:pt x="5157788" y="2366233"/>
                  <a:pt x="5362575" y="2378933"/>
                </a:cubicBezTo>
                <a:cubicBezTo>
                  <a:pt x="5567363" y="2391633"/>
                  <a:pt x="5805488" y="2393221"/>
                  <a:pt x="5934075" y="2397983"/>
                </a:cubicBezTo>
                <a:cubicBezTo>
                  <a:pt x="6062662" y="2402745"/>
                  <a:pt x="6105525" y="2402746"/>
                  <a:pt x="6134100" y="2407508"/>
                </a:cubicBez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EC62CD2-2A0F-D4A5-1912-6B641FFE759A}"/>
              </a:ext>
            </a:extLst>
          </p:cNvPr>
          <p:cNvCxnSpPr>
            <a:cxnSpLocks/>
          </p:cNvCxnSpPr>
          <p:nvPr/>
        </p:nvCxnSpPr>
        <p:spPr>
          <a:xfrm flipH="1">
            <a:off x="4517174" y="1846362"/>
            <a:ext cx="37781" cy="40455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925D1F7-9A72-E7AD-90D7-FEECD6D38A6B}"/>
              </a:ext>
            </a:extLst>
          </p:cNvPr>
          <p:cNvCxnSpPr>
            <a:cxnSpLocks/>
          </p:cNvCxnSpPr>
          <p:nvPr/>
        </p:nvCxnSpPr>
        <p:spPr>
          <a:xfrm flipH="1">
            <a:off x="6725533" y="1846361"/>
            <a:ext cx="37781" cy="40455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4075D0EF-DA1D-903E-3E9F-11E7E8EF7DBE}"/>
              </a:ext>
            </a:extLst>
          </p:cNvPr>
          <p:cNvSpPr txBox="1"/>
          <p:nvPr/>
        </p:nvSpPr>
        <p:spPr>
          <a:xfrm>
            <a:off x="7991314" y="3038129"/>
            <a:ext cx="261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Financement public</a:t>
            </a:r>
          </a:p>
          <a:p>
            <a:endParaRPr lang="fr-MA" sz="1600" dirty="0"/>
          </a:p>
          <a:p>
            <a:r>
              <a:rPr lang="fr-MA" sz="1600" dirty="0"/>
              <a:t>Financements alternatifs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8D6078C-6504-7CC9-4309-8CA1CA66D9C0}"/>
              </a:ext>
            </a:extLst>
          </p:cNvPr>
          <p:cNvCxnSpPr/>
          <p:nvPr/>
        </p:nvCxnSpPr>
        <p:spPr>
          <a:xfrm>
            <a:off x="7465119" y="3728129"/>
            <a:ext cx="5237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BD9060D-932D-C65D-0EC7-B8406D19A378}"/>
              </a:ext>
            </a:extLst>
          </p:cNvPr>
          <p:cNvCxnSpPr/>
          <p:nvPr/>
        </p:nvCxnSpPr>
        <p:spPr>
          <a:xfrm>
            <a:off x="7467600" y="3231241"/>
            <a:ext cx="52371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A38ABA01-AED0-6BE2-B178-93A15EF8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Sources de financement selon le niveau de maturité du SNE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4A4D90-A085-F97A-39EA-F5A0B298F85B}"/>
              </a:ext>
            </a:extLst>
          </p:cNvPr>
          <p:cNvSpPr txBox="1"/>
          <p:nvPr/>
        </p:nvSpPr>
        <p:spPr>
          <a:xfrm rot="16200000">
            <a:off x="1420180" y="2479001"/>
            <a:ext cx="165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Financement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D3FC08-2C61-4ACE-B60E-81E4F4CFBCC0}"/>
              </a:ext>
            </a:extLst>
          </p:cNvPr>
          <p:cNvSpPr txBox="1"/>
          <p:nvPr/>
        </p:nvSpPr>
        <p:spPr>
          <a:xfrm>
            <a:off x="8818282" y="5177517"/>
            <a:ext cx="3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5196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3200" dirty="0">
                <a:latin typeface="Tw Cen MT" panose="020B0602020104020603" pitchFamily="34" charset="77"/>
                <a:cs typeface="Calibri"/>
              </a:rPr>
              <a:t>Recommandations</a:t>
            </a:r>
            <a:endParaRPr lang="en-US" sz="3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064421F-425C-FF75-0680-DD8E3468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314" y="1720489"/>
            <a:ext cx="9220200" cy="4925004"/>
          </a:xfrm>
        </p:spPr>
        <p:txBody>
          <a:bodyPr>
            <a:noAutofit/>
          </a:bodyPr>
          <a:lstStyle/>
          <a:p>
            <a:pPr marL="314983" indent="-314983">
              <a:buFont typeface="Wingdings" panose="05000000000000000000" pitchFamily="2" charset="2"/>
              <a:buChar char="§"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Fédération des efforts des partenaires de développement pour plus d’efficacité et d’efficience</a:t>
            </a:r>
          </a:p>
          <a:p>
            <a:pPr marL="846871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fonds mondial multi-donateurs pour le développement de l’évaluation.</a:t>
            </a:r>
          </a:p>
          <a:p>
            <a:pPr marL="846871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Une action conjointe des agence en appui aux projets nationaux intégrés </a:t>
            </a:r>
          </a:p>
          <a:p>
            <a:pPr marL="503971" lvl="1" indent="0">
              <a:buNone/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83" indent="-314983">
              <a:buFont typeface="Wingdings" panose="05000000000000000000" pitchFamily="2" charset="2"/>
              <a:buChar char="§"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Institutionnaliser l’évaluation pour un SNE durable</a:t>
            </a:r>
          </a:p>
          <a:p>
            <a:pPr marL="846871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Une institution d’impulsion (promotion, coordination, …)</a:t>
            </a:r>
          </a:p>
          <a:p>
            <a:pPr marL="846871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fonds national dédié / agence spécialisée / rubrique évaluation dans les budgets sectoriels</a:t>
            </a:r>
          </a:p>
        </p:txBody>
      </p:sp>
    </p:spTree>
    <p:extLst>
      <p:ext uri="{BB962C8B-B14F-4D97-AF65-F5344CB8AC3E}">
        <p14:creationId xmlns:p14="http://schemas.microsoft.com/office/powerpoint/2010/main" val="1022816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690FB-39F1-4054-8815-3D37038B14AA}"/>
</file>

<file path=customXml/itemProps2.xml><?xml version="1.0" encoding="utf-8"?>
<ds:datastoreItem xmlns:ds="http://schemas.openxmlformats.org/officeDocument/2006/customXml" ds:itemID="{880BB25D-2FF7-4279-A760-140AD81464F0}">
  <ds:schemaRefs>
    <ds:schemaRef ds:uri="9d5e6f84-5843-49cc-89a8-d7ee1a915182"/>
    <ds:schemaRef ds:uri="d75abbe9-4b63-46ba-acaa-ae82d37ec5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446</Words>
  <Application>Microsoft Office PowerPoint</Application>
  <PresentationFormat>Grand écran</PresentationFormat>
  <Paragraphs>61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</vt:lpstr>
      <vt:lpstr>Office Theme</vt:lpstr>
      <vt:lpstr>Présentation PowerPoint</vt:lpstr>
      <vt:lpstr>Sommaire</vt:lpstr>
      <vt:lpstr>Qu’est ce qu’un Système National d’Evaluation? </vt:lpstr>
      <vt:lpstr>Un processus de long terme confronté à des défis multiples </vt:lpstr>
      <vt:lpstr>Sources de financement selon le niveau de maturité du SNE</vt:lpstr>
      <vt:lpstr>Sources de financement selon le niveau de maturité du SNE</vt:lpstr>
      <vt:lpstr>Recommandations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Mohamed Mahdad</cp:lastModifiedBy>
  <cp:revision>6</cp:revision>
  <dcterms:created xsi:type="dcterms:W3CDTF">2022-05-05T16:01:45Z</dcterms:created>
  <dcterms:modified xsi:type="dcterms:W3CDTF">2022-10-26T15:10:25Z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