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70" r:id="rId5"/>
    <p:sldId id="269" r:id="rId6"/>
    <p:sldId id="283" r:id="rId7"/>
    <p:sldId id="281" r:id="rId8"/>
    <p:sldId id="280" r:id="rId9"/>
    <p:sldId id="284" r:id="rId10"/>
    <p:sldId id="275" r:id="rId11"/>
    <p:sldId id="257" r:id="rId12"/>
    <p:sldId id="273"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193"/>
    <a:srgbClr val="005493"/>
    <a:srgbClr val="FF40FF"/>
    <a:srgbClr val="94165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1FA8FD-71AB-3353-5A49-50CC68CCB6AA}" v="3" dt="2022-10-03T19:53:34.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4516" autoAdjust="0"/>
  </p:normalViewPr>
  <p:slideViewPr>
    <p:cSldViewPr snapToGrid="0">
      <p:cViewPr varScale="1">
        <p:scale>
          <a:sx n="46" d="100"/>
          <a:sy n="46" d="100"/>
        </p:scale>
        <p:origin x="-1608" y="-9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thanda Manduwi" userId="68292817-a987-48e8-863a-61937d542322" providerId="ADAL" clId="{284C349F-DE6B-4C0E-BF39-62C76D41A90F}"/>
    <pc:docChg chg="custSel modSld">
      <pc:chgData name="Nthanda Manduwi" userId="68292817-a987-48e8-863a-61937d542322" providerId="ADAL" clId="{284C349F-DE6B-4C0E-BF39-62C76D41A90F}" dt="2022-09-08T15:59:30.931" v="5" actId="207"/>
      <pc:docMkLst>
        <pc:docMk/>
      </pc:docMkLst>
      <pc:sldChg chg="modSp mod">
        <pc:chgData name="Nthanda Manduwi" userId="68292817-a987-48e8-863a-61937d542322" providerId="ADAL" clId="{284C349F-DE6B-4C0E-BF39-62C76D41A90F}" dt="2022-09-08T15:58:52.148" v="1" actId="207"/>
        <pc:sldMkLst>
          <pc:docMk/>
          <pc:sldMk cId="246386496" sldId="257"/>
        </pc:sldMkLst>
        <pc:spChg chg="mod">
          <ac:chgData name="Nthanda Manduwi" userId="68292817-a987-48e8-863a-61937d542322" providerId="ADAL" clId="{284C349F-DE6B-4C0E-BF39-62C76D41A90F}" dt="2022-09-08T15:58:52.148" v="1" actId="207"/>
          <ac:spMkLst>
            <pc:docMk/>
            <pc:sldMk cId="246386496" sldId="257"/>
            <ac:spMk id="5" creationId="{0E1860AA-24CC-5740-B772-E6463C8EBBCB}"/>
          </ac:spMkLst>
        </pc:spChg>
      </pc:sldChg>
      <pc:sldChg chg="modSp mod">
        <pc:chgData name="Nthanda Manduwi" userId="68292817-a987-48e8-863a-61937d542322" providerId="ADAL" clId="{284C349F-DE6B-4C0E-BF39-62C76D41A90F}" dt="2022-09-08T15:59:30.931" v="5" actId="207"/>
        <pc:sldMkLst>
          <pc:docMk/>
          <pc:sldMk cId="1076359177" sldId="263"/>
        </pc:sldMkLst>
        <pc:spChg chg="mod">
          <ac:chgData name="Nthanda Manduwi" userId="68292817-a987-48e8-863a-61937d542322" providerId="ADAL" clId="{284C349F-DE6B-4C0E-BF39-62C76D41A90F}" dt="2022-09-08T15:59:30.931" v="5" actId="207"/>
          <ac:spMkLst>
            <pc:docMk/>
            <pc:sldMk cId="1076359177" sldId="263"/>
            <ac:spMk id="4" creationId="{3A7DFDA0-CF1E-F503-A3DE-A081387C9EDA}"/>
          </ac:spMkLst>
        </pc:spChg>
      </pc:sldChg>
      <pc:sldChg chg="modSp mod">
        <pc:chgData name="Nthanda Manduwi" userId="68292817-a987-48e8-863a-61937d542322" providerId="ADAL" clId="{284C349F-DE6B-4C0E-BF39-62C76D41A90F}" dt="2022-09-08T15:58:58.018" v="2" actId="207"/>
        <pc:sldMkLst>
          <pc:docMk/>
          <pc:sldMk cId="1809412073" sldId="265"/>
        </pc:sldMkLst>
        <pc:spChg chg="mod">
          <ac:chgData name="Nthanda Manduwi" userId="68292817-a987-48e8-863a-61937d542322" providerId="ADAL" clId="{284C349F-DE6B-4C0E-BF39-62C76D41A90F}" dt="2022-09-08T15:58:58.018" v="2" actId="207"/>
          <ac:spMkLst>
            <pc:docMk/>
            <pc:sldMk cId="1809412073" sldId="265"/>
            <ac:spMk id="5" creationId="{0E1860AA-24CC-5740-B772-E6463C8EBBCB}"/>
          </ac:spMkLst>
        </pc:spChg>
      </pc:sldChg>
      <pc:sldChg chg="modSp mod">
        <pc:chgData name="Nthanda Manduwi" userId="68292817-a987-48e8-863a-61937d542322" providerId="ADAL" clId="{284C349F-DE6B-4C0E-BF39-62C76D41A90F}" dt="2022-09-08T15:58:45.013" v="0" actId="207"/>
        <pc:sldMkLst>
          <pc:docMk/>
          <pc:sldMk cId="2739660737" sldId="268"/>
        </pc:sldMkLst>
        <pc:spChg chg="mod">
          <ac:chgData name="Nthanda Manduwi" userId="68292817-a987-48e8-863a-61937d542322" providerId="ADAL" clId="{284C349F-DE6B-4C0E-BF39-62C76D41A90F}" dt="2022-09-08T15:58:45.013" v="0" actId="207"/>
          <ac:spMkLst>
            <pc:docMk/>
            <pc:sldMk cId="2739660737" sldId="268"/>
            <ac:spMk id="5" creationId="{0E1860AA-24CC-5740-B772-E6463C8EBBCB}"/>
          </ac:spMkLst>
        </pc:spChg>
      </pc:sldChg>
      <pc:sldChg chg="delSp mod">
        <pc:chgData name="Nthanda Manduwi" userId="68292817-a987-48e8-863a-61937d542322" providerId="ADAL" clId="{284C349F-DE6B-4C0E-BF39-62C76D41A90F}" dt="2022-09-08T15:59:12.514" v="3" actId="478"/>
        <pc:sldMkLst>
          <pc:docMk/>
          <pc:sldMk cId="619667067" sldId="270"/>
        </pc:sldMkLst>
        <pc:cxnChg chg="del">
          <ac:chgData name="Nthanda Manduwi" userId="68292817-a987-48e8-863a-61937d542322" providerId="ADAL" clId="{284C349F-DE6B-4C0E-BF39-62C76D41A90F}" dt="2022-09-08T15:59:12.514" v="3" actId="478"/>
          <ac:cxnSpMkLst>
            <pc:docMk/>
            <pc:sldMk cId="619667067" sldId="270"/>
            <ac:cxnSpMk id="6" creationId="{6D3C0C31-77F1-B251-5C08-4C81BEB3873E}"/>
          </ac:cxnSpMkLst>
        </pc:cxnChg>
      </pc:sldChg>
      <pc:sldChg chg="delSp mod">
        <pc:chgData name="Nthanda Manduwi" userId="68292817-a987-48e8-863a-61937d542322" providerId="ADAL" clId="{284C349F-DE6B-4C0E-BF39-62C76D41A90F}" dt="2022-09-08T15:59:15.459" v="4" actId="478"/>
        <pc:sldMkLst>
          <pc:docMk/>
          <pc:sldMk cId="449668093" sldId="275"/>
        </pc:sldMkLst>
        <pc:cxnChg chg="del">
          <ac:chgData name="Nthanda Manduwi" userId="68292817-a987-48e8-863a-61937d542322" providerId="ADAL" clId="{284C349F-DE6B-4C0E-BF39-62C76D41A90F}" dt="2022-09-08T15:59:15.459" v="4" actId="478"/>
          <ac:cxnSpMkLst>
            <pc:docMk/>
            <pc:sldMk cId="449668093" sldId="275"/>
            <ac:cxnSpMk id="6" creationId="{6D333ED1-C562-6BCA-0946-9B784AC984EE}"/>
          </ac:cxnSpMkLst>
        </pc:cxnChg>
      </pc:sldChg>
    </pc:docChg>
  </pc:docChgLst>
  <pc:docChgLst>
    <pc:chgData name="Richard Jones" userId="S::richard.jones@undp.org::ea2eea63-19d0-4ab2-bfbc-149783ab7850" providerId="AD" clId="Web-{D01FA8FD-71AB-3353-5A49-50CC68CCB6AA}"/>
    <pc:docChg chg="modSld">
      <pc:chgData name="Richard Jones" userId="S::richard.jones@undp.org::ea2eea63-19d0-4ab2-bfbc-149783ab7850" providerId="AD" clId="Web-{D01FA8FD-71AB-3353-5A49-50CC68CCB6AA}" dt="2022-10-03T19:53:34.939" v="2" actId="1076"/>
      <pc:docMkLst>
        <pc:docMk/>
      </pc:docMkLst>
      <pc:sldChg chg="modSp">
        <pc:chgData name="Richard Jones" userId="S::richard.jones@undp.org::ea2eea63-19d0-4ab2-bfbc-149783ab7850" providerId="AD" clId="Web-{D01FA8FD-71AB-3353-5A49-50CC68CCB6AA}" dt="2022-10-03T19:53:06.437" v="0" actId="1076"/>
        <pc:sldMkLst>
          <pc:docMk/>
          <pc:sldMk cId="3232802368" sldId="261"/>
        </pc:sldMkLst>
        <pc:picChg chg="mod">
          <ac:chgData name="Richard Jones" userId="S::richard.jones@undp.org::ea2eea63-19d0-4ab2-bfbc-149783ab7850" providerId="AD" clId="Web-{D01FA8FD-71AB-3353-5A49-50CC68CCB6AA}" dt="2022-10-03T19:53:06.437" v="0" actId="1076"/>
          <ac:picMkLst>
            <pc:docMk/>
            <pc:sldMk cId="3232802368" sldId="261"/>
            <ac:picMk id="15" creationId="{D48223C9-9EBD-43E9-B1B3-EAE5DE19A5AD}"/>
          </ac:picMkLst>
        </pc:picChg>
      </pc:sldChg>
      <pc:sldChg chg="modSp">
        <pc:chgData name="Richard Jones" userId="S::richard.jones@undp.org::ea2eea63-19d0-4ab2-bfbc-149783ab7850" providerId="AD" clId="Web-{D01FA8FD-71AB-3353-5A49-50CC68CCB6AA}" dt="2022-10-03T19:53:20.391" v="1" actId="1076"/>
        <pc:sldMkLst>
          <pc:docMk/>
          <pc:sldMk cId="1809412073" sldId="265"/>
        </pc:sldMkLst>
        <pc:picChg chg="mod">
          <ac:chgData name="Richard Jones" userId="S::richard.jones@undp.org::ea2eea63-19d0-4ab2-bfbc-149783ab7850" providerId="AD" clId="Web-{D01FA8FD-71AB-3353-5A49-50CC68CCB6AA}" dt="2022-10-03T19:53:20.391" v="1" actId="1076"/>
          <ac:picMkLst>
            <pc:docMk/>
            <pc:sldMk cId="1809412073" sldId="265"/>
            <ac:picMk id="6" creationId="{77256255-5E13-B44A-8FBE-B574F4BB3147}"/>
          </ac:picMkLst>
        </pc:picChg>
      </pc:sldChg>
      <pc:sldChg chg="modSp">
        <pc:chgData name="Richard Jones" userId="S::richard.jones@undp.org::ea2eea63-19d0-4ab2-bfbc-149783ab7850" providerId="AD" clId="Web-{D01FA8FD-71AB-3353-5A49-50CC68CCB6AA}" dt="2022-10-03T19:53:34.939" v="2" actId="1076"/>
        <pc:sldMkLst>
          <pc:docMk/>
          <pc:sldMk cId="2739660737" sldId="268"/>
        </pc:sldMkLst>
        <pc:picChg chg="mod">
          <ac:chgData name="Richard Jones" userId="S::richard.jones@undp.org::ea2eea63-19d0-4ab2-bfbc-149783ab7850" providerId="AD" clId="Web-{D01FA8FD-71AB-3353-5A49-50CC68CCB6AA}" dt="2022-10-03T19:53:34.939" v="2" actId="1076"/>
          <ac:picMkLst>
            <pc:docMk/>
            <pc:sldMk cId="2739660737" sldId="268"/>
            <ac:picMk id="6" creationId="{77256255-5E13-B44A-8FBE-B574F4BB3147}"/>
          </ac:picMkLst>
        </pc:picChg>
      </pc:sldChg>
    </pc:docChg>
  </pc:docChgLst>
  <pc:docChgLst>
    <pc:chgData name="Nthanda Manduwi" userId="68292817-a987-48e8-863a-61937d542322" providerId="ADAL" clId="{783D16AA-A0F6-9649-B0B1-ED9B0904BDC6}"/>
    <pc:docChg chg="modMainMaster">
      <pc:chgData name="Nthanda Manduwi" userId="68292817-a987-48e8-863a-61937d542322" providerId="ADAL" clId="{783D16AA-A0F6-9649-B0B1-ED9B0904BDC6}" dt="2022-09-08T15:00:40.630" v="1" actId="208"/>
      <pc:docMkLst>
        <pc:docMk/>
      </pc:docMkLst>
      <pc:sldMasterChg chg="modSldLayout">
        <pc:chgData name="Nthanda Manduwi" userId="68292817-a987-48e8-863a-61937d542322" providerId="ADAL" clId="{783D16AA-A0F6-9649-B0B1-ED9B0904BDC6}" dt="2022-09-08T15:00:40.630" v="1" actId="208"/>
        <pc:sldMasterMkLst>
          <pc:docMk/>
          <pc:sldMasterMk cId="4154724525" sldId="2147483648"/>
        </pc:sldMasterMkLst>
        <pc:sldLayoutChg chg="modSp mod">
          <pc:chgData name="Nthanda Manduwi" userId="68292817-a987-48e8-863a-61937d542322" providerId="ADAL" clId="{783D16AA-A0F6-9649-B0B1-ED9B0904BDC6}" dt="2022-09-08T15:00:29.181" v="0" actId="208"/>
          <pc:sldLayoutMkLst>
            <pc:docMk/>
            <pc:sldMasterMk cId="4154724525" sldId="2147483648"/>
            <pc:sldLayoutMk cId="1616578362" sldId="2147483661"/>
          </pc:sldLayoutMkLst>
          <pc:cxnChg chg="mod">
            <ac:chgData name="Nthanda Manduwi" userId="68292817-a987-48e8-863a-61937d542322" providerId="ADAL" clId="{783D16AA-A0F6-9649-B0B1-ED9B0904BDC6}" dt="2022-09-08T15:00:29.181" v="0" actId="208"/>
            <ac:cxnSpMkLst>
              <pc:docMk/>
              <pc:sldMasterMk cId="4154724525" sldId="2147483648"/>
              <pc:sldLayoutMk cId="1616578362" sldId="2147483661"/>
              <ac:cxnSpMk id="23" creationId="{08C12748-6D43-107A-AFC5-86ABB08791C7}"/>
            </ac:cxnSpMkLst>
          </pc:cxnChg>
        </pc:sldLayoutChg>
        <pc:sldLayoutChg chg="modSp mod">
          <pc:chgData name="Nthanda Manduwi" userId="68292817-a987-48e8-863a-61937d542322" providerId="ADAL" clId="{783D16AA-A0F6-9649-B0B1-ED9B0904BDC6}" dt="2022-09-08T15:00:40.630" v="1" actId="208"/>
          <pc:sldLayoutMkLst>
            <pc:docMk/>
            <pc:sldMasterMk cId="4154724525" sldId="2147483648"/>
            <pc:sldLayoutMk cId="612491478" sldId="2147483667"/>
          </pc:sldLayoutMkLst>
          <pc:cxnChg chg="mod">
            <ac:chgData name="Nthanda Manduwi" userId="68292817-a987-48e8-863a-61937d542322" providerId="ADAL" clId="{783D16AA-A0F6-9649-B0B1-ED9B0904BDC6}" dt="2022-09-08T15:00:40.630" v="1" actId="208"/>
            <ac:cxnSpMkLst>
              <pc:docMk/>
              <pc:sldMasterMk cId="4154724525" sldId="2147483648"/>
              <pc:sldLayoutMk cId="612491478" sldId="2147483667"/>
              <ac:cxnSpMk id="23" creationId="{08C12748-6D43-107A-AFC5-86ABB08791C7}"/>
            </ac:cxnSpMkLst>
          </pc:cxnChg>
        </pc:sldLayoutChg>
      </pc:sldMasterChg>
    </pc:docChg>
  </pc:docChgLst>
  <pc:docChgLst>
    <pc:chgData name="Richard Jones" userId="ea2eea63-19d0-4ab2-bfbc-149783ab7850" providerId="ADAL" clId="{B9E8E679-C1A6-49AC-A421-AEA74FC861FD}"/>
    <pc:docChg chg="undo custSel modSld sldOrd modMainMaster">
      <pc:chgData name="Richard Jones" userId="ea2eea63-19d0-4ab2-bfbc-149783ab7850" providerId="ADAL" clId="{B9E8E679-C1A6-49AC-A421-AEA74FC861FD}" dt="2022-10-03T19:57:57.971" v="33" actId="20577"/>
      <pc:docMkLst>
        <pc:docMk/>
      </pc:docMkLst>
      <pc:sldChg chg="delSp mod">
        <pc:chgData name="Richard Jones" userId="ea2eea63-19d0-4ab2-bfbc-149783ab7850" providerId="ADAL" clId="{B9E8E679-C1A6-49AC-A421-AEA74FC861FD}" dt="2022-10-03T19:57:39.711" v="28" actId="478"/>
        <pc:sldMkLst>
          <pc:docMk/>
          <pc:sldMk cId="3232802368" sldId="261"/>
        </pc:sldMkLst>
        <pc:picChg chg="del">
          <ac:chgData name="Richard Jones" userId="ea2eea63-19d0-4ab2-bfbc-149783ab7850" providerId="ADAL" clId="{B9E8E679-C1A6-49AC-A421-AEA74FC861FD}" dt="2022-10-03T19:57:39.711" v="28" actId="478"/>
          <ac:picMkLst>
            <pc:docMk/>
            <pc:sldMk cId="3232802368" sldId="261"/>
            <ac:picMk id="13" creationId="{A1070D45-61A3-A155-BE76-C056DA933FFB}"/>
          </ac:picMkLst>
        </pc:picChg>
        <pc:picChg chg="del">
          <ac:chgData name="Richard Jones" userId="ea2eea63-19d0-4ab2-bfbc-149783ab7850" providerId="ADAL" clId="{B9E8E679-C1A6-49AC-A421-AEA74FC861FD}" dt="2022-10-03T19:57:38.484" v="27" actId="478"/>
          <ac:picMkLst>
            <pc:docMk/>
            <pc:sldMk cId="3232802368" sldId="261"/>
            <ac:picMk id="15" creationId="{D48223C9-9EBD-43E9-B1B3-EAE5DE19A5AD}"/>
          </ac:picMkLst>
        </pc:picChg>
      </pc:sldChg>
      <pc:sldChg chg="delSp modSp mod">
        <pc:chgData name="Richard Jones" userId="ea2eea63-19d0-4ab2-bfbc-149783ab7850" providerId="ADAL" clId="{B9E8E679-C1A6-49AC-A421-AEA74FC861FD}" dt="2022-10-03T19:57:20.305" v="22" actId="478"/>
        <pc:sldMkLst>
          <pc:docMk/>
          <pc:sldMk cId="1809412073" sldId="265"/>
        </pc:sldMkLst>
        <pc:picChg chg="del mod">
          <ac:chgData name="Richard Jones" userId="ea2eea63-19d0-4ab2-bfbc-149783ab7850" providerId="ADAL" clId="{B9E8E679-C1A6-49AC-A421-AEA74FC861FD}" dt="2022-10-03T19:57:18.829" v="21" actId="478"/>
          <ac:picMkLst>
            <pc:docMk/>
            <pc:sldMk cId="1809412073" sldId="265"/>
            <ac:picMk id="6" creationId="{77256255-5E13-B44A-8FBE-B574F4BB3147}"/>
          </ac:picMkLst>
        </pc:picChg>
        <pc:picChg chg="del">
          <ac:chgData name="Richard Jones" userId="ea2eea63-19d0-4ab2-bfbc-149783ab7850" providerId="ADAL" clId="{B9E8E679-C1A6-49AC-A421-AEA74FC861FD}" dt="2022-10-03T19:57:20.305" v="22" actId="478"/>
          <ac:picMkLst>
            <pc:docMk/>
            <pc:sldMk cId="1809412073" sldId="265"/>
            <ac:picMk id="9" creationId="{4FBE63E7-2707-3A4F-9CC3-5C1EE106C3B4}"/>
          </ac:picMkLst>
        </pc:picChg>
      </pc:sldChg>
      <pc:sldChg chg="addSp delSp mod">
        <pc:chgData name="Richard Jones" userId="ea2eea63-19d0-4ab2-bfbc-149783ab7850" providerId="ADAL" clId="{B9E8E679-C1A6-49AC-A421-AEA74FC861FD}" dt="2022-10-03T19:57:29.260" v="26" actId="478"/>
        <pc:sldMkLst>
          <pc:docMk/>
          <pc:sldMk cId="2739660737" sldId="268"/>
        </pc:sldMkLst>
        <pc:spChg chg="add del">
          <ac:chgData name="Richard Jones" userId="ea2eea63-19d0-4ab2-bfbc-149783ab7850" providerId="ADAL" clId="{B9E8E679-C1A6-49AC-A421-AEA74FC861FD}" dt="2022-10-03T19:57:26.613" v="24" actId="478"/>
          <ac:spMkLst>
            <pc:docMk/>
            <pc:sldMk cId="2739660737" sldId="268"/>
            <ac:spMk id="8" creationId="{166F4CA8-37D3-BB48-9884-74BCC14EEE4D}"/>
          </ac:spMkLst>
        </pc:spChg>
        <pc:picChg chg="del">
          <ac:chgData name="Richard Jones" userId="ea2eea63-19d0-4ab2-bfbc-149783ab7850" providerId="ADAL" clId="{B9E8E679-C1A6-49AC-A421-AEA74FC861FD}" dt="2022-10-03T19:57:27.997" v="25" actId="478"/>
          <ac:picMkLst>
            <pc:docMk/>
            <pc:sldMk cId="2739660737" sldId="268"/>
            <ac:picMk id="6" creationId="{77256255-5E13-B44A-8FBE-B574F4BB3147}"/>
          </ac:picMkLst>
        </pc:picChg>
        <pc:picChg chg="del">
          <ac:chgData name="Richard Jones" userId="ea2eea63-19d0-4ab2-bfbc-149783ab7850" providerId="ADAL" clId="{B9E8E679-C1A6-49AC-A421-AEA74FC861FD}" dt="2022-10-03T19:57:29.260" v="26" actId="478"/>
          <ac:picMkLst>
            <pc:docMk/>
            <pc:sldMk cId="2739660737" sldId="268"/>
            <ac:picMk id="9" creationId="{4FBE63E7-2707-3A4F-9CC3-5C1EE106C3B4}"/>
          </ac:picMkLst>
        </pc:picChg>
      </pc:sldChg>
      <pc:sldChg chg="modSp mod">
        <pc:chgData name="Richard Jones" userId="ea2eea63-19d0-4ab2-bfbc-149783ab7850" providerId="ADAL" clId="{B9E8E679-C1A6-49AC-A421-AEA74FC861FD}" dt="2022-10-03T19:57:57.971" v="33" actId="20577"/>
        <pc:sldMkLst>
          <pc:docMk/>
          <pc:sldMk cId="1445906211" sldId="269"/>
        </pc:sldMkLst>
        <pc:spChg chg="mod">
          <ac:chgData name="Richard Jones" userId="ea2eea63-19d0-4ab2-bfbc-149783ab7850" providerId="ADAL" clId="{B9E8E679-C1A6-49AC-A421-AEA74FC861FD}" dt="2022-10-03T19:57:57.971" v="33" actId="20577"/>
          <ac:spMkLst>
            <pc:docMk/>
            <pc:sldMk cId="1445906211" sldId="269"/>
            <ac:spMk id="5" creationId="{8A22EF68-1E92-E879-5D13-B3BC570265EA}"/>
          </ac:spMkLst>
        </pc:spChg>
      </pc:sldChg>
      <pc:sldChg chg="modSp mod ord">
        <pc:chgData name="Richard Jones" userId="ea2eea63-19d0-4ab2-bfbc-149783ab7850" providerId="ADAL" clId="{B9E8E679-C1A6-49AC-A421-AEA74FC861FD}" dt="2022-10-03T19:57:54.603" v="31" actId="20577"/>
        <pc:sldMkLst>
          <pc:docMk/>
          <pc:sldMk cId="619667067" sldId="270"/>
        </pc:sldMkLst>
        <pc:spChg chg="mod">
          <ac:chgData name="Richard Jones" userId="ea2eea63-19d0-4ab2-bfbc-149783ab7850" providerId="ADAL" clId="{B9E8E679-C1A6-49AC-A421-AEA74FC861FD}" dt="2022-10-03T19:57:54.603" v="31" actId="20577"/>
          <ac:spMkLst>
            <pc:docMk/>
            <pc:sldMk cId="619667067" sldId="270"/>
            <ac:spMk id="5" creationId="{2B415B4D-02A1-FDF3-E58E-F7646D1C839E}"/>
          </ac:spMkLst>
        </pc:spChg>
      </pc:sldChg>
      <pc:sldMasterChg chg="delSp modSp mod modSldLayout">
        <pc:chgData name="Richard Jones" userId="ea2eea63-19d0-4ab2-bfbc-149783ab7850" providerId="ADAL" clId="{B9E8E679-C1A6-49AC-A421-AEA74FC861FD}" dt="2022-10-03T19:56:24.092" v="19" actId="1076"/>
        <pc:sldMasterMkLst>
          <pc:docMk/>
          <pc:sldMasterMk cId="4154724525" sldId="2147483648"/>
        </pc:sldMasterMkLst>
        <pc:picChg chg="del">
          <ac:chgData name="Richard Jones" userId="ea2eea63-19d0-4ab2-bfbc-149783ab7850" providerId="ADAL" clId="{B9E8E679-C1A6-49AC-A421-AEA74FC861FD}" dt="2022-10-03T19:55:29.701" v="7" actId="478"/>
          <ac:picMkLst>
            <pc:docMk/>
            <pc:sldMasterMk cId="4154724525" sldId="2147483648"/>
            <ac:picMk id="7" creationId="{CE394CBA-2848-40C8-BED7-0810754C9BAF}"/>
          </ac:picMkLst>
        </pc:picChg>
        <pc:picChg chg="mod">
          <ac:chgData name="Richard Jones" userId="ea2eea63-19d0-4ab2-bfbc-149783ab7850" providerId="ADAL" clId="{B9E8E679-C1A6-49AC-A421-AEA74FC861FD}" dt="2022-10-03T19:55:36.737" v="9" actId="1076"/>
          <ac:picMkLst>
            <pc:docMk/>
            <pc:sldMasterMk cId="4154724525" sldId="2147483648"/>
            <ac:picMk id="9" creationId="{F1939CBE-BB3F-365E-79FA-1205BFC4A572}"/>
          </ac:picMkLst>
        </pc:picChg>
        <pc:sldLayoutChg chg="delSp modSp mod">
          <pc:chgData name="Richard Jones" userId="ea2eea63-19d0-4ab2-bfbc-149783ab7850" providerId="ADAL" clId="{B9E8E679-C1A6-49AC-A421-AEA74FC861FD}" dt="2022-10-03T19:55:48.681" v="12" actId="1076"/>
          <pc:sldLayoutMkLst>
            <pc:docMk/>
            <pc:sldMasterMk cId="4154724525" sldId="2147483648"/>
            <pc:sldLayoutMk cId="3828844167" sldId="2147483649"/>
          </pc:sldLayoutMkLst>
          <pc:picChg chg="mod">
            <ac:chgData name="Richard Jones" userId="ea2eea63-19d0-4ab2-bfbc-149783ab7850" providerId="ADAL" clId="{B9E8E679-C1A6-49AC-A421-AEA74FC861FD}" dt="2022-10-03T19:55:48.681" v="12" actId="1076"/>
            <ac:picMkLst>
              <pc:docMk/>
              <pc:sldMasterMk cId="4154724525" sldId="2147483648"/>
              <pc:sldLayoutMk cId="3828844167" sldId="2147483649"/>
              <ac:picMk id="3" creationId="{ADDE9BC1-1E52-1045-B142-E6A7783C46F3}"/>
            </ac:picMkLst>
          </pc:picChg>
          <pc:picChg chg="del mod">
            <ac:chgData name="Richard Jones" userId="ea2eea63-19d0-4ab2-bfbc-149783ab7850" providerId="ADAL" clId="{B9E8E679-C1A6-49AC-A421-AEA74FC861FD}" dt="2022-10-03T19:55:43.121" v="11" actId="478"/>
            <ac:picMkLst>
              <pc:docMk/>
              <pc:sldMasterMk cId="4154724525" sldId="2147483648"/>
              <pc:sldLayoutMk cId="3828844167" sldId="2147483649"/>
              <ac:picMk id="16" creationId="{EDC681CC-EB36-7506-5B70-412A1199A075}"/>
            </ac:picMkLst>
          </pc:picChg>
          <pc:picChg chg="del mod">
            <ac:chgData name="Richard Jones" userId="ea2eea63-19d0-4ab2-bfbc-149783ab7850" providerId="ADAL" clId="{B9E8E679-C1A6-49AC-A421-AEA74FC861FD}" dt="2022-10-03T19:55:41.414" v="10" actId="478"/>
            <ac:picMkLst>
              <pc:docMk/>
              <pc:sldMasterMk cId="4154724525" sldId="2147483648"/>
              <pc:sldLayoutMk cId="3828844167" sldId="2147483649"/>
              <ac:picMk id="17" creationId="{79B6C582-0089-4C17-965B-6E63DC09976C}"/>
            </ac:picMkLst>
          </pc:picChg>
        </pc:sldLayoutChg>
        <pc:sldLayoutChg chg="delSp modSp mod">
          <pc:chgData name="Richard Jones" userId="ea2eea63-19d0-4ab2-bfbc-149783ab7850" providerId="ADAL" clId="{B9E8E679-C1A6-49AC-A421-AEA74FC861FD}" dt="2022-10-03T19:56:24.092" v="19" actId="1076"/>
          <pc:sldLayoutMkLst>
            <pc:docMk/>
            <pc:sldMasterMk cId="4154724525" sldId="2147483648"/>
            <pc:sldLayoutMk cId="3933929437" sldId="2147483659"/>
          </pc:sldLayoutMkLst>
          <pc:picChg chg="del">
            <ac:chgData name="Richard Jones" userId="ea2eea63-19d0-4ab2-bfbc-149783ab7850" providerId="ADAL" clId="{B9E8E679-C1A6-49AC-A421-AEA74FC861FD}" dt="2022-10-03T19:56:20.495" v="18" actId="478"/>
            <ac:picMkLst>
              <pc:docMk/>
              <pc:sldMasterMk cId="4154724525" sldId="2147483648"/>
              <pc:sldLayoutMk cId="3933929437" sldId="2147483659"/>
              <ac:picMk id="7" creationId="{F3BD3716-CC4A-B947-9F3F-BDCDB431140E}"/>
            </ac:picMkLst>
          </pc:picChg>
          <pc:picChg chg="mod">
            <ac:chgData name="Richard Jones" userId="ea2eea63-19d0-4ab2-bfbc-149783ab7850" providerId="ADAL" clId="{B9E8E679-C1A6-49AC-A421-AEA74FC861FD}" dt="2022-10-03T19:56:24.092" v="19" actId="1076"/>
            <ac:picMkLst>
              <pc:docMk/>
              <pc:sldMasterMk cId="4154724525" sldId="2147483648"/>
              <pc:sldLayoutMk cId="3933929437" sldId="2147483659"/>
              <ac:picMk id="12" creationId="{68770396-4911-2E9E-FF92-4E272C639CAD}"/>
            </ac:picMkLst>
          </pc:picChg>
        </pc:sldLayoutChg>
        <pc:sldLayoutChg chg="delSp modSp mod">
          <pc:chgData name="Richard Jones" userId="ea2eea63-19d0-4ab2-bfbc-149783ab7850" providerId="ADAL" clId="{B9E8E679-C1A6-49AC-A421-AEA74FC861FD}" dt="2022-10-03T19:56:03.952" v="16" actId="1076"/>
          <pc:sldLayoutMkLst>
            <pc:docMk/>
            <pc:sldMasterMk cId="4154724525" sldId="2147483648"/>
            <pc:sldLayoutMk cId="3171379621" sldId="2147483665"/>
          </pc:sldLayoutMkLst>
          <pc:picChg chg="del mod">
            <ac:chgData name="Richard Jones" userId="ea2eea63-19d0-4ab2-bfbc-149783ab7850" providerId="ADAL" clId="{B9E8E679-C1A6-49AC-A421-AEA74FC861FD}" dt="2022-10-03T19:55:55.192" v="14" actId="478"/>
            <ac:picMkLst>
              <pc:docMk/>
              <pc:sldMasterMk cId="4154724525" sldId="2147483648"/>
              <pc:sldLayoutMk cId="3171379621" sldId="2147483665"/>
              <ac:picMk id="3" creationId="{78ED48BF-40A0-9090-B3B2-879FC2AFF663}"/>
            </ac:picMkLst>
          </pc:picChg>
          <pc:picChg chg="mod">
            <ac:chgData name="Richard Jones" userId="ea2eea63-19d0-4ab2-bfbc-149783ab7850" providerId="ADAL" clId="{B9E8E679-C1A6-49AC-A421-AEA74FC861FD}" dt="2022-10-03T19:56:03.952" v="16" actId="1076"/>
            <ac:picMkLst>
              <pc:docMk/>
              <pc:sldMasterMk cId="4154724525" sldId="2147483648"/>
              <pc:sldLayoutMk cId="3171379621" sldId="2147483665"/>
              <ac:picMk id="11" creationId="{AFBE9CB2-577B-C044-403A-463732C826FD}"/>
            </ac:picMkLst>
          </pc:picChg>
          <pc:picChg chg="del mod">
            <ac:chgData name="Richard Jones" userId="ea2eea63-19d0-4ab2-bfbc-149783ab7850" providerId="ADAL" clId="{B9E8E679-C1A6-49AC-A421-AEA74FC861FD}" dt="2022-10-03T19:55:54.157" v="13" actId="478"/>
            <ac:picMkLst>
              <pc:docMk/>
              <pc:sldMasterMk cId="4154724525" sldId="2147483648"/>
              <pc:sldLayoutMk cId="3171379621" sldId="2147483665"/>
              <ac:picMk id="16" creationId="{EDC681CC-EB36-7506-5B70-412A1199A075}"/>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8BE08FB-858F-7B8A-289B-AE20FC5BD6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5FB483A5-E869-F627-F5E6-5EEED7D98C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A06001-010B-42BC-9557-23CC9C2604E7}" type="datetimeFigureOut">
              <a:rPr lang="en-US" smtClean="0"/>
              <a:pPr/>
              <a:t>10/22/2022</a:t>
            </a:fld>
            <a:endParaRPr lang="en-US"/>
          </a:p>
        </p:txBody>
      </p:sp>
      <p:sp>
        <p:nvSpPr>
          <p:cNvPr id="4" name="Footer Placeholder 3">
            <a:extLst>
              <a:ext uri="{FF2B5EF4-FFF2-40B4-BE49-F238E27FC236}">
                <a16:creationId xmlns="" xmlns:a16="http://schemas.microsoft.com/office/drawing/2014/main" id="{3670AB15-7B79-076E-EC55-2BD7E6042E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6779B94B-3710-8DA4-286B-9478F8930E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C52C99-DB6C-4680-8419-346422F02C50}" type="slidenum">
              <a:rPr lang="en-US" smtClean="0"/>
              <a:pPr/>
              <a:t>‹#›</a:t>
            </a:fld>
            <a:endParaRPr lang="en-US"/>
          </a:p>
        </p:txBody>
      </p:sp>
    </p:spTree>
    <p:extLst>
      <p:ext uri="{BB962C8B-B14F-4D97-AF65-F5344CB8AC3E}">
        <p14:creationId xmlns="" xmlns:p14="http://schemas.microsoft.com/office/powerpoint/2010/main" val="2154505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01AA2-A43E-854C-944A-7F660BE93A70}" type="datetimeFigureOut">
              <a:rPr lang="en-US" smtClean="0"/>
              <a:pPr/>
              <a:t>10/22/2022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C3332-DB63-2E49-95D0-46B9EBE40781}" type="slidenum">
              <a:rPr lang="en-US" smtClean="0"/>
              <a:pPr/>
              <a:t>‹#›</a:t>
            </a:fld>
            <a:endParaRPr lang="en-US"/>
          </a:p>
        </p:txBody>
      </p:sp>
    </p:spTree>
    <p:extLst>
      <p:ext uri="{BB962C8B-B14F-4D97-AF65-F5344CB8AC3E}">
        <p14:creationId xmlns="" xmlns:p14="http://schemas.microsoft.com/office/powerpoint/2010/main" val="3006612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9C3332-DB63-2E49-95D0-46B9EBE4078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9C3332-DB63-2E49-95D0-46B9EBE40781}"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a:t>
            </a:r>
            <a:r>
              <a:rPr lang="en-GB" sz="1200" kern="1200" dirty="0" smtClean="0">
                <a:solidFill>
                  <a:schemeClr val="tx1"/>
                </a:solidFill>
                <a:latin typeface="+mn-lt"/>
                <a:ea typeface="+mn-ea"/>
                <a:cs typeface="+mn-cs"/>
              </a:rPr>
              <a:t>journey of Kenya in M&amp;E started in 1983 in the District Focus for Rural Development in which was the first proposal for M&amp;E. In the 2000 Poverty Reduction Strategy Paper (PRSP), M&amp;E was integrated in planning processes although much of the focus was at national level with little emphasis on tracking sub- national project/programme interventions. It is until the Economic Recovery Strategy of 2004 (and later Kenya Vision 2030) that the National Integrated Monitoring and Evaluation System (NIMES) was created alongside the creation of the Monitoring and Evaluation Directorate (MED) responsible for coordinating M&amp;E activities.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C3332-DB63-2E49-95D0-46B9EBE4078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Georgia" pitchFamily="18" charset="0"/>
              </a:rPr>
              <a:t>The promulgation of the Constitution of Kenya 2010 created two distinct and interdependent levels of governments: the National government and 47 county governments.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maximum of 70% of this money is allocated to RE and a minimum of 30 % for DE</a:t>
            </a: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09C3332-DB63-2E49-95D0-46B9EBE4078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Criteria for revenue sharing</a:t>
            </a:r>
          </a:p>
          <a:p>
            <a:r>
              <a:rPr lang="en-GB" sz="1200" kern="1200" dirty="0" smtClean="0">
                <a:solidFill>
                  <a:schemeClr val="tx1"/>
                </a:solidFill>
                <a:latin typeface="+mn-lt"/>
                <a:ea typeface="+mn-ea"/>
                <a:cs typeface="+mn-cs"/>
              </a:rPr>
              <a:t>84.5% NG</a:t>
            </a:r>
          </a:p>
          <a:p>
            <a:r>
              <a:rPr lang="en-GB" sz="1200" kern="1200" dirty="0" smtClean="0">
                <a:solidFill>
                  <a:schemeClr val="tx1"/>
                </a:solidFill>
                <a:latin typeface="+mn-lt"/>
                <a:ea typeface="+mn-ea"/>
                <a:cs typeface="+mn-cs"/>
              </a:rPr>
              <a:t>15% CG</a:t>
            </a:r>
          </a:p>
          <a:p>
            <a:r>
              <a:rPr lang="en-GB" sz="1200" kern="1200" dirty="0" smtClean="0">
                <a:solidFill>
                  <a:schemeClr val="tx1"/>
                </a:solidFill>
                <a:latin typeface="+mn-lt"/>
                <a:ea typeface="+mn-ea"/>
                <a:cs typeface="+mn-cs"/>
              </a:rPr>
              <a:t>0.5% EF</a:t>
            </a:r>
            <a:endParaRPr lang="en-US" dirty="0"/>
          </a:p>
        </p:txBody>
      </p:sp>
      <p:sp>
        <p:nvSpPr>
          <p:cNvPr id="4" name="Slide Number Placeholder 3"/>
          <p:cNvSpPr>
            <a:spLocks noGrp="1"/>
          </p:cNvSpPr>
          <p:nvPr>
            <p:ph type="sldNum" sz="quarter" idx="10"/>
          </p:nvPr>
        </p:nvSpPr>
        <p:spPr/>
        <p:txBody>
          <a:bodyPr/>
          <a:lstStyle/>
          <a:p>
            <a:fld id="{D09C3332-DB63-2E49-95D0-46B9EBE4078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County Governments revenues consist of transfers from the National Government, proceeds from loans and grants from development partners, and county own source revenues.</a:t>
            </a:r>
          </a:p>
          <a:p>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Counties developed the first generation of the 5-year County Integrated Development Plans. </a:t>
            </a:r>
          </a:p>
          <a:p>
            <a:r>
              <a:rPr lang="en-GB" sz="1200" kern="1200" dirty="0" smtClean="0">
                <a:solidFill>
                  <a:schemeClr val="tx1"/>
                </a:solidFill>
                <a:latin typeface="+mn-lt"/>
                <a:ea typeface="+mn-ea"/>
                <a:cs typeface="+mn-cs"/>
              </a:rPr>
              <a:t>And consecutive 1year plans (ADPS) from</a:t>
            </a:r>
            <a:r>
              <a:rPr lang="en-GB" sz="1200" kern="1200" baseline="0" dirty="0" smtClean="0">
                <a:solidFill>
                  <a:schemeClr val="tx1"/>
                </a:solidFill>
                <a:latin typeface="+mn-lt"/>
                <a:ea typeface="+mn-ea"/>
                <a:cs typeface="+mn-cs"/>
              </a:rPr>
              <a:t> it.</a:t>
            </a:r>
          </a:p>
          <a:p>
            <a:r>
              <a:rPr lang="en-GB" sz="1200" kern="1200" baseline="0" dirty="0" smtClean="0">
                <a:solidFill>
                  <a:schemeClr val="tx1"/>
                </a:solidFill>
                <a:latin typeface="+mn-lt"/>
                <a:ea typeface="+mn-ea"/>
                <a:cs typeface="+mn-cs"/>
              </a:rPr>
              <a:t>With support from UNDP, </a:t>
            </a:r>
            <a:r>
              <a:rPr lang="en-GB" sz="1200" kern="1200" dirty="0" smtClean="0">
                <a:solidFill>
                  <a:schemeClr val="tx1"/>
                </a:solidFill>
                <a:latin typeface="+mn-lt"/>
                <a:ea typeface="+mn-ea"/>
                <a:cs typeface="+mn-cs"/>
              </a:rPr>
              <a:t>NIMES was, therefore, adapted to provide for the County Integrated Monitoring and Evaluation System (CIMES). The electronic dashboard from NIMES, was also reconfigured to accommodate e-CIMES.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For devolution to succeed, county governments recognize that performance monitoring and evaluation is a necessary developmental and service delivery tool.</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Evaluation evidence makes a key contribution to organizational learning and ensuring that policies, plans, programmes, and strategies are evidence-based</a:t>
            </a:r>
            <a:endParaRPr lang="en-US" dirty="0" smtClean="0"/>
          </a:p>
        </p:txBody>
      </p:sp>
      <p:sp>
        <p:nvSpPr>
          <p:cNvPr id="4" name="Slide Number Placeholder 3"/>
          <p:cNvSpPr>
            <a:spLocks noGrp="1"/>
          </p:cNvSpPr>
          <p:nvPr>
            <p:ph type="sldNum" sz="quarter" idx="5"/>
          </p:nvPr>
        </p:nvSpPr>
        <p:spPr/>
        <p:txBody>
          <a:bodyPr/>
          <a:lstStyle/>
          <a:p>
            <a:pPr>
              <a:defRPr/>
            </a:pPr>
            <a:fld id="{21CCD977-20ED-401C-B352-0C47142A6E8D}" type="slidenum">
              <a:rPr lang="en-GB">
                <a:solidFill>
                  <a:prstClr val="black"/>
                </a:solidFill>
              </a:rPr>
              <a:pPr>
                <a:defRPr/>
              </a:pPr>
              <a:t>5</a:t>
            </a:fld>
            <a:endParaRPr lang="en-GB">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NIMES was established to provide a mechanism to track implementation of projects and programmes contained in the Kenya Vision 2030, the Big Four Agenda, SDGs and other international obligations.  </a:t>
            </a:r>
          </a:p>
          <a:p>
            <a:r>
              <a:rPr lang="en-US" sz="1200" b="0" i="0" kern="1200" dirty="0" smtClean="0">
                <a:solidFill>
                  <a:schemeClr val="tx1"/>
                </a:solidFill>
                <a:latin typeface="+mn-lt"/>
                <a:ea typeface="+mn-ea"/>
                <a:cs typeface="+mn-cs"/>
              </a:rPr>
              <a:t>To address the prevailing challenges of effective data management component critical to supporting its operations., the State Department for Planning in collaboration with stakeholders developed an electronic NIMES / CIMES (e-NIMES / e-CIMES) as a Performance Management tool for Results (</a:t>
            </a:r>
            <a:r>
              <a:rPr lang="en-US" sz="1200" b="0" i="0" kern="1200" dirty="0" err="1" smtClean="0">
                <a:solidFill>
                  <a:schemeClr val="tx1"/>
                </a:solidFill>
                <a:latin typeface="+mn-lt"/>
                <a:ea typeface="+mn-ea"/>
                <a:cs typeface="+mn-cs"/>
              </a:rPr>
              <a:t>PMfR</a:t>
            </a:r>
            <a:r>
              <a:rPr lang="en-US" sz="1200" b="0" i="0" kern="1200" dirty="0" smtClean="0">
                <a:solidFill>
                  <a:schemeClr val="tx1"/>
                </a:solidFill>
                <a:latin typeface="+mn-lt"/>
                <a:ea typeface="+mn-ea"/>
                <a:cs typeface="+mn-cs"/>
              </a:rPr>
              <a:t>) platform that will support and strengthen NIMES/CIMES. </a:t>
            </a:r>
          </a:p>
          <a:p>
            <a:r>
              <a:rPr lang="en-US" sz="1200" b="0" i="0" kern="1200" dirty="0" smtClean="0">
                <a:solidFill>
                  <a:schemeClr val="tx1"/>
                </a:solidFill>
                <a:latin typeface="+mn-lt"/>
                <a:ea typeface="+mn-ea"/>
                <a:cs typeface="+mn-cs"/>
              </a:rPr>
              <a:t>The electronic system will provide a real-time, on screen reporting system for performance monitoring and evaluation of key priority programmes and projects. The system shall also provide a suitable platform preferably, a traffic light dashboard for reporting results on real time. The information generated is used for planning, policy and budget formulation process and evidence-based decision making.</a:t>
            </a:r>
            <a:endParaRPr lang="en-US" dirty="0"/>
          </a:p>
        </p:txBody>
      </p:sp>
      <p:sp>
        <p:nvSpPr>
          <p:cNvPr id="4" name="Slide Number Placeholder 3"/>
          <p:cNvSpPr>
            <a:spLocks noGrp="1"/>
          </p:cNvSpPr>
          <p:nvPr>
            <p:ph type="sldNum" sz="quarter" idx="10"/>
          </p:nvPr>
        </p:nvSpPr>
        <p:spPr/>
        <p:txBody>
          <a:bodyPr/>
          <a:lstStyle/>
          <a:p>
            <a:fld id="{D09C3332-DB63-2E49-95D0-46B9EBE4078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Evidence strongly suggests that where M&amp;E systems are robust and functional in public service, greater improvements in service delivery and accountability have been reported. Other benefits include ownership, participation in devolved governance and public confidence in government</a:t>
            </a:r>
            <a:endParaRPr lang="en-US" dirty="0" smtClean="0"/>
          </a:p>
          <a:p>
            <a:endParaRPr lang="en-US" dirty="0"/>
          </a:p>
        </p:txBody>
      </p:sp>
      <p:sp>
        <p:nvSpPr>
          <p:cNvPr id="4" name="Slide Number Placeholder 3"/>
          <p:cNvSpPr>
            <a:spLocks noGrp="1"/>
          </p:cNvSpPr>
          <p:nvPr>
            <p:ph type="sldNum" sz="quarter" idx="10"/>
          </p:nvPr>
        </p:nvSpPr>
        <p:spPr/>
        <p:txBody>
          <a:bodyPr/>
          <a:lstStyle/>
          <a:p>
            <a:fld id="{D09C3332-DB63-2E49-95D0-46B9EBE4078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 the ten years since CIMES </a:t>
            </a:r>
            <a:r>
              <a:rPr lang="en-GB" sz="1200" kern="1200" dirty="0" smtClean="0">
                <a:solidFill>
                  <a:schemeClr val="tx1"/>
                </a:solidFill>
                <a:latin typeface="+mn-lt"/>
                <a:ea typeface="+mn-ea"/>
                <a:cs typeface="+mn-cs"/>
              </a:rPr>
              <a:t>was </a:t>
            </a:r>
            <a:r>
              <a:rPr lang="en-GB" sz="1200" kern="1200" dirty="0" smtClean="0">
                <a:solidFill>
                  <a:schemeClr val="tx1"/>
                </a:solidFill>
                <a:latin typeface="+mn-lt"/>
                <a:ea typeface="+mn-ea"/>
                <a:cs typeface="+mn-cs"/>
              </a:rPr>
              <a:t>rolled out, county governments continue to face various challenges in setting up functional M&amp;E systems. These include weak and under-funded M&amp;E </a:t>
            </a:r>
            <a:r>
              <a:rPr lang="en-GB" sz="1200" kern="1200" dirty="0" smtClean="0">
                <a:solidFill>
                  <a:schemeClr val="tx1"/>
                </a:solidFill>
                <a:latin typeface="+mn-lt"/>
                <a:ea typeface="+mn-ea"/>
                <a:cs typeface="+mn-cs"/>
              </a:rPr>
              <a:t>unit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s</a:t>
            </a:r>
            <a:r>
              <a:rPr lang="en-GB" sz="1200" kern="1200" dirty="0" smtClean="0">
                <a:solidFill>
                  <a:schemeClr val="tx1"/>
                </a:solidFill>
                <a:latin typeface="+mn-lt"/>
                <a:ea typeface="+mn-ea"/>
                <a:cs typeface="+mn-cs"/>
              </a:rPr>
              <a:t>, low demand and value for M&amp;E, little support for M&amp;E from top leadership, weak and/or fragmented data collection, analysis and visualization systems, and inadequate policy and legal environment in support of M&amp;E.  </a:t>
            </a:r>
            <a:endParaRPr lang="en-US" sz="1200" kern="1200" dirty="0" smtClean="0">
              <a:solidFill>
                <a:schemeClr val="tx1"/>
              </a:solidFill>
              <a:latin typeface="+mn-lt"/>
              <a:ea typeface="+mn-ea"/>
              <a:cs typeface="+mn-cs"/>
            </a:endParaRPr>
          </a:p>
          <a:p>
            <a:pPr lvl="0"/>
            <a:r>
              <a:rPr lang="en-GB" sz="1200" dirty="0" smtClean="0"/>
              <a:t>There is generally a very low level of awareness and knowledge of evaluations and how they are carried out within the organisations, and for this reason, most evaluations are not so effective.</a:t>
            </a:r>
            <a:endParaRPr lang="en-US" sz="1200" dirty="0" smtClean="0"/>
          </a:p>
          <a:p>
            <a:pPr lvl="0"/>
            <a:r>
              <a:rPr lang="en-GB" sz="1200" dirty="0" smtClean="0"/>
              <a:t> Evaluation in development cooperation is focused on vertical use of findings with very little learning by field staff and middle management.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09C3332-DB63-2E49-95D0-46B9EBE4078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Georgia" pitchFamily="18" charset="0"/>
              </a:rPr>
              <a:t>To secure the benefits of strong M&amp;E systems, county governments need to sustain a strong legal and policy framework for M&amp;E</a:t>
            </a:r>
          </a:p>
          <a:p>
            <a:r>
              <a:rPr lang="en-GB" sz="1200" smtClean="0">
                <a:latin typeface="Georgia" pitchFamily="18" charset="0"/>
              </a:rPr>
              <a:t>Wider communication in the design and dissemination phase of evaluations helps democratise the process and encourages a culture of transparency into the “evaluation ideology” of expert-led assessment and advice. </a:t>
            </a:r>
            <a:endParaRPr lang="en-US"/>
          </a:p>
        </p:txBody>
      </p:sp>
      <p:sp>
        <p:nvSpPr>
          <p:cNvPr id="4" name="Slide Number Placeholder 3"/>
          <p:cNvSpPr>
            <a:spLocks noGrp="1"/>
          </p:cNvSpPr>
          <p:nvPr>
            <p:ph type="sldNum" sz="quarter" idx="10"/>
          </p:nvPr>
        </p:nvSpPr>
        <p:spPr/>
        <p:txBody>
          <a:bodyPr/>
          <a:lstStyle/>
          <a:p>
            <a:fld id="{D09C3332-DB63-2E49-95D0-46B9EBE4078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 xmlns:a16="http://schemas.microsoft.com/office/drawing/2014/main" id="{ADDE9BC1-1E52-1045-B142-E6A7783C46F3}"/>
              </a:ext>
            </a:extLst>
          </p:cNvPr>
          <p:cNvPicPr>
            <a:picLocks noChangeAspect="1"/>
          </p:cNvPicPr>
          <p:nvPr userDrawn="1"/>
        </p:nvPicPr>
        <p:blipFill>
          <a:blip r:embed="rId2"/>
          <a:stretch>
            <a:fillRect/>
          </a:stretch>
        </p:blipFill>
        <p:spPr>
          <a:xfrm>
            <a:off x="0" y="-5354"/>
            <a:ext cx="12192000" cy="6858000"/>
          </a:xfrm>
          <a:prstGeom prst="rect">
            <a:avLst/>
          </a:prstGeom>
        </p:spPr>
      </p:pic>
      <p:sp>
        <p:nvSpPr>
          <p:cNvPr id="4" name="Date Placeholder 3">
            <a:extLst>
              <a:ext uri="{FF2B5EF4-FFF2-40B4-BE49-F238E27FC236}">
                <a16:creationId xmlns="" xmlns:a16="http://schemas.microsoft.com/office/drawing/2014/main" id="{58AC6C71-25C8-D528-9F71-38F7BF7EFFE1}"/>
              </a:ext>
            </a:extLst>
          </p:cNvPr>
          <p:cNvSpPr>
            <a:spLocks noGrp="1"/>
          </p:cNvSpPr>
          <p:nvPr>
            <p:ph type="dt" sz="half" idx="10"/>
          </p:nvPr>
        </p:nvSpPr>
        <p:spPr>
          <a:xfrm>
            <a:off x="838200" y="6356350"/>
            <a:ext cx="2743200" cy="365125"/>
          </a:xfrm>
          <a:prstGeom prst="rect">
            <a:avLst/>
          </a:prstGeom>
        </p:spPr>
        <p:txBody>
          <a:bodyPr/>
          <a:lstStyle>
            <a:lvl1pPr>
              <a:defRPr lang="en-US" smtClean="0">
                <a:solidFill>
                  <a:srgbClr val="009193"/>
                </a:solidFill>
              </a:defRPr>
            </a:lvl1pPr>
          </a:lstStyle>
          <a:p>
            <a:fld id="{C5FC96DF-513F-5E44-9E83-2557597DE907}" type="datetimeFigureOut">
              <a:rPr lang="en-US" smtClean="0"/>
              <a:pPr/>
              <a:t>10/22/2022</a:t>
            </a:fld>
            <a:endParaRPr lang="en-US"/>
          </a:p>
        </p:txBody>
      </p:sp>
      <p:sp>
        <p:nvSpPr>
          <p:cNvPr id="5" name="Footer Placeholder 4">
            <a:extLst>
              <a:ext uri="{FF2B5EF4-FFF2-40B4-BE49-F238E27FC236}">
                <a16:creationId xmlns="" xmlns:a16="http://schemas.microsoft.com/office/drawing/2014/main" id="{A7E62395-2598-D34F-050A-F46255566D5E}"/>
              </a:ext>
            </a:extLst>
          </p:cNvPr>
          <p:cNvSpPr>
            <a:spLocks noGrp="1"/>
          </p:cNvSpPr>
          <p:nvPr>
            <p:ph type="ftr" sz="quarter" idx="11"/>
          </p:nvPr>
        </p:nvSpPr>
        <p:spPr>
          <a:xfrm>
            <a:off x="4038600" y="6356350"/>
            <a:ext cx="4114800" cy="365125"/>
          </a:xfrm>
          <a:prstGeom prst="rect">
            <a:avLst/>
          </a:prstGeom>
        </p:spPr>
        <p:txBody>
          <a:bodyPr/>
          <a:lstStyle>
            <a:lvl1pPr>
              <a:defRPr lang="en-US">
                <a:solidFill>
                  <a:srgbClr val="009193"/>
                </a:solidFill>
              </a:defRPr>
            </a:lvl1pPr>
          </a:lstStyle>
          <a:p>
            <a:endParaRPr lang="en-US"/>
          </a:p>
        </p:txBody>
      </p:sp>
      <p:sp>
        <p:nvSpPr>
          <p:cNvPr id="6" name="Slide Number Placeholder 5">
            <a:extLst>
              <a:ext uri="{FF2B5EF4-FFF2-40B4-BE49-F238E27FC236}">
                <a16:creationId xmlns="" xmlns:a16="http://schemas.microsoft.com/office/drawing/2014/main" id="{D8149E55-497F-4710-C5F6-814F637ABE34}"/>
              </a:ext>
            </a:extLst>
          </p:cNvPr>
          <p:cNvSpPr>
            <a:spLocks noGrp="1"/>
          </p:cNvSpPr>
          <p:nvPr>
            <p:ph type="sldNum" sz="quarter" idx="12"/>
          </p:nvPr>
        </p:nvSpPr>
        <p:spPr>
          <a:xfrm>
            <a:off x="8610600" y="6356350"/>
            <a:ext cx="2743200" cy="365125"/>
          </a:xfrm>
          <a:prstGeom prst="rect">
            <a:avLst/>
          </a:prstGeom>
        </p:spPr>
        <p:txBody>
          <a:bodyPr/>
          <a:lstStyle>
            <a:lvl1pPr>
              <a:defRPr lang="en-US" smtClean="0">
                <a:solidFill>
                  <a:srgbClr val="009193"/>
                </a:solidFill>
              </a:defRPr>
            </a:lvl1pPr>
          </a:lstStyle>
          <a:p>
            <a:fld id="{4C9A67BC-DD03-FF45-A387-D007E712BE67}" type="slidenum">
              <a:rPr lang="en-US" smtClean="0"/>
              <a:pPr/>
              <a:t>‹#›</a:t>
            </a:fld>
            <a:endParaRPr lang="en-US"/>
          </a:p>
        </p:txBody>
      </p:sp>
      <p:cxnSp>
        <p:nvCxnSpPr>
          <p:cNvPr id="8" name="Straight Connector 7">
            <a:extLst>
              <a:ext uri="{FF2B5EF4-FFF2-40B4-BE49-F238E27FC236}">
                <a16:creationId xmlns="" xmlns:a16="http://schemas.microsoft.com/office/drawing/2014/main" id="{1281C096-E7B0-4A60-AFAF-015DE2732146}"/>
              </a:ext>
            </a:extLst>
          </p:cNvPr>
          <p:cNvCxnSpPr/>
          <p:nvPr userDrawn="1"/>
        </p:nvCxnSpPr>
        <p:spPr>
          <a:xfrm>
            <a:off x="4125484" y="3930402"/>
            <a:ext cx="3749040" cy="0"/>
          </a:xfrm>
          <a:prstGeom prst="line">
            <a:avLst/>
          </a:prstGeom>
          <a:ln w="28575">
            <a:solidFill>
              <a:srgbClr val="009193"/>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with medium confidence">
            <a:extLst>
              <a:ext uri="{FF2B5EF4-FFF2-40B4-BE49-F238E27FC236}">
                <a16:creationId xmlns="" xmlns:a16="http://schemas.microsoft.com/office/drawing/2014/main" id="{449C3A86-DBFD-BC9B-BB6A-6ADE9191A1C6}"/>
              </a:ext>
            </a:extLst>
          </p:cNvPr>
          <p:cNvPicPr>
            <a:picLocks noChangeAspect="1"/>
          </p:cNvPicPr>
          <p:nvPr userDrawn="1"/>
        </p:nvPicPr>
        <p:blipFill>
          <a:blip r:embed="rId3"/>
          <a:stretch>
            <a:fillRect/>
          </a:stretch>
        </p:blipFill>
        <p:spPr>
          <a:xfrm>
            <a:off x="7784129" y="-210215"/>
            <a:ext cx="3237397" cy="1718854"/>
          </a:xfrm>
          <a:prstGeom prst="rect">
            <a:avLst/>
          </a:prstGeom>
        </p:spPr>
      </p:pic>
      <p:pic>
        <p:nvPicPr>
          <p:cNvPr id="11" name="Picture 10" descr="A picture containing graphical user interface&#10;&#10;Description automatically generated">
            <a:extLst>
              <a:ext uri="{FF2B5EF4-FFF2-40B4-BE49-F238E27FC236}">
                <a16:creationId xmlns="" xmlns:a16="http://schemas.microsoft.com/office/drawing/2014/main" id="{217C473E-2A26-5893-39D9-2EEC866B49B3}"/>
              </a:ext>
            </a:extLst>
          </p:cNvPr>
          <p:cNvPicPr>
            <a:picLocks noChangeAspect="1"/>
          </p:cNvPicPr>
          <p:nvPr userDrawn="1"/>
        </p:nvPicPr>
        <p:blipFill rotWithShape="1">
          <a:blip r:embed="rId4"/>
          <a:srcRect l="37085" t="57282" r="21689"/>
          <a:stretch/>
        </p:blipFill>
        <p:spPr>
          <a:xfrm>
            <a:off x="3407238" y="5602952"/>
            <a:ext cx="5185531" cy="793298"/>
          </a:xfrm>
          <a:prstGeom prst="rect">
            <a:avLst/>
          </a:prstGeom>
        </p:spPr>
      </p:pic>
      <p:pic>
        <p:nvPicPr>
          <p:cNvPr id="12" name="Picture 11" descr="Text&#10;&#10;Description automatically generated">
            <a:extLst>
              <a:ext uri="{FF2B5EF4-FFF2-40B4-BE49-F238E27FC236}">
                <a16:creationId xmlns="" xmlns:a16="http://schemas.microsoft.com/office/drawing/2014/main" id="{3686F9F9-2567-D669-6777-FD54B201104B}"/>
              </a:ext>
            </a:extLst>
          </p:cNvPr>
          <p:cNvPicPr>
            <a:picLocks noChangeAspect="1"/>
          </p:cNvPicPr>
          <p:nvPr userDrawn="1"/>
        </p:nvPicPr>
        <p:blipFill>
          <a:blip r:embed="rId5"/>
          <a:stretch>
            <a:fillRect/>
          </a:stretch>
        </p:blipFill>
        <p:spPr>
          <a:xfrm>
            <a:off x="10668000" y="-5354"/>
            <a:ext cx="1313224" cy="1253076"/>
          </a:xfrm>
          <a:prstGeom prst="rect">
            <a:avLst/>
          </a:prstGeom>
        </p:spPr>
      </p:pic>
    </p:spTree>
    <p:extLst>
      <p:ext uri="{BB962C8B-B14F-4D97-AF65-F5344CB8AC3E}">
        <p14:creationId xmlns="" xmlns:p14="http://schemas.microsoft.com/office/powerpoint/2010/main" val="3828844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11" descr="Text&#10;&#10;Description automatically generated">
            <a:extLst>
              <a:ext uri="{FF2B5EF4-FFF2-40B4-BE49-F238E27FC236}">
                <a16:creationId xmlns="" xmlns:a16="http://schemas.microsoft.com/office/drawing/2014/main" id="{792E5C71-3B66-E24E-9046-DD3BBDFB4373}"/>
              </a:ext>
            </a:extLst>
          </p:cNvPr>
          <p:cNvPicPr>
            <a:picLocks noChangeAspect="1"/>
          </p:cNvPicPr>
          <p:nvPr userDrawn="1"/>
        </p:nvPicPr>
        <p:blipFill>
          <a:blip r:embed="rId2"/>
          <a:stretch>
            <a:fillRect/>
          </a:stretch>
        </p:blipFill>
        <p:spPr>
          <a:xfrm>
            <a:off x="10979133" y="-61006"/>
            <a:ext cx="1240050" cy="1183254"/>
          </a:xfrm>
          <a:prstGeom prst="rect">
            <a:avLst/>
          </a:prstGeom>
        </p:spPr>
      </p:pic>
      <p:pic>
        <p:nvPicPr>
          <p:cNvPr id="8" name="Picture 7" descr="Shape&#10;&#10;Description automatically generated with medium confidence">
            <a:extLst>
              <a:ext uri="{FF2B5EF4-FFF2-40B4-BE49-F238E27FC236}">
                <a16:creationId xmlns="" xmlns:a16="http://schemas.microsoft.com/office/drawing/2014/main" id="{1529BF6E-A75C-0074-76FE-E28D397ECF9B}"/>
              </a:ext>
            </a:extLst>
          </p:cNvPr>
          <p:cNvPicPr>
            <a:picLocks noChangeAspect="1"/>
          </p:cNvPicPr>
          <p:nvPr userDrawn="1"/>
        </p:nvPicPr>
        <p:blipFill>
          <a:blip r:embed="rId3"/>
          <a:stretch>
            <a:fillRect/>
          </a:stretch>
        </p:blipFill>
        <p:spPr>
          <a:xfrm>
            <a:off x="-11172" y="-182880"/>
            <a:ext cx="12192000" cy="6858000"/>
          </a:xfrm>
          <a:prstGeom prst="rect">
            <a:avLst/>
          </a:prstGeom>
        </p:spPr>
      </p:pic>
      <p:sp>
        <p:nvSpPr>
          <p:cNvPr id="17" name="Title 1">
            <a:extLst>
              <a:ext uri="{FF2B5EF4-FFF2-40B4-BE49-F238E27FC236}">
                <a16:creationId xmlns="" xmlns:a16="http://schemas.microsoft.com/office/drawing/2014/main" id="{2B168310-02C2-D379-4F51-0126C137669D}"/>
              </a:ext>
            </a:extLst>
          </p:cNvPr>
          <p:cNvSpPr>
            <a:spLocks noGrp="1"/>
          </p:cNvSpPr>
          <p:nvPr>
            <p:ph type="title" hasCustomPrompt="1"/>
          </p:nvPr>
        </p:nvSpPr>
        <p:spPr>
          <a:xfrm>
            <a:off x="2168985" y="-64347"/>
            <a:ext cx="6642371" cy="1325563"/>
          </a:xfrm>
        </p:spPr>
        <p:txBody>
          <a:bodyPr>
            <a:normAutofit/>
          </a:bodyPr>
          <a:lstStyle>
            <a:lvl1pPr>
              <a:defRPr sz="4000" b="1">
                <a:solidFill>
                  <a:schemeClr val="accent1"/>
                </a:solidFill>
                <a:latin typeface="Tw Cen MT" panose="020B0602020104020603" pitchFamily="34" charset="0"/>
              </a:defRPr>
            </a:lvl1pPr>
          </a:lstStyle>
          <a:p>
            <a:r>
              <a:rPr lang="en-US"/>
              <a:t>TITLE…</a:t>
            </a:r>
          </a:p>
        </p:txBody>
      </p:sp>
      <p:sp>
        <p:nvSpPr>
          <p:cNvPr id="19" name="Content Placeholder 2">
            <a:extLst>
              <a:ext uri="{FF2B5EF4-FFF2-40B4-BE49-F238E27FC236}">
                <a16:creationId xmlns="" xmlns:a16="http://schemas.microsoft.com/office/drawing/2014/main" id="{2CB15DEB-DBB3-2E31-080D-008F2DBF4C4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Date Placeholder 3">
            <a:extLst>
              <a:ext uri="{FF2B5EF4-FFF2-40B4-BE49-F238E27FC236}">
                <a16:creationId xmlns="" xmlns:a16="http://schemas.microsoft.com/office/drawing/2014/main" id="{3E87FA16-D47E-D0B9-F615-D0F2FED1AAE6}"/>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10/22/2022</a:t>
            </a:fld>
            <a:endParaRPr lang="en-US"/>
          </a:p>
        </p:txBody>
      </p:sp>
      <p:sp>
        <p:nvSpPr>
          <p:cNvPr id="21" name="Footer Placeholder 4">
            <a:extLst>
              <a:ext uri="{FF2B5EF4-FFF2-40B4-BE49-F238E27FC236}">
                <a16:creationId xmlns="" xmlns:a16="http://schemas.microsoft.com/office/drawing/2014/main" id="{29CA6D0E-9FC7-6A7C-98CF-F771C1141A1B}"/>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22" name="Slide Number Placeholder 5">
            <a:extLst>
              <a:ext uri="{FF2B5EF4-FFF2-40B4-BE49-F238E27FC236}">
                <a16:creationId xmlns="" xmlns:a16="http://schemas.microsoft.com/office/drawing/2014/main" id="{67296A9F-C1D0-E666-20E5-EA4896053B1E}"/>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a:t>
            </a:fld>
            <a:endParaRPr lang="en-US"/>
          </a:p>
        </p:txBody>
      </p:sp>
    </p:spTree>
    <p:extLst>
      <p:ext uri="{BB962C8B-B14F-4D97-AF65-F5344CB8AC3E}">
        <p14:creationId xmlns="" xmlns:p14="http://schemas.microsoft.com/office/powerpoint/2010/main" val="90698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 xmlns:a16="http://schemas.microsoft.com/office/drawing/2014/main" id="{02B22FDF-F5A2-C483-9623-EDCBBA1025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1">
            <a:extLst>
              <a:ext uri="{FF2B5EF4-FFF2-40B4-BE49-F238E27FC236}">
                <a16:creationId xmlns="" xmlns:a16="http://schemas.microsoft.com/office/drawing/2014/main" id="{E9F392E7-9BC7-F5D5-8676-30FEA69C6442}"/>
              </a:ext>
            </a:extLst>
          </p:cNvPr>
          <p:cNvSpPr>
            <a:spLocks noGrp="1"/>
          </p:cNvSpPr>
          <p:nvPr>
            <p:ph type="title" hasCustomPrompt="1"/>
          </p:nvPr>
        </p:nvSpPr>
        <p:spPr>
          <a:xfrm>
            <a:off x="2168985" y="-64347"/>
            <a:ext cx="9184815" cy="1325563"/>
          </a:xfrm>
        </p:spPr>
        <p:txBody>
          <a:bodyPr>
            <a:normAutofit/>
          </a:bodyPr>
          <a:lstStyle>
            <a:lvl1pPr>
              <a:defRPr sz="4000" b="1">
                <a:solidFill>
                  <a:schemeClr val="accent1"/>
                </a:solidFill>
                <a:latin typeface="Tw Cen MT" panose="020B0602020104020603" pitchFamily="34" charset="0"/>
              </a:defRPr>
            </a:lvl1pPr>
          </a:lstStyle>
          <a:p>
            <a:r>
              <a:rPr lang="en-US"/>
              <a:t>TITLE…</a:t>
            </a:r>
          </a:p>
        </p:txBody>
      </p:sp>
      <p:sp>
        <p:nvSpPr>
          <p:cNvPr id="13" name="Content Placeholder 2">
            <a:extLst>
              <a:ext uri="{FF2B5EF4-FFF2-40B4-BE49-F238E27FC236}">
                <a16:creationId xmlns="" xmlns:a16="http://schemas.microsoft.com/office/drawing/2014/main" id="{709171A5-A134-22F7-CFF7-4DC49B8FD7A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a:extLst>
              <a:ext uri="{FF2B5EF4-FFF2-40B4-BE49-F238E27FC236}">
                <a16:creationId xmlns="" xmlns:a16="http://schemas.microsoft.com/office/drawing/2014/main" id="{DA3C4A97-BDBE-298F-AD09-8F3403D652EE}"/>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10/22/2022</a:t>
            </a:fld>
            <a:endParaRPr lang="en-US"/>
          </a:p>
        </p:txBody>
      </p:sp>
      <p:sp>
        <p:nvSpPr>
          <p:cNvPr id="15" name="Footer Placeholder 4">
            <a:extLst>
              <a:ext uri="{FF2B5EF4-FFF2-40B4-BE49-F238E27FC236}">
                <a16:creationId xmlns="" xmlns:a16="http://schemas.microsoft.com/office/drawing/2014/main" id="{C4F7F03E-E246-489D-A746-D09353FCD514}"/>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6" name="Slide Number Placeholder 5">
            <a:extLst>
              <a:ext uri="{FF2B5EF4-FFF2-40B4-BE49-F238E27FC236}">
                <a16:creationId xmlns="" xmlns:a16="http://schemas.microsoft.com/office/drawing/2014/main" id="{7EE070F8-8478-B363-499B-8C5D3F8FEEF3}"/>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a:t>
            </a:fld>
            <a:endParaRPr lang="en-US"/>
          </a:p>
        </p:txBody>
      </p:sp>
    </p:spTree>
    <p:extLst>
      <p:ext uri="{BB962C8B-B14F-4D97-AF65-F5344CB8AC3E}">
        <p14:creationId xmlns="" xmlns:p14="http://schemas.microsoft.com/office/powerpoint/2010/main" val="3029201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 xmlns:a16="http://schemas.microsoft.com/office/drawing/2014/main" id="{08A46273-E24F-EF4A-BE12-A0343F8ABC7A}"/>
              </a:ext>
            </a:extLst>
          </p:cNvPr>
          <p:cNvPicPr>
            <a:picLocks noChangeAspect="1"/>
          </p:cNvPicPr>
          <p:nvPr userDrawn="1"/>
        </p:nvPicPr>
        <p:blipFill>
          <a:blip r:embed="rId2"/>
          <a:stretch>
            <a:fillRect/>
          </a:stretch>
        </p:blipFill>
        <p:spPr>
          <a:xfrm>
            <a:off x="10678964" y="-58982"/>
            <a:ext cx="1389190" cy="1325563"/>
          </a:xfrm>
          <a:prstGeom prst="rect">
            <a:avLst/>
          </a:prstGeom>
        </p:spPr>
      </p:pic>
      <p:pic>
        <p:nvPicPr>
          <p:cNvPr id="11" name="Picture 10" descr="Shape&#10;&#10;Description automatically generated with medium confidence">
            <a:extLst>
              <a:ext uri="{FF2B5EF4-FFF2-40B4-BE49-F238E27FC236}">
                <a16:creationId xmlns="" xmlns:a16="http://schemas.microsoft.com/office/drawing/2014/main" id="{B30F48F4-487C-CE15-D0A6-D72590685256}"/>
              </a:ext>
            </a:extLst>
          </p:cNvPr>
          <p:cNvPicPr>
            <a:picLocks noChangeAspect="1"/>
          </p:cNvPicPr>
          <p:nvPr userDrawn="1"/>
        </p:nvPicPr>
        <p:blipFill>
          <a:blip r:embed="rId3"/>
          <a:stretch>
            <a:fillRect/>
          </a:stretch>
        </p:blipFill>
        <p:spPr>
          <a:xfrm>
            <a:off x="0" y="-426720"/>
            <a:ext cx="12192000" cy="6858000"/>
          </a:xfrm>
          <a:prstGeom prst="rect">
            <a:avLst/>
          </a:prstGeom>
        </p:spPr>
      </p:pic>
      <p:sp>
        <p:nvSpPr>
          <p:cNvPr id="20" name="Title 1">
            <a:extLst>
              <a:ext uri="{FF2B5EF4-FFF2-40B4-BE49-F238E27FC236}">
                <a16:creationId xmlns="" xmlns:a16="http://schemas.microsoft.com/office/drawing/2014/main" id="{A116E5EC-C9DB-EE41-9213-1DA731394CF6}"/>
              </a:ext>
            </a:extLst>
          </p:cNvPr>
          <p:cNvSpPr>
            <a:spLocks noGrp="1"/>
          </p:cNvSpPr>
          <p:nvPr>
            <p:ph type="title" hasCustomPrompt="1"/>
          </p:nvPr>
        </p:nvSpPr>
        <p:spPr>
          <a:xfrm>
            <a:off x="1995792" y="18255"/>
            <a:ext cx="6157608" cy="1325563"/>
          </a:xfrm>
        </p:spPr>
        <p:txBody>
          <a:bodyPr/>
          <a:lstStyle>
            <a:lvl1pPr>
              <a:defRPr b="1">
                <a:solidFill>
                  <a:schemeClr val="accent1"/>
                </a:solidFill>
                <a:latin typeface="Tw Cen MT" panose="020B0602020104020603" pitchFamily="34" charset="0"/>
              </a:defRPr>
            </a:lvl1pPr>
          </a:lstStyle>
          <a:p>
            <a:r>
              <a:rPr lang="en-US"/>
              <a:t>TITLE…</a:t>
            </a:r>
          </a:p>
        </p:txBody>
      </p:sp>
      <p:sp>
        <p:nvSpPr>
          <p:cNvPr id="21" name="Content Placeholder 2">
            <a:extLst>
              <a:ext uri="{FF2B5EF4-FFF2-40B4-BE49-F238E27FC236}">
                <a16:creationId xmlns="" xmlns:a16="http://schemas.microsoft.com/office/drawing/2014/main" id="{0E26362D-FF2C-DE82-B5BF-68C7F4B69990}"/>
              </a:ext>
            </a:extLst>
          </p:cNvPr>
          <p:cNvSpPr>
            <a:spLocks noGrp="1"/>
          </p:cNvSpPr>
          <p:nvPr>
            <p:ph sz="half" idx="1" hasCustomPrompt="1"/>
          </p:nvPr>
        </p:nvSpPr>
        <p:spPr>
          <a:xfrm>
            <a:off x="838200" y="1825625"/>
            <a:ext cx="5181600" cy="4351338"/>
          </a:xfrm>
          <a:prstGeom prst="rect">
            <a:avLst/>
          </a:prstGeom>
        </p:spPr>
        <p:txBody>
          <a:bodyPr/>
          <a:lstStyle>
            <a:lvl5pPr>
              <a:defRPr/>
            </a:lvl5pPr>
          </a:lstStyle>
          <a:p>
            <a:pPr lvl="0"/>
            <a:r>
              <a:rPr lang="en-US"/>
              <a:t>Subtitle</a:t>
            </a:r>
          </a:p>
          <a:p>
            <a:pPr lvl="1"/>
            <a:r>
              <a:rPr lang="en-US"/>
              <a:t>Second level</a:t>
            </a:r>
          </a:p>
          <a:p>
            <a:pPr lvl="2"/>
            <a:r>
              <a:rPr lang="en-US"/>
              <a:t>Third level</a:t>
            </a:r>
          </a:p>
          <a:p>
            <a:pPr lvl="3"/>
            <a:r>
              <a:rPr lang="en-US"/>
              <a:t>Fourth level</a:t>
            </a:r>
          </a:p>
          <a:p>
            <a:pPr lvl="4"/>
            <a:r>
              <a:rPr lang="en-US"/>
              <a:t>Fifth </a:t>
            </a:r>
            <a:r>
              <a:rPr lang="en-US" err="1"/>
              <a:t>leveldhfsjhgsd</a:t>
            </a:r>
            <a:endParaRPr lang="en-US"/>
          </a:p>
        </p:txBody>
      </p:sp>
      <p:sp>
        <p:nvSpPr>
          <p:cNvPr id="22" name="Content Placeholder 3">
            <a:extLst>
              <a:ext uri="{FF2B5EF4-FFF2-40B4-BE49-F238E27FC236}">
                <a16:creationId xmlns="" xmlns:a16="http://schemas.microsoft.com/office/drawing/2014/main" id="{19539715-47FE-4447-FD84-F1C5615A97F5}"/>
              </a:ext>
            </a:extLst>
          </p:cNvPr>
          <p:cNvSpPr>
            <a:spLocks noGrp="1"/>
          </p:cNvSpPr>
          <p:nvPr>
            <p:ph sz="half" idx="2" hasCustomPrompt="1"/>
          </p:nvPr>
        </p:nvSpPr>
        <p:spPr>
          <a:xfrm>
            <a:off x="6172200" y="1825625"/>
            <a:ext cx="5181600" cy="4351338"/>
          </a:xfrm>
          <a:prstGeom prst="rect">
            <a:avLst/>
          </a:prstGeom>
        </p:spPr>
        <p:txBody>
          <a:body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23" name="Date Placeholder 4">
            <a:extLst>
              <a:ext uri="{FF2B5EF4-FFF2-40B4-BE49-F238E27FC236}">
                <a16:creationId xmlns="" xmlns:a16="http://schemas.microsoft.com/office/drawing/2014/main" id="{2DBC50B6-929A-5832-CC4D-4B21FA7E3D06}"/>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10/22/2022</a:t>
            </a:fld>
            <a:endParaRPr lang="en-US"/>
          </a:p>
        </p:txBody>
      </p:sp>
      <p:sp>
        <p:nvSpPr>
          <p:cNvPr id="24" name="Footer Placeholder 5">
            <a:extLst>
              <a:ext uri="{FF2B5EF4-FFF2-40B4-BE49-F238E27FC236}">
                <a16:creationId xmlns="" xmlns:a16="http://schemas.microsoft.com/office/drawing/2014/main" id="{7E1CBFA0-336A-4205-50BB-E96B25A0563F}"/>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25" name="Slide Number Placeholder 6">
            <a:extLst>
              <a:ext uri="{FF2B5EF4-FFF2-40B4-BE49-F238E27FC236}">
                <a16:creationId xmlns="" xmlns:a16="http://schemas.microsoft.com/office/drawing/2014/main" id="{FE34E8C4-06B3-CB17-99B3-CEA641A7A935}"/>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a:t>
            </a:fld>
            <a:endParaRPr lang="en-US"/>
          </a:p>
        </p:txBody>
      </p:sp>
    </p:spTree>
    <p:extLst>
      <p:ext uri="{BB962C8B-B14F-4D97-AF65-F5344CB8AC3E}">
        <p14:creationId xmlns="" xmlns:p14="http://schemas.microsoft.com/office/powerpoint/2010/main" val="66308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 xmlns:a16="http://schemas.microsoft.com/office/drawing/2014/main" id="{B1B42AB2-C871-DA81-DAEA-8625ED2BD70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Title 1">
            <a:extLst>
              <a:ext uri="{FF2B5EF4-FFF2-40B4-BE49-F238E27FC236}">
                <a16:creationId xmlns="" xmlns:a16="http://schemas.microsoft.com/office/drawing/2014/main" id="{B3EC1364-4021-F3F5-B7B1-88ED906C1EAB}"/>
              </a:ext>
            </a:extLst>
          </p:cNvPr>
          <p:cNvSpPr>
            <a:spLocks noGrp="1"/>
          </p:cNvSpPr>
          <p:nvPr>
            <p:ph type="title" hasCustomPrompt="1"/>
          </p:nvPr>
        </p:nvSpPr>
        <p:spPr>
          <a:xfrm>
            <a:off x="839788" y="457200"/>
            <a:ext cx="3932237" cy="1600200"/>
          </a:xfrm>
        </p:spPr>
        <p:txBody>
          <a:bodyPr anchor="b"/>
          <a:lstStyle>
            <a:lvl1pPr>
              <a:defRPr sz="3200">
                <a:solidFill>
                  <a:schemeClr val="accent1"/>
                </a:solidFill>
                <a:latin typeface="Tw Cen MT" panose="020B0602020104020603" pitchFamily="34" charset="0"/>
              </a:defRPr>
            </a:lvl1pPr>
          </a:lstStyle>
          <a:p>
            <a:r>
              <a:rPr lang="en-US"/>
              <a:t>Side-Title…</a:t>
            </a:r>
          </a:p>
        </p:txBody>
      </p:sp>
      <p:sp>
        <p:nvSpPr>
          <p:cNvPr id="12" name="Text Placeholder 3">
            <a:extLst>
              <a:ext uri="{FF2B5EF4-FFF2-40B4-BE49-F238E27FC236}">
                <a16:creationId xmlns="" xmlns:a16="http://schemas.microsoft.com/office/drawing/2014/main" id="{7ACE2FAE-5BC5-1538-5BA8-7532C8B81E7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4">
            <a:extLst>
              <a:ext uri="{FF2B5EF4-FFF2-40B4-BE49-F238E27FC236}">
                <a16:creationId xmlns="" xmlns:a16="http://schemas.microsoft.com/office/drawing/2014/main" id="{E18BC7CF-448E-53CC-9CDF-793E3A22D6CB}"/>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10/22/2022</a:t>
            </a:fld>
            <a:endParaRPr lang="en-US"/>
          </a:p>
        </p:txBody>
      </p:sp>
      <p:sp>
        <p:nvSpPr>
          <p:cNvPr id="14" name="Content Placeholder 2">
            <a:extLst>
              <a:ext uri="{FF2B5EF4-FFF2-40B4-BE49-F238E27FC236}">
                <a16:creationId xmlns="" xmlns:a16="http://schemas.microsoft.com/office/drawing/2014/main" id="{9BF38B35-BF77-B88F-B389-DBA9A591F2A4}"/>
              </a:ext>
            </a:extLst>
          </p:cNvPr>
          <p:cNvSpPr>
            <a:spLocks noGrp="1"/>
          </p:cNvSpPr>
          <p:nvPr>
            <p:ph idx="1" hasCustomPrompt="1"/>
          </p:nvPr>
        </p:nvSpPr>
        <p:spPr>
          <a:xfrm>
            <a:off x="5183188" y="987425"/>
            <a:ext cx="6172200" cy="4873625"/>
          </a:xfrm>
          <a:prstGeom prst="rect">
            <a:avLst/>
          </a:prstGeom>
        </p:spPr>
        <p:txBody>
          <a:bodyPr/>
          <a:lstStyle>
            <a:lvl1pPr marL="0" indent="0">
              <a:buNone/>
              <a:defRPr sz="3200" b="1">
                <a:solidFill>
                  <a:schemeClr val="accent1"/>
                </a:solidFill>
                <a:latin typeface="Tw Cen MT" panose="020B0602020104020603" pitchFamily="34" charset="0"/>
              </a:defRPr>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TITLE…</a:t>
            </a:r>
          </a:p>
          <a:p>
            <a:pPr lvl="1"/>
            <a:r>
              <a:rPr lang="en-US"/>
              <a:t>Subtitle…</a:t>
            </a:r>
          </a:p>
          <a:p>
            <a:pPr lvl="2"/>
            <a:r>
              <a:rPr lang="en-US"/>
              <a:t>Third level</a:t>
            </a:r>
          </a:p>
          <a:p>
            <a:pPr lvl="3"/>
            <a:r>
              <a:rPr lang="en-US"/>
              <a:t>Fourth level</a:t>
            </a:r>
          </a:p>
          <a:p>
            <a:pPr lvl="4"/>
            <a:r>
              <a:rPr lang="en-US"/>
              <a:t>Fifth level</a:t>
            </a:r>
          </a:p>
        </p:txBody>
      </p:sp>
      <p:sp>
        <p:nvSpPr>
          <p:cNvPr id="15" name="Footer Placeholder 5">
            <a:extLst>
              <a:ext uri="{FF2B5EF4-FFF2-40B4-BE49-F238E27FC236}">
                <a16:creationId xmlns="" xmlns:a16="http://schemas.microsoft.com/office/drawing/2014/main" id="{B6DB9F42-28D4-EC88-7864-01D7DCF6A33C}"/>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6" name="Slide Number Placeholder 6">
            <a:extLst>
              <a:ext uri="{FF2B5EF4-FFF2-40B4-BE49-F238E27FC236}">
                <a16:creationId xmlns="" xmlns:a16="http://schemas.microsoft.com/office/drawing/2014/main" id="{064C876E-69CB-CDEE-B719-23B53B8CB2E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a:t>
            </a:fld>
            <a:endParaRPr lang="en-US"/>
          </a:p>
        </p:txBody>
      </p:sp>
    </p:spTree>
    <p:extLst>
      <p:ext uri="{BB962C8B-B14F-4D97-AF65-F5344CB8AC3E}">
        <p14:creationId xmlns="" xmlns:p14="http://schemas.microsoft.com/office/powerpoint/2010/main" val="1459292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 xmlns:a16="http://schemas.microsoft.com/office/drawing/2014/main" id="{68770396-4911-2E9E-FF92-4E272C639CAD}"/>
              </a:ext>
            </a:extLst>
          </p:cNvPr>
          <p:cNvPicPr>
            <a:picLocks noChangeAspect="1"/>
          </p:cNvPicPr>
          <p:nvPr userDrawn="1"/>
        </p:nvPicPr>
        <p:blipFill>
          <a:blip r:embed="rId2"/>
          <a:stretch>
            <a:fillRect/>
          </a:stretch>
        </p:blipFill>
        <p:spPr>
          <a:xfrm>
            <a:off x="0" y="-51872"/>
            <a:ext cx="12190476" cy="6857143"/>
          </a:xfrm>
          <a:prstGeom prst="rect">
            <a:avLst/>
          </a:prstGeom>
        </p:spPr>
      </p:pic>
      <p:sp>
        <p:nvSpPr>
          <p:cNvPr id="15" name="Date Placeholder 3">
            <a:extLst>
              <a:ext uri="{FF2B5EF4-FFF2-40B4-BE49-F238E27FC236}">
                <a16:creationId xmlns="" xmlns:a16="http://schemas.microsoft.com/office/drawing/2014/main" id="{00971A12-1313-4AC4-35B9-6E98E96D200C}"/>
              </a:ext>
            </a:extLst>
          </p:cNvPr>
          <p:cNvSpPr>
            <a:spLocks noGrp="1"/>
          </p:cNvSpPr>
          <p:nvPr>
            <p:ph type="dt" sz="half" idx="10"/>
          </p:nvPr>
        </p:nvSpPr>
        <p:spPr>
          <a:xfrm>
            <a:off x="838200" y="6356350"/>
            <a:ext cx="2743200" cy="365125"/>
          </a:xfrm>
          <a:prstGeom prst="rect">
            <a:avLst/>
          </a:prstGeom>
        </p:spPr>
        <p:txBody>
          <a:bodyPr/>
          <a:lstStyle/>
          <a:p>
            <a:fld id="{C5FC96DF-513F-5E44-9E83-2557597DE907}" type="datetimeFigureOut">
              <a:rPr lang="en-US" smtClean="0"/>
              <a:pPr/>
              <a:t>10/22/2022</a:t>
            </a:fld>
            <a:endParaRPr lang="en-US"/>
          </a:p>
        </p:txBody>
      </p:sp>
      <p:sp>
        <p:nvSpPr>
          <p:cNvPr id="16" name="Footer Placeholder 4">
            <a:extLst>
              <a:ext uri="{FF2B5EF4-FFF2-40B4-BE49-F238E27FC236}">
                <a16:creationId xmlns="" xmlns:a16="http://schemas.microsoft.com/office/drawing/2014/main" id="{24121A13-A444-97D7-E177-165B1A6220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7" name="Slide Number Placeholder 5">
            <a:extLst>
              <a:ext uri="{FF2B5EF4-FFF2-40B4-BE49-F238E27FC236}">
                <a16:creationId xmlns="" xmlns:a16="http://schemas.microsoft.com/office/drawing/2014/main" id="{F2E52820-09CF-432A-F001-8C5E05A02310}"/>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pPr/>
              <a:t>‹#›</a:t>
            </a:fld>
            <a:endParaRPr lang="en-US"/>
          </a:p>
        </p:txBody>
      </p:sp>
      <p:pic>
        <p:nvPicPr>
          <p:cNvPr id="18" name="Picture 17" descr="Text&#10;&#10;Description automatically generated with medium confidence">
            <a:extLst>
              <a:ext uri="{FF2B5EF4-FFF2-40B4-BE49-F238E27FC236}">
                <a16:creationId xmlns="" xmlns:a16="http://schemas.microsoft.com/office/drawing/2014/main" id="{FE0FA4AF-F560-084D-C05D-D42F086476F0}"/>
              </a:ext>
            </a:extLst>
          </p:cNvPr>
          <p:cNvPicPr>
            <a:picLocks noChangeAspect="1"/>
          </p:cNvPicPr>
          <p:nvPr userDrawn="1"/>
        </p:nvPicPr>
        <p:blipFill>
          <a:blip r:embed="rId3"/>
          <a:stretch>
            <a:fillRect/>
          </a:stretch>
        </p:blipFill>
        <p:spPr>
          <a:xfrm>
            <a:off x="2033847" y="-134710"/>
            <a:ext cx="3237397" cy="1718854"/>
          </a:xfrm>
          <a:prstGeom prst="rect">
            <a:avLst/>
          </a:prstGeom>
        </p:spPr>
      </p:pic>
      <p:pic>
        <p:nvPicPr>
          <p:cNvPr id="19" name="Picture 18" descr="Text&#10;&#10;Description automatically generated">
            <a:extLst>
              <a:ext uri="{FF2B5EF4-FFF2-40B4-BE49-F238E27FC236}">
                <a16:creationId xmlns="" xmlns:a16="http://schemas.microsoft.com/office/drawing/2014/main" id="{EB8AA924-5DCD-E8B2-8616-740FB682474D}"/>
              </a:ext>
            </a:extLst>
          </p:cNvPr>
          <p:cNvPicPr>
            <a:picLocks noChangeAspect="1"/>
          </p:cNvPicPr>
          <p:nvPr userDrawn="1"/>
        </p:nvPicPr>
        <p:blipFill>
          <a:blip r:embed="rId4"/>
          <a:stretch>
            <a:fillRect/>
          </a:stretch>
        </p:blipFill>
        <p:spPr>
          <a:xfrm>
            <a:off x="4673787" y="52729"/>
            <a:ext cx="1313224" cy="1253076"/>
          </a:xfrm>
          <a:prstGeom prst="rect">
            <a:avLst/>
          </a:prstGeom>
        </p:spPr>
      </p:pic>
      <p:sp>
        <p:nvSpPr>
          <p:cNvPr id="20" name="Title 1">
            <a:extLst>
              <a:ext uri="{FF2B5EF4-FFF2-40B4-BE49-F238E27FC236}">
                <a16:creationId xmlns="" xmlns:a16="http://schemas.microsoft.com/office/drawing/2014/main" id="{9C72E24D-36AE-FA3B-0C14-2B5AFA384DA4}"/>
              </a:ext>
            </a:extLst>
          </p:cNvPr>
          <p:cNvSpPr txBox="1">
            <a:spLocks/>
          </p:cNvSpPr>
          <p:nvPr userDrawn="1"/>
        </p:nvSpPr>
        <p:spPr>
          <a:xfrm>
            <a:off x="3205226" y="2809692"/>
            <a:ext cx="5421330" cy="123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a:solidFill>
                  <a:schemeClr val="accent1"/>
                </a:solidFill>
                <a:latin typeface="Tw Cen MT" panose="020B0602020104020603" pitchFamily="34" charset="0"/>
              </a:rPr>
              <a:t>THANK YOU</a:t>
            </a:r>
          </a:p>
        </p:txBody>
      </p:sp>
    </p:spTree>
    <p:extLst>
      <p:ext uri="{BB962C8B-B14F-4D97-AF65-F5344CB8AC3E}">
        <p14:creationId xmlns="" xmlns:p14="http://schemas.microsoft.com/office/powerpoint/2010/main" val="3933929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2A5D943F-0A04-4EE2-9899-CE27FF00380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cs typeface="Arial" charset="0"/>
              </a:defRPr>
            </a:lvl1pPr>
          </a:lstStyle>
          <a:p>
            <a:pPr>
              <a:defRPr/>
            </a:pPr>
            <a:fld id="{AA692798-CC13-48C3-93D1-85947923099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 xmlns:a16="http://schemas.microsoft.com/office/drawing/2014/main" id="{AFBE9CB2-577B-C044-403A-463732C826F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Date Placeholder 3">
            <a:extLst>
              <a:ext uri="{FF2B5EF4-FFF2-40B4-BE49-F238E27FC236}">
                <a16:creationId xmlns="" xmlns:a16="http://schemas.microsoft.com/office/drawing/2014/main" id="{F34E7223-F52B-972A-A45B-A77FC6F4BE66}"/>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10/22/2022</a:t>
            </a:fld>
            <a:endParaRPr lang="en-US"/>
          </a:p>
        </p:txBody>
      </p:sp>
      <p:sp>
        <p:nvSpPr>
          <p:cNvPr id="13" name="Footer Placeholder 4">
            <a:extLst>
              <a:ext uri="{FF2B5EF4-FFF2-40B4-BE49-F238E27FC236}">
                <a16:creationId xmlns="" xmlns:a16="http://schemas.microsoft.com/office/drawing/2014/main" id="{B485259D-2F32-6112-0640-3B1D456D7CE0}"/>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4" name="Slide Number Placeholder 5">
            <a:extLst>
              <a:ext uri="{FF2B5EF4-FFF2-40B4-BE49-F238E27FC236}">
                <a16:creationId xmlns="" xmlns:a16="http://schemas.microsoft.com/office/drawing/2014/main" id="{C0D65C9F-E3E3-AEBA-2AF3-BA9695616B1E}"/>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a:t>
            </a:fld>
            <a:endParaRPr lang="en-US"/>
          </a:p>
        </p:txBody>
      </p:sp>
      <p:cxnSp>
        <p:nvCxnSpPr>
          <p:cNvPr id="17" name="Straight Connector 16">
            <a:extLst>
              <a:ext uri="{FF2B5EF4-FFF2-40B4-BE49-F238E27FC236}">
                <a16:creationId xmlns="" xmlns:a16="http://schemas.microsoft.com/office/drawing/2014/main" id="{AF8D86F0-8A99-2E4A-8B73-9446CBA6DB95}"/>
              </a:ext>
            </a:extLst>
          </p:cNvPr>
          <p:cNvCxnSpPr/>
          <p:nvPr userDrawn="1"/>
        </p:nvCxnSpPr>
        <p:spPr>
          <a:xfrm>
            <a:off x="4125484" y="3930402"/>
            <a:ext cx="3749040" cy="0"/>
          </a:xfrm>
          <a:prstGeom prst="line">
            <a:avLst/>
          </a:prstGeom>
          <a:ln w="28575">
            <a:solidFill>
              <a:srgbClr val="0091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7137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9" name="Date Placeholder 3">
            <a:extLst>
              <a:ext uri="{FF2B5EF4-FFF2-40B4-BE49-F238E27FC236}">
                <a16:creationId xmlns="" xmlns:a16="http://schemas.microsoft.com/office/drawing/2014/main" id="{E3C314FA-EE57-6CD9-9738-A18584841AF2}"/>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C5FC96DF-513F-5E44-9E83-2557597DE907}" type="datetimeFigureOut">
              <a:rPr lang="en-US" smtClean="0"/>
              <a:pPr/>
              <a:t>10/22/2022</a:t>
            </a:fld>
            <a:endParaRPr lang="en-US"/>
          </a:p>
        </p:txBody>
      </p:sp>
      <p:sp>
        <p:nvSpPr>
          <p:cNvPr id="20" name="Footer Placeholder 4">
            <a:extLst>
              <a:ext uri="{FF2B5EF4-FFF2-40B4-BE49-F238E27FC236}">
                <a16:creationId xmlns="" xmlns:a16="http://schemas.microsoft.com/office/drawing/2014/main" id="{C912447D-C764-BBC1-6537-153B24A470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21" name="Slide Number Placeholder 5">
            <a:extLst>
              <a:ext uri="{FF2B5EF4-FFF2-40B4-BE49-F238E27FC236}">
                <a16:creationId xmlns="" xmlns:a16="http://schemas.microsoft.com/office/drawing/2014/main" id="{5CCAB875-D3E7-0E02-8A84-9C93DA572EF1}"/>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pPr/>
              <a:t>‹#›</a:t>
            </a:fld>
            <a:endParaRPr lang="en-US"/>
          </a:p>
        </p:txBody>
      </p:sp>
      <p:sp>
        <p:nvSpPr>
          <p:cNvPr id="22" name="Title 1">
            <a:extLst>
              <a:ext uri="{FF2B5EF4-FFF2-40B4-BE49-F238E27FC236}">
                <a16:creationId xmlns="" xmlns:a16="http://schemas.microsoft.com/office/drawing/2014/main" id="{7FEB027A-B0FC-8535-7518-43C841A01172}"/>
              </a:ext>
            </a:extLst>
          </p:cNvPr>
          <p:cNvSpPr txBox="1">
            <a:spLocks/>
          </p:cNvSpPr>
          <p:nvPr userDrawn="1"/>
        </p:nvSpPr>
        <p:spPr>
          <a:xfrm>
            <a:off x="3385335" y="2603005"/>
            <a:ext cx="5421330" cy="123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a:solidFill>
                  <a:schemeClr val="accent1"/>
                </a:solidFill>
                <a:latin typeface="Tw Cen MT" panose="020B0602020104020603" pitchFamily="34" charset="0"/>
              </a:rPr>
              <a:t>TITLE 3 </a:t>
            </a:r>
          </a:p>
        </p:txBody>
      </p:sp>
      <p:cxnSp>
        <p:nvCxnSpPr>
          <p:cNvPr id="23" name="Straight Connector 22">
            <a:extLst>
              <a:ext uri="{FF2B5EF4-FFF2-40B4-BE49-F238E27FC236}">
                <a16:creationId xmlns="" xmlns:a16="http://schemas.microsoft.com/office/drawing/2014/main" id="{08C12748-6D43-107A-AFC5-86ABB08791C7}"/>
              </a:ext>
            </a:extLst>
          </p:cNvPr>
          <p:cNvCxnSpPr/>
          <p:nvPr userDrawn="1"/>
        </p:nvCxnSpPr>
        <p:spPr>
          <a:xfrm>
            <a:off x="4125484" y="3930402"/>
            <a:ext cx="3749040" cy="0"/>
          </a:xfrm>
          <a:prstGeom prst="line">
            <a:avLst/>
          </a:prstGeom>
          <a:ln w="28575">
            <a:solidFill>
              <a:srgbClr val="009193"/>
            </a:solidFill>
          </a:ln>
        </p:spPr>
        <p:style>
          <a:lnRef idx="1">
            <a:schemeClr val="accent1"/>
          </a:lnRef>
          <a:fillRef idx="0">
            <a:schemeClr val="accent1"/>
          </a:fillRef>
          <a:effectRef idx="0">
            <a:schemeClr val="accent1"/>
          </a:effectRef>
          <a:fontRef idx="minor">
            <a:schemeClr val="tx1"/>
          </a:fontRef>
        </p:style>
      </p:cxnSp>
      <p:pic>
        <p:nvPicPr>
          <p:cNvPr id="24" name="Picture 23" descr="Text&#10;&#10;Description automatically generated with medium confidence">
            <a:extLst>
              <a:ext uri="{FF2B5EF4-FFF2-40B4-BE49-F238E27FC236}">
                <a16:creationId xmlns="" xmlns:a16="http://schemas.microsoft.com/office/drawing/2014/main" id="{EF250FCB-2F13-D971-DCC0-6C2E779F2508}"/>
              </a:ext>
            </a:extLst>
          </p:cNvPr>
          <p:cNvPicPr>
            <a:picLocks noChangeAspect="1"/>
          </p:cNvPicPr>
          <p:nvPr userDrawn="1"/>
        </p:nvPicPr>
        <p:blipFill>
          <a:blip r:embed="rId2"/>
          <a:stretch>
            <a:fillRect/>
          </a:stretch>
        </p:blipFill>
        <p:spPr>
          <a:xfrm>
            <a:off x="0" y="-114680"/>
            <a:ext cx="3237397" cy="1718854"/>
          </a:xfrm>
          <a:prstGeom prst="rect">
            <a:avLst/>
          </a:prstGeom>
        </p:spPr>
      </p:pic>
      <p:sp>
        <p:nvSpPr>
          <p:cNvPr id="25" name="Subtitle 2">
            <a:extLst>
              <a:ext uri="{FF2B5EF4-FFF2-40B4-BE49-F238E27FC236}">
                <a16:creationId xmlns="" xmlns:a16="http://schemas.microsoft.com/office/drawing/2014/main" id="{46F5D62D-6E9E-7884-B2A5-073AE38C7C6A}"/>
              </a:ext>
            </a:extLst>
          </p:cNvPr>
          <p:cNvSpPr txBox="1">
            <a:spLocks/>
          </p:cNvSpPr>
          <p:nvPr userDrawn="1"/>
        </p:nvSpPr>
        <p:spPr>
          <a:xfrm>
            <a:off x="4125484" y="4192899"/>
            <a:ext cx="5514975" cy="6248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rgbClr val="1CADE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en-US">
                <a:solidFill>
                  <a:schemeClr val="bg1"/>
                </a:solidFill>
              </a:rPr>
              <a:t>Subtitle</a:t>
            </a:r>
          </a:p>
        </p:txBody>
      </p:sp>
      <p:pic>
        <p:nvPicPr>
          <p:cNvPr id="26" name="Picture 25" descr="A picture containing graphical user interface&#10;&#10;Description automatically generated">
            <a:extLst>
              <a:ext uri="{FF2B5EF4-FFF2-40B4-BE49-F238E27FC236}">
                <a16:creationId xmlns="" xmlns:a16="http://schemas.microsoft.com/office/drawing/2014/main" id="{7C141033-2E7C-6D7E-4A11-00DC9E97BDAC}"/>
              </a:ext>
            </a:extLst>
          </p:cNvPr>
          <p:cNvPicPr>
            <a:picLocks noChangeAspect="1"/>
          </p:cNvPicPr>
          <p:nvPr userDrawn="1"/>
        </p:nvPicPr>
        <p:blipFill rotWithShape="1">
          <a:blip r:embed="rId3"/>
          <a:srcRect l="37085" t="57282" r="21689"/>
          <a:stretch/>
        </p:blipFill>
        <p:spPr>
          <a:xfrm>
            <a:off x="3352269" y="6070056"/>
            <a:ext cx="5185531" cy="793298"/>
          </a:xfrm>
          <a:prstGeom prst="rect">
            <a:avLst/>
          </a:prstGeom>
        </p:spPr>
      </p:pic>
      <p:pic>
        <p:nvPicPr>
          <p:cNvPr id="27" name="Picture 26" descr="Text&#10;&#10;Description automatically generated">
            <a:extLst>
              <a:ext uri="{FF2B5EF4-FFF2-40B4-BE49-F238E27FC236}">
                <a16:creationId xmlns="" xmlns:a16="http://schemas.microsoft.com/office/drawing/2014/main" id="{DBC87122-DBB3-DF8A-8F77-04757603F77A}"/>
              </a:ext>
            </a:extLst>
          </p:cNvPr>
          <p:cNvPicPr>
            <a:picLocks noChangeAspect="1"/>
          </p:cNvPicPr>
          <p:nvPr userDrawn="1"/>
        </p:nvPicPr>
        <p:blipFill>
          <a:blip r:embed="rId4"/>
          <a:stretch>
            <a:fillRect/>
          </a:stretch>
        </p:blipFill>
        <p:spPr>
          <a:xfrm>
            <a:off x="2924788" y="136525"/>
            <a:ext cx="1313224" cy="1253076"/>
          </a:xfrm>
          <a:prstGeom prst="rect">
            <a:avLst/>
          </a:prstGeom>
        </p:spPr>
      </p:pic>
    </p:spTree>
    <p:extLst>
      <p:ext uri="{BB962C8B-B14F-4D97-AF65-F5344CB8AC3E}">
        <p14:creationId xmlns="" xmlns:p14="http://schemas.microsoft.com/office/powerpoint/2010/main" val="61249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9" name="Date Placeholder 3">
            <a:extLst>
              <a:ext uri="{FF2B5EF4-FFF2-40B4-BE49-F238E27FC236}">
                <a16:creationId xmlns="" xmlns:a16="http://schemas.microsoft.com/office/drawing/2014/main" id="{E3C314FA-EE57-6CD9-9738-A18584841AF2}"/>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C5FC96DF-513F-5E44-9E83-2557597DE907}" type="datetimeFigureOut">
              <a:rPr lang="en-US" smtClean="0"/>
              <a:pPr/>
              <a:t>10/22/2022</a:t>
            </a:fld>
            <a:endParaRPr lang="en-US"/>
          </a:p>
        </p:txBody>
      </p:sp>
      <p:sp>
        <p:nvSpPr>
          <p:cNvPr id="21" name="Slide Number Placeholder 5">
            <a:extLst>
              <a:ext uri="{FF2B5EF4-FFF2-40B4-BE49-F238E27FC236}">
                <a16:creationId xmlns="" xmlns:a16="http://schemas.microsoft.com/office/drawing/2014/main" id="{5CCAB875-D3E7-0E02-8A84-9C93DA572EF1}"/>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4C9A67BC-DD03-FF45-A387-D007E712BE67}" type="slidenum">
              <a:rPr lang="en-US" smtClean="0"/>
              <a:pPr/>
              <a:t>‹#›</a:t>
            </a:fld>
            <a:endParaRPr lang="en-US"/>
          </a:p>
        </p:txBody>
      </p:sp>
      <p:cxnSp>
        <p:nvCxnSpPr>
          <p:cNvPr id="23" name="Straight Connector 22">
            <a:extLst>
              <a:ext uri="{FF2B5EF4-FFF2-40B4-BE49-F238E27FC236}">
                <a16:creationId xmlns="" xmlns:a16="http://schemas.microsoft.com/office/drawing/2014/main" id="{08C12748-6D43-107A-AFC5-86ABB08791C7}"/>
              </a:ext>
            </a:extLst>
          </p:cNvPr>
          <p:cNvCxnSpPr/>
          <p:nvPr userDrawn="1"/>
        </p:nvCxnSpPr>
        <p:spPr>
          <a:xfrm>
            <a:off x="4125484" y="3930402"/>
            <a:ext cx="3749040" cy="0"/>
          </a:xfrm>
          <a:prstGeom prst="line">
            <a:avLst/>
          </a:prstGeom>
          <a:ln w="28575">
            <a:solidFill>
              <a:srgbClr val="0091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1657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 xmlns:a16="http://schemas.microsoft.com/office/drawing/2014/main" id="{01D34FED-6882-FC40-B529-F584321E60FF}"/>
              </a:ext>
            </a:extLst>
          </p:cNvPr>
          <p:cNvPicPr>
            <a:picLocks noChangeAspect="1"/>
          </p:cNvPicPr>
          <p:nvPr userDrawn="1"/>
        </p:nvPicPr>
        <p:blipFill>
          <a:blip r:embed="rId2"/>
          <a:stretch>
            <a:fillRect/>
          </a:stretch>
        </p:blipFill>
        <p:spPr>
          <a:xfrm>
            <a:off x="10979133" y="-61006"/>
            <a:ext cx="1240050" cy="1183254"/>
          </a:xfrm>
          <a:prstGeom prst="rect">
            <a:avLst/>
          </a:prstGeom>
        </p:spPr>
      </p:pic>
      <p:pic>
        <p:nvPicPr>
          <p:cNvPr id="11" name="Picture 10" descr="A picture containing graphical user interface&#10;&#10;Description automatically generated">
            <a:extLst>
              <a:ext uri="{FF2B5EF4-FFF2-40B4-BE49-F238E27FC236}">
                <a16:creationId xmlns="" xmlns:a16="http://schemas.microsoft.com/office/drawing/2014/main" id="{830D95E5-BAE6-77BC-3C1B-6DEFD9CEAAFF}"/>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13" name="Picture 12" descr="Shape&#10;&#10;Description automatically generated">
            <a:extLst>
              <a:ext uri="{FF2B5EF4-FFF2-40B4-BE49-F238E27FC236}">
                <a16:creationId xmlns="" xmlns:a16="http://schemas.microsoft.com/office/drawing/2014/main" id="{472E721D-0408-B337-3AAF-A39ED19072B3}"/>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3" name="Picture 2" descr="Shape, square&#10;&#10;Description automatically generated">
            <a:extLst>
              <a:ext uri="{FF2B5EF4-FFF2-40B4-BE49-F238E27FC236}">
                <a16:creationId xmlns="" xmlns:a16="http://schemas.microsoft.com/office/drawing/2014/main" id="{C1E03D6D-39C5-C16C-9ADE-835F82509097}"/>
              </a:ext>
            </a:extLst>
          </p:cNvPr>
          <p:cNvPicPr>
            <a:picLocks noChangeAspect="1"/>
          </p:cNvPicPr>
          <p:nvPr userDrawn="1"/>
        </p:nvPicPr>
        <p:blipFill>
          <a:blip r:embed="rId5"/>
          <a:stretch>
            <a:fillRect/>
          </a:stretch>
        </p:blipFill>
        <p:spPr>
          <a:xfrm>
            <a:off x="0" y="0"/>
            <a:ext cx="12192000" cy="6858000"/>
          </a:xfrm>
          <a:prstGeom prst="rect">
            <a:avLst/>
          </a:prstGeom>
        </p:spPr>
      </p:pic>
      <p:pic>
        <p:nvPicPr>
          <p:cNvPr id="10" name="Picture 9" descr="Shape&#10;&#10;Description automatically generated with medium confidence">
            <a:extLst>
              <a:ext uri="{FF2B5EF4-FFF2-40B4-BE49-F238E27FC236}">
                <a16:creationId xmlns="" xmlns:a16="http://schemas.microsoft.com/office/drawing/2014/main" id="{D86897F6-C9BB-246D-7971-975C6B5031D1}"/>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12" name="Title 1">
            <a:extLst>
              <a:ext uri="{FF2B5EF4-FFF2-40B4-BE49-F238E27FC236}">
                <a16:creationId xmlns="" xmlns:a16="http://schemas.microsoft.com/office/drawing/2014/main" id="{307F162C-307D-7560-89EC-47B30A7A3D32}"/>
              </a:ext>
            </a:extLst>
          </p:cNvPr>
          <p:cNvSpPr>
            <a:spLocks noGrp="1"/>
          </p:cNvSpPr>
          <p:nvPr>
            <p:ph type="title" hasCustomPrompt="1"/>
          </p:nvPr>
        </p:nvSpPr>
        <p:spPr>
          <a:xfrm>
            <a:off x="831850" y="1709738"/>
            <a:ext cx="10515600" cy="2852737"/>
          </a:xfrm>
        </p:spPr>
        <p:txBody>
          <a:bodyPr anchor="b"/>
          <a:lstStyle>
            <a:lvl1pPr>
              <a:defRPr sz="6000">
                <a:solidFill>
                  <a:schemeClr val="accent1"/>
                </a:solidFill>
                <a:latin typeface="Tw Cen MT" panose="020B0602020104020603" pitchFamily="34" charset="0"/>
              </a:defRPr>
            </a:lvl1pPr>
          </a:lstStyle>
          <a:p>
            <a:r>
              <a:rPr lang="en-US"/>
              <a:t>TITLE 5</a:t>
            </a:r>
          </a:p>
        </p:txBody>
      </p:sp>
      <p:sp>
        <p:nvSpPr>
          <p:cNvPr id="14" name="Text Placeholder 2">
            <a:extLst>
              <a:ext uri="{FF2B5EF4-FFF2-40B4-BE49-F238E27FC236}">
                <a16:creationId xmlns="" xmlns:a16="http://schemas.microsoft.com/office/drawing/2014/main" id="{5AE6BEDB-E6D1-04B5-846E-8E89EB9300E1}"/>
              </a:ext>
            </a:extLst>
          </p:cNvPr>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rgbClr val="0091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Text…</a:t>
            </a:r>
          </a:p>
        </p:txBody>
      </p:sp>
      <p:sp>
        <p:nvSpPr>
          <p:cNvPr id="15" name="Date Placeholder 3">
            <a:extLst>
              <a:ext uri="{FF2B5EF4-FFF2-40B4-BE49-F238E27FC236}">
                <a16:creationId xmlns="" xmlns:a16="http://schemas.microsoft.com/office/drawing/2014/main" id="{24DA420E-90C3-71CA-15B2-897ED4419443}"/>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10/22/2022</a:t>
            </a:fld>
            <a:endParaRPr lang="en-US"/>
          </a:p>
        </p:txBody>
      </p:sp>
      <p:sp>
        <p:nvSpPr>
          <p:cNvPr id="16" name="Footer Placeholder 4">
            <a:extLst>
              <a:ext uri="{FF2B5EF4-FFF2-40B4-BE49-F238E27FC236}">
                <a16:creationId xmlns="" xmlns:a16="http://schemas.microsoft.com/office/drawing/2014/main" id="{6D950B74-3098-92AD-915B-74E3C8B4007F}"/>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7" name="Slide Number Placeholder 5">
            <a:extLst>
              <a:ext uri="{FF2B5EF4-FFF2-40B4-BE49-F238E27FC236}">
                <a16:creationId xmlns="" xmlns:a16="http://schemas.microsoft.com/office/drawing/2014/main" id="{75DD7BCF-9CC2-9B90-0355-5D1A85A73FA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a:t>
            </a:fld>
            <a:endParaRPr lang="en-US"/>
          </a:p>
        </p:txBody>
      </p:sp>
    </p:spTree>
    <p:extLst>
      <p:ext uri="{BB962C8B-B14F-4D97-AF65-F5344CB8AC3E}">
        <p14:creationId xmlns="" xmlns:p14="http://schemas.microsoft.com/office/powerpoint/2010/main" val="1861615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3E891626-B5B4-2C88-AE25-F2123CE54788}"/>
              </a:ext>
            </a:extLst>
          </p:cNvPr>
          <p:cNvSpPr>
            <a:spLocks noGrp="1"/>
          </p:cNvSpPr>
          <p:nvPr>
            <p:ph type="title" hasCustomPrompt="1"/>
          </p:nvPr>
        </p:nvSpPr>
        <p:spPr>
          <a:xfrm>
            <a:off x="838200" y="148373"/>
            <a:ext cx="9798114" cy="1325563"/>
          </a:xfrm>
        </p:spPr>
        <p:txBody>
          <a:bodyPr>
            <a:normAutofit/>
          </a:bodyPr>
          <a:lstStyle>
            <a:lvl1pPr>
              <a:defRPr sz="4000" b="1">
                <a:solidFill>
                  <a:schemeClr val="accent1"/>
                </a:solidFill>
                <a:latin typeface="Tw Cen MT" panose="020B0602020104020603" pitchFamily="34" charset="0"/>
              </a:defRPr>
            </a:lvl1pPr>
          </a:lstStyle>
          <a:p>
            <a:r>
              <a:rPr lang="en-US"/>
              <a:t>TITLE…</a:t>
            </a:r>
          </a:p>
        </p:txBody>
      </p:sp>
      <p:sp>
        <p:nvSpPr>
          <p:cNvPr id="10" name="Content Placeholder 2">
            <a:extLst>
              <a:ext uri="{FF2B5EF4-FFF2-40B4-BE49-F238E27FC236}">
                <a16:creationId xmlns="" xmlns:a16="http://schemas.microsoft.com/office/drawing/2014/main" id="{551C6435-F65D-F48F-F83E-714453ACC7E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a:extLst>
              <a:ext uri="{FF2B5EF4-FFF2-40B4-BE49-F238E27FC236}">
                <a16:creationId xmlns="" xmlns:a16="http://schemas.microsoft.com/office/drawing/2014/main" id="{1AF1ED15-D78C-3100-631E-237B97DCE921}"/>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C5FC96DF-513F-5E44-9E83-2557597DE907}" type="datetimeFigureOut">
              <a:rPr lang="en-US" smtClean="0"/>
              <a:pPr/>
              <a:t>10/22/2022</a:t>
            </a:fld>
            <a:endParaRPr lang="en-US"/>
          </a:p>
        </p:txBody>
      </p:sp>
      <p:sp>
        <p:nvSpPr>
          <p:cNvPr id="15" name="Footer Placeholder 4">
            <a:extLst>
              <a:ext uri="{FF2B5EF4-FFF2-40B4-BE49-F238E27FC236}">
                <a16:creationId xmlns="" xmlns:a16="http://schemas.microsoft.com/office/drawing/2014/main" id="{6E4EBCE2-FFCB-5B64-00EE-C0513FEAF425}"/>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a:p>
        </p:txBody>
      </p:sp>
      <p:sp>
        <p:nvSpPr>
          <p:cNvPr id="16" name="Slide Number Placeholder 5">
            <a:extLst>
              <a:ext uri="{FF2B5EF4-FFF2-40B4-BE49-F238E27FC236}">
                <a16:creationId xmlns="" xmlns:a16="http://schemas.microsoft.com/office/drawing/2014/main" id="{964DEF3E-9B1C-1E86-408F-8BC5DBD40E08}"/>
              </a:ext>
            </a:extLst>
          </p:cNvPr>
          <p:cNvSpPr>
            <a:spLocks noGrp="1"/>
          </p:cNvSpPr>
          <p:nvPr>
            <p:ph type="sldNum" sz="quarter" idx="12"/>
          </p:nvPr>
        </p:nvSpPr>
        <p:spPr>
          <a:xfrm>
            <a:off x="8610600" y="6356350"/>
            <a:ext cx="2743200" cy="365125"/>
          </a:xfrm>
          <a:prstGeom prst="rect">
            <a:avLst/>
          </a:prstGeom>
        </p:spPr>
        <p:txBody>
          <a:bodyPr/>
          <a:lstStyle/>
          <a:p>
            <a:fld id="{4C9A67BC-DD03-FF45-A387-D007E712BE67}" type="slidenum">
              <a:rPr lang="en-US" smtClean="0"/>
              <a:pPr/>
              <a:t>‹#›</a:t>
            </a:fld>
            <a:endParaRPr lang="en-US"/>
          </a:p>
        </p:txBody>
      </p:sp>
    </p:spTree>
    <p:extLst>
      <p:ext uri="{BB962C8B-B14F-4D97-AF65-F5344CB8AC3E}">
        <p14:creationId xmlns="" xmlns:p14="http://schemas.microsoft.com/office/powerpoint/2010/main" val="316613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4E5A6E-AB09-46B5-90C9-B5434B8D6B0D}"/>
              </a:ext>
            </a:extLst>
          </p:cNvPr>
          <p:cNvSpPr>
            <a:spLocks noGrp="1"/>
          </p:cNvSpPr>
          <p:nvPr>
            <p:ph type="title" hasCustomPrompt="1"/>
          </p:nvPr>
        </p:nvSpPr>
        <p:spPr>
          <a:xfrm>
            <a:off x="112615" y="240307"/>
            <a:ext cx="10515600" cy="1325563"/>
          </a:xfrm>
        </p:spPr>
        <p:txBody>
          <a:bodyPr/>
          <a:lstStyle>
            <a:lvl1pPr>
              <a:defRPr>
                <a:solidFill>
                  <a:schemeClr val="accent1"/>
                </a:solidFill>
                <a:latin typeface="Tw Cen MT" panose="020B0602020104020603" pitchFamily="34" charset="0"/>
              </a:defRPr>
            </a:lvl1pPr>
          </a:lstStyle>
          <a:p>
            <a:r>
              <a:rPr lang="en-US"/>
              <a:t>TITLE…</a:t>
            </a:r>
            <a:endParaRPr lang="en-GB"/>
          </a:p>
        </p:txBody>
      </p:sp>
      <p:sp>
        <p:nvSpPr>
          <p:cNvPr id="3" name="Date Placeholder 2">
            <a:extLst>
              <a:ext uri="{FF2B5EF4-FFF2-40B4-BE49-F238E27FC236}">
                <a16:creationId xmlns="" xmlns:a16="http://schemas.microsoft.com/office/drawing/2014/main" id="{118CF4B5-D781-420A-9FE4-77F957207190}"/>
              </a:ext>
            </a:extLst>
          </p:cNvPr>
          <p:cNvSpPr>
            <a:spLocks noGrp="1"/>
          </p:cNvSpPr>
          <p:nvPr>
            <p:ph type="dt" sz="half" idx="10"/>
          </p:nvPr>
        </p:nvSpPr>
        <p:spPr/>
        <p:txBody>
          <a:bodyPr/>
          <a:lstStyle/>
          <a:p>
            <a:fld id="{C5FC96DF-513F-5E44-9E83-2557597DE907}" type="datetimeFigureOut">
              <a:rPr lang="en-US" smtClean="0"/>
              <a:pPr/>
              <a:t>10/22/2022</a:t>
            </a:fld>
            <a:endParaRPr lang="en-US"/>
          </a:p>
        </p:txBody>
      </p:sp>
      <p:sp>
        <p:nvSpPr>
          <p:cNvPr id="4" name="Footer Placeholder 3">
            <a:extLst>
              <a:ext uri="{FF2B5EF4-FFF2-40B4-BE49-F238E27FC236}">
                <a16:creationId xmlns="" xmlns:a16="http://schemas.microsoft.com/office/drawing/2014/main" id="{CF018388-3E4F-4CD5-A7FF-ECA8F4C65D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0A76298-BBA0-4815-AED8-AE104DDD98F9}"/>
              </a:ext>
            </a:extLst>
          </p:cNvPr>
          <p:cNvSpPr>
            <a:spLocks noGrp="1"/>
          </p:cNvSpPr>
          <p:nvPr>
            <p:ph type="sldNum" sz="quarter" idx="12"/>
          </p:nvPr>
        </p:nvSpPr>
        <p:spPr/>
        <p:txBody>
          <a:bodyPr/>
          <a:lstStyle/>
          <a:p>
            <a:fld id="{4C9A67BC-DD03-FF45-A387-D007E712BE67}" type="slidenum">
              <a:rPr lang="en-US" smtClean="0"/>
              <a:pPr/>
              <a:t>‹#›</a:t>
            </a:fld>
            <a:endParaRPr lang="en-US"/>
          </a:p>
        </p:txBody>
      </p:sp>
    </p:spTree>
    <p:extLst>
      <p:ext uri="{BB962C8B-B14F-4D97-AF65-F5344CB8AC3E}">
        <p14:creationId xmlns="" xmlns:p14="http://schemas.microsoft.com/office/powerpoint/2010/main" val="21877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descr="Text&#10;&#10;Description automatically generated">
            <a:extLst>
              <a:ext uri="{FF2B5EF4-FFF2-40B4-BE49-F238E27FC236}">
                <a16:creationId xmlns="" xmlns:a16="http://schemas.microsoft.com/office/drawing/2014/main" id="{792E5C71-3B66-E24E-9046-DD3BBDFB4373}"/>
              </a:ext>
            </a:extLst>
          </p:cNvPr>
          <p:cNvPicPr>
            <a:picLocks noChangeAspect="1"/>
          </p:cNvPicPr>
          <p:nvPr userDrawn="1"/>
        </p:nvPicPr>
        <p:blipFill>
          <a:blip r:embed="rId2"/>
          <a:stretch>
            <a:fillRect/>
          </a:stretch>
        </p:blipFill>
        <p:spPr>
          <a:xfrm>
            <a:off x="10979133" y="-61006"/>
            <a:ext cx="1240050" cy="1183254"/>
          </a:xfrm>
          <a:prstGeom prst="rect">
            <a:avLst/>
          </a:prstGeom>
        </p:spPr>
      </p:pic>
      <p:pic>
        <p:nvPicPr>
          <p:cNvPr id="9" name="Picture 8" descr="Shape&#10;&#10;Description automatically generated with medium confidence">
            <a:extLst>
              <a:ext uri="{FF2B5EF4-FFF2-40B4-BE49-F238E27FC236}">
                <a16:creationId xmlns="" xmlns:a16="http://schemas.microsoft.com/office/drawing/2014/main" id="{51546E3B-D822-A8E4-145F-E2B2F2F783A8}"/>
              </a:ext>
            </a:extLst>
          </p:cNvPr>
          <p:cNvPicPr>
            <a:picLocks noChangeAspect="1"/>
          </p:cNvPicPr>
          <p:nvPr userDrawn="1"/>
        </p:nvPicPr>
        <p:blipFill>
          <a:blip r:embed="rId3"/>
          <a:stretch>
            <a:fillRect/>
          </a:stretch>
        </p:blipFill>
        <p:spPr>
          <a:xfrm>
            <a:off x="-3297" y="0"/>
            <a:ext cx="12192000" cy="6858000"/>
          </a:xfrm>
          <a:prstGeom prst="rect">
            <a:avLst/>
          </a:prstGeom>
        </p:spPr>
      </p:pic>
      <p:sp>
        <p:nvSpPr>
          <p:cNvPr id="10" name="Title 1">
            <a:extLst>
              <a:ext uri="{FF2B5EF4-FFF2-40B4-BE49-F238E27FC236}">
                <a16:creationId xmlns="" xmlns:a16="http://schemas.microsoft.com/office/drawing/2014/main" id="{A0CB11FD-6C43-E3C7-A027-B66E9DA76168}"/>
              </a:ext>
            </a:extLst>
          </p:cNvPr>
          <p:cNvSpPr>
            <a:spLocks noGrp="1"/>
          </p:cNvSpPr>
          <p:nvPr>
            <p:ph type="title" hasCustomPrompt="1"/>
          </p:nvPr>
        </p:nvSpPr>
        <p:spPr>
          <a:xfrm>
            <a:off x="2053575" y="136525"/>
            <a:ext cx="9798114" cy="1325563"/>
          </a:xfrm>
        </p:spPr>
        <p:txBody>
          <a:bodyPr>
            <a:normAutofit/>
          </a:bodyPr>
          <a:lstStyle>
            <a:lvl1pPr>
              <a:defRPr sz="4000" b="1">
                <a:solidFill>
                  <a:schemeClr val="accent1"/>
                </a:solidFill>
                <a:latin typeface="Tw Cen MT" panose="020B0602020104020603" pitchFamily="34" charset="0"/>
              </a:defRPr>
            </a:lvl1pPr>
          </a:lstStyle>
          <a:p>
            <a:r>
              <a:rPr lang="en-US"/>
              <a:t>TITLE…</a:t>
            </a:r>
          </a:p>
        </p:txBody>
      </p:sp>
      <p:sp>
        <p:nvSpPr>
          <p:cNvPr id="14" name="Content Placeholder 2">
            <a:extLst>
              <a:ext uri="{FF2B5EF4-FFF2-40B4-BE49-F238E27FC236}">
                <a16:creationId xmlns="" xmlns:a16="http://schemas.microsoft.com/office/drawing/2014/main" id="{2D184864-52C3-2D4D-E324-C5769443498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 xmlns:a16="http://schemas.microsoft.com/office/drawing/2014/main" id="{8B3E3DC9-1FC2-2659-318D-FB3AAC9260E9}"/>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10/22/2022</a:t>
            </a:fld>
            <a:endParaRPr lang="en-US"/>
          </a:p>
        </p:txBody>
      </p:sp>
      <p:sp>
        <p:nvSpPr>
          <p:cNvPr id="16" name="Footer Placeholder 4">
            <a:extLst>
              <a:ext uri="{FF2B5EF4-FFF2-40B4-BE49-F238E27FC236}">
                <a16:creationId xmlns="" xmlns:a16="http://schemas.microsoft.com/office/drawing/2014/main" id="{AD2A081F-0F9B-2803-DE5C-9CEC67FD54D3}"/>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7" name="Slide Number Placeholder 5">
            <a:extLst>
              <a:ext uri="{FF2B5EF4-FFF2-40B4-BE49-F238E27FC236}">
                <a16:creationId xmlns="" xmlns:a16="http://schemas.microsoft.com/office/drawing/2014/main" id="{06D1BC84-9C53-3829-6C1D-F65E781DA6AE}"/>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a:t>
            </a:fld>
            <a:endParaRPr lang="en-US"/>
          </a:p>
        </p:txBody>
      </p:sp>
    </p:spTree>
    <p:extLst>
      <p:ext uri="{BB962C8B-B14F-4D97-AF65-F5344CB8AC3E}">
        <p14:creationId xmlns="" xmlns:p14="http://schemas.microsoft.com/office/powerpoint/2010/main" val="294303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 xmlns:a16="http://schemas.microsoft.com/office/drawing/2014/main" id="{08A46273-E24F-EF4A-BE12-A0343F8ABC7A}"/>
              </a:ext>
            </a:extLst>
          </p:cNvPr>
          <p:cNvPicPr>
            <a:picLocks noChangeAspect="1"/>
          </p:cNvPicPr>
          <p:nvPr userDrawn="1"/>
        </p:nvPicPr>
        <p:blipFill>
          <a:blip r:embed="rId2"/>
          <a:stretch>
            <a:fillRect/>
          </a:stretch>
        </p:blipFill>
        <p:spPr>
          <a:xfrm>
            <a:off x="10678964" y="-58982"/>
            <a:ext cx="1389190" cy="1325563"/>
          </a:xfrm>
          <a:prstGeom prst="rect">
            <a:avLst/>
          </a:prstGeom>
        </p:spPr>
      </p:pic>
      <p:pic>
        <p:nvPicPr>
          <p:cNvPr id="13" name="Picture 12" descr="Shape&#10;&#10;Description automatically generated with medium confidence">
            <a:extLst>
              <a:ext uri="{FF2B5EF4-FFF2-40B4-BE49-F238E27FC236}">
                <a16:creationId xmlns="" xmlns:a16="http://schemas.microsoft.com/office/drawing/2014/main" id="{239E24BF-7F41-8AB8-B1C8-C0C2F403E8F0}"/>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4" name="Title 1">
            <a:extLst>
              <a:ext uri="{FF2B5EF4-FFF2-40B4-BE49-F238E27FC236}">
                <a16:creationId xmlns="" xmlns:a16="http://schemas.microsoft.com/office/drawing/2014/main" id="{BAEE97D0-A561-8471-514C-B1E02B8DDD37}"/>
              </a:ext>
            </a:extLst>
          </p:cNvPr>
          <p:cNvSpPr>
            <a:spLocks noGrp="1"/>
          </p:cNvSpPr>
          <p:nvPr>
            <p:ph type="title" hasCustomPrompt="1"/>
          </p:nvPr>
        </p:nvSpPr>
        <p:spPr>
          <a:xfrm>
            <a:off x="1995792" y="18255"/>
            <a:ext cx="6157608" cy="1325563"/>
          </a:xfrm>
        </p:spPr>
        <p:txBody>
          <a:bodyPr/>
          <a:lstStyle>
            <a:lvl1pPr>
              <a:defRPr b="1">
                <a:solidFill>
                  <a:schemeClr val="accent1"/>
                </a:solidFill>
                <a:latin typeface="Tw Cen MT" panose="020B0602020104020603" pitchFamily="34" charset="0"/>
              </a:defRPr>
            </a:lvl1pPr>
          </a:lstStyle>
          <a:p>
            <a:r>
              <a:rPr lang="en-US"/>
              <a:t>TITLE…</a:t>
            </a:r>
          </a:p>
        </p:txBody>
      </p:sp>
      <p:sp>
        <p:nvSpPr>
          <p:cNvPr id="15" name="Content Placeholder 2">
            <a:extLst>
              <a:ext uri="{FF2B5EF4-FFF2-40B4-BE49-F238E27FC236}">
                <a16:creationId xmlns="" xmlns:a16="http://schemas.microsoft.com/office/drawing/2014/main" id="{74B6ECFC-8B35-4E5F-2309-DD42995BC3B9}"/>
              </a:ext>
            </a:extLst>
          </p:cNvPr>
          <p:cNvSpPr>
            <a:spLocks noGrp="1"/>
          </p:cNvSpPr>
          <p:nvPr>
            <p:ph sz="half" idx="1" hasCustomPrompt="1"/>
          </p:nvPr>
        </p:nvSpPr>
        <p:spPr>
          <a:xfrm>
            <a:off x="838200" y="1825625"/>
            <a:ext cx="5181600" cy="4351338"/>
          </a:xfrm>
          <a:prstGeom prst="rect">
            <a:avLst/>
          </a:prstGeom>
        </p:spPr>
        <p:txBody>
          <a:bodyPr/>
          <a:lstStyle>
            <a:lvl5pPr>
              <a:defRPr/>
            </a:lvl5pPr>
          </a:lstStyle>
          <a:p>
            <a:pPr lvl="0"/>
            <a:r>
              <a:rPr lang="en-US"/>
              <a:t>Subtitle</a:t>
            </a:r>
          </a:p>
          <a:p>
            <a:pPr lvl="1"/>
            <a:r>
              <a:rPr lang="en-US"/>
              <a:t>Second level</a:t>
            </a:r>
          </a:p>
          <a:p>
            <a:pPr lvl="2"/>
            <a:r>
              <a:rPr lang="en-US"/>
              <a:t>Third level</a:t>
            </a:r>
          </a:p>
          <a:p>
            <a:pPr lvl="3"/>
            <a:r>
              <a:rPr lang="en-US"/>
              <a:t>Fourth level</a:t>
            </a:r>
          </a:p>
          <a:p>
            <a:pPr lvl="4"/>
            <a:r>
              <a:rPr lang="en-US"/>
              <a:t>Fifth </a:t>
            </a:r>
            <a:r>
              <a:rPr lang="en-US" err="1"/>
              <a:t>leveldhfsjhgsd</a:t>
            </a:r>
            <a:endParaRPr lang="en-US"/>
          </a:p>
        </p:txBody>
      </p:sp>
      <p:sp>
        <p:nvSpPr>
          <p:cNvPr id="16" name="Content Placeholder 3">
            <a:extLst>
              <a:ext uri="{FF2B5EF4-FFF2-40B4-BE49-F238E27FC236}">
                <a16:creationId xmlns="" xmlns:a16="http://schemas.microsoft.com/office/drawing/2014/main" id="{34FA5864-3182-B85B-2C46-C9524D07FB1E}"/>
              </a:ext>
            </a:extLst>
          </p:cNvPr>
          <p:cNvSpPr>
            <a:spLocks noGrp="1"/>
          </p:cNvSpPr>
          <p:nvPr>
            <p:ph sz="half" idx="2" hasCustomPrompt="1"/>
          </p:nvPr>
        </p:nvSpPr>
        <p:spPr>
          <a:xfrm>
            <a:off x="6172200" y="1825625"/>
            <a:ext cx="5181600" cy="4351338"/>
          </a:xfrm>
          <a:prstGeom prst="rect">
            <a:avLst/>
          </a:prstGeom>
        </p:spPr>
        <p:txBody>
          <a:body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17" name="Date Placeholder 4">
            <a:extLst>
              <a:ext uri="{FF2B5EF4-FFF2-40B4-BE49-F238E27FC236}">
                <a16:creationId xmlns="" xmlns:a16="http://schemas.microsoft.com/office/drawing/2014/main" id="{90F327E8-5A26-B7BF-2E3B-4C231CB11BFC}"/>
              </a:ext>
            </a:extLst>
          </p:cNvPr>
          <p:cNvSpPr>
            <a:spLocks noGrp="1"/>
          </p:cNvSpPr>
          <p:nvPr>
            <p:ph type="dt" sz="half" idx="10"/>
          </p:nvPr>
        </p:nvSpPr>
        <p:spPr>
          <a:xfrm>
            <a:off x="838200" y="6356350"/>
            <a:ext cx="2743200" cy="365125"/>
          </a:xfrm>
          <a:prstGeom prst="rect">
            <a:avLst/>
          </a:prstGeom>
        </p:spPr>
        <p:txBody>
          <a:bodyPr/>
          <a:lstStyle>
            <a:lvl1pPr>
              <a:defRPr>
                <a:solidFill>
                  <a:srgbClr val="009193"/>
                </a:solidFill>
              </a:defRPr>
            </a:lvl1pPr>
          </a:lstStyle>
          <a:p>
            <a:fld id="{C5FC96DF-513F-5E44-9E83-2557597DE907}" type="datetimeFigureOut">
              <a:rPr lang="en-US" smtClean="0"/>
              <a:pPr/>
              <a:t>10/22/2022</a:t>
            </a:fld>
            <a:endParaRPr lang="en-US"/>
          </a:p>
        </p:txBody>
      </p:sp>
      <p:sp>
        <p:nvSpPr>
          <p:cNvPr id="18" name="Footer Placeholder 5">
            <a:extLst>
              <a:ext uri="{FF2B5EF4-FFF2-40B4-BE49-F238E27FC236}">
                <a16:creationId xmlns="" xmlns:a16="http://schemas.microsoft.com/office/drawing/2014/main" id="{E7A6C22C-2608-5811-9F30-7205C05FBF04}"/>
              </a:ext>
            </a:extLst>
          </p:cNvPr>
          <p:cNvSpPr>
            <a:spLocks noGrp="1"/>
          </p:cNvSpPr>
          <p:nvPr>
            <p:ph type="ftr" sz="quarter" idx="11"/>
          </p:nvPr>
        </p:nvSpPr>
        <p:spPr>
          <a:xfrm>
            <a:off x="4038600" y="6356350"/>
            <a:ext cx="4114800" cy="365125"/>
          </a:xfrm>
          <a:prstGeom prst="rect">
            <a:avLst/>
          </a:prstGeom>
        </p:spPr>
        <p:txBody>
          <a:bodyPr/>
          <a:lstStyle>
            <a:lvl1pPr>
              <a:defRPr>
                <a:solidFill>
                  <a:srgbClr val="009193"/>
                </a:solidFill>
              </a:defRPr>
            </a:lvl1pPr>
          </a:lstStyle>
          <a:p>
            <a:endParaRPr lang="en-US"/>
          </a:p>
        </p:txBody>
      </p:sp>
      <p:sp>
        <p:nvSpPr>
          <p:cNvPr id="19" name="Slide Number Placeholder 6">
            <a:extLst>
              <a:ext uri="{FF2B5EF4-FFF2-40B4-BE49-F238E27FC236}">
                <a16:creationId xmlns="" xmlns:a16="http://schemas.microsoft.com/office/drawing/2014/main" id="{190F79EE-F108-52BB-A691-A9FD2969B30A}"/>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9193"/>
                </a:solidFill>
              </a:defRPr>
            </a:lvl1pPr>
          </a:lstStyle>
          <a:p>
            <a:fld id="{4C9A67BC-DD03-FF45-A387-D007E712BE67}" type="slidenum">
              <a:rPr lang="en-US" smtClean="0"/>
              <a:pPr/>
              <a:t>‹#›</a:t>
            </a:fld>
            <a:endParaRPr lang="en-US"/>
          </a:p>
        </p:txBody>
      </p:sp>
    </p:spTree>
    <p:extLst>
      <p:ext uri="{BB962C8B-B14F-4D97-AF65-F5344CB8AC3E}">
        <p14:creationId xmlns="" xmlns:p14="http://schemas.microsoft.com/office/powerpoint/2010/main" val="248417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C16F326-490A-5841-8742-5FB15826DA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 xmlns:a16="http://schemas.microsoft.com/office/drawing/2014/main" id="{D985933D-6CD3-A14F-A0A7-D4663CEBD4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5C07E6E-57AE-EA4C-967E-119F5AA376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C96DF-513F-5E44-9E83-2557597DE907}" type="datetimeFigureOut">
              <a:rPr lang="en-US" smtClean="0"/>
              <a:pPr/>
              <a:t>10/22/2022</a:t>
            </a:fld>
            <a:endParaRPr lang="en-US"/>
          </a:p>
        </p:txBody>
      </p:sp>
      <p:sp>
        <p:nvSpPr>
          <p:cNvPr id="5" name="Footer Placeholder 4">
            <a:extLst>
              <a:ext uri="{FF2B5EF4-FFF2-40B4-BE49-F238E27FC236}">
                <a16:creationId xmlns="" xmlns:a16="http://schemas.microsoft.com/office/drawing/2014/main" id="{46DFEC00-6437-774F-AD44-A4F06042D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939B6F4D-9188-9540-8287-CED16E2E3A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A67BC-DD03-FF45-A387-D007E712BE67}" type="slidenum">
              <a:rPr lang="en-US" smtClean="0"/>
              <a:pPr/>
              <a:t>‹#›</a:t>
            </a:fld>
            <a:endParaRPr lang="en-US"/>
          </a:p>
        </p:txBody>
      </p:sp>
      <p:pic>
        <p:nvPicPr>
          <p:cNvPr id="9" name="Picture 8" descr="A picture containing shape&#10;&#10;Description automatically generated">
            <a:extLst>
              <a:ext uri="{FF2B5EF4-FFF2-40B4-BE49-F238E27FC236}">
                <a16:creationId xmlns="" xmlns:a16="http://schemas.microsoft.com/office/drawing/2014/main" id="{F1939CBE-BB3F-365E-79FA-1205BFC4A572}"/>
              </a:ext>
            </a:extLst>
          </p:cNvPr>
          <p:cNvPicPr>
            <a:picLocks noChangeAspect="1"/>
          </p:cNvPicPr>
          <p:nvPr userDrawn="1"/>
        </p:nvPicPr>
        <p:blipFill>
          <a:blip r:embed="rId18"/>
          <a:stretch>
            <a:fillRect/>
          </a:stretch>
        </p:blipFill>
        <p:spPr>
          <a:xfrm>
            <a:off x="0" y="857"/>
            <a:ext cx="12190476" cy="6857143"/>
          </a:xfrm>
          <a:prstGeom prst="rect">
            <a:avLst/>
          </a:prstGeom>
        </p:spPr>
      </p:pic>
    </p:spTree>
    <p:extLst>
      <p:ext uri="{BB962C8B-B14F-4D97-AF65-F5344CB8AC3E}">
        <p14:creationId xmlns="" xmlns:p14="http://schemas.microsoft.com/office/powerpoint/2010/main" val="4154724525"/>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7" r:id="rId3"/>
    <p:sldLayoutId id="2147483661" r:id="rId4"/>
    <p:sldLayoutId id="2147483651" r:id="rId5"/>
    <p:sldLayoutId id="2147483666" r:id="rId6"/>
    <p:sldLayoutId id="2147483660" r:id="rId7"/>
    <p:sldLayoutId id="2147483650" r:id="rId8"/>
    <p:sldLayoutId id="2147483652" r:id="rId9"/>
    <p:sldLayoutId id="2147483662" r:id="rId10"/>
    <p:sldLayoutId id="2147483663" r:id="rId11"/>
    <p:sldLayoutId id="2147483664" r:id="rId12"/>
    <p:sldLayoutId id="2147483656" r:id="rId13"/>
    <p:sldLayoutId id="2147483659" r:id="rId14"/>
    <p:sldLayoutId id="2147483668" r:id="rId15"/>
    <p:sldLayoutId id="2147483669" r:id="rId16"/>
  </p:sldLayoutIdLst>
  <p:txStyles>
    <p:titleStyle>
      <a:lvl1pPr algn="l" defTabSz="914400" rtl="0" eaLnBrk="1" latinLnBrk="0" hangingPunct="1">
        <a:lnSpc>
          <a:spcPct val="90000"/>
        </a:lnSpc>
        <a:spcBef>
          <a:spcPct val="0"/>
        </a:spcBef>
        <a:buNone/>
        <a:defRPr sz="4400" b="1" kern="1200">
          <a:solidFill>
            <a:srgbClr val="00919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61B2AE97-4674-0A64-EF7A-22155FA8523E}"/>
              </a:ext>
            </a:extLst>
          </p:cNvPr>
          <p:cNvSpPr>
            <a:spLocks noGrp="1"/>
          </p:cNvSpPr>
          <p:nvPr>
            <p:ph type="dt" sz="half" idx="10"/>
          </p:nvPr>
        </p:nvSpPr>
        <p:spPr>
          <a:xfrm>
            <a:off x="838200" y="6356350"/>
            <a:ext cx="2743200" cy="365125"/>
          </a:xfrm>
          <a:prstGeom prst="rect">
            <a:avLst/>
          </a:prstGeom>
        </p:spPr>
        <p:txBody>
          <a:bodyPr/>
          <a:lstStyle>
            <a:lvl1pPr>
              <a:defRPr lang="en-US" smtClean="0">
                <a:solidFill>
                  <a:srgbClr val="009193"/>
                </a:solidFill>
              </a:defRPr>
            </a:lvl1pPr>
          </a:lstStyle>
          <a:p>
            <a:fld id="{C5FC96DF-513F-5E44-9E83-2557597DE907}" type="datetimeFigureOut">
              <a:rPr lang="en-US" smtClean="0"/>
              <a:pPr/>
              <a:t>10/22/2022</a:t>
            </a:fld>
            <a:endParaRPr lang="en-US"/>
          </a:p>
        </p:txBody>
      </p:sp>
      <p:sp>
        <p:nvSpPr>
          <p:cNvPr id="3" name="Footer Placeholder 4">
            <a:extLst>
              <a:ext uri="{FF2B5EF4-FFF2-40B4-BE49-F238E27FC236}">
                <a16:creationId xmlns="" xmlns:a16="http://schemas.microsoft.com/office/drawing/2014/main" id="{A5D6AFE5-375E-A150-AEC8-0A10EDCDB827}"/>
              </a:ext>
            </a:extLst>
          </p:cNvPr>
          <p:cNvSpPr>
            <a:spLocks noGrp="1"/>
          </p:cNvSpPr>
          <p:nvPr>
            <p:ph type="ftr" sz="quarter" idx="11"/>
          </p:nvPr>
        </p:nvSpPr>
        <p:spPr>
          <a:xfrm>
            <a:off x="4038600" y="6356350"/>
            <a:ext cx="4114800" cy="365125"/>
          </a:xfrm>
          <a:prstGeom prst="rect">
            <a:avLst/>
          </a:prstGeom>
        </p:spPr>
        <p:txBody>
          <a:bodyPr/>
          <a:lstStyle>
            <a:lvl1pPr>
              <a:defRPr lang="en-US">
                <a:solidFill>
                  <a:srgbClr val="009193"/>
                </a:solidFill>
              </a:defRPr>
            </a:lvl1pPr>
          </a:lstStyle>
          <a:p>
            <a:endParaRPr lang="en-US"/>
          </a:p>
        </p:txBody>
      </p:sp>
      <p:sp>
        <p:nvSpPr>
          <p:cNvPr id="4" name="Slide Number Placeholder 5">
            <a:extLst>
              <a:ext uri="{FF2B5EF4-FFF2-40B4-BE49-F238E27FC236}">
                <a16:creationId xmlns="" xmlns:a16="http://schemas.microsoft.com/office/drawing/2014/main" id="{EEC6422C-24D6-EBE4-3B57-0A25C5DDEB71}"/>
              </a:ext>
            </a:extLst>
          </p:cNvPr>
          <p:cNvSpPr>
            <a:spLocks noGrp="1"/>
          </p:cNvSpPr>
          <p:nvPr>
            <p:ph type="sldNum" sz="quarter" idx="12"/>
          </p:nvPr>
        </p:nvSpPr>
        <p:spPr>
          <a:xfrm>
            <a:off x="8610600" y="6356350"/>
            <a:ext cx="2743200" cy="365125"/>
          </a:xfrm>
          <a:prstGeom prst="rect">
            <a:avLst/>
          </a:prstGeom>
        </p:spPr>
        <p:txBody>
          <a:bodyPr/>
          <a:lstStyle>
            <a:lvl1pPr>
              <a:defRPr lang="en-US" smtClean="0">
                <a:solidFill>
                  <a:srgbClr val="009193"/>
                </a:solidFill>
              </a:defRPr>
            </a:lvl1pPr>
          </a:lstStyle>
          <a:p>
            <a:fld id="{4C9A67BC-DD03-FF45-A387-D007E712BE67}" type="slidenum">
              <a:rPr lang="en-US" smtClean="0"/>
              <a:pPr/>
              <a:t>1</a:t>
            </a:fld>
            <a:endParaRPr lang="en-US"/>
          </a:p>
        </p:txBody>
      </p:sp>
      <p:sp>
        <p:nvSpPr>
          <p:cNvPr id="5" name="Title 1">
            <a:extLst>
              <a:ext uri="{FF2B5EF4-FFF2-40B4-BE49-F238E27FC236}">
                <a16:creationId xmlns="" xmlns:a16="http://schemas.microsoft.com/office/drawing/2014/main" id="{2B415B4D-02A1-FDF3-E58E-F7646D1C839E}"/>
              </a:ext>
            </a:extLst>
          </p:cNvPr>
          <p:cNvSpPr txBox="1">
            <a:spLocks/>
          </p:cNvSpPr>
          <p:nvPr/>
        </p:nvSpPr>
        <p:spPr>
          <a:xfrm>
            <a:off x="1288473" y="1413164"/>
            <a:ext cx="9996054" cy="4197927"/>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smtClean="0">
              <a:solidFill>
                <a:schemeClr val="accent1"/>
              </a:solidFill>
              <a:latin typeface="Georgia" pitchFamily="18" charset="0"/>
            </a:endParaRPr>
          </a:p>
          <a:p>
            <a:r>
              <a:rPr lang="en-US" b="1" dirty="0" smtClean="0">
                <a:latin typeface="Georgia" pitchFamily="18" charset="0"/>
              </a:rPr>
              <a:t>INSTITUTIONALIZING EVIDENCE IN DECISION MAKING THROUGH EVALUATIONS; </a:t>
            </a:r>
          </a:p>
          <a:p>
            <a:endParaRPr lang="en-US" b="1" dirty="0" smtClean="0">
              <a:latin typeface="Georgia" pitchFamily="18" charset="0"/>
            </a:endParaRPr>
          </a:p>
          <a:p>
            <a:r>
              <a:rPr lang="en-US" b="1" dirty="0" smtClean="0">
                <a:latin typeface="Georgia" pitchFamily="18" charset="0"/>
              </a:rPr>
              <a:t>A CASE OF COUNTY GOVERNMENTS IN KENYA.</a:t>
            </a:r>
          </a:p>
          <a:p>
            <a:endParaRPr lang="en-US" b="1" dirty="0" smtClean="0">
              <a:solidFill>
                <a:schemeClr val="accent1"/>
              </a:solidFill>
              <a:latin typeface="Georgia" pitchFamily="18" charset="0"/>
            </a:endParaRPr>
          </a:p>
          <a:p>
            <a:r>
              <a:rPr lang="en-US" sz="5900" b="1" dirty="0" smtClean="0">
                <a:solidFill>
                  <a:schemeClr val="accent1"/>
                </a:solidFill>
                <a:latin typeface="Georgia" pitchFamily="18" charset="0"/>
              </a:rPr>
              <a:t>BY</a:t>
            </a:r>
          </a:p>
          <a:p>
            <a:endParaRPr lang="en-US" sz="5900" b="1" dirty="0" smtClean="0">
              <a:solidFill>
                <a:schemeClr val="accent1"/>
              </a:solidFill>
              <a:latin typeface="Georgia" pitchFamily="18" charset="0"/>
            </a:endParaRPr>
          </a:p>
          <a:p>
            <a:r>
              <a:rPr lang="en-US" sz="5900" b="1" dirty="0" smtClean="0">
                <a:solidFill>
                  <a:schemeClr val="accent1"/>
                </a:solidFill>
                <a:latin typeface="Georgia" pitchFamily="18" charset="0"/>
              </a:rPr>
              <a:t>HALIMA IBRAHIM KHALLA</a:t>
            </a:r>
          </a:p>
          <a:p>
            <a:r>
              <a:rPr lang="en-US" sz="5900" b="1" dirty="0" smtClean="0">
                <a:solidFill>
                  <a:schemeClr val="accent1"/>
                </a:solidFill>
                <a:latin typeface="Georgia" pitchFamily="18" charset="0"/>
              </a:rPr>
              <a:t>HEAD OF PLANNING &amp; BUDGETING, COUNTY GOVERNMENT OF ISIOLO, KENYA</a:t>
            </a:r>
            <a:endParaRPr lang="en-US" sz="5900" b="1" dirty="0">
              <a:solidFill>
                <a:schemeClr val="accent1"/>
              </a:solidFill>
              <a:latin typeface="Georgia" pitchFamily="18" charset="0"/>
            </a:endParaRPr>
          </a:p>
        </p:txBody>
      </p:sp>
      <p:sp>
        <p:nvSpPr>
          <p:cNvPr id="7" name="Subtitle 2">
            <a:extLst>
              <a:ext uri="{FF2B5EF4-FFF2-40B4-BE49-F238E27FC236}">
                <a16:creationId xmlns="" xmlns:a16="http://schemas.microsoft.com/office/drawing/2014/main" id="{5F75FE5C-0583-5B53-4FE5-77DA2E6DC081}"/>
              </a:ext>
            </a:extLst>
          </p:cNvPr>
          <p:cNvSpPr txBox="1">
            <a:spLocks/>
          </p:cNvSpPr>
          <p:nvPr/>
        </p:nvSpPr>
        <p:spPr>
          <a:xfrm>
            <a:off x="4125484" y="3096491"/>
            <a:ext cx="5514975" cy="1721248"/>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rgbClr val="1CADE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endParaRPr lang="en-US" dirty="0">
              <a:solidFill>
                <a:srgbClr val="009193"/>
              </a:solidFill>
            </a:endParaRPr>
          </a:p>
        </p:txBody>
      </p:sp>
    </p:spTree>
    <p:extLst>
      <p:ext uri="{BB962C8B-B14F-4D97-AF65-F5344CB8AC3E}">
        <p14:creationId xmlns="" xmlns:p14="http://schemas.microsoft.com/office/powerpoint/2010/main" val="619667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 xmlns:a16="http://schemas.microsoft.com/office/drawing/2014/main" id="{4DCA8E5B-271B-67B8-645B-24E9F3331EAB}"/>
              </a:ext>
            </a:extLst>
          </p:cNvPr>
          <p:cNvPicPr>
            <a:picLocks noChangeAspect="1"/>
          </p:cNvPicPr>
          <p:nvPr/>
        </p:nvPicPr>
        <p:blipFill>
          <a:blip r:embed="rId3"/>
          <a:stretch>
            <a:fillRect/>
          </a:stretch>
        </p:blipFill>
        <p:spPr>
          <a:xfrm>
            <a:off x="762" y="428"/>
            <a:ext cx="12190476" cy="6857143"/>
          </a:xfrm>
          <a:prstGeom prst="rect">
            <a:avLst/>
          </a:prstGeom>
        </p:spPr>
      </p:pic>
      <p:sp>
        <p:nvSpPr>
          <p:cNvPr id="14" name="Title 1">
            <a:extLst>
              <a:ext uri="{FF2B5EF4-FFF2-40B4-BE49-F238E27FC236}">
                <a16:creationId xmlns="" xmlns:a16="http://schemas.microsoft.com/office/drawing/2014/main" id="{DFBC7521-C934-99BE-2C0B-3FB5F5AE78C8}"/>
              </a:ext>
            </a:extLst>
          </p:cNvPr>
          <p:cNvSpPr txBox="1">
            <a:spLocks/>
          </p:cNvSpPr>
          <p:nvPr/>
        </p:nvSpPr>
        <p:spPr>
          <a:xfrm>
            <a:off x="3205226" y="2809692"/>
            <a:ext cx="5421330" cy="123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a:solidFill>
                  <a:schemeClr val="accent1"/>
                </a:solidFill>
                <a:latin typeface="Tw Cen MT" panose="020B0602020104020603" pitchFamily="34" charset="0"/>
              </a:rPr>
              <a:t>THANK YOU</a:t>
            </a:r>
          </a:p>
        </p:txBody>
      </p:sp>
    </p:spTree>
    <p:extLst>
      <p:ext uri="{BB962C8B-B14F-4D97-AF65-F5344CB8AC3E}">
        <p14:creationId xmlns="" xmlns:p14="http://schemas.microsoft.com/office/powerpoint/2010/main" val="3232802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8397CE41-864B-35A0-9E8E-CEC0197DA94E}"/>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C5FC96DF-513F-5E44-9E83-2557597DE907}" type="datetimeFigureOut">
              <a:rPr lang="en-US" smtClean="0">
                <a:solidFill>
                  <a:srgbClr val="009193"/>
                </a:solidFill>
              </a:rPr>
              <a:pPr/>
              <a:t>10/22/2022</a:t>
            </a:fld>
            <a:endParaRPr lang="en-US">
              <a:solidFill>
                <a:srgbClr val="009193"/>
              </a:solidFill>
            </a:endParaRPr>
          </a:p>
        </p:txBody>
      </p:sp>
      <p:sp>
        <p:nvSpPr>
          <p:cNvPr id="3" name="Footer Placeholder 4">
            <a:extLst>
              <a:ext uri="{FF2B5EF4-FFF2-40B4-BE49-F238E27FC236}">
                <a16:creationId xmlns="" xmlns:a16="http://schemas.microsoft.com/office/drawing/2014/main" id="{71D258B8-BC38-9FF1-2737-9F68473FC8AF}"/>
              </a:ext>
            </a:extLst>
          </p:cNvPr>
          <p:cNvSpPr>
            <a:spLocks noGrp="1"/>
          </p:cNvSpPr>
          <p:nvPr>
            <p:ph type="ftr" sz="quarter" idx="4294967295"/>
          </p:nvPr>
        </p:nvSpPr>
        <p:spPr>
          <a:xfrm>
            <a:off x="4038600" y="6356350"/>
            <a:ext cx="4114800" cy="365125"/>
          </a:xfrm>
          <a:prstGeom prst="rect">
            <a:avLst/>
          </a:prstGeom>
        </p:spPr>
        <p:txBody>
          <a:bodyPr/>
          <a:lstStyle>
            <a:lvl1pPr>
              <a:defRPr>
                <a:solidFill>
                  <a:schemeClr val="bg1"/>
                </a:solidFill>
              </a:defRPr>
            </a:lvl1pPr>
          </a:lstStyle>
          <a:p>
            <a:endParaRPr lang="en-US">
              <a:solidFill>
                <a:srgbClr val="009193"/>
              </a:solidFill>
            </a:endParaRPr>
          </a:p>
        </p:txBody>
      </p:sp>
      <p:sp>
        <p:nvSpPr>
          <p:cNvPr id="4" name="Slide Number Placeholder 5">
            <a:extLst>
              <a:ext uri="{FF2B5EF4-FFF2-40B4-BE49-F238E27FC236}">
                <a16:creationId xmlns="" xmlns:a16="http://schemas.microsoft.com/office/drawing/2014/main" id="{2036F9D8-898B-3581-2DA8-255D3333CBF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4C9A67BC-DD03-FF45-A387-D007E712BE67}" type="slidenum">
              <a:rPr lang="en-US" smtClean="0">
                <a:solidFill>
                  <a:srgbClr val="009193"/>
                </a:solidFill>
              </a:rPr>
              <a:pPr/>
              <a:t>2</a:t>
            </a:fld>
            <a:endParaRPr lang="en-US">
              <a:solidFill>
                <a:srgbClr val="009193"/>
              </a:solidFill>
            </a:endParaRPr>
          </a:p>
        </p:txBody>
      </p:sp>
      <p:sp>
        <p:nvSpPr>
          <p:cNvPr id="7" name="Subtitle 2">
            <a:extLst>
              <a:ext uri="{FF2B5EF4-FFF2-40B4-BE49-F238E27FC236}">
                <a16:creationId xmlns="" xmlns:a16="http://schemas.microsoft.com/office/drawing/2014/main" id="{26B3FB4D-51D4-E341-BD74-5099F470B4F9}"/>
              </a:ext>
            </a:extLst>
          </p:cNvPr>
          <p:cNvSpPr txBox="1">
            <a:spLocks/>
          </p:cNvSpPr>
          <p:nvPr/>
        </p:nvSpPr>
        <p:spPr>
          <a:xfrm>
            <a:off x="4125484" y="4192899"/>
            <a:ext cx="5514975" cy="6248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rgbClr val="1CADE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en-US">
                <a:solidFill>
                  <a:schemeClr val="bg1"/>
                </a:solidFill>
              </a:rPr>
              <a:t>Subtitle</a:t>
            </a:r>
          </a:p>
        </p:txBody>
      </p:sp>
      <p:sp>
        <p:nvSpPr>
          <p:cNvPr id="8" name="TextBox 7"/>
          <p:cNvSpPr txBox="1"/>
          <p:nvPr/>
        </p:nvSpPr>
        <p:spPr>
          <a:xfrm>
            <a:off x="290946" y="1000085"/>
            <a:ext cx="9933710" cy="2723823"/>
          </a:xfrm>
          <a:prstGeom prst="rect">
            <a:avLst/>
          </a:prstGeom>
          <a:noFill/>
        </p:spPr>
        <p:txBody>
          <a:bodyPr wrap="square" rtlCol="0">
            <a:spAutoFit/>
          </a:bodyPr>
          <a:lstStyle/>
          <a:p>
            <a:pPr algn="just">
              <a:lnSpc>
                <a:spcPct val="150000"/>
              </a:lnSpc>
            </a:pPr>
            <a:r>
              <a:rPr lang="en-GB" dirty="0" smtClean="0">
                <a:latin typeface="Georgia" pitchFamily="18" charset="0"/>
              </a:rPr>
              <a:t>The </a:t>
            </a:r>
            <a:r>
              <a:rPr lang="en-GB" dirty="0" smtClean="0">
                <a:latin typeface="Georgia" pitchFamily="18" charset="0"/>
              </a:rPr>
              <a:t>Journey of M &amp; E in Kenya </a:t>
            </a:r>
            <a:r>
              <a:rPr lang="en-GB" dirty="0" smtClean="0">
                <a:latin typeface="Georgia" pitchFamily="18" charset="0"/>
              </a:rPr>
              <a:t>started</a:t>
            </a:r>
            <a:endParaRPr lang="en-GB" dirty="0" smtClean="0">
              <a:latin typeface="Georgia" pitchFamily="18" charset="0"/>
            </a:endParaRPr>
          </a:p>
          <a:p>
            <a:pPr algn="just"/>
            <a:endParaRPr lang="en-GB" dirty="0" smtClean="0">
              <a:latin typeface="Georgia" pitchFamily="18" charset="0"/>
            </a:endParaRPr>
          </a:p>
          <a:p>
            <a:pPr algn="just"/>
            <a:endParaRPr lang="en-GB" dirty="0" smtClean="0">
              <a:latin typeface="Georgia" pitchFamily="18" charset="0"/>
            </a:endParaRPr>
          </a:p>
          <a:p>
            <a:pPr algn="just"/>
            <a:endParaRPr lang="en-GB" dirty="0" smtClean="0">
              <a:latin typeface="Georgia" pitchFamily="18" charset="0"/>
            </a:endParaRPr>
          </a:p>
          <a:p>
            <a:pPr algn="just"/>
            <a:endParaRPr lang="en-GB" dirty="0" smtClean="0">
              <a:latin typeface="Georgia" pitchFamily="18" charset="0"/>
            </a:endParaRPr>
          </a:p>
          <a:p>
            <a:pPr algn="just"/>
            <a:endParaRPr lang="en-GB" dirty="0" smtClean="0">
              <a:latin typeface="Georgia" pitchFamily="18" charset="0"/>
            </a:endParaRPr>
          </a:p>
          <a:p>
            <a:pPr algn="just"/>
            <a:endParaRPr lang="en-GB" dirty="0" smtClean="0">
              <a:latin typeface="Georgia" pitchFamily="18" charset="0"/>
            </a:endParaRPr>
          </a:p>
          <a:p>
            <a:pPr algn="just"/>
            <a:endParaRPr lang="en-GB" dirty="0" smtClean="0">
              <a:latin typeface="Georgia" pitchFamily="18" charset="0"/>
            </a:endParaRPr>
          </a:p>
          <a:p>
            <a:pPr algn="just"/>
            <a:endParaRPr lang="en-US" dirty="0">
              <a:latin typeface="Georgia" pitchFamily="18" charset="0"/>
            </a:endParaRPr>
          </a:p>
        </p:txBody>
      </p:sp>
      <p:sp>
        <p:nvSpPr>
          <p:cNvPr id="9" name="TextBox 8"/>
          <p:cNvSpPr txBox="1"/>
          <p:nvPr/>
        </p:nvSpPr>
        <p:spPr>
          <a:xfrm>
            <a:off x="1620982" y="872836"/>
            <a:ext cx="6463145" cy="369332"/>
          </a:xfrm>
          <a:prstGeom prst="rect">
            <a:avLst/>
          </a:prstGeom>
          <a:noFill/>
        </p:spPr>
        <p:txBody>
          <a:bodyPr wrap="square" rtlCol="0">
            <a:spAutoFit/>
          </a:bodyPr>
          <a:lstStyle/>
          <a:p>
            <a:endParaRPr lang="en-US" dirty="0"/>
          </a:p>
        </p:txBody>
      </p:sp>
      <p:sp>
        <p:nvSpPr>
          <p:cNvPr id="10" name="TextBox 9"/>
          <p:cNvSpPr txBox="1"/>
          <p:nvPr/>
        </p:nvSpPr>
        <p:spPr>
          <a:xfrm>
            <a:off x="1891145" y="457201"/>
            <a:ext cx="7003473" cy="461665"/>
          </a:xfrm>
          <a:prstGeom prst="rect">
            <a:avLst/>
          </a:prstGeom>
          <a:noFill/>
        </p:spPr>
        <p:txBody>
          <a:bodyPr wrap="square" rtlCol="0">
            <a:spAutoFit/>
          </a:bodyPr>
          <a:lstStyle/>
          <a:p>
            <a:r>
              <a:rPr lang="en-US" sz="2400" b="1" dirty="0" smtClean="0">
                <a:latin typeface="Georgia" pitchFamily="18" charset="0"/>
              </a:rPr>
              <a:t>1.0 BACKGROUND</a:t>
            </a:r>
            <a:endParaRPr lang="en-US" sz="2400" b="1" dirty="0">
              <a:latin typeface="Georgia" pitchFamily="18" charset="0"/>
            </a:endParaRPr>
          </a:p>
        </p:txBody>
      </p:sp>
      <p:graphicFrame>
        <p:nvGraphicFramePr>
          <p:cNvPr id="11" name="Table 10"/>
          <p:cNvGraphicFramePr>
            <a:graphicFrameLocks noGrp="1"/>
          </p:cNvGraphicFramePr>
          <p:nvPr/>
        </p:nvGraphicFramePr>
        <p:xfrm>
          <a:off x="623455" y="1745673"/>
          <a:ext cx="10016835" cy="3931920"/>
        </p:xfrm>
        <a:graphic>
          <a:graphicData uri="http://schemas.openxmlformats.org/drawingml/2006/table">
            <a:tbl>
              <a:tblPr firstRow="1" bandRow="1">
                <a:tableStyleId>{5C22544A-7EE6-4342-B048-85BDC9FD1C3A}</a:tableStyleId>
              </a:tblPr>
              <a:tblGrid>
                <a:gridCol w="3338945"/>
                <a:gridCol w="3338945"/>
                <a:gridCol w="3338945"/>
              </a:tblGrid>
              <a:tr h="280596">
                <a:tc>
                  <a:txBody>
                    <a:bodyPr/>
                    <a:lstStyle/>
                    <a:p>
                      <a:r>
                        <a:rPr lang="en-US" dirty="0" smtClean="0"/>
                        <a:t>Year </a:t>
                      </a:r>
                      <a:endParaRPr lang="en-US" dirty="0"/>
                    </a:p>
                  </a:txBody>
                  <a:tcPr/>
                </a:tc>
                <a:tc>
                  <a:txBody>
                    <a:bodyPr/>
                    <a:lstStyle/>
                    <a:p>
                      <a:r>
                        <a:rPr lang="en-US" dirty="0" smtClean="0"/>
                        <a:t>Plan</a:t>
                      </a:r>
                      <a:endParaRPr lang="en-US" dirty="0"/>
                    </a:p>
                  </a:txBody>
                  <a:tcPr/>
                </a:tc>
                <a:tc>
                  <a:txBody>
                    <a:bodyPr/>
                    <a:lstStyle/>
                    <a:p>
                      <a:r>
                        <a:rPr lang="en-US" dirty="0" smtClean="0"/>
                        <a:t>Acton </a:t>
                      </a:r>
                      <a:endParaRPr lang="en-US" dirty="0"/>
                    </a:p>
                  </a:txBody>
                  <a:tcPr/>
                </a:tc>
              </a:tr>
              <a:tr h="491043">
                <a:tc>
                  <a:txBody>
                    <a:bodyPr/>
                    <a:lstStyle/>
                    <a:p>
                      <a:r>
                        <a:rPr lang="en-US" dirty="0" smtClean="0">
                          <a:latin typeface="Georgia" pitchFamily="18" charset="0"/>
                        </a:rPr>
                        <a:t>1983</a:t>
                      </a:r>
                      <a:endParaRPr lang="en-US" dirty="0">
                        <a:latin typeface="Georgia" pitchFamily="18" charset="0"/>
                      </a:endParaRPr>
                    </a:p>
                  </a:txBody>
                  <a:tcPr/>
                </a:tc>
                <a:tc>
                  <a:txBody>
                    <a:bodyPr/>
                    <a:lstStyle/>
                    <a:p>
                      <a:r>
                        <a:rPr lang="en-US" dirty="0" smtClean="0">
                          <a:latin typeface="Georgia" pitchFamily="18" charset="0"/>
                        </a:rPr>
                        <a:t>District Focus for Rural Development</a:t>
                      </a:r>
                      <a:endParaRPr lang="en-US" dirty="0">
                        <a:latin typeface="Georgia" pitchFamily="18" charset="0"/>
                      </a:endParaRPr>
                    </a:p>
                  </a:txBody>
                  <a:tcPr/>
                </a:tc>
                <a:tc>
                  <a:txBody>
                    <a:bodyPr/>
                    <a:lstStyle/>
                    <a:p>
                      <a:r>
                        <a:rPr lang="en-GB" sz="1800" kern="1200" dirty="0" smtClean="0">
                          <a:solidFill>
                            <a:schemeClr val="tx1"/>
                          </a:solidFill>
                          <a:latin typeface="Georgia" pitchFamily="18" charset="0"/>
                          <a:ea typeface="+mn-ea"/>
                          <a:cs typeface="+mn-cs"/>
                        </a:rPr>
                        <a:t>the first proposal for M&amp;E</a:t>
                      </a:r>
                      <a:endParaRPr lang="en-US" dirty="0">
                        <a:latin typeface="Georgia" pitchFamily="18" charset="0"/>
                      </a:endParaRPr>
                    </a:p>
                  </a:txBody>
                  <a:tcPr/>
                </a:tc>
              </a:tr>
              <a:tr h="491043">
                <a:tc>
                  <a:txBody>
                    <a:bodyPr/>
                    <a:lstStyle/>
                    <a:p>
                      <a:r>
                        <a:rPr lang="en-US" dirty="0" smtClean="0">
                          <a:latin typeface="Georgia" pitchFamily="18" charset="0"/>
                        </a:rPr>
                        <a:t>2000</a:t>
                      </a:r>
                      <a:endParaRPr lang="en-US" dirty="0">
                        <a:latin typeface="Georgia" pitchFamily="18" charset="0"/>
                      </a:endParaRPr>
                    </a:p>
                  </a:txBody>
                  <a:tcPr/>
                </a:tc>
                <a:tc>
                  <a:txBody>
                    <a:bodyPr/>
                    <a:lstStyle/>
                    <a:p>
                      <a:r>
                        <a:rPr lang="en-GB" sz="1800" kern="1200" dirty="0" smtClean="0">
                          <a:solidFill>
                            <a:schemeClr val="tx1"/>
                          </a:solidFill>
                          <a:latin typeface="Georgia" pitchFamily="18" charset="0"/>
                          <a:ea typeface="+mn-ea"/>
                          <a:cs typeface="+mn-cs"/>
                        </a:rPr>
                        <a:t>Poverty Reduction Strategy Paper (PRSP)</a:t>
                      </a:r>
                      <a:endParaRPr lang="en-US" dirty="0">
                        <a:latin typeface="Georgia" pitchFamily="18" charset="0"/>
                      </a:endParaRPr>
                    </a:p>
                  </a:txBody>
                  <a:tcPr/>
                </a:tc>
                <a:tc>
                  <a:txBody>
                    <a:bodyPr/>
                    <a:lstStyle/>
                    <a:p>
                      <a:r>
                        <a:rPr lang="en-GB" sz="1800" kern="1200" dirty="0" smtClean="0">
                          <a:solidFill>
                            <a:schemeClr val="tx1"/>
                          </a:solidFill>
                          <a:latin typeface="Georgia" pitchFamily="18" charset="0"/>
                          <a:ea typeface="+mn-ea"/>
                          <a:cs typeface="+mn-cs"/>
                        </a:rPr>
                        <a:t>M&amp;E was integrated in planning processes</a:t>
                      </a:r>
                      <a:endParaRPr lang="en-US" dirty="0">
                        <a:latin typeface="Georgia" pitchFamily="18" charset="0"/>
                      </a:endParaRPr>
                    </a:p>
                  </a:txBody>
                  <a:tcPr/>
                </a:tc>
              </a:tr>
              <a:tr h="1753726">
                <a:tc>
                  <a:txBody>
                    <a:bodyPr/>
                    <a:lstStyle/>
                    <a:p>
                      <a:r>
                        <a:rPr lang="en-US" dirty="0" smtClean="0">
                          <a:latin typeface="Georgia" pitchFamily="18" charset="0"/>
                        </a:rPr>
                        <a:t>2004</a:t>
                      </a:r>
                      <a:endParaRPr lang="en-US" dirty="0">
                        <a:latin typeface="Georgia" pitchFamily="18" charset="0"/>
                      </a:endParaRPr>
                    </a:p>
                  </a:txBody>
                  <a:tcPr/>
                </a:tc>
                <a:tc>
                  <a:txBody>
                    <a:bodyPr/>
                    <a:lstStyle/>
                    <a:p>
                      <a:r>
                        <a:rPr lang="en-GB" sz="1800" kern="1200" dirty="0" smtClean="0">
                          <a:solidFill>
                            <a:schemeClr val="tx1"/>
                          </a:solidFill>
                          <a:latin typeface="Georgia" pitchFamily="18" charset="0"/>
                          <a:ea typeface="+mn-ea"/>
                          <a:cs typeface="+mn-cs"/>
                        </a:rPr>
                        <a:t>Economic Recovery Strategy </a:t>
                      </a:r>
                      <a:endParaRPr lang="en-US" dirty="0">
                        <a:latin typeface="Georgia" pitchFamily="18" charset="0"/>
                      </a:endParaRPr>
                    </a:p>
                  </a:txBody>
                  <a:tcPr/>
                </a:tc>
                <a:tc>
                  <a:txBody>
                    <a:bodyPr/>
                    <a:lstStyle/>
                    <a:p>
                      <a:r>
                        <a:rPr lang="en-GB" sz="1800" kern="1200" dirty="0" smtClean="0">
                          <a:solidFill>
                            <a:schemeClr val="tx1"/>
                          </a:solidFill>
                          <a:latin typeface="Georgia" pitchFamily="18" charset="0"/>
                          <a:ea typeface="+mn-ea"/>
                          <a:cs typeface="+mn-cs"/>
                        </a:rPr>
                        <a:t>the National Integrated Monitoring and Evaluation System (NIMES) was created alongside the creation of the Monitoring and Evaluation Directorate (MED) responsible for coordinating M&amp;E activities. </a:t>
                      </a:r>
                      <a:endParaRPr lang="en-US" dirty="0">
                        <a:latin typeface="Georgia" pitchFamily="18" charset="0"/>
                      </a:endParaRPr>
                    </a:p>
                  </a:txBody>
                  <a:tcPr/>
                </a:tc>
              </a:tr>
            </a:tbl>
          </a:graphicData>
        </a:graphic>
      </p:graphicFrame>
    </p:spTree>
    <p:extLst>
      <p:ext uri="{BB962C8B-B14F-4D97-AF65-F5344CB8AC3E}">
        <p14:creationId xmlns="" xmlns:p14="http://schemas.microsoft.com/office/powerpoint/2010/main" val="1445906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personal\visa application\COUNTIES IN KENYA.jpeg"/>
          <p:cNvPicPr>
            <a:picLocks noChangeAspect="1" noChangeArrowheads="1"/>
          </p:cNvPicPr>
          <p:nvPr/>
        </p:nvPicPr>
        <p:blipFill>
          <a:blip r:embed="rId3"/>
          <a:srcRect/>
          <a:stretch>
            <a:fillRect/>
          </a:stretch>
        </p:blipFill>
        <p:spPr bwMode="auto">
          <a:xfrm>
            <a:off x="2992582" y="914400"/>
            <a:ext cx="5985163" cy="5943600"/>
          </a:xfrm>
          <a:prstGeom prst="rect">
            <a:avLst/>
          </a:prstGeom>
          <a:noFill/>
        </p:spPr>
      </p:pic>
      <p:sp>
        <p:nvSpPr>
          <p:cNvPr id="3" name="TextBox 2"/>
          <p:cNvSpPr txBox="1"/>
          <p:nvPr/>
        </p:nvSpPr>
        <p:spPr>
          <a:xfrm>
            <a:off x="2992582" y="374073"/>
            <a:ext cx="5860473" cy="523220"/>
          </a:xfrm>
          <a:prstGeom prst="rect">
            <a:avLst/>
          </a:prstGeom>
          <a:noFill/>
        </p:spPr>
        <p:txBody>
          <a:bodyPr wrap="square" rtlCol="0">
            <a:spAutoFit/>
          </a:bodyPr>
          <a:lstStyle/>
          <a:p>
            <a:r>
              <a:rPr lang="en-US" sz="2800" b="1" dirty="0" smtClean="0">
                <a:latin typeface="Georgia" pitchFamily="18" charset="0"/>
              </a:rPr>
              <a:t>1.1 COUNTY GOVERNMENTS</a:t>
            </a:r>
            <a:endParaRPr lang="en-US" sz="2800" b="1" dirty="0">
              <a:latin typeface="Georg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Picture1.jpg"/>
          <p:cNvPicPr>
            <a:picLocks noChangeAspect="1"/>
          </p:cNvPicPr>
          <p:nvPr/>
        </p:nvPicPr>
        <p:blipFill>
          <a:blip r:embed="rId3"/>
          <a:srcRect l="4156" t="7182" r="3766" b="7980"/>
          <a:stretch>
            <a:fillRect/>
          </a:stretch>
        </p:blipFill>
        <p:spPr bwMode="auto">
          <a:xfrm>
            <a:off x="505884" y="353291"/>
            <a:ext cx="11226800" cy="6077672"/>
          </a:xfrm>
          <a:prstGeom prst="rect">
            <a:avLst/>
          </a:prstGeom>
          <a:noFill/>
          <a:ln w="9525">
            <a:noFill/>
            <a:miter lim="800000"/>
            <a:headEnd/>
            <a:tailEnd/>
          </a:ln>
        </p:spPr>
      </p:pic>
      <p:sp>
        <p:nvSpPr>
          <p:cNvPr id="2" name="Rectangle 1"/>
          <p:cNvSpPr/>
          <p:nvPr/>
        </p:nvSpPr>
        <p:spPr>
          <a:xfrm>
            <a:off x="1496292" y="457200"/>
            <a:ext cx="7959435" cy="5862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chemeClr val="tx1"/>
                </a:solidFill>
                <a:latin typeface="Georgia" pitchFamily="18" charset="0"/>
              </a:rPr>
              <a:t>1.2 SHARING OF REVENUE RAISED NATIONALLY</a:t>
            </a:r>
            <a:endParaRPr lang="en-US" b="1" dirty="0">
              <a:solidFill>
                <a:schemeClr val="tx1"/>
              </a:solidFill>
              <a:latin typeface="Georgia" pitchFamily="18" charset="0"/>
            </a:endParaRPr>
          </a:p>
        </p:txBody>
      </p:sp>
      <p:sp>
        <p:nvSpPr>
          <p:cNvPr id="80900" name="Slide Number Placeholder 8"/>
          <p:cNvSpPr txBox="1">
            <a:spLocks/>
          </p:cNvSpPr>
          <p:nvPr/>
        </p:nvSpPr>
        <p:spPr bwMode="auto">
          <a:xfrm>
            <a:off x="6047317" y="6430963"/>
            <a:ext cx="863600" cy="476250"/>
          </a:xfrm>
          <a:prstGeom prst="rect">
            <a:avLst/>
          </a:prstGeom>
          <a:noFill/>
          <a:ln w="9525">
            <a:noFill/>
            <a:miter lim="800000"/>
            <a:headEnd/>
            <a:tailEnd/>
          </a:ln>
        </p:spPr>
        <p:txBody>
          <a:bodyPr/>
          <a:lstStyle/>
          <a:p>
            <a:pPr algn="ctr"/>
            <a:fld id="{502FAA4F-C11D-410F-81F2-F96CEF0DEE3C}" type="slidenum">
              <a:rPr lang="en-US" sz="1400" b="1">
                <a:solidFill>
                  <a:schemeClr val="bg1"/>
                </a:solidFill>
                <a:latin typeface="Georgia" pitchFamily="18" charset="0"/>
              </a:rPr>
              <a:pPr algn="ctr"/>
              <a:t>4</a:t>
            </a:fld>
            <a:endParaRPr lang="en-US" sz="1400" b="1">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184" y="680749"/>
            <a:ext cx="11749616" cy="5708650"/>
          </a:xfrm>
          <a:prstGeom prst="rect">
            <a:avLst/>
          </a:prstGeom>
          <a:solidFill>
            <a:srgbClr val="FFFFFF"/>
          </a:solidFill>
          <a:ln w="66675"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81923" name="Title 2"/>
          <p:cNvSpPr>
            <a:spLocks noGrp="1"/>
          </p:cNvSpPr>
          <p:nvPr>
            <p:ph type="ctrTitle"/>
          </p:nvPr>
        </p:nvSpPr>
        <p:spPr>
          <a:xfrm>
            <a:off x="814917" y="1452563"/>
            <a:ext cx="10752667" cy="4568825"/>
          </a:xfrm>
        </p:spPr>
        <p:txBody>
          <a:bodyPr anchor="t"/>
          <a:lstStyle/>
          <a:p>
            <a:pPr algn="l" eaLnBrk="1" hangingPunct="1">
              <a:lnSpc>
                <a:spcPct val="150000"/>
              </a:lnSpc>
              <a:spcAft>
                <a:spcPts val="4200"/>
              </a:spcAft>
            </a:pPr>
            <a:r>
              <a:rPr lang="en-GB" sz="1800" b="1" smtClean="0">
                <a:solidFill>
                  <a:srgbClr val="000000"/>
                </a:solidFill>
                <a:latin typeface="Georgia" pitchFamily="18" charset="0"/>
              </a:rPr>
              <a:t/>
            </a:r>
            <a:br>
              <a:rPr lang="en-GB" sz="1800" b="1" smtClean="0">
                <a:solidFill>
                  <a:srgbClr val="000000"/>
                </a:solidFill>
                <a:latin typeface="Georgia" pitchFamily="18" charset="0"/>
              </a:rPr>
            </a:br>
            <a:r>
              <a:rPr lang="en-GB" sz="1800" b="1" smtClean="0">
                <a:solidFill>
                  <a:srgbClr val="000000"/>
                </a:solidFill>
                <a:latin typeface="Georgia" pitchFamily="18" charset="0"/>
              </a:rPr>
              <a:t/>
            </a:r>
            <a:br>
              <a:rPr lang="en-GB" sz="1800" b="1" smtClean="0">
                <a:solidFill>
                  <a:srgbClr val="000000"/>
                </a:solidFill>
                <a:latin typeface="Georgia" pitchFamily="18" charset="0"/>
              </a:rPr>
            </a:br>
            <a:r>
              <a:rPr lang="en-GB" sz="1800" b="1" smtClean="0">
                <a:solidFill>
                  <a:srgbClr val="000000"/>
                </a:solidFill>
                <a:latin typeface="Georgia" pitchFamily="18" charset="0"/>
              </a:rPr>
              <a:t/>
            </a:r>
            <a:br>
              <a:rPr lang="en-GB" sz="1800" b="1" smtClean="0">
                <a:solidFill>
                  <a:srgbClr val="000000"/>
                </a:solidFill>
                <a:latin typeface="Georgia" pitchFamily="18" charset="0"/>
              </a:rPr>
            </a:br>
            <a:r>
              <a:rPr lang="en-GB" sz="1800" b="1" smtClean="0">
                <a:solidFill>
                  <a:srgbClr val="000000"/>
                </a:solidFill>
                <a:latin typeface="Georgia" pitchFamily="18" charset="0"/>
              </a:rPr>
              <a:t/>
            </a:r>
            <a:br>
              <a:rPr lang="en-GB" sz="1800" b="1" smtClean="0">
                <a:solidFill>
                  <a:srgbClr val="000000"/>
                </a:solidFill>
                <a:latin typeface="Georgia" pitchFamily="18" charset="0"/>
              </a:rPr>
            </a:br>
            <a:r>
              <a:rPr lang="en-GB" sz="2200" b="1" smtClean="0">
                <a:solidFill>
                  <a:srgbClr val="000000"/>
                </a:solidFill>
                <a:latin typeface="Georgia" pitchFamily="18" charset="0"/>
              </a:rPr>
              <a:t/>
            </a:r>
            <a:br>
              <a:rPr lang="en-GB" sz="2200" b="1" smtClean="0">
                <a:solidFill>
                  <a:srgbClr val="000000"/>
                </a:solidFill>
                <a:latin typeface="Georgia" pitchFamily="18" charset="0"/>
              </a:rPr>
            </a:br>
            <a:endParaRPr lang="en-GB" sz="1600" b="1" smtClean="0">
              <a:solidFill>
                <a:srgbClr val="000000"/>
              </a:solidFill>
              <a:latin typeface="Georgia" pitchFamily="18" charset="0"/>
            </a:endParaRPr>
          </a:p>
        </p:txBody>
      </p:sp>
      <p:sp>
        <p:nvSpPr>
          <p:cNvPr id="7" name="Rectangle 6"/>
          <p:cNvSpPr/>
          <p:nvPr/>
        </p:nvSpPr>
        <p:spPr>
          <a:xfrm>
            <a:off x="239184" y="44450"/>
            <a:ext cx="11785600" cy="533400"/>
          </a:xfrm>
          <a:prstGeom prst="rect">
            <a:avLst/>
          </a:prstGeom>
          <a:noFill/>
          <a:ln w="0" cap="flat" cmpd="sng" algn="ctr">
            <a:solidFill>
              <a:srgbClr val="87DE7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b="1" dirty="0">
              <a:solidFill>
                <a:srgbClr val="000000"/>
              </a:solidFill>
              <a:latin typeface="Georgia" pitchFamily="18" charset="0"/>
            </a:endParaRPr>
          </a:p>
        </p:txBody>
      </p:sp>
      <p:sp>
        <p:nvSpPr>
          <p:cNvPr id="81925" name="TextBox 7"/>
          <p:cNvSpPr txBox="1">
            <a:spLocks noChangeArrowheads="1"/>
          </p:cNvSpPr>
          <p:nvPr/>
        </p:nvSpPr>
        <p:spPr bwMode="auto">
          <a:xfrm>
            <a:off x="806451" y="836613"/>
            <a:ext cx="10081683" cy="400050"/>
          </a:xfrm>
          <a:prstGeom prst="rect">
            <a:avLst/>
          </a:prstGeom>
          <a:noFill/>
          <a:ln w="9525">
            <a:noFill/>
            <a:miter lim="800000"/>
            <a:headEnd/>
            <a:tailEnd/>
          </a:ln>
        </p:spPr>
        <p:txBody>
          <a:bodyPr>
            <a:spAutoFit/>
          </a:bodyPr>
          <a:lstStyle/>
          <a:p>
            <a:pPr algn="ctr"/>
            <a:r>
              <a:rPr lang="en-US" sz="2000" b="1" dirty="0" smtClean="0">
                <a:solidFill>
                  <a:srgbClr val="000000"/>
                </a:solidFill>
                <a:latin typeface="Georgia" pitchFamily="18" charset="0"/>
              </a:rPr>
              <a:t>1.3 COUNTY </a:t>
            </a:r>
            <a:r>
              <a:rPr lang="en-US" sz="2000" b="1" dirty="0">
                <a:solidFill>
                  <a:srgbClr val="000000"/>
                </a:solidFill>
                <a:latin typeface="Georgia" pitchFamily="18" charset="0"/>
              </a:rPr>
              <a:t>GOVERNMENTS SOURCES OF REVENUE</a:t>
            </a:r>
          </a:p>
        </p:txBody>
      </p:sp>
      <p:pic>
        <p:nvPicPr>
          <p:cNvPr id="81926" name="Picture 2"/>
          <p:cNvPicPr>
            <a:picLocks noChangeAspect="1" noChangeArrowheads="1"/>
          </p:cNvPicPr>
          <p:nvPr/>
        </p:nvPicPr>
        <p:blipFill>
          <a:blip r:embed="rId3"/>
          <a:srcRect/>
          <a:stretch>
            <a:fillRect/>
          </a:stretch>
        </p:blipFill>
        <p:spPr bwMode="auto">
          <a:xfrm>
            <a:off x="196851" y="3209925"/>
            <a:ext cx="11796183" cy="457200"/>
          </a:xfrm>
          <a:prstGeom prst="rect">
            <a:avLst/>
          </a:prstGeom>
          <a:noFill/>
          <a:ln w="9525">
            <a:noFill/>
            <a:miter lim="800000"/>
            <a:headEnd/>
            <a:tailEnd/>
          </a:ln>
        </p:spPr>
      </p:pic>
      <p:cxnSp>
        <p:nvCxnSpPr>
          <p:cNvPr id="8" name="Straight Connector 7"/>
          <p:cNvCxnSpPr/>
          <p:nvPr/>
        </p:nvCxnSpPr>
        <p:spPr>
          <a:xfrm>
            <a:off x="1390651" y="1196975"/>
            <a:ext cx="8930216"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pic>
        <p:nvPicPr>
          <p:cNvPr id="81928" name="Picture 302" descr="Description: C:\Users\PA\Desktop\shared on Eliza\pot.png"/>
          <p:cNvPicPr>
            <a:picLocks noChangeAspect="1" noChangeArrowheads="1"/>
          </p:cNvPicPr>
          <p:nvPr/>
        </p:nvPicPr>
        <p:blipFill>
          <a:blip r:embed="rId4"/>
          <a:srcRect l="11523" r="7806"/>
          <a:stretch>
            <a:fillRect/>
          </a:stretch>
        </p:blipFill>
        <p:spPr bwMode="auto">
          <a:xfrm>
            <a:off x="4167718" y="4005264"/>
            <a:ext cx="3848100" cy="2319337"/>
          </a:xfrm>
          <a:prstGeom prst="rect">
            <a:avLst/>
          </a:prstGeom>
          <a:noFill/>
          <a:ln w="9525">
            <a:noFill/>
            <a:miter lim="800000"/>
            <a:headEnd/>
            <a:tailEnd/>
          </a:ln>
        </p:spPr>
      </p:pic>
      <p:sp>
        <p:nvSpPr>
          <p:cNvPr id="257" name="Text Box 2"/>
          <p:cNvSpPr txBox="1">
            <a:spLocks noChangeArrowheads="1"/>
          </p:cNvSpPr>
          <p:nvPr/>
        </p:nvSpPr>
        <p:spPr bwMode="auto">
          <a:xfrm>
            <a:off x="814918" y="1762125"/>
            <a:ext cx="2400300" cy="1017588"/>
          </a:xfrm>
          <a:prstGeom prst="roundRect">
            <a:avLst/>
          </a:prstGeom>
          <a:solidFill>
            <a:schemeClr val="bg1"/>
          </a:solidFill>
          <a:ln w="28575">
            <a:solidFill>
              <a:srgbClr val="FF0000"/>
            </a:solidFill>
            <a:miter lim="800000"/>
            <a:headEnd/>
            <a:tailEnd/>
          </a:ln>
        </p:spPr>
        <p:txBody>
          <a:bodyPr lIns="0" tIns="0" rIns="0" bIns="0"/>
          <a:lstStyle/>
          <a:p>
            <a:pPr algn="ctr">
              <a:lnSpc>
                <a:spcPct val="115000"/>
              </a:lnSpc>
              <a:spcBef>
                <a:spcPts val="0"/>
              </a:spcBef>
              <a:spcAft>
                <a:spcPts val="0"/>
              </a:spcAft>
              <a:defRPr/>
            </a:pPr>
            <a:r>
              <a:rPr lang="en-US" sz="1200" b="1" dirty="0" smtClean="0">
                <a:latin typeface="Georgia"/>
                <a:ea typeface="Calibri"/>
                <a:cs typeface="Times New Roman"/>
              </a:rPr>
              <a:t>NATIONALLY</a:t>
            </a:r>
            <a:r>
              <a:rPr lang="en-US" sz="1100" b="1" dirty="0" smtClean="0">
                <a:latin typeface="Georgia"/>
                <a:ea typeface="Calibri"/>
                <a:cs typeface="Times New Roman"/>
              </a:rPr>
              <a:t>EQUITABLE </a:t>
            </a:r>
            <a:r>
              <a:rPr lang="en-US" sz="1100" b="1" dirty="0" smtClean="0">
                <a:latin typeface="Georgia"/>
                <a:ea typeface="Calibri"/>
                <a:cs typeface="Times New Roman"/>
              </a:rPr>
              <a:t>SHARE OF REVENUE RAISED </a:t>
            </a:r>
            <a:endParaRPr lang="en-US" sz="1100" b="1" dirty="0">
              <a:latin typeface="Calibri"/>
              <a:ea typeface="Calibri"/>
              <a:cs typeface="Times New Roman"/>
            </a:endParaRPr>
          </a:p>
        </p:txBody>
      </p:sp>
      <p:sp>
        <p:nvSpPr>
          <p:cNvPr id="258" name="Text Box 2"/>
          <p:cNvSpPr txBox="1">
            <a:spLocks noChangeArrowheads="1"/>
          </p:cNvSpPr>
          <p:nvPr/>
        </p:nvSpPr>
        <p:spPr bwMode="auto">
          <a:xfrm>
            <a:off x="9072034" y="1762126"/>
            <a:ext cx="2578100" cy="1279525"/>
          </a:xfrm>
          <a:prstGeom prst="roundRect">
            <a:avLst/>
          </a:prstGeom>
          <a:solidFill>
            <a:schemeClr val="bg1"/>
          </a:solidFill>
          <a:ln w="28575">
            <a:solidFill>
              <a:srgbClr val="FF0000"/>
            </a:solidFill>
            <a:miter lim="800000"/>
            <a:headEnd/>
            <a:tailEnd/>
          </a:ln>
        </p:spPr>
        <p:txBody>
          <a:bodyPr/>
          <a:lstStyle/>
          <a:p>
            <a:pPr algn="ctr">
              <a:lnSpc>
                <a:spcPct val="115000"/>
              </a:lnSpc>
              <a:spcBef>
                <a:spcPts val="0"/>
              </a:spcBef>
              <a:spcAft>
                <a:spcPts val="0"/>
              </a:spcAft>
              <a:defRPr/>
            </a:pPr>
            <a:r>
              <a:rPr lang="en-US" sz="1200" b="1" dirty="0">
                <a:latin typeface="Georgia"/>
                <a:ea typeface="Calibri"/>
                <a:cs typeface="Times New Roman"/>
              </a:rPr>
              <a:t>CONDITIONAL OR UNCONDITIONAL ALLOCATION FROM NATIONAL GOVERNMENT</a:t>
            </a:r>
            <a:endParaRPr lang="en-US" sz="1100" b="1" dirty="0">
              <a:latin typeface="Calibri"/>
              <a:ea typeface="Calibri"/>
              <a:cs typeface="Times New Roman"/>
            </a:endParaRPr>
          </a:p>
        </p:txBody>
      </p:sp>
      <p:sp>
        <p:nvSpPr>
          <p:cNvPr id="259" name="Text Box 2"/>
          <p:cNvSpPr txBox="1">
            <a:spLocks noChangeArrowheads="1"/>
          </p:cNvSpPr>
          <p:nvPr/>
        </p:nvSpPr>
        <p:spPr bwMode="auto">
          <a:xfrm>
            <a:off x="4368801" y="1485900"/>
            <a:ext cx="3365500" cy="1555750"/>
          </a:xfrm>
          <a:prstGeom prst="roundRect">
            <a:avLst/>
          </a:prstGeom>
          <a:solidFill>
            <a:srgbClr val="FFFF00"/>
          </a:solidFill>
          <a:ln w="28575">
            <a:solidFill>
              <a:srgbClr val="FF0000"/>
            </a:solidFill>
            <a:miter lim="800000"/>
            <a:headEnd/>
            <a:tailEnd/>
          </a:ln>
        </p:spPr>
        <p:txBody>
          <a:bodyPr lIns="0" tIns="0" rIns="0" bIns="0"/>
          <a:lstStyle/>
          <a:p>
            <a:pPr>
              <a:lnSpc>
                <a:spcPct val="115000"/>
              </a:lnSpc>
              <a:spcBef>
                <a:spcPts val="0"/>
              </a:spcBef>
              <a:spcAft>
                <a:spcPts val="0"/>
              </a:spcAft>
              <a:defRPr/>
            </a:pPr>
            <a:r>
              <a:rPr lang="en-US" sz="1200" u="sng" dirty="0">
                <a:solidFill>
                  <a:srgbClr val="000000"/>
                </a:solidFill>
                <a:latin typeface="Georgia"/>
                <a:ea typeface="Calibri"/>
                <a:cs typeface="Times New Roman"/>
              </a:rPr>
              <a:t>COUNTY REVENUES</a:t>
            </a:r>
            <a:endParaRPr lang="en-US" sz="1100" dirty="0">
              <a:solidFill>
                <a:srgbClr val="000000"/>
              </a:solidFill>
              <a:latin typeface="Calibri"/>
              <a:ea typeface="Calibri"/>
              <a:cs typeface="Times New Roman"/>
            </a:endParaRPr>
          </a:p>
          <a:p>
            <a:pPr marL="342900" indent="-342900" algn="just">
              <a:lnSpc>
                <a:spcPct val="115000"/>
              </a:lnSpc>
              <a:spcBef>
                <a:spcPts val="0"/>
              </a:spcBef>
              <a:spcAft>
                <a:spcPts val="0"/>
              </a:spcAft>
              <a:buFont typeface="Symbol"/>
              <a:buChar char=""/>
              <a:defRPr/>
            </a:pPr>
            <a:r>
              <a:rPr lang="en-US" sz="1200" dirty="0">
                <a:solidFill>
                  <a:srgbClr val="000000"/>
                </a:solidFill>
                <a:latin typeface="Georgia"/>
                <a:ea typeface="Calibri"/>
                <a:cs typeface="Times New Roman"/>
              </a:rPr>
              <a:t>PROPERTY TAXES</a:t>
            </a:r>
            <a:endParaRPr lang="en-US" sz="1100" dirty="0">
              <a:solidFill>
                <a:srgbClr val="000000"/>
              </a:solidFill>
              <a:latin typeface="Calibri"/>
              <a:ea typeface="Calibri"/>
              <a:cs typeface="Times New Roman"/>
            </a:endParaRPr>
          </a:p>
          <a:p>
            <a:pPr marL="342900" indent="-342900" algn="just">
              <a:lnSpc>
                <a:spcPct val="115000"/>
              </a:lnSpc>
              <a:spcBef>
                <a:spcPts val="0"/>
              </a:spcBef>
              <a:spcAft>
                <a:spcPts val="0"/>
              </a:spcAft>
              <a:buFont typeface="Symbol"/>
              <a:buChar char=""/>
              <a:defRPr/>
            </a:pPr>
            <a:r>
              <a:rPr lang="en-US" sz="1200" dirty="0">
                <a:solidFill>
                  <a:srgbClr val="000000"/>
                </a:solidFill>
                <a:latin typeface="Georgia"/>
                <a:ea typeface="Calibri"/>
                <a:cs typeface="Times New Roman"/>
              </a:rPr>
              <a:t>ENTERTAINMENT TAXES</a:t>
            </a:r>
            <a:endParaRPr lang="en-US" sz="1100" dirty="0">
              <a:solidFill>
                <a:srgbClr val="000000"/>
              </a:solidFill>
              <a:latin typeface="Calibri"/>
              <a:ea typeface="Calibri"/>
              <a:cs typeface="Times New Roman"/>
            </a:endParaRPr>
          </a:p>
          <a:p>
            <a:pPr marL="342900" indent="-342900" algn="just">
              <a:lnSpc>
                <a:spcPct val="115000"/>
              </a:lnSpc>
              <a:spcBef>
                <a:spcPts val="0"/>
              </a:spcBef>
              <a:spcAft>
                <a:spcPts val="0"/>
              </a:spcAft>
              <a:buFont typeface="Symbol"/>
              <a:buChar char=""/>
              <a:defRPr/>
            </a:pPr>
            <a:r>
              <a:rPr lang="en-US" sz="1200" dirty="0">
                <a:solidFill>
                  <a:srgbClr val="000000"/>
                </a:solidFill>
                <a:latin typeface="Georgia"/>
                <a:ea typeface="Calibri"/>
                <a:cs typeface="Times New Roman"/>
              </a:rPr>
              <a:t>LOCAL FEES</a:t>
            </a:r>
            <a:endParaRPr lang="en-US" sz="1100" dirty="0">
              <a:solidFill>
                <a:srgbClr val="000000"/>
              </a:solidFill>
              <a:latin typeface="Calibri"/>
              <a:ea typeface="Calibri"/>
              <a:cs typeface="Times New Roman"/>
            </a:endParaRPr>
          </a:p>
          <a:p>
            <a:pPr marL="342900" indent="-342900">
              <a:lnSpc>
                <a:spcPct val="115000"/>
              </a:lnSpc>
              <a:spcBef>
                <a:spcPts val="0"/>
              </a:spcBef>
              <a:spcAft>
                <a:spcPts val="0"/>
              </a:spcAft>
              <a:buFont typeface="Symbol"/>
              <a:buChar char=""/>
              <a:defRPr/>
            </a:pPr>
            <a:r>
              <a:rPr lang="en-US" sz="1200" dirty="0">
                <a:solidFill>
                  <a:srgbClr val="000000"/>
                </a:solidFill>
                <a:latin typeface="Georgia"/>
                <a:ea typeface="Calibri"/>
                <a:cs typeface="Times New Roman"/>
              </a:rPr>
              <a:t>ANY OTHER TAX AUTHORISEDBY PARLIAMENT</a:t>
            </a:r>
            <a:endParaRPr lang="en-US" sz="1100" dirty="0">
              <a:solidFill>
                <a:srgbClr val="000000"/>
              </a:solidFill>
              <a:latin typeface="Calibri"/>
              <a:ea typeface="Calibri"/>
              <a:cs typeface="Times New Roman"/>
            </a:endParaRPr>
          </a:p>
          <a:p>
            <a:pPr marL="228600" algn="just">
              <a:lnSpc>
                <a:spcPct val="115000"/>
              </a:lnSpc>
              <a:spcBef>
                <a:spcPts val="0"/>
              </a:spcBef>
              <a:spcAft>
                <a:spcPts val="0"/>
              </a:spcAft>
              <a:defRPr/>
            </a:pPr>
            <a:r>
              <a:rPr lang="en-US" sz="1200" dirty="0">
                <a:solidFill>
                  <a:srgbClr val="000000"/>
                </a:solidFill>
                <a:latin typeface="Georgia"/>
                <a:ea typeface="Calibri"/>
                <a:cs typeface="Times New Roman"/>
              </a:rPr>
              <a:t> </a:t>
            </a:r>
            <a:endParaRPr lang="en-US" sz="1100" dirty="0">
              <a:solidFill>
                <a:srgbClr val="000000"/>
              </a:solidFill>
              <a:latin typeface="Calibri"/>
              <a:ea typeface="Calibri"/>
              <a:cs typeface="Times New Roman"/>
            </a:endParaRPr>
          </a:p>
        </p:txBody>
      </p:sp>
      <p:sp>
        <p:nvSpPr>
          <p:cNvPr id="260" name="Text Box 2"/>
          <p:cNvSpPr txBox="1">
            <a:spLocks noChangeArrowheads="1"/>
          </p:cNvSpPr>
          <p:nvPr/>
        </p:nvSpPr>
        <p:spPr bwMode="auto">
          <a:xfrm>
            <a:off x="9205385" y="3221039"/>
            <a:ext cx="2578100" cy="784225"/>
          </a:xfrm>
          <a:prstGeom prst="roundRect">
            <a:avLst/>
          </a:prstGeom>
          <a:solidFill>
            <a:schemeClr val="bg1"/>
          </a:solidFill>
          <a:ln w="28575">
            <a:solidFill>
              <a:srgbClr val="FF0000"/>
            </a:solidFill>
            <a:miter lim="800000"/>
            <a:headEnd/>
            <a:tailEnd/>
          </a:ln>
        </p:spPr>
        <p:txBody>
          <a:bodyPr lIns="0" tIns="0" rIns="0" bIns="0"/>
          <a:lstStyle/>
          <a:p>
            <a:pPr algn="ctr">
              <a:lnSpc>
                <a:spcPct val="115000"/>
              </a:lnSpc>
              <a:spcBef>
                <a:spcPts val="0"/>
              </a:spcBef>
              <a:spcAft>
                <a:spcPts val="0"/>
              </a:spcAft>
              <a:defRPr/>
            </a:pPr>
            <a:r>
              <a:rPr lang="en-US" sz="1200" b="1" dirty="0">
                <a:latin typeface="Georgia"/>
                <a:ea typeface="Calibri"/>
                <a:cs typeface="Times New Roman"/>
              </a:rPr>
              <a:t>ANY ALLOCATION FROM EQUALIZATION FUND</a:t>
            </a:r>
            <a:endParaRPr lang="en-US" sz="1100" b="1" dirty="0">
              <a:latin typeface="Calibri"/>
              <a:ea typeface="Calibri"/>
              <a:cs typeface="Times New Roman"/>
            </a:endParaRPr>
          </a:p>
        </p:txBody>
      </p:sp>
      <p:sp>
        <p:nvSpPr>
          <p:cNvPr id="261" name="Text Box 2"/>
          <p:cNvSpPr>
            <a:spLocks noChangeArrowheads="1"/>
          </p:cNvSpPr>
          <p:nvPr/>
        </p:nvSpPr>
        <p:spPr bwMode="auto">
          <a:xfrm>
            <a:off x="9167285" y="4149726"/>
            <a:ext cx="2578100" cy="792163"/>
          </a:xfrm>
          <a:prstGeom prst="roundRect">
            <a:avLst>
              <a:gd name="adj" fmla="val 16667"/>
            </a:avLst>
          </a:prstGeom>
          <a:solidFill>
            <a:srgbClr val="FFFF00"/>
          </a:solidFill>
          <a:ln w="28575">
            <a:solidFill>
              <a:srgbClr val="FF0000"/>
            </a:solidFill>
            <a:miter lim="800000"/>
            <a:headEnd/>
            <a:tailEnd/>
          </a:ln>
        </p:spPr>
        <p:txBody>
          <a:bodyPr lIns="0" tIns="0" rIns="0" bIns="0"/>
          <a:lstStyle/>
          <a:p>
            <a:pPr algn="ctr">
              <a:lnSpc>
                <a:spcPct val="115000"/>
              </a:lnSpc>
            </a:pPr>
            <a:r>
              <a:rPr lang="en-US" sz="1200">
                <a:solidFill>
                  <a:srgbClr val="000000"/>
                </a:solidFill>
                <a:latin typeface="Georgia" pitchFamily="18" charset="0"/>
                <a:ea typeface="Calibri" pitchFamily="34" charset="0"/>
                <a:cs typeface="Times New Roman" pitchFamily="18" charset="0"/>
              </a:rPr>
              <a:t> </a:t>
            </a:r>
            <a:endParaRPr lang="en-US" sz="1100">
              <a:solidFill>
                <a:srgbClr val="000000"/>
              </a:solidFill>
              <a:latin typeface="Calibri" pitchFamily="34" charset="0"/>
              <a:ea typeface="Calibri" pitchFamily="34" charset="0"/>
              <a:cs typeface="Times New Roman" pitchFamily="18" charset="0"/>
            </a:endParaRPr>
          </a:p>
          <a:p>
            <a:pPr algn="ctr">
              <a:lnSpc>
                <a:spcPct val="115000"/>
              </a:lnSpc>
            </a:pPr>
            <a:r>
              <a:rPr lang="en-US" sz="1200">
                <a:solidFill>
                  <a:srgbClr val="000000"/>
                </a:solidFill>
                <a:latin typeface="Georgia" pitchFamily="18" charset="0"/>
                <a:ea typeface="Calibri" pitchFamily="34" charset="0"/>
                <a:cs typeface="Times New Roman" pitchFamily="18" charset="0"/>
              </a:rPr>
              <a:t>RESIDENTS VOLUNTARY CONTRIBUTIONS</a:t>
            </a:r>
            <a:endParaRPr lang="en-US" sz="1100">
              <a:solidFill>
                <a:srgbClr val="000000"/>
              </a:solidFill>
              <a:latin typeface="Calibri" pitchFamily="34" charset="0"/>
              <a:ea typeface="Calibri" pitchFamily="34" charset="0"/>
              <a:cs typeface="Times New Roman" pitchFamily="18" charset="0"/>
            </a:endParaRPr>
          </a:p>
        </p:txBody>
      </p:sp>
      <p:sp>
        <p:nvSpPr>
          <p:cNvPr id="262" name="Text Box 2"/>
          <p:cNvSpPr>
            <a:spLocks noChangeArrowheads="1"/>
          </p:cNvSpPr>
          <p:nvPr/>
        </p:nvSpPr>
        <p:spPr bwMode="auto">
          <a:xfrm>
            <a:off x="941918" y="4291014"/>
            <a:ext cx="2112433" cy="809625"/>
          </a:xfrm>
          <a:prstGeom prst="roundRect">
            <a:avLst>
              <a:gd name="adj" fmla="val 16667"/>
            </a:avLst>
          </a:prstGeom>
          <a:solidFill>
            <a:srgbClr val="FFFF00"/>
          </a:solidFill>
          <a:ln w="28575">
            <a:solidFill>
              <a:srgbClr val="FF0000"/>
            </a:solidFill>
            <a:miter lim="800000"/>
            <a:headEnd/>
            <a:tailEnd/>
          </a:ln>
        </p:spPr>
        <p:txBody>
          <a:bodyPr/>
          <a:lstStyle/>
          <a:p>
            <a:pPr algn="ctr">
              <a:lnSpc>
                <a:spcPct val="115000"/>
              </a:lnSpc>
            </a:pPr>
            <a:r>
              <a:rPr lang="en-US" sz="1200">
                <a:solidFill>
                  <a:srgbClr val="000000"/>
                </a:solidFill>
                <a:latin typeface="Georgia" pitchFamily="18" charset="0"/>
                <a:ea typeface="Calibri" pitchFamily="34" charset="0"/>
                <a:cs typeface="Times New Roman" pitchFamily="18" charset="0"/>
              </a:rPr>
              <a:t> </a:t>
            </a:r>
            <a:endParaRPr lang="en-US" sz="1100">
              <a:solidFill>
                <a:srgbClr val="000000"/>
              </a:solidFill>
              <a:latin typeface="Calibri" pitchFamily="34" charset="0"/>
              <a:ea typeface="Calibri" pitchFamily="34" charset="0"/>
              <a:cs typeface="Times New Roman" pitchFamily="18" charset="0"/>
            </a:endParaRPr>
          </a:p>
          <a:p>
            <a:pPr algn="ctr">
              <a:lnSpc>
                <a:spcPct val="115000"/>
              </a:lnSpc>
            </a:pPr>
            <a:r>
              <a:rPr lang="en-US" sz="1200">
                <a:solidFill>
                  <a:srgbClr val="000000"/>
                </a:solidFill>
                <a:latin typeface="Georgia" pitchFamily="18" charset="0"/>
                <a:ea typeface="Calibri" pitchFamily="34" charset="0"/>
                <a:cs typeface="Times New Roman" pitchFamily="18" charset="0"/>
              </a:rPr>
              <a:t>DIRECT DONOR GRANTS</a:t>
            </a:r>
            <a:endParaRPr lang="en-US" sz="1100">
              <a:solidFill>
                <a:srgbClr val="000000"/>
              </a:solidFill>
              <a:latin typeface="Calibri" pitchFamily="34" charset="0"/>
              <a:ea typeface="Calibri" pitchFamily="34" charset="0"/>
              <a:cs typeface="Times New Roman" pitchFamily="18" charset="0"/>
            </a:endParaRPr>
          </a:p>
        </p:txBody>
      </p:sp>
      <p:sp>
        <p:nvSpPr>
          <p:cNvPr id="263" name="Text Box 2"/>
          <p:cNvSpPr>
            <a:spLocks noChangeArrowheads="1"/>
          </p:cNvSpPr>
          <p:nvPr/>
        </p:nvSpPr>
        <p:spPr bwMode="auto">
          <a:xfrm>
            <a:off x="797985" y="2967039"/>
            <a:ext cx="2400300" cy="1171575"/>
          </a:xfrm>
          <a:prstGeom prst="roundRect">
            <a:avLst>
              <a:gd name="adj" fmla="val 16667"/>
            </a:avLst>
          </a:prstGeom>
          <a:solidFill>
            <a:srgbClr val="FFFF00"/>
          </a:solidFill>
          <a:ln w="28575">
            <a:solidFill>
              <a:srgbClr val="FF0000"/>
            </a:solidFill>
            <a:miter lim="800000"/>
            <a:headEnd/>
            <a:tailEnd/>
          </a:ln>
        </p:spPr>
        <p:txBody>
          <a:bodyPr lIns="0" tIns="0" rIns="0" bIns="0"/>
          <a:lstStyle/>
          <a:p>
            <a:pPr algn="ctr">
              <a:lnSpc>
                <a:spcPct val="115000"/>
              </a:lnSpc>
            </a:pPr>
            <a:r>
              <a:rPr lang="en-US" sz="1200" dirty="0">
                <a:solidFill>
                  <a:srgbClr val="000000"/>
                </a:solidFill>
                <a:latin typeface="Georgia" pitchFamily="18" charset="0"/>
                <a:ea typeface="Calibri" pitchFamily="34" charset="0"/>
                <a:cs typeface="Times New Roman" pitchFamily="18" charset="0"/>
              </a:rPr>
              <a:t>LOANS FOR CAPITAL PROJECTS GUARANTEED BY NATIONAL GOVERNMENT</a:t>
            </a:r>
            <a:endParaRPr lang="en-US" sz="1100" dirty="0">
              <a:solidFill>
                <a:srgbClr val="000000"/>
              </a:solidFill>
              <a:latin typeface="Calibri" pitchFamily="34" charset="0"/>
              <a:ea typeface="Calibri" pitchFamily="34" charset="0"/>
              <a:cs typeface="Times New Roman" pitchFamily="18" charset="0"/>
            </a:endParaRPr>
          </a:p>
        </p:txBody>
      </p:sp>
      <p:sp>
        <p:nvSpPr>
          <p:cNvPr id="81936" name="Text Box 26"/>
          <p:cNvSpPr>
            <a:spLocks noChangeArrowheads="1"/>
          </p:cNvSpPr>
          <p:nvPr/>
        </p:nvSpPr>
        <p:spPr bwMode="auto">
          <a:xfrm>
            <a:off x="5135033" y="5229225"/>
            <a:ext cx="2133600" cy="857250"/>
          </a:xfrm>
          <a:prstGeom prst="roundRect">
            <a:avLst>
              <a:gd name="adj" fmla="val 16667"/>
            </a:avLst>
          </a:prstGeom>
          <a:solidFill>
            <a:srgbClr val="FFFF00"/>
          </a:solidFill>
          <a:ln w="28575">
            <a:solidFill>
              <a:srgbClr val="00B050"/>
            </a:solidFill>
            <a:round/>
            <a:headEnd/>
            <a:tailEnd/>
          </a:ln>
        </p:spPr>
        <p:txBody>
          <a:bodyPr/>
          <a:lstStyle/>
          <a:p>
            <a:pPr algn="ctr">
              <a:lnSpc>
                <a:spcPct val="115000"/>
              </a:lnSpc>
              <a:spcAft>
                <a:spcPts val="1000"/>
              </a:spcAft>
            </a:pPr>
            <a:r>
              <a:rPr lang="en-US" sz="1400" b="1">
                <a:solidFill>
                  <a:srgbClr val="000000"/>
                </a:solidFill>
                <a:latin typeface="Georgia" pitchFamily="18" charset="0"/>
                <a:ea typeface="Calibri" pitchFamily="34" charset="0"/>
                <a:cs typeface="Times New Roman" pitchFamily="18" charset="0"/>
              </a:rPr>
              <a:t>TOTAL COUNTY REVENUES</a:t>
            </a:r>
            <a:endParaRPr lang="en-US" sz="1100">
              <a:solidFill>
                <a:srgbClr val="000000"/>
              </a:solidFill>
              <a:latin typeface="Calibri" pitchFamily="34" charset="0"/>
              <a:ea typeface="Calibri" pitchFamily="34" charset="0"/>
              <a:cs typeface="Times New Roman" pitchFamily="18" charset="0"/>
            </a:endParaRPr>
          </a:p>
        </p:txBody>
      </p:sp>
      <p:cxnSp>
        <p:nvCxnSpPr>
          <p:cNvPr id="265" name="Straight Arrow Connector 264"/>
          <p:cNvCxnSpPr/>
          <p:nvPr/>
        </p:nvCxnSpPr>
        <p:spPr>
          <a:xfrm>
            <a:off x="3054351" y="4448175"/>
            <a:ext cx="2114549" cy="1524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a:off x="3198284" y="3389313"/>
            <a:ext cx="1854200" cy="104775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a:off x="3215218" y="2228851"/>
            <a:ext cx="2305049" cy="220821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a:off x="6153151" y="3057526"/>
            <a:ext cx="0" cy="140017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H="1">
            <a:off x="6781801" y="2708276"/>
            <a:ext cx="2290233" cy="174942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H="1">
            <a:off x="6959601" y="3552826"/>
            <a:ext cx="2222500" cy="99377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p:nvPr/>
        </p:nvCxnSpPr>
        <p:spPr>
          <a:xfrm flipH="1">
            <a:off x="6959601" y="4422775"/>
            <a:ext cx="2207684" cy="24765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1944" name="Rectangle 265"/>
          <p:cNvSpPr>
            <a:spLocks noChangeArrowheads="1"/>
          </p:cNvSpPr>
          <p:nvPr/>
        </p:nvSpPr>
        <p:spPr bwMode="auto">
          <a:xfrm>
            <a:off x="0" y="43934"/>
            <a:ext cx="184731" cy="369332"/>
          </a:xfrm>
          <a:prstGeom prst="rect">
            <a:avLst/>
          </a:prstGeom>
          <a:noFill/>
          <a:ln w="9525">
            <a:noFill/>
            <a:miter lim="800000"/>
            <a:headEnd/>
            <a:tailEnd/>
          </a:ln>
          <a:effectLst/>
        </p:spPr>
        <p:txBody>
          <a:bodyPr wrap="none" anchor="ctr">
            <a:spAutoFit/>
          </a:bodyPr>
          <a:lstStyle/>
          <a:p>
            <a:endParaRPr lang="en-US">
              <a:solidFill>
                <a:srgbClr val="FFFFFF"/>
              </a:solidFill>
            </a:endParaRPr>
          </a:p>
        </p:txBody>
      </p:sp>
      <p:sp>
        <p:nvSpPr>
          <p:cNvPr id="81945" name="Rectangle 267"/>
          <p:cNvSpPr>
            <a:spLocks noChangeArrowheads="1"/>
          </p:cNvSpPr>
          <p:nvPr/>
        </p:nvSpPr>
        <p:spPr bwMode="auto">
          <a:xfrm>
            <a:off x="0" y="-4465"/>
            <a:ext cx="646331" cy="923330"/>
          </a:xfrm>
          <a:prstGeom prst="rect">
            <a:avLst/>
          </a:prstGeom>
          <a:noFill/>
          <a:ln w="9525">
            <a:noFill/>
            <a:miter lim="800000"/>
            <a:headEnd/>
            <a:tailEnd/>
          </a:ln>
          <a:effectLst/>
        </p:spPr>
        <p:txBody>
          <a:bodyPr wrap="none" anchor="ctr">
            <a:spAutoFit/>
          </a:bodyPr>
          <a:lstStyle/>
          <a:p>
            <a:pPr indent="457200"/>
            <a:r>
              <a:rPr lang="en-US">
                <a:solidFill>
                  <a:srgbClr val="FFFFFF"/>
                </a:solidFill>
              </a:rPr>
              <a:t/>
            </a:r>
            <a:br>
              <a:rPr lang="en-US">
                <a:solidFill>
                  <a:srgbClr val="FFFFFF"/>
                </a:solidFill>
              </a:rPr>
            </a:br>
            <a:endParaRPr lang="en-US">
              <a:solidFill>
                <a:srgbClr val="FFFFFF"/>
              </a:solidFill>
            </a:endParaRPr>
          </a:p>
          <a:p>
            <a:pPr indent="457200" eaLnBrk="0" hangingPunct="0"/>
            <a:endParaRPr lang="en-US">
              <a:solidFill>
                <a:srgbClr val="FFFFFF"/>
              </a:solidFill>
            </a:endParaRPr>
          </a:p>
        </p:txBody>
      </p:sp>
      <p:sp>
        <p:nvSpPr>
          <p:cNvPr id="81946" name="Rectangle 276"/>
          <p:cNvSpPr>
            <a:spLocks noChangeArrowheads="1"/>
          </p:cNvSpPr>
          <p:nvPr/>
        </p:nvSpPr>
        <p:spPr bwMode="auto">
          <a:xfrm>
            <a:off x="0" y="80174"/>
            <a:ext cx="646331" cy="754053"/>
          </a:xfrm>
          <a:prstGeom prst="rect">
            <a:avLst/>
          </a:prstGeom>
          <a:noFill/>
          <a:ln w="9525">
            <a:noFill/>
            <a:miter lim="800000"/>
            <a:headEnd/>
            <a:tailEnd/>
          </a:ln>
          <a:effectLst/>
        </p:spPr>
        <p:txBody>
          <a:bodyPr wrap="none" anchor="ctr">
            <a:spAutoFit/>
          </a:bodyPr>
          <a:lstStyle/>
          <a:p>
            <a:pPr indent="457200"/>
            <a:r>
              <a:rPr lang="en-US" sz="700">
                <a:solidFill>
                  <a:srgbClr val="FFFFFF"/>
                </a:solidFill>
              </a:rPr>
              <a:t/>
            </a:r>
            <a:br>
              <a:rPr lang="en-US" sz="700">
                <a:solidFill>
                  <a:srgbClr val="FFFFFF"/>
                </a:solidFill>
              </a:rPr>
            </a:br>
            <a:endParaRPr lang="en-US">
              <a:solidFill>
                <a:srgbClr val="FFFFFF"/>
              </a:solidFill>
            </a:endParaRPr>
          </a:p>
          <a:p>
            <a:pPr indent="457200" eaLnBrk="0" hangingPunct="0"/>
            <a:endParaRPr lang="en-US">
              <a:solidFill>
                <a:srgbClr val="FFFFFF"/>
              </a:solidFill>
            </a:endParaRPr>
          </a:p>
        </p:txBody>
      </p:sp>
      <p:sp>
        <p:nvSpPr>
          <p:cNvPr id="81947" name="Rectangle 278"/>
          <p:cNvSpPr>
            <a:spLocks noChangeArrowheads="1"/>
          </p:cNvSpPr>
          <p:nvPr/>
        </p:nvSpPr>
        <p:spPr bwMode="auto">
          <a:xfrm>
            <a:off x="0" y="272534"/>
            <a:ext cx="184731" cy="369332"/>
          </a:xfrm>
          <a:prstGeom prst="rect">
            <a:avLst/>
          </a:prstGeom>
          <a:noFill/>
          <a:ln w="9525">
            <a:noFill/>
            <a:miter lim="800000"/>
            <a:headEnd/>
            <a:tailEnd/>
          </a:ln>
          <a:effectLst/>
        </p:spPr>
        <p:txBody>
          <a:bodyPr wrap="none" anchor="ctr">
            <a:spAutoFit/>
          </a:bodyPr>
          <a:lstStyle/>
          <a:p>
            <a:endParaRPr lang="en-US">
              <a:solidFill>
                <a:srgbClr val="FFFFFF"/>
              </a:solidFill>
            </a:endParaRPr>
          </a:p>
        </p:txBody>
      </p:sp>
      <p:sp>
        <p:nvSpPr>
          <p:cNvPr id="81948" name="Rectangle 279"/>
          <p:cNvSpPr>
            <a:spLocks noChangeArrowheads="1"/>
          </p:cNvSpPr>
          <p:nvPr/>
        </p:nvSpPr>
        <p:spPr bwMode="auto">
          <a:xfrm>
            <a:off x="0" y="2729984"/>
            <a:ext cx="184731" cy="369332"/>
          </a:xfrm>
          <a:prstGeom prst="rect">
            <a:avLst/>
          </a:prstGeom>
          <a:noFill/>
          <a:ln w="9525">
            <a:noFill/>
            <a:miter lim="800000"/>
            <a:headEnd/>
            <a:tailEnd/>
          </a:ln>
          <a:effectLst/>
        </p:spPr>
        <p:txBody>
          <a:bodyPr wrap="none" anchor="ctr">
            <a:spAutoFit/>
          </a:bodyPr>
          <a:lstStyle/>
          <a:p>
            <a:endParaRPr lang="en-US">
              <a:solidFill>
                <a:srgbClr val="FFFFFF"/>
              </a:solidFill>
            </a:endParaRPr>
          </a:p>
        </p:txBody>
      </p:sp>
      <p:sp>
        <p:nvSpPr>
          <p:cNvPr id="81949" name="Slide Number Placeholder 8"/>
          <p:cNvSpPr txBox="1">
            <a:spLocks/>
          </p:cNvSpPr>
          <p:nvPr/>
        </p:nvSpPr>
        <p:spPr bwMode="auto">
          <a:xfrm>
            <a:off x="6047317" y="6430963"/>
            <a:ext cx="863600" cy="476250"/>
          </a:xfrm>
          <a:prstGeom prst="rect">
            <a:avLst/>
          </a:prstGeom>
          <a:noFill/>
          <a:ln w="9525">
            <a:noFill/>
            <a:miter lim="800000"/>
            <a:headEnd/>
            <a:tailEnd/>
          </a:ln>
        </p:spPr>
        <p:txBody>
          <a:bodyPr/>
          <a:lstStyle/>
          <a:p>
            <a:pPr algn="ctr"/>
            <a:fld id="{DEFACAC4-5A86-431F-A356-7551ABB8C0F8}" type="slidenum">
              <a:rPr lang="en-US" sz="1400" b="1">
                <a:solidFill>
                  <a:schemeClr val="bg1"/>
                </a:solidFill>
                <a:latin typeface="Georgia" pitchFamily="18" charset="0"/>
              </a:rPr>
              <a:pPr algn="ctr"/>
              <a:t>5</a:t>
            </a:fld>
            <a:endParaRPr lang="en-US" sz="1400" b="1">
              <a:solidFill>
                <a:schemeClr val="bg1"/>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animBg="1"/>
      <p:bldP spid="258" grpId="0" animBg="1"/>
      <p:bldP spid="259" grpId="0" animBg="1"/>
      <p:bldP spid="260" grpId="0" animBg="1"/>
      <p:bldP spid="261" grpId="0" animBg="1"/>
      <p:bldP spid="262" grpId="0" animBg="1"/>
      <p:bldP spid="2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454" y="415637"/>
            <a:ext cx="10363200" cy="1662545"/>
          </a:xfrm>
        </p:spPr>
        <p:txBody>
          <a:bodyPr/>
          <a:lstStyle/>
          <a:p>
            <a:r>
              <a:rPr lang="en-US" sz="2800" dirty="0" smtClean="0">
                <a:solidFill>
                  <a:schemeClr val="tx1"/>
                </a:solidFill>
                <a:latin typeface="Georgia" pitchFamily="18" charset="0"/>
              </a:rPr>
              <a:t>1.4  M &amp; E SYSTEMS</a:t>
            </a:r>
            <a:r>
              <a:rPr lang="en-US" dirty="0" smtClean="0"/>
              <a:t/>
            </a:r>
            <a:br>
              <a:rPr lang="en-US" dirty="0" smtClean="0"/>
            </a:br>
            <a:endParaRPr lang="en-US" dirty="0"/>
          </a:p>
        </p:txBody>
      </p:sp>
      <p:sp>
        <p:nvSpPr>
          <p:cNvPr id="3" name="Subtitle 2"/>
          <p:cNvSpPr>
            <a:spLocks noGrp="1"/>
          </p:cNvSpPr>
          <p:nvPr>
            <p:ph type="subTitle" idx="1"/>
          </p:nvPr>
        </p:nvSpPr>
        <p:spPr>
          <a:xfrm>
            <a:off x="706583" y="2182091"/>
            <a:ext cx="9656618" cy="3456709"/>
          </a:xfrm>
        </p:spPr>
        <p:txBody>
          <a:bodyPr>
            <a:normAutofit/>
          </a:bodyPr>
          <a:lstStyle/>
          <a:p>
            <a:pPr marL="514350" indent="-514350" algn="l">
              <a:buFont typeface="+mj-lt"/>
              <a:buAutoNum type="arabicParenR"/>
            </a:pPr>
            <a:r>
              <a:rPr lang="en-US" sz="2400" dirty="0" smtClean="0">
                <a:latin typeface="Georgia" pitchFamily="18" charset="0"/>
              </a:rPr>
              <a:t>NIMES, ENIMES</a:t>
            </a:r>
          </a:p>
          <a:p>
            <a:pPr marL="514350" indent="-514350" algn="l">
              <a:buFont typeface="+mj-lt"/>
              <a:buAutoNum type="arabicParenR"/>
            </a:pPr>
            <a:r>
              <a:rPr lang="en-US" sz="2400" dirty="0" smtClean="0">
                <a:latin typeface="Georgia" pitchFamily="18" charset="0"/>
              </a:rPr>
              <a:t>CIMES, ECIMES</a:t>
            </a:r>
            <a:endParaRPr lang="en-US" sz="2400" dirty="0">
              <a:latin typeface="Georgi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eorgia" pitchFamily="18" charset="0"/>
              </a:rPr>
              <a:t>2.0 SUCCESSES</a:t>
            </a:r>
            <a:r>
              <a:rPr lang="en-US" sz="3200" dirty="0" smtClean="0">
                <a:latin typeface="Georgia" pitchFamily="18" charset="0"/>
              </a:rPr>
              <a:t/>
            </a:r>
            <a:br>
              <a:rPr lang="en-US" sz="3200" dirty="0" smtClean="0">
                <a:latin typeface="Georgia" pitchFamily="18" charset="0"/>
              </a:rPr>
            </a:br>
            <a:endParaRPr lang="en-US" sz="3200" dirty="0">
              <a:latin typeface="Georgia" pitchFamily="18" charset="0"/>
            </a:endParaRPr>
          </a:p>
        </p:txBody>
      </p:sp>
      <p:sp>
        <p:nvSpPr>
          <p:cNvPr id="3" name="Content Placeholder 2"/>
          <p:cNvSpPr>
            <a:spLocks noGrp="1"/>
          </p:cNvSpPr>
          <p:nvPr>
            <p:ph idx="1"/>
          </p:nvPr>
        </p:nvSpPr>
        <p:spPr/>
        <p:txBody>
          <a:bodyPr/>
          <a:lstStyle/>
          <a:p>
            <a:pPr marL="457200" indent="-457200">
              <a:buAutoNum type="arabicParenR"/>
            </a:pPr>
            <a:r>
              <a:rPr lang="en-US" dirty="0" smtClean="0">
                <a:latin typeface="Georgia" pitchFamily="18" charset="0"/>
              </a:rPr>
              <a:t>Greater  improvements in service delivery</a:t>
            </a:r>
          </a:p>
          <a:p>
            <a:pPr marL="457200" indent="-457200">
              <a:buAutoNum type="arabicParenR"/>
            </a:pPr>
            <a:r>
              <a:rPr lang="en-US" dirty="0" smtClean="0">
                <a:latin typeface="Georgia" pitchFamily="18" charset="0"/>
              </a:rPr>
              <a:t>Increased accountability</a:t>
            </a:r>
          </a:p>
          <a:p>
            <a:pPr marL="457200" indent="-457200">
              <a:buAutoNum type="arabicParenR"/>
            </a:pPr>
            <a:r>
              <a:rPr lang="en-US" dirty="0" smtClean="0">
                <a:latin typeface="Georgia" pitchFamily="18" charset="0"/>
              </a:rPr>
              <a:t>Improved ownership of projects</a:t>
            </a:r>
          </a:p>
          <a:p>
            <a:pPr marL="457200" indent="-457200">
              <a:buAutoNum type="arabicParenR"/>
            </a:pPr>
            <a:r>
              <a:rPr lang="en-US" dirty="0" smtClean="0">
                <a:latin typeface="Georgia" pitchFamily="18" charset="0"/>
              </a:rPr>
              <a:t>There will be participation in devolved governance and public confidence in government.</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E1860AA-24CC-5740-B772-E6463C8EBBCB}"/>
              </a:ext>
            </a:extLst>
          </p:cNvPr>
          <p:cNvSpPr>
            <a:spLocks noGrp="1"/>
          </p:cNvSpPr>
          <p:nvPr>
            <p:ph type="title"/>
          </p:nvPr>
        </p:nvSpPr>
        <p:spPr>
          <a:xfrm>
            <a:off x="2145541" y="223393"/>
            <a:ext cx="9543696" cy="815886"/>
          </a:xfrm>
          <a:prstGeom prst="rect">
            <a:avLst/>
          </a:prstGeom>
        </p:spPr>
        <p:txBody>
          <a:bodyPr>
            <a:normAutofit/>
          </a:bodyPr>
          <a:lstStyle>
            <a:lvl1pPr>
              <a:lnSpc>
                <a:spcPct val="100000"/>
              </a:lnSpc>
              <a:defRPr sz="2800" b="1">
                <a:latin typeface="Calibri" panose="020F0502020204030204" pitchFamily="34" charset="0"/>
                <a:cs typeface="Calibri" panose="020F0502020204030204" pitchFamily="34" charset="0"/>
              </a:defRPr>
            </a:lvl1pPr>
          </a:lstStyle>
          <a:p>
            <a:r>
              <a:rPr lang="en-US" sz="3200" dirty="0" smtClean="0">
                <a:solidFill>
                  <a:srgbClr val="FF0000"/>
                </a:solidFill>
                <a:latin typeface="Georgia" pitchFamily="18" charset="0"/>
                <a:cs typeface="Calibri"/>
              </a:rPr>
              <a:t>3.0 </a:t>
            </a:r>
            <a:r>
              <a:rPr lang="en-US" sz="3200" dirty="0" smtClean="0">
                <a:solidFill>
                  <a:srgbClr val="FF0000"/>
                </a:solidFill>
                <a:latin typeface="Georgia" pitchFamily="18" charset="0"/>
                <a:cs typeface="Calibri"/>
              </a:rPr>
              <a:t>CHALLENGES</a:t>
            </a:r>
            <a:endParaRPr lang="en-US" sz="3200" dirty="0">
              <a:solidFill>
                <a:srgbClr val="FF0000"/>
              </a:solidFill>
              <a:latin typeface="Georgia" pitchFamily="18" charset="0"/>
              <a:cs typeface="Calibri"/>
            </a:endParaRPr>
          </a:p>
        </p:txBody>
      </p:sp>
      <p:sp>
        <p:nvSpPr>
          <p:cNvPr id="8" name="TextBox 7">
            <a:extLst>
              <a:ext uri="{FF2B5EF4-FFF2-40B4-BE49-F238E27FC236}">
                <a16:creationId xmlns="" xmlns:a16="http://schemas.microsoft.com/office/drawing/2014/main" id="{166F4CA8-37D3-BB48-9884-74BCC14EEE4D}"/>
              </a:ext>
            </a:extLst>
          </p:cNvPr>
          <p:cNvSpPr txBox="1"/>
          <p:nvPr/>
        </p:nvSpPr>
        <p:spPr>
          <a:xfrm>
            <a:off x="898712" y="1378757"/>
            <a:ext cx="10780670" cy="3847207"/>
          </a:xfrm>
          <a:prstGeom prst="rect">
            <a:avLst/>
          </a:prstGeom>
          <a:noFill/>
        </p:spPr>
        <p:txBody>
          <a:bodyPr wrap="square" rtlCol="0">
            <a:spAutoFit/>
          </a:bodyPr>
          <a:lstStyle/>
          <a:p>
            <a:pPr lvl="0">
              <a:lnSpc>
                <a:spcPct val="150000"/>
              </a:lnSpc>
            </a:pPr>
            <a:r>
              <a:rPr lang="en-GB" sz="3200" dirty="0" smtClean="0">
                <a:latin typeface="Georgia" pitchFamily="18" charset="0"/>
              </a:rPr>
              <a:t>1</a:t>
            </a:r>
            <a:r>
              <a:rPr lang="en-US" sz="3200" dirty="0" smtClean="0">
                <a:latin typeface="Georgia" pitchFamily="18" charset="0"/>
              </a:rPr>
              <a:t>) </a:t>
            </a:r>
            <a:r>
              <a:rPr lang="en-US" sz="2800" dirty="0" smtClean="0">
                <a:latin typeface="Georgia" pitchFamily="18" charset="0"/>
              </a:rPr>
              <a:t>Weak and underfunded M &amp; E units</a:t>
            </a:r>
          </a:p>
          <a:p>
            <a:pPr marL="342900" indent="-342900">
              <a:lnSpc>
                <a:spcPct val="150000"/>
              </a:lnSpc>
            </a:pPr>
            <a:r>
              <a:rPr lang="en-US" sz="2800" dirty="0" smtClean="0">
                <a:latin typeface="Georgia" pitchFamily="18" charset="0"/>
              </a:rPr>
              <a:t>2) Low demand and value for M &amp; E</a:t>
            </a:r>
          </a:p>
          <a:p>
            <a:pPr marL="342900" indent="-342900">
              <a:lnSpc>
                <a:spcPct val="150000"/>
              </a:lnSpc>
            </a:pPr>
            <a:r>
              <a:rPr lang="en-US" sz="2800" dirty="0" smtClean="0">
                <a:latin typeface="Georgia" pitchFamily="18" charset="0"/>
              </a:rPr>
              <a:t>3) Inadequate support from top leadership</a:t>
            </a:r>
          </a:p>
          <a:p>
            <a:pPr marL="342900" indent="-342900">
              <a:lnSpc>
                <a:spcPct val="150000"/>
              </a:lnSpc>
            </a:pPr>
            <a:r>
              <a:rPr lang="en-US" sz="2800" dirty="0" smtClean="0">
                <a:latin typeface="Georgia" pitchFamily="18" charset="0"/>
              </a:rPr>
              <a:t>4)Fragmented data collection, analysis and visualization systems</a:t>
            </a:r>
          </a:p>
          <a:p>
            <a:pPr marL="342900" indent="-342900">
              <a:lnSpc>
                <a:spcPct val="150000"/>
              </a:lnSpc>
            </a:pPr>
            <a:r>
              <a:rPr lang="en-US" sz="2800" dirty="0" smtClean="0">
                <a:latin typeface="Georgia" pitchFamily="18" charset="0"/>
              </a:rPr>
              <a:t>5) Inadequate policy and environment  in supporting M &amp; E</a:t>
            </a:r>
          </a:p>
          <a:p>
            <a:pPr marL="342900" indent="-342900">
              <a:buAutoNum type="arabicParenR"/>
            </a:pPr>
            <a:endParaRPr lang="en-US" sz="2800" u="sng" dirty="0">
              <a:solidFill>
                <a:srgbClr val="009193"/>
              </a:solidFill>
              <a:latin typeface="Georgia" pitchFamily="18" charset="0"/>
            </a:endParaRPr>
          </a:p>
        </p:txBody>
      </p:sp>
      <p:sp>
        <p:nvSpPr>
          <p:cNvPr id="10" name="Content Placeholder 5">
            <a:extLst>
              <a:ext uri="{FF2B5EF4-FFF2-40B4-BE49-F238E27FC236}">
                <a16:creationId xmlns="" xmlns:a16="http://schemas.microsoft.com/office/drawing/2014/main" id="{69554F78-2B34-DCE6-9D60-2C6F45050AFE}"/>
              </a:ext>
            </a:extLst>
          </p:cNvPr>
          <p:cNvSpPr txBox="1">
            <a:spLocks/>
          </p:cNvSpPr>
          <p:nvPr/>
        </p:nvSpPr>
        <p:spPr>
          <a:xfrm>
            <a:off x="898712" y="2075519"/>
            <a:ext cx="10515600" cy="3838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en-US" sz="2200" dirty="0">
              <a:solidFill>
                <a:srgbClr val="002060"/>
              </a:solidFill>
            </a:endParaRPr>
          </a:p>
        </p:txBody>
      </p:sp>
    </p:spTree>
    <p:extLst>
      <p:ext uri="{BB962C8B-B14F-4D97-AF65-F5344CB8AC3E}">
        <p14:creationId xmlns="" xmlns:p14="http://schemas.microsoft.com/office/powerpoint/2010/main" val="24638649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08FE89-7D52-4397-9AA0-0A804B0AAF48}"/>
              </a:ext>
            </a:extLst>
          </p:cNvPr>
          <p:cNvSpPr>
            <a:spLocks noGrp="1"/>
          </p:cNvSpPr>
          <p:nvPr>
            <p:ph type="title"/>
          </p:nvPr>
        </p:nvSpPr>
        <p:spPr>
          <a:xfrm>
            <a:off x="1995792" y="18255"/>
            <a:ext cx="6157608" cy="1325563"/>
          </a:xfrm>
        </p:spPr>
        <p:txBody>
          <a:bodyPr>
            <a:normAutofit/>
          </a:bodyPr>
          <a:lstStyle/>
          <a:p>
            <a:r>
              <a:rPr lang="en-GB" sz="3200" dirty="0" smtClean="0">
                <a:latin typeface="Georgia" pitchFamily="18" charset="0"/>
              </a:rPr>
              <a:t>4.0 </a:t>
            </a:r>
            <a:r>
              <a:rPr lang="en-GB" sz="3200" dirty="0" smtClean="0">
                <a:latin typeface="Georgia" pitchFamily="18" charset="0"/>
              </a:rPr>
              <a:t>LESSONS </a:t>
            </a:r>
            <a:r>
              <a:rPr lang="en-GB" sz="3200" dirty="0" smtClean="0">
                <a:latin typeface="Georgia" pitchFamily="18" charset="0"/>
              </a:rPr>
              <a:t>LEARNT</a:t>
            </a:r>
            <a:endParaRPr lang="en-GB" sz="3200" dirty="0">
              <a:latin typeface="Georgia" pitchFamily="18" charset="0"/>
            </a:endParaRPr>
          </a:p>
        </p:txBody>
      </p:sp>
      <p:sp>
        <p:nvSpPr>
          <p:cNvPr id="3" name="Content Placeholder 2">
            <a:extLst>
              <a:ext uri="{FF2B5EF4-FFF2-40B4-BE49-F238E27FC236}">
                <a16:creationId xmlns="" xmlns:a16="http://schemas.microsoft.com/office/drawing/2014/main" id="{492E7218-0EE1-4801-A188-DF8664F8C553}"/>
              </a:ext>
            </a:extLst>
          </p:cNvPr>
          <p:cNvSpPr>
            <a:spLocks noGrp="1"/>
          </p:cNvSpPr>
          <p:nvPr>
            <p:ph sz="half" idx="4294967295"/>
          </p:nvPr>
        </p:nvSpPr>
        <p:spPr>
          <a:xfrm>
            <a:off x="768927" y="1039091"/>
            <a:ext cx="11118273" cy="5137872"/>
          </a:xfrm>
        </p:spPr>
        <p:txBody>
          <a:bodyPr>
            <a:normAutofit fontScale="40000" lnSpcReduction="20000"/>
          </a:bodyPr>
          <a:lstStyle/>
          <a:p>
            <a:pPr algn="just">
              <a:lnSpc>
                <a:spcPct val="120000"/>
              </a:lnSpc>
            </a:pPr>
            <a:r>
              <a:rPr lang="en-GB" sz="5900" dirty="0" smtClean="0">
                <a:latin typeface="Georgia" pitchFamily="18" charset="0"/>
              </a:rPr>
              <a:t>Their is need to sustain a strong legal and policy framework for M&amp;E</a:t>
            </a:r>
          </a:p>
          <a:p>
            <a:pPr algn="just">
              <a:lnSpc>
                <a:spcPct val="120000"/>
              </a:lnSpc>
            </a:pPr>
            <a:r>
              <a:rPr lang="en-GB" sz="5900" dirty="0" smtClean="0">
                <a:latin typeface="Georgia" pitchFamily="18" charset="0"/>
              </a:rPr>
              <a:t>Secure support from top leadership, provide sufficient budgets, tools and equipment for M&amp;E, and strengthen partnerships for M&amp;E.</a:t>
            </a:r>
          </a:p>
          <a:p>
            <a:pPr lvl="0" algn="just">
              <a:lnSpc>
                <a:spcPct val="120000"/>
              </a:lnSpc>
            </a:pPr>
            <a:r>
              <a:rPr lang="en-GB" sz="5900" dirty="0" smtClean="0">
                <a:latin typeface="Georgia" pitchFamily="18" charset="0"/>
              </a:rPr>
              <a:t>The political incentive for policy-makers to take evaluation results onboard must be well understood to ensure that findings are adopted.</a:t>
            </a:r>
            <a:endParaRPr lang="en-US" sz="5900" dirty="0" smtClean="0">
              <a:latin typeface="Georgia" pitchFamily="18" charset="0"/>
            </a:endParaRPr>
          </a:p>
          <a:p>
            <a:pPr lvl="0" algn="just">
              <a:lnSpc>
                <a:spcPct val="120000"/>
              </a:lnSpc>
            </a:pPr>
            <a:r>
              <a:rPr lang="en-GB" sz="5900" dirty="0" smtClean="0">
                <a:latin typeface="Georgia" pitchFamily="18" charset="0"/>
              </a:rPr>
              <a:t>At each level, communication processes are essential. </a:t>
            </a:r>
            <a:endParaRPr lang="en-US" sz="5900" dirty="0" smtClean="0">
              <a:latin typeface="Georgia" pitchFamily="18" charset="0"/>
            </a:endParaRPr>
          </a:p>
          <a:p>
            <a:pPr lvl="0" algn="just">
              <a:lnSpc>
                <a:spcPct val="120000"/>
              </a:lnSpc>
            </a:pPr>
            <a:r>
              <a:rPr lang="en-GB" sz="5900" dirty="0" smtClean="0">
                <a:latin typeface="Georgia" pitchFamily="18" charset="0"/>
              </a:rPr>
              <a:t> Influence and acceptability of findings might be stronger from an inside unit, whilst independence and objectivity from an outside organisation can be seen as preferable in terms of accountability and </a:t>
            </a:r>
            <a:r>
              <a:rPr lang="en-GB" sz="5900" dirty="0" smtClean="0">
                <a:latin typeface="Georgia" pitchFamily="18" charset="0"/>
              </a:rPr>
              <a:t>transparency</a:t>
            </a:r>
          </a:p>
          <a:p>
            <a:pPr lvl="0" algn="just">
              <a:lnSpc>
                <a:spcPct val="120000"/>
              </a:lnSpc>
            </a:pPr>
            <a:r>
              <a:rPr lang="en-GB" sz="5900" dirty="0" smtClean="0">
                <a:latin typeface="Georgia" pitchFamily="18" charset="0"/>
              </a:rPr>
              <a:t>We appreciate the role of technology in M&amp;E</a:t>
            </a:r>
            <a:endParaRPr lang="en-US" sz="5900" dirty="0" smtClean="0">
              <a:latin typeface="Georgia" pitchFamily="18" charset="0"/>
            </a:endParaRPr>
          </a:p>
          <a:p>
            <a:endParaRPr lang="en-US" dirty="0" smtClean="0"/>
          </a:p>
          <a:p>
            <a:endParaRPr lang="en-GB" dirty="0"/>
          </a:p>
        </p:txBody>
      </p:sp>
    </p:spTree>
    <p:extLst>
      <p:ext uri="{BB962C8B-B14F-4D97-AF65-F5344CB8AC3E}">
        <p14:creationId xmlns="" xmlns:p14="http://schemas.microsoft.com/office/powerpoint/2010/main" val="1907699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d5e6f84-5843-49cc-89a8-d7ee1a915182" xsi:nil="true"/>
    <lcf76f155ced4ddcb4097134ff3c332f xmlns="cd5ca57e-aeff-4ea7-957c-ee39e8386d2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1DA4F4A995BF479E9488C37B756B51" ma:contentTypeVersion="8" ma:contentTypeDescription="Create a new document." ma:contentTypeScope="" ma:versionID="79ce3b18eeea16c8e5bc0f660afbc086">
  <xsd:schema xmlns:xsd="http://www.w3.org/2001/XMLSchema" xmlns:xs="http://www.w3.org/2001/XMLSchema" xmlns:p="http://schemas.microsoft.com/office/2006/metadata/properties" xmlns:ns2="cd5ca57e-aeff-4ea7-957c-ee39e8386d27" xmlns:ns3="9d5e6f84-5843-49cc-89a8-d7ee1a915182" targetNamespace="http://schemas.microsoft.com/office/2006/metadata/properties" ma:root="true" ma:fieldsID="2c09d4a8c476afae1dfa51d3cac8b136" ns2:_="" ns3:_="">
    <xsd:import namespace="cd5ca57e-aeff-4ea7-957c-ee39e8386d27"/>
    <xsd:import namespace="9d5e6f84-5843-49cc-89a8-d7ee1a91518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5ca57e-aeff-4ea7-957c-ee39e8386d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5e6f84-5843-49cc-89a8-d7ee1a91518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228fd1-6eef-40f4-b049-6e671a314f8d}" ma:internalName="TaxCatchAll" ma:showField="CatchAllData" ma:web="9d5e6f84-5843-49cc-89a8-d7ee1a915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0BB25D-2FF7-4279-A760-140AD81464F0}">
  <ds:schemaRefs>
    <ds:schemaRef ds:uri="http://schemas.openxmlformats.org/package/2006/metadata/core-properties"/>
    <ds:schemaRef ds:uri="http://purl.org/dc/dcmitype/"/>
    <ds:schemaRef ds:uri="http://purl.org/dc/elements/1.1/"/>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terms/"/>
    <ds:schemaRef ds:uri="9d5e6f84-5843-49cc-89a8-d7ee1a915182"/>
    <ds:schemaRef ds:uri="d75abbe9-4b63-46ba-acaa-ae82d37ec5f4"/>
  </ds:schemaRefs>
</ds:datastoreItem>
</file>

<file path=customXml/itemProps2.xml><?xml version="1.0" encoding="utf-8"?>
<ds:datastoreItem xmlns:ds="http://schemas.openxmlformats.org/officeDocument/2006/customXml" ds:itemID="{66320B34-3B3D-467F-B50E-DA7CAE26A877}">
  <ds:schemaRefs>
    <ds:schemaRef ds:uri="http://schemas.microsoft.com/sharepoint/v3/contenttype/forms"/>
  </ds:schemaRefs>
</ds:datastoreItem>
</file>

<file path=customXml/itemProps3.xml><?xml version="1.0" encoding="utf-8"?>
<ds:datastoreItem xmlns:ds="http://schemas.openxmlformats.org/officeDocument/2006/customXml" ds:itemID="{E7206152-EF75-4A89-865B-1023AAFE23AE}"/>
</file>

<file path=docProps/app.xml><?xml version="1.0" encoding="utf-8"?>
<Properties xmlns="http://schemas.openxmlformats.org/officeDocument/2006/extended-properties" xmlns:vt="http://schemas.openxmlformats.org/officeDocument/2006/docPropsVTypes">
  <Template/>
  <TotalTime>857</TotalTime>
  <Words>911</Words>
  <Application>Microsoft Office PowerPoint</Application>
  <PresentationFormat>Custom</PresentationFormat>
  <Paragraphs>114</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     </vt:lpstr>
      <vt:lpstr>1.4  M &amp; E SYSTEMS </vt:lpstr>
      <vt:lpstr>2.0 SUCCESSES </vt:lpstr>
      <vt:lpstr>3.0 CHALLENGES</vt:lpstr>
      <vt:lpstr>4.0 LESSONS LEARNT</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USER</cp:lastModifiedBy>
  <cp:revision>44</cp:revision>
  <dcterms:created xsi:type="dcterms:W3CDTF">2022-05-05T16:01:45Z</dcterms:created>
  <dcterms:modified xsi:type="dcterms:W3CDTF">2022-10-22T11:37:17Z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0x010100DC1DA4F4A995BF479E9488C37B756B51</vt:lpwstr>
  </property>
  <property fmtid="{D5CDD505-2E9C-101B-9397-08002B2CF9AE}" pid="3" name="MediaServiceImageTags">
    <vt:lpwstr/>
  </property>
</Properties>
</file>