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2"/>
  </p:notesMasterIdLst>
  <p:handoutMasterIdLst>
    <p:handoutMasterId r:id="rId13"/>
  </p:handoutMasterIdLst>
  <p:sldIdLst>
    <p:sldId id="269" r:id="rId5"/>
    <p:sldId id="276" r:id="rId6"/>
    <p:sldId id="631" r:id="rId7"/>
    <p:sldId id="626" r:id="rId8"/>
    <p:sldId id="620" r:id="rId9"/>
    <p:sldId id="629" r:id="rId10"/>
    <p:sldId id="63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DF47608-A502-98C3-F8F8-A5D698780042}" name="Francisca Moreno Montealegre" initials="FMM" userId="S::fmorenom@desarrollosocial.cl::3b2ab038-dbd4-426a-8754-842f1fd5cd36" providerId="AD"/>
  <p188:author id="{E84F6D1C-6747-3C79-9F7B-310CFC75C291}" name="Karina Ruiz  Pimentel" initials="KRP" userId="S::kruiz@desarrollosocial.cl::59aa77d6-fb3e-4360-bd27-88f9a13b86b6" providerId="AD"/>
  <p188:author id="{6F8EF236-3BE6-C1F8-7618-7BFDD623F6DC}" name="Camila Leiva" initials="CLO" userId="Camila Leiva" providerId="None"/>
  <p188:author id="{018A5675-671C-B623-1F58-DA8E3E5095A7}" name="Amalia Recabarren Eluchans" initials="ARE" userId="S::arecabarren@desarrollosocial.cl::d6e63822-8c97-49aa-9946-f709f446f98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D9D9D9"/>
    <a:srgbClr val="D60093"/>
    <a:srgbClr val="7E7ED4"/>
    <a:srgbClr val="009193"/>
    <a:srgbClr val="005493"/>
    <a:srgbClr val="FF40FF"/>
    <a:srgbClr val="9416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C3D4CE-6B62-4FA1-A854-A6FC4BD3F510}" v="4" dt="2022-10-22T22:53:06.6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293" autoAdjust="0"/>
  </p:normalViewPr>
  <p:slideViewPr>
    <p:cSldViewPr snapToGrid="0">
      <p:cViewPr varScale="1">
        <p:scale>
          <a:sx n="63" d="100"/>
          <a:sy n="63" d="100"/>
        </p:scale>
        <p:origin x="504" y="7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isca Moreno Montealegre" userId="3b2ab038-dbd4-426a-8754-842f1fd5cd36" providerId="ADAL" clId="{4AC3D4CE-6B62-4FA1-A854-A6FC4BD3F510}"/>
    <pc:docChg chg="custSel modSld">
      <pc:chgData name="Francisca Moreno Montealegre" userId="3b2ab038-dbd4-426a-8754-842f1fd5cd36" providerId="ADAL" clId="{4AC3D4CE-6B62-4FA1-A854-A6FC4BD3F510}" dt="2022-10-22T22:53:26.460" v="39" actId="167"/>
      <pc:docMkLst>
        <pc:docMk/>
      </pc:docMkLst>
      <pc:sldChg chg="modSp mod">
        <pc:chgData name="Francisca Moreno Montealegre" userId="3b2ab038-dbd4-426a-8754-842f1fd5cd36" providerId="ADAL" clId="{4AC3D4CE-6B62-4FA1-A854-A6FC4BD3F510}" dt="2022-10-22T22:53:26.460" v="39" actId="167"/>
        <pc:sldMkLst>
          <pc:docMk/>
          <pc:sldMk cId="1460541281" sldId="620"/>
        </pc:sldMkLst>
        <pc:spChg chg="ord">
          <ac:chgData name="Francisca Moreno Montealegre" userId="3b2ab038-dbd4-426a-8754-842f1fd5cd36" providerId="ADAL" clId="{4AC3D4CE-6B62-4FA1-A854-A6FC4BD3F510}" dt="2022-10-22T22:52:26.372" v="7" actId="167"/>
          <ac:spMkLst>
            <pc:docMk/>
            <pc:sldMk cId="1460541281" sldId="620"/>
            <ac:spMk id="5" creationId="{2469826C-5E3C-4A78-A030-BAFFC371CDDE}"/>
          </ac:spMkLst>
        </pc:spChg>
        <pc:spChg chg="mod">
          <ac:chgData name="Francisca Moreno Montealegre" userId="3b2ab038-dbd4-426a-8754-842f1fd5cd36" providerId="ADAL" clId="{4AC3D4CE-6B62-4FA1-A854-A6FC4BD3F510}" dt="2022-10-22T22:53:22.001" v="38" actId="1076"/>
          <ac:spMkLst>
            <pc:docMk/>
            <pc:sldMk cId="1460541281" sldId="620"/>
            <ac:spMk id="7" creationId="{7AE15B1A-0D31-2ED8-DCEC-38F42FF49BAF}"/>
          </ac:spMkLst>
        </pc:spChg>
        <pc:spChg chg="mod">
          <ac:chgData name="Francisca Moreno Montealegre" userId="3b2ab038-dbd4-426a-8754-842f1fd5cd36" providerId="ADAL" clId="{4AC3D4CE-6B62-4FA1-A854-A6FC4BD3F510}" dt="2022-10-22T22:52:35.324" v="27" actId="1037"/>
          <ac:spMkLst>
            <pc:docMk/>
            <pc:sldMk cId="1460541281" sldId="620"/>
            <ac:spMk id="9" creationId="{2B813F53-DD00-633E-7B66-7F5A14E3EA3C}"/>
          </ac:spMkLst>
        </pc:spChg>
        <pc:spChg chg="mod">
          <ac:chgData name="Francisca Moreno Montealegre" userId="3b2ab038-dbd4-426a-8754-842f1fd5cd36" providerId="ADAL" clId="{4AC3D4CE-6B62-4FA1-A854-A6FC4BD3F510}" dt="2022-10-22T22:52:35.324" v="27" actId="1037"/>
          <ac:spMkLst>
            <pc:docMk/>
            <pc:sldMk cId="1460541281" sldId="620"/>
            <ac:spMk id="10" creationId="{EACB0E5C-72ED-7A28-D446-853618ECC6D4}"/>
          </ac:spMkLst>
        </pc:spChg>
        <pc:spChg chg="mod">
          <ac:chgData name="Francisca Moreno Montealegre" userId="3b2ab038-dbd4-426a-8754-842f1fd5cd36" providerId="ADAL" clId="{4AC3D4CE-6B62-4FA1-A854-A6FC4BD3F510}" dt="2022-10-22T22:52:35.324" v="27" actId="1037"/>
          <ac:spMkLst>
            <pc:docMk/>
            <pc:sldMk cId="1460541281" sldId="620"/>
            <ac:spMk id="11" creationId="{8A84CF61-E024-5F73-C584-10B67145C5C8}"/>
          </ac:spMkLst>
        </pc:spChg>
        <pc:spChg chg="mod">
          <ac:chgData name="Francisca Moreno Montealegre" userId="3b2ab038-dbd4-426a-8754-842f1fd5cd36" providerId="ADAL" clId="{4AC3D4CE-6B62-4FA1-A854-A6FC4BD3F510}" dt="2022-10-22T22:53:17.159" v="37" actId="1076"/>
          <ac:spMkLst>
            <pc:docMk/>
            <pc:sldMk cId="1460541281" sldId="620"/>
            <ac:spMk id="12" creationId="{4B5D3C01-9BA2-B16A-F6CC-F6E12A69BDB3}"/>
          </ac:spMkLst>
        </pc:spChg>
        <pc:picChg chg="mod">
          <ac:chgData name="Francisca Moreno Montealegre" userId="3b2ab038-dbd4-426a-8754-842f1fd5cd36" providerId="ADAL" clId="{4AC3D4CE-6B62-4FA1-A854-A6FC4BD3F510}" dt="2022-10-22T22:52:40.687" v="28" actId="1076"/>
          <ac:picMkLst>
            <pc:docMk/>
            <pc:sldMk cId="1460541281" sldId="620"/>
            <ac:picMk id="2" creationId="{609CE713-B1D7-5727-EAFE-4A1F4F779D9D}"/>
          </ac:picMkLst>
        </pc:picChg>
        <pc:picChg chg="mod ord">
          <ac:chgData name="Francisca Moreno Montealegre" userId="3b2ab038-dbd4-426a-8754-842f1fd5cd36" providerId="ADAL" clId="{4AC3D4CE-6B62-4FA1-A854-A6FC4BD3F510}" dt="2022-10-22T22:53:26.460" v="39" actId="167"/>
          <ac:picMkLst>
            <pc:docMk/>
            <pc:sldMk cId="1460541281" sldId="620"/>
            <ac:picMk id="4" creationId="{340714C0-4918-5B28-6347-55ABB5BAA4DD}"/>
          </ac:picMkLst>
        </pc:picChg>
        <pc:picChg chg="mod">
          <ac:chgData name="Francisca Moreno Montealegre" userId="3b2ab038-dbd4-426a-8754-842f1fd5cd36" providerId="ADAL" clId="{4AC3D4CE-6B62-4FA1-A854-A6FC4BD3F510}" dt="2022-10-22T22:52:35.324" v="27" actId="1037"/>
          <ac:picMkLst>
            <pc:docMk/>
            <pc:sldMk cId="1460541281" sldId="620"/>
            <ac:picMk id="14" creationId="{26B0B5CE-FB09-7302-9762-F10A842E0395}"/>
          </ac:picMkLst>
        </pc:picChg>
        <pc:picChg chg="mod">
          <ac:chgData name="Francisca Moreno Montealegre" userId="3b2ab038-dbd4-426a-8754-842f1fd5cd36" providerId="ADAL" clId="{4AC3D4CE-6B62-4FA1-A854-A6FC4BD3F510}" dt="2022-10-22T22:52:35.324" v="27" actId="1037"/>
          <ac:picMkLst>
            <pc:docMk/>
            <pc:sldMk cId="1460541281" sldId="620"/>
            <ac:picMk id="15" creationId="{0FD67D96-BD29-6CC8-6AFD-28C67D37664D}"/>
          </ac:picMkLst>
        </pc:picChg>
        <pc:picChg chg="mod">
          <ac:chgData name="Francisca Moreno Montealegre" userId="3b2ab038-dbd4-426a-8754-842f1fd5cd36" providerId="ADAL" clId="{4AC3D4CE-6B62-4FA1-A854-A6FC4BD3F510}" dt="2022-10-22T22:52:35.324" v="27" actId="1037"/>
          <ac:picMkLst>
            <pc:docMk/>
            <pc:sldMk cId="1460541281" sldId="620"/>
            <ac:picMk id="16" creationId="{083E7DB7-BDD7-291D-C5AF-153C243B31D4}"/>
          </ac:picMkLst>
        </pc:picChg>
      </pc:sldChg>
      <pc:sldChg chg="addSp delSp modSp mod modClrScheme chgLayout">
        <pc:chgData name="Francisca Moreno Montealegre" userId="3b2ab038-dbd4-426a-8754-842f1fd5cd36" providerId="ADAL" clId="{4AC3D4CE-6B62-4FA1-A854-A6FC4BD3F510}" dt="2022-10-22T22:50:00.246" v="4" actId="14100"/>
        <pc:sldMkLst>
          <pc:docMk/>
          <pc:sldMk cId="153370196" sldId="629"/>
        </pc:sldMkLst>
        <pc:spChg chg="add del mod ord">
          <ac:chgData name="Francisca Moreno Montealegre" userId="3b2ab038-dbd4-426a-8754-842f1fd5cd36" providerId="ADAL" clId="{4AC3D4CE-6B62-4FA1-A854-A6FC4BD3F510}" dt="2022-10-22T22:49:46.511" v="1" actId="478"/>
          <ac:spMkLst>
            <pc:docMk/>
            <pc:sldMk cId="153370196" sldId="629"/>
            <ac:spMk id="2" creationId="{2969198B-519B-7929-4682-9F07715539B3}"/>
          </ac:spMkLst>
        </pc:spChg>
        <pc:spChg chg="add del mod ord">
          <ac:chgData name="Francisca Moreno Montealegre" userId="3b2ab038-dbd4-426a-8754-842f1fd5cd36" providerId="ADAL" clId="{4AC3D4CE-6B62-4FA1-A854-A6FC4BD3F510}" dt="2022-10-22T22:49:53.418" v="3" actId="478"/>
          <ac:spMkLst>
            <pc:docMk/>
            <pc:sldMk cId="153370196" sldId="629"/>
            <ac:spMk id="3" creationId="{FDE9B6F6-E227-081A-50BD-02E40387D8D3}"/>
          </ac:spMkLst>
        </pc:spChg>
        <pc:spChg chg="mod">
          <ac:chgData name="Francisca Moreno Montealegre" userId="3b2ab038-dbd4-426a-8754-842f1fd5cd36" providerId="ADAL" clId="{4AC3D4CE-6B62-4FA1-A854-A6FC4BD3F510}" dt="2022-10-22T22:50:00.246" v="4" actId="14100"/>
          <ac:spMkLst>
            <pc:docMk/>
            <pc:sldMk cId="153370196" sldId="629"/>
            <ac:spMk id="5" creationId="{ACC6EC82-8B9D-4AA4-9316-05B263F76A30}"/>
          </ac:spMkLst>
        </pc:spChg>
        <pc:spChg chg="mod">
          <ac:chgData name="Francisca Moreno Montealegre" userId="3b2ab038-dbd4-426a-8754-842f1fd5cd36" providerId="ADAL" clId="{4AC3D4CE-6B62-4FA1-A854-A6FC4BD3F510}" dt="2022-10-22T22:49:51.133" v="2" actId="1076"/>
          <ac:spMkLst>
            <pc:docMk/>
            <pc:sldMk cId="153370196" sldId="629"/>
            <ac:spMk id="6" creationId="{D47BCABF-803D-B9CD-2E35-5107EE7DFB9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BE08FB-858F-7B8A-289B-AE20FC5BD60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FB483A5-E869-F627-F5E6-5EEED7D98C6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A06001-010B-42BC-9557-23CC9C2604E7}" type="datetimeFigureOut">
              <a:rPr lang="en-US" smtClean="0"/>
              <a:t>10/22/2022</a:t>
            </a:fld>
            <a:endParaRPr lang="en-US"/>
          </a:p>
        </p:txBody>
      </p:sp>
      <p:sp>
        <p:nvSpPr>
          <p:cNvPr id="4" name="Footer Placeholder 3">
            <a:extLst>
              <a:ext uri="{FF2B5EF4-FFF2-40B4-BE49-F238E27FC236}">
                <a16:creationId xmlns:a16="http://schemas.microsoft.com/office/drawing/2014/main" id="{3670AB15-7B79-076E-EC55-2BD7E6042E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779B94B-3710-8DA4-286B-9478F8930E6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C52C99-DB6C-4680-8419-346422F02C50}" type="slidenum">
              <a:rPr lang="en-US" smtClean="0"/>
              <a:t>‹Nº›</a:t>
            </a:fld>
            <a:endParaRPr lang="en-US"/>
          </a:p>
        </p:txBody>
      </p:sp>
    </p:spTree>
    <p:extLst>
      <p:ext uri="{BB962C8B-B14F-4D97-AF65-F5344CB8AC3E}">
        <p14:creationId xmlns:p14="http://schemas.microsoft.com/office/powerpoint/2010/main" val="21545058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101AA2-A43E-854C-944A-7F660BE93A70}" type="datetimeFigureOut">
              <a:rPr lang="en-US" smtClean="0"/>
              <a:t>10/22/2022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9C3332-DB63-2E49-95D0-46B9EBE40781}" type="slidenum">
              <a:rPr lang="en-US" smtClean="0"/>
              <a:t>‹Nº›</a:t>
            </a:fld>
            <a:endParaRPr lang="en-US"/>
          </a:p>
        </p:txBody>
      </p:sp>
    </p:spTree>
    <p:extLst>
      <p:ext uri="{BB962C8B-B14F-4D97-AF65-F5344CB8AC3E}">
        <p14:creationId xmlns:p14="http://schemas.microsoft.com/office/powerpoint/2010/main" val="3006612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fld id="{D09C3332-DB63-2E49-95D0-46B9EBE40781}" type="slidenum">
              <a:rPr lang="en-US" smtClean="0"/>
              <a:t>1</a:t>
            </a:fld>
            <a:endParaRPr lang="en-US"/>
          </a:p>
        </p:txBody>
      </p:sp>
    </p:spTree>
    <p:extLst>
      <p:ext uri="{BB962C8B-B14F-4D97-AF65-F5344CB8AC3E}">
        <p14:creationId xmlns:p14="http://schemas.microsoft.com/office/powerpoint/2010/main" val="2444202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457200" algn="just"/>
            <a:r>
              <a:rPr lang="en-US" sz="1800" noProof="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Since 80´s decade, Chile has been constructing and perfecting an Evaluation and Monitoring System for public policy, plans and programs. This system established a paradigm of results measure from outside the organizations and public services that execute the offer. Chilean State directs its efforts to the installation of an evidence-based information governance model that takes care of design quality of programs, complementarity opportunities, performance and results in the short, medium and long term. </a:t>
            </a:r>
          </a:p>
          <a:p>
            <a:pPr marL="457200" algn="just"/>
            <a:r>
              <a:rPr lang="en-US" sz="1800" noProof="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system establishes key incentives for institutions to generate programmatic proposals and budget based on appropriate and detailed information, promoting a better assignation and use of resources. </a:t>
            </a:r>
          </a:p>
          <a:p>
            <a:pPr marL="457200" algn="just"/>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Marcador de número de diapositiva 3"/>
          <p:cNvSpPr>
            <a:spLocks noGrp="1"/>
          </p:cNvSpPr>
          <p:nvPr>
            <p:ph type="sldNum" sz="quarter" idx="5"/>
          </p:nvPr>
        </p:nvSpPr>
        <p:spPr/>
        <p:txBody>
          <a:bodyPr/>
          <a:lstStyle/>
          <a:p>
            <a:fld id="{D09C3332-DB63-2E49-95D0-46B9EBE40781}" type="slidenum">
              <a:rPr lang="en-US" smtClean="0"/>
              <a:t>2</a:t>
            </a:fld>
            <a:endParaRPr lang="en-US"/>
          </a:p>
        </p:txBody>
      </p:sp>
    </p:spTree>
    <p:extLst>
      <p:ext uri="{BB962C8B-B14F-4D97-AF65-F5344CB8AC3E}">
        <p14:creationId xmlns:p14="http://schemas.microsoft.com/office/powerpoint/2010/main" val="4094519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noProof="0" dirty="0"/>
              <a:t>In addition to this institutional changes, Chilean State has made some arrangements in methodology process for evaluation and the budgetary calendar. The objective is to give quality and analyzed information to give data for appropriate budgetary decision. </a:t>
            </a:r>
          </a:p>
        </p:txBody>
      </p:sp>
      <p:sp>
        <p:nvSpPr>
          <p:cNvPr id="4" name="Marcador de número de diapositiva 3"/>
          <p:cNvSpPr>
            <a:spLocks noGrp="1"/>
          </p:cNvSpPr>
          <p:nvPr>
            <p:ph type="sldNum" sz="quarter" idx="5"/>
          </p:nvPr>
        </p:nvSpPr>
        <p:spPr/>
        <p:txBody>
          <a:bodyPr/>
          <a:lstStyle/>
          <a:p>
            <a:fld id="{000B55B8-97E1-46B9-8665-6F05885C62D2}" type="slidenum">
              <a:rPr lang="es-CL" smtClean="0"/>
              <a:t>3</a:t>
            </a:fld>
            <a:endParaRPr lang="es-CL"/>
          </a:p>
        </p:txBody>
      </p:sp>
    </p:spTree>
    <p:extLst>
      <p:ext uri="{BB962C8B-B14F-4D97-AF65-F5344CB8AC3E}">
        <p14:creationId xmlns:p14="http://schemas.microsoft.com/office/powerpoint/2010/main" val="2870705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b="1" dirty="0"/>
              <a:t>Ex Ante Evaluation</a:t>
            </a:r>
          </a:p>
          <a:p>
            <a:r>
              <a:rPr lang="en-US" dirty="0"/>
              <a:t>The ex-ante evaluation process is intended to make recommendations regarding the design of new or significantly reformulated programs. Broadly speaking, this evaluation is based on the Logical Framework methodology and observes three aspects of the design of the offer: its relevance to solve the identified problem and with respect to the objectives of the proposing institution; its coherence with respect to the objectives, populations and intervention strategy proposed; and its consistency in relation to a proposal of performance indicators and the requested budget. Based on the critical judgment of these criteria, evaluation reports are prepared with the rating of each program (which may be Lack of Information, Technically Objected or Favorably Recommended). This rating constitutes a relevant input for the budget discussion that serves as a basis for the preparation of the annual Budget Law proposal. </a:t>
            </a:r>
          </a:p>
          <a:p>
            <a:endParaRPr lang="en-US" b="1" dirty="0"/>
          </a:p>
          <a:p>
            <a:r>
              <a:rPr lang="en-US" b="1" dirty="0"/>
              <a:t>Ex Dure Evaluation: Monitoring </a:t>
            </a:r>
          </a:p>
          <a:p>
            <a:r>
              <a:rPr lang="en-US" dirty="0"/>
              <a:t>The monitoring process is carried out between January and March with respect to what happened with the programmatic offer during the previous year. The information gathered during this process refers to aspects such as: population served, level of activity, level of effective expenditure and measurement of results, among others. The analysis of this information allows us to identify positive and negative aspects of program performance. When detected in a timely manner, these findings can be reviewed in greater depth and eventually be used to condition or reallocate resources in the state budgeting process. To this end, monitoring work involves assessing and making judgments regarding program performance in three main areas: targeting, efficiency and effectiveness. In terms of targeting, the relevance of the criteria by which programs characterize their target population and the prioritization criteria that determine the effective allocation of their benefits to the population served are evaluated. Additionally, the quantification of beneficiaries and the effective coverage that the programs are achieving are evaluated. In relation to effectiveness, monitoring seeks to ensure that the programs comply with solving the problems that motivate their implementation, through the analysis of performance indicators both at the level of compliance with the purpose and components of the program. Regarding efficiency, the objective is to ensure that programs are implemented at the minimum cost for the optimal use of public resources. To this end, expenditure per beneficiary compared to previous years, budget execution, estimated administrative costs and the persistence of budget under-execution, if any, are observed.  In addition to being a relevant input for the budget formulation process, supply monitoring is accompanied by a process of training and technical assistance. Thus, in addition to contributing to making budgetary decisions based on evidence of programmatic performance, it is a strategic tool for the continuous improvement of the quality of services provided by the State to the people. Likewise, in line with the political priorities of the State of Chile, the different ex ante and ex dure evaluation processes seek to safeguard the protection of certain principles. In particular, the current administration has sought to strengthen the monitoring of the inclusion of a rights-based approach both in programmatic designs and in their implementation.  </a:t>
            </a:r>
          </a:p>
          <a:p>
            <a:endParaRPr lang="en-US" dirty="0"/>
          </a:p>
          <a:p>
            <a:r>
              <a:rPr lang="en-US" b="1" dirty="0"/>
              <a:t>Ex Post Evaluation</a:t>
            </a:r>
          </a:p>
          <a:p>
            <a:r>
              <a:rPr lang="en-US" dirty="0"/>
              <a:t>Ex post evaluations began to be implemented in Chile in 1997 with the Evaluation of Government Programs (EPG). Since then, different lines of evaluation have been incorporated, which have expanded the coverage and diversity of instruments to measure the performance of public programs in terms of their results. There are currently five lines of ex post evaluation: the EPG, the Impact Evaluation (EI), the Institutional Expenditure Evaluation (EGI), the Focused Area Evaluation (EFA) and the Sector Evaluation (ES). Impact Evaluation is the only one of these that empirically seeks to measure the causal effect of a public program in solving the problem it proposes to address. Regarding the other evaluations, the Institutional Expenditure Evaluation (IEE) aims to analyze the overall expenditure of an institution in the provision of goods and services, in accordance with its strategic objectives, identifying alternatives for improvement. In turn, the Focused Area Evaluation (FEA) analyzes specific aspects of programs related to design and/or implementation in order to determine the correct use of public resources. </a:t>
            </a:r>
          </a:p>
          <a:p>
            <a:endParaRPr lang="en-US" dirty="0"/>
          </a:p>
          <a:p>
            <a:r>
              <a:rPr lang="en-US" dirty="0"/>
              <a:t>The Sector Evaluation (SE) is the newest of these evaluations and is focused on analyzing public policy areas comprising programs with similar objectives in an integrated manner. The analysis places special emphasis on complementarities and duplications at the level of the strategies of the different programs, in order to identify opportunities for improvement and coordination. The first of these evaluations was published in January of this year: Sectoral Evaluation of Job Training for Women, as a pilot designed in a collaboration between Dipres and SES. This example is very relevant for the system, insofar as it is, on the one hand, a methodological innovation, and on the other, it considers the inclusion of gender issues, a very relevant issue in the advancement and improvement of evaluation systems. Through this pilot program, the design of different programs that contribute to job training was evaluated in detail, as well as their performance and possibilities for coordination and complementarity.</a:t>
            </a:r>
          </a:p>
          <a:p>
            <a:r>
              <a:rPr lang="en-US" dirty="0"/>
              <a:t> </a:t>
            </a:r>
          </a:p>
          <a:p>
            <a:r>
              <a:rPr lang="en-US" dirty="0"/>
              <a:t>The final reports of each ex-post evaluation must be sent to the Permanent Budget Commission of the National Congress and to the public institutions with responsibilities for decision making that affect the respective program or institution, within 60 days of its completion. Additionally, the evaluated institutions have the obligation to establish institutional commitments to improve the evaluated programs. This implies that, based on the results of each evaluation, the Dipres may establish specific requirements to be followed up directly or considered in the redesign and monitoring processes, which in some cases translates into commitments to enter other evaluation processes, such as Ex Ante Evaluation, through a reformulation of program elements. </a:t>
            </a:r>
          </a:p>
          <a:p>
            <a:endParaRPr lang="es-ES" dirty="0"/>
          </a:p>
        </p:txBody>
      </p:sp>
      <p:sp>
        <p:nvSpPr>
          <p:cNvPr id="4" name="Marcador de número de diapositiva 3"/>
          <p:cNvSpPr>
            <a:spLocks noGrp="1"/>
          </p:cNvSpPr>
          <p:nvPr>
            <p:ph type="sldNum" sz="quarter" idx="5"/>
          </p:nvPr>
        </p:nvSpPr>
        <p:spPr/>
        <p:txBody>
          <a:bodyPr/>
          <a:lstStyle/>
          <a:p>
            <a:fld id="{000B55B8-97E1-46B9-8665-6F05885C62D2}" type="slidenum">
              <a:rPr lang="es-CL" smtClean="0"/>
              <a:t>4</a:t>
            </a:fld>
            <a:endParaRPr lang="es-CL"/>
          </a:p>
        </p:txBody>
      </p:sp>
    </p:spTree>
    <p:extLst>
      <p:ext uri="{BB962C8B-B14F-4D97-AF65-F5344CB8AC3E}">
        <p14:creationId xmlns:p14="http://schemas.microsoft.com/office/powerpoint/2010/main" val="1744835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dirty="0">
                <a:effectLst/>
                <a:latin typeface="Calibri" panose="020F0502020204030204" pitchFamily="34" charset="0"/>
                <a:ea typeface="Calibri" panose="020F0502020204030204" pitchFamily="34" charset="0"/>
                <a:cs typeface="Times New Roman" panose="02020603050405020304" pitchFamily="18" charset="0"/>
              </a:rPr>
              <a:t>Working on the 2021 update and that we are improving the social data to generate new filters in the visualizations, and that the data of the filters created can be downloaded. </a:t>
            </a:r>
          </a:p>
          <a:p>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b="1" dirty="0">
                <a:effectLst/>
                <a:latin typeface="Calibri" panose="020F0502020204030204" pitchFamily="34" charset="0"/>
                <a:ea typeface="Calibri" panose="020F0502020204030204" pitchFamily="34" charset="0"/>
                <a:cs typeface="Times New Roman" panose="02020603050405020304" pitchFamily="18" charset="0"/>
              </a:rPr>
              <a:t>Mapping of the Programmatic Offering</a:t>
            </a:r>
          </a:p>
          <a:p>
            <a:r>
              <a:rPr lang="en-US" sz="1200" dirty="0">
                <a:effectLst/>
                <a:latin typeface="Calibri" panose="020F0502020204030204" pitchFamily="34" charset="0"/>
                <a:ea typeface="Calibri" panose="020F0502020204030204" pitchFamily="34" charset="0"/>
                <a:cs typeface="Times New Roman" panose="02020603050405020304" pitchFamily="18" charset="0"/>
              </a:rPr>
              <a:t>Corresponds to the integrated and multidimensional analysis of the programmatic offer, which aims to open spaces and strengthen instances of articulation, collaboration and coordination of public policy. </a:t>
            </a:r>
          </a:p>
          <a:p>
            <a:r>
              <a:rPr lang="en-US" sz="1200" dirty="0">
                <a:effectLst/>
                <a:latin typeface="Calibri" panose="020F0502020204030204" pitchFamily="34" charset="0"/>
                <a:ea typeface="Calibri" panose="020F0502020204030204" pitchFamily="34" charset="0"/>
                <a:cs typeface="Times New Roman" panose="02020603050405020304" pitchFamily="18" charset="0"/>
              </a:rPr>
              <a:t>This methodology is carried out since 2018 jointly by the SES, the Dipres and the United Nations Development Program (UNDP) and moves towards an analysis of the offer focused on the interactions between programs. This innovation seeks to build the existing network of interconnections around dimensions of problems or challenges to be addressed by public policy that affect the population and the public programs that address them.</a:t>
            </a:r>
          </a:p>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The graph shows how the Economy and Growth dimension is the one with the largest current offer, with 134 programs, followed by Education, with 105. </a:t>
            </a:r>
          </a:p>
          <a:p>
            <a:r>
              <a:rPr lang="en-US" sz="1200" dirty="0">
                <a:effectLst/>
                <a:latin typeface="Calibri" panose="020F0502020204030204" pitchFamily="34" charset="0"/>
                <a:ea typeface="Calibri" panose="020F0502020204030204" pitchFamily="34" charset="0"/>
                <a:cs typeface="Times New Roman" panose="02020603050405020304" pitchFamily="18" charset="0"/>
              </a:rPr>
              <a:t>See methodological annex for the dimensions and their definitions. </a:t>
            </a:r>
          </a:p>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The programmatic offer was created to address specific situations that directly or indirectly affect the welfare of a given population and that cannot be solved by those affected. According to the supply mapping methodology, the problems identified are grouped into dimensions, which allows for differentiated analysis between different aspects of public policy and, in turn, disaggregate them into main and specific problems. For more information, go to: https://datasocial.ministeriodesarrollosocial.gob.cl</a:t>
            </a:r>
          </a:p>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As a result of this methodology, 10 dimensions, 46 main problems and 170 specific problems were identified.</a:t>
            </a:r>
          </a:p>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In terms of total self-reported executed budget, it is important to mention that in 2021 there was a great difference given by the Emergency Family Income Program (IFE) of the Undersecretariat of Social Services, which amounted to Th$17,011,443,187, influencing the Work, Income and Social Security dimension to rank first in the execution of resources with a total of Th$23,555,120,427. In second place was the Education dimension (training and inclusion, access and quality, and educational communities) executed a total of ThCh$11,454,269,067. Then, in third place, City, Territorial Integration and Transportation and Housing executed a total of Th$3,265,429,429.49, while Economy and Growth executed a total of Th$1,415,551,823.</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s-CL" dirty="0"/>
          </a:p>
        </p:txBody>
      </p:sp>
      <p:sp>
        <p:nvSpPr>
          <p:cNvPr id="4" name="Marcador de número de diapositiva 3"/>
          <p:cNvSpPr>
            <a:spLocks noGrp="1"/>
          </p:cNvSpPr>
          <p:nvPr>
            <p:ph type="sldNum" sz="quarter" idx="5"/>
          </p:nvPr>
        </p:nvSpPr>
        <p:spPr/>
        <p:txBody>
          <a:bodyPr/>
          <a:lstStyle/>
          <a:p>
            <a:fld id="{000B55B8-97E1-46B9-8665-6F05885C62D2}" type="slidenum">
              <a:rPr lang="es-CL" smtClean="0"/>
              <a:t>5</a:t>
            </a:fld>
            <a:endParaRPr lang="es-CL"/>
          </a:p>
        </p:txBody>
      </p:sp>
    </p:spTree>
    <p:extLst>
      <p:ext uri="{BB962C8B-B14F-4D97-AF65-F5344CB8AC3E}">
        <p14:creationId xmlns:p14="http://schemas.microsoft.com/office/powerpoint/2010/main" val="2108155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There are a series of challenges that the evaluation system has had to face and must continue to address in order to improve and contribute to the public policy decision-making process. One of the efforts that have been made to improve the quality of this system is its linkage and coordination with the development of the budget cycle.  As of 2021, the evaluation stage of the cycle was moved from March to June-July, that is, after the preparation of the Base Budget, the proposal of the services and the review work of the Dipres and the formulating services (Technical Commissions). This change made it possible to have closed performance information, revised and with a higher level of analysis in order to adequately inform budgetary decisions.</a:t>
            </a:r>
          </a:p>
          <a:p>
            <a:r>
              <a:rPr lang="en-US" dirty="0"/>
              <a:t> </a:t>
            </a:r>
          </a:p>
          <a:p>
            <a:r>
              <a:rPr lang="en-US" dirty="0"/>
              <a:t>Another challenge currently faced by the evaluation system has to do with the integration of ex ante, ex dure and ex post processes. Although changes in evaluation timeframes have allowed linking ex post performance results with commitments to be fulfilled by institutions in terms of design and execution, progress must be made in developing a connected evaluation process that ensures that the results of an evaluation stage can be followed up in subsequent stages.</a:t>
            </a:r>
          </a:p>
          <a:p>
            <a:endParaRPr lang="en-US" dirty="0"/>
          </a:p>
          <a:p>
            <a:r>
              <a:rPr lang="en-US" dirty="0"/>
              <a:t>On the other hand, a major challenge facing the system in general is to strengthen evidence-based decision making at the national level. In relation to the budget cycle, this is an area in which there has been great progress, the task is to extend this to other areas of action, ensuring that the results of the various evaluations are inputs for the design of inclusive, effective and efficient policies. </a:t>
            </a:r>
          </a:p>
          <a:p>
            <a:endParaRPr lang="en-US" dirty="0"/>
          </a:p>
          <a:p>
            <a:r>
              <a:rPr lang="en-US" dirty="0"/>
              <a:t>Today there is a regulation that establishes the criteria and procedures for the determination of the programs to be classified within public social spending and that regulates the evaluations and recommendation and follow-up reports on social programs, in addition to the evaluation plan.</a:t>
            </a:r>
          </a:p>
          <a:p>
            <a:endParaRPr lang="en-US" dirty="0"/>
          </a:p>
          <a:p>
            <a:r>
              <a:rPr lang="en-US" dirty="0"/>
              <a:t>The regulation establishes that within five years, all social programs must have undergone a design evaluation. For this purpose, the Undersecretariat for Social Evaluation shall consider as prioritization criteria those programs to which the greatest number of resources are allocated, the number of social programs incorporated per institution, their coverage or their complexity.</a:t>
            </a:r>
            <a:endParaRPr lang="es-CL"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B55B8-97E1-46B9-8665-6F05885C62D2}"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s-C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5087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fld id="{D09C3332-DB63-2E49-95D0-46B9EBE40781}" type="slidenum">
              <a:rPr lang="en-US" smtClean="0"/>
              <a:t>7</a:t>
            </a:fld>
            <a:endParaRPr lang="en-US"/>
          </a:p>
        </p:txBody>
      </p:sp>
    </p:spTree>
    <p:extLst>
      <p:ext uri="{BB962C8B-B14F-4D97-AF65-F5344CB8AC3E}">
        <p14:creationId xmlns:p14="http://schemas.microsoft.com/office/powerpoint/2010/main" val="9085407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ADDE9BC1-1E52-1045-B142-E6A7783C46F3}"/>
              </a:ext>
            </a:extLst>
          </p:cNvPr>
          <p:cNvPicPr>
            <a:picLocks noChangeAspect="1"/>
          </p:cNvPicPr>
          <p:nvPr userDrawn="1"/>
        </p:nvPicPr>
        <p:blipFill>
          <a:blip r:embed="rId2"/>
          <a:stretch>
            <a:fillRect/>
          </a:stretch>
        </p:blipFill>
        <p:spPr>
          <a:xfrm>
            <a:off x="0" y="-5354"/>
            <a:ext cx="12192000" cy="6858000"/>
          </a:xfrm>
          <a:prstGeom prst="rect">
            <a:avLst/>
          </a:prstGeom>
        </p:spPr>
      </p:pic>
      <p:sp>
        <p:nvSpPr>
          <p:cNvPr id="4" name="Date Placeholder 3">
            <a:extLst>
              <a:ext uri="{FF2B5EF4-FFF2-40B4-BE49-F238E27FC236}">
                <a16:creationId xmlns:a16="http://schemas.microsoft.com/office/drawing/2014/main" id="{58AC6C71-25C8-D528-9F71-38F7BF7EFFE1}"/>
              </a:ext>
            </a:extLst>
          </p:cNvPr>
          <p:cNvSpPr>
            <a:spLocks noGrp="1"/>
          </p:cNvSpPr>
          <p:nvPr>
            <p:ph type="dt" sz="half" idx="10"/>
          </p:nvPr>
        </p:nvSpPr>
        <p:spPr>
          <a:xfrm>
            <a:off x="838200" y="6356350"/>
            <a:ext cx="2743200" cy="365125"/>
          </a:xfrm>
          <a:prstGeom prst="rect">
            <a:avLst/>
          </a:prstGeom>
        </p:spPr>
        <p:txBody>
          <a:bodyPr/>
          <a:lstStyle>
            <a:lvl1pPr>
              <a:defRPr lang="en-US" smtClean="0">
                <a:solidFill>
                  <a:srgbClr val="009193"/>
                </a:solidFill>
              </a:defRPr>
            </a:lvl1pPr>
          </a:lstStyle>
          <a:p>
            <a:fld id="{C5FC96DF-513F-5E44-9E83-2557597DE907}" type="datetimeFigureOut">
              <a:rPr lang="en-US" smtClean="0"/>
              <a:pPr/>
              <a:t>10/22/2022</a:t>
            </a:fld>
            <a:endParaRPr lang="en-US"/>
          </a:p>
        </p:txBody>
      </p:sp>
      <p:sp>
        <p:nvSpPr>
          <p:cNvPr id="5" name="Footer Placeholder 4">
            <a:extLst>
              <a:ext uri="{FF2B5EF4-FFF2-40B4-BE49-F238E27FC236}">
                <a16:creationId xmlns:a16="http://schemas.microsoft.com/office/drawing/2014/main" id="{A7E62395-2598-D34F-050A-F46255566D5E}"/>
              </a:ext>
            </a:extLst>
          </p:cNvPr>
          <p:cNvSpPr>
            <a:spLocks noGrp="1"/>
          </p:cNvSpPr>
          <p:nvPr>
            <p:ph type="ftr" sz="quarter" idx="11"/>
          </p:nvPr>
        </p:nvSpPr>
        <p:spPr>
          <a:xfrm>
            <a:off x="4038600" y="6356350"/>
            <a:ext cx="4114800" cy="365125"/>
          </a:xfrm>
          <a:prstGeom prst="rect">
            <a:avLst/>
          </a:prstGeom>
        </p:spPr>
        <p:txBody>
          <a:bodyPr/>
          <a:lstStyle>
            <a:lvl1pPr>
              <a:defRPr lang="en-US">
                <a:solidFill>
                  <a:srgbClr val="009193"/>
                </a:solidFill>
              </a:defRPr>
            </a:lvl1pPr>
          </a:lstStyle>
          <a:p>
            <a:endParaRPr lang="en-US"/>
          </a:p>
        </p:txBody>
      </p:sp>
      <p:sp>
        <p:nvSpPr>
          <p:cNvPr id="6" name="Slide Number Placeholder 5">
            <a:extLst>
              <a:ext uri="{FF2B5EF4-FFF2-40B4-BE49-F238E27FC236}">
                <a16:creationId xmlns:a16="http://schemas.microsoft.com/office/drawing/2014/main" id="{D8149E55-497F-4710-C5F6-814F637ABE34}"/>
              </a:ext>
            </a:extLst>
          </p:cNvPr>
          <p:cNvSpPr>
            <a:spLocks noGrp="1"/>
          </p:cNvSpPr>
          <p:nvPr>
            <p:ph type="sldNum" sz="quarter" idx="12"/>
          </p:nvPr>
        </p:nvSpPr>
        <p:spPr>
          <a:xfrm>
            <a:off x="8610600" y="6356350"/>
            <a:ext cx="2743200" cy="365125"/>
          </a:xfrm>
          <a:prstGeom prst="rect">
            <a:avLst/>
          </a:prstGeom>
        </p:spPr>
        <p:txBody>
          <a:bodyPr/>
          <a:lstStyle>
            <a:lvl1pPr>
              <a:defRPr lang="en-US" smtClean="0">
                <a:solidFill>
                  <a:srgbClr val="009193"/>
                </a:solidFill>
              </a:defRPr>
            </a:lvl1pPr>
          </a:lstStyle>
          <a:p>
            <a:fld id="{4C9A67BC-DD03-FF45-A387-D007E712BE67}" type="slidenum">
              <a:rPr lang="en-US" smtClean="0"/>
              <a:pPr/>
              <a:t>‹Nº›</a:t>
            </a:fld>
            <a:endParaRPr lang="en-US"/>
          </a:p>
        </p:txBody>
      </p:sp>
      <p:cxnSp>
        <p:nvCxnSpPr>
          <p:cNvPr id="8" name="Straight Connector 7">
            <a:extLst>
              <a:ext uri="{FF2B5EF4-FFF2-40B4-BE49-F238E27FC236}">
                <a16:creationId xmlns:a16="http://schemas.microsoft.com/office/drawing/2014/main" id="{1281C096-E7B0-4A60-AFAF-015DE2732146}"/>
              </a:ext>
            </a:extLst>
          </p:cNvPr>
          <p:cNvCxnSpPr/>
          <p:nvPr userDrawn="1"/>
        </p:nvCxnSpPr>
        <p:spPr>
          <a:xfrm>
            <a:off x="4125484" y="3930402"/>
            <a:ext cx="3749040" cy="0"/>
          </a:xfrm>
          <a:prstGeom prst="line">
            <a:avLst/>
          </a:prstGeom>
          <a:ln w="28575">
            <a:solidFill>
              <a:srgbClr val="009193"/>
            </a:solidFill>
          </a:ln>
        </p:spPr>
        <p:style>
          <a:lnRef idx="1">
            <a:schemeClr val="accent1"/>
          </a:lnRef>
          <a:fillRef idx="0">
            <a:schemeClr val="accent1"/>
          </a:fillRef>
          <a:effectRef idx="0">
            <a:schemeClr val="accent1"/>
          </a:effectRef>
          <a:fontRef idx="minor">
            <a:schemeClr val="tx1"/>
          </a:fontRef>
        </p:style>
      </p:cxnSp>
      <p:pic>
        <p:nvPicPr>
          <p:cNvPr id="9" name="Picture 8" descr="Text&#10;&#10;Description automatically generated with medium confidence">
            <a:extLst>
              <a:ext uri="{FF2B5EF4-FFF2-40B4-BE49-F238E27FC236}">
                <a16:creationId xmlns:a16="http://schemas.microsoft.com/office/drawing/2014/main" id="{449C3A86-DBFD-BC9B-BB6A-6ADE9191A1C6}"/>
              </a:ext>
            </a:extLst>
          </p:cNvPr>
          <p:cNvPicPr>
            <a:picLocks noChangeAspect="1"/>
          </p:cNvPicPr>
          <p:nvPr userDrawn="1"/>
        </p:nvPicPr>
        <p:blipFill>
          <a:blip r:embed="rId3"/>
          <a:stretch>
            <a:fillRect/>
          </a:stretch>
        </p:blipFill>
        <p:spPr>
          <a:xfrm>
            <a:off x="7784129" y="-210215"/>
            <a:ext cx="3237397" cy="1718854"/>
          </a:xfrm>
          <a:prstGeom prst="rect">
            <a:avLst/>
          </a:prstGeom>
        </p:spPr>
      </p:pic>
      <p:pic>
        <p:nvPicPr>
          <p:cNvPr id="11" name="Picture 10" descr="A picture containing graphical user interface&#10;&#10;Description automatically generated">
            <a:extLst>
              <a:ext uri="{FF2B5EF4-FFF2-40B4-BE49-F238E27FC236}">
                <a16:creationId xmlns:a16="http://schemas.microsoft.com/office/drawing/2014/main" id="{217C473E-2A26-5893-39D9-2EEC866B49B3}"/>
              </a:ext>
            </a:extLst>
          </p:cNvPr>
          <p:cNvPicPr>
            <a:picLocks noChangeAspect="1"/>
          </p:cNvPicPr>
          <p:nvPr userDrawn="1"/>
        </p:nvPicPr>
        <p:blipFill rotWithShape="1">
          <a:blip r:embed="rId4"/>
          <a:srcRect l="37085" t="57282" r="21689"/>
          <a:stretch/>
        </p:blipFill>
        <p:spPr>
          <a:xfrm>
            <a:off x="3407238" y="5602952"/>
            <a:ext cx="5185531" cy="793298"/>
          </a:xfrm>
          <a:prstGeom prst="rect">
            <a:avLst/>
          </a:prstGeom>
        </p:spPr>
      </p:pic>
      <p:pic>
        <p:nvPicPr>
          <p:cNvPr id="12" name="Picture 11" descr="Text&#10;&#10;Description automatically generated">
            <a:extLst>
              <a:ext uri="{FF2B5EF4-FFF2-40B4-BE49-F238E27FC236}">
                <a16:creationId xmlns:a16="http://schemas.microsoft.com/office/drawing/2014/main" id="{3686F9F9-2567-D669-6777-FD54B201104B}"/>
              </a:ext>
            </a:extLst>
          </p:cNvPr>
          <p:cNvPicPr>
            <a:picLocks noChangeAspect="1"/>
          </p:cNvPicPr>
          <p:nvPr userDrawn="1"/>
        </p:nvPicPr>
        <p:blipFill>
          <a:blip r:embed="rId5"/>
          <a:stretch>
            <a:fillRect/>
          </a:stretch>
        </p:blipFill>
        <p:spPr>
          <a:xfrm>
            <a:off x="10668000" y="-5354"/>
            <a:ext cx="1313224" cy="1253076"/>
          </a:xfrm>
          <a:prstGeom prst="rect">
            <a:avLst/>
          </a:prstGeom>
        </p:spPr>
      </p:pic>
    </p:spTree>
    <p:extLst>
      <p:ext uri="{BB962C8B-B14F-4D97-AF65-F5344CB8AC3E}">
        <p14:creationId xmlns:p14="http://schemas.microsoft.com/office/powerpoint/2010/main" val="3828844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2" name="Picture 11" descr="Text&#10;&#10;Description automatically generated">
            <a:extLst>
              <a:ext uri="{FF2B5EF4-FFF2-40B4-BE49-F238E27FC236}">
                <a16:creationId xmlns:a16="http://schemas.microsoft.com/office/drawing/2014/main" id="{792E5C71-3B66-E24E-9046-DD3BBDFB4373}"/>
              </a:ext>
            </a:extLst>
          </p:cNvPr>
          <p:cNvPicPr>
            <a:picLocks noChangeAspect="1"/>
          </p:cNvPicPr>
          <p:nvPr userDrawn="1"/>
        </p:nvPicPr>
        <p:blipFill>
          <a:blip r:embed="rId2"/>
          <a:stretch>
            <a:fillRect/>
          </a:stretch>
        </p:blipFill>
        <p:spPr>
          <a:xfrm>
            <a:off x="10979133" y="-61006"/>
            <a:ext cx="1240050" cy="118325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1529BF6E-A75C-0074-76FE-E28D397ECF9B}"/>
              </a:ext>
            </a:extLst>
          </p:cNvPr>
          <p:cNvPicPr>
            <a:picLocks noChangeAspect="1"/>
          </p:cNvPicPr>
          <p:nvPr userDrawn="1"/>
        </p:nvPicPr>
        <p:blipFill>
          <a:blip r:embed="rId3"/>
          <a:stretch>
            <a:fillRect/>
          </a:stretch>
        </p:blipFill>
        <p:spPr>
          <a:xfrm>
            <a:off x="-11172" y="-182880"/>
            <a:ext cx="12192000" cy="6858000"/>
          </a:xfrm>
          <a:prstGeom prst="rect">
            <a:avLst/>
          </a:prstGeom>
        </p:spPr>
      </p:pic>
      <p:sp>
        <p:nvSpPr>
          <p:cNvPr id="17" name="Title 1">
            <a:extLst>
              <a:ext uri="{FF2B5EF4-FFF2-40B4-BE49-F238E27FC236}">
                <a16:creationId xmlns:a16="http://schemas.microsoft.com/office/drawing/2014/main" id="{2B168310-02C2-D379-4F51-0126C137669D}"/>
              </a:ext>
            </a:extLst>
          </p:cNvPr>
          <p:cNvSpPr>
            <a:spLocks noGrp="1"/>
          </p:cNvSpPr>
          <p:nvPr>
            <p:ph type="title" hasCustomPrompt="1"/>
          </p:nvPr>
        </p:nvSpPr>
        <p:spPr>
          <a:xfrm>
            <a:off x="2168985" y="-64347"/>
            <a:ext cx="6642371" cy="1325563"/>
          </a:xfrm>
        </p:spPr>
        <p:txBody>
          <a:bodyPr>
            <a:normAutofit/>
          </a:bodyPr>
          <a:lstStyle>
            <a:lvl1pPr>
              <a:defRPr sz="4000" b="1">
                <a:solidFill>
                  <a:schemeClr val="accent1"/>
                </a:solidFill>
                <a:latin typeface="Tw Cen MT" panose="020B0602020104020603" pitchFamily="34" charset="0"/>
              </a:defRPr>
            </a:lvl1pPr>
          </a:lstStyle>
          <a:p>
            <a:r>
              <a:rPr lang="en-US"/>
              <a:t>TITLE…</a:t>
            </a:r>
          </a:p>
        </p:txBody>
      </p:sp>
      <p:sp>
        <p:nvSpPr>
          <p:cNvPr id="19" name="Content Placeholder 2">
            <a:extLst>
              <a:ext uri="{FF2B5EF4-FFF2-40B4-BE49-F238E27FC236}">
                <a16:creationId xmlns:a16="http://schemas.microsoft.com/office/drawing/2014/main" id="{2CB15DEB-DBB3-2E31-080D-008F2DBF4C4D}"/>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Date Placeholder 3">
            <a:extLst>
              <a:ext uri="{FF2B5EF4-FFF2-40B4-BE49-F238E27FC236}">
                <a16:creationId xmlns:a16="http://schemas.microsoft.com/office/drawing/2014/main" id="{3E87FA16-D47E-D0B9-F615-D0F2FED1AAE6}"/>
              </a:ext>
            </a:extLst>
          </p:cNvPr>
          <p:cNvSpPr>
            <a:spLocks noGrp="1"/>
          </p:cNvSpPr>
          <p:nvPr>
            <p:ph type="dt" sz="half" idx="10"/>
          </p:nvPr>
        </p:nvSpPr>
        <p:spPr>
          <a:xfrm>
            <a:off x="838200" y="6356350"/>
            <a:ext cx="2743200" cy="365125"/>
          </a:xfrm>
          <a:prstGeom prst="rect">
            <a:avLst/>
          </a:prstGeom>
        </p:spPr>
        <p:txBody>
          <a:bodyPr/>
          <a:lstStyle>
            <a:lvl1pPr>
              <a:defRPr>
                <a:solidFill>
                  <a:srgbClr val="009193"/>
                </a:solidFill>
              </a:defRPr>
            </a:lvl1pPr>
          </a:lstStyle>
          <a:p>
            <a:fld id="{C5FC96DF-513F-5E44-9E83-2557597DE907}" type="datetimeFigureOut">
              <a:rPr lang="en-US" smtClean="0"/>
              <a:pPr/>
              <a:t>10/22/2022</a:t>
            </a:fld>
            <a:endParaRPr lang="en-US"/>
          </a:p>
        </p:txBody>
      </p:sp>
      <p:sp>
        <p:nvSpPr>
          <p:cNvPr id="21" name="Footer Placeholder 4">
            <a:extLst>
              <a:ext uri="{FF2B5EF4-FFF2-40B4-BE49-F238E27FC236}">
                <a16:creationId xmlns:a16="http://schemas.microsoft.com/office/drawing/2014/main" id="{29CA6D0E-9FC7-6A7C-98CF-F771C1141A1B}"/>
              </a:ext>
            </a:extLst>
          </p:cNvPr>
          <p:cNvSpPr>
            <a:spLocks noGrp="1"/>
          </p:cNvSpPr>
          <p:nvPr>
            <p:ph type="ftr" sz="quarter" idx="11"/>
          </p:nvPr>
        </p:nvSpPr>
        <p:spPr>
          <a:xfrm>
            <a:off x="4038600" y="6356350"/>
            <a:ext cx="4114800" cy="365125"/>
          </a:xfrm>
          <a:prstGeom prst="rect">
            <a:avLst/>
          </a:prstGeom>
        </p:spPr>
        <p:txBody>
          <a:bodyPr/>
          <a:lstStyle>
            <a:lvl1pPr>
              <a:defRPr>
                <a:solidFill>
                  <a:srgbClr val="009193"/>
                </a:solidFill>
              </a:defRPr>
            </a:lvl1pPr>
          </a:lstStyle>
          <a:p>
            <a:endParaRPr lang="en-US"/>
          </a:p>
        </p:txBody>
      </p:sp>
      <p:sp>
        <p:nvSpPr>
          <p:cNvPr id="22" name="Slide Number Placeholder 5">
            <a:extLst>
              <a:ext uri="{FF2B5EF4-FFF2-40B4-BE49-F238E27FC236}">
                <a16:creationId xmlns:a16="http://schemas.microsoft.com/office/drawing/2014/main" id="{67296A9F-C1D0-E666-20E5-EA4896053B1E}"/>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9193"/>
                </a:solidFill>
              </a:defRPr>
            </a:lvl1pPr>
          </a:lstStyle>
          <a:p>
            <a:fld id="{4C9A67BC-DD03-FF45-A387-D007E712BE67}" type="slidenum">
              <a:rPr lang="en-US" smtClean="0"/>
              <a:pPr/>
              <a:t>‹Nº›</a:t>
            </a:fld>
            <a:endParaRPr lang="en-US"/>
          </a:p>
        </p:txBody>
      </p:sp>
    </p:spTree>
    <p:extLst>
      <p:ext uri="{BB962C8B-B14F-4D97-AF65-F5344CB8AC3E}">
        <p14:creationId xmlns:p14="http://schemas.microsoft.com/office/powerpoint/2010/main" val="906983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8" name="Picture 7" descr="Shape&#10;&#10;Description automatically generated with medium confidence">
            <a:extLst>
              <a:ext uri="{FF2B5EF4-FFF2-40B4-BE49-F238E27FC236}">
                <a16:creationId xmlns:a16="http://schemas.microsoft.com/office/drawing/2014/main" id="{02B22FDF-F5A2-C483-9623-EDCBBA10259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E9F392E7-9BC7-F5D5-8676-30FEA69C6442}"/>
              </a:ext>
            </a:extLst>
          </p:cNvPr>
          <p:cNvSpPr>
            <a:spLocks noGrp="1"/>
          </p:cNvSpPr>
          <p:nvPr>
            <p:ph type="title" hasCustomPrompt="1"/>
          </p:nvPr>
        </p:nvSpPr>
        <p:spPr>
          <a:xfrm>
            <a:off x="2168985" y="-64347"/>
            <a:ext cx="9184815" cy="1325563"/>
          </a:xfrm>
        </p:spPr>
        <p:txBody>
          <a:bodyPr>
            <a:normAutofit/>
          </a:bodyPr>
          <a:lstStyle>
            <a:lvl1pPr>
              <a:defRPr sz="4000" b="1">
                <a:solidFill>
                  <a:schemeClr val="accent1"/>
                </a:solidFill>
                <a:latin typeface="Tw Cen MT" panose="020B0602020104020603" pitchFamily="34" charset="0"/>
              </a:defRPr>
            </a:lvl1pPr>
          </a:lstStyle>
          <a:p>
            <a:r>
              <a:rPr lang="en-US"/>
              <a:t>TITLE…</a:t>
            </a:r>
          </a:p>
        </p:txBody>
      </p:sp>
      <p:sp>
        <p:nvSpPr>
          <p:cNvPr id="13" name="Content Placeholder 2">
            <a:extLst>
              <a:ext uri="{FF2B5EF4-FFF2-40B4-BE49-F238E27FC236}">
                <a16:creationId xmlns:a16="http://schemas.microsoft.com/office/drawing/2014/main" id="{709171A5-A134-22F7-CFF7-4DC49B8FD7A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3">
            <a:extLst>
              <a:ext uri="{FF2B5EF4-FFF2-40B4-BE49-F238E27FC236}">
                <a16:creationId xmlns:a16="http://schemas.microsoft.com/office/drawing/2014/main" id="{DA3C4A97-BDBE-298F-AD09-8F3403D652EE}"/>
              </a:ext>
            </a:extLst>
          </p:cNvPr>
          <p:cNvSpPr>
            <a:spLocks noGrp="1"/>
          </p:cNvSpPr>
          <p:nvPr>
            <p:ph type="dt" sz="half" idx="10"/>
          </p:nvPr>
        </p:nvSpPr>
        <p:spPr>
          <a:xfrm>
            <a:off x="838200" y="6356350"/>
            <a:ext cx="2743200" cy="365125"/>
          </a:xfrm>
          <a:prstGeom prst="rect">
            <a:avLst/>
          </a:prstGeom>
        </p:spPr>
        <p:txBody>
          <a:bodyPr/>
          <a:lstStyle>
            <a:lvl1pPr>
              <a:defRPr>
                <a:solidFill>
                  <a:srgbClr val="009193"/>
                </a:solidFill>
              </a:defRPr>
            </a:lvl1pPr>
          </a:lstStyle>
          <a:p>
            <a:fld id="{C5FC96DF-513F-5E44-9E83-2557597DE907}" type="datetimeFigureOut">
              <a:rPr lang="en-US" smtClean="0"/>
              <a:pPr/>
              <a:t>10/22/2022</a:t>
            </a:fld>
            <a:endParaRPr lang="en-US"/>
          </a:p>
        </p:txBody>
      </p:sp>
      <p:sp>
        <p:nvSpPr>
          <p:cNvPr id="15" name="Footer Placeholder 4">
            <a:extLst>
              <a:ext uri="{FF2B5EF4-FFF2-40B4-BE49-F238E27FC236}">
                <a16:creationId xmlns:a16="http://schemas.microsoft.com/office/drawing/2014/main" id="{C4F7F03E-E246-489D-A746-D09353FCD514}"/>
              </a:ext>
            </a:extLst>
          </p:cNvPr>
          <p:cNvSpPr>
            <a:spLocks noGrp="1"/>
          </p:cNvSpPr>
          <p:nvPr>
            <p:ph type="ftr" sz="quarter" idx="11"/>
          </p:nvPr>
        </p:nvSpPr>
        <p:spPr>
          <a:xfrm>
            <a:off x="4038600" y="6356350"/>
            <a:ext cx="4114800" cy="365125"/>
          </a:xfrm>
          <a:prstGeom prst="rect">
            <a:avLst/>
          </a:prstGeom>
        </p:spPr>
        <p:txBody>
          <a:bodyPr/>
          <a:lstStyle>
            <a:lvl1pPr>
              <a:defRPr>
                <a:solidFill>
                  <a:srgbClr val="009193"/>
                </a:solidFill>
              </a:defRPr>
            </a:lvl1pPr>
          </a:lstStyle>
          <a:p>
            <a:endParaRPr lang="en-US"/>
          </a:p>
        </p:txBody>
      </p:sp>
      <p:sp>
        <p:nvSpPr>
          <p:cNvPr id="16" name="Slide Number Placeholder 5">
            <a:extLst>
              <a:ext uri="{FF2B5EF4-FFF2-40B4-BE49-F238E27FC236}">
                <a16:creationId xmlns:a16="http://schemas.microsoft.com/office/drawing/2014/main" id="{7EE070F8-8478-B363-499B-8C5D3F8FEEF3}"/>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9193"/>
                </a:solidFill>
              </a:defRPr>
            </a:lvl1pPr>
          </a:lstStyle>
          <a:p>
            <a:fld id="{4C9A67BC-DD03-FF45-A387-D007E712BE67}" type="slidenum">
              <a:rPr lang="en-US" smtClean="0"/>
              <a:pPr/>
              <a:t>‹Nº›</a:t>
            </a:fld>
            <a:endParaRPr lang="en-US"/>
          </a:p>
        </p:txBody>
      </p:sp>
    </p:spTree>
    <p:extLst>
      <p:ext uri="{BB962C8B-B14F-4D97-AF65-F5344CB8AC3E}">
        <p14:creationId xmlns:p14="http://schemas.microsoft.com/office/powerpoint/2010/main" val="3029201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0" name="Picture 9" descr="Text&#10;&#10;Description automatically generated">
            <a:extLst>
              <a:ext uri="{FF2B5EF4-FFF2-40B4-BE49-F238E27FC236}">
                <a16:creationId xmlns:a16="http://schemas.microsoft.com/office/drawing/2014/main" id="{08A46273-E24F-EF4A-BE12-A0343F8ABC7A}"/>
              </a:ext>
            </a:extLst>
          </p:cNvPr>
          <p:cNvPicPr>
            <a:picLocks noChangeAspect="1"/>
          </p:cNvPicPr>
          <p:nvPr userDrawn="1"/>
        </p:nvPicPr>
        <p:blipFill>
          <a:blip r:embed="rId2"/>
          <a:stretch>
            <a:fillRect/>
          </a:stretch>
        </p:blipFill>
        <p:spPr>
          <a:xfrm>
            <a:off x="10678964" y="-58982"/>
            <a:ext cx="1389190" cy="1325563"/>
          </a:xfrm>
          <a:prstGeom prst="rect">
            <a:avLst/>
          </a:prstGeom>
        </p:spPr>
      </p:pic>
      <p:pic>
        <p:nvPicPr>
          <p:cNvPr id="11" name="Picture 10" descr="Shape&#10;&#10;Description automatically generated with medium confidence">
            <a:extLst>
              <a:ext uri="{FF2B5EF4-FFF2-40B4-BE49-F238E27FC236}">
                <a16:creationId xmlns:a16="http://schemas.microsoft.com/office/drawing/2014/main" id="{B30F48F4-487C-CE15-D0A6-D72590685256}"/>
              </a:ext>
            </a:extLst>
          </p:cNvPr>
          <p:cNvPicPr>
            <a:picLocks noChangeAspect="1"/>
          </p:cNvPicPr>
          <p:nvPr userDrawn="1"/>
        </p:nvPicPr>
        <p:blipFill>
          <a:blip r:embed="rId3"/>
          <a:stretch>
            <a:fillRect/>
          </a:stretch>
        </p:blipFill>
        <p:spPr>
          <a:xfrm>
            <a:off x="0" y="-426720"/>
            <a:ext cx="12192000" cy="6858000"/>
          </a:xfrm>
          <a:prstGeom prst="rect">
            <a:avLst/>
          </a:prstGeom>
        </p:spPr>
      </p:pic>
      <p:sp>
        <p:nvSpPr>
          <p:cNvPr id="20" name="Title 1">
            <a:extLst>
              <a:ext uri="{FF2B5EF4-FFF2-40B4-BE49-F238E27FC236}">
                <a16:creationId xmlns:a16="http://schemas.microsoft.com/office/drawing/2014/main" id="{A116E5EC-C9DB-EE41-9213-1DA731394CF6}"/>
              </a:ext>
            </a:extLst>
          </p:cNvPr>
          <p:cNvSpPr>
            <a:spLocks noGrp="1"/>
          </p:cNvSpPr>
          <p:nvPr>
            <p:ph type="title" hasCustomPrompt="1"/>
          </p:nvPr>
        </p:nvSpPr>
        <p:spPr>
          <a:xfrm>
            <a:off x="1995792" y="18255"/>
            <a:ext cx="6157608" cy="1325563"/>
          </a:xfrm>
        </p:spPr>
        <p:txBody>
          <a:bodyPr/>
          <a:lstStyle>
            <a:lvl1pPr>
              <a:defRPr b="1">
                <a:solidFill>
                  <a:schemeClr val="accent1"/>
                </a:solidFill>
                <a:latin typeface="Tw Cen MT" panose="020B0602020104020603" pitchFamily="34" charset="0"/>
              </a:defRPr>
            </a:lvl1pPr>
          </a:lstStyle>
          <a:p>
            <a:r>
              <a:rPr lang="en-US"/>
              <a:t>TITLE…</a:t>
            </a:r>
          </a:p>
        </p:txBody>
      </p:sp>
      <p:sp>
        <p:nvSpPr>
          <p:cNvPr id="21" name="Content Placeholder 2">
            <a:extLst>
              <a:ext uri="{FF2B5EF4-FFF2-40B4-BE49-F238E27FC236}">
                <a16:creationId xmlns:a16="http://schemas.microsoft.com/office/drawing/2014/main" id="{0E26362D-FF2C-DE82-B5BF-68C7F4B69990}"/>
              </a:ext>
            </a:extLst>
          </p:cNvPr>
          <p:cNvSpPr>
            <a:spLocks noGrp="1"/>
          </p:cNvSpPr>
          <p:nvPr>
            <p:ph sz="half" idx="1" hasCustomPrompt="1"/>
          </p:nvPr>
        </p:nvSpPr>
        <p:spPr>
          <a:xfrm>
            <a:off x="838200" y="1825625"/>
            <a:ext cx="5181600" cy="4351338"/>
          </a:xfrm>
          <a:prstGeom prst="rect">
            <a:avLst/>
          </a:prstGeom>
        </p:spPr>
        <p:txBody>
          <a:bodyPr/>
          <a:lstStyle>
            <a:lvl5pPr>
              <a:defRPr/>
            </a:lvl5pPr>
          </a:lstStyle>
          <a:p>
            <a:pPr lvl="0"/>
            <a:r>
              <a:rPr lang="en-US"/>
              <a:t>Subtitle</a:t>
            </a:r>
          </a:p>
          <a:p>
            <a:pPr lvl="1"/>
            <a:r>
              <a:rPr lang="en-US"/>
              <a:t>Second level</a:t>
            </a:r>
          </a:p>
          <a:p>
            <a:pPr lvl="2"/>
            <a:r>
              <a:rPr lang="en-US"/>
              <a:t>Third level</a:t>
            </a:r>
          </a:p>
          <a:p>
            <a:pPr lvl="3"/>
            <a:r>
              <a:rPr lang="en-US"/>
              <a:t>Fourth level</a:t>
            </a:r>
          </a:p>
          <a:p>
            <a:pPr lvl="4"/>
            <a:r>
              <a:rPr lang="en-US"/>
              <a:t>Fifth </a:t>
            </a:r>
            <a:r>
              <a:rPr lang="en-US" err="1"/>
              <a:t>leveldhfsjhgsd</a:t>
            </a:r>
            <a:endParaRPr lang="en-US"/>
          </a:p>
        </p:txBody>
      </p:sp>
      <p:sp>
        <p:nvSpPr>
          <p:cNvPr id="22" name="Content Placeholder 3">
            <a:extLst>
              <a:ext uri="{FF2B5EF4-FFF2-40B4-BE49-F238E27FC236}">
                <a16:creationId xmlns:a16="http://schemas.microsoft.com/office/drawing/2014/main" id="{19539715-47FE-4447-FD84-F1C5615A97F5}"/>
              </a:ext>
            </a:extLst>
          </p:cNvPr>
          <p:cNvSpPr>
            <a:spLocks noGrp="1"/>
          </p:cNvSpPr>
          <p:nvPr>
            <p:ph sz="half" idx="2" hasCustomPrompt="1"/>
          </p:nvPr>
        </p:nvSpPr>
        <p:spPr>
          <a:xfrm>
            <a:off x="6172200" y="1825625"/>
            <a:ext cx="5181600" cy="4351338"/>
          </a:xfrm>
          <a:prstGeom prst="rect">
            <a:avLst/>
          </a:prstGeom>
        </p:spPr>
        <p:txBody>
          <a:bodyPr/>
          <a:lstStyle/>
          <a:p>
            <a:pPr lvl="0"/>
            <a:r>
              <a:rPr lang="en-US"/>
              <a:t>Subtitle</a:t>
            </a:r>
          </a:p>
          <a:p>
            <a:pPr lvl="1"/>
            <a:r>
              <a:rPr lang="en-US"/>
              <a:t>Second level</a:t>
            </a:r>
          </a:p>
          <a:p>
            <a:pPr lvl="2"/>
            <a:r>
              <a:rPr lang="en-US"/>
              <a:t>Third level</a:t>
            </a:r>
          </a:p>
          <a:p>
            <a:pPr lvl="3"/>
            <a:r>
              <a:rPr lang="en-US"/>
              <a:t>Fourth level</a:t>
            </a:r>
          </a:p>
          <a:p>
            <a:pPr lvl="4"/>
            <a:r>
              <a:rPr lang="en-US"/>
              <a:t>Fifth level</a:t>
            </a:r>
          </a:p>
        </p:txBody>
      </p:sp>
      <p:sp>
        <p:nvSpPr>
          <p:cNvPr id="23" name="Date Placeholder 4">
            <a:extLst>
              <a:ext uri="{FF2B5EF4-FFF2-40B4-BE49-F238E27FC236}">
                <a16:creationId xmlns:a16="http://schemas.microsoft.com/office/drawing/2014/main" id="{2DBC50B6-929A-5832-CC4D-4B21FA7E3D06}"/>
              </a:ext>
            </a:extLst>
          </p:cNvPr>
          <p:cNvSpPr>
            <a:spLocks noGrp="1"/>
          </p:cNvSpPr>
          <p:nvPr>
            <p:ph type="dt" sz="half" idx="10"/>
          </p:nvPr>
        </p:nvSpPr>
        <p:spPr>
          <a:xfrm>
            <a:off x="838200" y="6356350"/>
            <a:ext cx="2743200" cy="365125"/>
          </a:xfrm>
          <a:prstGeom prst="rect">
            <a:avLst/>
          </a:prstGeom>
        </p:spPr>
        <p:txBody>
          <a:bodyPr/>
          <a:lstStyle>
            <a:lvl1pPr>
              <a:defRPr>
                <a:solidFill>
                  <a:srgbClr val="009193"/>
                </a:solidFill>
              </a:defRPr>
            </a:lvl1pPr>
          </a:lstStyle>
          <a:p>
            <a:fld id="{C5FC96DF-513F-5E44-9E83-2557597DE907}" type="datetimeFigureOut">
              <a:rPr lang="en-US" smtClean="0"/>
              <a:pPr/>
              <a:t>10/22/2022</a:t>
            </a:fld>
            <a:endParaRPr lang="en-US"/>
          </a:p>
        </p:txBody>
      </p:sp>
      <p:sp>
        <p:nvSpPr>
          <p:cNvPr id="24" name="Footer Placeholder 5">
            <a:extLst>
              <a:ext uri="{FF2B5EF4-FFF2-40B4-BE49-F238E27FC236}">
                <a16:creationId xmlns:a16="http://schemas.microsoft.com/office/drawing/2014/main" id="{7E1CBFA0-336A-4205-50BB-E96B25A0563F}"/>
              </a:ext>
            </a:extLst>
          </p:cNvPr>
          <p:cNvSpPr>
            <a:spLocks noGrp="1"/>
          </p:cNvSpPr>
          <p:nvPr>
            <p:ph type="ftr" sz="quarter" idx="11"/>
          </p:nvPr>
        </p:nvSpPr>
        <p:spPr>
          <a:xfrm>
            <a:off x="4038600" y="6356350"/>
            <a:ext cx="4114800" cy="365125"/>
          </a:xfrm>
          <a:prstGeom prst="rect">
            <a:avLst/>
          </a:prstGeom>
        </p:spPr>
        <p:txBody>
          <a:bodyPr/>
          <a:lstStyle>
            <a:lvl1pPr>
              <a:defRPr>
                <a:solidFill>
                  <a:srgbClr val="009193"/>
                </a:solidFill>
              </a:defRPr>
            </a:lvl1pPr>
          </a:lstStyle>
          <a:p>
            <a:endParaRPr lang="en-US"/>
          </a:p>
        </p:txBody>
      </p:sp>
      <p:sp>
        <p:nvSpPr>
          <p:cNvPr id="25" name="Slide Number Placeholder 6">
            <a:extLst>
              <a:ext uri="{FF2B5EF4-FFF2-40B4-BE49-F238E27FC236}">
                <a16:creationId xmlns:a16="http://schemas.microsoft.com/office/drawing/2014/main" id="{FE34E8C4-06B3-CB17-99B3-CEA641A7A935}"/>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9193"/>
                </a:solidFill>
              </a:defRPr>
            </a:lvl1pPr>
          </a:lstStyle>
          <a:p>
            <a:fld id="{4C9A67BC-DD03-FF45-A387-D007E712BE67}" type="slidenum">
              <a:rPr lang="en-US" smtClean="0"/>
              <a:pPr/>
              <a:t>‹Nº›</a:t>
            </a:fld>
            <a:endParaRPr lang="en-US"/>
          </a:p>
        </p:txBody>
      </p:sp>
    </p:spTree>
    <p:extLst>
      <p:ext uri="{BB962C8B-B14F-4D97-AF65-F5344CB8AC3E}">
        <p14:creationId xmlns:p14="http://schemas.microsoft.com/office/powerpoint/2010/main" val="66308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0" name="Picture 9" descr="Shape&#10;&#10;Description automatically generated with medium confidence">
            <a:extLst>
              <a:ext uri="{FF2B5EF4-FFF2-40B4-BE49-F238E27FC236}">
                <a16:creationId xmlns:a16="http://schemas.microsoft.com/office/drawing/2014/main" id="{B1B42AB2-C871-DA81-DAEA-8625ED2BD70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B3EC1364-4021-F3F5-B7B1-88ED906C1EAB}"/>
              </a:ext>
            </a:extLst>
          </p:cNvPr>
          <p:cNvSpPr>
            <a:spLocks noGrp="1"/>
          </p:cNvSpPr>
          <p:nvPr>
            <p:ph type="title" hasCustomPrompt="1"/>
          </p:nvPr>
        </p:nvSpPr>
        <p:spPr>
          <a:xfrm>
            <a:off x="839788" y="457200"/>
            <a:ext cx="3932237" cy="1600200"/>
          </a:xfrm>
        </p:spPr>
        <p:txBody>
          <a:bodyPr anchor="b"/>
          <a:lstStyle>
            <a:lvl1pPr>
              <a:defRPr sz="3200">
                <a:solidFill>
                  <a:schemeClr val="accent1"/>
                </a:solidFill>
                <a:latin typeface="Tw Cen MT" panose="020B0602020104020603" pitchFamily="34" charset="0"/>
              </a:defRPr>
            </a:lvl1pPr>
          </a:lstStyle>
          <a:p>
            <a:r>
              <a:rPr lang="en-US"/>
              <a:t>Side-Title…</a:t>
            </a:r>
          </a:p>
        </p:txBody>
      </p:sp>
      <p:sp>
        <p:nvSpPr>
          <p:cNvPr id="12" name="Text Placeholder 3">
            <a:extLst>
              <a:ext uri="{FF2B5EF4-FFF2-40B4-BE49-F238E27FC236}">
                <a16:creationId xmlns:a16="http://schemas.microsoft.com/office/drawing/2014/main" id="{7ACE2FAE-5BC5-1538-5BA8-7532C8B81E7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Date Placeholder 4">
            <a:extLst>
              <a:ext uri="{FF2B5EF4-FFF2-40B4-BE49-F238E27FC236}">
                <a16:creationId xmlns:a16="http://schemas.microsoft.com/office/drawing/2014/main" id="{E18BC7CF-448E-53CC-9CDF-793E3A22D6CB}"/>
              </a:ext>
            </a:extLst>
          </p:cNvPr>
          <p:cNvSpPr>
            <a:spLocks noGrp="1"/>
          </p:cNvSpPr>
          <p:nvPr>
            <p:ph type="dt" sz="half" idx="10"/>
          </p:nvPr>
        </p:nvSpPr>
        <p:spPr>
          <a:xfrm>
            <a:off x="838200" y="6356350"/>
            <a:ext cx="2743200" cy="365125"/>
          </a:xfrm>
          <a:prstGeom prst="rect">
            <a:avLst/>
          </a:prstGeom>
        </p:spPr>
        <p:txBody>
          <a:bodyPr/>
          <a:lstStyle>
            <a:lvl1pPr>
              <a:defRPr>
                <a:solidFill>
                  <a:srgbClr val="009193"/>
                </a:solidFill>
              </a:defRPr>
            </a:lvl1pPr>
          </a:lstStyle>
          <a:p>
            <a:fld id="{C5FC96DF-513F-5E44-9E83-2557597DE907}" type="datetimeFigureOut">
              <a:rPr lang="en-US" smtClean="0"/>
              <a:pPr/>
              <a:t>10/22/2022</a:t>
            </a:fld>
            <a:endParaRPr lang="en-US"/>
          </a:p>
        </p:txBody>
      </p:sp>
      <p:sp>
        <p:nvSpPr>
          <p:cNvPr id="14" name="Content Placeholder 2">
            <a:extLst>
              <a:ext uri="{FF2B5EF4-FFF2-40B4-BE49-F238E27FC236}">
                <a16:creationId xmlns:a16="http://schemas.microsoft.com/office/drawing/2014/main" id="{9BF38B35-BF77-B88F-B389-DBA9A591F2A4}"/>
              </a:ext>
            </a:extLst>
          </p:cNvPr>
          <p:cNvSpPr>
            <a:spLocks noGrp="1"/>
          </p:cNvSpPr>
          <p:nvPr>
            <p:ph idx="1" hasCustomPrompt="1"/>
          </p:nvPr>
        </p:nvSpPr>
        <p:spPr>
          <a:xfrm>
            <a:off x="5183188" y="987425"/>
            <a:ext cx="6172200" cy="4873625"/>
          </a:xfrm>
          <a:prstGeom prst="rect">
            <a:avLst/>
          </a:prstGeom>
        </p:spPr>
        <p:txBody>
          <a:bodyPr/>
          <a:lstStyle>
            <a:lvl1pPr marL="0" indent="0">
              <a:buNone/>
              <a:defRPr sz="3200" b="1">
                <a:solidFill>
                  <a:schemeClr val="accent1"/>
                </a:solidFill>
                <a:latin typeface="Tw Cen MT" panose="020B0602020104020603" pitchFamily="34" charset="0"/>
              </a:defRPr>
            </a:lvl1pPr>
            <a:lvl2pPr marL="457200" indent="0">
              <a:buNone/>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TITLE…</a:t>
            </a:r>
          </a:p>
          <a:p>
            <a:pPr lvl="1"/>
            <a:r>
              <a:rPr lang="en-US"/>
              <a:t>Subtitle…</a:t>
            </a:r>
          </a:p>
          <a:p>
            <a:pPr lvl="2"/>
            <a:r>
              <a:rPr lang="en-US"/>
              <a:t>Third level</a:t>
            </a:r>
          </a:p>
          <a:p>
            <a:pPr lvl="3"/>
            <a:r>
              <a:rPr lang="en-US"/>
              <a:t>Fourth level</a:t>
            </a:r>
          </a:p>
          <a:p>
            <a:pPr lvl="4"/>
            <a:r>
              <a:rPr lang="en-US"/>
              <a:t>Fifth level</a:t>
            </a:r>
          </a:p>
        </p:txBody>
      </p:sp>
      <p:sp>
        <p:nvSpPr>
          <p:cNvPr id="15" name="Footer Placeholder 5">
            <a:extLst>
              <a:ext uri="{FF2B5EF4-FFF2-40B4-BE49-F238E27FC236}">
                <a16:creationId xmlns:a16="http://schemas.microsoft.com/office/drawing/2014/main" id="{B6DB9F42-28D4-EC88-7864-01D7DCF6A33C}"/>
              </a:ext>
            </a:extLst>
          </p:cNvPr>
          <p:cNvSpPr>
            <a:spLocks noGrp="1"/>
          </p:cNvSpPr>
          <p:nvPr>
            <p:ph type="ftr" sz="quarter" idx="11"/>
          </p:nvPr>
        </p:nvSpPr>
        <p:spPr>
          <a:xfrm>
            <a:off x="4038600" y="6356350"/>
            <a:ext cx="4114800" cy="365125"/>
          </a:xfrm>
          <a:prstGeom prst="rect">
            <a:avLst/>
          </a:prstGeom>
        </p:spPr>
        <p:txBody>
          <a:bodyPr/>
          <a:lstStyle>
            <a:lvl1pPr>
              <a:defRPr>
                <a:solidFill>
                  <a:srgbClr val="009193"/>
                </a:solidFill>
              </a:defRPr>
            </a:lvl1pPr>
          </a:lstStyle>
          <a:p>
            <a:endParaRPr lang="en-US"/>
          </a:p>
        </p:txBody>
      </p:sp>
      <p:sp>
        <p:nvSpPr>
          <p:cNvPr id="16" name="Slide Number Placeholder 6">
            <a:extLst>
              <a:ext uri="{FF2B5EF4-FFF2-40B4-BE49-F238E27FC236}">
                <a16:creationId xmlns:a16="http://schemas.microsoft.com/office/drawing/2014/main" id="{064C876E-69CB-CDEE-B719-23B53B8CB2E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9193"/>
                </a:solidFill>
              </a:defRPr>
            </a:lvl1pPr>
          </a:lstStyle>
          <a:p>
            <a:fld id="{4C9A67BC-DD03-FF45-A387-D007E712BE67}" type="slidenum">
              <a:rPr lang="en-US" smtClean="0"/>
              <a:pPr/>
              <a:t>‹Nº›</a:t>
            </a:fld>
            <a:endParaRPr lang="en-US"/>
          </a:p>
        </p:txBody>
      </p:sp>
    </p:spTree>
    <p:extLst>
      <p:ext uri="{BB962C8B-B14F-4D97-AF65-F5344CB8AC3E}">
        <p14:creationId xmlns:p14="http://schemas.microsoft.com/office/powerpoint/2010/main" val="14592925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12" name="Picture 11" descr="A picture containing text&#10;&#10;Description automatically generated">
            <a:extLst>
              <a:ext uri="{FF2B5EF4-FFF2-40B4-BE49-F238E27FC236}">
                <a16:creationId xmlns:a16="http://schemas.microsoft.com/office/drawing/2014/main" id="{68770396-4911-2E9E-FF92-4E272C639CAD}"/>
              </a:ext>
            </a:extLst>
          </p:cNvPr>
          <p:cNvPicPr>
            <a:picLocks noChangeAspect="1"/>
          </p:cNvPicPr>
          <p:nvPr userDrawn="1"/>
        </p:nvPicPr>
        <p:blipFill>
          <a:blip r:embed="rId2"/>
          <a:stretch>
            <a:fillRect/>
          </a:stretch>
        </p:blipFill>
        <p:spPr>
          <a:xfrm>
            <a:off x="0" y="-51872"/>
            <a:ext cx="12190476" cy="6857143"/>
          </a:xfrm>
          <a:prstGeom prst="rect">
            <a:avLst/>
          </a:prstGeom>
        </p:spPr>
      </p:pic>
      <p:sp>
        <p:nvSpPr>
          <p:cNvPr id="15" name="Date Placeholder 3">
            <a:extLst>
              <a:ext uri="{FF2B5EF4-FFF2-40B4-BE49-F238E27FC236}">
                <a16:creationId xmlns:a16="http://schemas.microsoft.com/office/drawing/2014/main" id="{00971A12-1313-4AC4-35B9-6E98E96D200C}"/>
              </a:ext>
            </a:extLst>
          </p:cNvPr>
          <p:cNvSpPr>
            <a:spLocks noGrp="1"/>
          </p:cNvSpPr>
          <p:nvPr>
            <p:ph type="dt" sz="half" idx="10"/>
          </p:nvPr>
        </p:nvSpPr>
        <p:spPr>
          <a:xfrm>
            <a:off x="838200" y="6356350"/>
            <a:ext cx="2743200" cy="365125"/>
          </a:xfrm>
          <a:prstGeom prst="rect">
            <a:avLst/>
          </a:prstGeom>
        </p:spPr>
        <p:txBody>
          <a:bodyPr/>
          <a:lstStyle/>
          <a:p>
            <a:fld id="{C5FC96DF-513F-5E44-9E83-2557597DE907}" type="datetimeFigureOut">
              <a:rPr lang="en-US" smtClean="0"/>
              <a:t>10/22/2022</a:t>
            </a:fld>
            <a:endParaRPr lang="en-US"/>
          </a:p>
        </p:txBody>
      </p:sp>
      <p:sp>
        <p:nvSpPr>
          <p:cNvPr id="16" name="Footer Placeholder 4">
            <a:extLst>
              <a:ext uri="{FF2B5EF4-FFF2-40B4-BE49-F238E27FC236}">
                <a16:creationId xmlns:a16="http://schemas.microsoft.com/office/drawing/2014/main" id="{24121A13-A444-97D7-E177-165B1A62201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7" name="Slide Number Placeholder 5">
            <a:extLst>
              <a:ext uri="{FF2B5EF4-FFF2-40B4-BE49-F238E27FC236}">
                <a16:creationId xmlns:a16="http://schemas.microsoft.com/office/drawing/2014/main" id="{F2E52820-09CF-432A-F001-8C5E05A02310}"/>
              </a:ext>
            </a:extLst>
          </p:cNvPr>
          <p:cNvSpPr>
            <a:spLocks noGrp="1"/>
          </p:cNvSpPr>
          <p:nvPr>
            <p:ph type="sldNum" sz="quarter" idx="12"/>
          </p:nvPr>
        </p:nvSpPr>
        <p:spPr>
          <a:xfrm>
            <a:off x="8610600" y="6356350"/>
            <a:ext cx="2743200" cy="365125"/>
          </a:xfrm>
          <a:prstGeom prst="rect">
            <a:avLst/>
          </a:prstGeom>
        </p:spPr>
        <p:txBody>
          <a:bodyPr/>
          <a:lstStyle/>
          <a:p>
            <a:fld id="{4C9A67BC-DD03-FF45-A387-D007E712BE67}" type="slidenum">
              <a:rPr lang="en-US" smtClean="0"/>
              <a:t>‹Nº›</a:t>
            </a:fld>
            <a:endParaRPr lang="en-US"/>
          </a:p>
        </p:txBody>
      </p:sp>
      <p:pic>
        <p:nvPicPr>
          <p:cNvPr id="18" name="Picture 17" descr="Text&#10;&#10;Description automatically generated with medium confidence">
            <a:extLst>
              <a:ext uri="{FF2B5EF4-FFF2-40B4-BE49-F238E27FC236}">
                <a16:creationId xmlns:a16="http://schemas.microsoft.com/office/drawing/2014/main" id="{FE0FA4AF-F560-084D-C05D-D42F086476F0}"/>
              </a:ext>
            </a:extLst>
          </p:cNvPr>
          <p:cNvPicPr>
            <a:picLocks noChangeAspect="1"/>
          </p:cNvPicPr>
          <p:nvPr userDrawn="1"/>
        </p:nvPicPr>
        <p:blipFill>
          <a:blip r:embed="rId3"/>
          <a:stretch>
            <a:fillRect/>
          </a:stretch>
        </p:blipFill>
        <p:spPr>
          <a:xfrm>
            <a:off x="2033847" y="-134710"/>
            <a:ext cx="3237397" cy="1718854"/>
          </a:xfrm>
          <a:prstGeom prst="rect">
            <a:avLst/>
          </a:prstGeom>
        </p:spPr>
      </p:pic>
      <p:pic>
        <p:nvPicPr>
          <p:cNvPr id="19" name="Picture 18" descr="Text&#10;&#10;Description automatically generated">
            <a:extLst>
              <a:ext uri="{FF2B5EF4-FFF2-40B4-BE49-F238E27FC236}">
                <a16:creationId xmlns:a16="http://schemas.microsoft.com/office/drawing/2014/main" id="{EB8AA924-5DCD-E8B2-8616-740FB682474D}"/>
              </a:ext>
            </a:extLst>
          </p:cNvPr>
          <p:cNvPicPr>
            <a:picLocks noChangeAspect="1"/>
          </p:cNvPicPr>
          <p:nvPr userDrawn="1"/>
        </p:nvPicPr>
        <p:blipFill>
          <a:blip r:embed="rId4"/>
          <a:stretch>
            <a:fillRect/>
          </a:stretch>
        </p:blipFill>
        <p:spPr>
          <a:xfrm>
            <a:off x="4673787" y="52729"/>
            <a:ext cx="1313224" cy="1253076"/>
          </a:xfrm>
          <a:prstGeom prst="rect">
            <a:avLst/>
          </a:prstGeom>
        </p:spPr>
      </p:pic>
      <p:sp>
        <p:nvSpPr>
          <p:cNvPr id="20" name="Title 1">
            <a:extLst>
              <a:ext uri="{FF2B5EF4-FFF2-40B4-BE49-F238E27FC236}">
                <a16:creationId xmlns:a16="http://schemas.microsoft.com/office/drawing/2014/main" id="{9C72E24D-36AE-FA3B-0C14-2B5AFA384DA4}"/>
              </a:ext>
            </a:extLst>
          </p:cNvPr>
          <p:cNvSpPr txBox="1">
            <a:spLocks/>
          </p:cNvSpPr>
          <p:nvPr userDrawn="1"/>
        </p:nvSpPr>
        <p:spPr>
          <a:xfrm>
            <a:off x="3205226" y="2809692"/>
            <a:ext cx="5421330" cy="123861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a:solidFill>
                  <a:schemeClr val="accent1"/>
                </a:solidFill>
                <a:latin typeface="Tw Cen MT" panose="020B0602020104020603" pitchFamily="34" charset="0"/>
              </a:rPr>
              <a:t>THANK YOU</a:t>
            </a:r>
          </a:p>
        </p:txBody>
      </p:sp>
    </p:spTree>
    <p:extLst>
      <p:ext uri="{BB962C8B-B14F-4D97-AF65-F5344CB8AC3E}">
        <p14:creationId xmlns:p14="http://schemas.microsoft.com/office/powerpoint/2010/main" val="39339294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F143A1-F684-D549-8B08-B8EBDE21E10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49DAAF9E-2663-E74D-B88C-F589F37819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26490CB2-EECD-9442-A260-EE4BF40DB4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D9A3C2E-852A-0846-80E1-71038C3CC278}"/>
              </a:ext>
            </a:extLst>
          </p:cNvPr>
          <p:cNvSpPr>
            <a:spLocks noGrp="1"/>
          </p:cNvSpPr>
          <p:nvPr>
            <p:ph type="dt" sz="half" idx="10"/>
          </p:nvPr>
        </p:nvSpPr>
        <p:spPr/>
        <p:txBody>
          <a:bodyPr/>
          <a:lstStyle/>
          <a:p>
            <a:fld id="{CC96CA2A-21CC-1F49-AF07-F2622CFB03C3}" type="datetimeFigureOut">
              <a:rPr lang="es-CL" smtClean="0"/>
              <a:t>22-10-2022</a:t>
            </a:fld>
            <a:endParaRPr lang="es-CL"/>
          </a:p>
        </p:txBody>
      </p:sp>
      <p:sp>
        <p:nvSpPr>
          <p:cNvPr id="6" name="Marcador de pie de página 5">
            <a:extLst>
              <a:ext uri="{FF2B5EF4-FFF2-40B4-BE49-F238E27FC236}">
                <a16:creationId xmlns:a16="http://schemas.microsoft.com/office/drawing/2014/main" id="{FE718D16-3B4C-6649-B518-D90FF7F4C9AF}"/>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A73BCBE1-B90E-E248-A1F7-D1AC895EB4B2}"/>
              </a:ext>
            </a:extLst>
          </p:cNvPr>
          <p:cNvSpPr>
            <a:spLocks noGrp="1"/>
          </p:cNvSpPr>
          <p:nvPr>
            <p:ph type="sldNum" sz="quarter" idx="12"/>
          </p:nvPr>
        </p:nvSpPr>
        <p:spPr/>
        <p:txBody>
          <a:bodyPr/>
          <a:lstStyle/>
          <a:p>
            <a:fld id="{BACD2BAC-7F26-FE44-9516-A7CEFE10744F}" type="slidenum">
              <a:rPr lang="es-CL" smtClean="0"/>
              <a:t>‹Nº›</a:t>
            </a:fld>
            <a:endParaRPr lang="es-CL"/>
          </a:p>
        </p:txBody>
      </p:sp>
    </p:spTree>
    <p:extLst>
      <p:ext uri="{BB962C8B-B14F-4D97-AF65-F5344CB8AC3E}">
        <p14:creationId xmlns:p14="http://schemas.microsoft.com/office/powerpoint/2010/main" val="22605093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5C5DA1-E93B-C846-B890-8A6DCE0DA985}"/>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EB056428-7A8E-3B41-9295-64582BB8870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1852E7A7-5B33-1841-9187-6A53BBFD08CF}"/>
              </a:ext>
            </a:extLst>
          </p:cNvPr>
          <p:cNvSpPr>
            <a:spLocks noGrp="1"/>
          </p:cNvSpPr>
          <p:nvPr>
            <p:ph type="dt" sz="half" idx="10"/>
          </p:nvPr>
        </p:nvSpPr>
        <p:spPr/>
        <p:txBody>
          <a:bodyPr/>
          <a:lstStyle/>
          <a:p>
            <a:fld id="{CC96CA2A-21CC-1F49-AF07-F2622CFB03C3}" type="datetimeFigureOut">
              <a:rPr lang="es-CL" smtClean="0"/>
              <a:t>22-10-2022</a:t>
            </a:fld>
            <a:endParaRPr lang="es-CL"/>
          </a:p>
        </p:txBody>
      </p:sp>
      <p:sp>
        <p:nvSpPr>
          <p:cNvPr id="5" name="Marcador de pie de página 4">
            <a:extLst>
              <a:ext uri="{FF2B5EF4-FFF2-40B4-BE49-F238E27FC236}">
                <a16:creationId xmlns:a16="http://schemas.microsoft.com/office/drawing/2014/main" id="{907F7519-9C81-EC42-AC94-F71F481C5BE2}"/>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69FD163A-D840-6240-AC2D-7FA7941820CF}"/>
              </a:ext>
            </a:extLst>
          </p:cNvPr>
          <p:cNvSpPr>
            <a:spLocks noGrp="1"/>
          </p:cNvSpPr>
          <p:nvPr>
            <p:ph type="sldNum" sz="quarter" idx="12"/>
          </p:nvPr>
        </p:nvSpPr>
        <p:spPr/>
        <p:txBody>
          <a:bodyPr/>
          <a:lstStyle/>
          <a:p>
            <a:fld id="{BACD2BAC-7F26-FE44-9516-A7CEFE10744F}" type="slidenum">
              <a:rPr lang="es-CL" smtClean="0"/>
              <a:t>‹Nº›</a:t>
            </a:fld>
            <a:endParaRPr lang="es-CL"/>
          </a:p>
        </p:txBody>
      </p:sp>
    </p:spTree>
    <p:extLst>
      <p:ext uri="{BB962C8B-B14F-4D97-AF65-F5344CB8AC3E}">
        <p14:creationId xmlns:p14="http://schemas.microsoft.com/office/powerpoint/2010/main" val="1264397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1" name="Picture 10" descr="Shape&#10;&#10;Description automatically generated with medium confidence">
            <a:extLst>
              <a:ext uri="{FF2B5EF4-FFF2-40B4-BE49-F238E27FC236}">
                <a16:creationId xmlns:a16="http://schemas.microsoft.com/office/drawing/2014/main" id="{AFBE9CB2-577B-C044-403A-463732C826F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Date Placeholder 3">
            <a:extLst>
              <a:ext uri="{FF2B5EF4-FFF2-40B4-BE49-F238E27FC236}">
                <a16:creationId xmlns:a16="http://schemas.microsoft.com/office/drawing/2014/main" id="{F34E7223-F52B-972A-A45B-A77FC6F4BE66}"/>
              </a:ext>
            </a:extLst>
          </p:cNvPr>
          <p:cNvSpPr>
            <a:spLocks noGrp="1"/>
          </p:cNvSpPr>
          <p:nvPr>
            <p:ph type="dt" sz="half" idx="10"/>
          </p:nvPr>
        </p:nvSpPr>
        <p:spPr>
          <a:xfrm>
            <a:off x="838200" y="6356350"/>
            <a:ext cx="2743200" cy="365125"/>
          </a:xfrm>
          <a:prstGeom prst="rect">
            <a:avLst/>
          </a:prstGeom>
        </p:spPr>
        <p:txBody>
          <a:bodyPr/>
          <a:lstStyle>
            <a:lvl1pPr>
              <a:defRPr>
                <a:solidFill>
                  <a:srgbClr val="009193"/>
                </a:solidFill>
              </a:defRPr>
            </a:lvl1pPr>
          </a:lstStyle>
          <a:p>
            <a:fld id="{C5FC96DF-513F-5E44-9E83-2557597DE907}" type="datetimeFigureOut">
              <a:rPr lang="en-US" smtClean="0"/>
              <a:pPr/>
              <a:t>10/22/2022</a:t>
            </a:fld>
            <a:endParaRPr lang="en-US"/>
          </a:p>
        </p:txBody>
      </p:sp>
      <p:sp>
        <p:nvSpPr>
          <p:cNvPr id="13" name="Footer Placeholder 4">
            <a:extLst>
              <a:ext uri="{FF2B5EF4-FFF2-40B4-BE49-F238E27FC236}">
                <a16:creationId xmlns:a16="http://schemas.microsoft.com/office/drawing/2014/main" id="{B485259D-2F32-6112-0640-3B1D456D7CE0}"/>
              </a:ext>
            </a:extLst>
          </p:cNvPr>
          <p:cNvSpPr>
            <a:spLocks noGrp="1"/>
          </p:cNvSpPr>
          <p:nvPr>
            <p:ph type="ftr" sz="quarter" idx="11"/>
          </p:nvPr>
        </p:nvSpPr>
        <p:spPr>
          <a:xfrm>
            <a:off x="4038600" y="6356350"/>
            <a:ext cx="4114800" cy="365125"/>
          </a:xfrm>
          <a:prstGeom prst="rect">
            <a:avLst/>
          </a:prstGeom>
        </p:spPr>
        <p:txBody>
          <a:bodyPr/>
          <a:lstStyle>
            <a:lvl1pPr>
              <a:defRPr>
                <a:solidFill>
                  <a:srgbClr val="009193"/>
                </a:solidFill>
              </a:defRPr>
            </a:lvl1pPr>
          </a:lstStyle>
          <a:p>
            <a:endParaRPr lang="en-US"/>
          </a:p>
        </p:txBody>
      </p:sp>
      <p:sp>
        <p:nvSpPr>
          <p:cNvPr id="14" name="Slide Number Placeholder 5">
            <a:extLst>
              <a:ext uri="{FF2B5EF4-FFF2-40B4-BE49-F238E27FC236}">
                <a16:creationId xmlns:a16="http://schemas.microsoft.com/office/drawing/2014/main" id="{C0D65C9F-E3E3-AEBA-2AF3-BA9695616B1E}"/>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9193"/>
                </a:solidFill>
              </a:defRPr>
            </a:lvl1pPr>
          </a:lstStyle>
          <a:p>
            <a:fld id="{4C9A67BC-DD03-FF45-A387-D007E712BE67}" type="slidenum">
              <a:rPr lang="en-US" smtClean="0"/>
              <a:pPr/>
              <a:t>‹Nº›</a:t>
            </a:fld>
            <a:endParaRPr lang="en-US"/>
          </a:p>
        </p:txBody>
      </p:sp>
      <p:cxnSp>
        <p:nvCxnSpPr>
          <p:cNvPr id="17" name="Straight Connector 16">
            <a:extLst>
              <a:ext uri="{FF2B5EF4-FFF2-40B4-BE49-F238E27FC236}">
                <a16:creationId xmlns:a16="http://schemas.microsoft.com/office/drawing/2014/main" id="{AF8D86F0-8A99-2E4A-8B73-9446CBA6DB95}"/>
              </a:ext>
            </a:extLst>
          </p:cNvPr>
          <p:cNvCxnSpPr/>
          <p:nvPr userDrawn="1"/>
        </p:nvCxnSpPr>
        <p:spPr>
          <a:xfrm>
            <a:off x="4125484" y="3930402"/>
            <a:ext cx="3749040" cy="0"/>
          </a:xfrm>
          <a:prstGeom prst="line">
            <a:avLst/>
          </a:prstGeom>
          <a:ln w="28575">
            <a:solidFill>
              <a:srgbClr val="00919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1379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9" name="Date Placeholder 3">
            <a:extLst>
              <a:ext uri="{FF2B5EF4-FFF2-40B4-BE49-F238E27FC236}">
                <a16:creationId xmlns:a16="http://schemas.microsoft.com/office/drawing/2014/main" id="{E3C314FA-EE57-6CD9-9738-A18584841AF2}"/>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C5FC96DF-513F-5E44-9E83-2557597DE907}" type="datetimeFigureOut">
              <a:rPr lang="en-US" smtClean="0"/>
              <a:pPr/>
              <a:t>10/22/2022</a:t>
            </a:fld>
            <a:endParaRPr lang="en-US"/>
          </a:p>
        </p:txBody>
      </p:sp>
      <p:sp>
        <p:nvSpPr>
          <p:cNvPr id="20" name="Footer Placeholder 4">
            <a:extLst>
              <a:ext uri="{FF2B5EF4-FFF2-40B4-BE49-F238E27FC236}">
                <a16:creationId xmlns:a16="http://schemas.microsoft.com/office/drawing/2014/main" id="{C912447D-C764-BBC1-6537-153B24A4707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21" name="Slide Number Placeholder 5">
            <a:extLst>
              <a:ext uri="{FF2B5EF4-FFF2-40B4-BE49-F238E27FC236}">
                <a16:creationId xmlns:a16="http://schemas.microsoft.com/office/drawing/2014/main" id="{5CCAB875-D3E7-0E02-8A84-9C93DA572EF1}"/>
              </a:ext>
            </a:extLst>
          </p:cNvPr>
          <p:cNvSpPr>
            <a:spLocks noGrp="1"/>
          </p:cNvSpPr>
          <p:nvPr>
            <p:ph type="sldNum" sz="quarter" idx="12"/>
          </p:nvPr>
        </p:nvSpPr>
        <p:spPr>
          <a:xfrm>
            <a:off x="8610600" y="6356350"/>
            <a:ext cx="2743200" cy="365125"/>
          </a:xfrm>
          <a:prstGeom prst="rect">
            <a:avLst/>
          </a:prstGeom>
        </p:spPr>
        <p:txBody>
          <a:bodyPr/>
          <a:lstStyle/>
          <a:p>
            <a:fld id="{4C9A67BC-DD03-FF45-A387-D007E712BE67}" type="slidenum">
              <a:rPr lang="en-US" smtClean="0"/>
              <a:t>‹Nº›</a:t>
            </a:fld>
            <a:endParaRPr lang="en-US"/>
          </a:p>
        </p:txBody>
      </p:sp>
      <p:sp>
        <p:nvSpPr>
          <p:cNvPr id="22" name="Title 1">
            <a:extLst>
              <a:ext uri="{FF2B5EF4-FFF2-40B4-BE49-F238E27FC236}">
                <a16:creationId xmlns:a16="http://schemas.microsoft.com/office/drawing/2014/main" id="{7FEB027A-B0FC-8535-7518-43C841A01172}"/>
              </a:ext>
            </a:extLst>
          </p:cNvPr>
          <p:cNvSpPr txBox="1">
            <a:spLocks/>
          </p:cNvSpPr>
          <p:nvPr userDrawn="1"/>
        </p:nvSpPr>
        <p:spPr>
          <a:xfrm>
            <a:off x="3385335" y="2603005"/>
            <a:ext cx="5421330" cy="123861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a:solidFill>
                  <a:schemeClr val="accent1"/>
                </a:solidFill>
                <a:latin typeface="Tw Cen MT" panose="020B0602020104020603" pitchFamily="34" charset="0"/>
              </a:rPr>
              <a:t>TITLE 3 </a:t>
            </a:r>
          </a:p>
        </p:txBody>
      </p:sp>
      <p:cxnSp>
        <p:nvCxnSpPr>
          <p:cNvPr id="23" name="Straight Connector 22">
            <a:extLst>
              <a:ext uri="{FF2B5EF4-FFF2-40B4-BE49-F238E27FC236}">
                <a16:creationId xmlns:a16="http://schemas.microsoft.com/office/drawing/2014/main" id="{08C12748-6D43-107A-AFC5-86ABB08791C7}"/>
              </a:ext>
            </a:extLst>
          </p:cNvPr>
          <p:cNvCxnSpPr/>
          <p:nvPr userDrawn="1"/>
        </p:nvCxnSpPr>
        <p:spPr>
          <a:xfrm>
            <a:off x="4125484" y="3930402"/>
            <a:ext cx="3749040" cy="0"/>
          </a:xfrm>
          <a:prstGeom prst="line">
            <a:avLst/>
          </a:prstGeom>
          <a:ln w="28575">
            <a:solidFill>
              <a:srgbClr val="009193"/>
            </a:solidFill>
          </a:ln>
        </p:spPr>
        <p:style>
          <a:lnRef idx="1">
            <a:schemeClr val="accent1"/>
          </a:lnRef>
          <a:fillRef idx="0">
            <a:schemeClr val="accent1"/>
          </a:fillRef>
          <a:effectRef idx="0">
            <a:schemeClr val="accent1"/>
          </a:effectRef>
          <a:fontRef idx="minor">
            <a:schemeClr val="tx1"/>
          </a:fontRef>
        </p:style>
      </p:cxnSp>
      <p:pic>
        <p:nvPicPr>
          <p:cNvPr id="24" name="Picture 23" descr="Text&#10;&#10;Description automatically generated with medium confidence">
            <a:extLst>
              <a:ext uri="{FF2B5EF4-FFF2-40B4-BE49-F238E27FC236}">
                <a16:creationId xmlns:a16="http://schemas.microsoft.com/office/drawing/2014/main" id="{EF250FCB-2F13-D971-DCC0-6C2E779F2508}"/>
              </a:ext>
            </a:extLst>
          </p:cNvPr>
          <p:cNvPicPr>
            <a:picLocks noChangeAspect="1"/>
          </p:cNvPicPr>
          <p:nvPr userDrawn="1"/>
        </p:nvPicPr>
        <p:blipFill>
          <a:blip r:embed="rId2"/>
          <a:stretch>
            <a:fillRect/>
          </a:stretch>
        </p:blipFill>
        <p:spPr>
          <a:xfrm>
            <a:off x="0" y="-114680"/>
            <a:ext cx="3237397" cy="1718854"/>
          </a:xfrm>
          <a:prstGeom prst="rect">
            <a:avLst/>
          </a:prstGeom>
        </p:spPr>
      </p:pic>
      <p:sp>
        <p:nvSpPr>
          <p:cNvPr id="25" name="Subtitle 2">
            <a:extLst>
              <a:ext uri="{FF2B5EF4-FFF2-40B4-BE49-F238E27FC236}">
                <a16:creationId xmlns:a16="http://schemas.microsoft.com/office/drawing/2014/main" id="{46F5D62D-6E9E-7884-B2A5-073AE38C7C6A}"/>
              </a:ext>
            </a:extLst>
          </p:cNvPr>
          <p:cNvSpPr txBox="1">
            <a:spLocks/>
          </p:cNvSpPr>
          <p:nvPr userDrawn="1"/>
        </p:nvSpPr>
        <p:spPr>
          <a:xfrm>
            <a:off x="4125484" y="4192899"/>
            <a:ext cx="5514975" cy="624840"/>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0"/>
              </a:spcBef>
              <a:buFont typeface="Arial" panose="020B0604020202020204" pitchFamily="34" charset="0"/>
              <a:buNone/>
              <a:defRPr sz="1800" kern="1200">
                <a:solidFill>
                  <a:srgbClr val="1CADE4"/>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a:lstStyle>
          <a:p>
            <a:r>
              <a:rPr lang="en-US">
                <a:solidFill>
                  <a:schemeClr val="bg1"/>
                </a:solidFill>
              </a:rPr>
              <a:t>Subtitle</a:t>
            </a:r>
          </a:p>
        </p:txBody>
      </p:sp>
      <p:pic>
        <p:nvPicPr>
          <p:cNvPr id="26" name="Picture 25" descr="A picture containing graphical user interface&#10;&#10;Description automatically generated">
            <a:extLst>
              <a:ext uri="{FF2B5EF4-FFF2-40B4-BE49-F238E27FC236}">
                <a16:creationId xmlns:a16="http://schemas.microsoft.com/office/drawing/2014/main" id="{7C141033-2E7C-6D7E-4A11-00DC9E97BDAC}"/>
              </a:ext>
            </a:extLst>
          </p:cNvPr>
          <p:cNvPicPr>
            <a:picLocks noChangeAspect="1"/>
          </p:cNvPicPr>
          <p:nvPr userDrawn="1"/>
        </p:nvPicPr>
        <p:blipFill rotWithShape="1">
          <a:blip r:embed="rId3"/>
          <a:srcRect l="37085" t="57282" r="21689"/>
          <a:stretch/>
        </p:blipFill>
        <p:spPr>
          <a:xfrm>
            <a:off x="3352269" y="6070056"/>
            <a:ext cx="5185531" cy="793298"/>
          </a:xfrm>
          <a:prstGeom prst="rect">
            <a:avLst/>
          </a:prstGeom>
        </p:spPr>
      </p:pic>
      <p:pic>
        <p:nvPicPr>
          <p:cNvPr id="27" name="Picture 26" descr="Text&#10;&#10;Description automatically generated">
            <a:extLst>
              <a:ext uri="{FF2B5EF4-FFF2-40B4-BE49-F238E27FC236}">
                <a16:creationId xmlns:a16="http://schemas.microsoft.com/office/drawing/2014/main" id="{DBC87122-DBB3-DF8A-8F77-04757603F77A}"/>
              </a:ext>
            </a:extLst>
          </p:cNvPr>
          <p:cNvPicPr>
            <a:picLocks noChangeAspect="1"/>
          </p:cNvPicPr>
          <p:nvPr userDrawn="1"/>
        </p:nvPicPr>
        <p:blipFill>
          <a:blip r:embed="rId4"/>
          <a:stretch>
            <a:fillRect/>
          </a:stretch>
        </p:blipFill>
        <p:spPr>
          <a:xfrm>
            <a:off x="2924788" y="136525"/>
            <a:ext cx="1313224" cy="1253076"/>
          </a:xfrm>
          <a:prstGeom prst="rect">
            <a:avLst/>
          </a:prstGeom>
        </p:spPr>
      </p:pic>
    </p:spTree>
    <p:extLst>
      <p:ext uri="{BB962C8B-B14F-4D97-AF65-F5344CB8AC3E}">
        <p14:creationId xmlns:p14="http://schemas.microsoft.com/office/powerpoint/2010/main" val="612491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9" name="Date Placeholder 3">
            <a:extLst>
              <a:ext uri="{FF2B5EF4-FFF2-40B4-BE49-F238E27FC236}">
                <a16:creationId xmlns:a16="http://schemas.microsoft.com/office/drawing/2014/main" id="{E3C314FA-EE57-6CD9-9738-A18584841AF2}"/>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C5FC96DF-513F-5E44-9E83-2557597DE907}" type="datetimeFigureOut">
              <a:rPr lang="en-US" smtClean="0"/>
              <a:pPr/>
              <a:t>10/22/2022</a:t>
            </a:fld>
            <a:endParaRPr lang="en-US"/>
          </a:p>
        </p:txBody>
      </p:sp>
      <p:sp>
        <p:nvSpPr>
          <p:cNvPr id="21" name="Slide Number Placeholder 5">
            <a:extLst>
              <a:ext uri="{FF2B5EF4-FFF2-40B4-BE49-F238E27FC236}">
                <a16:creationId xmlns:a16="http://schemas.microsoft.com/office/drawing/2014/main" id="{5CCAB875-D3E7-0E02-8A84-9C93DA572EF1}"/>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4C9A67BC-DD03-FF45-A387-D007E712BE67}" type="slidenum">
              <a:rPr lang="en-US" smtClean="0"/>
              <a:pPr/>
              <a:t>‹Nº›</a:t>
            </a:fld>
            <a:endParaRPr lang="en-US"/>
          </a:p>
        </p:txBody>
      </p:sp>
      <p:cxnSp>
        <p:nvCxnSpPr>
          <p:cNvPr id="23" name="Straight Connector 22">
            <a:extLst>
              <a:ext uri="{FF2B5EF4-FFF2-40B4-BE49-F238E27FC236}">
                <a16:creationId xmlns:a16="http://schemas.microsoft.com/office/drawing/2014/main" id="{08C12748-6D43-107A-AFC5-86ABB08791C7}"/>
              </a:ext>
            </a:extLst>
          </p:cNvPr>
          <p:cNvCxnSpPr/>
          <p:nvPr userDrawn="1"/>
        </p:nvCxnSpPr>
        <p:spPr>
          <a:xfrm>
            <a:off x="4125484" y="3930402"/>
            <a:ext cx="3749040" cy="0"/>
          </a:xfrm>
          <a:prstGeom prst="line">
            <a:avLst/>
          </a:prstGeom>
          <a:ln w="28575">
            <a:solidFill>
              <a:srgbClr val="00919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6578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9" name="Picture 8" descr="Text&#10;&#10;Description automatically generated">
            <a:extLst>
              <a:ext uri="{FF2B5EF4-FFF2-40B4-BE49-F238E27FC236}">
                <a16:creationId xmlns:a16="http://schemas.microsoft.com/office/drawing/2014/main" id="{01D34FED-6882-FC40-B529-F584321E60FF}"/>
              </a:ext>
            </a:extLst>
          </p:cNvPr>
          <p:cNvPicPr>
            <a:picLocks noChangeAspect="1"/>
          </p:cNvPicPr>
          <p:nvPr userDrawn="1"/>
        </p:nvPicPr>
        <p:blipFill>
          <a:blip r:embed="rId2"/>
          <a:stretch>
            <a:fillRect/>
          </a:stretch>
        </p:blipFill>
        <p:spPr>
          <a:xfrm>
            <a:off x="10979133" y="-61006"/>
            <a:ext cx="1240050" cy="1183254"/>
          </a:xfrm>
          <a:prstGeom prst="rect">
            <a:avLst/>
          </a:prstGeom>
        </p:spPr>
      </p:pic>
      <p:pic>
        <p:nvPicPr>
          <p:cNvPr id="11" name="Picture 10" descr="A picture containing graphical user interface&#10;&#10;Description automatically generated">
            <a:extLst>
              <a:ext uri="{FF2B5EF4-FFF2-40B4-BE49-F238E27FC236}">
                <a16:creationId xmlns:a16="http://schemas.microsoft.com/office/drawing/2014/main" id="{830D95E5-BAE6-77BC-3C1B-6DEFD9CEAAFF}"/>
              </a:ext>
            </a:extLst>
          </p:cNvPr>
          <p:cNvPicPr>
            <a:picLocks noChangeAspect="1"/>
          </p:cNvPicPr>
          <p:nvPr userDrawn="1"/>
        </p:nvPicPr>
        <p:blipFill>
          <a:blip r:embed="rId3"/>
          <a:stretch>
            <a:fillRect/>
          </a:stretch>
        </p:blipFill>
        <p:spPr>
          <a:xfrm>
            <a:off x="0" y="0"/>
            <a:ext cx="12192000" cy="6858000"/>
          </a:xfrm>
          <a:prstGeom prst="rect">
            <a:avLst/>
          </a:prstGeom>
        </p:spPr>
      </p:pic>
      <p:pic>
        <p:nvPicPr>
          <p:cNvPr id="13" name="Picture 12" descr="Shape&#10;&#10;Description automatically generated">
            <a:extLst>
              <a:ext uri="{FF2B5EF4-FFF2-40B4-BE49-F238E27FC236}">
                <a16:creationId xmlns:a16="http://schemas.microsoft.com/office/drawing/2014/main" id="{472E721D-0408-B337-3AAF-A39ED19072B3}"/>
              </a:ext>
            </a:extLst>
          </p:cNvPr>
          <p:cNvPicPr>
            <a:picLocks noChangeAspect="1"/>
          </p:cNvPicPr>
          <p:nvPr userDrawn="1"/>
        </p:nvPicPr>
        <p:blipFill>
          <a:blip r:embed="rId4"/>
          <a:stretch>
            <a:fillRect/>
          </a:stretch>
        </p:blipFill>
        <p:spPr>
          <a:xfrm>
            <a:off x="0" y="0"/>
            <a:ext cx="12192000" cy="6858000"/>
          </a:xfrm>
          <a:prstGeom prst="rect">
            <a:avLst/>
          </a:prstGeom>
        </p:spPr>
      </p:pic>
      <p:pic>
        <p:nvPicPr>
          <p:cNvPr id="3" name="Picture 2" descr="Shape, square&#10;&#10;Description automatically generated">
            <a:extLst>
              <a:ext uri="{FF2B5EF4-FFF2-40B4-BE49-F238E27FC236}">
                <a16:creationId xmlns:a16="http://schemas.microsoft.com/office/drawing/2014/main" id="{C1E03D6D-39C5-C16C-9ADE-835F82509097}"/>
              </a:ext>
            </a:extLst>
          </p:cNvPr>
          <p:cNvPicPr>
            <a:picLocks noChangeAspect="1"/>
          </p:cNvPicPr>
          <p:nvPr userDrawn="1"/>
        </p:nvPicPr>
        <p:blipFill>
          <a:blip r:embed="rId5"/>
          <a:stretch>
            <a:fillRect/>
          </a:stretch>
        </p:blipFill>
        <p:spPr>
          <a:xfrm>
            <a:off x="0" y="0"/>
            <a:ext cx="12192000" cy="6858000"/>
          </a:xfrm>
          <a:prstGeom prst="rect">
            <a:avLst/>
          </a:prstGeom>
        </p:spPr>
      </p:pic>
      <p:pic>
        <p:nvPicPr>
          <p:cNvPr id="10" name="Picture 9" descr="Shape&#10;&#10;Description automatically generated with medium confidence">
            <a:extLst>
              <a:ext uri="{FF2B5EF4-FFF2-40B4-BE49-F238E27FC236}">
                <a16:creationId xmlns:a16="http://schemas.microsoft.com/office/drawing/2014/main" id="{D86897F6-C9BB-246D-7971-975C6B5031D1}"/>
              </a:ext>
            </a:extLst>
          </p:cNvPr>
          <p:cNvPicPr>
            <a:picLocks noChangeAspect="1"/>
          </p:cNvPicPr>
          <p:nvPr userDrawn="1"/>
        </p:nvPicPr>
        <p:blipFill>
          <a:blip r:embed="rId6"/>
          <a:stretch>
            <a:fillRect/>
          </a:stretch>
        </p:blipFill>
        <p:spPr>
          <a:xfrm>
            <a:off x="0" y="0"/>
            <a:ext cx="12192000" cy="6858000"/>
          </a:xfrm>
          <a:prstGeom prst="rect">
            <a:avLst/>
          </a:prstGeom>
        </p:spPr>
      </p:pic>
      <p:sp>
        <p:nvSpPr>
          <p:cNvPr id="12" name="Title 1">
            <a:extLst>
              <a:ext uri="{FF2B5EF4-FFF2-40B4-BE49-F238E27FC236}">
                <a16:creationId xmlns:a16="http://schemas.microsoft.com/office/drawing/2014/main" id="{307F162C-307D-7560-89EC-47B30A7A3D32}"/>
              </a:ext>
            </a:extLst>
          </p:cNvPr>
          <p:cNvSpPr>
            <a:spLocks noGrp="1"/>
          </p:cNvSpPr>
          <p:nvPr>
            <p:ph type="title" hasCustomPrompt="1"/>
          </p:nvPr>
        </p:nvSpPr>
        <p:spPr>
          <a:xfrm>
            <a:off x="831850" y="1709738"/>
            <a:ext cx="10515600" cy="2852737"/>
          </a:xfrm>
        </p:spPr>
        <p:txBody>
          <a:bodyPr anchor="b"/>
          <a:lstStyle>
            <a:lvl1pPr>
              <a:defRPr sz="6000">
                <a:solidFill>
                  <a:schemeClr val="accent1"/>
                </a:solidFill>
                <a:latin typeface="Tw Cen MT" panose="020B0602020104020603" pitchFamily="34" charset="0"/>
              </a:defRPr>
            </a:lvl1pPr>
          </a:lstStyle>
          <a:p>
            <a:r>
              <a:rPr lang="en-US"/>
              <a:t>TITLE 5</a:t>
            </a:r>
          </a:p>
        </p:txBody>
      </p:sp>
      <p:sp>
        <p:nvSpPr>
          <p:cNvPr id="14" name="Text Placeholder 2">
            <a:extLst>
              <a:ext uri="{FF2B5EF4-FFF2-40B4-BE49-F238E27FC236}">
                <a16:creationId xmlns:a16="http://schemas.microsoft.com/office/drawing/2014/main" id="{5AE6BEDB-E6D1-04B5-846E-8E89EB9300E1}"/>
              </a:ext>
            </a:extLst>
          </p:cNvPr>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rgbClr val="0091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Text…</a:t>
            </a:r>
          </a:p>
        </p:txBody>
      </p:sp>
      <p:sp>
        <p:nvSpPr>
          <p:cNvPr id="15" name="Date Placeholder 3">
            <a:extLst>
              <a:ext uri="{FF2B5EF4-FFF2-40B4-BE49-F238E27FC236}">
                <a16:creationId xmlns:a16="http://schemas.microsoft.com/office/drawing/2014/main" id="{24DA420E-90C3-71CA-15B2-897ED4419443}"/>
              </a:ext>
            </a:extLst>
          </p:cNvPr>
          <p:cNvSpPr>
            <a:spLocks noGrp="1"/>
          </p:cNvSpPr>
          <p:nvPr>
            <p:ph type="dt" sz="half" idx="10"/>
          </p:nvPr>
        </p:nvSpPr>
        <p:spPr>
          <a:xfrm>
            <a:off x="838200" y="6356350"/>
            <a:ext cx="2743200" cy="365125"/>
          </a:xfrm>
          <a:prstGeom prst="rect">
            <a:avLst/>
          </a:prstGeom>
        </p:spPr>
        <p:txBody>
          <a:bodyPr/>
          <a:lstStyle>
            <a:lvl1pPr>
              <a:defRPr>
                <a:solidFill>
                  <a:srgbClr val="009193"/>
                </a:solidFill>
              </a:defRPr>
            </a:lvl1pPr>
          </a:lstStyle>
          <a:p>
            <a:fld id="{C5FC96DF-513F-5E44-9E83-2557597DE907}" type="datetimeFigureOut">
              <a:rPr lang="en-US" smtClean="0"/>
              <a:pPr/>
              <a:t>10/22/2022</a:t>
            </a:fld>
            <a:endParaRPr lang="en-US"/>
          </a:p>
        </p:txBody>
      </p:sp>
      <p:sp>
        <p:nvSpPr>
          <p:cNvPr id="16" name="Footer Placeholder 4">
            <a:extLst>
              <a:ext uri="{FF2B5EF4-FFF2-40B4-BE49-F238E27FC236}">
                <a16:creationId xmlns:a16="http://schemas.microsoft.com/office/drawing/2014/main" id="{6D950B74-3098-92AD-915B-74E3C8B4007F}"/>
              </a:ext>
            </a:extLst>
          </p:cNvPr>
          <p:cNvSpPr>
            <a:spLocks noGrp="1"/>
          </p:cNvSpPr>
          <p:nvPr>
            <p:ph type="ftr" sz="quarter" idx="11"/>
          </p:nvPr>
        </p:nvSpPr>
        <p:spPr>
          <a:xfrm>
            <a:off x="4038600" y="6356350"/>
            <a:ext cx="4114800" cy="365125"/>
          </a:xfrm>
          <a:prstGeom prst="rect">
            <a:avLst/>
          </a:prstGeom>
        </p:spPr>
        <p:txBody>
          <a:bodyPr/>
          <a:lstStyle>
            <a:lvl1pPr>
              <a:defRPr>
                <a:solidFill>
                  <a:srgbClr val="009193"/>
                </a:solidFill>
              </a:defRPr>
            </a:lvl1pPr>
          </a:lstStyle>
          <a:p>
            <a:endParaRPr lang="en-US"/>
          </a:p>
        </p:txBody>
      </p:sp>
      <p:sp>
        <p:nvSpPr>
          <p:cNvPr id="17" name="Slide Number Placeholder 5">
            <a:extLst>
              <a:ext uri="{FF2B5EF4-FFF2-40B4-BE49-F238E27FC236}">
                <a16:creationId xmlns:a16="http://schemas.microsoft.com/office/drawing/2014/main" id="{75DD7BCF-9CC2-9B90-0355-5D1A85A73FA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9193"/>
                </a:solidFill>
              </a:defRPr>
            </a:lvl1pPr>
          </a:lstStyle>
          <a:p>
            <a:fld id="{4C9A67BC-DD03-FF45-A387-D007E712BE67}" type="slidenum">
              <a:rPr lang="en-US" smtClean="0"/>
              <a:pPr/>
              <a:t>‹Nº›</a:t>
            </a:fld>
            <a:endParaRPr lang="en-US"/>
          </a:p>
        </p:txBody>
      </p:sp>
    </p:spTree>
    <p:extLst>
      <p:ext uri="{BB962C8B-B14F-4D97-AF65-F5344CB8AC3E}">
        <p14:creationId xmlns:p14="http://schemas.microsoft.com/office/powerpoint/2010/main" val="1861615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E891626-B5B4-2C88-AE25-F2123CE54788}"/>
              </a:ext>
            </a:extLst>
          </p:cNvPr>
          <p:cNvSpPr>
            <a:spLocks noGrp="1"/>
          </p:cNvSpPr>
          <p:nvPr>
            <p:ph type="title" hasCustomPrompt="1"/>
          </p:nvPr>
        </p:nvSpPr>
        <p:spPr>
          <a:xfrm>
            <a:off x="838200" y="148373"/>
            <a:ext cx="9798114" cy="1325563"/>
          </a:xfrm>
        </p:spPr>
        <p:txBody>
          <a:bodyPr>
            <a:normAutofit/>
          </a:bodyPr>
          <a:lstStyle>
            <a:lvl1pPr>
              <a:defRPr sz="4000" b="1">
                <a:solidFill>
                  <a:schemeClr val="accent1"/>
                </a:solidFill>
                <a:latin typeface="Tw Cen MT" panose="020B0602020104020603" pitchFamily="34" charset="0"/>
              </a:defRPr>
            </a:lvl1pPr>
          </a:lstStyle>
          <a:p>
            <a:r>
              <a:rPr lang="en-US"/>
              <a:t>TITLE…</a:t>
            </a:r>
          </a:p>
        </p:txBody>
      </p:sp>
      <p:sp>
        <p:nvSpPr>
          <p:cNvPr id="10" name="Content Placeholder 2">
            <a:extLst>
              <a:ext uri="{FF2B5EF4-FFF2-40B4-BE49-F238E27FC236}">
                <a16:creationId xmlns:a16="http://schemas.microsoft.com/office/drawing/2014/main" id="{551C6435-F65D-F48F-F83E-714453ACC7EB}"/>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3">
            <a:extLst>
              <a:ext uri="{FF2B5EF4-FFF2-40B4-BE49-F238E27FC236}">
                <a16:creationId xmlns:a16="http://schemas.microsoft.com/office/drawing/2014/main" id="{1AF1ED15-D78C-3100-631E-237B97DCE921}"/>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C5FC96DF-513F-5E44-9E83-2557597DE907}" type="datetimeFigureOut">
              <a:rPr lang="en-US" smtClean="0"/>
              <a:pPr/>
              <a:t>10/22/2022</a:t>
            </a:fld>
            <a:endParaRPr lang="en-US"/>
          </a:p>
        </p:txBody>
      </p:sp>
      <p:sp>
        <p:nvSpPr>
          <p:cNvPr id="15" name="Footer Placeholder 4">
            <a:extLst>
              <a:ext uri="{FF2B5EF4-FFF2-40B4-BE49-F238E27FC236}">
                <a16:creationId xmlns:a16="http://schemas.microsoft.com/office/drawing/2014/main" id="{6E4EBCE2-FFCB-5B64-00EE-C0513FEAF425}"/>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a:p>
        </p:txBody>
      </p:sp>
      <p:sp>
        <p:nvSpPr>
          <p:cNvPr id="16" name="Slide Number Placeholder 5">
            <a:extLst>
              <a:ext uri="{FF2B5EF4-FFF2-40B4-BE49-F238E27FC236}">
                <a16:creationId xmlns:a16="http://schemas.microsoft.com/office/drawing/2014/main" id="{964DEF3E-9B1C-1E86-408F-8BC5DBD40E08}"/>
              </a:ext>
            </a:extLst>
          </p:cNvPr>
          <p:cNvSpPr>
            <a:spLocks noGrp="1"/>
          </p:cNvSpPr>
          <p:nvPr>
            <p:ph type="sldNum" sz="quarter" idx="12"/>
          </p:nvPr>
        </p:nvSpPr>
        <p:spPr>
          <a:xfrm>
            <a:off x="8610600" y="6356350"/>
            <a:ext cx="2743200" cy="365125"/>
          </a:xfrm>
          <a:prstGeom prst="rect">
            <a:avLst/>
          </a:prstGeom>
        </p:spPr>
        <p:txBody>
          <a:bodyPr/>
          <a:lstStyle/>
          <a:p>
            <a:fld id="{4C9A67BC-DD03-FF45-A387-D007E712BE67}" type="slidenum">
              <a:rPr lang="en-US" smtClean="0"/>
              <a:t>‹Nº›</a:t>
            </a:fld>
            <a:endParaRPr lang="en-US"/>
          </a:p>
        </p:txBody>
      </p:sp>
    </p:spTree>
    <p:extLst>
      <p:ext uri="{BB962C8B-B14F-4D97-AF65-F5344CB8AC3E}">
        <p14:creationId xmlns:p14="http://schemas.microsoft.com/office/powerpoint/2010/main" val="3166135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E5A6E-AB09-46B5-90C9-B5434B8D6B0D}"/>
              </a:ext>
            </a:extLst>
          </p:cNvPr>
          <p:cNvSpPr>
            <a:spLocks noGrp="1"/>
          </p:cNvSpPr>
          <p:nvPr>
            <p:ph type="title" hasCustomPrompt="1"/>
          </p:nvPr>
        </p:nvSpPr>
        <p:spPr>
          <a:xfrm>
            <a:off x="112615" y="240307"/>
            <a:ext cx="10515600" cy="1325563"/>
          </a:xfrm>
        </p:spPr>
        <p:txBody>
          <a:bodyPr/>
          <a:lstStyle>
            <a:lvl1pPr>
              <a:defRPr>
                <a:solidFill>
                  <a:schemeClr val="accent1"/>
                </a:solidFill>
                <a:latin typeface="Tw Cen MT" panose="020B0602020104020603" pitchFamily="34" charset="0"/>
              </a:defRPr>
            </a:lvl1pPr>
          </a:lstStyle>
          <a:p>
            <a:r>
              <a:rPr lang="en-US"/>
              <a:t>TITLE…</a:t>
            </a:r>
            <a:endParaRPr lang="en-GB"/>
          </a:p>
        </p:txBody>
      </p:sp>
      <p:sp>
        <p:nvSpPr>
          <p:cNvPr id="3" name="Date Placeholder 2">
            <a:extLst>
              <a:ext uri="{FF2B5EF4-FFF2-40B4-BE49-F238E27FC236}">
                <a16:creationId xmlns:a16="http://schemas.microsoft.com/office/drawing/2014/main" id="{118CF4B5-D781-420A-9FE4-77F957207190}"/>
              </a:ext>
            </a:extLst>
          </p:cNvPr>
          <p:cNvSpPr>
            <a:spLocks noGrp="1"/>
          </p:cNvSpPr>
          <p:nvPr>
            <p:ph type="dt" sz="half" idx="10"/>
          </p:nvPr>
        </p:nvSpPr>
        <p:spPr/>
        <p:txBody>
          <a:bodyPr/>
          <a:lstStyle/>
          <a:p>
            <a:fld id="{C5FC96DF-513F-5E44-9E83-2557597DE907}" type="datetimeFigureOut">
              <a:rPr lang="en-US" smtClean="0"/>
              <a:t>10/22/2022</a:t>
            </a:fld>
            <a:endParaRPr lang="en-US"/>
          </a:p>
        </p:txBody>
      </p:sp>
      <p:sp>
        <p:nvSpPr>
          <p:cNvPr id="4" name="Footer Placeholder 3">
            <a:extLst>
              <a:ext uri="{FF2B5EF4-FFF2-40B4-BE49-F238E27FC236}">
                <a16:creationId xmlns:a16="http://schemas.microsoft.com/office/drawing/2014/main" id="{CF018388-3E4F-4CD5-A7FF-ECA8F4C65D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A76298-BBA0-4815-AED8-AE104DDD98F9}"/>
              </a:ext>
            </a:extLst>
          </p:cNvPr>
          <p:cNvSpPr>
            <a:spLocks noGrp="1"/>
          </p:cNvSpPr>
          <p:nvPr>
            <p:ph type="sldNum" sz="quarter" idx="12"/>
          </p:nvPr>
        </p:nvSpPr>
        <p:spPr/>
        <p:txBody>
          <a:bodyPr/>
          <a:lstStyle/>
          <a:p>
            <a:fld id="{4C9A67BC-DD03-FF45-A387-D007E712BE67}" type="slidenum">
              <a:rPr lang="en-US" smtClean="0"/>
              <a:t>‹Nº›</a:t>
            </a:fld>
            <a:endParaRPr lang="en-US"/>
          </a:p>
        </p:txBody>
      </p:sp>
    </p:spTree>
    <p:extLst>
      <p:ext uri="{BB962C8B-B14F-4D97-AF65-F5344CB8AC3E}">
        <p14:creationId xmlns:p14="http://schemas.microsoft.com/office/powerpoint/2010/main" val="218771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2" name="Picture 11" descr="Text&#10;&#10;Description automatically generated">
            <a:extLst>
              <a:ext uri="{FF2B5EF4-FFF2-40B4-BE49-F238E27FC236}">
                <a16:creationId xmlns:a16="http://schemas.microsoft.com/office/drawing/2014/main" id="{792E5C71-3B66-E24E-9046-DD3BBDFB4373}"/>
              </a:ext>
            </a:extLst>
          </p:cNvPr>
          <p:cNvPicPr>
            <a:picLocks noChangeAspect="1"/>
          </p:cNvPicPr>
          <p:nvPr userDrawn="1"/>
        </p:nvPicPr>
        <p:blipFill>
          <a:blip r:embed="rId2"/>
          <a:stretch>
            <a:fillRect/>
          </a:stretch>
        </p:blipFill>
        <p:spPr>
          <a:xfrm>
            <a:off x="10979133" y="-61006"/>
            <a:ext cx="1240050" cy="1183254"/>
          </a:xfrm>
          <a:prstGeom prst="rect">
            <a:avLst/>
          </a:prstGeom>
        </p:spPr>
      </p:pic>
      <p:pic>
        <p:nvPicPr>
          <p:cNvPr id="9" name="Picture 8" descr="Shape&#10;&#10;Description automatically generated with medium confidence">
            <a:extLst>
              <a:ext uri="{FF2B5EF4-FFF2-40B4-BE49-F238E27FC236}">
                <a16:creationId xmlns:a16="http://schemas.microsoft.com/office/drawing/2014/main" id="{51546E3B-D822-A8E4-145F-E2B2F2F783A8}"/>
              </a:ext>
            </a:extLst>
          </p:cNvPr>
          <p:cNvPicPr>
            <a:picLocks noChangeAspect="1"/>
          </p:cNvPicPr>
          <p:nvPr userDrawn="1"/>
        </p:nvPicPr>
        <p:blipFill>
          <a:blip r:embed="rId3"/>
          <a:stretch>
            <a:fillRect/>
          </a:stretch>
        </p:blipFill>
        <p:spPr>
          <a:xfrm>
            <a:off x="-3297" y="0"/>
            <a:ext cx="12192000" cy="6858000"/>
          </a:xfrm>
          <a:prstGeom prst="rect">
            <a:avLst/>
          </a:prstGeom>
        </p:spPr>
      </p:pic>
      <p:sp>
        <p:nvSpPr>
          <p:cNvPr id="10" name="Title 1">
            <a:extLst>
              <a:ext uri="{FF2B5EF4-FFF2-40B4-BE49-F238E27FC236}">
                <a16:creationId xmlns:a16="http://schemas.microsoft.com/office/drawing/2014/main" id="{A0CB11FD-6C43-E3C7-A027-B66E9DA76168}"/>
              </a:ext>
            </a:extLst>
          </p:cNvPr>
          <p:cNvSpPr>
            <a:spLocks noGrp="1"/>
          </p:cNvSpPr>
          <p:nvPr>
            <p:ph type="title" hasCustomPrompt="1"/>
          </p:nvPr>
        </p:nvSpPr>
        <p:spPr>
          <a:xfrm>
            <a:off x="2053575" y="136525"/>
            <a:ext cx="9798114" cy="1325563"/>
          </a:xfrm>
        </p:spPr>
        <p:txBody>
          <a:bodyPr>
            <a:normAutofit/>
          </a:bodyPr>
          <a:lstStyle>
            <a:lvl1pPr>
              <a:defRPr sz="4000" b="1">
                <a:solidFill>
                  <a:schemeClr val="accent1"/>
                </a:solidFill>
                <a:latin typeface="Tw Cen MT" panose="020B0602020104020603" pitchFamily="34" charset="0"/>
              </a:defRPr>
            </a:lvl1pPr>
          </a:lstStyle>
          <a:p>
            <a:r>
              <a:rPr lang="en-US"/>
              <a:t>TITLE…</a:t>
            </a:r>
          </a:p>
        </p:txBody>
      </p:sp>
      <p:sp>
        <p:nvSpPr>
          <p:cNvPr id="14" name="Content Placeholder 2">
            <a:extLst>
              <a:ext uri="{FF2B5EF4-FFF2-40B4-BE49-F238E27FC236}">
                <a16:creationId xmlns:a16="http://schemas.microsoft.com/office/drawing/2014/main" id="{2D184864-52C3-2D4D-E324-C57694434985}"/>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3">
            <a:extLst>
              <a:ext uri="{FF2B5EF4-FFF2-40B4-BE49-F238E27FC236}">
                <a16:creationId xmlns:a16="http://schemas.microsoft.com/office/drawing/2014/main" id="{8B3E3DC9-1FC2-2659-318D-FB3AAC9260E9}"/>
              </a:ext>
            </a:extLst>
          </p:cNvPr>
          <p:cNvSpPr>
            <a:spLocks noGrp="1"/>
          </p:cNvSpPr>
          <p:nvPr>
            <p:ph type="dt" sz="half" idx="10"/>
          </p:nvPr>
        </p:nvSpPr>
        <p:spPr>
          <a:xfrm>
            <a:off x="838200" y="6356350"/>
            <a:ext cx="2743200" cy="365125"/>
          </a:xfrm>
          <a:prstGeom prst="rect">
            <a:avLst/>
          </a:prstGeom>
        </p:spPr>
        <p:txBody>
          <a:bodyPr/>
          <a:lstStyle>
            <a:lvl1pPr>
              <a:defRPr>
                <a:solidFill>
                  <a:srgbClr val="009193"/>
                </a:solidFill>
              </a:defRPr>
            </a:lvl1pPr>
          </a:lstStyle>
          <a:p>
            <a:fld id="{C5FC96DF-513F-5E44-9E83-2557597DE907}" type="datetimeFigureOut">
              <a:rPr lang="en-US" smtClean="0"/>
              <a:pPr/>
              <a:t>10/22/2022</a:t>
            </a:fld>
            <a:endParaRPr lang="en-US"/>
          </a:p>
        </p:txBody>
      </p:sp>
      <p:sp>
        <p:nvSpPr>
          <p:cNvPr id="16" name="Footer Placeholder 4">
            <a:extLst>
              <a:ext uri="{FF2B5EF4-FFF2-40B4-BE49-F238E27FC236}">
                <a16:creationId xmlns:a16="http://schemas.microsoft.com/office/drawing/2014/main" id="{AD2A081F-0F9B-2803-DE5C-9CEC67FD54D3}"/>
              </a:ext>
            </a:extLst>
          </p:cNvPr>
          <p:cNvSpPr>
            <a:spLocks noGrp="1"/>
          </p:cNvSpPr>
          <p:nvPr>
            <p:ph type="ftr" sz="quarter" idx="11"/>
          </p:nvPr>
        </p:nvSpPr>
        <p:spPr>
          <a:xfrm>
            <a:off x="4038600" y="6356350"/>
            <a:ext cx="4114800" cy="365125"/>
          </a:xfrm>
          <a:prstGeom prst="rect">
            <a:avLst/>
          </a:prstGeom>
        </p:spPr>
        <p:txBody>
          <a:bodyPr/>
          <a:lstStyle>
            <a:lvl1pPr>
              <a:defRPr>
                <a:solidFill>
                  <a:srgbClr val="009193"/>
                </a:solidFill>
              </a:defRPr>
            </a:lvl1pPr>
          </a:lstStyle>
          <a:p>
            <a:endParaRPr lang="en-US"/>
          </a:p>
        </p:txBody>
      </p:sp>
      <p:sp>
        <p:nvSpPr>
          <p:cNvPr id="17" name="Slide Number Placeholder 5">
            <a:extLst>
              <a:ext uri="{FF2B5EF4-FFF2-40B4-BE49-F238E27FC236}">
                <a16:creationId xmlns:a16="http://schemas.microsoft.com/office/drawing/2014/main" id="{06D1BC84-9C53-3829-6C1D-F65E781DA6AE}"/>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9193"/>
                </a:solidFill>
              </a:defRPr>
            </a:lvl1pPr>
          </a:lstStyle>
          <a:p>
            <a:fld id="{4C9A67BC-DD03-FF45-A387-D007E712BE67}" type="slidenum">
              <a:rPr lang="en-US" smtClean="0"/>
              <a:pPr/>
              <a:t>‹Nº›</a:t>
            </a:fld>
            <a:endParaRPr lang="en-US"/>
          </a:p>
        </p:txBody>
      </p:sp>
    </p:spTree>
    <p:extLst>
      <p:ext uri="{BB962C8B-B14F-4D97-AF65-F5344CB8AC3E}">
        <p14:creationId xmlns:p14="http://schemas.microsoft.com/office/powerpoint/2010/main" val="2943033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0" name="Picture 9" descr="Text&#10;&#10;Description automatically generated">
            <a:extLst>
              <a:ext uri="{FF2B5EF4-FFF2-40B4-BE49-F238E27FC236}">
                <a16:creationId xmlns:a16="http://schemas.microsoft.com/office/drawing/2014/main" id="{08A46273-E24F-EF4A-BE12-A0343F8ABC7A}"/>
              </a:ext>
            </a:extLst>
          </p:cNvPr>
          <p:cNvPicPr>
            <a:picLocks noChangeAspect="1"/>
          </p:cNvPicPr>
          <p:nvPr userDrawn="1"/>
        </p:nvPicPr>
        <p:blipFill>
          <a:blip r:embed="rId2"/>
          <a:stretch>
            <a:fillRect/>
          </a:stretch>
        </p:blipFill>
        <p:spPr>
          <a:xfrm>
            <a:off x="10678964" y="-58982"/>
            <a:ext cx="1389190" cy="1325563"/>
          </a:xfrm>
          <a:prstGeom prst="rect">
            <a:avLst/>
          </a:prstGeom>
        </p:spPr>
      </p:pic>
      <p:pic>
        <p:nvPicPr>
          <p:cNvPr id="13" name="Picture 12" descr="Shape&#10;&#10;Description automatically generated with medium confidence">
            <a:extLst>
              <a:ext uri="{FF2B5EF4-FFF2-40B4-BE49-F238E27FC236}">
                <a16:creationId xmlns:a16="http://schemas.microsoft.com/office/drawing/2014/main" id="{239E24BF-7F41-8AB8-B1C8-C0C2F403E8F0}"/>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4" name="Title 1">
            <a:extLst>
              <a:ext uri="{FF2B5EF4-FFF2-40B4-BE49-F238E27FC236}">
                <a16:creationId xmlns:a16="http://schemas.microsoft.com/office/drawing/2014/main" id="{BAEE97D0-A561-8471-514C-B1E02B8DDD37}"/>
              </a:ext>
            </a:extLst>
          </p:cNvPr>
          <p:cNvSpPr>
            <a:spLocks noGrp="1"/>
          </p:cNvSpPr>
          <p:nvPr>
            <p:ph type="title" hasCustomPrompt="1"/>
          </p:nvPr>
        </p:nvSpPr>
        <p:spPr>
          <a:xfrm>
            <a:off x="1995792" y="18255"/>
            <a:ext cx="6157608" cy="1325563"/>
          </a:xfrm>
        </p:spPr>
        <p:txBody>
          <a:bodyPr/>
          <a:lstStyle>
            <a:lvl1pPr>
              <a:defRPr b="1">
                <a:solidFill>
                  <a:schemeClr val="accent1"/>
                </a:solidFill>
                <a:latin typeface="Tw Cen MT" panose="020B0602020104020603" pitchFamily="34" charset="0"/>
              </a:defRPr>
            </a:lvl1pPr>
          </a:lstStyle>
          <a:p>
            <a:r>
              <a:rPr lang="en-US"/>
              <a:t>TITLE…</a:t>
            </a:r>
          </a:p>
        </p:txBody>
      </p:sp>
      <p:sp>
        <p:nvSpPr>
          <p:cNvPr id="15" name="Content Placeholder 2">
            <a:extLst>
              <a:ext uri="{FF2B5EF4-FFF2-40B4-BE49-F238E27FC236}">
                <a16:creationId xmlns:a16="http://schemas.microsoft.com/office/drawing/2014/main" id="{74B6ECFC-8B35-4E5F-2309-DD42995BC3B9}"/>
              </a:ext>
            </a:extLst>
          </p:cNvPr>
          <p:cNvSpPr>
            <a:spLocks noGrp="1"/>
          </p:cNvSpPr>
          <p:nvPr>
            <p:ph sz="half" idx="1" hasCustomPrompt="1"/>
          </p:nvPr>
        </p:nvSpPr>
        <p:spPr>
          <a:xfrm>
            <a:off x="838200" y="1825625"/>
            <a:ext cx="5181600" cy="4351338"/>
          </a:xfrm>
          <a:prstGeom prst="rect">
            <a:avLst/>
          </a:prstGeom>
        </p:spPr>
        <p:txBody>
          <a:bodyPr/>
          <a:lstStyle>
            <a:lvl5pPr>
              <a:defRPr/>
            </a:lvl5pPr>
          </a:lstStyle>
          <a:p>
            <a:pPr lvl="0"/>
            <a:r>
              <a:rPr lang="en-US"/>
              <a:t>Subtitle</a:t>
            </a:r>
          </a:p>
          <a:p>
            <a:pPr lvl="1"/>
            <a:r>
              <a:rPr lang="en-US"/>
              <a:t>Second level</a:t>
            </a:r>
          </a:p>
          <a:p>
            <a:pPr lvl="2"/>
            <a:r>
              <a:rPr lang="en-US"/>
              <a:t>Third level</a:t>
            </a:r>
          </a:p>
          <a:p>
            <a:pPr lvl="3"/>
            <a:r>
              <a:rPr lang="en-US"/>
              <a:t>Fourth level</a:t>
            </a:r>
          </a:p>
          <a:p>
            <a:pPr lvl="4"/>
            <a:r>
              <a:rPr lang="en-US"/>
              <a:t>Fifth </a:t>
            </a:r>
            <a:r>
              <a:rPr lang="en-US" err="1"/>
              <a:t>leveldhfsjhgsd</a:t>
            </a:r>
            <a:endParaRPr lang="en-US"/>
          </a:p>
        </p:txBody>
      </p:sp>
      <p:sp>
        <p:nvSpPr>
          <p:cNvPr id="16" name="Content Placeholder 3">
            <a:extLst>
              <a:ext uri="{FF2B5EF4-FFF2-40B4-BE49-F238E27FC236}">
                <a16:creationId xmlns:a16="http://schemas.microsoft.com/office/drawing/2014/main" id="{34FA5864-3182-B85B-2C46-C9524D07FB1E}"/>
              </a:ext>
            </a:extLst>
          </p:cNvPr>
          <p:cNvSpPr>
            <a:spLocks noGrp="1"/>
          </p:cNvSpPr>
          <p:nvPr>
            <p:ph sz="half" idx="2" hasCustomPrompt="1"/>
          </p:nvPr>
        </p:nvSpPr>
        <p:spPr>
          <a:xfrm>
            <a:off x="6172200" y="1825625"/>
            <a:ext cx="5181600" cy="4351338"/>
          </a:xfrm>
          <a:prstGeom prst="rect">
            <a:avLst/>
          </a:prstGeom>
        </p:spPr>
        <p:txBody>
          <a:bodyPr/>
          <a:lstStyle/>
          <a:p>
            <a:pPr lvl="0"/>
            <a:r>
              <a:rPr lang="en-US"/>
              <a:t>Subtitle</a:t>
            </a:r>
          </a:p>
          <a:p>
            <a:pPr lvl="1"/>
            <a:r>
              <a:rPr lang="en-US"/>
              <a:t>Second level</a:t>
            </a:r>
          </a:p>
          <a:p>
            <a:pPr lvl="2"/>
            <a:r>
              <a:rPr lang="en-US"/>
              <a:t>Third level</a:t>
            </a:r>
          </a:p>
          <a:p>
            <a:pPr lvl="3"/>
            <a:r>
              <a:rPr lang="en-US"/>
              <a:t>Fourth level</a:t>
            </a:r>
          </a:p>
          <a:p>
            <a:pPr lvl="4"/>
            <a:r>
              <a:rPr lang="en-US"/>
              <a:t>Fifth level</a:t>
            </a:r>
          </a:p>
        </p:txBody>
      </p:sp>
      <p:sp>
        <p:nvSpPr>
          <p:cNvPr id="17" name="Date Placeholder 4">
            <a:extLst>
              <a:ext uri="{FF2B5EF4-FFF2-40B4-BE49-F238E27FC236}">
                <a16:creationId xmlns:a16="http://schemas.microsoft.com/office/drawing/2014/main" id="{90F327E8-5A26-B7BF-2E3B-4C231CB11BFC}"/>
              </a:ext>
            </a:extLst>
          </p:cNvPr>
          <p:cNvSpPr>
            <a:spLocks noGrp="1"/>
          </p:cNvSpPr>
          <p:nvPr>
            <p:ph type="dt" sz="half" idx="10"/>
          </p:nvPr>
        </p:nvSpPr>
        <p:spPr>
          <a:xfrm>
            <a:off x="838200" y="6356350"/>
            <a:ext cx="2743200" cy="365125"/>
          </a:xfrm>
          <a:prstGeom prst="rect">
            <a:avLst/>
          </a:prstGeom>
        </p:spPr>
        <p:txBody>
          <a:bodyPr/>
          <a:lstStyle>
            <a:lvl1pPr>
              <a:defRPr>
                <a:solidFill>
                  <a:srgbClr val="009193"/>
                </a:solidFill>
              </a:defRPr>
            </a:lvl1pPr>
          </a:lstStyle>
          <a:p>
            <a:fld id="{C5FC96DF-513F-5E44-9E83-2557597DE907}" type="datetimeFigureOut">
              <a:rPr lang="en-US" smtClean="0"/>
              <a:pPr/>
              <a:t>10/22/2022</a:t>
            </a:fld>
            <a:endParaRPr lang="en-US"/>
          </a:p>
        </p:txBody>
      </p:sp>
      <p:sp>
        <p:nvSpPr>
          <p:cNvPr id="18" name="Footer Placeholder 5">
            <a:extLst>
              <a:ext uri="{FF2B5EF4-FFF2-40B4-BE49-F238E27FC236}">
                <a16:creationId xmlns:a16="http://schemas.microsoft.com/office/drawing/2014/main" id="{E7A6C22C-2608-5811-9F30-7205C05FBF04}"/>
              </a:ext>
            </a:extLst>
          </p:cNvPr>
          <p:cNvSpPr>
            <a:spLocks noGrp="1"/>
          </p:cNvSpPr>
          <p:nvPr>
            <p:ph type="ftr" sz="quarter" idx="11"/>
          </p:nvPr>
        </p:nvSpPr>
        <p:spPr>
          <a:xfrm>
            <a:off x="4038600" y="6356350"/>
            <a:ext cx="4114800" cy="365125"/>
          </a:xfrm>
          <a:prstGeom prst="rect">
            <a:avLst/>
          </a:prstGeom>
        </p:spPr>
        <p:txBody>
          <a:bodyPr/>
          <a:lstStyle>
            <a:lvl1pPr>
              <a:defRPr>
                <a:solidFill>
                  <a:srgbClr val="009193"/>
                </a:solidFill>
              </a:defRPr>
            </a:lvl1pPr>
          </a:lstStyle>
          <a:p>
            <a:endParaRPr lang="en-US"/>
          </a:p>
        </p:txBody>
      </p:sp>
      <p:sp>
        <p:nvSpPr>
          <p:cNvPr id="19" name="Slide Number Placeholder 6">
            <a:extLst>
              <a:ext uri="{FF2B5EF4-FFF2-40B4-BE49-F238E27FC236}">
                <a16:creationId xmlns:a16="http://schemas.microsoft.com/office/drawing/2014/main" id="{190F79EE-F108-52BB-A691-A9FD2969B30A}"/>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9193"/>
                </a:solidFill>
              </a:defRPr>
            </a:lvl1pPr>
          </a:lstStyle>
          <a:p>
            <a:fld id="{4C9A67BC-DD03-FF45-A387-D007E712BE67}" type="slidenum">
              <a:rPr lang="en-US" smtClean="0"/>
              <a:pPr/>
              <a:t>‹Nº›</a:t>
            </a:fld>
            <a:endParaRPr lang="en-US"/>
          </a:p>
        </p:txBody>
      </p:sp>
    </p:spTree>
    <p:extLst>
      <p:ext uri="{BB962C8B-B14F-4D97-AF65-F5344CB8AC3E}">
        <p14:creationId xmlns:p14="http://schemas.microsoft.com/office/powerpoint/2010/main" val="2484179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16F326-490A-5841-8742-5FB15826DA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TITLE</a:t>
            </a:r>
          </a:p>
        </p:txBody>
      </p:sp>
      <p:sp>
        <p:nvSpPr>
          <p:cNvPr id="3" name="Text Placeholder 2">
            <a:extLst>
              <a:ext uri="{FF2B5EF4-FFF2-40B4-BE49-F238E27FC236}">
                <a16:creationId xmlns:a16="http://schemas.microsoft.com/office/drawing/2014/main" id="{D985933D-6CD3-A14F-A0A7-D4663CEBD4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Subtitle</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C07E6E-57AE-EA4C-967E-119F5AA376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FC96DF-513F-5E44-9E83-2557597DE907}" type="datetimeFigureOut">
              <a:rPr lang="en-US" smtClean="0"/>
              <a:t>10/22/2022</a:t>
            </a:fld>
            <a:endParaRPr lang="en-US"/>
          </a:p>
        </p:txBody>
      </p:sp>
      <p:sp>
        <p:nvSpPr>
          <p:cNvPr id="5" name="Footer Placeholder 4">
            <a:extLst>
              <a:ext uri="{FF2B5EF4-FFF2-40B4-BE49-F238E27FC236}">
                <a16:creationId xmlns:a16="http://schemas.microsoft.com/office/drawing/2014/main" id="{46DFEC00-6437-774F-AD44-A4F06042DD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39B6F4D-9188-9540-8287-CED16E2E3A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9A67BC-DD03-FF45-A387-D007E712BE67}" type="slidenum">
              <a:rPr lang="en-US" smtClean="0"/>
              <a:t>‹Nº›</a:t>
            </a:fld>
            <a:endParaRPr lang="en-US"/>
          </a:p>
        </p:txBody>
      </p:sp>
      <p:pic>
        <p:nvPicPr>
          <p:cNvPr id="9" name="Picture 8" descr="A picture containing shape&#10;&#10;Description automatically generated">
            <a:extLst>
              <a:ext uri="{FF2B5EF4-FFF2-40B4-BE49-F238E27FC236}">
                <a16:creationId xmlns:a16="http://schemas.microsoft.com/office/drawing/2014/main" id="{F1939CBE-BB3F-365E-79FA-1205BFC4A572}"/>
              </a:ext>
            </a:extLst>
          </p:cNvPr>
          <p:cNvPicPr>
            <a:picLocks noChangeAspect="1"/>
          </p:cNvPicPr>
          <p:nvPr userDrawn="1"/>
        </p:nvPicPr>
        <p:blipFill>
          <a:blip r:embed="rId18"/>
          <a:stretch>
            <a:fillRect/>
          </a:stretch>
        </p:blipFill>
        <p:spPr>
          <a:xfrm>
            <a:off x="0" y="857"/>
            <a:ext cx="12190476" cy="6857143"/>
          </a:xfrm>
          <a:prstGeom prst="rect">
            <a:avLst/>
          </a:prstGeom>
        </p:spPr>
      </p:pic>
    </p:spTree>
    <p:extLst>
      <p:ext uri="{BB962C8B-B14F-4D97-AF65-F5344CB8AC3E}">
        <p14:creationId xmlns:p14="http://schemas.microsoft.com/office/powerpoint/2010/main" val="4154724525"/>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67" r:id="rId3"/>
    <p:sldLayoutId id="2147483661" r:id="rId4"/>
    <p:sldLayoutId id="2147483651" r:id="rId5"/>
    <p:sldLayoutId id="2147483666" r:id="rId6"/>
    <p:sldLayoutId id="2147483660" r:id="rId7"/>
    <p:sldLayoutId id="2147483650" r:id="rId8"/>
    <p:sldLayoutId id="2147483652" r:id="rId9"/>
    <p:sldLayoutId id="2147483662" r:id="rId10"/>
    <p:sldLayoutId id="2147483663" r:id="rId11"/>
    <p:sldLayoutId id="2147483664" r:id="rId12"/>
    <p:sldLayoutId id="2147483656" r:id="rId13"/>
    <p:sldLayoutId id="2147483659" r:id="rId14"/>
    <p:sldLayoutId id="2147483668" r:id="rId15"/>
    <p:sldLayoutId id="2147483669" r:id="rId16"/>
  </p:sldLayoutIdLst>
  <p:txStyles>
    <p:titleStyle>
      <a:lvl1pPr algn="l" defTabSz="914400" rtl="0" eaLnBrk="1" latinLnBrk="0" hangingPunct="1">
        <a:lnSpc>
          <a:spcPct val="90000"/>
        </a:lnSpc>
        <a:spcBef>
          <a:spcPct val="0"/>
        </a:spcBef>
        <a:buNone/>
        <a:defRPr sz="4400" b="1" kern="1200">
          <a:solidFill>
            <a:srgbClr val="00919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hyperlink" Target="https://www.desarrollosocialyfamilia.gob.cl/informacion-social/informes-de-desarrollo-social" TargetMode="External"/><Relationship Id="rId4" Type="http://schemas.openxmlformats.org/officeDocument/2006/relationships/hyperlink" Target="https://datasocial.ministeriodesarrollosocial.gob.cl/programas/dimensiones" TargetMode="External"/><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2036F9D8-898B-3581-2DA8-255D3333CBFD}"/>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4C9A67BC-DD03-FF45-A387-D007E712BE67}" type="slidenum">
              <a:rPr lang="en-US" smtClean="0">
                <a:solidFill>
                  <a:srgbClr val="009193"/>
                </a:solidFill>
              </a:rPr>
              <a:pPr/>
              <a:t>1</a:t>
            </a:fld>
            <a:endParaRPr lang="en-US">
              <a:solidFill>
                <a:srgbClr val="009193"/>
              </a:solidFill>
            </a:endParaRPr>
          </a:p>
        </p:txBody>
      </p:sp>
      <p:sp>
        <p:nvSpPr>
          <p:cNvPr id="5" name="Title 1">
            <a:extLst>
              <a:ext uri="{FF2B5EF4-FFF2-40B4-BE49-F238E27FC236}">
                <a16:creationId xmlns:a16="http://schemas.microsoft.com/office/drawing/2014/main" id="{8A22EF68-1E92-E879-5D13-B3BC570265EA}"/>
              </a:ext>
            </a:extLst>
          </p:cNvPr>
          <p:cNvSpPr txBox="1">
            <a:spLocks/>
          </p:cNvSpPr>
          <p:nvPr/>
        </p:nvSpPr>
        <p:spPr>
          <a:xfrm>
            <a:off x="2460110" y="1828799"/>
            <a:ext cx="7271779" cy="2055339"/>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L" b="1" dirty="0">
                <a:solidFill>
                  <a:schemeClr val="accent1"/>
                </a:solidFill>
                <a:latin typeface="Tw Cen MT" panose="020B0602020104020603" pitchFamily="34" charset="0"/>
              </a:rPr>
              <a:t>PUBLIC PROGRAMS EVALUATION AND MONITORING SYSTEM: </a:t>
            </a:r>
            <a:r>
              <a:rPr lang="en-US" b="1" dirty="0">
                <a:solidFill>
                  <a:schemeClr val="accent1"/>
                </a:solidFill>
                <a:latin typeface="Tw Cen MT" panose="020B0602020104020603" pitchFamily="34" charset="0"/>
              </a:rPr>
              <a:t>WHY IT IS IMPORTANT TO EVALUATE </a:t>
            </a:r>
            <a:r>
              <a:rPr lang="es-CL" b="1" dirty="0">
                <a:solidFill>
                  <a:schemeClr val="accent1"/>
                </a:solidFill>
                <a:latin typeface="Tw Cen MT" panose="020B0602020104020603" pitchFamily="34" charset="0"/>
              </a:rPr>
              <a:t>  </a:t>
            </a:r>
          </a:p>
        </p:txBody>
      </p:sp>
      <p:sp>
        <p:nvSpPr>
          <p:cNvPr id="7" name="Subtitle 2">
            <a:extLst>
              <a:ext uri="{FF2B5EF4-FFF2-40B4-BE49-F238E27FC236}">
                <a16:creationId xmlns:a16="http://schemas.microsoft.com/office/drawing/2014/main" id="{26B3FB4D-51D4-E341-BD74-5099F470B4F9}"/>
              </a:ext>
            </a:extLst>
          </p:cNvPr>
          <p:cNvSpPr txBox="1">
            <a:spLocks/>
          </p:cNvSpPr>
          <p:nvPr/>
        </p:nvSpPr>
        <p:spPr>
          <a:xfrm>
            <a:off x="2376288" y="4279950"/>
            <a:ext cx="7439423" cy="1073447"/>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buFont typeface="Arial" panose="020B0604020202020204" pitchFamily="34" charset="0"/>
              <a:buNone/>
              <a:defRPr sz="1800" kern="1200">
                <a:solidFill>
                  <a:srgbClr val="1CADE4"/>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a:lstStyle>
          <a:p>
            <a:pPr algn="ctr"/>
            <a:r>
              <a:rPr lang="en-US" sz="4200" b="1" dirty="0">
                <a:solidFill>
                  <a:schemeClr val="bg1"/>
                </a:solidFill>
                <a:latin typeface="Tw Cen MT" panose="020B0602020104020603" pitchFamily="34" charset="0"/>
                <a:ea typeface="+mj-ea"/>
                <a:cs typeface="+mj-cs"/>
              </a:rPr>
              <a:t>Evaluating for decision-making purposes, the Chilean case</a:t>
            </a:r>
            <a:endParaRPr lang="es-CL" sz="4200" b="1" dirty="0">
              <a:solidFill>
                <a:schemeClr val="bg1"/>
              </a:solidFill>
              <a:latin typeface="Tw Cen MT" panose="020B0602020104020603" pitchFamily="34" charset="0"/>
              <a:ea typeface="+mj-ea"/>
              <a:cs typeface="+mj-cs"/>
            </a:endParaRPr>
          </a:p>
        </p:txBody>
      </p:sp>
    </p:spTree>
    <p:extLst>
      <p:ext uri="{BB962C8B-B14F-4D97-AF65-F5344CB8AC3E}">
        <p14:creationId xmlns:p14="http://schemas.microsoft.com/office/powerpoint/2010/main" val="1445906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03258177-892B-FA45-B376-13D91C3CB3A7}"/>
              </a:ext>
            </a:extLst>
          </p:cNvPr>
          <p:cNvSpPr>
            <a:spLocks noGrp="1"/>
          </p:cNvSpPr>
          <p:nvPr>
            <p:ph type="title"/>
          </p:nvPr>
        </p:nvSpPr>
        <p:spPr>
          <a:xfrm>
            <a:off x="1914444" y="1067664"/>
            <a:ext cx="9444855" cy="1069974"/>
          </a:xfrm>
        </p:spPr>
        <p:txBody>
          <a:bodyPr>
            <a:normAutofit fontScale="90000"/>
          </a:bodyPr>
          <a:lstStyle/>
          <a:p>
            <a:br>
              <a:rPr lang="es-CL" sz="3600" b="1" dirty="0">
                <a:solidFill>
                  <a:schemeClr val="accent5">
                    <a:lumMod val="50000"/>
                  </a:schemeClr>
                </a:solidFill>
                <a:latin typeface="Museo Slab 900" panose="02000000000000000000" pitchFamily="2" charset="77"/>
              </a:rPr>
            </a:br>
            <a:endParaRPr lang="es-CL" sz="3600" b="1" dirty="0">
              <a:solidFill>
                <a:schemeClr val="accent5">
                  <a:lumMod val="50000"/>
                </a:schemeClr>
              </a:solidFill>
              <a:latin typeface="Museo Slab 900" panose="02000000000000000000" pitchFamily="2" charset="77"/>
            </a:endParaRPr>
          </a:p>
        </p:txBody>
      </p:sp>
      <p:sp>
        <p:nvSpPr>
          <p:cNvPr id="6" name="Forma en L 5">
            <a:extLst>
              <a:ext uri="{FF2B5EF4-FFF2-40B4-BE49-F238E27FC236}">
                <a16:creationId xmlns:a16="http://schemas.microsoft.com/office/drawing/2014/main" id="{FC99EBFC-E394-E0DD-8A70-08F01777D81E}"/>
              </a:ext>
            </a:extLst>
          </p:cNvPr>
          <p:cNvSpPr/>
          <p:nvPr/>
        </p:nvSpPr>
        <p:spPr>
          <a:xfrm rot="13500000">
            <a:off x="4399768" y="3323832"/>
            <a:ext cx="458005" cy="458005"/>
          </a:xfrm>
          <a:prstGeom prst="corner">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CuadroTexto 6">
            <a:extLst>
              <a:ext uri="{FF2B5EF4-FFF2-40B4-BE49-F238E27FC236}">
                <a16:creationId xmlns:a16="http://schemas.microsoft.com/office/drawing/2014/main" id="{5403AE51-4576-1586-387F-3A6AB1796492}"/>
              </a:ext>
            </a:extLst>
          </p:cNvPr>
          <p:cNvSpPr txBox="1"/>
          <p:nvPr/>
        </p:nvSpPr>
        <p:spPr>
          <a:xfrm>
            <a:off x="5236051" y="2773312"/>
            <a:ext cx="4490562" cy="1754151"/>
          </a:xfrm>
          <a:prstGeom prst="rect">
            <a:avLst/>
          </a:prstGeom>
          <a:noFill/>
          <a:ln>
            <a:noFill/>
          </a:ln>
        </p:spPr>
        <p:txBody>
          <a:bodyPr wrap="square" rtlCol="0" anchor="ctr">
            <a:noAutofit/>
          </a:bodyPr>
          <a:lstStyle/>
          <a:p>
            <a:pPr algn="just"/>
            <a:r>
              <a:rPr lang="en-US" sz="2400" dirty="0">
                <a:solidFill>
                  <a:srgbClr val="002060"/>
                </a:solidFill>
              </a:rPr>
              <a:t>Contribute to improve the quality of public programs, giving information, executive and conclusive inputs for people involved in decision making.  </a:t>
            </a:r>
          </a:p>
        </p:txBody>
      </p:sp>
      <p:sp>
        <p:nvSpPr>
          <p:cNvPr id="8" name="Título 1">
            <a:extLst>
              <a:ext uri="{FF2B5EF4-FFF2-40B4-BE49-F238E27FC236}">
                <a16:creationId xmlns:a16="http://schemas.microsoft.com/office/drawing/2014/main" id="{517C3053-73BA-E85E-63F3-34328468A2D2}"/>
              </a:ext>
            </a:extLst>
          </p:cNvPr>
          <p:cNvSpPr txBox="1">
            <a:spLocks/>
          </p:cNvSpPr>
          <p:nvPr/>
        </p:nvSpPr>
        <p:spPr>
          <a:xfrm>
            <a:off x="1914444" y="2872296"/>
            <a:ext cx="2477315" cy="111340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lnSpc>
                <a:spcPct val="100000"/>
              </a:lnSpc>
            </a:pPr>
            <a:r>
              <a:rPr lang="es-ES" sz="2400" b="1" dirty="0">
                <a:solidFill>
                  <a:srgbClr val="002060"/>
                </a:solidFill>
                <a:latin typeface="+mn-lt"/>
                <a:ea typeface="+mn-ea"/>
                <a:cs typeface="+mn-cs"/>
              </a:rPr>
              <a:t>MAIN </a:t>
            </a:r>
          </a:p>
          <a:p>
            <a:pPr algn="ctr">
              <a:lnSpc>
                <a:spcPct val="100000"/>
              </a:lnSpc>
            </a:pPr>
            <a:r>
              <a:rPr lang="es-ES" sz="2400" b="1" dirty="0">
                <a:solidFill>
                  <a:srgbClr val="002060"/>
                </a:solidFill>
                <a:latin typeface="+mn-lt"/>
                <a:ea typeface="+mn-ea"/>
                <a:cs typeface="+mn-cs"/>
              </a:rPr>
              <a:t>OBJECTIVE </a:t>
            </a:r>
            <a:endParaRPr lang="es-CL" sz="2400" b="1" dirty="0">
              <a:solidFill>
                <a:srgbClr val="002060"/>
              </a:solidFill>
              <a:latin typeface="+mn-lt"/>
              <a:ea typeface="+mn-ea"/>
              <a:cs typeface="+mn-cs"/>
            </a:endParaRPr>
          </a:p>
        </p:txBody>
      </p:sp>
      <p:sp>
        <p:nvSpPr>
          <p:cNvPr id="2" name="Título 14">
            <a:extLst>
              <a:ext uri="{FF2B5EF4-FFF2-40B4-BE49-F238E27FC236}">
                <a16:creationId xmlns:a16="http://schemas.microsoft.com/office/drawing/2014/main" id="{928A6EF7-2009-DC57-369A-580D968BDC1F}"/>
              </a:ext>
            </a:extLst>
          </p:cNvPr>
          <p:cNvSpPr txBox="1">
            <a:spLocks/>
          </p:cNvSpPr>
          <p:nvPr/>
        </p:nvSpPr>
        <p:spPr>
          <a:xfrm>
            <a:off x="394309" y="1067664"/>
            <a:ext cx="11403381" cy="77167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1" kern="1200">
                <a:solidFill>
                  <a:srgbClr val="009193"/>
                </a:solidFill>
                <a:latin typeface="+mj-lt"/>
                <a:ea typeface="+mj-ea"/>
                <a:cs typeface="+mj-cs"/>
              </a:defRPr>
            </a:lvl1pPr>
          </a:lstStyle>
          <a:p>
            <a:r>
              <a:rPr lang="es-CL" sz="2800" dirty="0">
                <a:solidFill>
                  <a:schemeClr val="accent1"/>
                </a:solidFill>
                <a:latin typeface="Museo Slab 700"/>
                <a:ea typeface="Verdana" panose="020B0604030504040204" pitchFamily="34" charset="0"/>
              </a:rPr>
              <a:t>PUBLIC OFFER EVALUATION AND MONITORING SYSTEM</a:t>
            </a:r>
            <a:br>
              <a:rPr lang="es-CL" sz="2800" dirty="0">
                <a:solidFill>
                  <a:schemeClr val="accent1"/>
                </a:solidFill>
                <a:latin typeface="Museo Slab 700"/>
              </a:rPr>
            </a:br>
            <a:endParaRPr lang="es-CL" sz="2800" dirty="0">
              <a:solidFill>
                <a:schemeClr val="accent1"/>
              </a:solidFill>
              <a:latin typeface="Museo Slab 700"/>
            </a:endParaRPr>
          </a:p>
        </p:txBody>
      </p:sp>
    </p:spTree>
    <p:extLst>
      <p:ext uri="{BB962C8B-B14F-4D97-AF65-F5344CB8AC3E}">
        <p14:creationId xmlns:p14="http://schemas.microsoft.com/office/powerpoint/2010/main" val="507633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9 Rectángulo">
            <a:extLst>
              <a:ext uri="{FF2B5EF4-FFF2-40B4-BE49-F238E27FC236}">
                <a16:creationId xmlns:a16="http://schemas.microsoft.com/office/drawing/2014/main" id="{03C6F526-C23D-6BAC-BDD8-5C96A00CDEB8}"/>
              </a:ext>
            </a:extLst>
          </p:cNvPr>
          <p:cNvSpPr/>
          <p:nvPr/>
        </p:nvSpPr>
        <p:spPr>
          <a:xfrm>
            <a:off x="7817235" y="2637651"/>
            <a:ext cx="3414868" cy="3862447"/>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marR="0" lvl="0" indent="-285750" algn="ctr" defTabSz="100456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b="1" dirty="0">
              <a:solidFill>
                <a:schemeClr val="tx1">
                  <a:lumMod val="65000"/>
                  <a:lumOff val="35000"/>
                </a:schemeClr>
              </a:solidFill>
              <a:ea typeface="Verdana" panose="020B0604030504040204" pitchFamily="34" charset="0"/>
            </a:endParaRPr>
          </a:p>
        </p:txBody>
      </p:sp>
      <p:sp>
        <p:nvSpPr>
          <p:cNvPr id="15" name="Título 14">
            <a:extLst>
              <a:ext uri="{FF2B5EF4-FFF2-40B4-BE49-F238E27FC236}">
                <a16:creationId xmlns:a16="http://schemas.microsoft.com/office/drawing/2014/main" id="{48F50B0B-2DD7-9447-A6E4-49F585684F79}"/>
              </a:ext>
            </a:extLst>
          </p:cNvPr>
          <p:cNvSpPr>
            <a:spLocks noGrp="1"/>
          </p:cNvSpPr>
          <p:nvPr>
            <p:ph type="title"/>
          </p:nvPr>
        </p:nvSpPr>
        <p:spPr>
          <a:xfrm>
            <a:off x="1982626" y="438823"/>
            <a:ext cx="9798114" cy="1325563"/>
          </a:xfrm>
        </p:spPr>
        <p:txBody>
          <a:bodyPr>
            <a:noAutofit/>
          </a:bodyPr>
          <a:lstStyle/>
          <a:p>
            <a:r>
              <a:rPr lang="es-CL" sz="3200" b="1" dirty="0">
                <a:solidFill>
                  <a:schemeClr val="accent1"/>
                </a:solidFill>
                <a:latin typeface="Museo Slab 700"/>
                <a:ea typeface="Verdana" panose="020B0604030504040204" pitchFamily="34" charset="0"/>
              </a:rPr>
              <a:t>EVALUATING FOR DECISION MAKING</a:t>
            </a:r>
            <a:r>
              <a:rPr lang="es-CL" sz="3200" dirty="0">
                <a:solidFill>
                  <a:schemeClr val="accent1"/>
                </a:solidFill>
                <a:latin typeface="Museo Slab 700"/>
                <a:ea typeface="Verdana" panose="020B0604030504040204" pitchFamily="34" charset="0"/>
              </a:rPr>
              <a:t>:</a:t>
            </a:r>
            <a:br>
              <a:rPr lang="es-CL" sz="3200" dirty="0">
                <a:solidFill>
                  <a:schemeClr val="accent1"/>
                </a:solidFill>
                <a:latin typeface="Museo Slab 700"/>
                <a:ea typeface="Verdana" panose="020B0604030504040204" pitchFamily="34" charset="0"/>
              </a:rPr>
            </a:br>
            <a:r>
              <a:rPr lang="es-CL" sz="2400" b="1" dirty="0">
                <a:solidFill>
                  <a:schemeClr val="accent1"/>
                </a:solidFill>
                <a:latin typeface="Museo Slab 700"/>
                <a:ea typeface="Verdana" panose="020B0604030504040204" pitchFamily="34" charset="0"/>
              </a:rPr>
              <a:t>THE SYSTEM EVOLUTION</a:t>
            </a:r>
            <a:br>
              <a:rPr lang="es-CL" sz="3200" b="1" dirty="0">
                <a:solidFill>
                  <a:schemeClr val="accent1"/>
                </a:solidFill>
                <a:latin typeface="Museo Slab 700"/>
              </a:rPr>
            </a:br>
            <a:br>
              <a:rPr lang="es-CL" sz="3200" b="1" dirty="0">
                <a:solidFill>
                  <a:schemeClr val="accent1"/>
                </a:solidFill>
                <a:latin typeface="Museo Slab 700"/>
              </a:rPr>
            </a:br>
            <a:endParaRPr lang="es-CL" sz="3200" b="1" dirty="0">
              <a:solidFill>
                <a:schemeClr val="accent1"/>
              </a:solidFill>
              <a:latin typeface="Museo Slab 700"/>
            </a:endParaRPr>
          </a:p>
        </p:txBody>
      </p:sp>
      <p:sp>
        <p:nvSpPr>
          <p:cNvPr id="12" name="Marcador de contenido 2">
            <a:extLst>
              <a:ext uri="{FF2B5EF4-FFF2-40B4-BE49-F238E27FC236}">
                <a16:creationId xmlns:a16="http://schemas.microsoft.com/office/drawing/2014/main" id="{29467BAA-E74F-ED4F-8D86-6EC289388837}"/>
              </a:ext>
            </a:extLst>
          </p:cNvPr>
          <p:cNvSpPr>
            <a:spLocks noGrp="1"/>
          </p:cNvSpPr>
          <p:nvPr/>
        </p:nvSpPr>
        <p:spPr>
          <a:xfrm>
            <a:off x="2842054" y="2370737"/>
            <a:ext cx="4039629" cy="39792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L" sz="1800" b="0" i="0" u="none" strike="noStrike" kern="0" cap="none" spc="0" normalizeH="0" baseline="0" noProof="0">
              <a:ln>
                <a:noFill/>
              </a:ln>
              <a:solidFill>
                <a:srgbClr val="4C6598">
                  <a:lumMod val="75000"/>
                </a:srgbClr>
              </a:solidFill>
              <a:effectLst/>
              <a:uLnTx/>
              <a:uFillTx/>
              <a:latin typeface="gobCL" pitchFamily="2" charset="77"/>
            </a:endParaRPr>
          </a:p>
        </p:txBody>
      </p:sp>
      <p:sp>
        <p:nvSpPr>
          <p:cNvPr id="2" name="19 Rectángulo">
            <a:extLst>
              <a:ext uri="{FF2B5EF4-FFF2-40B4-BE49-F238E27FC236}">
                <a16:creationId xmlns:a16="http://schemas.microsoft.com/office/drawing/2014/main" id="{C5B792C7-0F71-5292-6975-A28C36804002}"/>
              </a:ext>
            </a:extLst>
          </p:cNvPr>
          <p:cNvSpPr/>
          <p:nvPr/>
        </p:nvSpPr>
        <p:spPr>
          <a:xfrm>
            <a:off x="561159" y="1680923"/>
            <a:ext cx="3068900" cy="664284"/>
          </a:xfrm>
          <a:prstGeom prst="rect">
            <a:avLst/>
          </a:prstGeom>
          <a:solidFill>
            <a:srgbClr val="3333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04560" rtl="0" eaLnBrk="1" fontAlgn="auto" latinLnBrk="0" hangingPunct="1">
              <a:lnSpc>
                <a:spcPct val="100000"/>
              </a:lnSpc>
              <a:spcBef>
                <a:spcPts val="0"/>
              </a:spcBef>
              <a:spcAft>
                <a:spcPts val="0"/>
              </a:spcAft>
              <a:buClrTx/>
              <a:buSzTx/>
              <a:buFontTx/>
              <a:buNone/>
              <a:tabLst/>
              <a:defRPr/>
            </a:pPr>
            <a:r>
              <a:rPr lang="es-CL" sz="1600" b="1" dirty="0">
                <a:latin typeface="Verdana" panose="020B0604030504040204" pitchFamily="34" charset="0"/>
                <a:ea typeface="Verdana" panose="020B0604030504040204" pitchFamily="34" charset="0"/>
              </a:rPr>
              <a:t>2008</a:t>
            </a:r>
            <a:endParaRPr kumimoji="0" lang="es-CL" sz="16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sp>
        <p:nvSpPr>
          <p:cNvPr id="3" name="19 Rectángulo">
            <a:extLst>
              <a:ext uri="{FF2B5EF4-FFF2-40B4-BE49-F238E27FC236}">
                <a16:creationId xmlns:a16="http://schemas.microsoft.com/office/drawing/2014/main" id="{3D36EBAA-E4A6-78E9-B298-AFCDF166F2F4}"/>
              </a:ext>
            </a:extLst>
          </p:cNvPr>
          <p:cNvSpPr/>
          <p:nvPr/>
        </p:nvSpPr>
        <p:spPr>
          <a:xfrm>
            <a:off x="581633" y="2603483"/>
            <a:ext cx="3027953" cy="3896615"/>
          </a:xfrm>
          <a:prstGeom prst="rect">
            <a:avLst/>
          </a:prstGeom>
          <a:solidFill>
            <a:srgbClr val="333399">
              <a:alpha val="14118"/>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285750" marR="0" lvl="0" indent="-285750" algn="ctr" defTabSz="10045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i="0" u="none" strike="noStrike" kern="1200" cap="none" spc="0" normalizeH="0" baseline="0" noProof="0" dirty="0">
                <a:ln>
                  <a:noFill/>
                </a:ln>
                <a:solidFill>
                  <a:srgbClr val="002060"/>
                </a:solidFill>
                <a:effectLst/>
                <a:uLnTx/>
                <a:uFillTx/>
                <a:ea typeface="Verdana" panose="020B0604030504040204" pitchFamily="34" charset="0"/>
              </a:rPr>
              <a:t>In </a:t>
            </a:r>
            <a:r>
              <a:rPr kumimoji="0" lang="en-US" sz="1400" b="1" i="0" u="none" strike="noStrike" kern="1200" cap="none" spc="0" normalizeH="0" baseline="0" noProof="0" dirty="0">
                <a:ln>
                  <a:noFill/>
                </a:ln>
                <a:solidFill>
                  <a:srgbClr val="002060"/>
                </a:solidFill>
                <a:effectLst/>
                <a:uLnTx/>
                <a:uFillTx/>
                <a:ea typeface="Verdana" panose="020B0604030504040204" pitchFamily="34" charset="0"/>
              </a:rPr>
              <a:t>2008</a:t>
            </a:r>
            <a:r>
              <a:rPr kumimoji="0" lang="en-US" sz="1400" i="0" u="none" strike="noStrike" kern="1200" cap="none" spc="0" normalizeH="0" baseline="0" noProof="0" dirty="0">
                <a:ln>
                  <a:noFill/>
                </a:ln>
                <a:solidFill>
                  <a:srgbClr val="002060"/>
                </a:solidFill>
                <a:effectLst/>
                <a:uLnTx/>
                <a:uFillTx/>
                <a:ea typeface="Verdana" panose="020B0604030504040204" pitchFamily="34" charset="0"/>
              </a:rPr>
              <a:t> initiate de </a:t>
            </a:r>
            <a:r>
              <a:rPr kumimoji="0" lang="en-US" sz="1400" b="1" i="0" u="none" strike="noStrike" kern="1200" cap="none" spc="0" normalizeH="0" baseline="0" noProof="0" dirty="0">
                <a:ln>
                  <a:noFill/>
                </a:ln>
                <a:solidFill>
                  <a:srgbClr val="002060"/>
                </a:solidFill>
                <a:effectLst/>
                <a:uLnTx/>
                <a:uFillTx/>
                <a:ea typeface="Verdana" panose="020B0604030504040204" pitchFamily="34" charset="0"/>
              </a:rPr>
              <a:t>Ex-Ante </a:t>
            </a:r>
            <a:r>
              <a:rPr lang="en-US" sz="1400" b="1" dirty="0">
                <a:solidFill>
                  <a:srgbClr val="002060"/>
                </a:solidFill>
                <a:ea typeface="Verdana" panose="020B0604030504040204" pitchFamily="34" charset="0"/>
              </a:rPr>
              <a:t>Evaluation of Public Programs</a:t>
            </a:r>
            <a:r>
              <a:rPr lang="en-US" sz="1400" dirty="0">
                <a:solidFill>
                  <a:srgbClr val="002060"/>
                </a:solidFill>
                <a:ea typeface="Verdana" panose="020B0604030504040204" pitchFamily="34" charset="0"/>
              </a:rPr>
              <a:t>. This process allows to have relevant information about programs design to give feedback in order to improve the </a:t>
            </a:r>
            <a:r>
              <a:rPr lang="en-US" sz="1400" b="1" dirty="0">
                <a:solidFill>
                  <a:srgbClr val="002060"/>
                </a:solidFill>
                <a:ea typeface="Verdana" panose="020B0604030504040204" pitchFamily="34" charset="0"/>
              </a:rPr>
              <a:t>Budgetary Formulation Process </a:t>
            </a:r>
            <a:r>
              <a:rPr lang="en-US" sz="1400" dirty="0">
                <a:solidFill>
                  <a:srgbClr val="002060"/>
                </a:solidFill>
                <a:ea typeface="Verdana" panose="020B0604030504040204" pitchFamily="34" charset="0"/>
              </a:rPr>
              <a:t>and contribute to </a:t>
            </a:r>
            <a:r>
              <a:rPr lang="en-US" sz="1400" b="1" dirty="0">
                <a:solidFill>
                  <a:srgbClr val="002060"/>
                </a:solidFill>
                <a:ea typeface="Verdana" panose="020B0604030504040204" pitchFamily="34" charset="0"/>
              </a:rPr>
              <a:t>public invest transparency</a:t>
            </a:r>
            <a:r>
              <a:rPr lang="en-US" sz="1400" dirty="0">
                <a:solidFill>
                  <a:srgbClr val="002060"/>
                </a:solidFill>
                <a:ea typeface="Verdana" panose="020B0604030504040204" pitchFamily="34" charset="0"/>
              </a:rPr>
              <a:t>. </a:t>
            </a:r>
          </a:p>
          <a:p>
            <a:pPr marR="0" lvl="0" algn="ctr" defTabSz="1004560" rtl="0" eaLnBrk="1" fontAlgn="auto" latinLnBrk="0" hangingPunct="1">
              <a:lnSpc>
                <a:spcPct val="100000"/>
              </a:lnSpc>
              <a:spcBef>
                <a:spcPts val="0"/>
              </a:spcBef>
              <a:spcAft>
                <a:spcPts val="0"/>
              </a:spcAft>
              <a:buClrTx/>
              <a:buSzTx/>
              <a:tabLst/>
              <a:defRPr/>
            </a:pPr>
            <a:endParaRPr kumimoji="0" lang="es-CL" sz="1400" b="1" i="0" u="none" strike="noStrike" kern="1200" cap="none" spc="0" normalizeH="0" baseline="0" noProof="0" dirty="0">
              <a:ln>
                <a:noFill/>
              </a:ln>
              <a:solidFill>
                <a:schemeClr val="tx1">
                  <a:lumMod val="65000"/>
                  <a:lumOff val="35000"/>
                </a:schemeClr>
              </a:solidFill>
              <a:effectLst/>
              <a:uLnTx/>
              <a:uFillTx/>
              <a:ea typeface="Verdana" panose="020B0604030504040204" pitchFamily="34" charset="0"/>
            </a:endParaRPr>
          </a:p>
        </p:txBody>
      </p:sp>
      <p:sp>
        <p:nvSpPr>
          <p:cNvPr id="4" name="19 Rectángulo">
            <a:extLst>
              <a:ext uri="{FF2B5EF4-FFF2-40B4-BE49-F238E27FC236}">
                <a16:creationId xmlns:a16="http://schemas.microsoft.com/office/drawing/2014/main" id="{0B21B3F2-F111-9B10-A89F-ABF360D19CF8}"/>
              </a:ext>
            </a:extLst>
          </p:cNvPr>
          <p:cNvSpPr/>
          <p:nvPr/>
        </p:nvSpPr>
        <p:spPr>
          <a:xfrm>
            <a:off x="4005977" y="1667507"/>
            <a:ext cx="3414868" cy="664284"/>
          </a:xfrm>
          <a:prstGeom prst="rect">
            <a:avLst/>
          </a:prstGeom>
          <a:solidFill>
            <a:srgbClr val="3333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04560" rtl="0" eaLnBrk="1" fontAlgn="auto" latinLnBrk="0" hangingPunct="1">
              <a:lnSpc>
                <a:spcPct val="100000"/>
              </a:lnSpc>
              <a:spcBef>
                <a:spcPts val="0"/>
              </a:spcBef>
              <a:spcAft>
                <a:spcPts val="0"/>
              </a:spcAft>
              <a:buClrTx/>
              <a:buSzTx/>
              <a:buFontTx/>
              <a:buNone/>
              <a:tabLst/>
              <a:defRPr/>
            </a:pPr>
            <a:r>
              <a:rPr lang="es-CL" sz="1600" b="1" dirty="0">
                <a:solidFill>
                  <a:schemeClr val="bg1"/>
                </a:solidFill>
                <a:latin typeface="Verdana" panose="020B0604030504040204" pitchFamily="34" charset="0"/>
                <a:ea typeface="Verdana" panose="020B0604030504040204" pitchFamily="34" charset="0"/>
              </a:rPr>
              <a:t>2012</a:t>
            </a:r>
            <a:endParaRPr kumimoji="0" lang="es-CL" sz="1600"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endParaRPr>
          </a:p>
        </p:txBody>
      </p:sp>
      <p:sp>
        <p:nvSpPr>
          <p:cNvPr id="5" name="19 Rectángulo">
            <a:extLst>
              <a:ext uri="{FF2B5EF4-FFF2-40B4-BE49-F238E27FC236}">
                <a16:creationId xmlns:a16="http://schemas.microsoft.com/office/drawing/2014/main" id="{99CF15B6-3A1C-5F67-9DE0-8AE163527764}"/>
              </a:ext>
            </a:extLst>
          </p:cNvPr>
          <p:cNvSpPr/>
          <p:nvPr/>
        </p:nvSpPr>
        <p:spPr>
          <a:xfrm>
            <a:off x="4005977" y="2637651"/>
            <a:ext cx="3414868" cy="3896615"/>
          </a:xfrm>
          <a:prstGeom prst="rect">
            <a:avLst/>
          </a:prstGeom>
          <a:solidFill>
            <a:srgbClr val="333399">
              <a:alpha val="16863"/>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marR="0" lvl="0" indent="-285750" algn="ctr" defTabSz="10045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i="0" u="none" strike="noStrike" kern="1200" cap="none" spc="0" normalizeH="0" baseline="0" dirty="0">
                <a:ln>
                  <a:noFill/>
                </a:ln>
                <a:solidFill>
                  <a:srgbClr val="002060"/>
                </a:solidFill>
                <a:effectLst/>
                <a:uLnTx/>
                <a:uFillTx/>
                <a:ea typeface="Verdana" panose="020B0604030504040204" pitchFamily="34" charset="0"/>
              </a:rPr>
              <a:t>Chilean State Law create </a:t>
            </a:r>
            <a:r>
              <a:rPr kumimoji="0" lang="en-US" sz="1400" b="1" i="0" u="none" strike="noStrike" kern="1200" cap="none" spc="0" normalizeH="0" baseline="0" dirty="0">
                <a:ln>
                  <a:noFill/>
                </a:ln>
                <a:solidFill>
                  <a:srgbClr val="002060"/>
                </a:solidFill>
                <a:effectLst/>
                <a:uLnTx/>
                <a:uFillTx/>
                <a:ea typeface="Verdana" panose="020B0604030504040204" pitchFamily="34" charset="0"/>
              </a:rPr>
              <a:t>Social Development and Family Ministry (MDSF) </a:t>
            </a:r>
            <a:r>
              <a:rPr kumimoji="0" lang="en-US" sz="1400" i="0" u="none" strike="noStrike" kern="1200" cap="none" spc="0" normalizeH="0" baseline="0" dirty="0">
                <a:ln>
                  <a:noFill/>
                </a:ln>
                <a:solidFill>
                  <a:srgbClr val="002060"/>
                </a:solidFill>
                <a:effectLst/>
                <a:uLnTx/>
                <a:uFillTx/>
                <a:ea typeface="Verdana" panose="020B0604030504040204" pitchFamily="34" charset="0"/>
              </a:rPr>
              <a:t>and designated it, among others, the function of </a:t>
            </a:r>
            <a:r>
              <a:rPr kumimoji="0" lang="en-US" sz="1400" b="1" i="0" u="none" strike="noStrike" kern="1200" cap="none" spc="0" normalizeH="0" baseline="0" dirty="0">
                <a:ln>
                  <a:noFill/>
                </a:ln>
                <a:solidFill>
                  <a:srgbClr val="002060"/>
                </a:solidFill>
                <a:effectLst/>
                <a:uLnTx/>
                <a:uFillTx/>
                <a:ea typeface="Verdana" panose="020B0604030504040204" pitchFamily="34" charset="0"/>
              </a:rPr>
              <a:t>evaluate and give a recommendation about new and reformulated programs</a:t>
            </a:r>
            <a:r>
              <a:rPr kumimoji="0" lang="en-US" sz="1400" i="0" u="none" strike="noStrike" kern="1200" cap="none" spc="0" normalizeH="0" baseline="0" dirty="0">
                <a:ln>
                  <a:noFill/>
                </a:ln>
                <a:solidFill>
                  <a:srgbClr val="002060"/>
                </a:solidFill>
                <a:effectLst/>
                <a:uLnTx/>
                <a:uFillTx/>
                <a:ea typeface="Verdana" panose="020B0604030504040204" pitchFamily="34" charset="0"/>
              </a:rPr>
              <a:t>. Also, MDSF must collaborate with the follow up of the implementation of them. </a:t>
            </a:r>
          </a:p>
          <a:p>
            <a:pPr marL="0" marR="0" lvl="0" indent="0" algn="ctr" defTabSz="1004560" rtl="0" eaLnBrk="1" fontAlgn="auto" latinLnBrk="0" hangingPunct="1">
              <a:lnSpc>
                <a:spcPct val="100000"/>
              </a:lnSpc>
              <a:spcBef>
                <a:spcPts val="0"/>
              </a:spcBef>
              <a:spcAft>
                <a:spcPts val="0"/>
              </a:spcAft>
              <a:buClrTx/>
              <a:buSzTx/>
              <a:buFontTx/>
              <a:buNone/>
              <a:tabLst/>
              <a:defRPr/>
            </a:pPr>
            <a:endParaRPr lang="es-ES" sz="900" b="1" dirty="0">
              <a:solidFill>
                <a:srgbClr val="002060"/>
              </a:solidFill>
              <a:ea typeface="Verdana" panose="020B0604030504040204" pitchFamily="34" charset="0"/>
            </a:endParaRPr>
          </a:p>
          <a:p>
            <a:pPr marL="285750" indent="-285750" algn="ctr" defTabSz="1004560">
              <a:buFont typeface="Arial" panose="020B0604020202020204" pitchFamily="34" charset="0"/>
              <a:buChar char="•"/>
              <a:defRPr/>
            </a:pPr>
            <a:r>
              <a:rPr lang="en-US" sz="1400" dirty="0">
                <a:solidFill>
                  <a:srgbClr val="002060"/>
                </a:solidFill>
                <a:ea typeface="Verdana" panose="020B0604030504040204" pitchFamily="34" charset="0"/>
              </a:rPr>
              <a:t>The</a:t>
            </a:r>
            <a:r>
              <a:rPr lang="en-US" sz="1400" b="1" dirty="0">
                <a:solidFill>
                  <a:srgbClr val="002060"/>
                </a:solidFill>
                <a:ea typeface="Verdana" panose="020B0604030504040204" pitchFamily="34" charset="0"/>
              </a:rPr>
              <a:t> Monitoring </a:t>
            </a:r>
            <a:r>
              <a:rPr lang="en-US" sz="1400" dirty="0">
                <a:solidFill>
                  <a:srgbClr val="002060"/>
                </a:solidFill>
                <a:ea typeface="Verdana" panose="020B0604030504040204" pitchFamily="34" charset="0"/>
              </a:rPr>
              <a:t>process started as a pilot of Budget Management Chilean Office in 2012. This process allows to follow the execution of social programs, knowing their level of progress. </a:t>
            </a:r>
            <a:endParaRPr lang="es-CL" sz="1400" dirty="0">
              <a:solidFill>
                <a:srgbClr val="002060"/>
              </a:solidFill>
              <a:ea typeface="Verdana" panose="020B0604030504040204" pitchFamily="34" charset="0"/>
            </a:endParaRPr>
          </a:p>
          <a:p>
            <a:pPr marL="0" marR="0" lvl="0" indent="0" algn="ctr" defTabSz="1004560" rtl="0" eaLnBrk="1" fontAlgn="auto" latinLnBrk="0" hangingPunct="1">
              <a:lnSpc>
                <a:spcPct val="100000"/>
              </a:lnSpc>
              <a:spcBef>
                <a:spcPts val="0"/>
              </a:spcBef>
              <a:spcAft>
                <a:spcPts val="0"/>
              </a:spcAft>
              <a:buClrTx/>
              <a:buSzTx/>
              <a:buFontTx/>
              <a:buNone/>
              <a:tabLst/>
              <a:defRPr/>
            </a:pPr>
            <a:endParaRPr kumimoji="0" lang="es-ES" sz="1200" b="1" i="0" u="none" strike="noStrike" kern="120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endParaRPr>
          </a:p>
        </p:txBody>
      </p:sp>
      <p:sp>
        <p:nvSpPr>
          <p:cNvPr id="6" name="19 Rectángulo">
            <a:extLst>
              <a:ext uri="{FF2B5EF4-FFF2-40B4-BE49-F238E27FC236}">
                <a16:creationId xmlns:a16="http://schemas.microsoft.com/office/drawing/2014/main" id="{5552C41F-0E2F-D2EF-517B-1765E580CD71}"/>
              </a:ext>
            </a:extLst>
          </p:cNvPr>
          <p:cNvSpPr/>
          <p:nvPr/>
        </p:nvSpPr>
        <p:spPr>
          <a:xfrm>
            <a:off x="7817236" y="1670730"/>
            <a:ext cx="3414867" cy="664284"/>
          </a:xfrm>
          <a:prstGeom prst="rect">
            <a:avLst/>
          </a:prstGeom>
          <a:solidFill>
            <a:srgbClr val="3333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04560" rtl="0" eaLnBrk="1" fontAlgn="auto" latinLnBrk="0" hangingPunct="1">
              <a:lnSpc>
                <a:spcPct val="100000"/>
              </a:lnSpc>
              <a:spcBef>
                <a:spcPts val="0"/>
              </a:spcBef>
              <a:spcAft>
                <a:spcPts val="0"/>
              </a:spcAft>
              <a:buClrTx/>
              <a:buSzTx/>
              <a:buFontTx/>
              <a:buNone/>
              <a:tabLst/>
              <a:defRPr/>
            </a:pPr>
            <a:r>
              <a:rPr lang="es-CL" sz="1600" b="1" dirty="0">
                <a:latin typeface="Verdana" panose="020B0604030504040204" pitchFamily="34" charset="0"/>
                <a:ea typeface="Verdana" panose="020B0604030504040204" pitchFamily="34" charset="0"/>
              </a:rPr>
              <a:t>2022</a:t>
            </a:r>
            <a:endParaRPr kumimoji="0" lang="es-CL" sz="16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sp>
        <p:nvSpPr>
          <p:cNvPr id="7" name="19 Rectángulo">
            <a:extLst>
              <a:ext uri="{FF2B5EF4-FFF2-40B4-BE49-F238E27FC236}">
                <a16:creationId xmlns:a16="http://schemas.microsoft.com/office/drawing/2014/main" id="{224F22B7-2767-671C-13FD-4D71DA682D3E}"/>
              </a:ext>
            </a:extLst>
          </p:cNvPr>
          <p:cNvSpPr/>
          <p:nvPr/>
        </p:nvSpPr>
        <p:spPr>
          <a:xfrm>
            <a:off x="7817235" y="2654734"/>
            <a:ext cx="3414868" cy="3862447"/>
          </a:xfrm>
          <a:prstGeom prst="rect">
            <a:avLst/>
          </a:prstGeom>
          <a:solidFill>
            <a:srgbClr val="333399">
              <a:alpha val="1098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marR="0" lvl="0" indent="-285750" algn="ctr" defTabSz="10045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a:solidFill>
                  <a:srgbClr val="002060"/>
                </a:solidFill>
                <a:ea typeface="Verdana" panose="020B0604030504040204" pitchFamily="34" charset="0"/>
              </a:rPr>
              <a:t>In November 2021, Finance Ministry </a:t>
            </a:r>
            <a:r>
              <a:rPr lang="en-US" sz="1400" dirty="0">
                <a:solidFill>
                  <a:srgbClr val="002060"/>
                </a:solidFill>
                <a:ea typeface="Verdana" panose="020B0604030504040204" pitchFamily="34" charset="0"/>
              </a:rPr>
              <a:t>approved the N°1510 regulation that Creates </a:t>
            </a:r>
            <a:r>
              <a:rPr lang="en-US" sz="1400" b="1" dirty="0">
                <a:solidFill>
                  <a:srgbClr val="002060"/>
                </a:solidFill>
                <a:ea typeface="Verdana" panose="020B0604030504040204" pitchFamily="34" charset="0"/>
              </a:rPr>
              <a:t>Evaluation and Productivity National Advisory Committee</a:t>
            </a:r>
            <a:r>
              <a:rPr lang="en-US" sz="1400" dirty="0">
                <a:solidFill>
                  <a:srgbClr val="002060"/>
                </a:solidFill>
                <a:ea typeface="Verdana" panose="020B0604030504040204" pitchFamily="34" charset="0"/>
              </a:rPr>
              <a:t>. </a:t>
            </a:r>
            <a:endParaRPr lang="en-US" sz="1400" b="1" dirty="0">
              <a:solidFill>
                <a:srgbClr val="002060"/>
              </a:solidFill>
              <a:ea typeface="Verdana" panose="020B0604030504040204" pitchFamily="34" charset="0"/>
            </a:endParaRPr>
          </a:p>
          <a:p>
            <a:pPr marR="0" lvl="0" algn="ctr" defTabSz="1004560" rtl="0" eaLnBrk="1" fontAlgn="auto" latinLnBrk="0" hangingPunct="1">
              <a:lnSpc>
                <a:spcPct val="100000"/>
              </a:lnSpc>
              <a:spcBef>
                <a:spcPts val="0"/>
              </a:spcBef>
              <a:spcAft>
                <a:spcPts val="0"/>
              </a:spcAft>
              <a:buClrTx/>
              <a:buSzTx/>
              <a:tabLst/>
              <a:defRPr/>
            </a:pPr>
            <a:endParaRPr lang="es-ES" sz="1400" b="1" dirty="0">
              <a:solidFill>
                <a:srgbClr val="002060"/>
              </a:solidFill>
              <a:ea typeface="Verdana" panose="020B0604030504040204" pitchFamily="34" charset="0"/>
            </a:endParaRPr>
          </a:p>
          <a:p>
            <a:pPr marL="285750" marR="0" lvl="0" indent="-285750" algn="ctr" defTabSz="10045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a:solidFill>
                  <a:srgbClr val="002060"/>
                </a:solidFill>
                <a:ea typeface="Verdana" panose="020B0604030504040204" pitchFamily="34" charset="0"/>
              </a:rPr>
              <a:t>In March 2022 MDSF </a:t>
            </a:r>
            <a:r>
              <a:rPr lang="en-US" sz="1400" dirty="0">
                <a:solidFill>
                  <a:srgbClr val="002060"/>
                </a:solidFill>
                <a:ea typeface="Verdana" panose="020B0604030504040204" pitchFamily="34" charset="0"/>
              </a:rPr>
              <a:t>approved regulation that establishes criteria and procedure for determination of programs that will be part of social public invest and regulates the evaluation and recommendation reports of social programs. </a:t>
            </a:r>
            <a:endParaRPr lang="en-US" sz="1400" b="1" dirty="0">
              <a:solidFill>
                <a:srgbClr val="002060"/>
              </a:solidFill>
              <a:ea typeface="Verdana" panose="020B0604030504040204" pitchFamily="34" charset="0"/>
            </a:endParaRPr>
          </a:p>
          <a:p>
            <a:pPr marL="0" marR="0" lvl="0" indent="0" algn="just" defTabSz="1004560" rtl="0" eaLnBrk="1" fontAlgn="auto" latinLnBrk="0" hangingPunct="1">
              <a:lnSpc>
                <a:spcPct val="100000"/>
              </a:lnSpc>
              <a:spcBef>
                <a:spcPts val="0"/>
              </a:spcBef>
              <a:spcAft>
                <a:spcPts val="0"/>
              </a:spcAft>
              <a:buClrTx/>
              <a:buSzTx/>
              <a:buFontTx/>
              <a:buNone/>
              <a:tabLst/>
              <a:defRPr/>
            </a:pPr>
            <a:endParaRPr lang="es-ES" sz="900" dirty="0">
              <a:solidFill>
                <a:srgbClr val="002060"/>
              </a:solidFill>
              <a:ea typeface="Verdana" panose="020B0604030504040204" pitchFamily="34" charset="0"/>
            </a:endParaRPr>
          </a:p>
          <a:p>
            <a:pPr marL="285750" marR="0" lvl="0" indent="-285750" algn="ctr" defTabSz="10045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a:solidFill>
                  <a:srgbClr val="002060"/>
                </a:solidFill>
                <a:ea typeface="Verdana" panose="020B0604030504040204" pitchFamily="34" charset="0"/>
              </a:rPr>
              <a:t>In March 2022, Finance Ministry </a:t>
            </a:r>
            <a:r>
              <a:rPr lang="en-US" sz="1400" dirty="0">
                <a:solidFill>
                  <a:srgbClr val="002060"/>
                </a:solidFill>
                <a:ea typeface="Verdana" panose="020B0604030504040204" pitchFamily="34" charset="0"/>
              </a:rPr>
              <a:t>approves the regulation for Evaluation of Public Programs and Institution System. </a:t>
            </a:r>
            <a:endParaRPr lang="en-US" sz="1400" b="1" dirty="0">
              <a:solidFill>
                <a:srgbClr val="002060"/>
              </a:solidFill>
              <a:ea typeface="Verdana" panose="020B0604030504040204" pitchFamily="34" charset="0"/>
            </a:endParaRPr>
          </a:p>
        </p:txBody>
      </p:sp>
      <p:sp>
        <p:nvSpPr>
          <p:cNvPr id="8" name="Line 9">
            <a:extLst>
              <a:ext uri="{FF2B5EF4-FFF2-40B4-BE49-F238E27FC236}">
                <a16:creationId xmlns:a16="http://schemas.microsoft.com/office/drawing/2014/main" id="{74BB1F5C-FE41-5C6A-BC30-EC03756D5DFD}"/>
              </a:ext>
            </a:extLst>
          </p:cNvPr>
          <p:cNvSpPr>
            <a:spLocks noChangeShapeType="1"/>
          </p:cNvSpPr>
          <p:nvPr/>
        </p:nvSpPr>
        <p:spPr bwMode="auto">
          <a:xfrm>
            <a:off x="491320" y="2466110"/>
            <a:ext cx="11031896" cy="16470"/>
          </a:xfrm>
          <a:prstGeom prst="line">
            <a:avLst/>
          </a:prstGeom>
          <a:noFill/>
          <a:ln w="22225">
            <a:solidFill>
              <a:schemeClr val="tx1">
                <a:lumMod val="65000"/>
                <a:lumOff val="35000"/>
              </a:schemeClr>
            </a:solidFill>
            <a:prstDash val="dash"/>
            <a:round/>
            <a:headEnd/>
            <a:tailEnd type="triangle" w="lg" len="med"/>
          </a:ln>
          <a:effectLst/>
        </p:spPr>
        <p:txBody>
          <a:bodyPr wrap="none" lIns="101155" tIns="50578" rIns="101155" bIns="50578" anchor="ctr"/>
          <a:lstStyle/>
          <a:p>
            <a:pPr marL="0" marR="0" lvl="0" indent="0" algn="l" defTabSz="100456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dirty="0">
              <a:ln>
                <a:noFill/>
              </a:ln>
              <a:solidFill>
                <a:prstClr val="black"/>
              </a:solidFill>
              <a:effectLst/>
              <a:uLnTx/>
              <a:uFillTx/>
              <a:latin typeface="Calibri"/>
              <a:ea typeface="ヒラギノ角ゴ Pro W3" charset="-128"/>
              <a:cs typeface="+mn-cs"/>
            </a:endParaRPr>
          </a:p>
        </p:txBody>
      </p:sp>
    </p:spTree>
    <p:extLst>
      <p:ext uri="{BB962C8B-B14F-4D97-AF65-F5344CB8AC3E}">
        <p14:creationId xmlns:p14="http://schemas.microsoft.com/office/powerpoint/2010/main" val="1439677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bg/>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bg/>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bg/>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4" grpId="0" animBg="1"/>
      <p:bldP spid="5" grpId="0" build="p" animBg="1"/>
      <p:bldP spid="6" grpId="0" animBg="1"/>
      <p:bldP spid="7"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14">
            <a:extLst>
              <a:ext uri="{FF2B5EF4-FFF2-40B4-BE49-F238E27FC236}">
                <a16:creationId xmlns:a16="http://schemas.microsoft.com/office/drawing/2014/main" id="{48F50B0B-2DD7-9447-A6E4-49F585684F79}"/>
              </a:ext>
            </a:extLst>
          </p:cNvPr>
          <p:cNvSpPr>
            <a:spLocks noGrp="1"/>
          </p:cNvSpPr>
          <p:nvPr>
            <p:ph type="title"/>
          </p:nvPr>
        </p:nvSpPr>
        <p:spPr>
          <a:xfrm>
            <a:off x="867519" y="215322"/>
            <a:ext cx="10515600" cy="1337523"/>
          </a:xfrm>
        </p:spPr>
        <p:txBody>
          <a:bodyPr>
            <a:noAutofit/>
          </a:bodyPr>
          <a:lstStyle/>
          <a:p>
            <a:pPr algn="ctr"/>
            <a:r>
              <a:rPr lang="es-CL" sz="2800" dirty="0">
                <a:solidFill>
                  <a:schemeClr val="accent1"/>
                </a:solidFill>
                <a:latin typeface="Museo Slab 700"/>
                <a:ea typeface="Verdana" panose="020B0604030504040204" pitchFamily="34" charset="0"/>
              </a:rPr>
              <a:t>PUBLIC PROGRAMS EVALUATION AND MONITORING </a:t>
            </a:r>
            <a:br>
              <a:rPr lang="es-CL" sz="2800" dirty="0">
                <a:solidFill>
                  <a:schemeClr val="accent1"/>
                </a:solidFill>
                <a:latin typeface="Museo Slab 700"/>
                <a:ea typeface="Verdana" panose="020B0604030504040204" pitchFamily="34" charset="0"/>
              </a:rPr>
            </a:br>
            <a:r>
              <a:rPr lang="es-CL" sz="2800" dirty="0">
                <a:solidFill>
                  <a:schemeClr val="accent1"/>
                </a:solidFill>
                <a:latin typeface="Museo Slab 700"/>
                <a:ea typeface="Verdana" panose="020B0604030504040204" pitchFamily="34" charset="0"/>
              </a:rPr>
              <a:t>SYSTEM: HOW IS THE INFORMATION USED?</a:t>
            </a:r>
            <a:br>
              <a:rPr lang="es-CL" sz="2800" b="1" dirty="0">
                <a:solidFill>
                  <a:schemeClr val="accent1"/>
                </a:solidFill>
                <a:latin typeface="Museo Slab 700"/>
              </a:rPr>
            </a:br>
            <a:endParaRPr lang="es-CL" sz="2800" b="1" dirty="0">
              <a:solidFill>
                <a:schemeClr val="accent1"/>
              </a:solidFill>
              <a:latin typeface="Museo Slab 700"/>
            </a:endParaRPr>
          </a:p>
        </p:txBody>
      </p:sp>
      <p:sp>
        <p:nvSpPr>
          <p:cNvPr id="12" name="Marcador de contenido 2">
            <a:extLst>
              <a:ext uri="{FF2B5EF4-FFF2-40B4-BE49-F238E27FC236}">
                <a16:creationId xmlns:a16="http://schemas.microsoft.com/office/drawing/2014/main" id="{29467BAA-E74F-ED4F-8D86-6EC289388837}"/>
              </a:ext>
            </a:extLst>
          </p:cNvPr>
          <p:cNvSpPr>
            <a:spLocks noGrp="1"/>
          </p:cNvSpPr>
          <p:nvPr/>
        </p:nvSpPr>
        <p:spPr>
          <a:xfrm>
            <a:off x="2842054" y="2370737"/>
            <a:ext cx="4039629" cy="39792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L" sz="1800" b="0" i="0" u="none" strike="noStrike" kern="0" cap="none" spc="0" normalizeH="0" baseline="0" noProof="0">
              <a:ln>
                <a:noFill/>
              </a:ln>
              <a:solidFill>
                <a:srgbClr val="4C6598">
                  <a:lumMod val="75000"/>
                </a:srgbClr>
              </a:solidFill>
              <a:effectLst/>
              <a:uLnTx/>
              <a:uFillTx/>
              <a:latin typeface="gobCL" pitchFamily="2" charset="77"/>
            </a:endParaRPr>
          </a:p>
        </p:txBody>
      </p:sp>
      <p:sp>
        <p:nvSpPr>
          <p:cNvPr id="6" name="42 CuadroTexto">
            <a:extLst>
              <a:ext uri="{FF2B5EF4-FFF2-40B4-BE49-F238E27FC236}">
                <a16:creationId xmlns:a16="http://schemas.microsoft.com/office/drawing/2014/main" id="{8EF84EB7-B263-2A1B-E2DF-DE159BC2FD96}"/>
              </a:ext>
            </a:extLst>
          </p:cNvPr>
          <p:cNvSpPr txBox="1"/>
          <p:nvPr/>
        </p:nvSpPr>
        <p:spPr>
          <a:xfrm>
            <a:off x="10574239" y="5502364"/>
            <a:ext cx="1617761" cy="708527"/>
          </a:xfrm>
          <a:prstGeom prst="rect">
            <a:avLst/>
          </a:prstGeom>
          <a:noFill/>
          <a:ln>
            <a:noFill/>
            <a:prstDash val="solid"/>
          </a:ln>
          <a:effectLst/>
        </p:spPr>
        <p:txBody>
          <a:bodyPr wrap="square" lIns="91440" tIns="45720" rIns="91440" bIns="45720" rtlCol="0" anchor="b">
            <a:noAutofit/>
          </a:bodyPr>
          <a:lstStyle/>
          <a:p>
            <a:pPr marL="0" marR="0" lvl="0" indent="0" defTabSz="1004560" rtl="0" eaLnBrk="1" fontAlgn="auto" latinLnBrk="0" hangingPunct="1">
              <a:lnSpc>
                <a:spcPct val="100000"/>
              </a:lnSpc>
              <a:spcBef>
                <a:spcPts val="0"/>
              </a:spcBef>
              <a:spcAft>
                <a:spcPts val="0"/>
              </a:spcAft>
              <a:buClrTx/>
              <a:buSzTx/>
              <a:buFontTx/>
              <a:buNone/>
              <a:tabLst/>
              <a:defRPr/>
            </a:pPr>
            <a:r>
              <a:rPr kumimoji="0" lang="en-US" sz="1400" b="0" i="0" strike="noStrike" kern="1200" cap="none" spc="0" normalizeH="0" baseline="0" dirty="0">
                <a:ln>
                  <a:noFill/>
                </a:ln>
                <a:effectLst/>
                <a:uLnTx/>
                <a:uFillTx/>
                <a:latin typeface="Museo Slab 900" panose="02000000000000000000"/>
                <a:ea typeface="Verdana"/>
                <a:cs typeface="Verdana" panose="020B0604030504040204" pitchFamily="34" charset="0"/>
              </a:rPr>
              <a:t>Yearly agenda defined by </a:t>
            </a:r>
            <a:r>
              <a:rPr kumimoji="0" lang="en-US" sz="1400" b="1" i="0" strike="noStrike" kern="1200" cap="none" spc="0" normalizeH="0" baseline="0" dirty="0">
                <a:ln>
                  <a:noFill/>
                </a:ln>
                <a:effectLst/>
                <a:uLnTx/>
                <a:uFillTx/>
                <a:latin typeface="Museo Slab 900" panose="02000000000000000000"/>
                <a:ea typeface="Verdana"/>
                <a:cs typeface="Verdana" panose="020B0604030504040204" pitchFamily="34" charset="0"/>
              </a:rPr>
              <a:t>Economy Ministry, DIPRES and SES</a:t>
            </a:r>
            <a:r>
              <a:rPr kumimoji="0" lang="en-US" sz="1400" b="0" i="0" strike="noStrike" kern="1200" cap="none" spc="0" normalizeH="0" baseline="0" dirty="0">
                <a:ln>
                  <a:noFill/>
                </a:ln>
                <a:effectLst/>
                <a:uLnTx/>
                <a:uFillTx/>
                <a:latin typeface="Museo Slab 900" panose="02000000000000000000"/>
                <a:ea typeface="Verdana"/>
                <a:cs typeface="Verdana" panose="020B0604030504040204" pitchFamily="34" charset="0"/>
              </a:rPr>
              <a:t>, in concordance with long term agenda that defines </a:t>
            </a:r>
            <a:r>
              <a:rPr kumimoji="0" lang="en-US" sz="1400" b="1" i="0" strike="noStrike" kern="1200" cap="none" spc="0" normalizeH="0" baseline="0" dirty="0">
                <a:ln>
                  <a:noFill/>
                </a:ln>
                <a:effectLst/>
                <a:uLnTx/>
                <a:uFillTx/>
                <a:latin typeface="Museo Slab 900" panose="02000000000000000000"/>
                <a:ea typeface="Verdana"/>
                <a:cs typeface="Verdana" panose="020B0604030504040204" pitchFamily="34" charset="0"/>
              </a:rPr>
              <a:t>Evaluation and Productivity National Committee.</a:t>
            </a:r>
            <a:endParaRPr lang="en-US" sz="1400" b="1" i="0" strike="noStrike" kern="1200" cap="none" spc="0" normalizeH="0" baseline="0" dirty="0">
              <a:ln>
                <a:noFill/>
              </a:ln>
              <a:effectLst/>
              <a:uLnTx/>
              <a:uFillTx/>
              <a:latin typeface="Museo Slab 900" panose="02000000000000000000"/>
              <a:ea typeface="Verdana"/>
              <a:cs typeface="Verdana" panose="020B0604030504040204" pitchFamily="34" charset="0"/>
            </a:endParaRPr>
          </a:p>
          <a:p>
            <a:pPr marL="0" marR="0" lvl="0" indent="0" defTabSz="1004560" rtl="0" eaLnBrk="1" fontAlgn="auto" latinLnBrk="0" hangingPunct="1">
              <a:lnSpc>
                <a:spcPct val="100000"/>
              </a:lnSpc>
              <a:spcBef>
                <a:spcPts val="0"/>
              </a:spcBef>
              <a:spcAft>
                <a:spcPts val="0"/>
              </a:spcAft>
              <a:buClrTx/>
              <a:buSzTx/>
              <a:buFontTx/>
              <a:buNone/>
              <a:tabLst/>
              <a:defRPr/>
            </a:pPr>
            <a:endParaRPr lang="es-CL" sz="1200" u="none" dirty="0">
              <a:latin typeface="Museo Slab 900" panose="02000000000000000000"/>
              <a:ea typeface="Verdana" panose="020B0604030504040204" pitchFamily="34" charset="0"/>
              <a:cs typeface="Verdana" panose="020B0604030504040204" pitchFamily="34" charset="0"/>
            </a:endParaRPr>
          </a:p>
        </p:txBody>
      </p:sp>
      <p:cxnSp>
        <p:nvCxnSpPr>
          <p:cNvPr id="19" name="25 Conector recto de flecha">
            <a:extLst>
              <a:ext uri="{FF2B5EF4-FFF2-40B4-BE49-F238E27FC236}">
                <a16:creationId xmlns:a16="http://schemas.microsoft.com/office/drawing/2014/main" id="{BFE19AE5-152D-200E-05EE-39C3492C8F3B}"/>
              </a:ext>
            </a:extLst>
          </p:cNvPr>
          <p:cNvCxnSpPr>
            <a:cxnSpLocks/>
          </p:cNvCxnSpPr>
          <p:nvPr/>
        </p:nvCxnSpPr>
        <p:spPr>
          <a:xfrm>
            <a:off x="3917722" y="3828965"/>
            <a:ext cx="0" cy="435755"/>
          </a:xfrm>
          <a:prstGeom prst="straightConnector1">
            <a:avLst/>
          </a:prstGeom>
          <a:ln w="28575">
            <a:solidFill>
              <a:srgbClr val="7030A0"/>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Rectángulo 20">
            <a:extLst>
              <a:ext uri="{FF2B5EF4-FFF2-40B4-BE49-F238E27FC236}">
                <a16:creationId xmlns:a16="http://schemas.microsoft.com/office/drawing/2014/main" id="{942F44BF-BB4C-97BF-49A4-9A8E7D5BFCE0}"/>
              </a:ext>
            </a:extLst>
          </p:cNvPr>
          <p:cNvSpPr/>
          <p:nvPr/>
        </p:nvSpPr>
        <p:spPr>
          <a:xfrm>
            <a:off x="1883522" y="1423655"/>
            <a:ext cx="8072421" cy="392128"/>
          </a:xfrm>
          <a:prstGeom prst="rect">
            <a:avLst/>
          </a:prstGeom>
          <a:noFill/>
          <a:ln w="12700">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508351" rtl="0" eaLnBrk="1" fontAlgn="base" latinLnBrk="0" hangingPunct="1">
              <a:lnSpc>
                <a:spcPct val="100000"/>
              </a:lnSpc>
              <a:spcBef>
                <a:spcPct val="0"/>
              </a:spcBef>
              <a:spcAft>
                <a:spcPct val="0"/>
              </a:spcAft>
              <a:buClrTx/>
              <a:buSzTx/>
              <a:buFontTx/>
              <a:buNone/>
              <a:tabLst/>
              <a:defRPr/>
            </a:pPr>
            <a:r>
              <a:rPr kumimoji="0" lang="en-US" b="1" i="0" u="none" strike="noStrike" kern="1200" cap="none" spc="0" normalizeH="0" baseline="0" noProof="0" dirty="0">
                <a:ln>
                  <a:noFill/>
                </a:ln>
                <a:solidFill>
                  <a:schemeClr val="tx1">
                    <a:lumMod val="65000"/>
                    <a:lumOff val="35000"/>
                  </a:schemeClr>
                </a:solidFill>
                <a:effectLst/>
                <a:uLnTx/>
                <a:uFillTx/>
                <a:latin typeface="Museo Slab 900" panose="02000000000000000000"/>
                <a:ea typeface="Verdana" panose="020B0604030504040204" pitchFamily="34" charset="0"/>
                <a:cs typeface="Verdana" panose="020B0604030504040204" pitchFamily="34" charset="0"/>
              </a:rPr>
              <a:t>Evaluation and </a:t>
            </a:r>
            <a:r>
              <a:rPr lang="en-US" b="1" dirty="0">
                <a:solidFill>
                  <a:schemeClr val="tx1">
                    <a:lumMod val="65000"/>
                    <a:lumOff val="35000"/>
                  </a:schemeClr>
                </a:solidFill>
                <a:latin typeface="Museo Slab 900" panose="02000000000000000000"/>
                <a:ea typeface="Verdana" panose="020B0604030504040204" pitchFamily="34" charset="0"/>
                <a:cs typeface="Verdana" panose="020B0604030504040204" pitchFamily="34" charset="0"/>
              </a:rPr>
              <a:t>monitoring of </a:t>
            </a:r>
            <a:r>
              <a:rPr lang="en-US" b="1" dirty="0">
                <a:solidFill>
                  <a:srgbClr val="D60093"/>
                </a:solidFill>
                <a:latin typeface="Museo Slab 900" panose="02000000000000000000"/>
                <a:ea typeface="Verdana" panose="020B0604030504040204" pitchFamily="34" charset="0"/>
                <a:cs typeface="Verdana" panose="020B0604030504040204" pitchFamily="34" charset="0"/>
              </a:rPr>
              <a:t>EXISTING</a:t>
            </a:r>
            <a:r>
              <a:rPr lang="en-US" b="1" dirty="0">
                <a:solidFill>
                  <a:schemeClr val="tx1">
                    <a:lumMod val="65000"/>
                    <a:lumOff val="35000"/>
                  </a:schemeClr>
                </a:solidFill>
                <a:latin typeface="Museo Slab 900" panose="02000000000000000000"/>
                <a:ea typeface="Verdana" panose="020B0604030504040204" pitchFamily="34" charset="0"/>
                <a:cs typeface="Verdana" panose="020B0604030504040204" pitchFamily="34" charset="0"/>
              </a:rPr>
              <a:t> public programs </a:t>
            </a:r>
            <a:endParaRPr kumimoji="0" lang="en-US" b="1" i="0" u="none" strike="noStrike" kern="1200" cap="none" spc="0" normalizeH="0" baseline="0" noProof="0" dirty="0">
              <a:ln>
                <a:noFill/>
              </a:ln>
              <a:solidFill>
                <a:srgbClr val="CF2D86"/>
              </a:solidFill>
              <a:effectLst/>
              <a:uLnTx/>
              <a:uFillTx/>
              <a:latin typeface="Museo Slab 900" panose="02000000000000000000"/>
              <a:ea typeface="Verdana" panose="020B0604030504040204" pitchFamily="34" charset="0"/>
              <a:cs typeface="Verdana" panose="020B0604030504040204" pitchFamily="34" charset="0"/>
            </a:endParaRPr>
          </a:p>
        </p:txBody>
      </p:sp>
      <p:cxnSp>
        <p:nvCxnSpPr>
          <p:cNvPr id="20" name="32 Conector recto de flecha">
            <a:extLst>
              <a:ext uri="{FF2B5EF4-FFF2-40B4-BE49-F238E27FC236}">
                <a16:creationId xmlns:a16="http://schemas.microsoft.com/office/drawing/2014/main" id="{7BAB4B07-DB5E-BD09-37AD-716C5ADCFF29}"/>
              </a:ext>
            </a:extLst>
          </p:cNvPr>
          <p:cNvCxnSpPr>
            <a:cxnSpLocks/>
          </p:cNvCxnSpPr>
          <p:nvPr/>
        </p:nvCxnSpPr>
        <p:spPr>
          <a:xfrm>
            <a:off x="5564239" y="3828277"/>
            <a:ext cx="9959" cy="477795"/>
          </a:xfrm>
          <a:prstGeom prst="straightConnector1">
            <a:avLst/>
          </a:prstGeom>
          <a:ln w="28575">
            <a:solidFill>
              <a:srgbClr val="7030A0"/>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4" name="19 Rectángulo">
            <a:extLst>
              <a:ext uri="{FF2B5EF4-FFF2-40B4-BE49-F238E27FC236}">
                <a16:creationId xmlns:a16="http://schemas.microsoft.com/office/drawing/2014/main" id="{9D40A577-9A30-8CEE-4151-F288282F8073}"/>
              </a:ext>
            </a:extLst>
          </p:cNvPr>
          <p:cNvSpPr/>
          <p:nvPr/>
        </p:nvSpPr>
        <p:spPr>
          <a:xfrm>
            <a:off x="2209028" y="4277406"/>
            <a:ext cx="1755518" cy="66428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0456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333399"/>
                </a:solidFill>
                <a:effectLst/>
                <a:uLnTx/>
                <a:uFillTx/>
                <a:latin typeface="gobCL"/>
              </a:rPr>
              <a:t> </a:t>
            </a:r>
          </a:p>
          <a:p>
            <a:pPr marL="0" marR="0" lvl="0" indent="0" algn="ctr" defTabSz="100456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333399"/>
                </a:solidFill>
                <a:effectLst/>
                <a:uLnTx/>
                <a:uFillTx/>
                <a:latin typeface="gobCL"/>
              </a:rPr>
              <a:t>Ex Ante</a:t>
            </a:r>
          </a:p>
          <a:p>
            <a:pPr marL="0" marR="0" lvl="0" indent="0" algn="ctr" defTabSz="1004560" rtl="0" eaLnBrk="1" fontAlgn="auto" latinLnBrk="0" hangingPunct="1">
              <a:lnSpc>
                <a:spcPct val="100000"/>
              </a:lnSpc>
              <a:spcBef>
                <a:spcPts val="0"/>
              </a:spcBef>
              <a:spcAft>
                <a:spcPts val="0"/>
              </a:spcAft>
              <a:buClrTx/>
              <a:buSzTx/>
              <a:buFontTx/>
              <a:buNone/>
              <a:tabLst/>
              <a:defRPr/>
            </a:pPr>
            <a:r>
              <a:rPr lang="en-US" sz="1600" b="1" dirty="0">
                <a:solidFill>
                  <a:srgbClr val="333399"/>
                </a:solidFill>
                <a:latin typeface="gobCL"/>
              </a:rPr>
              <a:t>Evaluation</a:t>
            </a:r>
          </a:p>
          <a:p>
            <a:pPr marL="0" marR="0" lvl="0" indent="0" algn="ctr" defTabSz="1004560" rtl="0" eaLnBrk="1" fontAlgn="auto" latinLnBrk="0" hangingPunct="1">
              <a:lnSpc>
                <a:spcPct val="100000"/>
              </a:lnSpc>
              <a:spcBef>
                <a:spcPts val="0"/>
              </a:spcBef>
              <a:spcAft>
                <a:spcPts val="0"/>
              </a:spcAft>
              <a:buClrTx/>
              <a:buSzTx/>
              <a:buFontTx/>
              <a:buNone/>
              <a:tabLst/>
              <a:defRPr/>
            </a:pPr>
            <a:endParaRPr kumimoji="0" lang="es-CL" sz="1600" b="1" i="0" u="none" strike="noStrike" kern="1200" cap="none" spc="0" normalizeH="0" baseline="0" noProof="0" dirty="0">
              <a:ln>
                <a:noFill/>
              </a:ln>
              <a:solidFill>
                <a:srgbClr val="333399"/>
              </a:solidFill>
              <a:effectLst/>
              <a:uLnTx/>
              <a:uFillTx/>
              <a:latin typeface="gobCL"/>
            </a:endParaRPr>
          </a:p>
        </p:txBody>
      </p:sp>
      <p:sp>
        <p:nvSpPr>
          <p:cNvPr id="25" name="20 Rectángulo">
            <a:extLst>
              <a:ext uri="{FF2B5EF4-FFF2-40B4-BE49-F238E27FC236}">
                <a16:creationId xmlns:a16="http://schemas.microsoft.com/office/drawing/2014/main" id="{6F4DDF6E-D710-8DDA-327B-82D52971AE96}"/>
              </a:ext>
            </a:extLst>
          </p:cNvPr>
          <p:cNvSpPr/>
          <p:nvPr/>
        </p:nvSpPr>
        <p:spPr>
          <a:xfrm>
            <a:off x="8062573" y="4291765"/>
            <a:ext cx="1755518" cy="66428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0456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333399"/>
              </a:solidFill>
              <a:effectLst/>
              <a:uLnTx/>
              <a:uFillTx/>
              <a:latin typeface="gobCL"/>
            </a:endParaRPr>
          </a:p>
          <a:p>
            <a:pPr marL="0" marR="0" lvl="0" indent="0" algn="ctr" defTabSz="1004560" rtl="0" eaLnBrk="1" fontAlgn="auto" latinLnBrk="0" hangingPunct="1">
              <a:lnSpc>
                <a:spcPct val="100000"/>
              </a:lnSpc>
              <a:spcBef>
                <a:spcPts val="0"/>
              </a:spcBef>
              <a:spcAft>
                <a:spcPts val="0"/>
              </a:spcAft>
              <a:buClrTx/>
              <a:buSzTx/>
              <a:buFontTx/>
              <a:buNone/>
              <a:tabLst/>
              <a:defRPr/>
            </a:pPr>
            <a:r>
              <a:rPr lang="en-US" sz="1600" b="1" dirty="0">
                <a:solidFill>
                  <a:srgbClr val="333399"/>
                </a:solidFill>
                <a:latin typeface="gobCL"/>
              </a:rPr>
              <a:t>Ex Post</a:t>
            </a:r>
          </a:p>
          <a:p>
            <a:pPr marL="0" marR="0" lvl="0" indent="0" algn="ctr" defTabSz="100456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333399"/>
                </a:solidFill>
                <a:effectLst/>
                <a:uLnTx/>
                <a:uFillTx/>
                <a:latin typeface="gobCL"/>
              </a:rPr>
              <a:t>Evaluation</a:t>
            </a:r>
          </a:p>
          <a:p>
            <a:pPr marL="0" marR="0" lvl="0" indent="0" algn="ctr" defTabSz="1004560" rtl="0" eaLnBrk="1" fontAlgn="auto" latinLnBrk="0" hangingPunct="1">
              <a:lnSpc>
                <a:spcPct val="100000"/>
              </a:lnSpc>
              <a:spcBef>
                <a:spcPts val="0"/>
              </a:spcBef>
              <a:spcAft>
                <a:spcPts val="0"/>
              </a:spcAft>
              <a:buClrTx/>
              <a:buSzTx/>
              <a:buFontTx/>
              <a:buNone/>
              <a:tabLst/>
              <a:defRPr/>
            </a:pPr>
            <a:endParaRPr kumimoji="0" lang="es-CL" sz="1600" b="1" i="0" u="none" strike="noStrike" kern="1200" cap="none" spc="0" normalizeH="0" baseline="0" noProof="0" dirty="0">
              <a:ln>
                <a:noFill/>
              </a:ln>
              <a:solidFill>
                <a:srgbClr val="333399"/>
              </a:solidFill>
              <a:effectLst/>
              <a:uLnTx/>
              <a:uFillTx/>
              <a:latin typeface="gobCL"/>
            </a:endParaRPr>
          </a:p>
        </p:txBody>
      </p:sp>
      <p:sp>
        <p:nvSpPr>
          <p:cNvPr id="26" name="21 Rectángulo">
            <a:extLst>
              <a:ext uri="{FF2B5EF4-FFF2-40B4-BE49-F238E27FC236}">
                <a16:creationId xmlns:a16="http://schemas.microsoft.com/office/drawing/2014/main" id="{23FB32BD-E002-3940-9DF4-333ED8C6042F}"/>
              </a:ext>
            </a:extLst>
          </p:cNvPr>
          <p:cNvSpPr/>
          <p:nvPr/>
        </p:nvSpPr>
        <p:spPr>
          <a:xfrm>
            <a:off x="5035577" y="4264032"/>
            <a:ext cx="1755518" cy="66428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04560" rtl="0" eaLnBrk="1" fontAlgn="auto" latinLnBrk="0" hangingPunct="1">
              <a:lnSpc>
                <a:spcPct val="100000"/>
              </a:lnSpc>
              <a:spcBef>
                <a:spcPts val="0"/>
              </a:spcBef>
              <a:spcAft>
                <a:spcPts val="0"/>
              </a:spcAft>
              <a:buClrTx/>
              <a:buSzTx/>
              <a:buFontTx/>
              <a:buNone/>
              <a:tabLst/>
              <a:defRPr/>
            </a:pPr>
            <a:r>
              <a:rPr lang="en-US" sz="1600" b="1" dirty="0">
                <a:solidFill>
                  <a:srgbClr val="333399"/>
                </a:solidFill>
                <a:latin typeface="gobCL"/>
              </a:rPr>
              <a:t>Ex Dure</a:t>
            </a:r>
          </a:p>
          <a:p>
            <a:pPr marL="0" marR="0" lvl="0" indent="0" algn="ctr" defTabSz="100456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333399"/>
                </a:solidFill>
                <a:effectLst/>
                <a:uLnTx/>
                <a:uFillTx/>
                <a:latin typeface="gobCL"/>
              </a:rPr>
              <a:t>Monitoring</a:t>
            </a:r>
          </a:p>
        </p:txBody>
      </p:sp>
      <p:sp>
        <p:nvSpPr>
          <p:cNvPr id="29" name="50 CuadroTexto">
            <a:extLst>
              <a:ext uri="{FF2B5EF4-FFF2-40B4-BE49-F238E27FC236}">
                <a16:creationId xmlns:a16="http://schemas.microsoft.com/office/drawing/2014/main" id="{A77551AA-B6BD-1C3C-9F6F-70550D115DDA}"/>
              </a:ext>
            </a:extLst>
          </p:cNvPr>
          <p:cNvSpPr txBox="1"/>
          <p:nvPr/>
        </p:nvSpPr>
        <p:spPr>
          <a:xfrm>
            <a:off x="3968761" y="5101269"/>
            <a:ext cx="2957647" cy="350823"/>
          </a:xfrm>
          <a:prstGeom prst="rect">
            <a:avLst/>
          </a:prstGeom>
          <a:noFill/>
          <a:ln>
            <a:noFill/>
            <a:prstDash val="solid"/>
          </a:ln>
          <a:effectLst/>
        </p:spPr>
        <p:txBody>
          <a:bodyPr wrap="square" rtlCol="0" anchor="b">
            <a:noAutofit/>
          </a:bodyPr>
          <a:lstStyle/>
          <a:p>
            <a:pPr marL="0" marR="0" lvl="0" indent="0" defTabSz="1004560" rtl="0" eaLnBrk="1" fontAlgn="auto" latinLnBrk="0" hangingPunct="1">
              <a:lnSpc>
                <a:spcPct val="100000"/>
              </a:lnSpc>
              <a:spcBef>
                <a:spcPts val="0"/>
              </a:spcBef>
              <a:spcAft>
                <a:spcPts val="0"/>
              </a:spcAft>
              <a:buClrTx/>
              <a:buSzTx/>
              <a:buFontTx/>
              <a:buNone/>
              <a:tabLst/>
              <a:defRPr/>
            </a:pPr>
            <a:r>
              <a:rPr kumimoji="0" lang="en-US" sz="1400" b="0" i="0" strike="noStrike" kern="1200" cap="none" spc="0" normalizeH="0" baseline="0" noProof="0" dirty="0">
                <a:ln>
                  <a:noFill/>
                </a:ln>
                <a:solidFill>
                  <a:srgbClr val="D60093"/>
                </a:solidFill>
                <a:effectLst/>
                <a:uLnTx/>
                <a:uFillTx/>
                <a:latin typeface="Museo Slab 900" panose="02000000000000000000"/>
                <a:ea typeface="Verdana" panose="020B0604030504040204" pitchFamily="34" charset="0"/>
                <a:cs typeface="Verdana" panose="020B0604030504040204" pitchFamily="34" charset="0"/>
              </a:rPr>
              <a:t>Formalize committed adjustments </a:t>
            </a:r>
            <a:endParaRPr kumimoji="0" lang="en-US" sz="1400" b="0" i="0" u="none" strike="noStrike" kern="1200" cap="none" spc="0" normalizeH="0" baseline="0" noProof="0" dirty="0">
              <a:ln>
                <a:noFill/>
              </a:ln>
              <a:solidFill>
                <a:srgbClr val="D60093"/>
              </a:solidFill>
              <a:effectLst/>
              <a:uLnTx/>
              <a:uFillTx/>
              <a:latin typeface="Museo Slab 900" panose="02000000000000000000"/>
              <a:ea typeface="Verdana" panose="020B0604030504040204" pitchFamily="34" charset="0"/>
              <a:cs typeface="Verdana" panose="020B0604030504040204" pitchFamily="34" charset="0"/>
            </a:endParaRPr>
          </a:p>
        </p:txBody>
      </p:sp>
      <p:cxnSp>
        <p:nvCxnSpPr>
          <p:cNvPr id="30" name="32 Conector recto de flecha">
            <a:extLst>
              <a:ext uri="{FF2B5EF4-FFF2-40B4-BE49-F238E27FC236}">
                <a16:creationId xmlns:a16="http://schemas.microsoft.com/office/drawing/2014/main" id="{9A9CE8E4-C23F-ED44-6A36-45C9C9764A27}"/>
              </a:ext>
            </a:extLst>
          </p:cNvPr>
          <p:cNvCxnSpPr>
            <a:cxnSpLocks/>
          </p:cNvCxnSpPr>
          <p:nvPr/>
        </p:nvCxnSpPr>
        <p:spPr>
          <a:xfrm rot="10800000">
            <a:off x="3520869" y="4979819"/>
            <a:ext cx="0" cy="483470"/>
          </a:xfrm>
          <a:prstGeom prst="straightConnector1">
            <a:avLst/>
          </a:prstGeom>
          <a:ln w="28575">
            <a:solidFill>
              <a:srgbClr val="7030A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1" name="25 Conector recto de flecha">
            <a:extLst>
              <a:ext uri="{FF2B5EF4-FFF2-40B4-BE49-F238E27FC236}">
                <a16:creationId xmlns:a16="http://schemas.microsoft.com/office/drawing/2014/main" id="{D4FD3090-D67E-4EB3-BF8F-D2E7F2558039}"/>
              </a:ext>
            </a:extLst>
          </p:cNvPr>
          <p:cNvCxnSpPr>
            <a:cxnSpLocks/>
          </p:cNvCxnSpPr>
          <p:nvPr/>
        </p:nvCxnSpPr>
        <p:spPr>
          <a:xfrm flipH="1">
            <a:off x="3919391" y="3839438"/>
            <a:ext cx="1644848" cy="0"/>
          </a:xfrm>
          <a:prstGeom prst="straightConnector1">
            <a:avLst/>
          </a:prstGeom>
          <a:ln w="28575">
            <a:solidFill>
              <a:srgbClr val="7030A0"/>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2" name="25 Conector recto de flecha">
            <a:extLst>
              <a:ext uri="{FF2B5EF4-FFF2-40B4-BE49-F238E27FC236}">
                <a16:creationId xmlns:a16="http://schemas.microsoft.com/office/drawing/2014/main" id="{A86D13E6-4958-4ECD-8B33-EAF7A370CF86}"/>
              </a:ext>
            </a:extLst>
          </p:cNvPr>
          <p:cNvCxnSpPr>
            <a:cxnSpLocks/>
          </p:cNvCxnSpPr>
          <p:nvPr/>
        </p:nvCxnSpPr>
        <p:spPr>
          <a:xfrm rot="5400000">
            <a:off x="6034423" y="2932779"/>
            <a:ext cx="0" cy="5040000"/>
          </a:xfrm>
          <a:prstGeom prst="straightConnector1">
            <a:avLst/>
          </a:prstGeom>
          <a:ln w="28575">
            <a:solidFill>
              <a:srgbClr val="7030A0"/>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3" name="32 Conector recto de flecha">
            <a:extLst>
              <a:ext uri="{FF2B5EF4-FFF2-40B4-BE49-F238E27FC236}">
                <a16:creationId xmlns:a16="http://schemas.microsoft.com/office/drawing/2014/main" id="{19A0DE9A-1F3A-484A-9799-E5A4524696B0}"/>
              </a:ext>
            </a:extLst>
          </p:cNvPr>
          <p:cNvCxnSpPr>
            <a:cxnSpLocks/>
          </p:cNvCxnSpPr>
          <p:nvPr/>
        </p:nvCxnSpPr>
        <p:spPr>
          <a:xfrm>
            <a:off x="8544732" y="4972802"/>
            <a:ext cx="0" cy="483470"/>
          </a:xfrm>
          <a:prstGeom prst="straightConnector1">
            <a:avLst/>
          </a:prstGeom>
          <a:ln w="28575">
            <a:solidFill>
              <a:srgbClr val="7030A0"/>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5" name="25 Conector recto de flecha">
            <a:extLst>
              <a:ext uri="{FF2B5EF4-FFF2-40B4-BE49-F238E27FC236}">
                <a16:creationId xmlns:a16="http://schemas.microsoft.com/office/drawing/2014/main" id="{0C951A13-378C-4B2A-9400-FF65FEA93112}"/>
              </a:ext>
            </a:extLst>
          </p:cNvPr>
          <p:cNvCxnSpPr>
            <a:cxnSpLocks/>
          </p:cNvCxnSpPr>
          <p:nvPr/>
        </p:nvCxnSpPr>
        <p:spPr>
          <a:xfrm flipH="1" flipV="1">
            <a:off x="6614506" y="3830118"/>
            <a:ext cx="1677104" cy="1420"/>
          </a:xfrm>
          <a:prstGeom prst="straightConnector1">
            <a:avLst/>
          </a:prstGeom>
          <a:ln w="28575">
            <a:solidFill>
              <a:srgbClr val="7030A0"/>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4" name="50 CuadroTexto">
            <a:extLst>
              <a:ext uri="{FF2B5EF4-FFF2-40B4-BE49-F238E27FC236}">
                <a16:creationId xmlns:a16="http://schemas.microsoft.com/office/drawing/2014/main" id="{CC4AA39B-A9DC-465D-9C43-490E955D76EC}"/>
              </a:ext>
            </a:extLst>
          </p:cNvPr>
          <p:cNvSpPr txBox="1"/>
          <p:nvPr/>
        </p:nvSpPr>
        <p:spPr>
          <a:xfrm>
            <a:off x="4000654" y="3819014"/>
            <a:ext cx="1432962" cy="341988"/>
          </a:xfrm>
          <a:prstGeom prst="rect">
            <a:avLst/>
          </a:prstGeom>
          <a:noFill/>
          <a:ln>
            <a:noFill/>
            <a:prstDash val="solid"/>
          </a:ln>
          <a:effectLst/>
        </p:spPr>
        <p:txBody>
          <a:bodyPr wrap="square" rtlCol="0" anchor="b">
            <a:noAutofit/>
          </a:bodyPr>
          <a:lstStyle/>
          <a:p>
            <a:pPr marL="0" marR="0" lvl="0" indent="0" defTabSz="1004560" rtl="0" eaLnBrk="1" fontAlgn="auto" latinLnBrk="0" hangingPunct="1">
              <a:lnSpc>
                <a:spcPct val="100000"/>
              </a:lnSpc>
              <a:spcBef>
                <a:spcPts val="0"/>
              </a:spcBef>
              <a:spcAft>
                <a:spcPts val="0"/>
              </a:spcAft>
              <a:buClrTx/>
              <a:buSzTx/>
              <a:buFontTx/>
              <a:buNone/>
              <a:tabLst/>
              <a:defRPr/>
            </a:pPr>
            <a:r>
              <a:rPr lang="en-US" sz="1400" dirty="0">
                <a:solidFill>
                  <a:srgbClr val="D60093"/>
                </a:solidFill>
                <a:latin typeface="Museo Slab 900" panose="02000000000000000000"/>
                <a:ea typeface="Verdana" panose="020B0604030504040204" pitchFamily="34" charset="0"/>
                <a:cs typeface="Verdana" panose="020B0604030504040204" pitchFamily="34" charset="0"/>
              </a:rPr>
              <a:t>C</a:t>
            </a:r>
            <a:r>
              <a:rPr kumimoji="0" lang="en-US" sz="1400" b="0" i="0" strike="noStrike" kern="1200" cap="none" spc="0" normalizeH="0" baseline="0" dirty="0">
                <a:ln>
                  <a:noFill/>
                </a:ln>
                <a:solidFill>
                  <a:srgbClr val="D60093"/>
                </a:solidFill>
                <a:effectLst/>
                <a:uLnTx/>
                <a:uFillTx/>
                <a:latin typeface="Museo Slab 900" panose="02000000000000000000"/>
                <a:ea typeface="Verdana" panose="020B0604030504040204" pitchFamily="34" charset="0"/>
                <a:cs typeface="Verdana" panose="020B0604030504040204" pitchFamily="34" charset="0"/>
              </a:rPr>
              <a:t>orrect findings </a:t>
            </a:r>
            <a:endParaRPr kumimoji="0" lang="en-US" sz="1400" b="0" i="0" u="none" strike="noStrike" kern="1200" cap="none" spc="0" normalizeH="0" baseline="0" dirty="0">
              <a:ln>
                <a:noFill/>
              </a:ln>
              <a:solidFill>
                <a:srgbClr val="D60093"/>
              </a:solidFill>
              <a:effectLst/>
              <a:uLnTx/>
              <a:uFillTx/>
              <a:latin typeface="Museo Slab 900" panose="02000000000000000000"/>
              <a:ea typeface="Verdana" panose="020B0604030504040204" pitchFamily="34" charset="0"/>
              <a:cs typeface="Verdana" panose="020B0604030504040204" pitchFamily="34" charset="0"/>
            </a:endParaRPr>
          </a:p>
        </p:txBody>
      </p:sp>
      <p:cxnSp>
        <p:nvCxnSpPr>
          <p:cNvPr id="37" name="32 Conector recto de flecha">
            <a:extLst>
              <a:ext uri="{FF2B5EF4-FFF2-40B4-BE49-F238E27FC236}">
                <a16:creationId xmlns:a16="http://schemas.microsoft.com/office/drawing/2014/main" id="{E9300708-C716-40A0-BCAE-029AC0D6ADDC}"/>
              </a:ext>
            </a:extLst>
          </p:cNvPr>
          <p:cNvCxnSpPr>
            <a:cxnSpLocks/>
          </p:cNvCxnSpPr>
          <p:nvPr/>
        </p:nvCxnSpPr>
        <p:spPr>
          <a:xfrm>
            <a:off x="6615562" y="3815308"/>
            <a:ext cx="6774" cy="409746"/>
          </a:xfrm>
          <a:prstGeom prst="straightConnector1">
            <a:avLst/>
          </a:prstGeom>
          <a:ln w="28575">
            <a:solidFill>
              <a:srgbClr val="7030A0"/>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6" name="25 Conector recto de flecha">
            <a:extLst>
              <a:ext uri="{FF2B5EF4-FFF2-40B4-BE49-F238E27FC236}">
                <a16:creationId xmlns:a16="http://schemas.microsoft.com/office/drawing/2014/main" id="{E37008CE-C889-4D83-9D18-CF921821D48A}"/>
              </a:ext>
            </a:extLst>
          </p:cNvPr>
          <p:cNvCxnSpPr>
            <a:cxnSpLocks/>
          </p:cNvCxnSpPr>
          <p:nvPr/>
        </p:nvCxnSpPr>
        <p:spPr>
          <a:xfrm>
            <a:off x="8291610" y="3835909"/>
            <a:ext cx="0" cy="448724"/>
          </a:xfrm>
          <a:prstGeom prst="straightConnector1">
            <a:avLst/>
          </a:prstGeom>
          <a:ln w="28575">
            <a:solidFill>
              <a:srgbClr val="7030A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9" name="25 Conector recto de flecha">
            <a:extLst>
              <a:ext uri="{FF2B5EF4-FFF2-40B4-BE49-F238E27FC236}">
                <a16:creationId xmlns:a16="http://schemas.microsoft.com/office/drawing/2014/main" id="{59AA89C9-7874-43C2-890C-991AF19222A8}"/>
              </a:ext>
            </a:extLst>
          </p:cNvPr>
          <p:cNvCxnSpPr>
            <a:cxnSpLocks/>
          </p:cNvCxnSpPr>
          <p:nvPr/>
        </p:nvCxnSpPr>
        <p:spPr>
          <a:xfrm flipH="1">
            <a:off x="1694505" y="2260870"/>
            <a:ext cx="8699518" cy="31339"/>
          </a:xfrm>
          <a:prstGeom prst="straightConnector1">
            <a:avLst/>
          </a:prstGeom>
          <a:ln w="28575">
            <a:solidFill>
              <a:srgbClr val="7030A0"/>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8" name="50 CuadroTexto">
            <a:extLst>
              <a:ext uri="{FF2B5EF4-FFF2-40B4-BE49-F238E27FC236}">
                <a16:creationId xmlns:a16="http://schemas.microsoft.com/office/drawing/2014/main" id="{49FCB81F-2AB2-40E5-BA52-6A1A72839BE7}"/>
              </a:ext>
            </a:extLst>
          </p:cNvPr>
          <p:cNvSpPr txBox="1"/>
          <p:nvPr/>
        </p:nvSpPr>
        <p:spPr>
          <a:xfrm>
            <a:off x="6672263" y="3867533"/>
            <a:ext cx="1476164" cy="483385"/>
          </a:xfrm>
          <a:prstGeom prst="rect">
            <a:avLst/>
          </a:prstGeom>
          <a:noFill/>
          <a:ln>
            <a:noFill/>
            <a:prstDash val="solid"/>
          </a:ln>
          <a:effectLst/>
        </p:spPr>
        <p:txBody>
          <a:bodyPr wrap="square" rtlCol="0" anchor="b">
            <a:noAutofit/>
          </a:bodyPr>
          <a:lstStyle/>
          <a:p>
            <a:pPr marL="0" marR="0" lvl="0" indent="0" defTabSz="1004560" rtl="0" eaLnBrk="1" fontAlgn="auto" latinLnBrk="0" hangingPunct="1">
              <a:lnSpc>
                <a:spcPct val="100000"/>
              </a:lnSpc>
              <a:spcBef>
                <a:spcPts val="0"/>
              </a:spcBef>
              <a:spcAft>
                <a:spcPts val="0"/>
              </a:spcAft>
              <a:buClrTx/>
              <a:buSzTx/>
              <a:buFontTx/>
              <a:buNone/>
              <a:tabLst/>
              <a:defRPr/>
            </a:pPr>
            <a:r>
              <a:rPr lang="en-US" sz="1400" dirty="0">
                <a:solidFill>
                  <a:srgbClr val="D60093"/>
                </a:solidFill>
                <a:latin typeface="Museo Slab 900" panose="02000000000000000000"/>
                <a:ea typeface="Verdana" panose="020B0604030504040204" pitchFamily="34" charset="0"/>
                <a:cs typeface="Verdana" panose="020B0604030504040204" pitchFamily="34" charset="0"/>
              </a:rPr>
              <a:t>C</a:t>
            </a:r>
            <a:r>
              <a:rPr kumimoji="0" lang="en-US" sz="1400" b="0" i="0" strike="noStrike" kern="1200" cap="none" spc="0" normalizeH="0" baseline="0" dirty="0">
                <a:ln>
                  <a:noFill/>
                </a:ln>
                <a:solidFill>
                  <a:srgbClr val="D60093"/>
                </a:solidFill>
                <a:effectLst/>
                <a:uLnTx/>
                <a:uFillTx/>
                <a:latin typeface="Museo Slab 900" panose="02000000000000000000"/>
                <a:ea typeface="Verdana" panose="020B0604030504040204" pitchFamily="34" charset="0"/>
                <a:cs typeface="Verdana" panose="020B0604030504040204" pitchFamily="34" charset="0"/>
              </a:rPr>
              <a:t>orrect repeated findings </a:t>
            </a:r>
            <a:endParaRPr kumimoji="0" lang="en-US" sz="1400" b="0" i="0" u="none" strike="noStrike" kern="1200" cap="none" spc="0" normalizeH="0" baseline="0" dirty="0">
              <a:ln>
                <a:noFill/>
              </a:ln>
              <a:solidFill>
                <a:srgbClr val="D60093"/>
              </a:solidFill>
              <a:effectLst/>
              <a:uLnTx/>
              <a:uFillTx/>
              <a:latin typeface="Museo Slab 900" panose="02000000000000000000"/>
              <a:ea typeface="Verdana" panose="020B0604030504040204" pitchFamily="34" charset="0"/>
              <a:cs typeface="Verdana" panose="020B0604030504040204" pitchFamily="34" charset="0"/>
            </a:endParaRPr>
          </a:p>
        </p:txBody>
      </p:sp>
      <p:pic>
        <p:nvPicPr>
          <p:cNvPr id="2" name="Picture 6" descr="Símbolo, Iconos De Equipo, Presupuesto imagen png - imagen transparente  descarga gratuita">
            <a:extLst>
              <a:ext uri="{FF2B5EF4-FFF2-40B4-BE49-F238E27FC236}">
                <a16:creationId xmlns:a16="http://schemas.microsoft.com/office/drawing/2014/main" id="{131218D2-6483-FAC6-4FF1-A836D48185C0}"/>
              </a:ext>
            </a:extLst>
          </p:cNvPr>
          <p:cNvPicPr>
            <a:picLocks noChangeAspect="1" noChangeArrowheads="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3384519" y="5706047"/>
            <a:ext cx="572714" cy="610895"/>
          </a:xfrm>
          <a:prstGeom prst="rect">
            <a:avLst/>
          </a:prstGeom>
          <a:extLst>
            <a:ext uri="{909E8E84-426E-40DD-AFC4-6F175D3DCCD1}">
              <a14:hiddenFill xmlns:a14="http://schemas.microsoft.com/office/drawing/2010/main">
                <a:solidFill>
                  <a:srgbClr val="FFFFFF"/>
                </a:solidFill>
              </a14:hiddenFill>
            </a:ext>
          </a:extLst>
        </p:spPr>
      </p:pic>
      <p:cxnSp>
        <p:nvCxnSpPr>
          <p:cNvPr id="41" name="32 Conector recto de flecha">
            <a:extLst>
              <a:ext uri="{FF2B5EF4-FFF2-40B4-BE49-F238E27FC236}">
                <a16:creationId xmlns:a16="http://schemas.microsoft.com/office/drawing/2014/main" id="{9CA8253D-00F7-47FB-ABC2-2A448AAC8343}"/>
              </a:ext>
            </a:extLst>
          </p:cNvPr>
          <p:cNvCxnSpPr>
            <a:cxnSpLocks/>
          </p:cNvCxnSpPr>
          <p:nvPr/>
        </p:nvCxnSpPr>
        <p:spPr>
          <a:xfrm>
            <a:off x="1694505" y="2271608"/>
            <a:ext cx="0" cy="2352299"/>
          </a:xfrm>
          <a:prstGeom prst="straightConnector1">
            <a:avLst/>
          </a:prstGeom>
          <a:ln w="28575">
            <a:solidFill>
              <a:srgbClr val="7030A0"/>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2" name="50 CuadroTexto">
            <a:extLst>
              <a:ext uri="{FF2B5EF4-FFF2-40B4-BE49-F238E27FC236}">
                <a16:creationId xmlns:a16="http://schemas.microsoft.com/office/drawing/2014/main" id="{C33D530A-2A8F-4771-8DD5-E90FB79E2A72}"/>
              </a:ext>
            </a:extLst>
          </p:cNvPr>
          <p:cNvSpPr txBox="1"/>
          <p:nvPr/>
        </p:nvSpPr>
        <p:spPr>
          <a:xfrm>
            <a:off x="1797977" y="1966414"/>
            <a:ext cx="4039628" cy="350823"/>
          </a:xfrm>
          <a:prstGeom prst="rect">
            <a:avLst/>
          </a:prstGeom>
          <a:noFill/>
          <a:ln>
            <a:noFill/>
            <a:prstDash val="solid"/>
          </a:ln>
          <a:effectLst/>
        </p:spPr>
        <p:txBody>
          <a:bodyPr wrap="square" rtlCol="0" anchor="b">
            <a:noAutofit/>
          </a:bodyPr>
          <a:lstStyle/>
          <a:p>
            <a:pPr marL="0" marR="0" lvl="0" indent="0" defTabSz="1004560" rtl="0" eaLnBrk="1" fontAlgn="auto" latinLnBrk="0" hangingPunct="1">
              <a:lnSpc>
                <a:spcPct val="100000"/>
              </a:lnSpc>
              <a:spcBef>
                <a:spcPts val="0"/>
              </a:spcBef>
              <a:spcAft>
                <a:spcPts val="0"/>
              </a:spcAft>
              <a:buClrTx/>
              <a:buSzTx/>
              <a:buFontTx/>
              <a:buNone/>
              <a:tabLst/>
              <a:defRPr/>
            </a:pPr>
            <a:r>
              <a:rPr lang="en-US" sz="1400" dirty="0">
                <a:solidFill>
                  <a:srgbClr val="D60093"/>
                </a:solidFill>
                <a:latin typeface="Museo Slab 900" panose="02000000000000000000"/>
                <a:ea typeface="Verdana" panose="020B0604030504040204" pitchFamily="34" charset="0"/>
                <a:cs typeface="Verdana" panose="020B0604030504040204" pitchFamily="34" charset="0"/>
              </a:rPr>
              <a:t>C</a:t>
            </a:r>
            <a:r>
              <a:rPr kumimoji="0" lang="en-US" sz="1400" b="0" i="0" strike="noStrike" kern="1200" cap="none" spc="0" normalizeH="0" baseline="0" dirty="0">
                <a:ln>
                  <a:noFill/>
                </a:ln>
                <a:solidFill>
                  <a:srgbClr val="D60093"/>
                </a:solidFill>
                <a:effectLst/>
                <a:uLnTx/>
                <a:uFillTx/>
                <a:latin typeface="Museo Slab 900" panose="02000000000000000000"/>
                <a:ea typeface="Verdana" panose="020B0604030504040204" pitchFamily="34" charset="0"/>
                <a:cs typeface="Verdana" panose="020B0604030504040204" pitchFamily="34" charset="0"/>
              </a:rPr>
              <a:t>orrect structural weakness </a:t>
            </a:r>
            <a:endParaRPr kumimoji="0" lang="en-US" sz="1400" b="0" i="0" u="none" strike="noStrike" kern="1200" cap="none" spc="0" normalizeH="0" baseline="0" dirty="0">
              <a:ln>
                <a:noFill/>
              </a:ln>
              <a:solidFill>
                <a:srgbClr val="D60093"/>
              </a:solidFill>
              <a:effectLst/>
              <a:uLnTx/>
              <a:uFillTx/>
              <a:latin typeface="Museo Slab 900" panose="02000000000000000000"/>
              <a:ea typeface="Verdana" panose="020B0604030504040204" pitchFamily="34" charset="0"/>
              <a:cs typeface="Verdana" panose="020B0604030504040204" pitchFamily="34" charset="0"/>
            </a:endParaRPr>
          </a:p>
        </p:txBody>
      </p:sp>
      <p:sp>
        <p:nvSpPr>
          <p:cNvPr id="3" name="50 CuadroTexto">
            <a:extLst>
              <a:ext uri="{FF2B5EF4-FFF2-40B4-BE49-F238E27FC236}">
                <a16:creationId xmlns:a16="http://schemas.microsoft.com/office/drawing/2014/main" id="{41FFF268-A3DB-7B0B-F11E-66BC53737A3E}"/>
              </a:ext>
            </a:extLst>
          </p:cNvPr>
          <p:cNvSpPr txBox="1"/>
          <p:nvPr/>
        </p:nvSpPr>
        <p:spPr>
          <a:xfrm>
            <a:off x="2574701" y="6411026"/>
            <a:ext cx="2680170" cy="261260"/>
          </a:xfrm>
          <a:prstGeom prst="rect">
            <a:avLst/>
          </a:prstGeom>
          <a:noFill/>
          <a:ln>
            <a:noFill/>
            <a:prstDash val="solid"/>
          </a:ln>
          <a:effectLst/>
        </p:spPr>
        <p:txBody>
          <a:bodyPr wrap="square" rtlCol="0" anchor="b">
            <a:noAutofit/>
          </a:bodyPr>
          <a:lstStyle/>
          <a:p>
            <a:pPr marL="0" marR="0" lvl="0" indent="0" algn="l" defTabSz="1004560" rtl="0" eaLnBrk="1" fontAlgn="auto" latinLnBrk="0" hangingPunct="1">
              <a:lnSpc>
                <a:spcPct val="100000"/>
              </a:lnSpc>
              <a:spcBef>
                <a:spcPts val="0"/>
              </a:spcBef>
              <a:spcAft>
                <a:spcPts val="0"/>
              </a:spcAft>
              <a:buClrTx/>
              <a:buSzTx/>
              <a:buFontTx/>
              <a:buNone/>
              <a:tabLst/>
              <a:defRPr/>
            </a:pPr>
            <a:r>
              <a:rPr kumimoji="0" lang="es-CL" sz="1100" b="0" i="0" u="none" strike="noStrike" kern="1200" cap="none" spc="0" normalizeH="0" baseline="0" noProof="0" dirty="0">
                <a:ln>
                  <a:noFill/>
                </a:ln>
                <a:solidFill>
                  <a:schemeClr val="accent1"/>
                </a:solidFill>
                <a:effectLst/>
                <a:uLnTx/>
                <a:uFillTx/>
                <a:ea typeface="Verdana" panose="020B0604030504040204" pitchFamily="34" charset="0"/>
                <a:cs typeface="Verdana" panose="020B0604030504040204" pitchFamily="34" charset="0"/>
              </a:rPr>
              <a:t>Budget Management Office (DIPRES)</a:t>
            </a:r>
          </a:p>
        </p:txBody>
      </p:sp>
      <p:sp>
        <p:nvSpPr>
          <p:cNvPr id="4" name="50 CuadroTexto">
            <a:extLst>
              <a:ext uri="{FF2B5EF4-FFF2-40B4-BE49-F238E27FC236}">
                <a16:creationId xmlns:a16="http://schemas.microsoft.com/office/drawing/2014/main" id="{D2640972-AF47-E9BA-AF99-04478714E30E}"/>
              </a:ext>
            </a:extLst>
          </p:cNvPr>
          <p:cNvSpPr txBox="1"/>
          <p:nvPr/>
        </p:nvSpPr>
        <p:spPr>
          <a:xfrm>
            <a:off x="5035577" y="6393047"/>
            <a:ext cx="2680170" cy="261260"/>
          </a:xfrm>
          <a:prstGeom prst="rect">
            <a:avLst/>
          </a:prstGeom>
          <a:noFill/>
          <a:ln>
            <a:noFill/>
            <a:prstDash val="solid"/>
          </a:ln>
          <a:effectLst/>
        </p:spPr>
        <p:txBody>
          <a:bodyPr wrap="square" rtlCol="0" anchor="b">
            <a:noAutofit/>
          </a:bodyPr>
          <a:lstStyle/>
          <a:p>
            <a:pPr marL="0" marR="0" lvl="0" indent="0" algn="l" defTabSz="100456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schemeClr val="accent1"/>
                </a:solidFill>
                <a:effectLst/>
                <a:uLnTx/>
                <a:uFillTx/>
                <a:ea typeface="Verdana" panose="020B0604030504040204" pitchFamily="34" charset="0"/>
                <a:cs typeface="Verdana" panose="020B0604030504040204" pitchFamily="34" charset="0"/>
              </a:rPr>
              <a:t>Social Evaluation Undersecretary (SES</a:t>
            </a:r>
            <a:r>
              <a:rPr kumimoji="0" lang="es-CL" sz="1100" b="0" i="0" u="none" strike="noStrike" kern="1200" cap="none" spc="0" normalizeH="0" baseline="0" noProof="0" dirty="0">
                <a:ln>
                  <a:noFill/>
                </a:ln>
                <a:solidFill>
                  <a:schemeClr val="accent1"/>
                </a:solidFill>
                <a:effectLst/>
                <a:uLnTx/>
                <a:uFillTx/>
                <a:ea typeface="Verdana" panose="020B0604030504040204" pitchFamily="34" charset="0"/>
                <a:cs typeface="Verdana" panose="020B0604030504040204" pitchFamily="34" charset="0"/>
              </a:rPr>
              <a:t>)</a:t>
            </a:r>
          </a:p>
        </p:txBody>
      </p:sp>
      <p:pic>
        <p:nvPicPr>
          <p:cNvPr id="5" name="Picture 14" descr="147,652 Apoyo Social Vectores, Ilustraciones y Gráficos - 123RF">
            <a:extLst>
              <a:ext uri="{FF2B5EF4-FFF2-40B4-BE49-F238E27FC236}">
                <a16:creationId xmlns:a16="http://schemas.microsoft.com/office/drawing/2014/main" id="{70618E9D-C81B-F6B5-D65C-70A730AFE0F3}"/>
              </a:ext>
            </a:extLst>
          </p:cNvPr>
          <p:cNvPicPr>
            <a:picLocks noChangeAspect="1" noChangeArrowheads="1"/>
          </p:cNvPicPr>
          <p:nvPr/>
        </p:nvPicPr>
        <p:blipFill>
          <a:blip r:embed="rId4">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5904941" y="5638357"/>
            <a:ext cx="623721" cy="657317"/>
          </a:xfrm>
          <a:prstGeom prst="rect">
            <a:avLst/>
          </a:prstGeom>
          <a:extLst>
            <a:ext uri="{909E8E84-426E-40DD-AFC4-6F175D3DCCD1}">
              <a14:hiddenFill xmlns:a14="http://schemas.microsoft.com/office/drawing/2010/main">
                <a:solidFill>
                  <a:srgbClr val="FFFFFF"/>
                </a:solidFill>
              </a14:hiddenFill>
            </a:ext>
          </a:extLst>
        </p:spPr>
      </p:pic>
      <p:pic>
        <p:nvPicPr>
          <p:cNvPr id="7" name="Picture 18" descr="Icono Oficina, edificios, edificio, ciudad en Business and Finance - Line">
            <a:extLst>
              <a:ext uri="{FF2B5EF4-FFF2-40B4-BE49-F238E27FC236}">
                <a16:creationId xmlns:a16="http://schemas.microsoft.com/office/drawing/2014/main" id="{EB88DA05-98C4-6774-3C8E-325361DEB3C5}"/>
              </a:ext>
            </a:extLst>
          </p:cNvPr>
          <p:cNvPicPr>
            <a:picLocks noChangeAspect="1" noChangeArrowheads="1"/>
          </p:cNvPicPr>
          <p:nvPr/>
        </p:nvPicPr>
        <p:blipFill>
          <a:blip r:embed="rId5">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8644620" y="5763279"/>
            <a:ext cx="447612" cy="447612"/>
          </a:xfrm>
          <a:prstGeom prst="rect">
            <a:avLst/>
          </a:prstGeom>
          <a:extLst>
            <a:ext uri="{909E8E84-426E-40DD-AFC4-6F175D3DCCD1}">
              <a14:hiddenFill xmlns:a14="http://schemas.microsoft.com/office/drawing/2010/main">
                <a:solidFill>
                  <a:srgbClr val="FFFFFF"/>
                </a:solidFill>
              </a14:hiddenFill>
            </a:ext>
          </a:extLst>
        </p:spPr>
      </p:pic>
      <p:sp>
        <p:nvSpPr>
          <p:cNvPr id="8" name="50 CuadroTexto">
            <a:extLst>
              <a:ext uri="{FF2B5EF4-FFF2-40B4-BE49-F238E27FC236}">
                <a16:creationId xmlns:a16="http://schemas.microsoft.com/office/drawing/2014/main" id="{F40CC140-88C1-8918-9AE2-4F15091512DB}"/>
              </a:ext>
            </a:extLst>
          </p:cNvPr>
          <p:cNvSpPr txBox="1"/>
          <p:nvPr/>
        </p:nvSpPr>
        <p:spPr>
          <a:xfrm>
            <a:off x="7614035" y="6393047"/>
            <a:ext cx="2680170" cy="261260"/>
          </a:xfrm>
          <a:prstGeom prst="rect">
            <a:avLst/>
          </a:prstGeom>
          <a:noFill/>
          <a:ln>
            <a:noFill/>
            <a:prstDash val="solid"/>
          </a:ln>
          <a:effectLst/>
        </p:spPr>
        <p:txBody>
          <a:bodyPr wrap="square" rtlCol="0" anchor="b">
            <a:noAutofit/>
          </a:bodyPr>
          <a:lstStyle/>
          <a:p>
            <a:pPr marL="0" marR="0" lvl="0" indent="0" algn="ctr" defTabSz="100456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schemeClr val="accent1"/>
                </a:solidFill>
                <a:effectLst/>
                <a:uLnTx/>
                <a:uFillTx/>
                <a:ea typeface="Verdana" panose="020B0604030504040204" pitchFamily="34" charset="0"/>
                <a:cs typeface="Verdana" panose="020B0604030504040204" pitchFamily="34" charset="0"/>
              </a:rPr>
              <a:t>Public Services </a:t>
            </a:r>
          </a:p>
        </p:txBody>
      </p:sp>
      <p:sp>
        <p:nvSpPr>
          <p:cNvPr id="9" name="11 Flecha a la derecha con bandas">
            <a:extLst>
              <a:ext uri="{FF2B5EF4-FFF2-40B4-BE49-F238E27FC236}">
                <a16:creationId xmlns:a16="http://schemas.microsoft.com/office/drawing/2014/main" id="{3B843353-9A1A-09D6-F8E6-F68340D28FE3}"/>
              </a:ext>
            </a:extLst>
          </p:cNvPr>
          <p:cNvSpPr/>
          <p:nvPr/>
        </p:nvSpPr>
        <p:spPr>
          <a:xfrm>
            <a:off x="4255605" y="4463308"/>
            <a:ext cx="457692" cy="221428"/>
          </a:xfrm>
          <a:prstGeom prst="stripedRightArrow">
            <a:avLst/>
          </a:prstGeom>
          <a:solidFill>
            <a:srgbClr val="5740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04560" rtl="0" eaLnBrk="1" fontAlgn="auto" latinLnBrk="0" hangingPunct="1">
              <a:lnSpc>
                <a:spcPct val="100000"/>
              </a:lnSpc>
              <a:spcBef>
                <a:spcPts val="0"/>
              </a:spcBef>
              <a:spcAft>
                <a:spcPts val="0"/>
              </a:spcAft>
              <a:buClrTx/>
              <a:buSzTx/>
              <a:buFontTx/>
              <a:buNone/>
              <a:tabLst/>
              <a:defRPr/>
            </a:pPr>
            <a:endParaRPr kumimoji="0" lang="es-CL" sz="1600" b="0" i="0" u="none" strike="noStrike" kern="1200" cap="none" spc="0" normalizeH="0" baseline="0" noProof="0">
              <a:ln>
                <a:noFill/>
              </a:ln>
              <a:solidFill>
                <a:prstClr val="white"/>
              </a:solidFill>
              <a:effectLst/>
              <a:uLnTx/>
              <a:uFillTx/>
              <a:latin typeface="gobCL"/>
            </a:endParaRPr>
          </a:p>
        </p:txBody>
      </p:sp>
      <p:sp>
        <p:nvSpPr>
          <p:cNvPr id="10" name="11 Flecha a la derecha con bandas">
            <a:extLst>
              <a:ext uri="{FF2B5EF4-FFF2-40B4-BE49-F238E27FC236}">
                <a16:creationId xmlns:a16="http://schemas.microsoft.com/office/drawing/2014/main" id="{4800B026-2425-1012-2DC1-EB4413C863C3}"/>
              </a:ext>
            </a:extLst>
          </p:cNvPr>
          <p:cNvSpPr/>
          <p:nvPr/>
        </p:nvSpPr>
        <p:spPr>
          <a:xfrm>
            <a:off x="7285863" y="4470141"/>
            <a:ext cx="457692" cy="221428"/>
          </a:xfrm>
          <a:prstGeom prst="stripedRightArrow">
            <a:avLst/>
          </a:prstGeom>
          <a:solidFill>
            <a:srgbClr val="5740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04560" rtl="0" eaLnBrk="1" fontAlgn="auto" latinLnBrk="0" hangingPunct="1">
              <a:lnSpc>
                <a:spcPct val="100000"/>
              </a:lnSpc>
              <a:spcBef>
                <a:spcPts val="0"/>
              </a:spcBef>
              <a:spcAft>
                <a:spcPts val="0"/>
              </a:spcAft>
              <a:buClrTx/>
              <a:buSzTx/>
              <a:buFontTx/>
              <a:buNone/>
              <a:tabLst/>
              <a:defRPr/>
            </a:pPr>
            <a:endParaRPr kumimoji="0" lang="es-CL" sz="1600" b="0" i="0" u="none" strike="noStrike" kern="1200" cap="none" spc="0" normalizeH="0" baseline="0" noProof="0">
              <a:ln>
                <a:noFill/>
              </a:ln>
              <a:solidFill>
                <a:prstClr val="white"/>
              </a:solidFill>
              <a:effectLst/>
              <a:uLnTx/>
              <a:uFillTx/>
              <a:latin typeface="gobCL"/>
            </a:endParaRPr>
          </a:p>
        </p:txBody>
      </p:sp>
      <p:sp>
        <p:nvSpPr>
          <p:cNvPr id="43" name="19 Rectángulo">
            <a:extLst>
              <a:ext uri="{FF2B5EF4-FFF2-40B4-BE49-F238E27FC236}">
                <a16:creationId xmlns:a16="http://schemas.microsoft.com/office/drawing/2014/main" id="{E45D4AD8-7836-3C9C-D5CC-8764544783C1}"/>
              </a:ext>
            </a:extLst>
          </p:cNvPr>
          <p:cNvSpPr/>
          <p:nvPr/>
        </p:nvSpPr>
        <p:spPr>
          <a:xfrm>
            <a:off x="2209028" y="3023069"/>
            <a:ext cx="1755518" cy="664284"/>
          </a:xfrm>
          <a:prstGeom prst="rect">
            <a:avLst/>
          </a:prstGeom>
          <a:solidFill>
            <a:srgbClr val="333399"/>
          </a:solidFill>
          <a:ln>
            <a:solidFill>
              <a:srgbClr val="3333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0456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dirty="0">
                <a:ln>
                  <a:noFill/>
                </a:ln>
                <a:solidFill>
                  <a:prstClr val="white"/>
                </a:solidFill>
                <a:effectLst/>
                <a:uLnTx/>
                <a:uFillTx/>
                <a:latin typeface="gobCL"/>
              </a:rPr>
              <a:t>Design </a:t>
            </a:r>
          </a:p>
        </p:txBody>
      </p:sp>
      <p:sp>
        <p:nvSpPr>
          <p:cNvPr id="44" name="20 Rectángulo">
            <a:extLst>
              <a:ext uri="{FF2B5EF4-FFF2-40B4-BE49-F238E27FC236}">
                <a16:creationId xmlns:a16="http://schemas.microsoft.com/office/drawing/2014/main" id="{342773C8-0E1E-15AE-D989-F04823A89F04}"/>
              </a:ext>
            </a:extLst>
          </p:cNvPr>
          <p:cNvSpPr/>
          <p:nvPr/>
        </p:nvSpPr>
        <p:spPr>
          <a:xfrm>
            <a:off x="8062573" y="3037428"/>
            <a:ext cx="1755518" cy="664284"/>
          </a:xfrm>
          <a:prstGeom prst="rect">
            <a:avLst/>
          </a:prstGeom>
          <a:solidFill>
            <a:srgbClr val="3333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0456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dirty="0">
                <a:ln>
                  <a:noFill/>
                </a:ln>
                <a:solidFill>
                  <a:prstClr val="white"/>
                </a:solidFill>
                <a:effectLst/>
                <a:uLnTx/>
                <a:uFillTx/>
                <a:latin typeface="gobCL"/>
              </a:rPr>
              <a:t>Execution</a:t>
            </a:r>
          </a:p>
          <a:p>
            <a:pPr marL="0" marR="0" lvl="0" indent="0" algn="ctr" defTabSz="1004560" rtl="0" eaLnBrk="1" fontAlgn="auto" latinLnBrk="0" hangingPunct="1">
              <a:lnSpc>
                <a:spcPct val="100000"/>
              </a:lnSpc>
              <a:spcBef>
                <a:spcPts val="0"/>
              </a:spcBef>
              <a:spcAft>
                <a:spcPts val="0"/>
              </a:spcAft>
              <a:buClrTx/>
              <a:buSzTx/>
              <a:buFontTx/>
              <a:buNone/>
              <a:tabLst/>
              <a:defRPr/>
            </a:pPr>
            <a:r>
              <a:rPr kumimoji="0" lang="es-CL" sz="1600" b="1" i="0" u="none" strike="noStrike" kern="1200" cap="none" spc="0" normalizeH="0" baseline="0" noProof="0" dirty="0">
                <a:ln>
                  <a:noFill/>
                </a:ln>
                <a:solidFill>
                  <a:prstClr val="white"/>
                </a:solidFill>
                <a:effectLst/>
                <a:uLnTx/>
                <a:uFillTx/>
                <a:latin typeface="gobCL"/>
              </a:rPr>
              <a:t>(</a:t>
            </a:r>
            <a:r>
              <a:rPr lang="en-US" sz="1600" b="1" noProof="0" dirty="0">
                <a:solidFill>
                  <a:prstClr val="white"/>
                </a:solidFill>
                <a:latin typeface="gobCL"/>
              </a:rPr>
              <a:t>Long</a:t>
            </a:r>
            <a:r>
              <a:rPr kumimoji="0" lang="en-US" sz="1600" b="1" i="0" u="none" strike="noStrike" kern="1200" cap="none" spc="0" normalizeH="0" baseline="0" dirty="0">
                <a:ln>
                  <a:noFill/>
                </a:ln>
                <a:solidFill>
                  <a:prstClr val="white"/>
                </a:solidFill>
                <a:effectLst/>
                <a:uLnTx/>
                <a:uFillTx/>
                <a:latin typeface="gobCL"/>
              </a:rPr>
              <a:t> Term</a:t>
            </a:r>
            <a:r>
              <a:rPr kumimoji="0" lang="es-CL" sz="1600" b="1" i="0" u="none" strike="noStrike" kern="1200" cap="none" spc="0" normalizeH="0" baseline="0" noProof="0" dirty="0">
                <a:ln>
                  <a:noFill/>
                </a:ln>
                <a:solidFill>
                  <a:prstClr val="white"/>
                </a:solidFill>
                <a:effectLst/>
                <a:uLnTx/>
                <a:uFillTx/>
                <a:latin typeface="gobCL"/>
              </a:rPr>
              <a:t>)</a:t>
            </a:r>
          </a:p>
        </p:txBody>
      </p:sp>
      <p:sp>
        <p:nvSpPr>
          <p:cNvPr id="45" name="21 Rectángulo">
            <a:extLst>
              <a:ext uri="{FF2B5EF4-FFF2-40B4-BE49-F238E27FC236}">
                <a16:creationId xmlns:a16="http://schemas.microsoft.com/office/drawing/2014/main" id="{9AAEB9AB-3738-B93D-CB15-1CBD600E39A7}"/>
              </a:ext>
            </a:extLst>
          </p:cNvPr>
          <p:cNvSpPr/>
          <p:nvPr/>
        </p:nvSpPr>
        <p:spPr>
          <a:xfrm>
            <a:off x="5035577" y="3009695"/>
            <a:ext cx="1755518" cy="664284"/>
          </a:xfrm>
          <a:prstGeom prst="rect">
            <a:avLst/>
          </a:prstGeom>
          <a:solidFill>
            <a:srgbClr val="3333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0456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dirty="0">
                <a:ln>
                  <a:noFill/>
                </a:ln>
                <a:solidFill>
                  <a:prstClr val="white"/>
                </a:solidFill>
                <a:effectLst/>
                <a:uLnTx/>
                <a:uFillTx/>
                <a:latin typeface="gobCL"/>
              </a:rPr>
              <a:t>Execution</a:t>
            </a:r>
          </a:p>
          <a:p>
            <a:pPr marL="0" marR="0" lvl="0" indent="0" algn="ctr" defTabSz="1004560" rtl="0" eaLnBrk="1" fontAlgn="auto" latinLnBrk="0" hangingPunct="1">
              <a:lnSpc>
                <a:spcPct val="100000"/>
              </a:lnSpc>
              <a:spcBef>
                <a:spcPts val="0"/>
              </a:spcBef>
              <a:spcAft>
                <a:spcPts val="0"/>
              </a:spcAft>
              <a:buClrTx/>
              <a:buSzTx/>
              <a:buFontTx/>
              <a:buNone/>
              <a:tabLst/>
              <a:defRPr/>
            </a:pPr>
            <a:r>
              <a:rPr kumimoji="0" lang="es-CL" sz="1600" b="1" i="0" u="none" strike="noStrike" kern="1200" cap="none" spc="0" normalizeH="0" baseline="0" noProof="0" dirty="0">
                <a:ln>
                  <a:noFill/>
                </a:ln>
                <a:solidFill>
                  <a:prstClr val="white"/>
                </a:solidFill>
                <a:effectLst/>
                <a:uLnTx/>
                <a:uFillTx/>
                <a:latin typeface="gobCL"/>
              </a:rPr>
              <a:t>(</a:t>
            </a:r>
            <a:r>
              <a:rPr kumimoji="0" lang="en-US" sz="1600" b="1" i="0" u="none" strike="noStrike" kern="1200" cap="none" spc="0" normalizeH="0" baseline="0" dirty="0">
                <a:ln>
                  <a:noFill/>
                </a:ln>
                <a:solidFill>
                  <a:prstClr val="white"/>
                </a:solidFill>
                <a:effectLst/>
                <a:uLnTx/>
                <a:uFillTx/>
                <a:latin typeface="gobCL"/>
              </a:rPr>
              <a:t>Mid Term</a:t>
            </a:r>
            <a:r>
              <a:rPr kumimoji="0" lang="es-CL" sz="1600" b="1" i="0" u="none" strike="noStrike" kern="1200" cap="none" spc="0" normalizeH="0" baseline="0" noProof="0" dirty="0">
                <a:ln>
                  <a:noFill/>
                </a:ln>
                <a:solidFill>
                  <a:prstClr val="white"/>
                </a:solidFill>
                <a:effectLst/>
                <a:uLnTx/>
                <a:uFillTx/>
                <a:latin typeface="gobCL"/>
              </a:rPr>
              <a:t>)</a:t>
            </a:r>
          </a:p>
        </p:txBody>
      </p:sp>
      <p:cxnSp>
        <p:nvCxnSpPr>
          <p:cNvPr id="57" name="25 Conector recto de flecha">
            <a:extLst>
              <a:ext uri="{FF2B5EF4-FFF2-40B4-BE49-F238E27FC236}">
                <a16:creationId xmlns:a16="http://schemas.microsoft.com/office/drawing/2014/main" id="{7088895B-9051-4F18-6988-6380B20F1482}"/>
              </a:ext>
            </a:extLst>
          </p:cNvPr>
          <p:cNvCxnSpPr>
            <a:cxnSpLocks/>
          </p:cNvCxnSpPr>
          <p:nvPr/>
        </p:nvCxnSpPr>
        <p:spPr>
          <a:xfrm flipH="1">
            <a:off x="9801551" y="4644508"/>
            <a:ext cx="592472" cy="0"/>
          </a:xfrm>
          <a:prstGeom prst="straightConnector1">
            <a:avLst/>
          </a:prstGeom>
          <a:ln w="28575">
            <a:solidFill>
              <a:srgbClr val="7030A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2" name="32 Conector recto de flecha">
            <a:extLst>
              <a:ext uri="{FF2B5EF4-FFF2-40B4-BE49-F238E27FC236}">
                <a16:creationId xmlns:a16="http://schemas.microsoft.com/office/drawing/2014/main" id="{1C7DBED8-0793-79DB-E0C9-552313410031}"/>
              </a:ext>
            </a:extLst>
          </p:cNvPr>
          <p:cNvCxnSpPr>
            <a:cxnSpLocks/>
          </p:cNvCxnSpPr>
          <p:nvPr/>
        </p:nvCxnSpPr>
        <p:spPr>
          <a:xfrm>
            <a:off x="10399717" y="2249157"/>
            <a:ext cx="0" cy="2395351"/>
          </a:xfrm>
          <a:prstGeom prst="straightConnector1">
            <a:avLst/>
          </a:prstGeom>
          <a:ln w="28575">
            <a:solidFill>
              <a:srgbClr val="7030A0"/>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5" name="25 Conector recto de flecha">
            <a:extLst>
              <a:ext uri="{FF2B5EF4-FFF2-40B4-BE49-F238E27FC236}">
                <a16:creationId xmlns:a16="http://schemas.microsoft.com/office/drawing/2014/main" id="{AE7DC3CE-51A8-3B76-A7C5-295C6512E743}"/>
              </a:ext>
            </a:extLst>
          </p:cNvPr>
          <p:cNvCxnSpPr>
            <a:cxnSpLocks/>
            <a:stCxn id="24" idx="1"/>
          </p:cNvCxnSpPr>
          <p:nvPr/>
        </p:nvCxnSpPr>
        <p:spPr>
          <a:xfrm flipH="1" flipV="1">
            <a:off x="1678257" y="4608724"/>
            <a:ext cx="530771" cy="824"/>
          </a:xfrm>
          <a:prstGeom prst="straightConnector1">
            <a:avLst/>
          </a:prstGeom>
          <a:ln w="28575">
            <a:solidFill>
              <a:srgbClr val="7030A0"/>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5" name="Flecha: hacia abajo 74">
            <a:extLst>
              <a:ext uri="{FF2B5EF4-FFF2-40B4-BE49-F238E27FC236}">
                <a16:creationId xmlns:a16="http://schemas.microsoft.com/office/drawing/2014/main" id="{18C9C2EB-400B-07E1-601C-CB9D5F5011B1}"/>
              </a:ext>
            </a:extLst>
          </p:cNvPr>
          <p:cNvSpPr/>
          <p:nvPr/>
        </p:nvSpPr>
        <p:spPr>
          <a:xfrm>
            <a:off x="8816009" y="3852377"/>
            <a:ext cx="276223" cy="335608"/>
          </a:xfrm>
          <a:prstGeom prst="downArrow">
            <a:avLst/>
          </a:prstGeom>
          <a:solidFill>
            <a:srgbClr val="333399"/>
          </a:solidFill>
        </p:spPr>
        <p:style>
          <a:lnRef idx="2">
            <a:schemeClr val="dk1"/>
          </a:lnRef>
          <a:fillRef idx="1">
            <a:schemeClr val="lt1"/>
          </a:fillRef>
          <a:effectRef idx="0">
            <a:schemeClr val="dk1"/>
          </a:effectRef>
          <a:fontRef idx="minor">
            <a:schemeClr val="dk1"/>
          </a:fontRef>
        </p:style>
        <p:txBody>
          <a:bodyPr rtlCol="0" anchor="ctr"/>
          <a:lstStyle/>
          <a:p>
            <a:pPr algn="ctr"/>
            <a:endParaRPr lang="es-CL" dirty="0">
              <a:ln>
                <a:solidFill>
                  <a:srgbClr val="333399"/>
                </a:solidFill>
              </a:ln>
              <a:solidFill>
                <a:srgbClr val="333399"/>
              </a:solidFill>
            </a:endParaRPr>
          </a:p>
        </p:txBody>
      </p:sp>
      <p:sp>
        <p:nvSpPr>
          <p:cNvPr id="76" name="Flecha: hacia abajo 75">
            <a:extLst>
              <a:ext uri="{FF2B5EF4-FFF2-40B4-BE49-F238E27FC236}">
                <a16:creationId xmlns:a16="http://schemas.microsoft.com/office/drawing/2014/main" id="{1004CF58-3919-7BC3-B40E-23695D61262F}"/>
              </a:ext>
            </a:extLst>
          </p:cNvPr>
          <p:cNvSpPr/>
          <p:nvPr/>
        </p:nvSpPr>
        <p:spPr>
          <a:xfrm>
            <a:off x="2826127" y="3842101"/>
            <a:ext cx="276223" cy="335608"/>
          </a:xfrm>
          <a:prstGeom prst="downArrow">
            <a:avLst/>
          </a:prstGeom>
          <a:solidFill>
            <a:srgbClr val="333399"/>
          </a:solidFill>
        </p:spPr>
        <p:style>
          <a:lnRef idx="2">
            <a:schemeClr val="dk1"/>
          </a:lnRef>
          <a:fillRef idx="1">
            <a:schemeClr val="lt1"/>
          </a:fillRef>
          <a:effectRef idx="0">
            <a:schemeClr val="dk1"/>
          </a:effectRef>
          <a:fontRef idx="minor">
            <a:schemeClr val="dk1"/>
          </a:fontRef>
        </p:style>
        <p:txBody>
          <a:bodyPr rtlCol="0" anchor="ctr"/>
          <a:lstStyle/>
          <a:p>
            <a:pPr algn="ctr"/>
            <a:endParaRPr lang="es-CL" dirty="0">
              <a:ln>
                <a:solidFill>
                  <a:srgbClr val="333399"/>
                </a:solidFill>
              </a:ln>
              <a:solidFill>
                <a:srgbClr val="333399"/>
              </a:solidFill>
            </a:endParaRPr>
          </a:p>
        </p:txBody>
      </p:sp>
      <p:sp>
        <p:nvSpPr>
          <p:cNvPr id="77" name="Flecha: hacia abajo 76">
            <a:extLst>
              <a:ext uri="{FF2B5EF4-FFF2-40B4-BE49-F238E27FC236}">
                <a16:creationId xmlns:a16="http://schemas.microsoft.com/office/drawing/2014/main" id="{A176DCFA-B161-B8C0-1E2F-9F3A3C49BEA3}"/>
              </a:ext>
            </a:extLst>
          </p:cNvPr>
          <p:cNvSpPr/>
          <p:nvPr/>
        </p:nvSpPr>
        <p:spPr>
          <a:xfrm>
            <a:off x="5818497" y="3854527"/>
            <a:ext cx="276223" cy="335608"/>
          </a:xfrm>
          <a:prstGeom prst="downArrow">
            <a:avLst/>
          </a:prstGeom>
          <a:solidFill>
            <a:srgbClr val="333399"/>
          </a:solidFill>
        </p:spPr>
        <p:style>
          <a:lnRef idx="2">
            <a:schemeClr val="dk1"/>
          </a:lnRef>
          <a:fillRef idx="1">
            <a:schemeClr val="lt1"/>
          </a:fillRef>
          <a:effectRef idx="0">
            <a:schemeClr val="dk1"/>
          </a:effectRef>
          <a:fontRef idx="minor">
            <a:schemeClr val="dk1"/>
          </a:fontRef>
        </p:style>
        <p:txBody>
          <a:bodyPr rtlCol="0" anchor="ctr"/>
          <a:lstStyle/>
          <a:p>
            <a:pPr algn="ctr"/>
            <a:endParaRPr lang="es-CL" dirty="0">
              <a:ln>
                <a:solidFill>
                  <a:srgbClr val="333399"/>
                </a:solidFill>
              </a:ln>
              <a:solidFill>
                <a:srgbClr val="333399"/>
              </a:solidFill>
            </a:endParaRPr>
          </a:p>
        </p:txBody>
      </p:sp>
    </p:spTree>
    <p:extLst>
      <p:ext uri="{BB962C8B-B14F-4D97-AF65-F5344CB8AC3E}">
        <p14:creationId xmlns:p14="http://schemas.microsoft.com/office/powerpoint/2010/main" val="131825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62"/>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3"/>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2"/>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9"/>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2"/>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3"/>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5"/>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4"/>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7"/>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8"/>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4" grpId="0" animBg="1"/>
      <p:bldP spid="25" grpId="0" animBg="1"/>
      <p:bldP spid="26" grpId="0" animBg="1"/>
      <p:bldP spid="29" grpId="0"/>
      <p:bldP spid="34" grpId="0"/>
      <p:bldP spid="38" grpId="0"/>
      <p:bldP spid="42" grpId="0"/>
      <p:bldP spid="3" grpId="0"/>
      <p:bldP spid="4" grpId="0"/>
      <p:bldP spid="8" grpId="0"/>
      <p:bldP spid="9" grpId="0" animBg="1"/>
      <p:bldP spid="10" grpId="0" animBg="1"/>
      <p:bldP spid="43" grpId="0" animBg="1"/>
      <p:bldP spid="44" grpId="0" animBg="1"/>
      <p:bldP spid="45" grpId="0" animBg="1"/>
      <p:bldP spid="75" grpId="0" animBg="1"/>
      <p:bldP spid="76" grpId="0" animBg="1"/>
      <p:bldP spid="7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40714C0-4918-5B28-6347-55ABB5BAA4DD}"/>
              </a:ext>
            </a:extLst>
          </p:cNvPr>
          <p:cNvPicPr>
            <a:picLocks noChangeAspect="1"/>
          </p:cNvPicPr>
          <p:nvPr/>
        </p:nvPicPr>
        <p:blipFill>
          <a:blip r:embed="rId3"/>
          <a:stretch>
            <a:fillRect/>
          </a:stretch>
        </p:blipFill>
        <p:spPr>
          <a:xfrm>
            <a:off x="4434148" y="5258517"/>
            <a:ext cx="5098075" cy="1262314"/>
          </a:xfrm>
          <a:prstGeom prst="rect">
            <a:avLst/>
          </a:prstGeom>
          <a:ln>
            <a:noFill/>
          </a:ln>
          <a:effectLst>
            <a:outerShdw blurRad="50800" dist="50800" dir="5400000" sx="4000" sy="4000" algn="ctr" rotWithShape="0">
              <a:srgbClr val="000000">
                <a:alpha val="43137"/>
              </a:srgbClr>
            </a:outerShdw>
            <a:softEdge rad="112500"/>
          </a:effectLst>
        </p:spPr>
      </p:pic>
      <p:sp>
        <p:nvSpPr>
          <p:cNvPr id="5" name="CuadroTexto 4">
            <a:extLst>
              <a:ext uri="{FF2B5EF4-FFF2-40B4-BE49-F238E27FC236}">
                <a16:creationId xmlns:a16="http://schemas.microsoft.com/office/drawing/2014/main" id="{2469826C-5E3C-4A78-A030-BAFFC371CDDE}"/>
              </a:ext>
            </a:extLst>
          </p:cNvPr>
          <p:cNvSpPr txBox="1"/>
          <p:nvPr/>
        </p:nvSpPr>
        <p:spPr>
          <a:xfrm flipH="1">
            <a:off x="273034" y="337169"/>
            <a:ext cx="11222231" cy="63094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chemeClr val="accent1"/>
                </a:solidFill>
                <a:latin typeface="Museo Slab 700"/>
                <a:ea typeface="Verdana" panose="020B0604030504040204" pitchFamily="34" charset="0"/>
              </a:rPr>
              <a:t>		ANALYSIS TOOLS: MAPPING PUBLIC PROGRAMS</a:t>
            </a:r>
            <a:endParaRPr kumimoji="0" lang="es-CL" sz="2800" b="1" i="0" u="none" strike="noStrike" kern="1200" cap="none" spc="0" normalizeH="0" baseline="0" noProof="0" dirty="0">
              <a:ln>
                <a:noFill/>
              </a:ln>
              <a:solidFill>
                <a:srgbClr val="4472C4">
                  <a:lumMod val="75000"/>
                </a:srgbClr>
              </a:solidFill>
              <a:effectLst/>
              <a:uLnTx/>
              <a:uFillTx/>
              <a:latin typeface="Museo Slab 700"/>
              <a:ea typeface="Verdana" panose="020B060403050404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es-ES" dirty="0">
              <a:solidFill>
                <a:srgbClr val="4472C4">
                  <a:lumMod val="75000"/>
                </a:srgbClr>
              </a:solidFill>
              <a:latin typeface="Museo Slab 700"/>
              <a:ea typeface="Verdana" panose="020B060403050404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es-ES" dirty="0">
              <a:solidFill>
                <a:srgbClr val="4472C4">
                  <a:lumMod val="75000"/>
                </a:srgbClr>
              </a:solidFill>
              <a:latin typeface="Museo Slab 700"/>
              <a:ea typeface="Verdana" panose="020B060403050404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es-ES" dirty="0">
              <a:solidFill>
                <a:srgbClr val="4472C4">
                  <a:lumMod val="75000"/>
                </a:srgbClr>
              </a:solidFill>
              <a:latin typeface="Museo Slab 700"/>
              <a:ea typeface="Verdana" panose="020B060403050404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es-ES" dirty="0">
              <a:solidFill>
                <a:srgbClr val="4472C4">
                  <a:lumMod val="75000"/>
                </a:srgbClr>
              </a:solidFill>
              <a:latin typeface="Museo Slab 700"/>
              <a:ea typeface="Verdana" panose="020B060403050404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es-ES" dirty="0">
              <a:solidFill>
                <a:srgbClr val="4472C4">
                  <a:lumMod val="75000"/>
                </a:srgbClr>
              </a:solidFill>
              <a:latin typeface="Museo Slab 700"/>
              <a:ea typeface="Verdana" panose="020B060403050404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es-ES" i="0" u="none" strike="noStrike" kern="1200" cap="none" spc="0" normalizeH="0" baseline="0" noProof="0" dirty="0">
              <a:ln>
                <a:noFill/>
              </a:ln>
              <a:solidFill>
                <a:srgbClr val="4472C4">
                  <a:lumMod val="75000"/>
                </a:srgbClr>
              </a:solidFill>
              <a:effectLst/>
              <a:uLnTx/>
              <a:uFillTx/>
              <a:latin typeface="Museo Slab 700"/>
              <a:ea typeface="Verdana" panose="020B060403050404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es-ES" dirty="0">
              <a:solidFill>
                <a:srgbClr val="4472C4">
                  <a:lumMod val="75000"/>
                </a:srgbClr>
              </a:solidFill>
              <a:latin typeface="Museo Slab 700"/>
              <a:ea typeface="Verdana" panose="020B060403050404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es-ES" i="0" u="none" strike="noStrike" kern="1200" cap="none" spc="0" normalizeH="0" baseline="0" noProof="0" dirty="0">
              <a:ln>
                <a:noFill/>
              </a:ln>
              <a:solidFill>
                <a:srgbClr val="4472C4">
                  <a:lumMod val="75000"/>
                </a:srgbClr>
              </a:solidFill>
              <a:effectLst/>
              <a:uLnTx/>
              <a:uFillTx/>
              <a:latin typeface="Museo Slab 700"/>
              <a:ea typeface="Verdana" panose="020B060403050404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es-ES" dirty="0">
              <a:solidFill>
                <a:srgbClr val="4472C4">
                  <a:lumMod val="75000"/>
                </a:srgbClr>
              </a:solidFill>
              <a:latin typeface="Museo Slab 700"/>
              <a:ea typeface="Verdana" panose="020B060403050404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es-ES" i="0" u="none" strike="noStrike" kern="1200" cap="none" spc="0" normalizeH="0" baseline="0" noProof="0" dirty="0">
              <a:ln>
                <a:noFill/>
              </a:ln>
              <a:solidFill>
                <a:srgbClr val="4472C4">
                  <a:lumMod val="75000"/>
                </a:srgbClr>
              </a:solidFill>
              <a:effectLst/>
              <a:uLnTx/>
              <a:uFillTx/>
              <a:latin typeface="Museo Slab 700"/>
              <a:ea typeface="Verdana" panose="020B060403050404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es-ES" dirty="0">
              <a:solidFill>
                <a:srgbClr val="4472C4">
                  <a:lumMod val="75000"/>
                </a:srgbClr>
              </a:solidFill>
              <a:latin typeface="Museo Slab 700"/>
              <a:ea typeface="Verdana" panose="020B060403050404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es-ES" i="0" u="none" strike="noStrike" kern="1200" cap="none" spc="0" normalizeH="0" baseline="0" noProof="0" dirty="0">
              <a:ln>
                <a:noFill/>
              </a:ln>
              <a:solidFill>
                <a:srgbClr val="4472C4">
                  <a:lumMod val="75000"/>
                </a:srgbClr>
              </a:solidFill>
              <a:effectLst/>
              <a:uLnTx/>
              <a:uFillTx/>
              <a:latin typeface="Museo Slab 700"/>
              <a:ea typeface="Verdana" panose="020B060403050404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es-ES" dirty="0">
              <a:solidFill>
                <a:srgbClr val="4472C4">
                  <a:lumMod val="75000"/>
                </a:srgbClr>
              </a:solidFill>
              <a:latin typeface="Museo Slab 700"/>
              <a:ea typeface="Verdana" panose="020B060403050404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es-ES" i="0" u="none" strike="noStrike" kern="1200" cap="none" spc="0" normalizeH="0" baseline="0" noProof="0" dirty="0">
              <a:ln>
                <a:noFill/>
              </a:ln>
              <a:solidFill>
                <a:srgbClr val="4472C4">
                  <a:lumMod val="75000"/>
                </a:srgbClr>
              </a:solidFill>
              <a:effectLst/>
              <a:uLnTx/>
              <a:uFillTx/>
              <a:latin typeface="Museo Slab 700"/>
              <a:ea typeface="Verdana" panose="020B060403050404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es-ES" dirty="0">
              <a:solidFill>
                <a:srgbClr val="4472C4">
                  <a:lumMod val="75000"/>
                </a:srgbClr>
              </a:solidFill>
              <a:latin typeface="Museo Slab 700"/>
              <a:ea typeface="Verdana" panose="020B060403050404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es-ES" i="0" u="none" strike="noStrike" kern="1200" cap="none" spc="0" normalizeH="0" baseline="0" noProof="0" dirty="0">
              <a:ln>
                <a:noFill/>
              </a:ln>
              <a:solidFill>
                <a:srgbClr val="4472C4">
                  <a:lumMod val="75000"/>
                </a:srgbClr>
              </a:solidFill>
              <a:effectLst/>
              <a:uLnTx/>
              <a:uFillTx/>
              <a:latin typeface="Museo Slab 700"/>
              <a:ea typeface="Verdana" panose="020B0604030504040204" pitchFamily="34" charset="0"/>
            </a:endParaRPr>
          </a:p>
          <a:p>
            <a:pPr marR="0" lvl="0" algn="l" defTabSz="914400" rtl="0" eaLnBrk="1" fontAlgn="auto" latinLnBrk="0" hangingPunct="1">
              <a:lnSpc>
                <a:spcPct val="100000"/>
              </a:lnSpc>
              <a:spcBef>
                <a:spcPts val="0"/>
              </a:spcBef>
              <a:spcAft>
                <a:spcPts val="0"/>
              </a:spcAft>
              <a:buClrTx/>
              <a:buSzTx/>
              <a:tabLst/>
              <a:defRPr/>
            </a:pPr>
            <a:endParaRPr lang="es-CL" sz="2400" b="1" dirty="0">
              <a:solidFill>
                <a:schemeClr val="accent1"/>
              </a:solidFill>
              <a:latin typeface="Museo Slab 700"/>
              <a:ea typeface="Verdana" panose="020B0604030504040204" pitchFamily="34" charset="0"/>
            </a:endParaRPr>
          </a:p>
          <a:p>
            <a:pPr marR="0" lvl="0" algn="l" defTabSz="914400" rtl="0" eaLnBrk="1" fontAlgn="auto" latinLnBrk="0" hangingPunct="1">
              <a:lnSpc>
                <a:spcPct val="100000"/>
              </a:lnSpc>
              <a:spcBef>
                <a:spcPts val="0"/>
              </a:spcBef>
              <a:spcAft>
                <a:spcPts val="0"/>
              </a:spcAft>
              <a:buClrTx/>
              <a:buSzTx/>
              <a:tabLst/>
              <a:defRPr/>
            </a:pPr>
            <a:r>
              <a:rPr lang="es-CL" sz="2400" b="1" dirty="0">
                <a:solidFill>
                  <a:schemeClr val="accent1"/>
                </a:solidFill>
                <a:latin typeface="Museo Slab 700"/>
                <a:ea typeface="Verdana" panose="020B0604030504040204" pitchFamily="34" charset="0"/>
              </a:rPr>
              <a:t>DATA SOCIAL PLATFORM </a:t>
            </a:r>
          </a:p>
          <a:p>
            <a:pPr marR="0" lvl="0" algn="l" defTabSz="914400" rtl="0" eaLnBrk="1" fontAlgn="auto" latinLnBrk="0" hangingPunct="1">
              <a:lnSpc>
                <a:spcPct val="100000"/>
              </a:lnSpc>
              <a:spcBef>
                <a:spcPts val="0"/>
              </a:spcBef>
              <a:spcAft>
                <a:spcPts val="0"/>
              </a:spcAft>
              <a:buClrTx/>
              <a:buSzTx/>
              <a:tabLst/>
              <a:defRPr/>
            </a:pPr>
            <a:endParaRPr lang="es-CL" sz="1000" dirty="0">
              <a:solidFill>
                <a:schemeClr val="accent1"/>
              </a:solidFill>
              <a:latin typeface="Museo Slab 700"/>
              <a:ea typeface="Verdana" panose="020B0604030504040204" pitchFamily="34" charset="0"/>
            </a:endParaRPr>
          </a:p>
          <a:p>
            <a:pPr marR="0" lvl="0" algn="l" defTabSz="914400" rtl="0" eaLnBrk="1" fontAlgn="auto" latinLnBrk="0" hangingPunct="1">
              <a:lnSpc>
                <a:spcPct val="100000"/>
              </a:lnSpc>
              <a:spcBef>
                <a:spcPts val="0"/>
              </a:spcBef>
              <a:spcAft>
                <a:spcPts val="0"/>
              </a:spcAft>
              <a:buClrTx/>
              <a:buSzTx/>
              <a:tabLst/>
              <a:defRPr/>
            </a:pPr>
            <a:r>
              <a:rPr lang="es-CL" sz="1000" dirty="0">
                <a:solidFill>
                  <a:schemeClr val="accent1"/>
                </a:solidFill>
                <a:latin typeface="Museo Slab 700"/>
                <a:ea typeface="Verdana" panose="020B0604030504040204" pitchFamily="34" charset="0"/>
                <a:hlinkClick r:id="rId4"/>
              </a:rPr>
              <a:t>https://datasocial.ministeriodesarrollosocial.gob.cl/programas/dimensiones</a:t>
            </a:r>
            <a:endParaRPr lang="es-CL" sz="1000" dirty="0">
              <a:solidFill>
                <a:schemeClr val="accent1"/>
              </a:solidFill>
              <a:latin typeface="Museo Slab 700"/>
              <a:ea typeface="Verdana" panose="020B0604030504040204" pitchFamily="34" charset="0"/>
            </a:endParaRPr>
          </a:p>
          <a:p>
            <a:r>
              <a:rPr lang="es-CL" sz="1000" dirty="0">
                <a:solidFill>
                  <a:schemeClr val="accent1"/>
                </a:solidFill>
                <a:latin typeface="Museo Slab 700"/>
                <a:ea typeface="Verdana" panose="020B0604030504040204" pitchFamily="34" charset="0"/>
                <a:hlinkClick r:id="rId5"/>
              </a:rPr>
              <a:t>https://www.desarrollosocialyfamilia.gob.cl/informacion-social/informes-de-desarrollo-social</a:t>
            </a:r>
            <a:endParaRPr lang="es-CL" sz="1000" dirty="0">
              <a:solidFill>
                <a:schemeClr val="accent1"/>
              </a:solidFill>
              <a:latin typeface="Museo Slab 700"/>
              <a:ea typeface="Verdana" panose="020B0604030504040204" pitchFamily="34" charset="0"/>
            </a:endParaRPr>
          </a:p>
          <a:p>
            <a:endParaRPr lang="es-CL" sz="1000" dirty="0">
              <a:solidFill>
                <a:schemeClr val="accent1"/>
              </a:solidFill>
              <a:latin typeface="Museo Slab 700"/>
              <a:ea typeface="Verdana" panose="020B0604030504040204" pitchFamily="34" charset="0"/>
            </a:endParaRPr>
          </a:p>
        </p:txBody>
      </p:sp>
      <p:pic>
        <p:nvPicPr>
          <p:cNvPr id="2" name="Imagen 1">
            <a:extLst>
              <a:ext uri="{FF2B5EF4-FFF2-40B4-BE49-F238E27FC236}">
                <a16:creationId xmlns:a16="http://schemas.microsoft.com/office/drawing/2014/main" id="{609CE713-B1D7-5727-EAFE-4A1F4F779D9D}"/>
              </a:ext>
            </a:extLst>
          </p:cNvPr>
          <p:cNvPicPr>
            <a:picLocks noChangeAspect="1"/>
          </p:cNvPicPr>
          <p:nvPr/>
        </p:nvPicPr>
        <p:blipFill rotWithShape="1">
          <a:blip r:embed="rId6"/>
          <a:srcRect l="17783" t="6031"/>
          <a:stretch/>
        </p:blipFill>
        <p:spPr>
          <a:xfrm>
            <a:off x="1794990" y="2392350"/>
            <a:ext cx="3104856" cy="3064900"/>
          </a:xfrm>
          <a:prstGeom prst="rect">
            <a:avLst/>
          </a:prstGeom>
          <a:ln>
            <a:noFill/>
          </a:ln>
          <a:effectLst>
            <a:softEdge rad="112500"/>
          </a:effectLst>
        </p:spPr>
      </p:pic>
      <p:sp>
        <p:nvSpPr>
          <p:cNvPr id="7" name="CuadroTexto 6">
            <a:extLst>
              <a:ext uri="{FF2B5EF4-FFF2-40B4-BE49-F238E27FC236}">
                <a16:creationId xmlns:a16="http://schemas.microsoft.com/office/drawing/2014/main" id="{7AE15B1A-0D31-2ED8-DCEC-38F42FF49BAF}"/>
              </a:ext>
            </a:extLst>
          </p:cNvPr>
          <p:cNvSpPr txBox="1"/>
          <p:nvPr/>
        </p:nvSpPr>
        <p:spPr>
          <a:xfrm>
            <a:off x="1058642" y="1186822"/>
            <a:ext cx="4811826" cy="707886"/>
          </a:xfrm>
          <a:prstGeom prst="rect">
            <a:avLst/>
          </a:prstGeom>
          <a:noFill/>
        </p:spPr>
        <p:txBody>
          <a:bodyPr wrap="square" rtlCol="0">
            <a:spAutoFit/>
          </a:bodyPr>
          <a:lstStyle/>
          <a:p>
            <a:pPr algn="ctr"/>
            <a:r>
              <a:rPr lang="en-US" sz="2000" b="1" i="0" dirty="0">
                <a:solidFill>
                  <a:srgbClr val="005493"/>
                </a:solidFill>
                <a:effectLst/>
                <a:latin typeface="Museo Slab 700" panose="02000000000000000000"/>
              </a:rPr>
              <a:t>Map of public programs by number of programs, budget and thematic dimensions</a:t>
            </a:r>
          </a:p>
        </p:txBody>
      </p:sp>
      <p:sp>
        <p:nvSpPr>
          <p:cNvPr id="9" name="21 Rectángulo">
            <a:extLst>
              <a:ext uri="{FF2B5EF4-FFF2-40B4-BE49-F238E27FC236}">
                <a16:creationId xmlns:a16="http://schemas.microsoft.com/office/drawing/2014/main" id="{2B813F53-DD00-633E-7B66-7F5A14E3EA3C}"/>
              </a:ext>
            </a:extLst>
          </p:cNvPr>
          <p:cNvSpPr/>
          <p:nvPr/>
        </p:nvSpPr>
        <p:spPr>
          <a:xfrm>
            <a:off x="950702" y="2012050"/>
            <a:ext cx="1266984" cy="39192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04560" rtl="0" eaLnBrk="1" fontAlgn="auto" latinLnBrk="0" hangingPunct="1">
              <a:lnSpc>
                <a:spcPct val="100000"/>
              </a:lnSpc>
              <a:spcBef>
                <a:spcPts val="0"/>
              </a:spcBef>
              <a:spcAft>
                <a:spcPts val="0"/>
              </a:spcAft>
              <a:buClrTx/>
              <a:buSzTx/>
              <a:buFontTx/>
              <a:buNone/>
              <a:tabLst/>
              <a:defRPr/>
            </a:pPr>
            <a:r>
              <a:rPr lang="es-CL" sz="1100" b="1" dirty="0">
                <a:solidFill>
                  <a:srgbClr val="333399"/>
                </a:solidFill>
                <a:latin typeface="gobCL"/>
              </a:rPr>
              <a:t>10 </a:t>
            </a:r>
            <a:r>
              <a:rPr lang="en-US" sz="1100" b="1" dirty="0">
                <a:solidFill>
                  <a:srgbClr val="333399"/>
                </a:solidFill>
                <a:latin typeface="gobCL"/>
              </a:rPr>
              <a:t>dimensions</a:t>
            </a:r>
            <a:endParaRPr kumimoji="0" lang="en-US" sz="1100" b="1" i="0" u="none" strike="noStrike" kern="1200" cap="none" spc="0" normalizeH="0" baseline="0" dirty="0">
              <a:ln>
                <a:noFill/>
              </a:ln>
              <a:solidFill>
                <a:srgbClr val="333399"/>
              </a:solidFill>
              <a:effectLst/>
              <a:uLnTx/>
              <a:uFillTx/>
              <a:latin typeface="gobCL"/>
            </a:endParaRPr>
          </a:p>
        </p:txBody>
      </p:sp>
      <p:sp>
        <p:nvSpPr>
          <p:cNvPr id="10" name="21 Rectángulo">
            <a:extLst>
              <a:ext uri="{FF2B5EF4-FFF2-40B4-BE49-F238E27FC236}">
                <a16:creationId xmlns:a16="http://schemas.microsoft.com/office/drawing/2014/main" id="{EACB0E5C-72ED-7A28-D446-853618ECC6D4}"/>
              </a:ext>
            </a:extLst>
          </p:cNvPr>
          <p:cNvSpPr/>
          <p:nvPr/>
        </p:nvSpPr>
        <p:spPr>
          <a:xfrm>
            <a:off x="2651241" y="2000426"/>
            <a:ext cx="1266984" cy="39192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04560" rtl="0" eaLnBrk="1" fontAlgn="auto" latinLnBrk="0" hangingPunct="1">
              <a:lnSpc>
                <a:spcPct val="100000"/>
              </a:lnSpc>
              <a:spcBef>
                <a:spcPts val="0"/>
              </a:spcBef>
              <a:spcAft>
                <a:spcPts val="0"/>
              </a:spcAft>
              <a:buClrTx/>
              <a:buSzTx/>
              <a:buFontTx/>
              <a:buNone/>
              <a:tabLst/>
              <a:defRPr/>
            </a:pPr>
            <a:r>
              <a:rPr lang="en-US" sz="1100" b="1" dirty="0">
                <a:solidFill>
                  <a:srgbClr val="333399"/>
                </a:solidFill>
                <a:latin typeface="gobCL"/>
              </a:rPr>
              <a:t>46 main problems</a:t>
            </a:r>
            <a:endParaRPr kumimoji="0" lang="en-US" sz="1100" b="1" i="0" u="none" strike="noStrike" kern="1200" cap="none" spc="0" normalizeH="0" baseline="0" dirty="0">
              <a:ln>
                <a:noFill/>
              </a:ln>
              <a:solidFill>
                <a:srgbClr val="333399"/>
              </a:solidFill>
              <a:effectLst/>
              <a:uLnTx/>
              <a:uFillTx/>
              <a:latin typeface="gobCL"/>
            </a:endParaRPr>
          </a:p>
        </p:txBody>
      </p:sp>
      <p:sp>
        <p:nvSpPr>
          <p:cNvPr id="11" name="21 Rectángulo">
            <a:extLst>
              <a:ext uri="{FF2B5EF4-FFF2-40B4-BE49-F238E27FC236}">
                <a16:creationId xmlns:a16="http://schemas.microsoft.com/office/drawing/2014/main" id="{8A84CF61-E024-5F73-C584-10B67145C5C8}"/>
              </a:ext>
            </a:extLst>
          </p:cNvPr>
          <p:cNvSpPr/>
          <p:nvPr/>
        </p:nvSpPr>
        <p:spPr>
          <a:xfrm>
            <a:off x="4460762" y="2000426"/>
            <a:ext cx="1266984" cy="39192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04560" rtl="0" eaLnBrk="1" fontAlgn="auto" latinLnBrk="0" hangingPunct="1">
              <a:lnSpc>
                <a:spcPct val="100000"/>
              </a:lnSpc>
              <a:spcBef>
                <a:spcPts val="0"/>
              </a:spcBef>
              <a:spcAft>
                <a:spcPts val="0"/>
              </a:spcAft>
              <a:buClrTx/>
              <a:buSzTx/>
              <a:buFontTx/>
              <a:buNone/>
              <a:tabLst/>
              <a:defRPr/>
            </a:pPr>
            <a:r>
              <a:rPr lang="en-US" sz="1100" b="1" dirty="0">
                <a:solidFill>
                  <a:srgbClr val="333399"/>
                </a:solidFill>
                <a:latin typeface="gobCL"/>
              </a:rPr>
              <a:t>170 specific problems</a:t>
            </a:r>
            <a:endParaRPr kumimoji="0" lang="en-US" sz="1100" b="1" i="0" u="none" strike="noStrike" kern="1200" cap="none" spc="0" normalizeH="0" baseline="0" dirty="0">
              <a:ln>
                <a:noFill/>
              </a:ln>
              <a:solidFill>
                <a:srgbClr val="333399"/>
              </a:solidFill>
              <a:effectLst/>
              <a:uLnTx/>
              <a:uFillTx/>
              <a:latin typeface="gobCL"/>
            </a:endParaRPr>
          </a:p>
        </p:txBody>
      </p:sp>
      <p:sp>
        <p:nvSpPr>
          <p:cNvPr id="12" name="CuadroTexto 11">
            <a:extLst>
              <a:ext uri="{FF2B5EF4-FFF2-40B4-BE49-F238E27FC236}">
                <a16:creationId xmlns:a16="http://schemas.microsoft.com/office/drawing/2014/main" id="{4B5D3C01-9BA2-B16A-F6CC-F6E12A69BDB3}"/>
              </a:ext>
            </a:extLst>
          </p:cNvPr>
          <p:cNvSpPr txBox="1"/>
          <p:nvPr/>
        </p:nvSpPr>
        <p:spPr>
          <a:xfrm>
            <a:off x="7020692" y="1292540"/>
            <a:ext cx="4512851" cy="707886"/>
          </a:xfrm>
          <a:prstGeom prst="rect">
            <a:avLst/>
          </a:prstGeom>
          <a:noFill/>
        </p:spPr>
        <p:txBody>
          <a:bodyPr wrap="square" rtlCol="0">
            <a:spAutoFit/>
          </a:bodyPr>
          <a:lstStyle/>
          <a:p>
            <a:pPr algn="ctr"/>
            <a:r>
              <a:rPr lang="en-US" sz="2000" b="1" i="0" dirty="0">
                <a:solidFill>
                  <a:srgbClr val="005493"/>
                </a:solidFill>
                <a:effectLst/>
                <a:latin typeface="Museo Slab 700" panose="02000000000000000000"/>
              </a:rPr>
              <a:t>Social Development Report </a:t>
            </a:r>
          </a:p>
          <a:p>
            <a:pPr algn="ctr"/>
            <a:endParaRPr lang="es-CL" sz="2000" b="1" dirty="0">
              <a:solidFill>
                <a:srgbClr val="005493"/>
              </a:solidFill>
              <a:latin typeface="Museo Slab 700" panose="02000000000000000000"/>
            </a:endParaRPr>
          </a:p>
        </p:txBody>
      </p:sp>
      <p:pic>
        <p:nvPicPr>
          <p:cNvPr id="14" name="Imagen 13">
            <a:extLst>
              <a:ext uri="{FF2B5EF4-FFF2-40B4-BE49-F238E27FC236}">
                <a16:creationId xmlns:a16="http://schemas.microsoft.com/office/drawing/2014/main" id="{26B0B5CE-FB09-7302-9762-F10A842E0395}"/>
              </a:ext>
            </a:extLst>
          </p:cNvPr>
          <p:cNvPicPr>
            <a:picLocks noChangeAspect="1"/>
          </p:cNvPicPr>
          <p:nvPr/>
        </p:nvPicPr>
        <p:blipFill rotWithShape="1">
          <a:blip r:embed="rId7"/>
          <a:srcRect t="592"/>
          <a:stretch/>
        </p:blipFill>
        <p:spPr>
          <a:xfrm>
            <a:off x="8463289" y="2586508"/>
            <a:ext cx="1627656" cy="2100250"/>
          </a:xfrm>
          <a:prstGeom prst="rect">
            <a:avLst/>
          </a:prstGeom>
          <a:ln>
            <a:noFill/>
          </a:ln>
          <a:effectLst>
            <a:softEdge rad="112500"/>
          </a:effectLst>
        </p:spPr>
      </p:pic>
      <p:pic>
        <p:nvPicPr>
          <p:cNvPr id="15" name="Imagen 14">
            <a:extLst>
              <a:ext uri="{FF2B5EF4-FFF2-40B4-BE49-F238E27FC236}">
                <a16:creationId xmlns:a16="http://schemas.microsoft.com/office/drawing/2014/main" id="{0FD67D96-BD29-6CC8-6AFD-28C67D37664D}"/>
              </a:ext>
            </a:extLst>
          </p:cNvPr>
          <p:cNvPicPr>
            <a:picLocks noChangeAspect="1"/>
          </p:cNvPicPr>
          <p:nvPr/>
        </p:nvPicPr>
        <p:blipFill rotWithShape="1">
          <a:blip r:embed="rId8"/>
          <a:srcRect l="1786" t="115" r="-1786" b="-115"/>
          <a:stretch/>
        </p:blipFill>
        <p:spPr>
          <a:xfrm>
            <a:off x="6841090" y="1832656"/>
            <a:ext cx="1622199" cy="2095450"/>
          </a:xfrm>
          <a:prstGeom prst="rect">
            <a:avLst/>
          </a:prstGeom>
          <a:ln>
            <a:noFill/>
          </a:ln>
          <a:effectLst>
            <a:softEdge rad="112500"/>
          </a:effectLst>
        </p:spPr>
      </p:pic>
      <p:pic>
        <p:nvPicPr>
          <p:cNvPr id="16" name="Imagen 15">
            <a:extLst>
              <a:ext uri="{FF2B5EF4-FFF2-40B4-BE49-F238E27FC236}">
                <a16:creationId xmlns:a16="http://schemas.microsoft.com/office/drawing/2014/main" id="{083E7DB7-BDD7-291D-C5AF-153C243B31D4}"/>
              </a:ext>
            </a:extLst>
          </p:cNvPr>
          <p:cNvPicPr>
            <a:picLocks noChangeAspect="1"/>
          </p:cNvPicPr>
          <p:nvPr/>
        </p:nvPicPr>
        <p:blipFill>
          <a:blip r:embed="rId9"/>
          <a:stretch>
            <a:fillRect/>
          </a:stretch>
        </p:blipFill>
        <p:spPr>
          <a:xfrm>
            <a:off x="10029128" y="4079644"/>
            <a:ext cx="1504029" cy="1924050"/>
          </a:xfrm>
          <a:prstGeom prst="rect">
            <a:avLst/>
          </a:prstGeom>
          <a:ln>
            <a:noFill/>
          </a:ln>
          <a:effectLst>
            <a:softEdge rad="112500"/>
          </a:effectLst>
        </p:spPr>
      </p:pic>
    </p:spTree>
    <p:extLst>
      <p:ext uri="{BB962C8B-B14F-4D97-AF65-F5344CB8AC3E}">
        <p14:creationId xmlns:p14="http://schemas.microsoft.com/office/powerpoint/2010/main" val="1460541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4">
            <a:extLst>
              <a:ext uri="{FF2B5EF4-FFF2-40B4-BE49-F238E27FC236}">
                <a16:creationId xmlns:a16="http://schemas.microsoft.com/office/drawing/2014/main" id="{D47BCABF-803D-B9CD-2E35-5107EE7DFB9F}"/>
              </a:ext>
            </a:extLst>
          </p:cNvPr>
          <p:cNvSpPr txBox="1">
            <a:spLocks/>
          </p:cNvSpPr>
          <p:nvPr/>
        </p:nvSpPr>
        <p:spPr>
          <a:xfrm>
            <a:off x="2804160" y="288309"/>
            <a:ext cx="10515600" cy="7854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CL" sz="2800" b="1" dirty="0">
                <a:solidFill>
                  <a:schemeClr val="accent1"/>
                </a:solidFill>
                <a:latin typeface="Museo Slab 700"/>
                <a:ea typeface="Verdana" panose="020B0604030504040204" pitchFamily="34" charset="0"/>
                <a:cs typeface="+mn-cs"/>
              </a:rPr>
              <a:t>EVALUATION SYSTEM CHALLENGES </a:t>
            </a:r>
          </a:p>
        </p:txBody>
      </p:sp>
      <p:sp>
        <p:nvSpPr>
          <p:cNvPr id="5" name="CuadroTexto 4">
            <a:extLst>
              <a:ext uri="{FF2B5EF4-FFF2-40B4-BE49-F238E27FC236}">
                <a16:creationId xmlns:a16="http://schemas.microsoft.com/office/drawing/2014/main" id="{ACC6EC82-8B9D-4AA4-9316-05B263F76A30}"/>
              </a:ext>
            </a:extLst>
          </p:cNvPr>
          <p:cNvSpPr txBox="1"/>
          <p:nvPr/>
        </p:nvSpPr>
        <p:spPr>
          <a:xfrm>
            <a:off x="1022043" y="1395636"/>
            <a:ext cx="9920277" cy="5632311"/>
          </a:xfrm>
          <a:prstGeom prst="rect">
            <a:avLst/>
          </a:prstGeom>
          <a:noFill/>
        </p:spPr>
        <p:txBody>
          <a:bodyPr wrap="square">
            <a:spAutoFit/>
          </a:bodyPr>
          <a:lstStyle/>
          <a:p>
            <a:pPr marL="342900" indent="-342900" algn="just">
              <a:buClr>
                <a:srgbClr val="F10B79"/>
              </a:buClr>
              <a:buFont typeface="Arial" panose="020B0604020202020204" pitchFamily="34" charset="0"/>
              <a:buChar char="•"/>
              <a:defRPr/>
            </a:pPr>
            <a:r>
              <a:rPr lang="en-US" sz="2000" dirty="0">
                <a:solidFill>
                  <a:srgbClr val="2B5181"/>
                </a:solidFill>
                <a:latin typeface="Museo Slab 700"/>
                <a:ea typeface="Verdana" panose="020B0604030504040204" pitchFamily="34" charset="0"/>
              </a:rPr>
              <a:t>Strengthen the integration of different lines of evaluation under a systemic view of the Evaluation and Monitoring cycle.</a:t>
            </a:r>
          </a:p>
          <a:p>
            <a:pPr marL="342900" indent="-342900" algn="just">
              <a:buClr>
                <a:srgbClr val="F10B79"/>
              </a:buClr>
              <a:buFont typeface="Arial" panose="020B0604020202020204" pitchFamily="34" charset="0"/>
              <a:buChar char="•"/>
              <a:defRPr/>
            </a:pPr>
            <a:endParaRPr lang="en-US" sz="2000" dirty="0">
              <a:solidFill>
                <a:srgbClr val="2B5181"/>
              </a:solidFill>
              <a:latin typeface="Museo Slab 700"/>
              <a:ea typeface="Verdana" panose="020B0604030504040204" pitchFamily="34" charset="0"/>
            </a:endParaRPr>
          </a:p>
          <a:p>
            <a:pPr marL="342900" indent="-342900" algn="just">
              <a:buClr>
                <a:srgbClr val="F10B79"/>
              </a:buClr>
              <a:buFont typeface="Arial" panose="020B0604020202020204" pitchFamily="34" charset="0"/>
              <a:buChar char="•"/>
              <a:defRPr/>
            </a:pPr>
            <a:r>
              <a:rPr lang="en-US" sz="2000" dirty="0">
                <a:solidFill>
                  <a:srgbClr val="2B5181"/>
                </a:solidFill>
                <a:latin typeface="Museo Slab 700"/>
                <a:ea typeface="Verdana" panose="020B0604030504040204" pitchFamily="34" charset="0"/>
              </a:rPr>
              <a:t>Strengthen the institutional framework of the system, promoting coordination among the different actors that compose it. </a:t>
            </a:r>
          </a:p>
          <a:p>
            <a:pPr marL="342900" indent="-342900" algn="just">
              <a:buClr>
                <a:srgbClr val="F10B79"/>
              </a:buClr>
              <a:buFont typeface="Arial" panose="020B0604020202020204" pitchFamily="34" charset="0"/>
              <a:buChar char="•"/>
              <a:defRPr/>
            </a:pPr>
            <a:endParaRPr lang="en-US" sz="2000" dirty="0">
              <a:solidFill>
                <a:srgbClr val="2B5181"/>
              </a:solidFill>
              <a:latin typeface="Museo Slab 700"/>
              <a:ea typeface="Verdana" panose="020B0604030504040204" pitchFamily="34" charset="0"/>
            </a:endParaRPr>
          </a:p>
          <a:p>
            <a:pPr marL="342900" indent="-342900" algn="just">
              <a:buClr>
                <a:srgbClr val="F10B79"/>
              </a:buClr>
              <a:buFont typeface="Arial" panose="020B0604020202020204" pitchFamily="34" charset="0"/>
              <a:buChar char="•"/>
              <a:defRPr/>
            </a:pPr>
            <a:r>
              <a:rPr lang="en-US" sz="2000" dirty="0">
                <a:solidFill>
                  <a:srgbClr val="2B5181"/>
                </a:solidFill>
                <a:latin typeface="Museo Slab 700"/>
                <a:ea typeface="Verdana" panose="020B0604030504040204" pitchFamily="34" charset="0"/>
              </a:rPr>
              <a:t>To make progress in assuring the quality of the information that makes up the Monitoring and Evaluation System. </a:t>
            </a:r>
          </a:p>
          <a:p>
            <a:pPr marL="342900" indent="-342900" algn="just">
              <a:buClr>
                <a:srgbClr val="F10B79"/>
              </a:buClr>
              <a:buFont typeface="Arial" panose="020B0604020202020204" pitchFamily="34" charset="0"/>
              <a:buChar char="•"/>
              <a:defRPr/>
            </a:pPr>
            <a:endParaRPr lang="en-US" sz="2000" dirty="0">
              <a:solidFill>
                <a:srgbClr val="2B5181"/>
              </a:solidFill>
              <a:latin typeface="Museo Slab 700"/>
              <a:ea typeface="Verdana" panose="020B0604030504040204" pitchFamily="34" charset="0"/>
            </a:endParaRPr>
          </a:p>
          <a:p>
            <a:pPr marL="342900" indent="-342900" algn="just">
              <a:buClr>
                <a:srgbClr val="F10B79"/>
              </a:buClr>
              <a:buFont typeface="Arial" panose="020B0604020202020204" pitchFamily="34" charset="0"/>
              <a:buChar char="•"/>
              <a:defRPr/>
            </a:pPr>
            <a:r>
              <a:rPr lang="en-US" sz="2000" dirty="0">
                <a:solidFill>
                  <a:srgbClr val="2B5181"/>
                </a:solidFill>
                <a:latin typeface="Museo Slab 700"/>
                <a:ea typeface="Verdana" panose="020B0604030504040204" pitchFamily="34" charset="0"/>
              </a:rPr>
              <a:t>To advance in the mainstreaming of the human rights approach in the different lines of evaluation.</a:t>
            </a:r>
          </a:p>
          <a:p>
            <a:pPr marL="342900" indent="-342900" algn="just">
              <a:buClr>
                <a:srgbClr val="F10B79"/>
              </a:buClr>
              <a:buFont typeface="Arial" panose="020B0604020202020204" pitchFamily="34" charset="0"/>
              <a:buChar char="•"/>
              <a:defRPr/>
            </a:pPr>
            <a:endParaRPr lang="en-US" sz="2000" dirty="0">
              <a:solidFill>
                <a:srgbClr val="2B5181"/>
              </a:solidFill>
              <a:latin typeface="Museo Slab 700"/>
              <a:ea typeface="Verdana" panose="020B0604030504040204" pitchFamily="34" charset="0"/>
            </a:endParaRPr>
          </a:p>
          <a:p>
            <a:pPr marL="342900" indent="-342900" algn="just">
              <a:buClr>
                <a:srgbClr val="F10B79"/>
              </a:buClr>
              <a:buFont typeface="Arial" panose="020B0604020202020204" pitchFamily="34" charset="0"/>
              <a:buChar char="•"/>
              <a:defRPr/>
            </a:pPr>
            <a:r>
              <a:rPr lang="en-US" sz="2000" dirty="0">
                <a:solidFill>
                  <a:srgbClr val="2B5181"/>
                </a:solidFill>
                <a:latin typeface="Museo Slab 700"/>
                <a:ea typeface="Verdana" panose="020B0604030504040204" pitchFamily="34" charset="0"/>
              </a:rPr>
              <a:t>Encourage the use of the results of the Evaluation System, so that Public Managers and Authorities have information that allows them to make decisions, making progress in improving the performance of their programs and using this information as a management tool.</a:t>
            </a:r>
            <a:endParaRPr lang="es-ES" sz="2000" dirty="0">
              <a:solidFill>
                <a:srgbClr val="2B5181"/>
              </a:solidFill>
              <a:latin typeface="Museo Slab 700"/>
              <a:ea typeface="Verdana" panose="020B0604030504040204" pitchFamily="34" charset="0"/>
            </a:endParaRPr>
          </a:p>
          <a:p>
            <a:pPr marL="342900" indent="-342900" algn="just">
              <a:buClr>
                <a:srgbClr val="F10B79"/>
              </a:buClr>
              <a:buFont typeface="Arial" panose="020B0604020202020204" pitchFamily="34" charset="0"/>
              <a:buChar char="•"/>
              <a:defRPr/>
            </a:pPr>
            <a:endParaRPr lang="es-ES" sz="2000" dirty="0">
              <a:solidFill>
                <a:srgbClr val="2B5181"/>
              </a:solidFill>
              <a:latin typeface="Museo Slab 700"/>
              <a:ea typeface="Verdana" panose="020B0604030504040204" pitchFamily="34" charset="0"/>
            </a:endParaRPr>
          </a:p>
          <a:p>
            <a:pPr marL="285750" indent="-285750" algn="just">
              <a:buFontTx/>
              <a:buChar char="-"/>
              <a:defRPr/>
            </a:pPr>
            <a:endParaRPr lang="es-ES" sz="2000" dirty="0">
              <a:solidFill>
                <a:srgbClr val="2B5181"/>
              </a:solidFill>
              <a:latin typeface="Museo Slab 700"/>
              <a:ea typeface="Verdana" panose="020B0604030504040204" pitchFamily="34" charset="0"/>
            </a:endParaRPr>
          </a:p>
        </p:txBody>
      </p:sp>
    </p:spTree>
    <p:extLst>
      <p:ext uri="{BB962C8B-B14F-4D97-AF65-F5344CB8AC3E}">
        <p14:creationId xmlns:p14="http://schemas.microsoft.com/office/powerpoint/2010/main" val="153370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2036F9D8-898B-3581-2DA8-255D3333CBFD}"/>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4C9A67BC-DD03-FF45-A387-D007E712BE67}" type="slidenum">
              <a:rPr lang="en-US" smtClean="0">
                <a:solidFill>
                  <a:srgbClr val="009193"/>
                </a:solidFill>
              </a:rPr>
              <a:pPr/>
              <a:t>7</a:t>
            </a:fld>
            <a:endParaRPr lang="en-US">
              <a:solidFill>
                <a:srgbClr val="009193"/>
              </a:solidFill>
            </a:endParaRPr>
          </a:p>
        </p:txBody>
      </p:sp>
      <p:sp>
        <p:nvSpPr>
          <p:cNvPr id="5" name="Title 1">
            <a:extLst>
              <a:ext uri="{FF2B5EF4-FFF2-40B4-BE49-F238E27FC236}">
                <a16:creationId xmlns:a16="http://schemas.microsoft.com/office/drawing/2014/main" id="{8A22EF68-1E92-E879-5D13-B3BC570265EA}"/>
              </a:ext>
            </a:extLst>
          </p:cNvPr>
          <p:cNvSpPr txBox="1">
            <a:spLocks/>
          </p:cNvSpPr>
          <p:nvPr/>
        </p:nvSpPr>
        <p:spPr>
          <a:xfrm>
            <a:off x="2460110" y="1828799"/>
            <a:ext cx="7271779" cy="2055339"/>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L" b="1" dirty="0">
                <a:solidFill>
                  <a:schemeClr val="accent1"/>
                </a:solidFill>
                <a:latin typeface="Tw Cen MT" panose="020B0602020104020603" pitchFamily="34" charset="0"/>
              </a:rPr>
              <a:t>PUBLIC PROGRAMS EVALUATION AND MONITORING SYSTEM: </a:t>
            </a:r>
            <a:r>
              <a:rPr lang="en-US" b="1" dirty="0">
                <a:solidFill>
                  <a:schemeClr val="accent1"/>
                </a:solidFill>
                <a:latin typeface="Tw Cen MT" panose="020B0602020104020603" pitchFamily="34" charset="0"/>
              </a:rPr>
              <a:t>WHY IT IS IMPORTANT TO EVALUATE </a:t>
            </a:r>
            <a:r>
              <a:rPr lang="es-CL" b="1" dirty="0">
                <a:solidFill>
                  <a:schemeClr val="accent1"/>
                </a:solidFill>
                <a:latin typeface="Tw Cen MT" panose="020B0602020104020603" pitchFamily="34" charset="0"/>
              </a:rPr>
              <a:t>  </a:t>
            </a:r>
          </a:p>
        </p:txBody>
      </p:sp>
      <p:sp>
        <p:nvSpPr>
          <p:cNvPr id="7" name="Subtitle 2">
            <a:extLst>
              <a:ext uri="{FF2B5EF4-FFF2-40B4-BE49-F238E27FC236}">
                <a16:creationId xmlns:a16="http://schemas.microsoft.com/office/drawing/2014/main" id="{26B3FB4D-51D4-E341-BD74-5099F470B4F9}"/>
              </a:ext>
            </a:extLst>
          </p:cNvPr>
          <p:cNvSpPr txBox="1">
            <a:spLocks/>
          </p:cNvSpPr>
          <p:nvPr/>
        </p:nvSpPr>
        <p:spPr>
          <a:xfrm>
            <a:off x="3193256" y="4161724"/>
            <a:ext cx="5805488" cy="98177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buFont typeface="Arial" panose="020B0604020202020204" pitchFamily="34" charset="0"/>
              <a:buNone/>
              <a:defRPr sz="1800" kern="1200">
                <a:solidFill>
                  <a:srgbClr val="1CADE4"/>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a:lstStyle>
          <a:p>
            <a:pPr algn="ctr"/>
            <a:r>
              <a:rPr lang="es-CL" sz="2800" b="1" dirty="0">
                <a:solidFill>
                  <a:srgbClr val="009193"/>
                </a:solidFill>
              </a:rPr>
              <a:t>THANK YOU</a:t>
            </a:r>
          </a:p>
        </p:txBody>
      </p:sp>
    </p:spTree>
    <p:extLst>
      <p:ext uri="{BB962C8B-B14F-4D97-AF65-F5344CB8AC3E}">
        <p14:creationId xmlns:p14="http://schemas.microsoft.com/office/powerpoint/2010/main" val="3760862130"/>
      </p:ext>
    </p:extLst>
  </p:cSld>
  <p:clrMapOvr>
    <a:masterClrMapping/>
  </p:clrMapOvr>
</p:sld>
</file>

<file path=ppt/theme/theme1.xml><?xml version="1.0" encoding="utf-8"?>
<a:theme xmlns:a="http://schemas.openxmlformats.org/drawingml/2006/main" name="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d5e6f84-5843-49cc-89a8-d7ee1a915182" xsi:nil="true"/>
    <lcf76f155ced4ddcb4097134ff3c332f xmlns="cd5ca57e-aeff-4ea7-957c-ee39e8386d27">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C1DA4F4A995BF479E9488C37B756B51" ma:contentTypeVersion="8" ma:contentTypeDescription="Create a new document." ma:contentTypeScope="" ma:versionID="79ce3b18eeea16c8e5bc0f660afbc086">
  <xsd:schema xmlns:xsd="http://www.w3.org/2001/XMLSchema" xmlns:xs="http://www.w3.org/2001/XMLSchema" xmlns:p="http://schemas.microsoft.com/office/2006/metadata/properties" xmlns:ns2="cd5ca57e-aeff-4ea7-957c-ee39e8386d27" xmlns:ns3="9d5e6f84-5843-49cc-89a8-d7ee1a915182" targetNamespace="http://schemas.microsoft.com/office/2006/metadata/properties" ma:root="true" ma:fieldsID="2c09d4a8c476afae1dfa51d3cac8b136" ns2:_="" ns3:_="">
    <xsd:import namespace="cd5ca57e-aeff-4ea7-957c-ee39e8386d27"/>
    <xsd:import namespace="9d5e6f84-5843-49cc-89a8-d7ee1a915182"/>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5ca57e-aeff-4ea7-957c-ee39e8386d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f8ebb0a5-c57d-4c3a-bec7-8a38252dd05c"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d5e6f84-5843-49cc-89a8-d7ee1a915182"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6228fd1-6eef-40f4-b049-6e671a314f8d}" ma:internalName="TaxCatchAll" ma:showField="CatchAllData" ma:web="9d5e6f84-5843-49cc-89a8-d7ee1a9151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80BB25D-2FF7-4279-A760-140AD81464F0}">
  <ds:schemaRefs>
    <ds:schemaRef ds:uri="9d5e6f84-5843-49cc-89a8-d7ee1a915182"/>
    <ds:schemaRef ds:uri="d75abbe9-4b63-46ba-acaa-ae82d37ec5f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6320B34-3B3D-467F-B50E-DA7CAE26A877}">
  <ds:schemaRefs>
    <ds:schemaRef ds:uri="http://schemas.microsoft.com/sharepoint/v3/contenttype/forms"/>
  </ds:schemaRefs>
</ds:datastoreItem>
</file>

<file path=customXml/itemProps3.xml><?xml version="1.0" encoding="utf-8"?>
<ds:datastoreItem xmlns:ds="http://schemas.openxmlformats.org/officeDocument/2006/customXml" ds:itemID="{90E6C775-4765-458E-85AD-592664BC48D9}"/>
</file>

<file path=docProps/app.xml><?xml version="1.0" encoding="utf-8"?>
<Properties xmlns="http://schemas.openxmlformats.org/officeDocument/2006/extended-properties" xmlns:vt="http://schemas.openxmlformats.org/officeDocument/2006/docPropsVTypes">
  <Template/>
  <TotalTime>316</TotalTime>
  <Words>2572</Words>
  <Application>Microsoft Office PowerPoint</Application>
  <PresentationFormat>Panorámica</PresentationFormat>
  <Paragraphs>129</Paragraphs>
  <Slides>7</Slides>
  <Notes>7</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7</vt:i4>
      </vt:variant>
    </vt:vector>
  </HeadingPairs>
  <TitlesOfParts>
    <vt:vector size="16" baseType="lpstr">
      <vt:lpstr>Arial</vt:lpstr>
      <vt:lpstr>Calibri</vt:lpstr>
      <vt:lpstr>Calibri Light</vt:lpstr>
      <vt:lpstr>gobCL</vt:lpstr>
      <vt:lpstr>Museo Slab 700</vt:lpstr>
      <vt:lpstr>Museo Slab 900</vt:lpstr>
      <vt:lpstr>Tw Cen MT</vt:lpstr>
      <vt:lpstr>Verdana</vt:lpstr>
      <vt:lpstr>Office Theme</vt:lpstr>
      <vt:lpstr>Presentación de PowerPoint</vt:lpstr>
      <vt:lpstr> </vt:lpstr>
      <vt:lpstr>EVALUATING FOR DECISION MAKING: THE SYSTEM EVOLUTION  </vt:lpstr>
      <vt:lpstr>PUBLIC PROGRAMS EVALUATION AND MONITORING  SYSTEM: HOW IS THE INFORMATION USED? </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Yang Cheng</dc:creator>
  <cp:lastModifiedBy>Francisca Moreno Montealegre</cp:lastModifiedBy>
  <cp:revision>28</cp:revision>
  <dcterms:created xsi:type="dcterms:W3CDTF">2022-05-05T16:01:45Z</dcterms:created>
  <dcterms:modified xsi:type="dcterms:W3CDTF">2022-10-22T22:53:26Z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0x010100DC1DA4F4A995BF479E9488C37B756B51</vt:lpwstr>
  </property>
  <property fmtid="{D5CDD505-2E9C-101B-9397-08002B2CF9AE}" pid="3" name="MediaServiceImageTags">
    <vt:lpwstr/>
  </property>
</Properties>
</file>