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70" r:id="rId5"/>
    <p:sldId id="257" r:id="rId6"/>
    <p:sldId id="261" r:id="rId7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193"/>
    <a:srgbClr val="005493"/>
    <a:srgbClr val="FF40FF"/>
    <a:srgbClr val="9416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01FA8FD-71AB-3353-5A49-50CC68CCB6AA}" v="3" dt="2022-10-03T19:53:34.9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9"/>
  </p:normalViewPr>
  <p:slideViewPr>
    <p:cSldViewPr snapToGrid="0">
      <p:cViewPr varScale="1">
        <p:scale>
          <a:sx n="56" d="100"/>
          <a:sy n="56" d="100"/>
        </p:scale>
        <p:origin x="97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 Jones" userId="ea2eea63-19d0-4ab2-bfbc-149783ab7850" providerId="ADAL" clId="{B9E8E679-C1A6-49AC-A421-AEA74FC861FD}"/>
    <pc:docChg chg="undo custSel modSld sldOrd modMainMaster">
      <pc:chgData name="Richard Jones" userId="ea2eea63-19d0-4ab2-bfbc-149783ab7850" providerId="ADAL" clId="{B9E8E679-C1A6-49AC-A421-AEA74FC861FD}" dt="2022-10-03T19:57:57.971" v="33" actId="20577"/>
      <pc:docMkLst>
        <pc:docMk/>
      </pc:docMkLst>
      <pc:sldChg chg="delSp mod">
        <pc:chgData name="Richard Jones" userId="ea2eea63-19d0-4ab2-bfbc-149783ab7850" providerId="ADAL" clId="{B9E8E679-C1A6-49AC-A421-AEA74FC861FD}" dt="2022-10-03T19:57:39.711" v="28" actId="478"/>
        <pc:sldMkLst>
          <pc:docMk/>
          <pc:sldMk cId="3232802368" sldId="261"/>
        </pc:sldMkLst>
        <pc:picChg chg="del">
          <ac:chgData name="Richard Jones" userId="ea2eea63-19d0-4ab2-bfbc-149783ab7850" providerId="ADAL" clId="{B9E8E679-C1A6-49AC-A421-AEA74FC861FD}" dt="2022-10-03T19:57:39.711" v="28" actId="478"/>
          <ac:picMkLst>
            <pc:docMk/>
            <pc:sldMk cId="3232802368" sldId="261"/>
            <ac:picMk id="13" creationId="{A1070D45-61A3-A155-BE76-C056DA933FFB}"/>
          </ac:picMkLst>
        </pc:picChg>
        <pc:picChg chg="del">
          <ac:chgData name="Richard Jones" userId="ea2eea63-19d0-4ab2-bfbc-149783ab7850" providerId="ADAL" clId="{B9E8E679-C1A6-49AC-A421-AEA74FC861FD}" dt="2022-10-03T19:57:38.484" v="27" actId="478"/>
          <ac:picMkLst>
            <pc:docMk/>
            <pc:sldMk cId="3232802368" sldId="261"/>
            <ac:picMk id="15" creationId="{D48223C9-9EBD-43E9-B1B3-EAE5DE19A5AD}"/>
          </ac:picMkLst>
        </pc:picChg>
      </pc:sldChg>
      <pc:sldChg chg="delSp modSp mod">
        <pc:chgData name="Richard Jones" userId="ea2eea63-19d0-4ab2-bfbc-149783ab7850" providerId="ADAL" clId="{B9E8E679-C1A6-49AC-A421-AEA74FC861FD}" dt="2022-10-03T19:57:20.305" v="22" actId="478"/>
        <pc:sldMkLst>
          <pc:docMk/>
          <pc:sldMk cId="1809412073" sldId="265"/>
        </pc:sldMkLst>
        <pc:picChg chg="del mod">
          <ac:chgData name="Richard Jones" userId="ea2eea63-19d0-4ab2-bfbc-149783ab7850" providerId="ADAL" clId="{B9E8E679-C1A6-49AC-A421-AEA74FC861FD}" dt="2022-10-03T19:57:18.829" v="21" actId="478"/>
          <ac:picMkLst>
            <pc:docMk/>
            <pc:sldMk cId="1809412073" sldId="265"/>
            <ac:picMk id="6" creationId="{77256255-5E13-B44A-8FBE-B574F4BB3147}"/>
          </ac:picMkLst>
        </pc:picChg>
        <pc:picChg chg="del">
          <ac:chgData name="Richard Jones" userId="ea2eea63-19d0-4ab2-bfbc-149783ab7850" providerId="ADAL" clId="{B9E8E679-C1A6-49AC-A421-AEA74FC861FD}" dt="2022-10-03T19:57:20.305" v="22" actId="478"/>
          <ac:picMkLst>
            <pc:docMk/>
            <pc:sldMk cId="1809412073" sldId="265"/>
            <ac:picMk id="9" creationId="{4FBE63E7-2707-3A4F-9CC3-5C1EE106C3B4}"/>
          </ac:picMkLst>
        </pc:picChg>
      </pc:sldChg>
      <pc:sldChg chg="addSp delSp mod">
        <pc:chgData name="Richard Jones" userId="ea2eea63-19d0-4ab2-bfbc-149783ab7850" providerId="ADAL" clId="{B9E8E679-C1A6-49AC-A421-AEA74FC861FD}" dt="2022-10-03T19:57:29.260" v="26" actId="478"/>
        <pc:sldMkLst>
          <pc:docMk/>
          <pc:sldMk cId="2739660737" sldId="268"/>
        </pc:sldMkLst>
        <pc:spChg chg="add del">
          <ac:chgData name="Richard Jones" userId="ea2eea63-19d0-4ab2-bfbc-149783ab7850" providerId="ADAL" clId="{B9E8E679-C1A6-49AC-A421-AEA74FC861FD}" dt="2022-10-03T19:57:26.613" v="24" actId="478"/>
          <ac:spMkLst>
            <pc:docMk/>
            <pc:sldMk cId="2739660737" sldId="268"/>
            <ac:spMk id="8" creationId="{166F4CA8-37D3-BB48-9884-74BCC14EEE4D}"/>
          </ac:spMkLst>
        </pc:spChg>
        <pc:picChg chg="del">
          <ac:chgData name="Richard Jones" userId="ea2eea63-19d0-4ab2-bfbc-149783ab7850" providerId="ADAL" clId="{B9E8E679-C1A6-49AC-A421-AEA74FC861FD}" dt="2022-10-03T19:57:27.997" v="25" actId="478"/>
          <ac:picMkLst>
            <pc:docMk/>
            <pc:sldMk cId="2739660737" sldId="268"/>
            <ac:picMk id="6" creationId="{77256255-5E13-B44A-8FBE-B574F4BB3147}"/>
          </ac:picMkLst>
        </pc:picChg>
        <pc:picChg chg="del">
          <ac:chgData name="Richard Jones" userId="ea2eea63-19d0-4ab2-bfbc-149783ab7850" providerId="ADAL" clId="{B9E8E679-C1A6-49AC-A421-AEA74FC861FD}" dt="2022-10-03T19:57:29.260" v="26" actId="478"/>
          <ac:picMkLst>
            <pc:docMk/>
            <pc:sldMk cId="2739660737" sldId="268"/>
            <ac:picMk id="9" creationId="{4FBE63E7-2707-3A4F-9CC3-5C1EE106C3B4}"/>
          </ac:picMkLst>
        </pc:picChg>
      </pc:sldChg>
      <pc:sldChg chg="modSp mod">
        <pc:chgData name="Richard Jones" userId="ea2eea63-19d0-4ab2-bfbc-149783ab7850" providerId="ADAL" clId="{B9E8E679-C1A6-49AC-A421-AEA74FC861FD}" dt="2022-10-03T19:57:57.971" v="33" actId="20577"/>
        <pc:sldMkLst>
          <pc:docMk/>
          <pc:sldMk cId="1445906211" sldId="269"/>
        </pc:sldMkLst>
        <pc:spChg chg="mod">
          <ac:chgData name="Richard Jones" userId="ea2eea63-19d0-4ab2-bfbc-149783ab7850" providerId="ADAL" clId="{B9E8E679-C1A6-49AC-A421-AEA74FC861FD}" dt="2022-10-03T19:57:57.971" v="33" actId="20577"/>
          <ac:spMkLst>
            <pc:docMk/>
            <pc:sldMk cId="1445906211" sldId="269"/>
            <ac:spMk id="5" creationId="{8A22EF68-1E92-E879-5D13-B3BC570265EA}"/>
          </ac:spMkLst>
        </pc:spChg>
      </pc:sldChg>
      <pc:sldChg chg="modSp mod ord">
        <pc:chgData name="Richard Jones" userId="ea2eea63-19d0-4ab2-bfbc-149783ab7850" providerId="ADAL" clId="{B9E8E679-C1A6-49AC-A421-AEA74FC861FD}" dt="2022-10-03T19:57:54.603" v="31" actId="20577"/>
        <pc:sldMkLst>
          <pc:docMk/>
          <pc:sldMk cId="619667067" sldId="270"/>
        </pc:sldMkLst>
        <pc:spChg chg="mod">
          <ac:chgData name="Richard Jones" userId="ea2eea63-19d0-4ab2-bfbc-149783ab7850" providerId="ADAL" clId="{B9E8E679-C1A6-49AC-A421-AEA74FC861FD}" dt="2022-10-03T19:57:54.603" v="31" actId="20577"/>
          <ac:spMkLst>
            <pc:docMk/>
            <pc:sldMk cId="619667067" sldId="270"/>
            <ac:spMk id="5" creationId="{2B415B4D-02A1-FDF3-E58E-F7646D1C839E}"/>
          </ac:spMkLst>
        </pc:spChg>
      </pc:sldChg>
      <pc:sldMasterChg chg="delSp modSp mod modSldLayout">
        <pc:chgData name="Richard Jones" userId="ea2eea63-19d0-4ab2-bfbc-149783ab7850" providerId="ADAL" clId="{B9E8E679-C1A6-49AC-A421-AEA74FC861FD}" dt="2022-10-03T19:56:24.092" v="19" actId="1076"/>
        <pc:sldMasterMkLst>
          <pc:docMk/>
          <pc:sldMasterMk cId="4154724525" sldId="2147483648"/>
        </pc:sldMasterMkLst>
        <pc:picChg chg="del">
          <ac:chgData name="Richard Jones" userId="ea2eea63-19d0-4ab2-bfbc-149783ab7850" providerId="ADAL" clId="{B9E8E679-C1A6-49AC-A421-AEA74FC861FD}" dt="2022-10-03T19:55:29.701" v="7" actId="478"/>
          <ac:picMkLst>
            <pc:docMk/>
            <pc:sldMasterMk cId="4154724525" sldId="2147483648"/>
            <ac:picMk id="7" creationId="{CE394CBA-2848-40C8-BED7-0810754C9BAF}"/>
          </ac:picMkLst>
        </pc:picChg>
        <pc:picChg chg="mod">
          <ac:chgData name="Richard Jones" userId="ea2eea63-19d0-4ab2-bfbc-149783ab7850" providerId="ADAL" clId="{B9E8E679-C1A6-49AC-A421-AEA74FC861FD}" dt="2022-10-03T19:55:36.737" v="9" actId="1076"/>
          <ac:picMkLst>
            <pc:docMk/>
            <pc:sldMasterMk cId="4154724525" sldId="2147483648"/>
            <ac:picMk id="9" creationId="{F1939CBE-BB3F-365E-79FA-1205BFC4A572}"/>
          </ac:picMkLst>
        </pc:picChg>
        <pc:sldLayoutChg chg="delSp modSp mod">
          <pc:chgData name="Richard Jones" userId="ea2eea63-19d0-4ab2-bfbc-149783ab7850" providerId="ADAL" clId="{B9E8E679-C1A6-49AC-A421-AEA74FC861FD}" dt="2022-10-03T19:55:48.681" v="12" actId="1076"/>
          <pc:sldLayoutMkLst>
            <pc:docMk/>
            <pc:sldMasterMk cId="4154724525" sldId="2147483648"/>
            <pc:sldLayoutMk cId="3828844167" sldId="2147483649"/>
          </pc:sldLayoutMkLst>
          <pc:picChg chg="mod">
            <ac:chgData name="Richard Jones" userId="ea2eea63-19d0-4ab2-bfbc-149783ab7850" providerId="ADAL" clId="{B9E8E679-C1A6-49AC-A421-AEA74FC861FD}" dt="2022-10-03T19:55:48.681" v="12" actId="1076"/>
            <ac:picMkLst>
              <pc:docMk/>
              <pc:sldMasterMk cId="4154724525" sldId="2147483648"/>
              <pc:sldLayoutMk cId="3828844167" sldId="2147483649"/>
              <ac:picMk id="3" creationId="{ADDE9BC1-1E52-1045-B142-E6A7783C46F3}"/>
            </ac:picMkLst>
          </pc:picChg>
          <pc:picChg chg="del mod">
            <ac:chgData name="Richard Jones" userId="ea2eea63-19d0-4ab2-bfbc-149783ab7850" providerId="ADAL" clId="{B9E8E679-C1A6-49AC-A421-AEA74FC861FD}" dt="2022-10-03T19:55:43.121" v="11" actId="478"/>
            <ac:picMkLst>
              <pc:docMk/>
              <pc:sldMasterMk cId="4154724525" sldId="2147483648"/>
              <pc:sldLayoutMk cId="3828844167" sldId="2147483649"/>
              <ac:picMk id="16" creationId="{EDC681CC-EB36-7506-5B70-412A1199A075}"/>
            </ac:picMkLst>
          </pc:picChg>
          <pc:picChg chg="del mod">
            <ac:chgData name="Richard Jones" userId="ea2eea63-19d0-4ab2-bfbc-149783ab7850" providerId="ADAL" clId="{B9E8E679-C1A6-49AC-A421-AEA74FC861FD}" dt="2022-10-03T19:55:41.414" v="10" actId="478"/>
            <ac:picMkLst>
              <pc:docMk/>
              <pc:sldMasterMk cId="4154724525" sldId="2147483648"/>
              <pc:sldLayoutMk cId="3828844167" sldId="2147483649"/>
              <ac:picMk id="17" creationId="{79B6C582-0089-4C17-965B-6E63DC09976C}"/>
            </ac:picMkLst>
          </pc:picChg>
        </pc:sldLayoutChg>
        <pc:sldLayoutChg chg="delSp modSp mod">
          <pc:chgData name="Richard Jones" userId="ea2eea63-19d0-4ab2-bfbc-149783ab7850" providerId="ADAL" clId="{B9E8E679-C1A6-49AC-A421-AEA74FC861FD}" dt="2022-10-03T19:56:24.092" v="19" actId="1076"/>
          <pc:sldLayoutMkLst>
            <pc:docMk/>
            <pc:sldMasterMk cId="4154724525" sldId="2147483648"/>
            <pc:sldLayoutMk cId="3933929437" sldId="2147483659"/>
          </pc:sldLayoutMkLst>
          <pc:picChg chg="del">
            <ac:chgData name="Richard Jones" userId="ea2eea63-19d0-4ab2-bfbc-149783ab7850" providerId="ADAL" clId="{B9E8E679-C1A6-49AC-A421-AEA74FC861FD}" dt="2022-10-03T19:56:20.495" v="18" actId="478"/>
            <ac:picMkLst>
              <pc:docMk/>
              <pc:sldMasterMk cId="4154724525" sldId="2147483648"/>
              <pc:sldLayoutMk cId="3933929437" sldId="2147483659"/>
              <ac:picMk id="7" creationId="{F3BD3716-CC4A-B947-9F3F-BDCDB431140E}"/>
            </ac:picMkLst>
          </pc:picChg>
          <pc:picChg chg="mod">
            <ac:chgData name="Richard Jones" userId="ea2eea63-19d0-4ab2-bfbc-149783ab7850" providerId="ADAL" clId="{B9E8E679-C1A6-49AC-A421-AEA74FC861FD}" dt="2022-10-03T19:56:24.092" v="19" actId="1076"/>
            <ac:picMkLst>
              <pc:docMk/>
              <pc:sldMasterMk cId="4154724525" sldId="2147483648"/>
              <pc:sldLayoutMk cId="3933929437" sldId="2147483659"/>
              <ac:picMk id="12" creationId="{68770396-4911-2E9E-FF92-4E272C639CAD}"/>
            </ac:picMkLst>
          </pc:picChg>
        </pc:sldLayoutChg>
        <pc:sldLayoutChg chg="delSp modSp mod">
          <pc:chgData name="Richard Jones" userId="ea2eea63-19d0-4ab2-bfbc-149783ab7850" providerId="ADAL" clId="{B9E8E679-C1A6-49AC-A421-AEA74FC861FD}" dt="2022-10-03T19:56:03.952" v="16" actId="1076"/>
          <pc:sldLayoutMkLst>
            <pc:docMk/>
            <pc:sldMasterMk cId="4154724525" sldId="2147483648"/>
            <pc:sldLayoutMk cId="3171379621" sldId="2147483665"/>
          </pc:sldLayoutMkLst>
          <pc:picChg chg="del mod">
            <ac:chgData name="Richard Jones" userId="ea2eea63-19d0-4ab2-bfbc-149783ab7850" providerId="ADAL" clId="{B9E8E679-C1A6-49AC-A421-AEA74FC861FD}" dt="2022-10-03T19:55:55.192" v="14" actId="478"/>
            <ac:picMkLst>
              <pc:docMk/>
              <pc:sldMasterMk cId="4154724525" sldId="2147483648"/>
              <pc:sldLayoutMk cId="3171379621" sldId="2147483665"/>
              <ac:picMk id="3" creationId="{78ED48BF-40A0-9090-B3B2-879FC2AFF663}"/>
            </ac:picMkLst>
          </pc:picChg>
          <pc:picChg chg="mod">
            <ac:chgData name="Richard Jones" userId="ea2eea63-19d0-4ab2-bfbc-149783ab7850" providerId="ADAL" clId="{B9E8E679-C1A6-49AC-A421-AEA74FC861FD}" dt="2022-10-03T19:56:03.952" v="16" actId="1076"/>
            <ac:picMkLst>
              <pc:docMk/>
              <pc:sldMasterMk cId="4154724525" sldId="2147483648"/>
              <pc:sldLayoutMk cId="3171379621" sldId="2147483665"/>
              <ac:picMk id="11" creationId="{AFBE9CB2-577B-C044-403A-463732C826FD}"/>
            </ac:picMkLst>
          </pc:picChg>
          <pc:picChg chg="del mod">
            <ac:chgData name="Richard Jones" userId="ea2eea63-19d0-4ab2-bfbc-149783ab7850" providerId="ADAL" clId="{B9E8E679-C1A6-49AC-A421-AEA74FC861FD}" dt="2022-10-03T19:55:54.157" v="13" actId="478"/>
            <ac:picMkLst>
              <pc:docMk/>
              <pc:sldMasterMk cId="4154724525" sldId="2147483648"/>
              <pc:sldLayoutMk cId="3171379621" sldId="2147483665"/>
              <ac:picMk id="16" creationId="{EDC681CC-EB36-7506-5B70-412A1199A075}"/>
            </ac:picMkLst>
          </pc:picChg>
        </pc:sldLayoutChg>
      </pc:sldMasterChg>
    </pc:docChg>
  </pc:docChgLst>
  <pc:docChgLst>
    <pc:chgData name="Nthanda Manduwi" userId="68292817-a987-48e8-863a-61937d542322" providerId="ADAL" clId="{783D16AA-A0F6-9649-B0B1-ED9B0904BDC6}"/>
    <pc:docChg chg="modMainMaster">
      <pc:chgData name="Nthanda Manduwi" userId="68292817-a987-48e8-863a-61937d542322" providerId="ADAL" clId="{783D16AA-A0F6-9649-B0B1-ED9B0904BDC6}" dt="2022-09-08T15:00:40.630" v="1" actId="208"/>
      <pc:docMkLst>
        <pc:docMk/>
      </pc:docMkLst>
      <pc:sldMasterChg chg="modSldLayout">
        <pc:chgData name="Nthanda Manduwi" userId="68292817-a987-48e8-863a-61937d542322" providerId="ADAL" clId="{783D16AA-A0F6-9649-B0B1-ED9B0904BDC6}" dt="2022-09-08T15:00:40.630" v="1" actId="208"/>
        <pc:sldMasterMkLst>
          <pc:docMk/>
          <pc:sldMasterMk cId="4154724525" sldId="2147483648"/>
        </pc:sldMasterMkLst>
        <pc:sldLayoutChg chg="modSp mod">
          <pc:chgData name="Nthanda Manduwi" userId="68292817-a987-48e8-863a-61937d542322" providerId="ADAL" clId="{783D16AA-A0F6-9649-B0B1-ED9B0904BDC6}" dt="2022-09-08T15:00:29.181" v="0" actId="208"/>
          <pc:sldLayoutMkLst>
            <pc:docMk/>
            <pc:sldMasterMk cId="4154724525" sldId="2147483648"/>
            <pc:sldLayoutMk cId="1616578362" sldId="2147483661"/>
          </pc:sldLayoutMkLst>
          <pc:cxnChg chg="mod">
            <ac:chgData name="Nthanda Manduwi" userId="68292817-a987-48e8-863a-61937d542322" providerId="ADAL" clId="{783D16AA-A0F6-9649-B0B1-ED9B0904BDC6}" dt="2022-09-08T15:00:29.181" v="0" actId="208"/>
            <ac:cxnSpMkLst>
              <pc:docMk/>
              <pc:sldMasterMk cId="4154724525" sldId="2147483648"/>
              <pc:sldLayoutMk cId="1616578362" sldId="2147483661"/>
              <ac:cxnSpMk id="23" creationId="{08C12748-6D43-107A-AFC5-86ABB08791C7}"/>
            </ac:cxnSpMkLst>
          </pc:cxnChg>
        </pc:sldLayoutChg>
        <pc:sldLayoutChg chg="modSp mod">
          <pc:chgData name="Nthanda Manduwi" userId="68292817-a987-48e8-863a-61937d542322" providerId="ADAL" clId="{783D16AA-A0F6-9649-B0B1-ED9B0904BDC6}" dt="2022-09-08T15:00:40.630" v="1" actId="208"/>
          <pc:sldLayoutMkLst>
            <pc:docMk/>
            <pc:sldMasterMk cId="4154724525" sldId="2147483648"/>
            <pc:sldLayoutMk cId="612491478" sldId="2147483667"/>
          </pc:sldLayoutMkLst>
          <pc:cxnChg chg="mod">
            <ac:chgData name="Nthanda Manduwi" userId="68292817-a987-48e8-863a-61937d542322" providerId="ADAL" clId="{783D16AA-A0F6-9649-B0B1-ED9B0904BDC6}" dt="2022-09-08T15:00:40.630" v="1" actId="208"/>
            <ac:cxnSpMkLst>
              <pc:docMk/>
              <pc:sldMasterMk cId="4154724525" sldId="2147483648"/>
              <pc:sldLayoutMk cId="612491478" sldId="2147483667"/>
              <ac:cxnSpMk id="23" creationId="{08C12748-6D43-107A-AFC5-86ABB08791C7}"/>
            </ac:cxnSpMkLst>
          </pc:cxnChg>
        </pc:sldLayoutChg>
      </pc:sldMasterChg>
    </pc:docChg>
  </pc:docChgLst>
  <pc:docChgLst>
    <pc:chgData name="Richard Jones" userId="S::richard.jones@undp.org::ea2eea63-19d0-4ab2-bfbc-149783ab7850" providerId="AD" clId="Web-{D01FA8FD-71AB-3353-5A49-50CC68CCB6AA}"/>
    <pc:docChg chg="modSld">
      <pc:chgData name="Richard Jones" userId="S::richard.jones@undp.org::ea2eea63-19d0-4ab2-bfbc-149783ab7850" providerId="AD" clId="Web-{D01FA8FD-71AB-3353-5A49-50CC68CCB6AA}" dt="2022-10-03T19:53:34.939" v="2" actId="1076"/>
      <pc:docMkLst>
        <pc:docMk/>
      </pc:docMkLst>
      <pc:sldChg chg="modSp">
        <pc:chgData name="Richard Jones" userId="S::richard.jones@undp.org::ea2eea63-19d0-4ab2-bfbc-149783ab7850" providerId="AD" clId="Web-{D01FA8FD-71AB-3353-5A49-50CC68CCB6AA}" dt="2022-10-03T19:53:06.437" v="0" actId="1076"/>
        <pc:sldMkLst>
          <pc:docMk/>
          <pc:sldMk cId="3232802368" sldId="261"/>
        </pc:sldMkLst>
        <pc:picChg chg="mod">
          <ac:chgData name="Richard Jones" userId="S::richard.jones@undp.org::ea2eea63-19d0-4ab2-bfbc-149783ab7850" providerId="AD" clId="Web-{D01FA8FD-71AB-3353-5A49-50CC68CCB6AA}" dt="2022-10-03T19:53:06.437" v="0" actId="1076"/>
          <ac:picMkLst>
            <pc:docMk/>
            <pc:sldMk cId="3232802368" sldId="261"/>
            <ac:picMk id="15" creationId="{D48223C9-9EBD-43E9-B1B3-EAE5DE19A5AD}"/>
          </ac:picMkLst>
        </pc:picChg>
      </pc:sldChg>
      <pc:sldChg chg="modSp">
        <pc:chgData name="Richard Jones" userId="S::richard.jones@undp.org::ea2eea63-19d0-4ab2-bfbc-149783ab7850" providerId="AD" clId="Web-{D01FA8FD-71AB-3353-5A49-50CC68CCB6AA}" dt="2022-10-03T19:53:20.391" v="1" actId="1076"/>
        <pc:sldMkLst>
          <pc:docMk/>
          <pc:sldMk cId="1809412073" sldId="265"/>
        </pc:sldMkLst>
        <pc:picChg chg="mod">
          <ac:chgData name="Richard Jones" userId="S::richard.jones@undp.org::ea2eea63-19d0-4ab2-bfbc-149783ab7850" providerId="AD" clId="Web-{D01FA8FD-71AB-3353-5A49-50CC68CCB6AA}" dt="2022-10-03T19:53:20.391" v="1" actId="1076"/>
          <ac:picMkLst>
            <pc:docMk/>
            <pc:sldMk cId="1809412073" sldId="265"/>
            <ac:picMk id="6" creationId="{77256255-5E13-B44A-8FBE-B574F4BB3147}"/>
          </ac:picMkLst>
        </pc:picChg>
      </pc:sldChg>
      <pc:sldChg chg="modSp">
        <pc:chgData name="Richard Jones" userId="S::richard.jones@undp.org::ea2eea63-19d0-4ab2-bfbc-149783ab7850" providerId="AD" clId="Web-{D01FA8FD-71AB-3353-5A49-50CC68CCB6AA}" dt="2022-10-03T19:53:34.939" v="2" actId="1076"/>
        <pc:sldMkLst>
          <pc:docMk/>
          <pc:sldMk cId="2739660737" sldId="268"/>
        </pc:sldMkLst>
        <pc:picChg chg="mod">
          <ac:chgData name="Richard Jones" userId="S::richard.jones@undp.org::ea2eea63-19d0-4ab2-bfbc-149783ab7850" providerId="AD" clId="Web-{D01FA8FD-71AB-3353-5A49-50CC68CCB6AA}" dt="2022-10-03T19:53:34.939" v="2" actId="1076"/>
          <ac:picMkLst>
            <pc:docMk/>
            <pc:sldMk cId="2739660737" sldId="268"/>
            <ac:picMk id="6" creationId="{77256255-5E13-B44A-8FBE-B574F4BB3147}"/>
          </ac:picMkLst>
        </pc:picChg>
      </pc:sldChg>
    </pc:docChg>
  </pc:docChgLst>
  <pc:docChgLst>
    <pc:chgData name="Nthanda Manduwi" userId="68292817-a987-48e8-863a-61937d542322" providerId="ADAL" clId="{284C349F-DE6B-4C0E-BF39-62C76D41A90F}"/>
    <pc:docChg chg="custSel modSld">
      <pc:chgData name="Nthanda Manduwi" userId="68292817-a987-48e8-863a-61937d542322" providerId="ADAL" clId="{284C349F-DE6B-4C0E-BF39-62C76D41A90F}" dt="2022-09-08T15:59:30.931" v="5" actId="207"/>
      <pc:docMkLst>
        <pc:docMk/>
      </pc:docMkLst>
      <pc:sldChg chg="modSp mod">
        <pc:chgData name="Nthanda Manduwi" userId="68292817-a987-48e8-863a-61937d542322" providerId="ADAL" clId="{284C349F-DE6B-4C0E-BF39-62C76D41A90F}" dt="2022-09-08T15:58:52.148" v="1" actId="207"/>
        <pc:sldMkLst>
          <pc:docMk/>
          <pc:sldMk cId="246386496" sldId="257"/>
        </pc:sldMkLst>
        <pc:spChg chg="mod">
          <ac:chgData name="Nthanda Manduwi" userId="68292817-a987-48e8-863a-61937d542322" providerId="ADAL" clId="{284C349F-DE6B-4C0E-BF39-62C76D41A90F}" dt="2022-09-08T15:58:52.148" v="1" actId="207"/>
          <ac:spMkLst>
            <pc:docMk/>
            <pc:sldMk cId="246386496" sldId="257"/>
            <ac:spMk id="5" creationId="{0E1860AA-24CC-5740-B772-E6463C8EBBCB}"/>
          </ac:spMkLst>
        </pc:spChg>
      </pc:sldChg>
      <pc:sldChg chg="modSp mod">
        <pc:chgData name="Nthanda Manduwi" userId="68292817-a987-48e8-863a-61937d542322" providerId="ADAL" clId="{284C349F-DE6B-4C0E-BF39-62C76D41A90F}" dt="2022-09-08T15:59:30.931" v="5" actId="207"/>
        <pc:sldMkLst>
          <pc:docMk/>
          <pc:sldMk cId="1076359177" sldId="263"/>
        </pc:sldMkLst>
        <pc:spChg chg="mod">
          <ac:chgData name="Nthanda Manduwi" userId="68292817-a987-48e8-863a-61937d542322" providerId="ADAL" clId="{284C349F-DE6B-4C0E-BF39-62C76D41A90F}" dt="2022-09-08T15:59:30.931" v="5" actId="207"/>
          <ac:spMkLst>
            <pc:docMk/>
            <pc:sldMk cId="1076359177" sldId="263"/>
            <ac:spMk id="4" creationId="{3A7DFDA0-CF1E-F503-A3DE-A081387C9EDA}"/>
          </ac:spMkLst>
        </pc:spChg>
      </pc:sldChg>
      <pc:sldChg chg="modSp mod">
        <pc:chgData name="Nthanda Manduwi" userId="68292817-a987-48e8-863a-61937d542322" providerId="ADAL" clId="{284C349F-DE6B-4C0E-BF39-62C76D41A90F}" dt="2022-09-08T15:58:58.018" v="2" actId="207"/>
        <pc:sldMkLst>
          <pc:docMk/>
          <pc:sldMk cId="1809412073" sldId="265"/>
        </pc:sldMkLst>
        <pc:spChg chg="mod">
          <ac:chgData name="Nthanda Manduwi" userId="68292817-a987-48e8-863a-61937d542322" providerId="ADAL" clId="{284C349F-DE6B-4C0E-BF39-62C76D41A90F}" dt="2022-09-08T15:58:58.018" v="2" actId="207"/>
          <ac:spMkLst>
            <pc:docMk/>
            <pc:sldMk cId="1809412073" sldId="265"/>
            <ac:spMk id="5" creationId="{0E1860AA-24CC-5740-B772-E6463C8EBBCB}"/>
          </ac:spMkLst>
        </pc:spChg>
      </pc:sldChg>
      <pc:sldChg chg="modSp mod">
        <pc:chgData name="Nthanda Manduwi" userId="68292817-a987-48e8-863a-61937d542322" providerId="ADAL" clId="{284C349F-DE6B-4C0E-BF39-62C76D41A90F}" dt="2022-09-08T15:58:45.013" v="0" actId="207"/>
        <pc:sldMkLst>
          <pc:docMk/>
          <pc:sldMk cId="2739660737" sldId="268"/>
        </pc:sldMkLst>
        <pc:spChg chg="mod">
          <ac:chgData name="Nthanda Manduwi" userId="68292817-a987-48e8-863a-61937d542322" providerId="ADAL" clId="{284C349F-DE6B-4C0E-BF39-62C76D41A90F}" dt="2022-09-08T15:58:45.013" v="0" actId="207"/>
          <ac:spMkLst>
            <pc:docMk/>
            <pc:sldMk cId="2739660737" sldId="268"/>
            <ac:spMk id="5" creationId="{0E1860AA-24CC-5740-B772-E6463C8EBBCB}"/>
          </ac:spMkLst>
        </pc:spChg>
      </pc:sldChg>
      <pc:sldChg chg="delSp mod">
        <pc:chgData name="Nthanda Manduwi" userId="68292817-a987-48e8-863a-61937d542322" providerId="ADAL" clId="{284C349F-DE6B-4C0E-BF39-62C76D41A90F}" dt="2022-09-08T15:59:12.514" v="3" actId="478"/>
        <pc:sldMkLst>
          <pc:docMk/>
          <pc:sldMk cId="619667067" sldId="270"/>
        </pc:sldMkLst>
        <pc:cxnChg chg="del">
          <ac:chgData name="Nthanda Manduwi" userId="68292817-a987-48e8-863a-61937d542322" providerId="ADAL" clId="{284C349F-DE6B-4C0E-BF39-62C76D41A90F}" dt="2022-09-08T15:59:12.514" v="3" actId="478"/>
          <ac:cxnSpMkLst>
            <pc:docMk/>
            <pc:sldMk cId="619667067" sldId="270"/>
            <ac:cxnSpMk id="6" creationId="{6D3C0C31-77F1-B251-5C08-4C81BEB3873E}"/>
          </ac:cxnSpMkLst>
        </pc:cxnChg>
      </pc:sldChg>
      <pc:sldChg chg="delSp mod">
        <pc:chgData name="Nthanda Manduwi" userId="68292817-a987-48e8-863a-61937d542322" providerId="ADAL" clId="{284C349F-DE6B-4C0E-BF39-62C76D41A90F}" dt="2022-09-08T15:59:15.459" v="4" actId="478"/>
        <pc:sldMkLst>
          <pc:docMk/>
          <pc:sldMk cId="449668093" sldId="275"/>
        </pc:sldMkLst>
        <pc:cxnChg chg="del">
          <ac:chgData name="Nthanda Manduwi" userId="68292817-a987-48e8-863a-61937d542322" providerId="ADAL" clId="{284C349F-DE6B-4C0E-BF39-62C76D41A90F}" dt="2022-09-08T15:59:15.459" v="4" actId="478"/>
          <ac:cxnSpMkLst>
            <pc:docMk/>
            <pc:sldMk cId="449668093" sldId="275"/>
            <ac:cxnSpMk id="6" creationId="{6D333ED1-C562-6BCA-0946-9B784AC984EE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8BE08FB-858F-7B8A-289B-AE20FC5BD60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FB483A5-E869-F627-F5E6-5EEED7D98C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58A06001-010B-42BC-9557-23CC9C2604E7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70AB15-7B79-076E-EC55-2BD7E6042E7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79B94B-3710-8DA4-286B-9478F8930E6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AC52C99-DB6C-4680-8419-346422F02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5058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26101AA2-A43E-854C-944A-7F660BE93A70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09C3332-DB63-2E49-95D0-46B9EBE407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612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ADDE9BC1-1E52-1045-B142-E6A7783C46F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AC6C71-25C8-D528-9F71-38F7BF7EFFE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en-US" smtClean="0"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E62395-2598-D34F-050A-F46255566D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lang="en-US"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149E55-497F-4710-C5F6-814F637AB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en-US" smtClean="0"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281C096-E7B0-4A60-AFAF-015DE2732146}"/>
              </a:ext>
            </a:extLst>
          </p:cNvPr>
          <p:cNvCxnSpPr/>
          <p:nvPr userDrawn="1"/>
        </p:nvCxnSpPr>
        <p:spPr>
          <a:xfrm>
            <a:off x="2415685" y="3930402"/>
            <a:ext cx="3749040" cy="0"/>
          </a:xfrm>
          <a:prstGeom prst="line">
            <a:avLst/>
          </a:prstGeom>
          <a:ln w="28575">
            <a:solidFill>
              <a:srgbClr val="0091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Text&#10;&#10;Description automatically generated with medium confidence">
            <a:extLst>
              <a:ext uri="{FF2B5EF4-FFF2-40B4-BE49-F238E27FC236}">
                <a16:creationId xmlns:a16="http://schemas.microsoft.com/office/drawing/2014/main" id="{449C3A86-DBFD-BC9B-BB6A-6ADE9191A1C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431298" y="-210215"/>
            <a:ext cx="3237397" cy="1718854"/>
          </a:xfrm>
          <a:prstGeom prst="rect">
            <a:avLst/>
          </a:prstGeom>
        </p:spPr>
      </p:pic>
      <p:pic>
        <p:nvPicPr>
          <p:cNvPr id="11" name="Picture 1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217C473E-2A26-5893-39D9-2EEC866B49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/>
          <a:srcRect l="37085" t="57282" r="21689"/>
          <a:stretch/>
        </p:blipFill>
        <p:spPr>
          <a:xfrm>
            <a:off x="3407238" y="5602952"/>
            <a:ext cx="5185531" cy="793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8844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792E5C71-3B66-E24E-9046-DD3BBDFB43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79133" y="-61006"/>
            <a:ext cx="1240050" cy="1183254"/>
          </a:xfrm>
          <a:prstGeom prst="rect">
            <a:avLst/>
          </a:prstGeom>
        </p:spPr>
      </p:pic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1529BF6E-A75C-0074-76FE-E28D397ECF9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11172" y="-182880"/>
            <a:ext cx="12192000" cy="6858000"/>
          </a:xfrm>
          <a:prstGeom prst="rect">
            <a:avLst/>
          </a:prstGeom>
        </p:spPr>
      </p:pic>
      <p:sp>
        <p:nvSpPr>
          <p:cNvPr id="17" name="Title 1">
            <a:extLst>
              <a:ext uri="{FF2B5EF4-FFF2-40B4-BE49-F238E27FC236}">
                <a16:creationId xmlns:a16="http://schemas.microsoft.com/office/drawing/2014/main" id="{2B168310-02C2-D379-4F51-0126C13766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68985" y="-64347"/>
            <a:ext cx="6642371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CB15DEB-DBB3-2E31-080D-008F2DBF4C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Date Placeholder 3">
            <a:extLst>
              <a:ext uri="{FF2B5EF4-FFF2-40B4-BE49-F238E27FC236}">
                <a16:creationId xmlns:a16="http://schemas.microsoft.com/office/drawing/2014/main" id="{3E87FA16-D47E-D0B9-F615-D0F2FED1AA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21" name="Footer Placeholder 4">
            <a:extLst>
              <a:ext uri="{FF2B5EF4-FFF2-40B4-BE49-F238E27FC236}">
                <a16:creationId xmlns:a16="http://schemas.microsoft.com/office/drawing/2014/main" id="{29CA6D0E-9FC7-6A7C-98CF-F771C1141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67296A9F-C1D0-E666-20E5-EA4896053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983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hape&#10;&#10;Description automatically generated with medium confidence">
            <a:extLst>
              <a:ext uri="{FF2B5EF4-FFF2-40B4-BE49-F238E27FC236}">
                <a16:creationId xmlns:a16="http://schemas.microsoft.com/office/drawing/2014/main" id="{02B22FDF-F5A2-C483-9623-EDCBBA102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E9F392E7-9BC7-F5D5-8676-30FEA69C64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68985" y="-64347"/>
            <a:ext cx="9184815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709171A5-A134-22F7-CFF7-4DC49B8FD7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DA3C4A97-BDBE-298F-AD09-8F3403D652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C4F7F03E-E246-489D-A746-D09353FCD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7EE070F8-8478-B363-499B-8C5D3F8FE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2012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08A46273-E24F-EF4A-BE12-A0343F8ABC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8964" y="-58982"/>
            <a:ext cx="1389190" cy="1325563"/>
          </a:xfrm>
          <a:prstGeom prst="rect">
            <a:avLst/>
          </a:prstGeom>
        </p:spPr>
      </p:pic>
      <p:pic>
        <p:nvPicPr>
          <p:cNvPr id="11" name="Picture 10" descr="Shape&#10;&#10;Description automatically generated with medium confidence">
            <a:extLst>
              <a:ext uri="{FF2B5EF4-FFF2-40B4-BE49-F238E27FC236}">
                <a16:creationId xmlns:a16="http://schemas.microsoft.com/office/drawing/2014/main" id="{B30F48F4-487C-CE15-D0A6-D7259068525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-426720"/>
            <a:ext cx="12192000" cy="6858000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A116E5EC-C9DB-EE41-9213-1DA731394CF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95792" y="18255"/>
            <a:ext cx="6157608" cy="1325563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0E26362D-FF2C-DE82-B5BF-68C7F4B6999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Subtitle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</a:t>
            </a:r>
            <a:r>
              <a:rPr lang="en-US" err="1"/>
              <a:t>leveldhfsjhgsd</a:t>
            </a:r>
            <a:endParaRPr lang="en-US"/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19539715-47FE-4447-FD84-F1C5615A97F5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Subtitle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3" name="Date Placeholder 4">
            <a:extLst>
              <a:ext uri="{FF2B5EF4-FFF2-40B4-BE49-F238E27FC236}">
                <a16:creationId xmlns:a16="http://schemas.microsoft.com/office/drawing/2014/main" id="{2DBC50B6-929A-5832-CC4D-4B21FA7E3D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24" name="Footer Placeholder 5">
            <a:extLst>
              <a:ext uri="{FF2B5EF4-FFF2-40B4-BE49-F238E27FC236}">
                <a16:creationId xmlns:a16="http://schemas.microsoft.com/office/drawing/2014/main" id="{7E1CBFA0-336A-4205-50BB-E96B25A05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Slide Number Placeholder 6">
            <a:extLst>
              <a:ext uri="{FF2B5EF4-FFF2-40B4-BE49-F238E27FC236}">
                <a16:creationId xmlns:a16="http://schemas.microsoft.com/office/drawing/2014/main" id="{FE34E8C4-06B3-CB17-99B3-CEA641A7A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8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hape&#10;&#10;Description automatically generated with medium confidence">
            <a:extLst>
              <a:ext uri="{FF2B5EF4-FFF2-40B4-BE49-F238E27FC236}">
                <a16:creationId xmlns:a16="http://schemas.microsoft.com/office/drawing/2014/main" id="{B1B42AB2-C871-DA81-DAEA-8625ED2BD70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B3EC1364-4021-F3F5-B7B1-88ED906C1EA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Side-Title…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7ACE2FAE-5BC5-1538-5BA8-7532C8B81E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Date Placeholder 4">
            <a:extLst>
              <a:ext uri="{FF2B5EF4-FFF2-40B4-BE49-F238E27FC236}">
                <a16:creationId xmlns:a16="http://schemas.microsoft.com/office/drawing/2014/main" id="{E18BC7CF-448E-53CC-9CDF-793E3A22D6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BF38B35-BF77-B88F-B389-DBA9A591F2A4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="1">
                <a:solidFill>
                  <a:schemeClr val="accent1"/>
                </a:solidFill>
                <a:latin typeface="Tw Cen MT" panose="020B0602020104020603" pitchFamily="34" charset="0"/>
              </a:defRPr>
            </a:lvl1pPr>
            <a:lvl2pPr marL="457200" indent="0">
              <a:buNone/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TITLE…</a:t>
            </a:r>
          </a:p>
          <a:p>
            <a:pPr lvl="1"/>
            <a:r>
              <a:rPr lang="en-US"/>
              <a:t>Subtitle…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Footer Placeholder 5">
            <a:extLst>
              <a:ext uri="{FF2B5EF4-FFF2-40B4-BE49-F238E27FC236}">
                <a16:creationId xmlns:a16="http://schemas.microsoft.com/office/drawing/2014/main" id="{B6DB9F42-28D4-EC88-7864-01D7DCF6A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6">
            <a:extLst>
              <a:ext uri="{FF2B5EF4-FFF2-40B4-BE49-F238E27FC236}">
                <a16:creationId xmlns:a16="http://schemas.microsoft.com/office/drawing/2014/main" id="{064C876E-69CB-CDEE-B719-23B53B8CB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292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picture containing text&#10;&#10;Description automatically generated">
            <a:extLst>
              <a:ext uri="{FF2B5EF4-FFF2-40B4-BE49-F238E27FC236}">
                <a16:creationId xmlns:a16="http://schemas.microsoft.com/office/drawing/2014/main" id="{68770396-4911-2E9E-FF92-4E272C639CA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51872"/>
            <a:ext cx="12190476" cy="6857143"/>
          </a:xfrm>
          <a:prstGeom prst="rect">
            <a:avLst/>
          </a:prstGeom>
        </p:spPr>
      </p:pic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00971A12-1313-4AC4-35B9-6E98E96D20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5FC96DF-513F-5E44-9E83-2557597DE907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24121A13-A444-97D7-E177-165B1A622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F2E52820-09CF-432A-F001-8C5E05A02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9A67BC-DD03-FF45-A387-D007E712BE67}" type="slidenum">
              <a:rPr lang="en-US" smtClean="0"/>
              <a:t>‹#›</a:t>
            </a:fld>
            <a:endParaRPr lang="en-US"/>
          </a:p>
        </p:txBody>
      </p:sp>
      <p:pic>
        <p:nvPicPr>
          <p:cNvPr id="18" name="Picture 17" descr="Text&#10;&#10;Description automatically generated with medium confidence">
            <a:extLst>
              <a:ext uri="{FF2B5EF4-FFF2-40B4-BE49-F238E27FC236}">
                <a16:creationId xmlns:a16="http://schemas.microsoft.com/office/drawing/2014/main" id="{FE0FA4AF-F560-084D-C05D-D42F086476F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033847" y="-134710"/>
            <a:ext cx="3237397" cy="1718854"/>
          </a:xfrm>
          <a:prstGeom prst="rect">
            <a:avLst/>
          </a:prstGeom>
        </p:spPr>
      </p:pic>
      <p:pic>
        <p:nvPicPr>
          <p:cNvPr id="19" name="Picture 18" descr="Text&#10;&#10;Description automatically generated">
            <a:extLst>
              <a:ext uri="{FF2B5EF4-FFF2-40B4-BE49-F238E27FC236}">
                <a16:creationId xmlns:a16="http://schemas.microsoft.com/office/drawing/2014/main" id="{EB8AA924-5DCD-E8B2-8616-740FB682474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673787" y="52729"/>
            <a:ext cx="1313224" cy="1253076"/>
          </a:xfrm>
          <a:prstGeom prst="rect">
            <a:avLst/>
          </a:prstGeom>
        </p:spPr>
      </p:pic>
      <p:sp>
        <p:nvSpPr>
          <p:cNvPr id="20" name="Title 1">
            <a:extLst>
              <a:ext uri="{FF2B5EF4-FFF2-40B4-BE49-F238E27FC236}">
                <a16:creationId xmlns:a16="http://schemas.microsoft.com/office/drawing/2014/main" id="{9C72E24D-36AE-FA3B-0C14-2B5AFA384DA4}"/>
              </a:ext>
            </a:extLst>
          </p:cNvPr>
          <p:cNvSpPr txBox="1">
            <a:spLocks/>
          </p:cNvSpPr>
          <p:nvPr userDrawn="1"/>
        </p:nvSpPr>
        <p:spPr>
          <a:xfrm>
            <a:off x="3205226" y="2809692"/>
            <a:ext cx="5421330" cy="12386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>
                <a:solidFill>
                  <a:schemeClr val="accent1"/>
                </a:solidFill>
                <a:latin typeface="Tw Cen MT" panose="020B0602020104020603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933929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Shape&#10;&#10;Description automatically generated with medium confidence">
            <a:extLst>
              <a:ext uri="{FF2B5EF4-FFF2-40B4-BE49-F238E27FC236}">
                <a16:creationId xmlns:a16="http://schemas.microsoft.com/office/drawing/2014/main" id="{AFBE9CB2-577B-C044-403A-463732C826F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F34E7223-F52B-972A-A45B-A77FC6F4BE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B485259D-2F32-6112-0640-3B1D456D7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C0D65C9F-E3E3-AEBA-2AF3-BA9695616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F8D86F0-8A99-2E4A-8B73-9446CBA6DB95}"/>
              </a:ext>
            </a:extLst>
          </p:cNvPr>
          <p:cNvCxnSpPr/>
          <p:nvPr userDrawn="1"/>
        </p:nvCxnSpPr>
        <p:spPr>
          <a:xfrm>
            <a:off x="4125484" y="3930402"/>
            <a:ext cx="3749040" cy="0"/>
          </a:xfrm>
          <a:prstGeom prst="line">
            <a:avLst/>
          </a:prstGeom>
          <a:ln w="28575">
            <a:solidFill>
              <a:srgbClr val="0091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1379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E3C314FA-EE57-6CD9-9738-A18584841A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20" name="Footer Placeholder 4">
            <a:extLst>
              <a:ext uri="{FF2B5EF4-FFF2-40B4-BE49-F238E27FC236}">
                <a16:creationId xmlns:a16="http://schemas.microsoft.com/office/drawing/2014/main" id="{C912447D-C764-BBC1-6537-153B24A47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5CCAB875-D3E7-0E02-8A84-9C93DA572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9A67BC-DD03-FF45-A387-D007E712BE67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7FEB027A-B0FC-8535-7518-43C841A01172}"/>
              </a:ext>
            </a:extLst>
          </p:cNvPr>
          <p:cNvSpPr txBox="1">
            <a:spLocks/>
          </p:cNvSpPr>
          <p:nvPr userDrawn="1"/>
        </p:nvSpPr>
        <p:spPr>
          <a:xfrm>
            <a:off x="3385335" y="2603005"/>
            <a:ext cx="5421330" cy="12386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>
                <a:solidFill>
                  <a:schemeClr val="accent1"/>
                </a:solidFill>
                <a:latin typeface="Tw Cen MT" panose="020B0602020104020603" pitchFamily="34" charset="0"/>
              </a:rPr>
              <a:t>TITLE 3 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8C12748-6D43-107A-AFC5-86ABB08791C7}"/>
              </a:ext>
            </a:extLst>
          </p:cNvPr>
          <p:cNvCxnSpPr/>
          <p:nvPr userDrawn="1"/>
        </p:nvCxnSpPr>
        <p:spPr>
          <a:xfrm>
            <a:off x="4125484" y="3930402"/>
            <a:ext cx="3749040" cy="0"/>
          </a:xfrm>
          <a:prstGeom prst="line">
            <a:avLst/>
          </a:prstGeom>
          <a:ln w="28575">
            <a:solidFill>
              <a:srgbClr val="0091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3" descr="Text&#10;&#10;Description automatically generated with medium confidence">
            <a:extLst>
              <a:ext uri="{FF2B5EF4-FFF2-40B4-BE49-F238E27FC236}">
                <a16:creationId xmlns:a16="http://schemas.microsoft.com/office/drawing/2014/main" id="{EF250FCB-2F13-D971-DCC0-6C2E779F250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-114680"/>
            <a:ext cx="3237397" cy="1718854"/>
          </a:xfrm>
          <a:prstGeom prst="rect">
            <a:avLst/>
          </a:prstGeom>
        </p:spPr>
      </p:pic>
      <p:sp>
        <p:nvSpPr>
          <p:cNvPr id="25" name="Subtitle 2">
            <a:extLst>
              <a:ext uri="{FF2B5EF4-FFF2-40B4-BE49-F238E27FC236}">
                <a16:creationId xmlns:a16="http://schemas.microsoft.com/office/drawing/2014/main" id="{46F5D62D-6E9E-7884-B2A5-073AE38C7C6A}"/>
              </a:ext>
            </a:extLst>
          </p:cNvPr>
          <p:cNvSpPr txBox="1">
            <a:spLocks/>
          </p:cNvSpPr>
          <p:nvPr userDrawn="1"/>
        </p:nvSpPr>
        <p:spPr>
          <a:xfrm>
            <a:off x="4125484" y="4192899"/>
            <a:ext cx="5514975" cy="624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rgbClr val="1CADE4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</a:rPr>
              <a:t>Subtitle</a:t>
            </a:r>
          </a:p>
        </p:txBody>
      </p:sp>
      <p:pic>
        <p:nvPicPr>
          <p:cNvPr id="26" name="Picture 25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7C141033-2E7C-6D7E-4A11-00DC9E97BDA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37085" t="57282" r="21689"/>
          <a:stretch/>
        </p:blipFill>
        <p:spPr>
          <a:xfrm>
            <a:off x="3352269" y="6070056"/>
            <a:ext cx="5185531" cy="793298"/>
          </a:xfrm>
          <a:prstGeom prst="rect">
            <a:avLst/>
          </a:prstGeom>
        </p:spPr>
      </p:pic>
      <p:pic>
        <p:nvPicPr>
          <p:cNvPr id="27" name="Picture 26" descr="Text&#10;&#10;Description automatically generated">
            <a:extLst>
              <a:ext uri="{FF2B5EF4-FFF2-40B4-BE49-F238E27FC236}">
                <a16:creationId xmlns:a16="http://schemas.microsoft.com/office/drawing/2014/main" id="{DBC87122-DBB3-DF8A-8F77-04757603F77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924788" y="136525"/>
            <a:ext cx="1313224" cy="1253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491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ate Placeholder 3">
            <a:extLst>
              <a:ext uri="{FF2B5EF4-FFF2-40B4-BE49-F238E27FC236}">
                <a16:creationId xmlns:a16="http://schemas.microsoft.com/office/drawing/2014/main" id="{E3C314FA-EE57-6CD9-9738-A18584841A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21" name="Slide Number Placeholder 5">
            <a:extLst>
              <a:ext uri="{FF2B5EF4-FFF2-40B4-BE49-F238E27FC236}">
                <a16:creationId xmlns:a16="http://schemas.microsoft.com/office/drawing/2014/main" id="{5CCAB875-D3E7-0E02-8A84-9C93DA572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08C12748-6D43-107A-AFC5-86ABB08791C7}"/>
              </a:ext>
            </a:extLst>
          </p:cNvPr>
          <p:cNvCxnSpPr/>
          <p:nvPr userDrawn="1"/>
        </p:nvCxnSpPr>
        <p:spPr>
          <a:xfrm>
            <a:off x="4125484" y="3930402"/>
            <a:ext cx="3749040" cy="0"/>
          </a:xfrm>
          <a:prstGeom prst="line">
            <a:avLst/>
          </a:prstGeom>
          <a:ln w="28575">
            <a:solidFill>
              <a:srgbClr val="00919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6578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01D34FED-6882-FC40-B529-F584321E60F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79133" y="-61006"/>
            <a:ext cx="1240050" cy="1183254"/>
          </a:xfrm>
          <a:prstGeom prst="rect">
            <a:avLst/>
          </a:prstGeom>
        </p:spPr>
      </p:pic>
      <p:pic>
        <p:nvPicPr>
          <p:cNvPr id="11" name="Picture 10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830D95E5-BAE6-77BC-3C1B-6DEFD9CEAAF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3" name="Picture 12" descr="Shape&#10;&#10;Description automatically generated">
            <a:extLst>
              <a:ext uri="{FF2B5EF4-FFF2-40B4-BE49-F238E27FC236}">
                <a16:creationId xmlns:a16="http://schemas.microsoft.com/office/drawing/2014/main" id="{472E721D-0408-B337-3AAF-A39ED19072B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 descr="Shape, square&#10;&#10;Description automatically generated">
            <a:extLst>
              <a:ext uri="{FF2B5EF4-FFF2-40B4-BE49-F238E27FC236}">
                <a16:creationId xmlns:a16="http://schemas.microsoft.com/office/drawing/2014/main" id="{C1E03D6D-39C5-C16C-9ADE-835F82509097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" name="Picture 9" descr="Shape&#10;&#10;Description automatically generated with medium confidence">
            <a:extLst>
              <a:ext uri="{FF2B5EF4-FFF2-40B4-BE49-F238E27FC236}">
                <a16:creationId xmlns:a16="http://schemas.microsoft.com/office/drawing/2014/main" id="{D86897F6-C9BB-246D-7971-975C6B5031D1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307F162C-307D-7560-89EC-47B30A7A3D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 5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5AE6BEDB-E6D1-04B5-846E-8E89EB9300E1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91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Text…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24DA420E-90C3-71CA-15B2-897ED44194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6D950B74-3098-92AD-915B-74E3C8B40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75DD7BCF-9CC2-9B90-0355-5D1A85A73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615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3E891626-B5B4-2C88-AE25-F2123CE547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48373"/>
            <a:ext cx="9798114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51C6435-F65D-F48F-F83E-714453ACC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1AF1ED15-D78C-3100-631E-237B97DCE9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6E4EBCE2-FFCB-5B64-00EE-C0513FEAF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964DEF3E-9B1C-1E86-408F-8BC5DBD40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C9A67BC-DD03-FF45-A387-D007E712B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135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E5A6E-AB09-46B5-90C9-B5434B8D6B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2615" y="240307"/>
            <a:ext cx="10515600" cy="1325563"/>
          </a:xfrm>
        </p:spPr>
        <p:txBody>
          <a:bodyPr/>
          <a:lstStyle>
            <a:lvl1pPr>
              <a:defRPr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8CF4B5-D781-420A-9FE4-77F9572071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C96DF-513F-5E44-9E83-2557597DE907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018388-3E4F-4CD5-A7FF-ECA8F4C65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A76298-BBA0-4815-AED8-AE104DDD9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9A67BC-DD03-FF45-A387-D007E712BE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71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792E5C71-3B66-E24E-9046-DD3BBDFB43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79133" y="-61006"/>
            <a:ext cx="1240050" cy="1183254"/>
          </a:xfrm>
          <a:prstGeom prst="rect">
            <a:avLst/>
          </a:prstGeom>
        </p:spPr>
      </p:pic>
      <p:pic>
        <p:nvPicPr>
          <p:cNvPr id="9" name="Picture 8" descr="Shape&#10;&#10;Description automatically generated with medium confidence">
            <a:extLst>
              <a:ext uri="{FF2B5EF4-FFF2-40B4-BE49-F238E27FC236}">
                <a16:creationId xmlns:a16="http://schemas.microsoft.com/office/drawing/2014/main" id="{51546E3B-D822-A8E4-145F-E2B2F2F783A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3297" y="0"/>
            <a:ext cx="12192000" cy="6858000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A0CB11FD-6C43-E3C7-A027-B66E9DA761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53575" y="136525"/>
            <a:ext cx="9798114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2D184864-52C3-2D4D-E324-C57694434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8B3E3DC9-1FC2-2659-318D-FB3AAC9260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AD2A081F-0F9B-2803-DE5C-9CEC67FD5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06D1BC84-9C53-3829-6C1D-F65E781DA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AutoShape 3">
            <a:extLst>
              <a:ext uri="{FF2B5EF4-FFF2-40B4-BE49-F238E27FC236}">
                <a16:creationId xmlns:a16="http://schemas.microsoft.com/office/drawing/2014/main" id="{66236BE7-B357-47D1-93B9-7826FC4CA4D4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3435654" y="1811375"/>
            <a:ext cx="4293980" cy="4565106"/>
          </a:xfrm>
          <a:prstGeom prst="chevron">
            <a:avLst>
              <a:gd name="adj" fmla="val 17555"/>
            </a:avLst>
          </a:prstGeom>
          <a:solidFill>
            <a:schemeClr val="accent3">
              <a:alpha val="60000"/>
            </a:schemeClr>
          </a:solidFill>
          <a:ln w="6350">
            <a:noFill/>
            <a:miter lim="800000"/>
            <a:headEnd/>
            <a:tailEnd/>
          </a:ln>
          <a:effectLst/>
        </p:spPr>
        <p:txBody>
          <a:bodyPr lIns="274320" rIns="45720"/>
          <a:lstStyle>
            <a:lvl1pPr algn="ctr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30000"/>
              </a:spcBef>
            </a:pPr>
            <a:endParaRPr lang="en-US" altLang="fr-FR" sz="16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13" name="AutoShape 8">
            <a:extLst>
              <a:ext uri="{FF2B5EF4-FFF2-40B4-BE49-F238E27FC236}">
                <a16:creationId xmlns:a16="http://schemas.microsoft.com/office/drawing/2014/main" id="{E3BFDF0C-7446-40F8-93E0-50B895911609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275605" y="1811375"/>
            <a:ext cx="3865699" cy="4565106"/>
          </a:xfrm>
          <a:prstGeom prst="homePlate">
            <a:avLst>
              <a:gd name="adj" fmla="val 18577"/>
            </a:avLst>
          </a:prstGeom>
          <a:solidFill>
            <a:schemeClr val="accent5">
              <a:alpha val="60000"/>
            </a:schemeClr>
          </a:solidFill>
          <a:ln w="6350">
            <a:noFill/>
            <a:miter lim="800000"/>
            <a:headEnd/>
            <a:tailEnd/>
          </a:ln>
          <a:effectLst/>
        </p:spPr>
        <p:txBody>
          <a:bodyPr lIns="274320" rIns="45720"/>
          <a:lstStyle>
            <a:lvl1pPr>
              <a:spcBef>
                <a:spcPct val="20000"/>
              </a:spcBef>
              <a:buClr>
                <a:srgbClr val="FFD200"/>
              </a:buClr>
              <a:buSzPct val="75000"/>
              <a:buFont typeface="Arial" panose="020B0604020202020204" pitchFamily="34" charset="0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FFD200"/>
              </a:buClr>
              <a:buSzPct val="75000"/>
              <a:buFont typeface="Arial" panose="020B0604020202020204" pitchFamily="34" charset="0"/>
              <a:defRPr sz="1400" b="1">
                <a:solidFill>
                  <a:schemeClr val="hlink"/>
                </a:solidFill>
                <a:latin typeface="Arial" panose="020B0604020202020204" pitchFamily="34" charset="0"/>
              </a:defRPr>
            </a:lvl2pPr>
            <a:lvl3pPr marL="947738" indent="-354013">
              <a:spcBef>
                <a:spcPct val="20000"/>
              </a:spcBef>
              <a:buClr>
                <a:schemeClr val="tx1"/>
              </a:buClr>
              <a:buSzPct val="75000"/>
              <a:buFont typeface="Arial" panose="020B0604020202020204" pitchFamily="34" charset="0"/>
              <a:buChar char="►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717550" indent="-358775">
              <a:spcBef>
                <a:spcPct val="20000"/>
              </a:spcBef>
              <a:buClr>
                <a:schemeClr val="tx1"/>
              </a:buClr>
              <a:buSzPct val="75000"/>
              <a:buFont typeface="Arial" panose="020B0604020202020204" pitchFamily="34" charset="0"/>
              <a:buChar char="►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079500" indent="-360363">
              <a:spcBef>
                <a:spcPct val="20000"/>
              </a:spcBef>
              <a:buClr>
                <a:schemeClr val="tx1"/>
              </a:buClr>
              <a:buSzPct val="75000"/>
              <a:buFont typeface="Arial" panose="020B0604020202020204" pitchFamily="34" charset="0"/>
              <a:buChar char="►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1536700" indent="-3603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Arial" panose="020B0604020202020204" pitchFamily="34" charset="0"/>
              <a:buChar char="►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993900" indent="-3603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Arial" panose="020B0604020202020204" pitchFamily="34" charset="0"/>
              <a:buChar char="►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2451100" indent="-3603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Arial" panose="020B0604020202020204" pitchFamily="34" charset="0"/>
              <a:buChar char="►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2908300" indent="-360363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Arial" panose="020B0604020202020204" pitchFamily="34" charset="0"/>
              <a:buChar char="►"/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30000"/>
              </a:spcBef>
              <a:buClrTx/>
              <a:buSzTx/>
              <a:buFontTx/>
              <a:buNone/>
            </a:pPr>
            <a:endParaRPr lang="en-US" altLang="fr-FR" sz="1600" b="1" dirty="0">
              <a:solidFill>
                <a:schemeClr val="accent3"/>
              </a:solidFill>
              <a:latin typeface="+mn-lt"/>
            </a:endParaRPr>
          </a:p>
        </p:txBody>
      </p:sp>
      <p:sp>
        <p:nvSpPr>
          <p:cNvPr id="18" name="AutoShape 3">
            <a:extLst>
              <a:ext uri="{FF2B5EF4-FFF2-40B4-BE49-F238E27FC236}">
                <a16:creationId xmlns:a16="http://schemas.microsoft.com/office/drawing/2014/main" id="{3EAF0231-5055-48BE-9C9F-6F53D7A60CA7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>
            <a:off x="7005514" y="1811375"/>
            <a:ext cx="4293980" cy="4565106"/>
          </a:xfrm>
          <a:prstGeom prst="chevron">
            <a:avLst>
              <a:gd name="adj" fmla="val 17555"/>
            </a:avLst>
          </a:prstGeom>
          <a:solidFill>
            <a:schemeClr val="accent4">
              <a:alpha val="60000"/>
            </a:schemeClr>
          </a:solidFill>
          <a:ln w="6350">
            <a:noFill/>
            <a:miter lim="800000"/>
            <a:headEnd/>
            <a:tailEnd/>
          </a:ln>
          <a:effectLst/>
        </p:spPr>
        <p:txBody>
          <a:bodyPr lIns="274320" rIns="45720"/>
          <a:lstStyle>
            <a:lvl1pPr algn="ctr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30000"/>
              </a:spcBef>
            </a:pPr>
            <a:endParaRPr lang="en-US" altLang="fr-FR" sz="1600" b="1" dirty="0">
              <a:solidFill>
                <a:schemeClr val="accent3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43033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ext&#10;&#10;Description automatically generated">
            <a:extLst>
              <a:ext uri="{FF2B5EF4-FFF2-40B4-BE49-F238E27FC236}">
                <a16:creationId xmlns:a16="http://schemas.microsoft.com/office/drawing/2014/main" id="{08A46273-E24F-EF4A-BE12-A0343F8ABC7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78964" y="-58982"/>
            <a:ext cx="1389190" cy="1325563"/>
          </a:xfrm>
          <a:prstGeom prst="rect">
            <a:avLst/>
          </a:prstGeom>
        </p:spPr>
      </p:pic>
      <p:pic>
        <p:nvPicPr>
          <p:cNvPr id="13" name="Picture 12" descr="Shape&#10;&#10;Description automatically generated with medium confidence">
            <a:extLst>
              <a:ext uri="{FF2B5EF4-FFF2-40B4-BE49-F238E27FC236}">
                <a16:creationId xmlns:a16="http://schemas.microsoft.com/office/drawing/2014/main" id="{239E24BF-7F41-8AB8-B1C8-C0C2F403E8F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BAEE97D0-A561-8471-514C-B1E02B8DDD3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995792" y="18255"/>
            <a:ext cx="6157608" cy="1325563"/>
          </a:xfrm>
        </p:spPr>
        <p:txBody>
          <a:bodyPr/>
          <a:lstStyle>
            <a:lvl1pPr>
              <a:defRPr b="1">
                <a:solidFill>
                  <a:schemeClr val="accent1"/>
                </a:solidFill>
                <a:latin typeface="Tw Cen MT" panose="020B0602020104020603" pitchFamily="34" charset="0"/>
              </a:defRPr>
            </a:lvl1pPr>
          </a:lstStyle>
          <a:p>
            <a:r>
              <a:rPr lang="en-US"/>
              <a:t>TITLE…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74B6ECFC-8B35-4E5F-2309-DD42995BC3B9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Subtitle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</a:t>
            </a:r>
            <a:r>
              <a:rPr lang="en-US" err="1"/>
              <a:t>leveldhfsjhgsd</a:t>
            </a:r>
            <a:endParaRPr lang="en-US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34FA5864-3182-B85B-2C46-C9524D07FB1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Subtitle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Date Placeholder 4">
            <a:extLst>
              <a:ext uri="{FF2B5EF4-FFF2-40B4-BE49-F238E27FC236}">
                <a16:creationId xmlns:a16="http://schemas.microsoft.com/office/drawing/2014/main" id="{90F327E8-5A26-B7BF-2E3B-4C231CB11B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C5FC96DF-513F-5E44-9E83-2557597DE907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18" name="Footer Placeholder 5">
            <a:extLst>
              <a:ext uri="{FF2B5EF4-FFF2-40B4-BE49-F238E27FC236}">
                <a16:creationId xmlns:a16="http://schemas.microsoft.com/office/drawing/2014/main" id="{E7A6C22C-2608-5811-9F30-7205C05FB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endParaRPr lang="en-US"/>
          </a:p>
        </p:txBody>
      </p:sp>
      <p:sp>
        <p:nvSpPr>
          <p:cNvPr id="19" name="Slide Number Placeholder 6">
            <a:extLst>
              <a:ext uri="{FF2B5EF4-FFF2-40B4-BE49-F238E27FC236}">
                <a16:creationId xmlns:a16="http://schemas.microsoft.com/office/drawing/2014/main" id="{190F79EE-F108-52BB-A691-A9FD2969B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9193"/>
                </a:solidFill>
              </a:defRPr>
            </a:lvl1pPr>
          </a:lstStyle>
          <a:p>
            <a:fld id="{4C9A67BC-DD03-FF45-A387-D007E712BE6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179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16F326-490A-5841-8742-5FB15826D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85933D-6CD3-A14F-A0A7-D4663CEBD4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Subtitle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C07E6E-57AE-EA4C-967E-119F5AA376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C96DF-513F-5E44-9E83-2557597DE907}" type="datetimeFigureOut">
              <a:rPr lang="en-US" smtClean="0"/>
              <a:t>10/24/2022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FEC00-6437-774F-AD44-A4F06042DD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9B6F4D-9188-9540-8287-CED16E2E3A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9A67BC-DD03-FF45-A387-D007E712BE67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picture containing shape&#10;&#10;Description automatically generated">
            <a:extLst>
              <a:ext uri="{FF2B5EF4-FFF2-40B4-BE49-F238E27FC236}">
                <a16:creationId xmlns:a16="http://schemas.microsoft.com/office/drawing/2014/main" id="{F1939CBE-BB3F-365E-79FA-1205BFC4A572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0" y="857"/>
            <a:ext cx="12190476" cy="68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4724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67" r:id="rId3"/>
    <p:sldLayoutId id="2147483661" r:id="rId4"/>
    <p:sldLayoutId id="2147483651" r:id="rId5"/>
    <p:sldLayoutId id="2147483666" r:id="rId6"/>
    <p:sldLayoutId id="2147483660" r:id="rId7"/>
    <p:sldLayoutId id="2147483650" r:id="rId8"/>
    <p:sldLayoutId id="2147483652" r:id="rId9"/>
    <p:sldLayoutId id="2147483662" r:id="rId10"/>
    <p:sldLayoutId id="2147483663" r:id="rId11"/>
    <p:sldLayoutId id="2147483664" r:id="rId12"/>
    <p:sldLayoutId id="2147483656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919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1B2AE97-4674-0A64-EF7A-22155FA852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en-US" smtClean="0">
                <a:solidFill>
                  <a:srgbClr val="009193"/>
                </a:solidFill>
              </a:defRPr>
            </a:lvl1pPr>
          </a:lstStyle>
          <a:p>
            <a:r>
              <a:rPr lang="en-US" dirty="0"/>
              <a:t>27 October 2022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5D6AFE5-375E-A150-AEC8-0A10EDCDB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lang="en-US">
                <a:solidFill>
                  <a:srgbClr val="009193"/>
                </a:solidFill>
              </a:defRPr>
            </a:lvl1pPr>
          </a:lstStyle>
          <a:p>
            <a:r>
              <a:rPr lang="en-US" dirty="0"/>
              <a:t>By Daniel ALONSO VALCKX, evaluation specialist, IEO - UNDP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2B415B4D-02A1-FDF3-E58E-F7646D1C839E}"/>
              </a:ext>
            </a:extLst>
          </p:cNvPr>
          <p:cNvSpPr txBox="1">
            <a:spLocks/>
          </p:cNvSpPr>
          <p:nvPr/>
        </p:nvSpPr>
        <p:spPr>
          <a:xfrm>
            <a:off x="1808327" y="2603005"/>
            <a:ext cx="5421330" cy="123861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accent1"/>
                </a:solidFill>
                <a:latin typeface="Tw Cen MT" panose="020B0602020104020603" pitchFamily="34" charset="0"/>
              </a:rPr>
              <a:t>Engaging Youth in Evaluation </a:t>
            </a: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5F75FE5C-0583-5B53-4FE5-77DA2E6DC081}"/>
              </a:ext>
            </a:extLst>
          </p:cNvPr>
          <p:cNvSpPr txBox="1">
            <a:spLocks/>
          </p:cNvSpPr>
          <p:nvPr/>
        </p:nvSpPr>
        <p:spPr>
          <a:xfrm>
            <a:off x="1437862" y="4146517"/>
            <a:ext cx="5976730" cy="6248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rgbClr val="1CADE4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009193"/>
                </a:solidFill>
              </a:rPr>
              <a:t>Evaluation of UNDP support for Youth Economic Empowerment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9E83FC4-53E5-4F58-9760-46643B39D6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326657">
            <a:off x="8014251" y="1709107"/>
            <a:ext cx="2894346" cy="3725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667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4">
            <a:extLst>
              <a:ext uri="{FF2B5EF4-FFF2-40B4-BE49-F238E27FC236}">
                <a16:creationId xmlns:a16="http://schemas.microsoft.com/office/drawing/2014/main" id="{64486CC3-CC4E-448E-BD89-C5289533E41E}"/>
              </a:ext>
            </a:extLst>
          </p:cNvPr>
          <p:cNvGrpSpPr>
            <a:grpSpLocks/>
          </p:cNvGrpSpPr>
          <p:nvPr/>
        </p:nvGrpSpPr>
        <p:grpSpPr bwMode="auto">
          <a:xfrm>
            <a:off x="5744074" y="1863540"/>
            <a:ext cx="448056" cy="448056"/>
            <a:chOff x="4679949" y="4856296"/>
            <a:chExt cx="493462" cy="542031"/>
          </a:xfrm>
          <a:solidFill>
            <a:schemeClr val="tx2"/>
          </a:solidFill>
        </p:grpSpPr>
        <p:sp>
          <p:nvSpPr>
            <p:cNvPr id="22" name="Freeform 1641">
              <a:extLst>
                <a:ext uri="{FF2B5EF4-FFF2-40B4-BE49-F238E27FC236}">
                  <a16:creationId xmlns:a16="http://schemas.microsoft.com/office/drawing/2014/main" id="{874E24C3-E378-4BF7-A717-7009111BE76B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9949" y="5250677"/>
              <a:ext cx="493462" cy="147650"/>
            </a:xfrm>
            <a:custGeom>
              <a:avLst/>
              <a:gdLst>
                <a:gd name="T0" fmla="*/ 2147483647 w 392"/>
                <a:gd name="T1" fmla="*/ 0 h 117"/>
                <a:gd name="T2" fmla="*/ 2147483647 w 392"/>
                <a:gd name="T3" fmla="*/ 2147483647 h 117"/>
                <a:gd name="T4" fmla="*/ 2147483647 w 392"/>
                <a:gd name="T5" fmla="*/ 2147483647 h 117"/>
                <a:gd name="T6" fmla="*/ 2147483647 w 392"/>
                <a:gd name="T7" fmla="*/ 2147483647 h 117"/>
                <a:gd name="T8" fmla="*/ 2147483647 w 392"/>
                <a:gd name="T9" fmla="*/ 2147483647 h 117"/>
                <a:gd name="T10" fmla="*/ 2147483647 w 392"/>
                <a:gd name="T11" fmla="*/ 2147483647 h 117"/>
                <a:gd name="T12" fmla="*/ 2147483647 w 392"/>
                <a:gd name="T13" fmla="*/ 2147483647 h 117"/>
                <a:gd name="T14" fmla="*/ 2147483647 w 392"/>
                <a:gd name="T15" fmla="*/ 2147483647 h 117"/>
                <a:gd name="T16" fmla="*/ 2147483647 w 392"/>
                <a:gd name="T17" fmla="*/ 2147483647 h 117"/>
                <a:gd name="T18" fmla="*/ 2147483647 w 392"/>
                <a:gd name="T19" fmla="*/ 2147483647 h 117"/>
                <a:gd name="T20" fmla="*/ 2147483647 w 392"/>
                <a:gd name="T21" fmla="*/ 2147483647 h 117"/>
                <a:gd name="T22" fmla="*/ 2147483647 w 392"/>
                <a:gd name="T23" fmla="*/ 2147483647 h 117"/>
                <a:gd name="T24" fmla="*/ 2147483647 w 392"/>
                <a:gd name="T25" fmla="*/ 2147483647 h 117"/>
                <a:gd name="T26" fmla="*/ 2147483647 w 392"/>
                <a:gd name="T27" fmla="*/ 2147483647 h 117"/>
                <a:gd name="T28" fmla="*/ 2147483647 w 392"/>
                <a:gd name="T29" fmla="*/ 2147483647 h 117"/>
                <a:gd name="T30" fmla="*/ 2147483647 w 392"/>
                <a:gd name="T31" fmla="*/ 2147483647 h 117"/>
                <a:gd name="T32" fmla="*/ 2147483647 w 392"/>
                <a:gd name="T33" fmla="*/ 2147483647 h 117"/>
                <a:gd name="T34" fmla="*/ 2147483647 w 392"/>
                <a:gd name="T35" fmla="*/ 2147483647 h 117"/>
                <a:gd name="T36" fmla="*/ 2147483647 w 392"/>
                <a:gd name="T37" fmla="*/ 2147483647 h 117"/>
                <a:gd name="T38" fmla="*/ 2147483647 w 392"/>
                <a:gd name="T39" fmla="*/ 2147483647 h 117"/>
                <a:gd name="T40" fmla="*/ 2147483647 w 392"/>
                <a:gd name="T41" fmla="*/ 2147483647 h 117"/>
                <a:gd name="T42" fmla="*/ 2147483647 w 392"/>
                <a:gd name="T43" fmla="*/ 2147483647 h 117"/>
                <a:gd name="T44" fmla="*/ 2147483647 w 392"/>
                <a:gd name="T45" fmla="*/ 2147483647 h 117"/>
                <a:gd name="T46" fmla="*/ 2147483647 w 392"/>
                <a:gd name="T47" fmla="*/ 2147483647 h 117"/>
                <a:gd name="T48" fmla="*/ 2147483647 w 392"/>
                <a:gd name="T49" fmla="*/ 2147483647 h 117"/>
                <a:gd name="T50" fmla="*/ 2147483647 w 392"/>
                <a:gd name="T51" fmla="*/ 2147483647 h 117"/>
                <a:gd name="T52" fmla="*/ 2147483647 w 392"/>
                <a:gd name="T53" fmla="*/ 2147483647 h 117"/>
                <a:gd name="T54" fmla="*/ 2147483647 w 392"/>
                <a:gd name="T55" fmla="*/ 2147483647 h 117"/>
                <a:gd name="T56" fmla="*/ 2147483647 w 392"/>
                <a:gd name="T57" fmla="*/ 0 h 117"/>
                <a:gd name="T58" fmla="*/ 2147483647 w 392"/>
                <a:gd name="T59" fmla="*/ 2147483647 h 117"/>
                <a:gd name="T60" fmla="*/ 2147483647 w 392"/>
                <a:gd name="T61" fmla="*/ 2147483647 h 117"/>
                <a:gd name="T62" fmla="*/ 2147483647 w 392"/>
                <a:gd name="T63" fmla="*/ 2147483647 h 117"/>
                <a:gd name="T64" fmla="*/ 2147483647 w 392"/>
                <a:gd name="T65" fmla="*/ 2147483647 h 117"/>
                <a:gd name="T66" fmla="*/ 2147483647 w 392"/>
                <a:gd name="T67" fmla="*/ 2147483647 h 117"/>
                <a:gd name="T68" fmla="*/ 2147483647 w 392"/>
                <a:gd name="T69" fmla="*/ 2147483647 h 117"/>
                <a:gd name="T70" fmla="*/ 2147483647 w 392"/>
                <a:gd name="T71" fmla="*/ 2147483647 h 117"/>
                <a:gd name="T72" fmla="*/ 2147483647 w 392"/>
                <a:gd name="T73" fmla="*/ 2147483647 h 117"/>
                <a:gd name="T74" fmla="*/ 2147483647 w 392"/>
                <a:gd name="T75" fmla="*/ 2147483647 h 117"/>
                <a:gd name="T76" fmla="*/ 2147483647 w 392"/>
                <a:gd name="T77" fmla="*/ 2147483647 h 117"/>
                <a:gd name="T78" fmla="*/ 2147483647 w 392"/>
                <a:gd name="T79" fmla="*/ 2147483647 h 117"/>
                <a:gd name="T80" fmla="*/ 2147483647 w 392"/>
                <a:gd name="T81" fmla="*/ 2147483647 h 117"/>
                <a:gd name="T82" fmla="*/ 2147483647 w 392"/>
                <a:gd name="T83" fmla="*/ 2147483647 h 117"/>
                <a:gd name="T84" fmla="*/ 2147483647 w 392"/>
                <a:gd name="T85" fmla="*/ 2147483647 h 117"/>
                <a:gd name="T86" fmla="*/ 2147483647 w 392"/>
                <a:gd name="T87" fmla="*/ 2147483647 h 117"/>
                <a:gd name="T88" fmla="*/ 2147483647 w 392"/>
                <a:gd name="T89" fmla="*/ 2147483647 h 117"/>
                <a:gd name="T90" fmla="*/ 2147483647 w 392"/>
                <a:gd name="T91" fmla="*/ 2147483647 h 117"/>
                <a:gd name="T92" fmla="*/ 2147483647 w 392"/>
                <a:gd name="T93" fmla="*/ 2147483647 h 117"/>
                <a:gd name="T94" fmla="*/ 2147483647 w 392"/>
                <a:gd name="T95" fmla="*/ 2147483647 h 117"/>
                <a:gd name="T96" fmla="*/ 2147483647 w 392"/>
                <a:gd name="T97" fmla="*/ 2147483647 h 117"/>
                <a:gd name="T98" fmla="*/ 2147483647 w 392"/>
                <a:gd name="T99" fmla="*/ 2147483647 h 117"/>
                <a:gd name="T100" fmla="*/ 0 w 392"/>
                <a:gd name="T101" fmla="*/ 2147483647 h 117"/>
                <a:gd name="T102" fmla="*/ 2147483647 w 392"/>
                <a:gd name="T103" fmla="*/ 2147483647 h 117"/>
                <a:gd name="T104" fmla="*/ 2147483647 w 392"/>
                <a:gd name="T105" fmla="*/ 2147483647 h 117"/>
                <a:gd name="T106" fmla="*/ 2147483647 w 392"/>
                <a:gd name="T107" fmla="*/ 2147483647 h 117"/>
                <a:gd name="T108" fmla="*/ 2147483647 w 392"/>
                <a:gd name="T109" fmla="*/ 2147483647 h 117"/>
                <a:gd name="T110" fmla="*/ 2147483647 w 392"/>
                <a:gd name="T111" fmla="*/ 2147483647 h 117"/>
                <a:gd name="T112" fmla="*/ 2147483647 w 392"/>
                <a:gd name="T113" fmla="*/ 0 h 117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392" h="117">
                  <a:moveTo>
                    <a:pt x="122" y="0"/>
                  </a:moveTo>
                  <a:lnTo>
                    <a:pt x="127" y="8"/>
                  </a:lnTo>
                  <a:lnTo>
                    <a:pt x="133" y="15"/>
                  </a:lnTo>
                  <a:lnTo>
                    <a:pt x="105" y="20"/>
                  </a:lnTo>
                  <a:lnTo>
                    <a:pt x="81" y="27"/>
                  </a:lnTo>
                  <a:lnTo>
                    <a:pt x="63" y="36"/>
                  </a:lnTo>
                  <a:lnTo>
                    <a:pt x="52" y="46"/>
                  </a:lnTo>
                  <a:lnTo>
                    <a:pt x="48" y="56"/>
                  </a:lnTo>
                  <a:lnTo>
                    <a:pt x="52" y="67"/>
                  </a:lnTo>
                  <a:lnTo>
                    <a:pt x="63" y="76"/>
                  </a:lnTo>
                  <a:lnTo>
                    <a:pt x="80" y="84"/>
                  </a:lnTo>
                  <a:lnTo>
                    <a:pt x="102" y="92"/>
                  </a:lnTo>
                  <a:lnTo>
                    <a:pt x="131" y="97"/>
                  </a:lnTo>
                  <a:lnTo>
                    <a:pt x="162" y="100"/>
                  </a:lnTo>
                  <a:lnTo>
                    <a:pt x="195" y="102"/>
                  </a:lnTo>
                  <a:lnTo>
                    <a:pt x="229" y="100"/>
                  </a:lnTo>
                  <a:lnTo>
                    <a:pt x="261" y="97"/>
                  </a:lnTo>
                  <a:lnTo>
                    <a:pt x="288" y="92"/>
                  </a:lnTo>
                  <a:lnTo>
                    <a:pt x="310" y="84"/>
                  </a:lnTo>
                  <a:lnTo>
                    <a:pt x="328" y="76"/>
                  </a:lnTo>
                  <a:lnTo>
                    <a:pt x="339" y="67"/>
                  </a:lnTo>
                  <a:lnTo>
                    <a:pt x="344" y="56"/>
                  </a:lnTo>
                  <a:lnTo>
                    <a:pt x="339" y="46"/>
                  </a:lnTo>
                  <a:lnTo>
                    <a:pt x="328" y="36"/>
                  </a:lnTo>
                  <a:lnTo>
                    <a:pt x="309" y="27"/>
                  </a:lnTo>
                  <a:lnTo>
                    <a:pt x="286" y="20"/>
                  </a:lnTo>
                  <a:lnTo>
                    <a:pt x="257" y="15"/>
                  </a:lnTo>
                  <a:lnTo>
                    <a:pt x="263" y="8"/>
                  </a:lnTo>
                  <a:lnTo>
                    <a:pt x="268" y="0"/>
                  </a:lnTo>
                  <a:lnTo>
                    <a:pt x="303" y="5"/>
                  </a:lnTo>
                  <a:lnTo>
                    <a:pt x="333" y="12"/>
                  </a:lnTo>
                  <a:lnTo>
                    <a:pt x="357" y="21"/>
                  </a:lnTo>
                  <a:lnTo>
                    <a:pt x="376" y="32"/>
                  </a:lnTo>
                  <a:lnTo>
                    <a:pt x="387" y="43"/>
                  </a:lnTo>
                  <a:lnTo>
                    <a:pt x="392" y="56"/>
                  </a:lnTo>
                  <a:lnTo>
                    <a:pt x="387" y="68"/>
                  </a:lnTo>
                  <a:lnTo>
                    <a:pt x="376" y="79"/>
                  </a:lnTo>
                  <a:lnTo>
                    <a:pt x="359" y="91"/>
                  </a:lnTo>
                  <a:lnTo>
                    <a:pt x="334" y="99"/>
                  </a:lnTo>
                  <a:lnTo>
                    <a:pt x="305" y="107"/>
                  </a:lnTo>
                  <a:lnTo>
                    <a:pt x="272" y="112"/>
                  </a:lnTo>
                  <a:lnTo>
                    <a:pt x="235" y="115"/>
                  </a:lnTo>
                  <a:lnTo>
                    <a:pt x="195" y="117"/>
                  </a:lnTo>
                  <a:lnTo>
                    <a:pt x="156" y="115"/>
                  </a:lnTo>
                  <a:lnTo>
                    <a:pt x="118" y="112"/>
                  </a:lnTo>
                  <a:lnTo>
                    <a:pt x="85" y="107"/>
                  </a:lnTo>
                  <a:lnTo>
                    <a:pt x="57" y="99"/>
                  </a:lnTo>
                  <a:lnTo>
                    <a:pt x="33" y="91"/>
                  </a:lnTo>
                  <a:lnTo>
                    <a:pt x="14" y="79"/>
                  </a:lnTo>
                  <a:lnTo>
                    <a:pt x="3" y="68"/>
                  </a:lnTo>
                  <a:lnTo>
                    <a:pt x="0" y="56"/>
                  </a:lnTo>
                  <a:lnTo>
                    <a:pt x="3" y="43"/>
                  </a:lnTo>
                  <a:lnTo>
                    <a:pt x="14" y="32"/>
                  </a:lnTo>
                  <a:lnTo>
                    <a:pt x="33" y="21"/>
                  </a:lnTo>
                  <a:lnTo>
                    <a:pt x="58" y="12"/>
                  </a:lnTo>
                  <a:lnTo>
                    <a:pt x="87" y="5"/>
                  </a:lnTo>
                  <a:lnTo>
                    <a:pt x="12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nb-NO" sz="1600">
                <a:solidFill>
                  <a:schemeClr val="tx2"/>
                </a:solidFill>
              </a:endParaRPr>
            </a:p>
          </p:txBody>
        </p:sp>
        <p:sp>
          <p:nvSpPr>
            <p:cNvPr id="23" name="Freeform 1642">
              <a:extLst>
                <a:ext uri="{FF2B5EF4-FFF2-40B4-BE49-F238E27FC236}">
                  <a16:creationId xmlns:a16="http://schemas.microsoft.com/office/drawing/2014/main" id="{792213A9-E370-46A3-9012-C132EB059031}"/>
                </a:ext>
              </a:extLst>
            </p:cNvPr>
            <p:cNvSpPr>
              <a:spLocks/>
            </p:cNvSpPr>
            <p:nvPr/>
          </p:nvSpPr>
          <p:spPr bwMode="auto">
            <a:xfrm>
              <a:off x="4785829" y="5283704"/>
              <a:ext cx="280729" cy="81596"/>
            </a:xfrm>
            <a:custGeom>
              <a:avLst/>
              <a:gdLst>
                <a:gd name="T0" fmla="*/ 2147483647 w 223"/>
                <a:gd name="T1" fmla="*/ 0 h 65"/>
                <a:gd name="T2" fmla="*/ 2147483647 w 223"/>
                <a:gd name="T3" fmla="*/ 2147483647 h 65"/>
                <a:gd name="T4" fmla="*/ 2147483647 w 223"/>
                <a:gd name="T5" fmla="*/ 2147483647 h 65"/>
                <a:gd name="T6" fmla="*/ 2147483647 w 223"/>
                <a:gd name="T7" fmla="*/ 2147483647 h 65"/>
                <a:gd name="T8" fmla="*/ 2147483647 w 223"/>
                <a:gd name="T9" fmla="*/ 2147483647 h 65"/>
                <a:gd name="T10" fmla="*/ 2147483647 w 223"/>
                <a:gd name="T11" fmla="*/ 2147483647 h 65"/>
                <a:gd name="T12" fmla="*/ 2147483647 w 223"/>
                <a:gd name="T13" fmla="*/ 2147483647 h 65"/>
                <a:gd name="T14" fmla="*/ 2147483647 w 223"/>
                <a:gd name="T15" fmla="*/ 2147483647 h 65"/>
                <a:gd name="T16" fmla="*/ 2147483647 w 223"/>
                <a:gd name="T17" fmla="*/ 2147483647 h 65"/>
                <a:gd name="T18" fmla="*/ 2147483647 w 223"/>
                <a:gd name="T19" fmla="*/ 2147483647 h 65"/>
                <a:gd name="T20" fmla="*/ 2147483647 w 223"/>
                <a:gd name="T21" fmla="*/ 2147483647 h 65"/>
                <a:gd name="T22" fmla="*/ 2147483647 w 223"/>
                <a:gd name="T23" fmla="*/ 2147483647 h 65"/>
                <a:gd name="T24" fmla="*/ 2147483647 w 223"/>
                <a:gd name="T25" fmla="*/ 2147483647 h 65"/>
                <a:gd name="T26" fmla="*/ 2147483647 w 223"/>
                <a:gd name="T27" fmla="*/ 2147483647 h 65"/>
                <a:gd name="T28" fmla="*/ 2147483647 w 223"/>
                <a:gd name="T29" fmla="*/ 2147483647 h 65"/>
                <a:gd name="T30" fmla="*/ 2147483647 w 223"/>
                <a:gd name="T31" fmla="*/ 2147483647 h 65"/>
                <a:gd name="T32" fmla="*/ 2147483647 w 223"/>
                <a:gd name="T33" fmla="*/ 2147483647 h 65"/>
                <a:gd name="T34" fmla="*/ 2147483647 w 223"/>
                <a:gd name="T35" fmla="*/ 2147483647 h 65"/>
                <a:gd name="T36" fmla="*/ 2147483647 w 223"/>
                <a:gd name="T37" fmla="*/ 2147483647 h 65"/>
                <a:gd name="T38" fmla="*/ 2147483647 w 223"/>
                <a:gd name="T39" fmla="*/ 2147483647 h 65"/>
                <a:gd name="T40" fmla="*/ 2147483647 w 223"/>
                <a:gd name="T41" fmla="*/ 2147483647 h 65"/>
                <a:gd name="T42" fmla="*/ 2147483647 w 223"/>
                <a:gd name="T43" fmla="*/ 2147483647 h 65"/>
                <a:gd name="T44" fmla="*/ 2147483647 w 223"/>
                <a:gd name="T45" fmla="*/ 0 h 65"/>
                <a:gd name="T46" fmla="*/ 2147483647 w 223"/>
                <a:gd name="T47" fmla="*/ 2147483647 h 65"/>
                <a:gd name="T48" fmla="*/ 2147483647 w 223"/>
                <a:gd name="T49" fmla="*/ 2147483647 h 65"/>
                <a:gd name="T50" fmla="*/ 2147483647 w 223"/>
                <a:gd name="T51" fmla="*/ 2147483647 h 65"/>
                <a:gd name="T52" fmla="*/ 2147483647 w 223"/>
                <a:gd name="T53" fmla="*/ 2147483647 h 65"/>
                <a:gd name="T54" fmla="*/ 2147483647 w 223"/>
                <a:gd name="T55" fmla="*/ 2147483647 h 65"/>
                <a:gd name="T56" fmla="*/ 2147483647 w 223"/>
                <a:gd name="T57" fmla="*/ 2147483647 h 65"/>
                <a:gd name="T58" fmla="*/ 2147483647 w 223"/>
                <a:gd name="T59" fmla="*/ 2147483647 h 65"/>
                <a:gd name="T60" fmla="*/ 2147483647 w 223"/>
                <a:gd name="T61" fmla="*/ 2147483647 h 65"/>
                <a:gd name="T62" fmla="*/ 2147483647 w 223"/>
                <a:gd name="T63" fmla="*/ 2147483647 h 65"/>
                <a:gd name="T64" fmla="*/ 2147483647 w 223"/>
                <a:gd name="T65" fmla="*/ 2147483647 h 65"/>
                <a:gd name="T66" fmla="*/ 2147483647 w 223"/>
                <a:gd name="T67" fmla="*/ 2147483647 h 65"/>
                <a:gd name="T68" fmla="*/ 2147483647 w 223"/>
                <a:gd name="T69" fmla="*/ 2147483647 h 65"/>
                <a:gd name="T70" fmla="*/ 2147483647 w 223"/>
                <a:gd name="T71" fmla="*/ 2147483647 h 65"/>
                <a:gd name="T72" fmla="*/ 2147483647 w 223"/>
                <a:gd name="T73" fmla="*/ 2147483647 h 65"/>
                <a:gd name="T74" fmla="*/ 2147483647 w 223"/>
                <a:gd name="T75" fmla="*/ 2147483647 h 65"/>
                <a:gd name="T76" fmla="*/ 0 w 223"/>
                <a:gd name="T77" fmla="*/ 2147483647 h 65"/>
                <a:gd name="T78" fmla="*/ 2147483647 w 223"/>
                <a:gd name="T79" fmla="*/ 2147483647 h 65"/>
                <a:gd name="T80" fmla="*/ 2147483647 w 223"/>
                <a:gd name="T81" fmla="*/ 2147483647 h 65"/>
                <a:gd name="T82" fmla="*/ 2147483647 w 223"/>
                <a:gd name="T83" fmla="*/ 2147483647 h 65"/>
                <a:gd name="T84" fmla="*/ 2147483647 w 223"/>
                <a:gd name="T85" fmla="*/ 0 h 65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223" h="65">
                  <a:moveTo>
                    <a:pt x="59" y="0"/>
                  </a:moveTo>
                  <a:lnTo>
                    <a:pt x="65" y="5"/>
                  </a:lnTo>
                  <a:lnTo>
                    <a:pt x="72" y="10"/>
                  </a:lnTo>
                  <a:lnTo>
                    <a:pt x="57" y="14"/>
                  </a:lnTo>
                  <a:lnTo>
                    <a:pt x="46" y="19"/>
                  </a:lnTo>
                  <a:lnTo>
                    <a:pt x="39" y="24"/>
                  </a:lnTo>
                  <a:lnTo>
                    <a:pt x="36" y="30"/>
                  </a:lnTo>
                  <a:lnTo>
                    <a:pt x="41" y="37"/>
                  </a:lnTo>
                  <a:lnTo>
                    <a:pt x="51" y="43"/>
                  </a:lnTo>
                  <a:lnTo>
                    <a:pt x="67" y="48"/>
                  </a:lnTo>
                  <a:lnTo>
                    <a:pt x="88" y="52"/>
                  </a:lnTo>
                  <a:lnTo>
                    <a:pt x="111" y="53"/>
                  </a:lnTo>
                  <a:lnTo>
                    <a:pt x="135" y="52"/>
                  </a:lnTo>
                  <a:lnTo>
                    <a:pt x="156" y="48"/>
                  </a:lnTo>
                  <a:lnTo>
                    <a:pt x="172" y="43"/>
                  </a:lnTo>
                  <a:lnTo>
                    <a:pt x="183" y="37"/>
                  </a:lnTo>
                  <a:lnTo>
                    <a:pt x="187" y="30"/>
                  </a:lnTo>
                  <a:lnTo>
                    <a:pt x="184" y="24"/>
                  </a:lnTo>
                  <a:lnTo>
                    <a:pt x="177" y="19"/>
                  </a:lnTo>
                  <a:lnTo>
                    <a:pt x="166" y="14"/>
                  </a:lnTo>
                  <a:lnTo>
                    <a:pt x="151" y="10"/>
                  </a:lnTo>
                  <a:lnTo>
                    <a:pt x="157" y="5"/>
                  </a:lnTo>
                  <a:lnTo>
                    <a:pt x="163" y="0"/>
                  </a:lnTo>
                  <a:lnTo>
                    <a:pt x="188" y="5"/>
                  </a:lnTo>
                  <a:lnTo>
                    <a:pt x="207" y="13"/>
                  </a:lnTo>
                  <a:lnTo>
                    <a:pt x="219" y="21"/>
                  </a:lnTo>
                  <a:lnTo>
                    <a:pt x="223" y="30"/>
                  </a:lnTo>
                  <a:lnTo>
                    <a:pt x="219" y="40"/>
                  </a:lnTo>
                  <a:lnTo>
                    <a:pt x="208" y="47"/>
                  </a:lnTo>
                  <a:lnTo>
                    <a:pt x="190" y="55"/>
                  </a:lnTo>
                  <a:lnTo>
                    <a:pt x="168" y="60"/>
                  </a:lnTo>
                  <a:lnTo>
                    <a:pt x="141" y="63"/>
                  </a:lnTo>
                  <a:lnTo>
                    <a:pt x="111" y="65"/>
                  </a:lnTo>
                  <a:lnTo>
                    <a:pt x="81" y="63"/>
                  </a:lnTo>
                  <a:lnTo>
                    <a:pt x="55" y="60"/>
                  </a:lnTo>
                  <a:lnTo>
                    <a:pt x="33" y="55"/>
                  </a:lnTo>
                  <a:lnTo>
                    <a:pt x="15" y="47"/>
                  </a:lnTo>
                  <a:lnTo>
                    <a:pt x="3" y="40"/>
                  </a:lnTo>
                  <a:lnTo>
                    <a:pt x="0" y="30"/>
                  </a:lnTo>
                  <a:lnTo>
                    <a:pt x="5" y="20"/>
                  </a:lnTo>
                  <a:lnTo>
                    <a:pt x="16" y="13"/>
                  </a:lnTo>
                  <a:lnTo>
                    <a:pt x="36" y="5"/>
                  </a:lnTo>
                  <a:lnTo>
                    <a:pt x="5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nb-NO" sz="1600">
                <a:solidFill>
                  <a:schemeClr val="tx2"/>
                </a:solidFill>
              </a:endParaRPr>
            </a:p>
          </p:txBody>
        </p:sp>
        <p:sp>
          <p:nvSpPr>
            <p:cNvPr id="24" name="Freeform 1643">
              <a:extLst>
                <a:ext uri="{FF2B5EF4-FFF2-40B4-BE49-F238E27FC236}">
                  <a16:creationId xmlns:a16="http://schemas.microsoft.com/office/drawing/2014/main" id="{49882EF6-5920-47FC-AD45-ACC497E6ADC9}"/>
                </a:ext>
              </a:extLst>
            </p:cNvPr>
            <p:cNvSpPr>
              <a:spLocks/>
            </p:cNvSpPr>
            <p:nvPr/>
          </p:nvSpPr>
          <p:spPr bwMode="auto">
            <a:xfrm>
              <a:off x="4877139" y="5308960"/>
              <a:ext cx="97138" cy="27199"/>
            </a:xfrm>
            <a:custGeom>
              <a:avLst/>
              <a:gdLst>
                <a:gd name="T0" fmla="*/ 2147483647 w 77"/>
                <a:gd name="T1" fmla="*/ 0 h 22"/>
                <a:gd name="T2" fmla="*/ 2147483647 w 77"/>
                <a:gd name="T3" fmla="*/ 2147483647 h 22"/>
                <a:gd name="T4" fmla="*/ 2147483647 w 77"/>
                <a:gd name="T5" fmla="*/ 2147483647 h 22"/>
                <a:gd name="T6" fmla="*/ 2147483647 w 77"/>
                <a:gd name="T7" fmla="*/ 2147483647 h 22"/>
                <a:gd name="T8" fmla="*/ 2147483647 w 77"/>
                <a:gd name="T9" fmla="*/ 0 h 22"/>
                <a:gd name="T10" fmla="*/ 2147483647 w 77"/>
                <a:gd name="T11" fmla="*/ 2147483647 h 22"/>
                <a:gd name="T12" fmla="*/ 2147483647 w 77"/>
                <a:gd name="T13" fmla="*/ 2147483647 h 22"/>
                <a:gd name="T14" fmla="*/ 2147483647 w 77"/>
                <a:gd name="T15" fmla="*/ 2147483647 h 22"/>
                <a:gd name="T16" fmla="*/ 2147483647 w 77"/>
                <a:gd name="T17" fmla="*/ 2147483647 h 22"/>
                <a:gd name="T18" fmla="*/ 2147483647 w 77"/>
                <a:gd name="T19" fmla="*/ 2147483647 h 22"/>
                <a:gd name="T20" fmla="*/ 2147483647 w 77"/>
                <a:gd name="T21" fmla="*/ 2147483647 h 22"/>
                <a:gd name="T22" fmla="*/ 2147483647 w 77"/>
                <a:gd name="T23" fmla="*/ 2147483647 h 22"/>
                <a:gd name="T24" fmla="*/ 2147483647 w 77"/>
                <a:gd name="T25" fmla="*/ 2147483647 h 22"/>
                <a:gd name="T26" fmla="*/ 2147483647 w 77"/>
                <a:gd name="T27" fmla="*/ 2147483647 h 22"/>
                <a:gd name="T28" fmla="*/ 2147483647 w 77"/>
                <a:gd name="T29" fmla="*/ 2147483647 h 22"/>
                <a:gd name="T30" fmla="*/ 2147483647 w 77"/>
                <a:gd name="T31" fmla="*/ 2147483647 h 22"/>
                <a:gd name="T32" fmla="*/ 2147483647 w 77"/>
                <a:gd name="T33" fmla="*/ 2147483647 h 22"/>
                <a:gd name="T34" fmla="*/ 0 w 77"/>
                <a:gd name="T35" fmla="*/ 2147483647 h 22"/>
                <a:gd name="T36" fmla="*/ 0 w 77"/>
                <a:gd name="T37" fmla="*/ 2147483647 h 22"/>
                <a:gd name="T38" fmla="*/ 2147483647 w 77"/>
                <a:gd name="T39" fmla="*/ 2147483647 h 22"/>
                <a:gd name="T40" fmla="*/ 2147483647 w 77"/>
                <a:gd name="T41" fmla="*/ 2147483647 h 22"/>
                <a:gd name="T42" fmla="*/ 2147483647 w 77"/>
                <a:gd name="T43" fmla="*/ 2147483647 h 22"/>
                <a:gd name="T44" fmla="*/ 2147483647 w 77"/>
                <a:gd name="T45" fmla="*/ 0 h 22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77" h="22">
                  <a:moveTo>
                    <a:pt x="16" y="0"/>
                  </a:moveTo>
                  <a:lnTo>
                    <a:pt x="27" y="4"/>
                  </a:lnTo>
                  <a:lnTo>
                    <a:pt x="38" y="5"/>
                  </a:lnTo>
                  <a:lnTo>
                    <a:pt x="51" y="4"/>
                  </a:lnTo>
                  <a:lnTo>
                    <a:pt x="62" y="0"/>
                  </a:lnTo>
                  <a:lnTo>
                    <a:pt x="67" y="2"/>
                  </a:lnTo>
                  <a:lnTo>
                    <a:pt x="70" y="4"/>
                  </a:lnTo>
                  <a:lnTo>
                    <a:pt x="74" y="6"/>
                  </a:lnTo>
                  <a:lnTo>
                    <a:pt x="77" y="7"/>
                  </a:lnTo>
                  <a:lnTo>
                    <a:pt x="77" y="10"/>
                  </a:lnTo>
                  <a:lnTo>
                    <a:pt x="74" y="15"/>
                  </a:lnTo>
                  <a:lnTo>
                    <a:pt x="65" y="19"/>
                  </a:lnTo>
                  <a:lnTo>
                    <a:pt x="53" y="21"/>
                  </a:lnTo>
                  <a:lnTo>
                    <a:pt x="38" y="22"/>
                  </a:lnTo>
                  <a:lnTo>
                    <a:pt x="23" y="21"/>
                  </a:lnTo>
                  <a:lnTo>
                    <a:pt x="11" y="19"/>
                  </a:lnTo>
                  <a:lnTo>
                    <a:pt x="2" y="15"/>
                  </a:lnTo>
                  <a:lnTo>
                    <a:pt x="0" y="10"/>
                  </a:lnTo>
                  <a:lnTo>
                    <a:pt x="0" y="7"/>
                  </a:lnTo>
                  <a:lnTo>
                    <a:pt x="2" y="6"/>
                  </a:lnTo>
                  <a:lnTo>
                    <a:pt x="6" y="4"/>
                  </a:lnTo>
                  <a:lnTo>
                    <a:pt x="10" y="2"/>
                  </a:lnTo>
                  <a:lnTo>
                    <a:pt x="16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nb-NO" sz="1600">
                <a:solidFill>
                  <a:schemeClr val="tx2"/>
                </a:solidFill>
              </a:endParaRPr>
            </a:p>
          </p:txBody>
        </p:sp>
        <p:sp>
          <p:nvSpPr>
            <p:cNvPr id="25" name="Freeform 1644">
              <a:extLst>
                <a:ext uri="{FF2B5EF4-FFF2-40B4-BE49-F238E27FC236}">
                  <a16:creationId xmlns:a16="http://schemas.microsoft.com/office/drawing/2014/main" id="{887CF74E-28AB-4318-8BBF-59350402E395}"/>
                </a:ext>
              </a:extLst>
            </p:cNvPr>
            <p:cNvSpPr>
              <a:spLocks/>
            </p:cNvSpPr>
            <p:nvPr/>
          </p:nvSpPr>
          <p:spPr bwMode="auto">
            <a:xfrm>
              <a:off x="4887825" y="4856296"/>
              <a:ext cx="70911" cy="7382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algn="ctr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algn="ctr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algn="ctr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algn="ctr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algn="ctr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altLang="de-DE">
                <a:solidFill>
                  <a:schemeClr val="tx2"/>
                </a:solidFill>
              </a:endParaRPr>
            </a:p>
          </p:txBody>
        </p:sp>
        <p:sp>
          <p:nvSpPr>
            <p:cNvPr id="26" name="Freeform 1645">
              <a:extLst>
                <a:ext uri="{FF2B5EF4-FFF2-40B4-BE49-F238E27FC236}">
                  <a16:creationId xmlns:a16="http://schemas.microsoft.com/office/drawing/2014/main" id="{C6DB9AA8-7AF7-44E9-80C6-043740805C43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4684" y="4942749"/>
              <a:ext cx="203990" cy="353583"/>
            </a:xfrm>
            <a:custGeom>
              <a:avLst/>
              <a:gdLst>
                <a:gd name="T0" fmla="*/ 2147483647 w 162"/>
                <a:gd name="T1" fmla="*/ 2147483647 h 281"/>
                <a:gd name="T2" fmla="*/ 2147483647 w 162"/>
                <a:gd name="T3" fmla="*/ 2147483647 h 281"/>
                <a:gd name="T4" fmla="*/ 2147483647 w 162"/>
                <a:gd name="T5" fmla="*/ 2147483647 h 281"/>
                <a:gd name="T6" fmla="*/ 2147483647 w 162"/>
                <a:gd name="T7" fmla="*/ 2147483647 h 281"/>
                <a:gd name="T8" fmla="*/ 2147483647 w 162"/>
                <a:gd name="T9" fmla="*/ 2147483647 h 281"/>
                <a:gd name="T10" fmla="*/ 2147483647 w 162"/>
                <a:gd name="T11" fmla="*/ 2147483647 h 281"/>
                <a:gd name="T12" fmla="*/ 2147483647 w 162"/>
                <a:gd name="T13" fmla="*/ 2147483647 h 281"/>
                <a:gd name="T14" fmla="*/ 2147483647 w 162"/>
                <a:gd name="T15" fmla="*/ 2147483647 h 281"/>
                <a:gd name="T16" fmla="*/ 2147483647 w 162"/>
                <a:gd name="T17" fmla="*/ 2147483647 h 281"/>
                <a:gd name="T18" fmla="*/ 2147483647 w 162"/>
                <a:gd name="T19" fmla="*/ 2147483647 h 281"/>
                <a:gd name="T20" fmla="*/ 2147483647 w 162"/>
                <a:gd name="T21" fmla="*/ 2147483647 h 281"/>
                <a:gd name="T22" fmla="*/ 2147483647 w 162"/>
                <a:gd name="T23" fmla="*/ 2147483647 h 281"/>
                <a:gd name="T24" fmla="*/ 2147483647 w 162"/>
                <a:gd name="T25" fmla="*/ 2147483647 h 281"/>
                <a:gd name="T26" fmla="*/ 2147483647 w 162"/>
                <a:gd name="T27" fmla="*/ 2147483647 h 281"/>
                <a:gd name="T28" fmla="*/ 2147483647 w 162"/>
                <a:gd name="T29" fmla="*/ 2147483647 h 281"/>
                <a:gd name="T30" fmla="*/ 2147483647 w 162"/>
                <a:gd name="T31" fmla="*/ 2147483647 h 281"/>
                <a:gd name="T32" fmla="*/ 2147483647 w 162"/>
                <a:gd name="T33" fmla="*/ 2147483647 h 281"/>
                <a:gd name="T34" fmla="*/ 2147483647 w 162"/>
                <a:gd name="T35" fmla="*/ 2147483647 h 281"/>
                <a:gd name="T36" fmla="*/ 2147483647 w 162"/>
                <a:gd name="T37" fmla="*/ 2147483647 h 281"/>
                <a:gd name="T38" fmla="*/ 2147483647 w 162"/>
                <a:gd name="T39" fmla="*/ 2147483647 h 281"/>
                <a:gd name="T40" fmla="*/ 2147483647 w 162"/>
                <a:gd name="T41" fmla="*/ 2147483647 h 281"/>
                <a:gd name="T42" fmla="*/ 2147483647 w 162"/>
                <a:gd name="T43" fmla="*/ 2147483647 h 281"/>
                <a:gd name="T44" fmla="*/ 2147483647 w 162"/>
                <a:gd name="T45" fmla="*/ 2147483647 h 281"/>
                <a:gd name="T46" fmla="*/ 2147483647 w 162"/>
                <a:gd name="T47" fmla="*/ 2147483647 h 281"/>
                <a:gd name="T48" fmla="*/ 2147483647 w 162"/>
                <a:gd name="T49" fmla="*/ 2147483647 h 281"/>
                <a:gd name="T50" fmla="*/ 2147483647 w 162"/>
                <a:gd name="T51" fmla="*/ 2147483647 h 281"/>
                <a:gd name="T52" fmla="*/ 2147483647 w 162"/>
                <a:gd name="T53" fmla="*/ 2147483647 h 281"/>
                <a:gd name="T54" fmla="*/ 0 w 162"/>
                <a:gd name="T55" fmla="*/ 2147483647 h 281"/>
                <a:gd name="T56" fmla="*/ 0 w 162"/>
                <a:gd name="T57" fmla="*/ 2147483647 h 281"/>
                <a:gd name="T58" fmla="*/ 2147483647 w 162"/>
                <a:gd name="T59" fmla="*/ 2147483647 h 281"/>
                <a:gd name="T60" fmla="*/ 2147483647 w 162"/>
                <a:gd name="T61" fmla="*/ 2147483647 h 281"/>
                <a:gd name="T62" fmla="*/ 2147483647 w 162"/>
                <a:gd name="T63" fmla="*/ 2147483647 h 281"/>
                <a:gd name="T64" fmla="*/ 2147483647 w 162"/>
                <a:gd name="T65" fmla="*/ 2147483647 h 281"/>
                <a:gd name="T66" fmla="*/ 2147483647 w 162"/>
                <a:gd name="T67" fmla="*/ 2147483647 h 281"/>
                <a:gd name="T68" fmla="*/ 2147483647 w 162"/>
                <a:gd name="T69" fmla="*/ 2147483647 h 281"/>
                <a:gd name="T70" fmla="*/ 2147483647 w 162"/>
                <a:gd name="T71" fmla="*/ 2147483647 h 281"/>
                <a:gd name="T72" fmla="*/ 2147483647 w 162"/>
                <a:gd name="T73" fmla="*/ 2147483647 h 281"/>
                <a:gd name="T74" fmla="*/ 2147483647 w 162"/>
                <a:gd name="T75" fmla="*/ 2147483647 h 281"/>
                <a:gd name="T76" fmla="*/ 2147483647 w 162"/>
                <a:gd name="T77" fmla="*/ 2147483647 h 281"/>
                <a:gd name="T78" fmla="*/ 2147483647 w 162"/>
                <a:gd name="T79" fmla="*/ 0 h 281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62" h="281">
                  <a:moveTo>
                    <a:pt x="109" y="0"/>
                  </a:moveTo>
                  <a:lnTo>
                    <a:pt x="111" y="1"/>
                  </a:lnTo>
                  <a:lnTo>
                    <a:pt x="116" y="5"/>
                  </a:lnTo>
                  <a:lnTo>
                    <a:pt x="122" y="9"/>
                  </a:lnTo>
                  <a:lnTo>
                    <a:pt x="129" y="14"/>
                  </a:lnTo>
                  <a:lnTo>
                    <a:pt x="131" y="17"/>
                  </a:lnTo>
                  <a:lnTo>
                    <a:pt x="161" y="108"/>
                  </a:lnTo>
                  <a:lnTo>
                    <a:pt x="162" y="111"/>
                  </a:lnTo>
                  <a:lnTo>
                    <a:pt x="161" y="116"/>
                  </a:lnTo>
                  <a:lnTo>
                    <a:pt x="159" y="120"/>
                  </a:lnTo>
                  <a:lnTo>
                    <a:pt x="156" y="123"/>
                  </a:lnTo>
                  <a:lnTo>
                    <a:pt x="152" y="125"/>
                  </a:lnTo>
                  <a:lnTo>
                    <a:pt x="148" y="125"/>
                  </a:lnTo>
                  <a:lnTo>
                    <a:pt x="143" y="125"/>
                  </a:lnTo>
                  <a:lnTo>
                    <a:pt x="140" y="123"/>
                  </a:lnTo>
                  <a:lnTo>
                    <a:pt x="137" y="120"/>
                  </a:lnTo>
                  <a:lnTo>
                    <a:pt x="135" y="116"/>
                  </a:lnTo>
                  <a:lnTo>
                    <a:pt x="122" y="77"/>
                  </a:lnTo>
                  <a:lnTo>
                    <a:pt x="122" y="262"/>
                  </a:lnTo>
                  <a:lnTo>
                    <a:pt x="121" y="267"/>
                  </a:lnTo>
                  <a:lnTo>
                    <a:pt x="120" y="271"/>
                  </a:lnTo>
                  <a:lnTo>
                    <a:pt x="116" y="276"/>
                  </a:lnTo>
                  <a:lnTo>
                    <a:pt x="112" y="279"/>
                  </a:lnTo>
                  <a:lnTo>
                    <a:pt x="109" y="281"/>
                  </a:lnTo>
                  <a:lnTo>
                    <a:pt x="104" y="281"/>
                  </a:lnTo>
                  <a:lnTo>
                    <a:pt x="99" y="281"/>
                  </a:lnTo>
                  <a:lnTo>
                    <a:pt x="95" y="279"/>
                  </a:lnTo>
                  <a:lnTo>
                    <a:pt x="91" y="276"/>
                  </a:lnTo>
                  <a:lnTo>
                    <a:pt x="89" y="271"/>
                  </a:lnTo>
                  <a:lnTo>
                    <a:pt x="86" y="267"/>
                  </a:lnTo>
                  <a:lnTo>
                    <a:pt x="86" y="262"/>
                  </a:lnTo>
                  <a:lnTo>
                    <a:pt x="86" y="157"/>
                  </a:lnTo>
                  <a:lnTo>
                    <a:pt x="74" y="157"/>
                  </a:lnTo>
                  <a:lnTo>
                    <a:pt x="74" y="262"/>
                  </a:lnTo>
                  <a:lnTo>
                    <a:pt x="74" y="267"/>
                  </a:lnTo>
                  <a:lnTo>
                    <a:pt x="72" y="272"/>
                  </a:lnTo>
                  <a:lnTo>
                    <a:pt x="69" y="276"/>
                  </a:lnTo>
                  <a:lnTo>
                    <a:pt x="65" y="279"/>
                  </a:lnTo>
                  <a:lnTo>
                    <a:pt x="62" y="281"/>
                  </a:lnTo>
                  <a:lnTo>
                    <a:pt x="57" y="281"/>
                  </a:lnTo>
                  <a:lnTo>
                    <a:pt x="52" y="281"/>
                  </a:lnTo>
                  <a:lnTo>
                    <a:pt x="48" y="279"/>
                  </a:lnTo>
                  <a:lnTo>
                    <a:pt x="44" y="276"/>
                  </a:lnTo>
                  <a:lnTo>
                    <a:pt x="42" y="272"/>
                  </a:lnTo>
                  <a:lnTo>
                    <a:pt x="39" y="267"/>
                  </a:lnTo>
                  <a:lnTo>
                    <a:pt x="39" y="262"/>
                  </a:lnTo>
                  <a:lnTo>
                    <a:pt x="39" y="75"/>
                  </a:lnTo>
                  <a:lnTo>
                    <a:pt x="26" y="115"/>
                  </a:lnTo>
                  <a:lnTo>
                    <a:pt x="24" y="119"/>
                  </a:lnTo>
                  <a:lnTo>
                    <a:pt x="21" y="121"/>
                  </a:lnTo>
                  <a:lnTo>
                    <a:pt x="17" y="124"/>
                  </a:lnTo>
                  <a:lnTo>
                    <a:pt x="13" y="124"/>
                  </a:lnTo>
                  <a:lnTo>
                    <a:pt x="8" y="124"/>
                  </a:lnTo>
                  <a:lnTo>
                    <a:pt x="5" y="121"/>
                  </a:lnTo>
                  <a:lnTo>
                    <a:pt x="2" y="119"/>
                  </a:lnTo>
                  <a:lnTo>
                    <a:pt x="0" y="115"/>
                  </a:lnTo>
                  <a:lnTo>
                    <a:pt x="0" y="110"/>
                  </a:lnTo>
                  <a:lnTo>
                    <a:pt x="0" y="106"/>
                  </a:lnTo>
                  <a:lnTo>
                    <a:pt x="29" y="16"/>
                  </a:lnTo>
                  <a:lnTo>
                    <a:pt x="33" y="12"/>
                  </a:lnTo>
                  <a:lnTo>
                    <a:pt x="38" y="9"/>
                  </a:lnTo>
                  <a:lnTo>
                    <a:pt x="44" y="5"/>
                  </a:lnTo>
                  <a:lnTo>
                    <a:pt x="49" y="2"/>
                  </a:lnTo>
                  <a:lnTo>
                    <a:pt x="52" y="1"/>
                  </a:lnTo>
                  <a:lnTo>
                    <a:pt x="72" y="41"/>
                  </a:lnTo>
                  <a:lnTo>
                    <a:pt x="77" y="25"/>
                  </a:lnTo>
                  <a:lnTo>
                    <a:pt x="74" y="23"/>
                  </a:lnTo>
                  <a:lnTo>
                    <a:pt x="73" y="21"/>
                  </a:lnTo>
                  <a:lnTo>
                    <a:pt x="73" y="19"/>
                  </a:lnTo>
                  <a:lnTo>
                    <a:pt x="74" y="16"/>
                  </a:lnTo>
                  <a:lnTo>
                    <a:pt x="77" y="14"/>
                  </a:lnTo>
                  <a:lnTo>
                    <a:pt x="80" y="12"/>
                  </a:lnTo>
                  <a:lnTo>
                    <a:pt x="83" y="14"/>
                  </a:lnTo>
                  <a:lnTo>
                    <a:pt x="85" y="16"/>
                  </a:lnTo>
                  <a:lnTo>
                    <a:pt x="86" y="19"/>
                  </a:lnTo>
                  <a:lnTo>
                    <a:pt x="86" y="21"/>
                  </a:lnTo>
                  <a:lnTo>
                    <a:pt x="84" y="23"/>
                  </a:lnTo>
                  <a:lnTo>
                    <a:pt x="83" y="25"/>
                  </a:lnTo>
                  <a:lnTo>
                    <a:pt x="89" y="42"/>
                  </a:lnTo>
                  <a:lnTo>
                    <a:pt x="10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nb-NO" sz="1600">
                <a:solidFill>
                  <a:schemeClr val="tx2"/>
                </a:solidFill>
              </a:endParaRPr>
            </a:p>
          </p:txBody>
        </p:sp>
      </p:grpSp>
      <p:sp>
        <p:nvSpPr>
          <p:cNvPr id="50" name="Eingekerbter Richtungspfeil 110">
            <a:extLst>
              <a:ext uri="{FF2B5EF4-FFF2-40B4-BE49-F238E27FC236}">
                <a16:creationId xmlns:a16="http://schemas.microsoft.com/office/drawing/2014/main" id="{15847EA1-F3DE-4EDE-ABEF-3B244C802FB5}"/>
              </a:ext>
            </a:extLst>
          </p:cNvPr>
          <p:cNvSpPr/>
          <p:nvPr/>
        </p:nvSpPr>
        <p:spPr bwMode="gray">
          <a:xfrm>
            <a:off x="10593844" y="1820255"/>
            <a:ext cx="1068373" cy="4565106"/>
          </a:xfrm>
          <a:prstGeom prst="chevron">
            <a:avLst>
              <a:gd name="adj" fmla="val 72561"/>
            </a:avLst>
          </a:prstGeom>
          <a:solidFill>
            <a:schemeClr val="accent2"/>
          </a:solidFill>
          <a:ln w="12700">
            <a:noFill/>
            <a:miter lim="800000"/>
            <a:headEnd/>
            <a:tailEnd/>
          </a:ln>
          <a:effectLst/>
        </p:spPr>
        <p:txBody>
          <a:bodyPr lIns="0" tIns="0" rIns="0" bIns="0" anchor="ctr" anchorCtr="0"/>
          <a:lstStyle/>
          <a:p>
            <a:pPr algn="ctr">
              <a:lnSpc>
                <a:spcPct val="95000"/>
              </a:lnSpc>
              <a:spcAft>
                <a:spcPts val="800"/>
              </a:spcAft>
              <a:buClr>
                <a:srgbClr val="969696"/>
              </a:buClr>
              <a:defRPr/>
            </a:pPr>
            <a:endParaRPr lang="de-DE" sz="1200" b="1" dirty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sp>
        <p:nvSpPr>
          <p:cNvPr id="51" name="Textfeld 111">
            <a:extLst>
              <a:ext uri="{FF2B5EF4-FFF2-40B4-BE49-F238E27FC236}">
                <a16:creationId xmlns:a16="http://schemas.microsoft.com/office/drawing/2014/main" id="{8C338E81-C2D0-44F3-B271-AE1331FE64BE}"/>
              </a:ext>
            </a:extLst>
          </p:cNvPr>
          <p:cNvSpPr txBox="1"/>
          <p:nvPr/>
        </p:nvSpPr>
        <p:spPr bwMode="gray">
          <a:xfrm rot="4243042">
            <a:off x="9776052" y="3071671"/>
            <a:ext cx="2891415" cy="374773"/>
          </a:xfrm>
          <a:prstGeom prst="rect">
            <a:avLst/>
          </a:prstGeom>
          <a:noFill/>
          <a:ln w="19050">
            <a:noFill/>
            <a:prstDash val="solid"/>
            <a:miter lim="800000"/>
            <a:headEnd/>
            <a:tailEnd/>
          </a:ln>
          <a:effectLst/>
        </p:spPr>
        <p:txBody>
          <a:bodyPr wrap="square" lIns="72000" tIns="0" rIns="36000" bIns="0" rtlCol="0" anchor="ctr" anchorCtr="0">
            <a:noAutofit/>
          </a:bodyPr>
          <a:lstStyle/>
          <a:p>
            <a:pPr algn="ctr">
              <a:buClr>
                <a:srgbClr val="7D7D7D"/>
              </a:buClr>
            </a:pPr>
            <a:r>
              <a:rPr lang="de-DE" sz="1600" b="1" dirty="0">
                <a:solidFill>
                  <a:schemeClr val="accent3"/>
                </a:solidFill>
              </a:rPr>
              <a:t>Youth Meaningull</a:t>
            </a:r>
          </a:p>
        </p:txBody>
      </p:sp>
      <p:grpSp>
        <p:nvGrpSpPr>
          <p:cNvPr id="27" name="Group 1">
            <a:extLst>
              <a:ext uri="{FF2B5EF4-FFF2-40B4-BE49-F238E27FC236}">
                <a16:creationId xmlns:a16="http://schemas.microsoft.com/office/drawing/2014/main" id="{951828CE-6153-4DA1-B50F-17C0B1D669C1}"/>
              </a:ext>
            </a:extLst>
          </p:cNvPr>
          <p:cNvGrpSpPr>
            <a:grpSpLocks/>
          </p:cNvGrpSpPr>
          <p:nvPr/>
        </p:nvGrpSpPr>
        <p:grpSpPr bwMode="auto">
          <a:xfrm>
            <a:off x="2332218" y="1863540"/>
            <a:ext cx="444150" cy="429599"/>
            <a:chOff x="1993900" y="2532063"/>
            <a:chExt cx="747713" cy="746125"/>
          </a:xfrm>
          <a:solidFill>
            <a:schemeClr val="tx2"/>
          </a:solidFill>
        </p:grpSpPr>
        <p:sp>
          <p:nvSpPr>
            <p:cNvPr id="28" name="Freeform 38">
              <a:extLst>
                <a:ext uri="{FF2B5EF4-FFF2-40B4-BE49-F238E27FC236}">
                  <a16:creationId xmlns:a16="http://schemas.microsoft.com/office/drawing/2014/main" id="{2EF4455B-35D7-4012-B0B3-460780F1FB9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9363" y="3100388"/>
              <a:ext cx="222250" cy="177800"/>
            </a:xfrm>
            <a:custGeom>
              <a:avLst/>
              <a:gdLst>
                <a:gd name="T0" fmla="*/ 2147483647 w 130"/>
                <a:gd name="T1" fmla="*/ 2147483647 h 104"/>
                <a:gd name="T2" fmla="*/ 2147483647 w 130"/>
                <a:gd name="T3" fmla="*/ 2147483647 h 104"/>
                <a:gd name="T4" fmla="*/ 2147483647 w 130"/>
                <a:gd name="T5" fmla="*/ 2147483647 h 104"/>
                <a:gd name="T6" fmla="*/ 2147483647 w 130"/>
                <a:gd name="T7" fmla="*/ 2147483647 h 104"/>
                <a:gd name="T8" fmla="*/ 2147483647 w 130"/>
                <a:gd name="T9" fmla="*/ 2147483647 h 104"/>
                <a:gd name="T10" fmla="*/ 2147483647 w 130"/>
                <a:gd name="T11" fmla="*/ 2147483647 h 104"/>
                <a:gd name="T12" fmla="*/ 2147483647 w 130"/>
                <a:gd name="T13" fmla="*/ 2147483647 h 104"/>
                <a:gd name="T14" fmla="*/ 2147483647 w 130"/>
                <a:gd name="T15" fmla="*/ 2147483647 h 104"/>
                <a:gd name="T16" fmla="*/ 2147483647 w 130"/>
                <a:gd name="T17" fmla="*/ 0 h 104"/>
                <a:gd name="T18" fmla="*/ 2147483647 w 130"/>
                <a:gd name="T19" fmla="*/ 2147483647 h 104"/>
                <a:gd name="T20" fmla="*/ 2147483647 w 130"/>
                <a:gd name="T21" fmla="*/ 2147483647 h 104"/>
                <a:gd name="T22" fmla="*/ 2147483647 w 130"/>
                <a:gd name="T23" fmla="*/ 2147483647 h 104"/>
                <a:gd name="T24" fmla="*/ 2147483647 w 130"/>
                <a:gd name="T25" fmla="*/ 2147483647 h 104"/>
                <a:gd name="T26" fmla="*/ 2147483647 w 130"/>
                <a:gd name="T27" fmla="*/ 2147483647 h 104"/>
                <a:gd name="T28" fmla="*/ 2147483647 w 130"/>
                <a:gd name="T29" fmla="*/ 2147483647 h 104"/>
                <a:gd name="T30" fmla="*/ 2147483647 w 130"/>
                <a:gd name="T31" fmla="*/ 2147483647 h 104"/>
                <a:gd name="T32" fmla="*/ 2147483647 w 130"/>
                <a:gd name="T33" fmla="*/ 2147483647 h 104"/>
                <a:gd name="T34" fmla="*/ 2147483647 w 130"/>
                <a:gd name="T35" fmla="*/ 2147483647 h 104"/>
                <a:gd name="T36" fmla="*/ 2147483647 w 130"/>
                <a:gd name="T37" fmla="*/ 2147483647 h 104"/>
                <a:gd name="T38" fmla="*/ 2147483647 w 130"/>
                <a:gd name="T39" fmla="*/ 2147483647 h 104"/>
                <a:gd name="T40" fmla="*/ 2147483647 w 130"/>
                <a:gd name="T41" fmla="*/ 2147483647 h 104"/>
                <a:gd name="T42" fmla="*/ 2147483647 w 130"/>
                <a:gd name="T43" fmla="*/ 2147483647 h 104"/>
                <a:gd name="T44" fmla="*/ 2147483647 w 130"/>
                <a:gd name="T45" fmla="*/ 2147483647 h 104"/>
                <a:gd name="T46" fmla="*/ 2147483647 w 130"/>
                <a:gd name="T47" fmla="*/ 0 h 104"/>
                <a:gd name="T48" fmla="*/ 2147483647 w 130"/>
                <a:gd name="T49" fmla="*/ 2147483647 h 104"/>
                <a:gd name="T50" fmla="*/ 2147483647 w 130"/>
                <a:gd name="T51" fmla="*/ 2147483647 h 104"/>
                <a:gd name="T52" fmla="*/ 0 w 130"/>
                <a:gd name="T53" fmla="*/ 2147483647 h 104"/>
                <a:gd name="T54" fmla="*/ 2147483647 w 130"/>
                <a:gd name="T55" fmla="*/ 2147483647 h 104"/>
                <a:gd name="T56" fmla="*/ 2147483647 w 130"/>
                <a:gd name="T57" fmla="*/ 2147483647 h 104"/>
                <a:gd name="T58" fmla="*/ 2147483647 w 130"/>
                <a:gd name="T59" fmla="*/ 2147483647 h 104"/>
                <a:gd name="T60" fmla="*/ 2147483647 w 130"/>
                <a:gd name="T61" fmla="*/ 2147483647 h 104"/>
                <a:gd name="T62" fmla="*/ 2147483647 w 130"/>
                <a:gd name="T63" fmla="*/ 2147483647 h 10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30" h="104">
                  <a:moveTo>
                    <a:pt x="15" y="104"/>
                  </a:moveTo>
                  <a:lnTo>
                    <a:pt x="130" y="104"/>
                  </a:lnTo>
                  <a:lnTo>
                    <a:pt x="130" y="78"/>
                  </a:lnTo>
                  <a:lnTo>
                    <a:pt x="126" y="52"/>
                  </a:lnTo>
                  <a:lnTo>
                    <a:pt x="120" y="26"/>
                  </a:lnTo>
                  <a:lnTo>
                    <a:pt x="113" y="15"/>
                  </a:lnTo>
                  <a:lnTo>
                    <a:pt x="101" y="8"/>
                  </a:lnTo>
                  <a:lnTo>
                    <a:pt x="90" y="3"/>
                  </a:lnTo>
                  <a:lnTo>
                    <a:pt x="80" y="0"/>
                  </a:lnTo>
                  <a:lnTo>
                    <a:pt x="80" y="5"/>
                  </a:lnTo>
                  <a:lnTo>
                    <a:pt x="77" y="13"/>
                  </a:lnTo>
                  <a:lnTo>
                    <a:pt x="74" y="23"/>
                  </a:lnTo>
                  <a:lnTo>
                    <a:pt x="71" y="34"/>
                  </a:lnTo>
                  <a:lnTo>
                    <a:pt x="68" y="41"/>
                  </a:lnTo>
                  <a:lnTo>
                    <a:pt x="67" y="44"/>
                  </a:lnTo>
                  <a:lnTo>
                    <a:pt x="56" y="47"/>
                  </a:lnTo>
                  <a:lnTo>
                    <a:pt x="49" y="47"/>
                  </a:lnTo>
                  <a:lnTo>
                    <a:pt x="39" y="44"/>
                  </a:lnTo>
                  <a:lnTo>
                    <a:pt x="39" y="41"/>
                  </a:lnTo>
                  <a:lnTo>
                    <a:pt x="36" y="34"/>
                  </a:lnTo>
                  <a:lnTo>
                    <a:pt x="33" y="23"/>
                  </a:lnTo>
                  <a:lnTo>
                    <a:pt x="30" y="13"/>
                  </a:lnTo>
                  <a:lnTo>
                    <a:pt x="28" y="5"/>
                  </a:lnTo>
                  <a:lnTo>
                    <a:pt x="26" y="0"/>
                  </a:lnTo>
                  <a:lnTo>
                    <a:pt x="17" y="3"/>
                  </a:lnTo>
                  <a:lnTo>
                    <a:pt x="9" y="6"/>
                  </a:lnTo>
                  <a:lnTo>
                    <a:pt x="0" y="11"/>
                  </a:lnTo>
                  <a:lnTo>
                    <a:pt x="2" y="12"/>
                  </a:lnTo>
                  <a:lnTo>
                    <a:pt x="9" y="42"/>
                  </a:lnTo>
                  <a:lnTo>
                    <a:pt x="13" y="74"/>
                  </a:lnTo>
                  <a:lnTo>
                    <a:pt x="15" y="10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nb-NO" sz="1600">
                <a:solidFill>
                  <a:schemeClr val="tx2"/>
                </a:solidFill>
              </a:endParaRPr>
            </a:p>
          </p:txBody>
        </p:sp>
        <p:sp>
          <p:nvSpPr>
            <p:cNvPr id="29" name="Freeform 39">
              <a:extLst>
                <a:ext uri="{FF2B5EF4-FFF2-40B4-BE49-F238E27FC236}">
                  <a16:creationId xmlns:a16="http://schemas.microsoft.com/office/drawing/2014/main" id="{05466894-A929-4898-8E26-7AF6B8D0C2E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525713" y="2890838"/>
              <a:ext cx="169862" cy="206375"/>
            </a:xfrm>
            <a:custGeom>
              <a:avLst/>
              <a:gdLst>
                <a:gd name="T0" fmla="*/ 2147483647 w 99"/>
                <a:gd name="T1" fmla="*/ 2147483647 h 121"/>
                <a:gd name="T2" fmla="*/ 2147483647 w 99"/>
                <a:gd name="T3" fmla="*/ 2147483647 h 121"/>
                <a:gd name="T4" fmla="*/ 2147483647 w 99"/>
                <a:gd name="T5" fmla="*/ 2147483647 h 121"/>
                <a:gd name="T6" fmla="*/ 2147483647 w 99"/>
                <a:gd name="T7" fmla="*/ 2147483647 h 121"/>
                <a:gd name="T8" fmla="*/ 2147483647 w 99"/>
                <a:gd name="T9" fmla="*/ 2147483647 h 121"/>
                <a:gd name="T10" fmla="*/ 2147483647 w 99"/>
                <a:gd name="T11" fmla="*/ 2147483647 h 121"/>
                <a:gd name="T12" fmla="*/ 2147483647 w 99"/>
                <a:gd name="T13" fmla="*/ 2147483647 h 121"/>
                <a:gd name="T14" fmla="*/ 2147483647 w 99"/>
                <a:gd name="T15" fmla="*/ 2147483647 h 121"/>
                <a:gd name="T16" fmla="*/ 2147483647 w 99"/>
                <a:gd name="T17" fmla="*/ 2147483647 h 121"/>
                <a:gd name="T18" fmla="*/ 2147483647 w 99"/>
                <a:gd name="T19" fmla="*/ 2147483647 h 121"/>
                <a:gd name="T20" fmla="*/ 0 w 99"/>
                <a:gd name="T21" fmla="*/ 2147483647 h 121"/>
                <a:gd name="T22" fmla="*/ 0 w 99"/>
                <a:gd name="T23" fmla="*/ 2147483647 h 121"/>
                <a:gd name="T24" fmla="*/ 2147483647 w 99"/>
                <a:gd name="T25" fmla="*/ 2147483647 h 121"/>
                <a:gd name="T26" fmla="*/ 2147483647 w 99"/>
                <a:gd name="T27" fmla="*/ 2147483647 h 121"/>
                <a:gd name="T28" fmla="*/ 2147483647 w 99"/>
                <a:gd name="T29" fmla="*/ 2147483647 h 121"/>
                <a:gd name="T30" fmla="*/ 2147483647 w 99"/>
                <a:gd name="T31" fmla="*/ 2147483647 h 121"/>
                <a:gd name="T32" fmla="*/ 2147483647 w 99"/>
                <a:gd name="T33" fmla="*/ 2147483647 h 121"/>
                <a:gd name="T34" fmla="*/ 2147483647 w 99"/>
                <a:gd name="T35" fmla="*/ 0 h 121"/>
                <a:gd name="T36" fmla="*/ 2147483647 w 99"/>
                <a:gd name="T37" fmla="*/ 0 h 121"/>
                <a:gd name="T38" fmla="*/ 2147483647 w 99"/>
                <a:gd name="T39" fmla="*/ 2147483647 h 121"/>
                <a:gd name="T40" fmla="*/ 2147483647 w 99"/>
                <a:gd name="T41" fmla="*/ 2147483647 h 121"/>
                <a:gd name="T42" fmla="*/ 2147483647 w 99"/>
                <a:gd name="T43" fmla="*/ 2147483647 h 121"/>
                <a:gd name="T44" fmla="*/ 2147483647 w 99"/>
                <a:gd name="T45" fmla="*/ 2147483647 h 121"/>
                <a:gd name="T46" fmla="*/ 2147483647 w 99"/>
                <a:gd name="T47" fmla="*/ 2147483647 h 121"/>
                <a:gd name="T48" fmla="*/ 2147483647 w 99"/>
                <a:gd name="T49" fmla="*/ 2147483647 h 121"/>
                <a:gd name="T50" fmla="*/ 2147483647 w 99"/>
                <a:gd name="T51" fmla="*/ 2147483647 h 121"/>
                <a:gd name="T52" fmla="*/ 2147483647 w 99"/>
                <a:gd name="T53" fmla="*/ 2147483647 h 121"/>
                <a:gd name="T54" fmla="*/ 2147483647 w 99"/>
                <a:gd name="T55" fmla="*/ 2147483647 h 121"/>
                <a:gd name="T56" fmla="*/ 2147483647 w 99"/>
                <a:gd name="T57" fmla="*/ 2147483647 h 121"/>
                <a:gd name="T58" fmla="*/ 2147483647 w 99"/>
                <a:gd name="T59" fmla="*/ 2147483647 h 121"/>
                <a:gd name="T60" fmla="*/ 2147483647 w 99"/>
                <a:gd name="T61" fmla="*/ 2147483647 h 121"/>
                <a:gd name="T62" fmla="*/ 2147483647 w 99"/>
                <a:gd name="T63" fmla="*/ 2147483647 h 121"/>
                <a:gd name="T64" fmla="*/ 2147483647 w 99"/>
                <a:gd name="T65" fmla="*/ 2147483647 h 121"/>
                <a:gd name="T66" fmla="*/ 2147483647 w 99"/>
                <a:gd name="T67" fmla="*/ 2147483647 h 121"/>
                <a:gd name="T68" fmla="*/ 2147483647 w 99"/>
                <a:gd name="T69" fmla="*/ 2147483647 h 121"/>
                <a:gd name="T70" fmla="*/ 2147483647 w 99"/>
                <a:gd name="T71" fmla="*/ 2147483647 h 121"/>
                <a:gd name="T72" fmla="*/ 2147483647 w 99"/>
                <a:gd name="T73" fmla="*/ 2147483647 h 121"/>
                <a:gd name="T74" fmla="*/ 2147483647 w 99"/>
                <a:gd name="T75" fmla="*/ 2147483647 h 121"/>
                <a:gd name="T76" fmla="*/ 2147483647 w 99"/>
                <a:gd name="T77" fmla="*/ 2147483647 h 121"/>
                <a:gd name="T78" fmla="*/ 2147483647 w 99"/>
                <a:gd name="T79" fmla="*/ 2147483647 h 121"/>
                <a:gd name="T80" fmla="*/ 2147483647 w 99"/>
                <a:gd name="T81" fmla="*/ 2147483647 h 121"/>
                <a:gd name="T82" fmla="*/ 2147483647 w 99"/>
                <a:gd name="T83" fmla="*/ 2147483647 h 121"/>
                <a:gd name="T84" fmla="*/ 2147483647 w 99"/>
                <a:gd name="T85" fmla="*/ 2147483647 h 121"/>
                <a:gd name="T86" fmla="*/ 2147483647 w 99"/>
                <a:gd name="T87" fmla="*/ 2147483647 h 121"/>
                <a:gd name="T88" fmla="*/ 2147483647 w 99"/>
                <a:gd name="T89" fmla="*/ 2147483647 h 121"/>
                <a:gd name="T90" fmla="*/ 2147483647 w 99"/>
                <a:gd name="T91" fmla="*/ 2147483647 h 121"/>
                <a:gd name="T92" fmla="*/ 2147483647 w 99"/>
                <a:gd name="T93" fmla="*/ 2147483647 h 121"/>
                <a:gd name="T94" fmla="*/ 2147483647 w 99"/>
                <a:gd name="T95" fmla="*/ 2147483647 h 121"/>
                <a:gd name="T96" fmla="*/ 2147483647 w 99"/>
                <a:gd name="T97" fmla="*/ 2147483647 h 121"/>
                <a:gd name="T98" fmla="*/ 2147483647 w 99"/>
                <a:gd name="T99" fmla="*/ 2147483647 h 121"/>
                <a:gd name="T100" fmla="*/ 2147483647 w 99"/>
                <a:gd name="T101" fmla="*/ 2147483647 h 121"/>
                <a:gd name="T102" fmla="*/ 2147483647 w 99"/>
                <a:gd name="T103" fmla="*/ 2147483647 h 121"/>
                <a:gd name="T104" fmla="*/ 2147483647 w 99"/>
                <a:gd name="T105" fmla="*/ 2147483647 h 121"/>
                <a:gd name="T106" fmla="*/ 2147483647 w 99"/>
                <a:gd name="T107" fmla="*/ 2147483647 h 121"/>
                <a:gd name="T108" fmla="*/ 2147483647 w 99"/>
                <a:gd name="T109" fmla="*/ 2147483647 h 121"/>
                <a:gd name="T110" fmla="*/ 2147483647 w 99"/>
                <a:gd name="T111" fmla="*/ 2147483647 h 121"/>
                <a:gd name="T112" fmla="*/ 2147483647 w 99"/>
                <a:gd name="T113" fmla="*/ 2147483647 h 121"/>
                <a:gd name="T114" fmla="*/ 2147483647 w 99"/>
                <a:gd name="T115" fmla="*/ 2147483647 h 121"/>
                <a:gd name="T116" fmla="*/ 2147483647 w 99"/>
                <a:gd name="T117" fmla="*/ 2147483647 h 12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99" h="121">
                  <a:moveTo>
                    <a:pt x="71" y="101"/>
                  </a:moveTo>
                  <a:lnTo>
                    <a:pt x="67" y="105"/>
                  </a:lnTo>
                  <a:lnTo>
                    <a:pt x="61" y="109"/>
                  </a:lnTo>
                  <a:lnTo>
                    <a:pt x="55" y="111"/>
                  </a:lnTo>
                  <a:lnTo>
                    <a:pt x="50" y="112"/>
                  </a:lnTo>
                  <a:lnTo>
                    <a:pt x="42" y="111"/>
                  </a:lnTo>
                  <a:lnTo>
                    <a:pt x="37" y="109"/>
                  </a:lnTo>
                  <a:lnTo>
                    <a:pt x="31" y="105"/>
                  </a:lnTo>
                  <a:lnTo>
                    <a:pt x="26" y="101"/>
                  </a:lnTo>
                  <a:lnTo>
                    <a:pt x="13" y="114"/>
                  </a:lnTo>
                  <a:lnTo>
                    <a:pt x="0" y="121"/>
                  </a:lnTo>
                  <a:lnTo>
                    <a:pt x="0" y="98"/>
                  </a:lnTo>
                  <a:lnTo>
                    <a:pt x="2" y="72"/>
                  </a:lnTo>
                  <a:lnTo>
                    <a:pt x="3" y="44"/>
                  </a:lnTo>
                  <a:lnTo>
                    <a:pt x="8" y="27"/>
                  </a:lnTo>
                  <a:lnTo>
                    <a:pt x="16" y="13"/>
                  </a:lnTo>
                  <a:lnTo>
                    <a:pt x="29" y="4"/>
                  </a:lnTo>
                  <a:lnTo>
                    <a:pt x="48" y="0"/>
                  </a:lnTo>
                  <a:lnTo>
                    <a:pt x="51" y="0"/>
                  </a:lnTo>
                  <a:lnTo>
                    <a:pt x="65" y="3"/>
                  </a:lnTo>
                  <a:lnTo>
                    <a:pt x="77" y="10"/>
                  </a:lnTo>
                  <a:lnTo>
                    <a:pt x="86" y="19"/>
                  </a:lnTo>
                  <a:lnTo>
                    <a:pt x="91" y="31"/>
                  </a:lnTo>
                  <a:lnTo>
                    <a:pt x="94" y="46"/>
                  </a:lnTo>
                  <a:lnTo>
                    <a:pt x="97" y="72"/>
                  </a:lnTo>
                  <a:lnTo>
                    <a:pt x="99" y="99"/>
                  </a:lnTo>
                  <a:lnTo>
                    <a:pt x="99" y="121"/>
                  </a:lnTo>
                  <a:lnTo>
                    <a:pt x="86" y="114"/>
                  </a:lnTo>
                  <a:lnTo>
                    <a:pt x="71" y="101"/>
                  </a:lnTo>
                  <a:close/>
                  <a:moveTo>
                    <a:pt x="12" y="53"/>
                  </a:moveTo>
                  <a:lnTo>
                    <a:pt x="15" y="68"/>
                  </a:lnTo>
                  <a:lnTo>
                    <a:pt x="21" y="82"/>
                  </a:lnTo>
                  <a:lnTo>
                    <a:pt x="28" y="95"/>
                  </a:lnTo>
                  <a:lnTo>
                    <a:pt x="38" y="104"/>
                  </a:lnTo>
                  <a:lnTo>
                    <a:pt x="50" y="107"/>
                  </a:lnTo>
                  <a:lnTo>
                    <a:pt x="61" y="104"/>
                  </a:lnTo>
                  <a:lnTo>
                    <a:pt x="71" y="94"/>
                  </a:lnTo>
                  <a:lnTo>
                    <a:pt x="78" y="81"/>
                  </a:lnTo>
                  <a:lnTo>
                    <a:pt x="84" y="66"/>
                  </a:lnTo>
                  <a:lnTo>
                    <a:pt x="86" y="52"/>
                  </a:lnTo>
                  <a:lnTo>
                    <a:pt x="84" y="50"/>
                  </a:lnTo>
                  <a:lnTo>
                    <a:pt x="81" y="49"/>
                  </a:lnTo>
                  <a:lnTo>
                    <a:pt x="77" y="49"/>
                  </a:lnTo>
                  <a:lnTo>
                    <a:pt x="73" y="49"/>
                  </a:lnTo>
                  <a:lnTo>
                    <a:pt x="71" y="43"/>
                  </a:lnTo>
                  <a:lnTo>
                    <a:pt x="71" y="39"/>
                  </a:lnTo>
                  <a:lnTo>
                    <a:pt x="70" y="34"/>
                  </a:lnTo>
                  <a:lnTo>
                    <a:pt x="68" y="31"/>
                  </a:lnTo>
                  <a:lnTo>
                    <a:pt x="67" y="27"/>
                  </a:lnTo>
                  <a:lnTo>
                    <a:pt x="67" y="33"/>
                  </a:lnTo>
                  <a:lnTo>
                    <a:pt x="65" y="37"/>
                  </a:lnTo>
                  <a:lnTo>
                    <a:pt x="63" y="42"/>
                  </a:lnTo>
                  <a:lnTo>
                    <a:pt x="60" y="44"/>
                  </a:lnTo>
                  <a:lnTo>
                    <a:pt x="55" y="49"/>
                  </a:lnTo>
                  <a:lnTo>
                    <a:pt x="44" y="49"/>
                  </a:lnTo>
                  <a:lnTo>
                    <a:pt x="31" y="47"/>
                  </a:lnTo>
                  <a:lnTo>
                    <a:pt x="19" y="49"/>
                  </a:lnTo>
                  <a:lnTo>
                    <a:pt x="12" y="52"/>
                  </a:lnTo>
                  <a:lnTo>
                    <a:pt x="12" y="5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nb-NO" sz="1600">
                <a:solidFill>
                  <a:schemeClr val="tx2"/>
                </a:solidFill>
              </a:endParaRPr>
            </a:p>
          </p:txBody>
        </p:sp>
        <p:sp>
          <p:nvSpPr>
            <p:cNvPr id="30" name="Freeform 40">
              <a:extLst>
                <a:ext uri="{FF2B5EF4-FFF2-40B4-BE49-F238E27FC236}">
                  <a16:creationId xmlns:a16="http://schemas.microsoft.com/office/drawing/2014/main" id="{6EC4AAD7-87E1-4FDD-B6C5-9CC0C015D55C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4138" y="2987675"/>
              <a:ext cx="34925" cy="20638"/>
            </a:xfrm>
            <a:custGeom>
              <a:avLst/>
              <a:gdLst>
                <a:gd name="T0" fmla="*/ 2147483647 w 21"/>
                <a:gd name="T1" fmla="*/ 2147483647 h 12"/>
                <a:gd name="T2" fmla="*/ 2147483647 w 21"/>
                <a:gd name="T3" fmla="*/ 2147483647 h 12"/>
                <a:gd name="T4" fmla="*/ 2147483647 w 21"/>
                <a:gd name="T5" fmla="*/ 2147483647 h 12"/>
                <a:gd name="T6" fmla="*/ 2147483647 w 21"/>
                <a:gd name="T7" fmla="*/ 2147483647 h 12"/>
                <a:gd name="T8" fmla="*/ 2147483647 w 21"/>
                <a:gd name="T9" fmla="*/ 2147483647 h 12"/>
                <a:gd name="T10" fmla="*/ 2147483647 w 21"/>
                <a:gd name="T11" fmla="*/ 2147483647 h 12"/>
                <a:gd name="T12" fmla="*/ 2147483647 w 21"/>
                <a:gd name="T13" fmla="*/ 2147483647 h 12"/>
                <a:gd name="T14" fmla="*/ 2147483647 w 21"/>
                <a:gd name="T15" fmla="*/ 2147483647 h 12"/>
                <a:gd name="T16" fmla="*/ 2147483647 w 21"/>
                <a:gd name="T17" fmla="*/ 2147483647 h 12"/>
                <a:gd name="T18" fmla="*/ 2147483647 w 21"/>
                <a:gd name="T19" fmla="*/ 2147483647 h 12"/>
                <a:gd name="T20" fmla="*/ 2147483647 w 21"/>
                <a:gd name="T21" fmla="*/ 2147483647 h 12"/>
                <a:gd name="T22" fmla="*/ 0 w 21"/>
                <a:gd name="T23" fmla="*/ 2147483647 h 12"/>
                <a:gd name="T24" fmla="*/ 0 w 21"/>
                <a:gd name="T25" fmla="*/ 2147483647 h 12"/>
                <a:gd name="T26" fmla="*/ 0 w 21"/>
                <a:gd name="T27" fmla="*/ 2147483647 h 12"/>
                <a:gd name="T28" fmla="*/ 2147483647 w 21"/>
                <a:gd name="T29" fmla="*/ 2147483647 h 12"/>
                <a:gd name="T30" fmla="*/ 2147483647 w 21"/>
                <a:gd name="T31" fmla="*/ 0 h 12"/>
                <a:gd name="T32" fmla="*/ 2147483647 w 21"/>
                <a:gd name="T33" fmla="*/ 0 h 12"/>
                <a:gd name="T34" fmla="*/ 2147483647 w 21"/>
                <a:gd name="T35" fmla="*/ 0 h 12"/>
                <a:gd name="T36" fmla="*/ 2147483647 w 21"/>
                <a:gd name="T37" fmla="*/ 2147483647 h 12"/>
                <a:gd name="T38" fmla="*/ 2147483647 w 21"/>
                <a:gd name="T39" fmla="*/ 2147483647 h 12"/>
                <a:gd name="T40" fmla="*/ 2147483647 w 21"/>
                <a:gd name="T41" fmla="*/ 2147483647 h 1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1" h="12">
                  <a:moveTo>
                    <a:pt x="21" y="5"/>
                  </a:moveTo>
                  <a:lnTo>
                    <a:pt x="20" y="6"/>
                  </a:lnTo>
                  <a:lnTo>
                    <a:pt x="19" y="8"/>
                  </a:lnTo>
                  <a:lnTo>
                    <a:pt x="16" y="8"/>
                  </a:lnTo>
                  <a:lnTo>
                    <a:pt x="14" y="11"/>
                  </a:lnTo>
                  <a:lnTo>
                    <a:pt x="13" y="12"/>
                  </a:lnTo>
                  <a:lnTo>
                    <a:pt x="10" y="12"/>
                  </a:lnTo>
                  <a:lnTo>
                    <a:pt x="8" y="12"/>
                  </a:lnTo>
                  <a:lnTo>
                    <a:pt x="7" y="11"/>
                  </a:lnTo>
                  <a:lnTo>
                    <a:pt x="6" y="8"/>
                  </a:lnTo>
                  <a:lnTo>
                    <a:pt x="3" y="8"/>
                  </a:lnTo>
                  <a:lnTo>
                    <a:pt x="0" y="6"/>
                  </a:lnTo>
                  <a:lnTo>
                    <a:pt x="0" y="5"/>
                  </a:lnTo>
                  <a:lnTo>
                    <a:pt x="0" y="3"/>
                  </a:lnTo>
                  <a:lnTo>
                    <a:pt x="3" y="2"/>
                  </a:lnTo>
                  <a:lnTo>
                    <a:pt x="7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7" y="2"/>
                  </a:lnTo>
                  <a:lnTo>
                    <a:pt x="20" y="3"/>
                  </a:lnTo>
                  <a:lnTo>
                    <a:pt x="21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nb-NO" sz="1600">
                <a:solidFill>
                  <a:schemeClr val="tx2"/>
                </a:solidFill>
              </a:endParaRPr>
            </a:p>
          </p:txBody>
        </p:sp>
        <p:sp>
          <p:nvSpPr>
            <p:cNvPr id="31" name="Freeform 41">
              <a:extLst>
                <a:ext uri="{FF2B5EF4-FFF2-40B4-BE49-F238E27FC236}">
                  <a16:creationId xmlns:a16="http://schemas.microsoft.com/office/drawing/2014/main" id="{A326776D-AEC8-413B-95EE-38A49B816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2562225" y="2987675"/>
              <a:ext cx="36513" cy="20638"/>
            </a:xfrm>
            <a:custGeom>
              <a:avLst/>
              <a:gdLst>
                <a:gd name="T0" fmla="*/ 2147483647 w 21"/>
                <a:gd name="T1" fmla="*/ 2147483647 h 12"/>
                <a:gd name="T2" fmla="*/ 2147483647 w 21"/>
                <a:gd name="T3" fmla="*/ 2147483647 h 12"/>
                <a:gd name="T4" fmla="*/ 2147483647 w 21"/>
                <a:gd name="T5" fmla="*/ 2147483647 h 12"/>
                <a:gd name="T6" fmla="*/ 2147483647 w 21"/>
                <a:gd name="T7" fmla="*/ 2147483647 h 12"/>
                <a:gd name="T8" fmla="*/ 2147483647 w 21"/>
                <a:gd name="T9" fmla="*/ 2147483647 h 12"/>
                <a:gd name="T10" fmla="*/ 2147483647 w 21"/>
                <a:gd name="T11" fmla="*/ 2147483647 h 12"/>
                <a:gd name="T12" fmla="*/ 2147483647 w 21"/>
                <a:gd name="T13" fmla="*/ 2147483647 h 12"/>
                <a:gd name="T14" fmla="*/ 2147483647 w 21"/>
                <a:gd name="T15" fmla="*/ 2147483647 h 12"/>
                <a:gd name="T16" fmla="*/ 2147483647 w 21"/>
                <a:gd name="T17" fmla="*/ 2147483647 h 12"/>
                <a:gd name="T18" fmla="*/ 2147483647 w 21"/>
                <a:gd name="T19" fmla="*/ 2147483647 h 12"/>
                <a:gd name="T20" fmla="*/ 2147483647 w 21"/>
                <a:gd name="T21" fmla="*/ 2147483647 h 12"/>
                <a:gd name="T22" fmla="*/ 2147483647 w 21"/>
                <a:gd name="T23" fmla="*/ 2147483647 h 12"/>
                <a:gd name="T24" fmla="*/ 0 w 21"/>
                <a:gd name="T25" fmla="*/ 2147483647 h 12"/>
                <a:gd name="T26" fmla="*/ 2147483647 w 21"/>
                <a:gd name="T27" fmla="*/ 2147483647 h 12"/>
                <a:gd name="T28" fmla="*/ 2147483647 w 21"/>
                <a:gd name="T29" fmla="*/ 2147483647 h 12"/>
                <a:gd name="T30" fmla="*/ 2147483647 w 21"/>
                <a:gd name="T31" fmla="*/ 0 h 12"/>
                <a:gd name="T32" fmla="*/ 2147483647 w 21"/>
                <a:gd name="T33" fmla="*/ 0 h 12"/>
                <a:gd name="T34" fmla="*/ 2147483647 w 21"/>
                <a:gd name="T35" fmla="*/ 0 h 12"/>
                <a:gd name="T36" fmla="*/ 2147483647 w 21"/>
                <a:gd name="T37" fmla="*/ 2147483647 h 12"/>
                <a:gd name="T38" fmla="*/ 2147483647 w 21"/>
                <a:gd name="T39" fmla="*/ 2147483647 h 12"/>
                <a:gd name="T40" fmla="*/ 2147483647 w 21"/>
                <a:gd name="T41" fmla="*/ 2147483647 h 1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1" h="12">
                  <a:moveTo>
                    <a:pt x="21" y="5"/>
                  </a:moveTo>
                  <a:lnTo>
                    <a:pt x="20" y="6"/>
                  </a:lnTo>
                  <a:lnTo>
                    <a:pt x="18" y="8"/>
                  </a:lnTo>
                  <a:lnTo>
                    <a:pt x="16" y="8"/>
                  </a:lnTo>
                  <a:lnTo>
                    <a:pt x="14" y="11"/>
                  </a:lnTo>
                  <a:lnTo>
                    <a:pt x="13" y="12"/>
                  </a:lnTo>
                  <a:lnTo>
                    <a:pt x="11" y="12"/>
                  </a:lnTo>
                  <a:lnTo>
                    <a:pt x="8" y="12"/>
                  </a:lnTo>
                  <a:lnTo>
                    <a:pt x="7" y="11"/>
                  </a:lnTo>
                  <a:lnTo>
                    <a:pt x="5" y="8"/>
                  </a:lnTo>
                  <a:lnTo>
                    <a:pt x="3" y="8"/>
                  </a:lnTo>
                  <a:lnTo>
                    <a:pt x="1" y="6"/>
                  </a:lnTo>
                  <a:lnTo>
                    <a:pt x="0" y="5"/>
                  </a:lnTo>
                  <a:lnTo>
                    <a:pt x="1" y="3"/>
                  </a:lnTo>
                  <a:lnTo>
                    <a:pt x="3" y="2"/>
                  </a:lnTo>
                  <a:lnTo>
                    <a:pt x="7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7" y="2"/>
                  </a:lnTo>
                  <a:lnTo>
                    <a:pt x="20" y="3"/>
                  </a:lnTo>
                  <a:lnTo>
                    <a:pt x="21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nb-NO" sz="1600">
                <a:solidFill>
                  <a:schemeClr val="tx2"/>
                </a:solidFill>
              </a:endParaRPr>
            </a:p>
          </p:txBody>
        </p:sp>
        <p:sp>
          <p:nvSpPr>
            <p:cNvPr id="32" name="Freeform 42">
              <a:extLst>
                <a:ext uri="{FF2B5EF4-FFF2-40B4-BE49-F238E27FC236}">
                  <a16:creationId xmlns:a16="http://schemas.microsoft.com/office/drawing/2014/main" id="{A589DA84-74F6-48E2-B3CE-F3299F90B59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90800" y="3038475"/>
              <a:ext cx="39688" cy="12700"/>
            </a:xfrm>
            <a:custGeom>
              <a:avLst/>
              <a:gdLst>
                <a:gd name="T0" fmla="*/ 2147483647 w 23"/>
                <a:gd name="T1" fmla="*/ 0 h 8"/>
                <a:gd name="T2" fmla="*/ 2147483647 w 23"/>
                <a:gd name="T3" fmla="*/ 2147483647 h 8"/>
                <a:gd name="T4" fmla="*/ 2147483647 w 23"/>
                <a:gd name="T5" fmla="*/ 2147483647 h 8"/>
                <a:gd name="T6" fmla="*/ 2147483647 w 23"/>
                <a:gd name="T7" fmla="*/ 2147483647 h 8"/>
                <a:gd name="T8" fmla="*/ 2147483647 w 23"/>
                <a:gd name="T9" fmla="*/ 2147483647 h 8"/>
                <a:gd name="T10" fmla="*/ 2147483647 w 23"/>
                <a:gd name="T11" fmla="*/ 2147483647 h 8"/>
                <a:gd name="T12" fmla="*/ 2147483647 w 23"/>
                <a:gd name="T13" fmla="*/ 0 h 8"/>
                <a:gd name="T14" fmla="*/ 2147483647 w 23"/>
                <a:gd name="T15" fmla="*/ 0 h 8"/>
                <a:gd name="T16" fmla="*/ 2147483647 w 23"/>
                <a:gd name="T17" fmla="*/ 0 h 8"/>
                <a:gd name="T18" fmla="*/ 2147483647 w 23"/>
                <a:gd name="T19" fmla="*/ 2147483647 h 8"/>
                <a:gd name="T20" fmla="*/ 2147483647 w 23"/>
                <a:gd name="T21" fmla="*/ 2147483647 h 8"/>
                <a:gd name="T22" fmla="*/ 2147483647 w 23"/>
                <a:gd name="T23" fmla="*/ 2147483647 h 8"/>
                <a:gd name="T24" fmla="*/ 2147483647 w 23"/>
                <a:gd name="T25" fmla="*/ 2147483647 h 8"/>
                <a:gd name="T26" fmla="*/ 2147483647 w 23"/>
                <a:gd name="T27" fmla="*/ 2147483647 h 8"/>
                <a:gd name="T28" fmla="*/ 2147483647 w 23"/>
                <a:gd name="T29" fmla="*/ 2147483647 h 8"/>
                <a:gd name="T30" fmla="*/ 0 w 23"/>
                <a:gd name="T31" fmla="*/ 2147483647 h 8"/>
                <a:gd name="T32" fmla="*/ 0 w 23"/>
                <a:gd name="T33" fmla="*/ 0 h 8"/>
                <a:gd name="T34" fmla="*/ 0 w 23"/>
                <a:gd name="T35" fmla="*/ 0 h 8"/>
                <a:gd name="T36" fmla="*/ 2147483647 w 23"/>
                <a:gd name="T37" fmla="*/ 0 h 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3" h="8">
                  <a:moveTo>
                    <a:pt x="1" y="0"/>
                  </a:moveTo>
                  <a:lnTo>
                    <a:pt x="4" y="3"/>
                  </a:lnTo>
                  <a:lnTo>
                    <a:pt x="7" y="5"/>
                  </a:lnTo>
                  <a:lnTo>
                    <a:pt x="12" y="5"/>
                  </a:lnTo>
                  <a:lnTo>
                    <a:pt x="16" y="5"/>
                  </a:lnTo>
                  <a:lnTo>
                    <a:pt x="19" y="3"/>
                  </a:lnTo>
                  <a:lnTo>
                    <a:pt x="22" y="0"/>
                  </a:lnTo>
                  <a:lnTo>
                    <a:pt x="23" y="0"/>
                  </a:lnTo>
                  <a:lnTo>
                    <a:pt x="23" y="2"/>
                  </a:lnTo>
                  <a:lnTo>
                    <a:pt x="19" y="5"/>
                  </a:lnTo>
                  <a:lnTo>
                    <a:pt x="16" y="6"/>
                  </a:lnTo>
                  <a:lnTo>
                    <a:pt x="12" y="8"/>
                  </a:lnTo>
                  <a:lnTo>
                    <a:pt x="7" y="6"/>
                  </a:lnTo>
                  <a:lnTo>
                    <a:pt x="3" y="5"/>
                  </a:lnTo>
                  <a:lnTo>
                    <a:pt x="0" y="2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nb-NO" sz="1600">
                <a:solidFill>
                  <a:schemeClr val="tx2"/>
                </a:solidFill>
              </a:endParaRPr>
            </a:p>
          </p:txBody>
        </p:sp>
        <p:sp>
          <p:nvSpPr>
            <p:cNvPr id="33" name="Freeform 43">
              <a:extLst>
                <a:ext uri="{FF2B5EF4-FFF2-40B4-BE49-F238E27FC236}">
                  <a16:creationId xmlns:a16="http://schemas.microsoft.com/office/drawing/2014/main" id="{AD59D927-7131-4ACA-97BA-E7AEBDF6354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7750" y="2986088"/>
              <a:ext cx="38100" cy="20637"/>
            </a:xfrm>
            <a:custGeom>
              <a:avLst/>
              <a:gdLst>
                <a:gd name="T0" fmla="*/ 2147483647 w 22"/>
                <a:gd name="T1" fmla="*/ 2147483647 h 12"/>
                <a:gd name="T2" fmla="*/ 2147483647 w 22"/>
                <a:gd name="T3" fmla="*/ 2147483647 h 12"/>
                <a:gd name="T4" fmla="*/ 2147483647 w 22"/>
                <a:gd name="T5" fmla="*/ 2147483647 h 12"/>
                <a:gd name="T6" fmla="*/ 2147483647 w 22"/>
                <a:gd name="T7" fmla="*/ 2147483647 h 12"/>
                <a:gd name="T8" fmla="*/ 2147483647 w 22"/>
                <a:gd name="T9" fmla="*/ 2147483647 h 12"/>
                <a:gd name="T10" fmla="*/ 2147483647 w 22"/>
                <a:gd name="T11" fmla="*/ 2147483647 h 12"/>
                <a:gd name="T12" fmla="*/ 2147483647 w 22"/>
                <a:gd name="T13" fmla="*/ 2147483647 h 12"/>
                <a:gd name="T14" fmla="*/ 2147483647 w 22"/>
                <a:gd name="T15" fmla="*/ 2147483647 h 12"/>
                <a:gd name="T16" fmla="*/ 2147483647 w 22"/>
                <a:gd name="T17" fmla="*/ 2147483647 h 12"/>
                <a:gd name="T18" fmla="*/ 2147483647 w 22"/>
                <a:gd name="T19" fmla="*/ 2147483647 h 12"/>
                <a:gd name="T20" fmla="*/ 2147483647 w 22"/>
                <a:gd name="T21" fmla="*/ 2147483647 h 12"/>
                <a:gd name="T22" fmla="*/ 2147483647 w 22"/>
                <a:gd name="T23" fmla="*/ 2147483647 h 12"/>
                <a:gd name="T24" fmla="*/ 0 w 22"/>
                <a:gd name="T25" fmla="*/ 2147483647 h 12"/>
                <a:gd name="T26" fmla="*/ 2147483647 w 22"/>
                <a:gd name="T27" fmla="*/ 2147483647 h 12"/>
                <a:gd name="T28" fmla="*/ 2147483647 w 22"/>
                <a:gd name="T29" fmla="*/ 2147483647 h 12"/>
                <a:gd name="T30" fmla="*/ 2147483647 w 22"/>
                <a:gd name="T31" fmla="*/ 0 h 12"/>
                <a:gd name="T32" fmla="*/ 2147483647 w 22"/>
                <a:gd name="T33" fmla="*/ 0 h 12"/>
                <a:gd name="T34" fmla="*/ 2147483647 w 22"/>
                <a:gd name="T35" fmla="*/ 0 h 12"/>
                <a:gd name="T36" fmla="*/ 2147483647 w 22"/>
                <a:gd name="T37" fmla="*/ 0 h 12"/>
                <a:gd name="T38" fmla="*/ 2147483647 w 22"/>
                <a:gd name="T39" fmla="*/ 2147483647 h 12"/>
                <a:gd name="T40" fmla="*/ 2147483647 w 22"/>
                <a:gd name="T41" fmla="*/ 2147483647 h 1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2" h="12">
                  <a:moveTo>
                    <a:pt x="22" y="4"/>
                  </a:moveTo>
                  <a:lnTo>
                    <a:pt x="20" y="6"/>
                  </a:lnTo>
                  <a:lnTo>
                    <a:pt x="19" y="7"/>
                  </a:lnTo>
                  <a:lnTo>
                    <a:pt x="16" y="7"/>
                  </a:lnTo>
                  <a:lnTo>
                    <a:pt x="16" y="9"/>
                  </a:lnTo>
                  <a:lnTo>
                    <a:pt x="13" y="10"/>
                  </a:lnTo>
                  <a:lnTo>
                    <a:pt x="12" y="12"/>
                  </a:lnTo>
                  <a:lnTo>
                    <a:pt x="9" y="10"/>
                  </a:lnTo>
                  <a:lnTo>
                    <a:pt x="7" y="9"/>
                  </a:lnTo>
                  <a:lnTo>
                    <a:pt x="6" y="7"/>
                  </a:lnTo>
                  <a:lnTo>
                    <a:pt x="3" y="7"/>
                  </a:lnTo>
                  <a:lnTo>
                    <a:pt x="2" y="6"/>
                  </a:lnTo>
                  <a:lnTo>
                    <a:pt x="0" y="4"/>
                  </a:lnTo>
                  <a:lnTo>
                    <a:pt x="2" y="1"/>
                  </a:lnTo>
                  <a:lnTo>
                    <a:pt x="5" y="1"/>
                  </a:lnTo>
                  <a:lnTo>
                    <a:pt x="7" y="0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0" y="1"/>
                  </a:lnTo>
                  <a:lnTo>
                    <a:pt x="22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nb-NO" sz="1600">
                <a:solidFill>
                  <a:schemeClr val="tx2"/>
                </a:solidFill>
              </a:endParaRPr>
            </a:p>
          </p:txBody>
        </p:sp>
        <p:sp>
          <p:nvSpPr>
            <p:cNvPr id="34" name="Freeform 44">
              <a:extLst>
                <a:ext uri="{FF2B5EF4-FFF2-40B4-BE49-F238E27FC236}">
                  <a16:creationId xmlns:a16="http://schemas.microsoft.com/office/drawing/2014/main" id="{B9B4CA20-9F18-4665-A074-087D4830F96D}"/>
                </a:ext>
              </a:extLst>
            </p:cNvPr>
            <p:cNvSpPr>
              <a:spLocks/>
            </p:cNvSpPr>
            <p:nvPr/>
          </p:nvSpPr>
          <p:spPr bwMode="auto">
            <a:xfrm>
              <a:off x="2379663" y="2986088"/>
              <a:ext cx="38100" cy="20637"/>
            </a:xfrm>
            <a:custGeom>
              <a:avLst/>
              <a:gdLst>
                <a:gd name="T0" fmla="*/ 2147483647 w 22"/>
                <a:gd name="T1" fmla="*/ 2147483647 h 12"/>
                <a:gd name="T2" fmla="*/ 2147483647 w 22"/>
                <a:gd name="T3" fmla="*/ 2147483647 h 12"/>
                <a:gd name="T4" fmla="*/ 2147483647 w 22"/>
                <a:gd name="T5" fmla="*/ 2147483647 h 12"/>
                <a:gd name="T6" fmla="*/ 2147483647 w 22"/>
                <a:gd name="T7" fmla="*/ 2147483647 h 12"/>
                <a:gd name="T8" fmla="*/ 2147483647 w 22"/>
                <a:gd name="T9" fmla="*/ 2147483647 h 12"/>
                <a:gd name="T10" fmla="*/ 2147483647 w 22"/>
                <a:gd name="T11" fmla="*/ 2147483647 h 12"/>
                <a:gd name="T12" fmla="*/ 2147483647 w 22"/>
                <a:gd name="T13" fmla="*/ 2147483647 h 12"/>
                <a:gd name="T14" fmla="*/ 2147483647 w 22"/>
                <a:gd name="T15" fmla="*/ 2147483647 h 12"/>
                <a:gd name="T16" fmla="*/ 2147483647 w 22"/>
                <a:gd name="T17" fmla="*/ 2147483647 h 12"/>
                <a:gd name="T18" fmla="*/ 2147483647 w 22"/>
                <a:gd name="T19" fmla="*/ 2147483647 h 12"/>
                <a:gd name="T20" fmla="*/ 2147483647 w 22"/>
                <a:gd name="T21" fmla="*/ 2147483647 h 12"/>
                <a:gd name="T22" fmla="*/ 2147483647 w 22"/>
                <a:gd name="T23" fmla="*/ 2147483647 h 12"/>
                <a:gd name="T24" fmla="*/ 0 w 22"/>
                <a:gd name="T25" fmla="*/ 2147483647 h 12"/>
                <a:gd name="T26" fmla="*/ 2147483647 w 22"/>
                <a:gd name="T27" fmla="*/ 2147483647 h 12"/>
                <a:gd name="T28" fmla="*/ 2147483647 w 22"/>
                <a:gd name="T29" fmla="*/ 0 h 12"/>
                <a:gd name="T30" fmla="*/ 2147483647 w 22"/>
                <a:gd name="T31" fmla="*/ 0 h 12"/>
                <a:gd name="T32" fmla="*/ 2147483647 w 22"/>
                <a:gd name="T33" fmla="*/ 0 h 12"/>
                <a:gd name="T34" fmla="*/ 2147483647 w 22"/>
                <a:gd name="T35" fmla="*/ 0 h 12"/>
                <a:gd name="T36" fmla="*/ 2147483647 w 22"/>
                <a:gd name="T37" fmla="*/ 2147483647 h 12"/>
                <a:gd name="T38" fmla="*/ 2147483647 w 22"/>
                <a:gd name="T39" fmla="*/ 2147483647 h 12"/>
                <a:gd name="T40" fmla="*/ 2147483647 w 22"/>
                <a:gd name="T41" fmla="*/ 2147483647 h 1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2" h="12">
                  <a:moveTo>
                    <a:pt x="22" y="4"/>
                  </a:moveTo>
                  <a:lnTo>
                    <a:pt x="21" y="6"/>
                  </a:lnTo>
                  <a:lnTo>
                    <a:pt x="19" y="7"/>
                  </a:lnTo>
                  <a:lnTo>
                    <a:pt x="16" y="7"/>
                  </a:lnTo>
                  <a:lnTo>
                    <a:pt x="16" y="9"/>
                  </a:lnTo>
                  <a:lnTo>
                    <a:pt x="13" y="10"/>
                  </a:lnTo>
                  <a:lnTo>
                    <a:pt x="12" y="12"/>
                  </a:lnTo>
                  <a:lnTo>
                    <a:pt x="9" y="10"/>
                  </a:lnTo>
                  <a:lnTo>
                    <a:pt x="8" y="9"/>
                  </a:lnTo>
                  <a:lnTo>
                    <a:pt x="6" y="7"/>
                  </a:lnTo>
                  <a:lnTo>
                    <a:pt x="3" y="7"/>
                  </a:lnTo>
                  <a:lnTo>
                    <a:pt x="2" y="6"/>
                  </a:lnTo>
                  <a:lnTo>
                    <a:pt x="0" y="4"/>
                  </a:lnTo>
                  <a:lnTo>
                    <a:pt x="2" y="1"/>
                  </a:lnTo>
                  <a:lnTo>
                    <a:pt x="3" y="0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9" y="1"/>
                  </a:lnTo>
                  <a:lnTo>
                    <a:pt x="21" y="1"/>
                  </a:lnTo>
                  <a:lnTo>
                    <a:pt x="22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nb-NO" sz="1600">
                <a:solidFill>
                  <a:schemeClr val="tx2"/>
                </a:solidFill>
              </a:endParaRPr>
            </a:p>
          </p:txBody>
        </p:sp>
        <p:sp>
          <p:nvSpPr>
            <p:cNvPr id="35" name="Freeform 45">
              <a:extLst>
                <a:ext uri="{FF2B5EF4-FFF2-40B4-BE49-F238E27FC236}">
                  <a16:creationId xmlns:a16="http://schemas.microsoft.com/office/drawing/2014/main" id="{CD6D9488-C64F-49C1-A4A1-EF01321A8E2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9500" y="3038475"/>
              <a:ext cx="39688" cy="12700"/>
            </a:xfrm>
            <a:custGeom>
              <a:avLst/>
              <a:gdLst>
                <a:gd name="T0" fmla="*/ 2147483647 w 23"/>
                <a:gd name="T1" fmla="*/ 0 h 8"/>
                <a:gd name="T2" fmla="*/ 2147483647 w 23"/>
                <a:gd name="T3" fmla="*/ 2147483647 h 8"/>
                <a:gd name="T4" fmla="*/ 2147483647 w 23"/>
                <a:gd name="T5" fmla="*/ 2147483647 h 8"/>
                <a:gd name="T6" fmla="*/ 2147483647 w 23"/>
                <a:gd name="T7" fmla="*/ 2147483647 h 8"/>
                <a:gd name="T8" fmla="*/ 2147483647 w 23"/>
                <a:gd name="T9" fmla="*/ 2147483647 h 8"/>
                <a:gd name="T10" fmla="*/ 2147483647 w 23"/>
                <a:gd name="T11" fmla="*/ 2147483647 h 8"/>
                <a:gd name="T12" fmla="*/ 2147483647 w 23"/>
                <a:gd name="T13" fmla="*/ 0 h 8"/>
                <a:gd name="T14" fmla="*/ 2147483647 w 23"/>
                <a:gd name="T15" fmla="*/ 0 h 8"/>
                <a:gd name="T16" fmla="*/ 2147483647 w 23"/>
                <a:gd name="T17" fmla="*/ 0 h 8"/>
                <a:gd name="T18" fmla="*/ 2147483647 w 23"/>
                <a:gd name="T19" fmla="*/ 2147483647 h 8"/>
                <a:gd name="T20" fmla="*/ 2147483647 w 23"/>
                <a:gd name="T21" fmla="*/ 2147483647 h 8"/>
                <a:gd name="T22" fmla="*/ 2147483647 w 23"/>
                <a:gd name="T23" fmla="*/ 2147483647 h 8"/>
                <a:gd name="T24" fmla="*/ 2147483647 w 23"/>
                <a:gd name="T25" fmla="*/ 2147483647 h 8"/>
                <a:gd name="T26" fmla="*/ 2147483647 w 23"/>
                <a:gd name="T27" fmla="*/ 2147483647 h 8"/>
                <a:gd name="T28" fmla="*/ 2147483647 w 23"/>
                <a:gd name="T29" fmla="*/ 2147483647 h 8"/>
                <a:gd name="T30" fmla="*/ 0 w 23"/>
                <a:gd name="T31" fmla="*/ 2147483647 h 8"/>
                <a:gd name="T32" fmla="*/ 0 w 23"/>
                <a:gd name="T33" fmla="*/ 0 h 8"/>
                <a:gd name="T34" fmla="*/ 2147483647 w 23"/>
                <a:gd name="T35" fmla="*/ 0 h 8"/>
                <a:gd name="T36" fmla="*/ 2147483647 w 23"/>
                <a:gd name="T37" fmla="*/ 0 h 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3" h="8">
                  <a:moveTo>
                    <a:pt x="1" y="0"/>
                  </a:moveTo>
                  <a:lnTo>
                    <a:pt x="4" y="3"/>
                  </a:lnTo>
                  <a:lnTo>
                    <a:pt x="7" y="5"/>
                  </a:lnTo>
                  <a:lnTo>
                    <a:pt x="11" y="5"/>
                  </a:lnTo>
                  <a:lnTo>
                    <a:pt x="15" y="5"/>
                  </a:lnTo>
                  <a:lnTo>
                    <a:pt x="18" y="3"/>
                  </a:lnTo>
                  <a:lnTo>
                    <a:pt x="21" y="0"/>
                  </a:lnTo>
                  <a:lnTo>
                    <a:pt x="23" y="0"/>
                  </a:lnTo>
                  <a:lnTo>
                    <a:pt x="23" y="2"/>
                  </a:lnTo>
                  <a:lnTo>
                    <a:pt x="20" y="5"/>
                  </a:lnTo>
                  <a:lnTo>
                    <a:pt x="15" y="6"/>
                  </a:lnTo>
                  <a:lnTo>
                    <a:pt x="11" y="8"/>
                  </a:lnTo>
                  <a:lnTo>
                    <a:pt x="7" y="6"/>
                  </a:lnTo>
                  <a:lnTo>
                    <a:pt x="2" y="5"/>
                  </a:lnTo>
                  <a:lnTo>
                    <a:pt x="0" y="2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nb-NO" sz="1600">
                <a:solidFill>
                  <a:schemeClr val="tx2"/>
                </a:solidFill>
              </a:endParaRPr>
            </a:p>
          </p:txBody>
        </p:sp>
        <p:sp>
          <p:nvSpPr>
            <p:cNvPr id="36" name="Freeform 46">
              <a:extLst>
                <a:ext uri="{FF2B5EF4-FFF2-40B4-BE49-F238E27FC236}">
                  <a16:creationId xmlns:a16="http://schemas.microsoft.com/office/drawing/2014/main" id="{8128D5A7-C209-4B02-98F8-94E59069729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286000" y="2865438"/>
              <a:ext cx="165100" cy="217487"/>
            </a:xfrm>
            <a:custGeom>
              <a:avLst/>
              <a:gdLst>
                <a:gd name="T0" fmla="*/ 0 w 96"/>
                <a:gd name="T1" fmla="*/ 2147483647 h 127"/>
                <a:gd name="T2" fmla="*/ 2147483647 w 96"/>
                <a:gd name="T3" fmla="*/ 2147483647 h 127"/>
                <a:gd name="T4" fmla="*/ 2147483647 w 96"/>
                <a:gd name="T5" fmla="*/ 2147483647 h 127"/>
                <a:gd name="T6" fmla="*/ 2147483647 w 96"/>
                <a:gd name="T7" fmla="*/ 2147483647 h 127"/>
                <a:gd name="T8" fmla="*/ 2147483647 w 96"/>
                <a:gd name="T9" fmla="*/ 0 h 127"/>
                <a:gd name="T10" fmla="*/ 2147483647 w 96"/>
                <a:gd name="T11" fmla="*/ 2147483647 h 127"/>
                <a:gd name="T12" fmla="*/ 2147483647 w 96"/>
                <a:gd name="T13" fmla="*/ 2147483647 h 127"/>
                <a:gd name="T14" fmla="*/ 2147483647 w 96"/>
                <a:gd name="T15" fmla="*/ 2147483647 h 127"/>
                <a:gd name="T16" fmla="*/ 2147483647 w 96"/>
                <a:gd name="T17" fmla="*/ 2147483647 h 127"/>
                <a:gd name="T18" fmla="*/ 2147483647 w 96"/>
                <a:gd name="T19" fmla="*/ 2147483647 h 127"/>
                <a:gd name="T20" fmla="*/ 2147483647 w 96"/>
                <a:gd name="T21" fmla="*/ 0 h 127"/>
                <a:gd name="T22" fmla="*/ 2147483647 w 96"/>
                <a:gd name="T23" fmla="*/ 0 h 127"/>
                <a:gd name="T24" fmla="*/ 2147483647 w 96"/>
                <a:gd name="T25" fmla="*/ 2147483647 h 127"/>
                <a:gd name="T26" fmla="*/ 2147483647 w 96"/>
                <a:gd name="T27" fmla="*/ 2147483647 h 127"/>
                <a:gd name="T28" fmla="*/ 2147483647 w 96"/>
                <a:gd name="T29" fmla="*/ 2147483647 h 127"/>
                <a:gd name="T30" fmla="*/ 2147483647 w 96"/>
                <a:gd name="T31" fmla="*/ 2147483647 h 127"/>
                <a:gd name="T32" fmla="*/ 2147483647 w 96"/>
                <a:gd name="T33" fmla="*/ 2147483647 h 127"/>
                <a:gd name="T34" fmla="*/ 2147483647 w 96"/>
                <a:gd name="T35" fmla="*/ 2147483647 h 127"/>
                <a:gd name="T36" fmla="*/ 2147483647 w 96"/>
                <a:gd name="T37" fmla="*/ 2147483647 h 127"/>
                <a:gd name="T38" fmla="*/ 2147483647 w 96"/>
                <a:gd name="T39" fmla="*/ 2147483647 h 127"/>
                <a:gd name="T40" fmla="*/ 2147483647 w 96"/>
                <a:gd name="T41" fmla="*/ 2147483647 h 127"/>
                <a:gd name="T42" fmla="*/ 2147483647 w 96"/>
                <a:gd name="T43" fmla="*/ 2147483647 h 127"/>
                <a:gd name="T44" fmla="*/ 2147483647 w 96"/>
                <a:gd name="T45" fmla="*/ 2147483647 h 127"/>
                <a:gd name="T46" fmla="*/ 2147483647 w 96"/>
                <a:gd name="T47" fmla="*/ 2147483647 h 127"/>
                <a:gd name="T48" fmla="*/ 2147483647 w 96"/>
                <a:gd name="T49" fmla="*/ 2147483647 h 127"/>
                <a:gd name="T50" fmla="*/ 2147483647 w 96"/>
                <a:gd name="T51" fmla="*/ 2147483647 h 127"/>
                <a:gd name="T52" fmla="*/ 2147483647 w 96"/>
                <a:gd name="T53" fmla="*/ 2147483647 h 127"/>
                <a:gd name="T54" fmla="*/ 2147483647 w 96"/>
                <a:gd name="T55" fmla="*/ 2147483647 h 127"/>
                <a:gd name="T56" fmla="*/ 2147483647 w 96"/>
                <a:gd name="T57" fmla="*/ 2147483647 h 127"/>
                <a:gd name="T58" fmla="*/ 2147483647 w 96"/>
                <a:gd name="T59" fmla="*/ 2147483647 h 127"/>
                <a:gd name="T60" fmla="*/ 2147483647 w 96"/>
                <a:gd name="T61" fmla="*/ 2147483647 h 127"/>
                <a:gd name="T62" fmla="*/ 0 w 96"/>
                <a:gd name="T63" fmla="*/ 2147483647 h 127"/>
                <a:gd name="T64" fmla="*/ 2147483647 w 96"/>
                <a:gd name="T65" fmla="*/ 2147483647 h 127"/>
                <a:gd name="T66" fmla="*/ 2147483647 w 96"/>
                <a:gd name="T67" fmla="*/ 2147483647 h 127"/>
                <a:gd name="T68" fmla="*/ 2147483647 w 96"/>
                <a:gd name="T69" fmla="*/ 2147483647 h 127"/>
                <a:gd name="T70" fmla="*/ 2147483647 w 96"/>
                <a:gd name="T71" fmla="*/ 2147483647 h 127"/>
                <a:gd name="T72" fmla="*/ 2147483647 w 96"/>
                <a:gd name="T73" fmla="*/ 2147483647 h 127"/>
                <a:gd name="T74" fmla="*/ 2147483647 w 96"/>
                <a:gd name="T75" fmla="*/ 2147483647 h 127"/>
                <a:gd name="T76" fmla="*/ 2147483647 w 96"/>
                <a:gd name="T77" fmla="*/ 2147483647 h 127"/>
                <a:gd name="T78" fmla="*/ 2147483647 w 96"/>
                <a:gd name="T79" fmla="*/ 2147483647 h 127"/>
                <a:gd name="T80" fmla="*/ 2147483647 w 96"/>
                <a:gd name="T81" fmla="*/ 2147483647 h 127"/>
                <a:gd name="T82" fmla="*/ 2147483647 w 96"/>
                <a:gd name="T83" fmla="*/ 2147483647 h 127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96" h="127">
                  <a:moveTo>
                    <a:pt x="3" y="70"/>
                  </a:moveTo>
                  <a:lnTo>
                    <a:pt x="0" y="55"/>
                  </a:lnTo>
                  <a:lnTo>
                    <a:pt x="0" y="45"/>
                  </a:lnTo>
                  <a:lnTo>
                    <a:pt x="5" y="35"/>
                  </a:lnTo>
                  <a:lnTo>
                    <a:pt x="11" y="28"/>
                  </a:lnTo>
                  <a:lnTo>
                    <a:pt x="24" y="16"/>
                  </a:lnTo>
                  <a:lnTo>
                    <a:pt x="37" y="10"/>
                  </a:lnTo>
                  <a:lnTo>
                    <a:pt x="52" y="9"/>
                  </a:lnTo>
                  <a:lnTo>
                    <a:pt x="51" y="6"/>
                  </a:lnTo>
                  <a:lnTo>
                    <a:pt x="51" y="0"/>
                  </a:lnTo>
                  <a:lnTo>
                    <a:pt x="52" y="0"/>
                  </a:lnTo>
                  <a:lnTo>
                    <a:pt x="54" y="2"/>
                  </a:lnTo>
                  <a:lnTo>
                    <a:pt x="55" y="5"/>
                  </a:lnTo>
                  <a:lnTo>
                    <a:pt x="58" y="6"/>
                  </a:lnTo>
                  <a:lnTo>
                    <a:pt x="60" y="8"/>
                  </a:lnTo>
                  <a:lnTo>
                    <a:pt x="63" y="9"/>
                  </a:lnTo>
                  <a:lnTo>
                    <a:pt x="63" y="8"/>
                  </a:lnTo>
                  <a:lnTo>
                    <a:pt x="64" y="6"/>
                  </a:lnTo>
                  <a:lnTo>
                    <a:pt x="65" y="3"/>
                  </a:lnTo>
                  <a:lnTo>
                    <a:pt x="67" y="2"/>
                  </a:lnTo>
                  <a:lnTo>
                    <a:pt x="68" y="0"/>
                  </a:lnTo>
                  <a:lnTo>
                    <a:pt x="70" y="0"/>
                  </a:lnTo>
                  <a:lnTo>
                    <a:pt x="70" y="8"/>
                  </a:lnTo>
                  <a:lnTo>
                    <a:pt x="73" y="12"/>
                  </a:lnTo>
                  <a:lnTo>
                    <a:pt x="74" y="16"/>
                  </a:lnTo>
                  <a:lnTo>
                    <a:pt x="76" y="15"/>
                  </a:lnTo>
                  <a:lnTo>
                    <a:pt x="77" y="13"/>
                  </a:lnTo>
                  <a:lnTo>
                    <a:pt x="80" y="13"/>
                  </a:lnTo>
                  <a:lnTo>
                    <a:pt x="83" y="12"/>
                  </a:lnTo>
                  <a:lnTo>
                    <a:pt x="84" y="10"/>
                  </a:lnTo>
                  <a:lnTo>
                    <a:pt x="87" y="10"/>
                  </a:lnTo>
                  <a:lnTo>
                    <a:pt x="87" y="12"/>
                  </a:lnTo>
                  <a:lnTo>
                    <a:pt x="84" y="16"/>
                  </a:lnTo>
                  <a:lnTo>
                    <a:pt x="83" y="19"/>
                  </a:lnTo>
                  <a:lnTo>
                    <a:pt x="83" y="21"/>
                  </a:lnTo>
                  <a:lnTo>
                    <a:pt x="83" y="22"/>
                  </a:lnTo>
                  <a:lnTo>
                    <a:pt x="89" y="29"/>
                  </a:lnTo>
                  <a:lnTo>
                    <a:pt x="94" y="44"/>
                  </a:lnTo>
                  <a:lnTo>
                    <a:pt x="96" y="57"/>
                  </a:lnTo>
                  <a:lnTo>
                    <a:pt x="93" y="70"/>
                  </a:lnTo>
                  <a:lnTo>
                    <a:pt x="94" y="70"/>
                  </a:lnTo>
                  <a:lnTo>
                    <a:pt x="96" y="72"/>
                  </a:lnTo>
                  <a:lnTo>
                    <a:pt x="96" y="77"/>
                  </a:lnTo>
                  <a:lnTo>
                    <a:pt x="94" y="81"/>
                  </a:lnTo>
                  <a:lnTo>
                    <a:pt x="93" y="85"/>
                  </a:lnTo>
                  <a:lnTo>
                    <a:pt x="90" y="88"/>
                  </a:lnTo>
                  <a:lnTo>
                    <a:pt x="89" y="90"/>
                  </a:lnTo>
                  <a:lnTo>
                    <a:pt x="87" y="90"/>
                  </a:lnTo>
                  <a:lnTo>
                    <a:pt x="80" y="104"/>
                  </a:lnTo>
                  <a:lnTo>
                    <a:pt x="71" y="116"/>
                  </a:lnTo>
                  <a:lnTo>
                    <a:pt x="61" y="124"/>
                  </a:lnTo>
                  <a:lnTo>
                    <a:pt x="48" y="127"/>
                  </a:lnTo>
                  <a:lnTo>
                    <a:pt x="37" y="124"/>
                  </a:lnTo>
                  <a:lnTo>
                    <a:pt x="25" y="116"/>
                  </a:lnTo>
                  <a:lnTo>
                    <a:pt x="16" y="104"/>
                  </a:lnTo>
                  <a:lnTo>
                    <a:pt x="9" y="90"/>
                  </a:lnTo>
                  <a:lnTo>
                    <a:pt x="8" y="90"/>
                  </a:lnTo>
                  <a:lnTo>
                    <a:pt x="6" y="88"/>
                  </a:lnTo>
                  <a:lnTo>
                    <a:pt x="3" y="85"/>
                  </a:lnTo>
                  <a:lnTo>
                    <a:pt x="2" y="81"/>
                  </a:lnTo>
                  <a:lnTo>
                    <a:pt x="0" y="77"/>
                  </a:lnTo>
                  <a:lnTo>
                    <a:pt x="2" y="72"/>
                  </a:lnTo>
                  <a:lnTo>
                    <a:pt x="2" y="71"/>
                  </a:lnTo>
                  <a:lnTo>
                    <a:pt x="3" y="70"/>
                  </a:lnTo>
                  <a:close/>
                  <a:moveTo>
                    <a:pt x="11" y="67"/>
                  </a:moveTo>
                  <a:lnTo>
                    <a:pt x="13" y="81"/>
                  </a:lnTo>
                  <a:lnTo>
                    <a:pt x="19" y="96"/>
                  </a:lnTo>
                  <a:lnTo>
                    <a:pt x="26" y="109"/>
                  </a:lnTo>
                  <a:lnTo>
                    <a:pt x="37" y="119"/>
                  </a:lnTo>
                  <a:lnTo>
                    <a:pt x="48" y="122"/>
                  </a:lnTo>
                  <a:lnTo>
                    <a:pt x="60" y="119"/>
                  </a:lnTo>
                  <a:lnTo>
                    <a:pt x="68" y="110"/>
                  </a:lnTo>
                  <a:lnTo>
                    <a:pt x="76" y="98"/>
                  </a:lnTo>
                  <a:lnTo>
                    <a:pt x="81" y="85"/>
                  </a:lnTo>
                  <a:lnTo>
                    <a:pt x="84" y="71"/>
                  </a:lnTo>
                  <a:lnTo>
                    <a:pt x="78" y="65"/>
                  </a:lnTo>
                  <a:lnTo>
                    <a:pt x="74" y="58"/>
                  </a:lnTo>
                  <a:lnTo>
                    <a:pt x="71" y="48"/>
                  </a:lnTo>
                  <a:lnTo>
                    <a:pt x="58" y="58"/>
                  </a:lnTo>
                  <a:lnTo>
                    <a:pt x="44" y="64"/>
                  </a:lnTo>
                  <a:lnTo>
                    <a:pt x="26" y="67"/>
                  </a:lnTo>
                  <a:lnTo>
                    <a:pt x="11" y="6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nb-NO" sz="1600">
                <a:solidFill>
                  <a:schemeClr val="tx2"/>
                </a:solidFill>
              </a:endParaRPr>
            </a:p>
          </p:txBody>
        </p:sp>
        <p:sp>
          <p:nvSpPr>
            <p:cNvPr id="37" name="Freeform 47">
              <a:extLst>
                <a:ext uri="{FF2B5EF4-FFF2-40B4-BE49-F238E27FC236}">
                  <a16:creationId xmlns:a16="http://schemas.microsoft.com/office/drawing/2014/main" id="{DD1431D2-72E9-4851-8548-6806202D874E}"/>
                </a:ext>
              </a:extLst>
            </p:cNvPr>
            <p:cNvSpPr>
              <a:spLocks/>
            </p:cNvSpPr>
            <p:nvPr/>
          </p:nvSpPr>
          <p:spPr bwMode="auto">
            <a:xfrm>
              <a:off x="2301875" y="3090863"/>
              <a:ext cx="133350" cy="68262"/>
            </a:xfrm>
            <a:custGeom>
              <a:avLst/>
              <a:gdLst>
                <a:gd name="T0" fmla="*/ 2147483647 w 78"/>
                <a:gd name="T1" fmla="*/ 0 h 40"/>
                <a:gd name="T2" fmla="*/ 2147483647 w 78"/>
                <a:gd name="T3" fmla="*/ 2147483647 h 40"/>
                <a:gd name="T4" fmla="*/ 2147483647 w 78"/>
                <a:gd name="T5" fmla="*/ 2147483647 h 40"/>
                <a:gd name="T6" fmla="*/ 2147483647 w 78"/>
                <a:gd name="T7" fmla="*/ 2147483647 h 40"/>
                <a:gd name="T8" fmla="*/ 2147483647 w 78"/>
                <a:gd name="T9" fmla="*/ 2147483647 h 40"/>
                <a:gd name="T10" fmla="*/ 2147483647 w 78"/>
                <a:gd name="T11" fmla="*/ 2147483647 h 40"/>
                <a:gd name="T12" fmla="*/ 2147483647 w 78"/>
                <a:gd name="T13" fmla="*/ 0 h 40"/>
                <a:gd name="T14" fmla="*/ 2147483647 w 78"/>
                <a:gd name="T15" fmla="*/ 2147483647 h 40"/>
                <a:gd name="T16" fmla="*/ 0 w 78"/>
                <a:gd name="T17" fmla="*/ 2147483647 h 40"/>
                <a:gd name="T18" fmla="*/ 2147483647 w 78"/>
                <a:gd name="T19" fmla="*/ 2147483647 h 40"/>
                <a:gd name="T20" fmla="*/ 2147483647 w 78"/>
                <a:gd name="T21" fmla="*/ 2147483647 h 40"/>
                <a:gd name="T22" fmla="*/ 2147483647 w 78"/>
                <a:gd name="T23" fmla="*/ 2147483647 h 40"/>
                <a:gd name="T24" fmla="*/ 2147483647 w 78"/>
                <a:gd name="T25" fmla="*/ 2147483647 h 40"/>
                <a:gd name="T26" fmla="*/ 2147483647 w 78"/>
                <a:gd name="T27" fmla="*/ 2147483647 h 40"/>
                <a:gd name="T28" fmla="*/ 2147483647 w 78"/>
                <a:gd name="T29" fmla="*/ 2147483647 h 40"/>
                <a:gd name="T30" fmla="*/ 2147483647 w 78"/>
                <a:gd name="T31" fmla="*/ 2147483647 h 40"/>
                <a:gd name="T32" fmla="*/ 2147483647 w 78"/>
                <a:gd name="T33" fmla="*/ 2147483647 h 40"/>
                <a:gd name="T34" fmla="*/ 2147483647 w 78"/>
                <a:gd name="T35" fmla="*/ 2147483647 h 40"/>
                <a:gd name="T36" fmla="*/ 2147483647 w 78"/>
                <a:gd name="T37" fmla="*/ 2147483647 h 40"/>
                <a:gd name="T38" fmla="*/ 2147483647 w 78"/>
                <a:gd name="T39" fmla="*/ 2147483647 h 40"/>
                <a:gd name="T40" fmla="*/ 2147483647 w 78"/>
                <a:gd name="T41" fmla="*/ 2147483647 h 40"/>
                <a:gd name="T42" fmla="*/ 2147483647 w 78"/>
                <a:gd name="T43" fmla="*/ 2147483647 h 40"/>
                <a:gd name="T44" fmla="*/ 2147483647 w 78"/>
                <a:gd name="T45" fmla="*/ 2147483647 h 40"/>
                <a:gd name="T46" fmla="*/ 2147483647 w 78"/>
                <a:gd name="T47" fmla="*/ 2147483647 h 40"/>
                <a:gd name="T48" fmla="*/ 2147483647 w 78"/>
                <a:gd name="T49" fmla="*/ 2147483647 h 40"/>
                <a:gd name="T50" fmla="*/ 2147483647 w 78"/>
                <a:gd name="T51" fmla="*/ 0 h 4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78" h="40">
                  <a:moveTo>
                    <a:pt x="67" y="0"/>
                  </a:moveTo>
                  <a:lnTo>
                    <a:pt x="59" y="11"/>
                  </a:lnTo>
                  <a:lnTo>
                    <a:pt x="51" y="18"/>
                  </a:lnTo>
                  <a:lnTo>
                    <a:pt x="39" y="27"/>
                  </a:lnTo>
                  <a:lnTo>
                    <a:pt x="28" y="18"/>
                  </a:lnTo>
                  <a:lnTo>
                    <a:pt x="19" y="11"/>
                  </a:lnTo>
                  <a:lnTo>
                    <a:pt x="12" y="0"/>
                  </a:lnTo>
                  <a:lnTo>
                    <a:pt x="7" y="1"/>
                  </a:lnTo>
                  <a:lnTo>
                    <a:pt x="0" y="3"/>
                  </a:lnTo>
                  <a:lnTo>
                    <a:pt x="2" y="4"/>
                  </a:lnTo>
                  <a:lnTo>
                    <a:pt x="2" y="5"/>
                  </a:lnTo>
                  <a:lnTo>
                    <a:pt x="10" y="18"/>
                  </a:lnTo>
                  <a:lnTo>
                    <a:pt x="20" y="27"/>
                  </a:lnTo>
                  <a:lnTo>
                    <a:pt x="33" y="36"/>
                  </a:lnTo>
                  <a:lnTo>
                    <a:pt x="36" y="37"/>
                  </a:lnTo>
                  <a:lnTo>
                    <a:pt x="39" y="40"/>
                  </a:lnTo>
                  <a:lnTo>
                    <a:pt x="43" y="37"/>
                  </a:lnTo>
                  <a:lnTo>
                    <a:pt x="45" y="36"/>
                  </a:lnTo>
                  <a:lnTo>
                    <a:pt x="59" y="27"/>
                  </a:lnTo>
                  <a:lnTo>
                    <a:pt x="69" y="17"/>
                  </a:lnTo>
                  <a:lnTo>
                    <a:pt x="77" y="5"/>
                  </a:lnTo>
                  <a:lnTo>
                    <a:pt x="77" y="4"/>
                  </a:lnTo>
                  <a:lnTo>
                    <a:pt x="78" y="3"/>
                  </a:lnTo>
                  <a:lnTo>
                    <a:pt x="72" y="1"/>
                  </a:lnTo>
                  <a:lnTo>
                    <a:pt x="6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nb-NO" sz="1600">
                <a:solidFill>
                  <a:schemeClr val="tx2"/>
                </a:solidFill>
              </a:endParaRPr>
            </a:p>
          </p:txBody>
        </p:sp>
        <p:sp>
          <p:nvSpPr>
            <p:cNvPr id="38" name="Freeform 48">
              <a:extLst>
                <a:ext uri="{FF2B5EF4-FFF2-40B4-BE49-F238E27FC236}">
                  <a16:creationId xmlns:a16="http://schemas.microsoft.com/office/drawing/2014/main" id="{1C2F8D18-A2E5-40BC-9843-B692BBCDF4F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7738" y="3100388"/>
              <a:ext cx="301625" cy="177800"/>
            </a:xfrm>
            <a:custGeom>
              <a:avLst/>
              <a:gdLst>
                <a:gd name="T0" fmla="*/ 2147483647 w 176"/>
                <a:gd name="T1" fmla="*/ 0 h 104"/>
                <a:gd name="T2" fmla="*/ 2147483647 w 176"/>
                <a:gd name="T3" fmla="*/ 2147483647 h 104"/>
                <a:gd name="T4" fmla="*/ 2147483647 w 176"/>
                <a:gd name="T5" fmla="*/ 2147483647 h 104"/>
                <a:gd name="T6" fmla="*/ 2147483647 w 176"/>
                <a:gd name="T7" fmla="*/ 2147483647 h 104"/>
                <a:gd name="T8" fmla="*/ 2147483647 w 176"/>
                <a:gd name="T9" fmla="*/ 2147483647 h 104"/>
                <a:gd name="T10" fmla="*/ 2147483647 w 176"/>
                <a:gd name="T11" fmla="*/ 2147483647 h 104"/>
                <a:gd name="T12" fmla="*/ 0 w 176"/>
                <a:gd name="T13" fmla="*/ 2147483647 h 104"/>
                <a:gd name="T14" fmla="*/ 2147483647 w 176"/>
                <a:gd name="T15" fmla="*/ 2147483647 h 104"/>
                <a:gd name="T16" fmla="*/ 2147483647 w 176"/>
                <a:gd name="T17" fmla="*/ 2147483647 h 104"/>
                <a:gd name="T18" fmla="*/ 2147483647 w 176"/>
                <a:gd name="T19" fmla="*/ 2147483647 h 104"/>
                <a:gd name="T20" fmla="*/ 2147483647 w 176"/>
                <a:gd name="T21" fmla="*/ 2147483647 h 104"/>
                <a:gd name="T22" fmla="*/ 2147483647 w 176"/>
                <a:gd name="T23" fmla="*/ 2147483647 h 104"/>
                <a:gd name="T24" fmla="*/ 2147483647 w 176"/>
                <a:gd name="T25" fmla="*/ 2147483647 h 104"/>
                <a:gd name="T26" fmla="*/ 2147483647 w 176"/>
                <a:gd name="T27" fmla="*/ 0 h 104"/>
                <a:gd name="T28" fmla="*/ 2147483647 w 176"/>
                <a:gd name="T29" fmla="*/ 2147483647 h 104"/>
                <a:gd name="T30" fmla="*/ 2147483647 w 176"/>
                <a:gd name="T31" fmla="*/ 2147483647 h 104"/>
                <a:gd name="T32" fmla="*/ 2147483647 w 176"/>
                <a:gd name="T33" fmla="*/ 2147483647 h 104"/>
                <a:gd name="T34" fmla="*/ 2147483647 w 176"/>
                <a:gd name="T35" fmla="*/ 2147483647 h 104"/>
                <a:gd name="T36" fmla="*/ 2147483647 w 176"/>
                <a:gd name="T37" fmla="*/ 2147483647 h 104"/>
                <a:gd name="T38" fmla="*/ 2147483647 w 176"/>
                <a:gd name="T39" fmla="*/ 2147483647 h 104"/>
                <a:gd name="T40" fmla="*/ 2147483647 w 176"/>
                <a:gd name="T41" fmla="*/ 2147483647 h 104"/>
                <a:gd name="T42" fmla="*/ 2147483647 w 176"/>
                <a:gd name="T43" fmla="*/ 2147483647 h 104"/>
                <a:gd name="T44" fmla="*/ 2147483647 w 176"/>
                <a:gd name="T45" fmla="*/ 2147483647 h 104"/>
                <a:gd name="T46" fmla="*/ 2147483647 w 176"/>
                <a:gd name="T47" fmla="*/ 2147483647 h 104"/>
                <a:gd name="T48" fmla="*/ 2147483647 w 176"/>
                <a:gd name="T49" fmla="*/ 2147483647 h 104"/>
                <a:gd name="T50" fmla="*/ 2147483647 w 176"/>
                <a:gd name="T51" fmla="*/ 2147483647 h 104"/>
                <a:gd name="T52" fmla="*/ 2147483647 w 176"/>
                <a:gd name="T53" fmla="*/ 2147483647 h 104"/>
                <a:gd name="T54" fmla="*/ 2147483647 w 176"/>
                <a:gd name="T55" fmla="*/ 0 h 104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0" t="0" r="r" b="b"/>
              <a:pathLst>
                <a:path w="176" h="104">
                  <a:moveTo>
                    <a:pt x="42" y="0"/>
                  </a:moveTo>
                  <a:lnTo>
                    <a:pt x="29" y="5"/>
                  </a:lnTo>
                  <a:lnTo>
                    <a:pt x="19" y="11"/>
                  </a:lnTo>
                  <a:lnTo>
                    <a:pt x="13" y="16"/>
                  </a:lnTo>
                  <a:lnTo>
                    <a:pt x="6" y="45"/>
                  </a:lnTo>
                  <a:lnTo>
                    <a:pt x="2" y="75"/>
                  </a:lnTo>
                  <a:lnTo>
                    <a:pt x="0" y="104"/>
                  </a:lnTo>
                  <a:lnTo>
                    <a:pt x="176" y="104"/>
                  </a:lnTo>
                  <a:lnTo>
                    <a:pt x="175" y="75"/>
                  </a:lnTo>
                  <a:lnTo>
                    <a:pt x="170" y="45"/>
                  </a:lnTo>
                  <a:lnTo>
                    <a:pt x="165" y="16"/>
                  </a:lnTo>
                  <a:lnTo>
                    <a:pt x="159" y="11"/>
                  </a:lnTo>
                  <a:lnTo>
                    <a:pt x="147" y="5"/>
                  </a:lnTo>
                  <a:lnTo>
                    <a:pt x="136" y="0"/>
                  </a:lnTo>
                  <a:lnTo>
                    <a:pt x="133" y="3"/>
                  </a:lnTo>
                  <a:lnTo>
                    <a:pt x="124" y="18"/>
                  </a:lnTo>
                  <a:lnTo>
                    <a:pt x="113" y="28"/>
                  </a:lnTo>
                  <a:lnTo>
                    <a:pt x="98" y="38"/>
                  </a:lnTo>
                  <a:lnTo>
                    <a:pt x="94" y="41"/>
                  </a:lnTo>
                  <a:lnTo>
                    <a:pt x="91" y="42"/>
                  </a:lnTo>
                  <a:lnTo>
                    <a:pt x="88" y="44"/>
                  </a:lnTo>
                  <a:lnTo>
                    <a:pt x="87" y="42"/>
                  </a:lnTo>
                  <a:lnTo>
                    <a:pt x="82" y="41"/>
                  </a:lnTo>
                  <a:lnTo>
                    <a:pt x="78" y="38"/>
                  </a:lnTo>
                  <a:lnTo>
                    <a:pt x="64" y="28"/>
                  </a:lnTo>
                  <a:lnTo>
                    <a:pt x="52" y="18"/>
                  </a:lnTo>
                  <a:lnTo>
                    <a:pt x="43" y="3"/>
                  </a:lnTo>
                  <a:lnTo>
                    <a:pt x="4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nb-NO" sz="1600">
                <a:solidFill>
                  <a:schemeClr val="tx2"/>
                </a:solidFill>
              </a:endParaRPr>
            </a:p>
          </p:txBody>
        </p:sp>
        <p:sp>
          <p:nvSpPr>
            <p:cNvPr id="39" name="Freeform 49">
              <a:extLst>
                <a:ext uri="{FF2B5EF4-FFF2-40B4-BE49-F238E27FC236}">
                  <a16:creationId xmlns:a16="http://schemas.microsoft.com/office/drawing/2014/main" id="{40DD7C9A-4542-4550-89B5-9A5ED525058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00250" y="2532063"/>
              <a:ext cx="739775" cy="336550"/>
            </a:xfrm>
            <a:custGeom>
              <a:avLst/>
              <a:gdLst>
                <a:gd name="T0" fmla="*/ 2147483647 w 432"/>
                <a:gd name="T1" fmla="*/ 2147483647 h 196"/>
                <a:gd name="T2" fmla="*/ 2147483647 w 432"/>
                <a:gd name="T3" fmla="*/ 2147483647 h 196"/>
                <a:gd name="T4" fmla="*/ 2147483647 w 432"/>
                <a:gd name="T5" fmla="*/ 2147483647 h 196"/>
                <a:gd name="T6" fmla="*/ 2147483647 w 432"/>
                <a:gd name="T7" fmla="*/ 2147483647 h 196"/>
                <a:gd name="T8" fmla="*/ 2147483647 w 432"/>
                <a:gd name="T9" fmla="*/ 2147483647 h 196"/>
                <a:gd name="T10" fmla="*/ 2147483647 w 432"/>
                <a:gd name="T11" fmla="*/ 2147483647 h 196"/>
                <a:gd name="T12" fmla="*/ 2147483647 w 432"/>
                <a:gd name="T13" fmla="*/ 2147483647 h 196"/>
                <a:gd name="T14" fmla="*/ 2147483647 w 432"/>
                <a:gd name="T15" fmla="*/ 2147483647 h 196"/>
                <a:gd name="T16" fmla="*/ 2147483647 w 432"/>
                <a:gd name="T17" fmla="*/ 2147483647 h 196"/>
                <a:gd name="T18" fmla="*/ 2147483647 w 432"/>
                <a:gd name="T19" fmla="*/ 2147483647 h 196"/>
                <a:gd name="T20" fmla="*/ 2147483647 w 432"/>
                <a:gd name="T21" fmla="*/ 2147483647 h 196"/>
                <a:gd name="T22" fmla="*/ 2147483647 w 432"/>
                <a:gd name="T23" fmla="*/ 2147483647 h 196"/>
                <a:gd name="T24" fmla="*/ 2147483647 w 432"/>
                <a:gd name="T25" fmla="*/ 2147483647 h 196"/>
                <a:gd name="T26" fmla="*/ 2147483647 w 432"/>
                <a:gd name="T27" fmla="*/ 2147483647 h 196"/>
                <a:gd name="T28" fmla="*/ 2147483647 w 432"/>
                <a:gd name="T29" fmla="*/ 2147483647 h 196"/>
                <a:gd name="T30" fmla="*/ 2147483647 w 432"/>
                <a:gd name="T31" fmla="*/ 2147483647 h 196"/>
                <a:gd name="T32" fmla="*/ 2147483647 w 432"/>
                <a:gd name="T33" fmla="*/ 2147483647 h 196"/>
                <a:gd name="T34" fmla="*/ 2147483647 w 432"/>
                <a:gd name="T35" fmla="*/ 2147483647 h 196"/>
                <a:gd name="T36" fmla="*/ 2147483647 w 432"/>
                <a:gd name="T37" fmla="*/ 2147483647 h 196"/>
                <a:gd name="T38" fmla="*/ 2147483647 w 432"/>
                <a:gd name="T39" fmla="*/ 2147483647 h 196"/>
                <a:gd name="T40" fmla="*/ 2147483647 w 432"/>
                <a:gd name="T41" fmla="*/ 2147483647 h 196"/>
                <a:gd name="T42" fmla="*/ 2147483647 w 432"/>
                <a:gd name="T43" fmla="*/ 2147483647 h 196"/>
                <a:gd name="T44" fmla="*/ 2147483647 w 432"/>
                <a:gd name="T45" fmla="*/ 2147483647 h 196"/>
                <a:gd name="T46" fmla="*/ 2147483647 w 432"/>
                <a:gd name="T47" fmla="*/ 2147483647 h 196"/>
                <a:gd name="T48" fmla="*/ 2147483647 w 432"/>
                <a:gd name="T49" fmla="*/ 2147483647 h 196"/>
                <a:gd name="T50" fmla="*/ 2147483647 w 432"/>
                <a:gd name="T51" fmla="*/ 2147483647 h 196"/>
                <a:gd name="T52" fmla="*/ 2147483647 w 432"/>
                <a:gd name="T53" fmla="*/ 2147483647 h 196"/>
                <a:gd name="T54" fmla="*/ 2147483647 w 432"/>
                <a:gd name="T55" fmla="*/ 2147483647 h 196"/>
                <a:gd name="T56" fmla="*/ 2147483647 w 432"/>
                <a:gd name="T57" fmla="*/ 2147483647 h 196"/>
                <a:gd name="T58" fmla="*/ 2147483647 w 432"/>
                <a:gd name="T59" fmla="*/ 2147483647 h 196"/>
                <a:gd name="T60" fmla="*/ 2147483647 w 432"/>
                <a:gd name="T61" fmla="*/ 2147483647 h 196"/>
                <a:gd name="T62" fmla="*/ 2147483647 w 432"/>
                <a:gd name="T63" fmla="*/ 2147483647 h 196"/>
                <a:gd name="T64" fmla="*/ 2147483647 w 432"/>
                <a:gd name="T65" fmla="*/ 2147483647 h 196"/>
                <a:gd name="T66" fmla="*/ 2147483647 w 432"/>
                <a:gd name="T67" fmla="*/ 2147483647 h 196"/>
                <a:gd name="T68" fmla="*/ 2147483647 w 432"/>
                <a:gd name="T69" fmla="*/ 2147483647 h 196"/>
                <a:gd name="T70" fmla="*/ 2147483647 w 432"/>
                <a:gd name="T71" fmla="*/ 2147483647 h 196"/>
                <a:gd name="T72" fmla="*/ 2147483647 w 432"/>
                <a:gd name="T73" fmla="*/ 2147483647 h 196"/>
                <a:gd name="T74" fmla="*/ 2147483647 w 432"/>
                <a:gd name="T75" fmla="*/ 2147483647 h 196"/>
                <a:gd name="T76" fmla="*/ 2147483647 w 432"/>
                <a:gd name="T77" fmla="*/ 2147483647 h 196"/>
                <a:gd name="T78" fmla="*/ 2147483647 w 432"/>
                <a:gd name="T79" fmla="*/ 2147483647 h 196"/>
                <a:gd name="T80" fmla="*/ 2147483647 w 432"/>
                <a:gd name="T81" fmla="*/ 2147483647 h 196"/>
                <a:gd name="T82" fmla="*/ 2147483647 w 432"/>
                <a:gd name="T83" fmla="*/ 2147483647 h 196"/>
                <a:gd name="T84" fmla="*/ 2147483647 w 432"/>
                <a:gd name="T85" fmla="*/ 2147483647 h 196"/>
                <a:gd name="T86" fmla="*/ 2147483647 w 432"/>
                <a:gd name="T87" fmla="*/ 2147483647 h 196"/>
                <a:gd name="T88" fmla="*/ 2147483647 w 432"/>
                <a:gd name="T89" fmla="*/ 2147483647 h 196"/>
                <a:gd name="T90" fmla="*/ 2147483647 w 432"/>
                <a:gd name="T91" fmla="*/ 2147483647 h 196"/>
                <a:gd name="T92" fmla="*/ 2147483647 w 432"/>
                <a:gd name="T93" fmla="*/ 2147483647 h 196"/>
                <a:gd name="T94" fmla="*/ 2147483647 w 432"/>
                <a:gd name="T95" fmla="*/ 2147483647 h 196"/>
                <a:gd name="T96" fmla="*/ 2147483647 w 432"/>
                <a:gd name="T97" fmla="*/ 2147483647 h 196"/>
                <a:gd name="T98" fmla="*/ 2147483647 w 432"/>
                <a:gd name="T99" fmla="*/ 2147483647 h 196"/>
                <a:gd name="T100" fmla="*/ 2147483647 w 432"/>
                <a:gd name="T101" fmla="*/ 2147483647 h 196"/>
                <a:gd name="T102" fmla="*/ 2147483647 w 432"/>
                <a:gd name="T103" fmla="*/ 2147483647 h 196"/>
                <a:gd name="T104" fmla="*/ 2147483647 w 432"/>
                <a:gd name="T105" fmla="*/ 2147483647 h 196"/>
                <a:gd name="T106" fmla="*/ 2147483647 w 432"/>
                <a:gd name="T107" fmla="*/ 2147483647 h 196"/>
                <a:gd name="T108" fmla="*/ 2147483647 w 432"/>
                <a:gd name="T109" fmla="*/ 2147483647 h 196"/>
                <a:gd name="T110" fmla="*/ 2147483647 w 432"/>
                <a:gd name="T111" fmla="*/ 2147483647 h 196"/>
                <a:gd name="T112" fmla="*/ 2147483647 w 432"/>
                <a:gd name="T113" fmla="*/ 2147483647 h 19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432" h="196">
                  <a:moveTo>
                    <a:pt x="348" y="187"/>
                  </a:moveTo>
                  <a:lnTo>
                    <a:pt x="316" y="132"/>
                  </a:lnTo>
                  <a:lnTo>
                    <a:pt x="276" y="137"/>
                  </a:lnTo>
                  <a:lnTo>
                    <a:pt x="237" y="139"/>
                  </a:lnTo>
                  <a:lnTo>
                    <a:pt x="222" y="189"/>
                  </a:lnTo>
                  <a:lnTo>
                    <a:pt x="221" y="190"/>
                  </a:lnTo>
                  <a:lnTo>
                    <a:pt x="219" y="191"/>
                  </a:lnTo>
                  <a:lnTo>
                    <a:pt x="217" y="193"/>
                  </a:lnTo>
                  <a:lnTo>
                    <a:pt x="214" y="193"/>
                  </a:lnTo>
                  <a:lnTo>
                    <a:pt x="211" y="191"/>
                  </a:lnTo>
                  <a:lnTo>
                    <a:pt x="209" y="190"/>
                  </a:lnTo>
                  <a:lnTo>
                    <a:pt x="180" y="139"/>
                  </a:lnTo>
                  <a:lnTo>
                    <a:pt x="150" y="137"/>
                  </a:lnTo>
                  <a:lnTo>
                    <a:pt x="121" y="132"/>
                  </a:lnTo>
                  <a:lnTo>
                    <a:pt x="78" y="193"/>
                  </a:lnTo>
                  <a:lnTo>
                    <a:pt x="75" y="196"/>
                  </a:lnTo>
                  <a:lnTo>
                    <a:pt x="71" y="196"/>
                  </a:lnTo>
                  <a:lnTo>
                    <a:pt x="68" y="194"/>
                  </a:lnTo>
                  <a:lnTo>
                    <a:pt x="65" y="191"/>
                  </a:lnTo>
                  <a:lnTo>
                    <a:pt x="65" y="189"/>
                  </a:lnTo>
                  <a:lnTo>
                    <a:pt x="68" y="122"/>
                  </a:lnTo>
                  <a:lnTo>
                    <a:pt x="42" y="112"/>
                  </a:lnTo>
                  <a:lnTo>
                    <a:pt x="20" y="101"/>
                  </a:lnTo>
                  <a:lnTo>
                    <a:pt x="10" y="92"/>
                  </a:lnTo>
                  <a:lnTo>
                    <a:pt x="3" y="80"/>
                  </a:lnTo>
                  <a:lnTo>
                    <a:pt x="0" y="70"/>
                  </a:lnTo>
                  <a:lnTo>
                    <a:pt x="4" y="54"/>
                  </a:lnTo>
                  <a:lnTo>
                    <a:pt x="17" y="41"/>
                  </a:lnTo>
                  <a:lnTo>
                    <a:pt x="39" y="28"/>
                  </a:lnTo>
                  <a:lnTo>
                    <a:pt x="66" y="18"/>
                  </a:lnTo>
                  <a:lnTo>
                    <a:pt x="97" y="11"/>
                  </a:lnTo>
                  <a:lnTo>
                    <a:pt x="133" y="5"/>
                  </a:lnTo>
                  <a:lnTo>
                    <a:pt x="173" y="1"/>
                  </a:lnTo>
                  <a:lnTo>
                    <a:pt x="215" y="0"/>
                  </a:lnTo>
                  <a:lnTo>
                    <a:pt x="258" y="1"/>
                  </a:lnTo>
                  <a:lnTo>
                    <a:pt x="297" y="5"/>
                  </a:lnTo>
                  <a:lnTo>
                    <a:pt x="333" y="11"/>
                  </a:lnTo>
                  <a:lnTo>
                    <a:pt x="365" y="18"/>
                  </a:lnTo>
                  <a:lnTo>
                    <a:pt x="393" y="28"/>
                  </a:lnTo>
                  <a:lnTo>
                    <a:pt x="413" y="41"/>
                  </a:lnTo>
                  <a:lnTo>
                    <a:pt x="426" y="54"/>
                  </a:lnTo>
                  <a:lnTo>
                    <a:pt x="432" y="70"/>
                  </a:lnTo>
                  <a:lnTo>
                    <a:pt x="429" y="80"/>
                  </a:lnTo>
                  <a:lnTo>
                    <a:pt x="423" y="90"/>
                  </a:lnTo>
                  <a:lnTo>
                    <a:pt x="411" y="99"/>
                  </a:lnTo>
                  <a:lnTo>
                    <a:pt x="411" y="101"/>
                  </a:lnTo>
                  <a:lnTo>
                    <a:pt x="391" y="111"/>
                  </a:lnTo>
                  <a:lnTo>
                    <a:pt x="365" y="121"/>
                  </a:lnTo>
                  <a:lnTo>
                    <a:pt x="361" y="184"/>
                  </a:lnTo>
                  <a:lnTo>
                    <a:pt x="361" y="187"/>
                  </a:lnTo>
                  <a:lnTo>
                    <a:pt x="358" y="190"/>
                  </a:lnTo>
                  <a:lnTo>
                    <a:pt x="355" y="190"/>
                  </a:lnTo>
                  <a:lnTo>
                    <a:pt x="352" y="190"/>
                  </a:lnTo>
                  <a:lnTo>
                    <a:pt x="351" y="189"/>
                  </a:lnTo>
                  <a:lnTo>
                    <a:pt x="348" y="187"/>
                  </a:lnTo>
                  <a:close/>
                  <a:moveTo>
                    <a:pt x="326" y="122"/>
                  </a:moveTo>
                  <a:lnTo>
                    <a:pt x="349" y="161"/>
                  </a:lnTo>
                  <a:lnTo>
                    <a:pt x="352" y="115"/>
                  </a:lnTo>
                  <a:lnTo>
                    <a:pt x="354" y="112"/>
                  </a:lnTo>
                  <a:lnTo>
                    <a:pt x="355" y="111"/>
                  </a:lnTo>
                  <a:lnTo>
                    <a:pt x="358" y="109"/>
                  </a:lnTo>
                  <a:lnTo>
                    <a:pt x="384" y="99"/>
                  </a:lnTo>
                  <a:lnTo>
                    <a:pt x="403" y="89"/>
                  </a:lnTo>
                  <a:lnTo>
                    <a:pt x="404" y="89"/>
                  </a:lnTo>
                  <a:lnTo>
                    <a:pt x="410" y="83"/>
                  </a:lnTo>
                  <a:lnTo>
                    <a:pt x="414" y="79"/>
                  </a:lnTo>
                  <a:lnTo>
                    <a:pt x="416" y="75"/>
                  </a:lnTo>
                  <a:lnTo>
                    <a:pt x="417" y="70"/>
                  </a:lnTo>
                  <a:lnTo>
                    <a:pt x="413" y="59"/>
                  </a:lnTo>
                  <a:lnTo>
                    <a:pt x="403" y="50"/>
                  </a:lnTo>
                  <a:lnTo>
                    <a:pt x="384" y="40"/>
                  </a:lnTo>
                  <a:lnTo>
                    <a:pt x="361" y="31"/>
                  </a:lnTo>
                  <a:lnTo>
                    <a:pt x="331" y="24"/>
                  </a:lnTo>
                  <a:lnTo>
                    <a:pt x="296" y="18"/>
                  </a:lnTo>
                  <a:lnTo>
                    <a:pt x="257" y="15"/>
                  </a:lnTo>
                  <a:lnTo>
                    <a:pt x="215" y="14"/>
                  </a:lnTo>
                  <a:lnTo>
                    <a:pt x="173" y="15"/>
                  </a:lnTo>
                  <a:lnTo>
                    <a:pt x="136" y="18"/>
                  </a:lnTo>
                  <a:lnTo>
                    <a:pt x="101" y="24"/>
                  </a:lnTo>
                  <a:lnTo>
                    <a:pt x="69" y="31"/>
                  </a:lnTo>
                  <a:lnTo>
                    <a:pt x="46" y="40"/>
                  </a:lnTo>
                  <a:lnTo>
                    <a:pt x="29" y="50"/>
                  </a:lnTo>
                  <a:lnTo>
                    <a:pt x="17" y="59"/>
                  </a:lnTo>
                  <a:lnTo>
                    <a:pt x="14" y="70"/>
                  </a:lnTo>
                  <a:lnTo>
                    <a:pt x="14" y="75"/>
                  </a:lnTo>
                  <a:lnTo>
                    <a:pt x="17" y="80"/>
                  </a:lnTo>
                  <a:lnTo>
                    <a:pt x="22" y="85"/>
                  </a:lnTo>
                  <a:lnTo>
                    <a:pt x="29" y="89"/>
                  </a:lnTo>
                  <a:lnTo>
                    <a:pt x="49" y="101"/>
                  </a:lnTo>
                  <a:lnTo>
                    <a:pt x="78" y="109"/>
                  </a:lnTo>
                  <a:lnTo>
                    <a:pt x="81" y="111"/>
                  </a:lnTo>
                  <a:lnTo>
                    <a:pt x="82" y="114"/>
                  </a:lnTo>
                  <a:lnTo>
                    <a:pt x="82" y="118"/>
                  </a:lnTo>
                  <a:lnTo>
                    <a:pt x="79" y="165"/>
                  </a:lnTo>
                  <a:lnTo>
                    <a:pt x="113" y="121"/>
                  </a:lnTo>
                  <a:lnTo>
                    <a:pt x="114" y="119"/>
                  </a:lnTo>
                  <a:lnTo>
                    <a:pt x="117" y="118"/>
                  </a:lnTo>
                  <a:lnTo>
                    <a:pt x="118" y="118"/>
                  </a:lnTo>
                  <a:lnTo>
                    <a:pt x="152" y="122"/>
                  </a:lnTo>
                  <a:lnTo>
                    <a:pt x="185" y="125"/>
                  </a:lnTo>
                  <a:lnTo>
                    <a:pt x="189" y="127"/>
                  </a:lnTo>
                  <a:lnTo>
                    <a:pt x="191" y="129"/>
                  </a:lnTo>
                  <a:lnTo>
                    <a:pt x="214" y="168"/>
                  </a:lnTo>
                  <a:lnTo>
                    <a:pt x="225" y="131"/>
                  </a:lnTo>
                  <a:lnTo>
                    <a:pt x="227" y="128"/>
                  </a:lnTo>
                  <a:lnTo>
                    <a:pt x="230" y="127"/>
                  </a:lnTo>
                  <a:lnTo>
                    <a:pt x="232" y="125"/>
                  </a:lnTo>
                  <a:lnTo>
                    <a:pt x="274" y="124"/>
                  </a:lnTo>
                  <a:lnTo>
                    <a:pt x="319" y="118"/>
                  </a:lnTo>
                  <a:lnTo>
                    <a:pt x="322" y="118"/>
                  </a:lnTo>
                  <a:lnTo>
                    <a:pt x="325" y="119"/>
                  </a:lnTo>
                  <a:lnTo>
                    <a:pt x="326" y="1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nb-NO" sz="1600">
                <a:solidFill>
                  <a:schemeClr val="tx2"/>
                </a:solidFill>
              </a:endParaRPr>
            </a:p>
          </p:txBody>
        </p:sp>
        <p:sp>
          <p:nvSpPr>
            <p:cNvPr id="40" name="Freeform 50">
              <a:extLst>
                <a:ext uri="{FF2B5EF4-FFF2-40B4-BE49-F238E27FC236}">
                  <a16:creationId xmlns:a16="http://schemas.microsoft.com/office/drawing/2014/main" id="{A26976D8-652B-4372-98D8-CF474B48FFC3}"/>
                </a:ext>
              </a:extLst>
            </p:cNvPr>
            <p:cNvSpPr>
              <a:spLocks/>
            </p:cNvSpPr>
            <p:nvPr/>
          </p:nvSpPr>
          <p:spPr bwMode="auto">
            <a:xfrm>
              <a:off x="2105025" y="3041650"/>
              <a:ext cx="38100" cy="11113"/>
            </a:xfrm>
            <a:custGeom>
              <a:avLst/>
              <a:gdLst>
                <a:gd name="T0" fmla="*/ 2147483647 w 23"/>
                <a:gd name="T1" fmla="*/ 2147483647 h 7"/>
                <a:gd name="T2" fmla="*/ 2147483647 w 23"/>
                <a:gd name="T3" fmla="*/ 2147483647 h 7"/>
                <a:gd name="T4" fmla="*/ 2147483647 w 23"/>
                <a:gd name="T5" fmla="*/ 2147483647 h 7"/>
                <a:gd name="T6" fmla="*/ 2147483647 w 23"/>
                <a:gd name="T7" fmla="*/ 2147483647 h 7"/>
                <a:gd name="T8" fmla="*/ 2147483647 w 23"/>
                <a:gd name="T9" fmla="*/ 2147483647 h 7"/>
                <a:gd name="T10" fmla="*/ 2147483647 w 23"/>
                <a:gd name="T11" fmla="*/ 2147483647 h 7"/>
                <a:gd name="T12" fmla="*/ 2147483647 w 23"/>
                <a:gd name="T13" fmla="*/ 2147483647 h 7"/>
                <a:gd name="T14" fmla="*/ 2147483647 w 23"/>
                <a:gd name="T15" fmla="*/ 0 h 7"/>
                <a:gd name="T16" fmla="*/ 2147483647 w 23"/>
                <a:gd name="T17" fmla="*/ 2147483647 h 7"/>
                <a:gd name="T18" fmla="*/ 2147483647 w 23"/>
                <a:gd name="T19" fmla="*/ 2147483647 h 7"/>
                <a:gd name="T20" fmla="*/ 2147483647 w 23"/>
                <a:gd name="T21" fmla="*/ 2147483647 h 7"/>
                <a:gd name="T22" fmla="*/ 2147483647 w 23"/>
                <a:gd name="T23" fmla="*/ 2147483647 h 7"/>
                <a:gd name="T24" fmla="*/ 2147483647 w 23"/>
                <a:gd name="T25" fmla="*/ 2147483647 h 7"/>
                <a:gd name="T26" fmla="*/ 2147483647 w 23"/>
                <a:gd name="T27" fmla="*/ 2147483647 h 7"/>
                <a:gd name="T28" fmla="*/ 2147483647 w 23"/>
                <a:gd name="T29" fmla="*/ 2147483647 h 7"/>
                <a:gd name="T30" fmla="*/ 0 w 23"/>
                <a:gd name="T31" fmla="*/ 2147483647 h 7"/>
                <a:gd name="T32" fmla="*/ 0 w 23"/>
                <a:gd name="T33" fmla="*/ 2147483647 h 7"/>
                <a:gd name="T34" fmla="*/ 0 w 23"/>
                <a:gd name="T35" fmla="*/ 0 h 7"/>
                <a:gd name="T36" fmla="*/ 2147483647 w 23"/>
                <a:gd name="T37" fmla="*/ 2147483647 h 7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3" h="7">
                  <a:moveTo>
                    <a:pt x="1" y="1"/>
                  </a:moveTo>
                  <a:lnTo>
                    <a:pt x="4" y="3"/>
                  </a:lnTo>
                  <a:lnTo>
                    <a:pt x="7" y="4"/>
                  </a:lnTo>
                  <a:lnTo>
                    <a:pt x="11" y="4"/>
                  </a:lnTo>
                  <a:lnTo>
                    <a:pt x="16" y="4"/>
                  </a:lnTo>
                  <a:lnTo>
                    <a:pt x="18" y="3"/>
                  </a:lnTo>
                  <a:lnTo>
                    <a:pt x="21" y="1"/>
                  </a:lnTo>
                  <a:lnTo>
                    <a:pt x="21" y="0"/>
                  </a:lnTo>
                  <a:lnTo>
                    <a:pt x="23" y="1"/>
                  </a:lnTo>
                  <a:lnTo>
                    <a:pt x="18" y="4"/>
                  </a:lnTo>
                  <a:lnTo>
                    <a:pt x="16" y="7"/>
                  </a:lnTo>
                  <a:lnTo>
                    <a:pt x="11" y="7"/>
                  </a:lnTo>
                  <a:lnTo>
                    <a:pt x="7" y="7"/>
                  </a:lnTo>
                  <a:lnTo>
                    <a:pt x="3" y="4"/>
                  </a:lnTo>
                  <a:lnTo>
                    <a:pt x="0" y="1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nb-NO" sz="1600">
                <a:solidFill>
                  <a:schemeClr val="tx2"/>
                </a:solidFill>
              </a:endParaRPr>
            </a:p>
          </p:txBody>
        </p:sp>
        <p:sp>
          <p:nvSpPr>
            <p:cNvPr id="41" name="Freeform 51">
              <a:extLst>
                <a:ext uri="{FF2B5EF4-FFF2-40B4-BE49-F238E27FC236}">
                  <a16:creationId xmlns:a16="http://schemas.microsoft.com/office/drawing/2014/main" id="{9E0BB1DA-16EB-44FC-8E56-41FD4396754F}"/>
                </a:ext>
              </a:extLst>
            </p:cNvPr>
            <p:cNvSpPr>
              <a:spLocks/>
            </p:cNvSpPr>
            <p:nvPr/>
          </p:nvSpPr>
          <p:spPr bwMode="auto">
            <a:xfrm>
              <a:off x="1993900" y="3097213"/>
              <a:ext cx="223838" cy="180975"/>
            </a:xfrm>
            <a:custGeom>
              <a:avLst/>
              <a:gdLst>
                <a:gd name="T0" fmla="*/ 2147483647 w 130"/>
                <a:gd name="T1" fmla="*/ 2147483647 h 105"/>
                <a:gd name="T2" fmla="*/ 2147483647 w 130"/>
                <a:gd name="T3" fmla="*/ 0 h 105"/>
                <a:gd name="T4" fmla="*/ 2147483647 w 130"/>
                <a:gd name="T5" fmla="*/ 2147483647 h 105"/>
                <a:gd name="T6" fmla="*/ 2147483647 w 130"/>
                <a:gd name="T7" fmla="*/ 2147483647 h 105"/>
                <a:gd name="T8" fmla="*/ 2147483647 w 130"/>
                <a:gd name="T9" fmla="*/ 2147483647 h 105"/>
                <a:gd name="T10" fmla="*/ 2147483647 w 130"/>
                <a:gd name="T11" fmla="*/ 2147483647 h 105"/>
                <a:gd name="T12" fmla="*/ 2147483647 w 130"/>
                <a:gd name="T13" fmla="*/ 2147483647 h 105"/>
                <a:gd name="T14" fmla="*/ 2147483647 w 130"/>
                <a:gd name="T15" fmla="*/ 0 h 105"/>
                <a:gd name="T16" fmla="*/ 2147483647 w 130"/>
                <a:gd name="T17" fmla="*/ 2147483647 h 105"/>
                <a:gd name="T18" fmla="*/ 2147483647 w 130"/>
                <a:gd name="T19" fmla="*/ 2147483647 h 105"/>
                <a:gd name="T20" fmla="*/ 2147483647 w 130"/>
                <a:gd name="T21" fmla="*/ 2147483647 h 105"/>
                <a:gd name="T22" fmla="*/ 2147483647 w 130"/>
                <a:gd name="T23" fmla="*/ 2147483647 h 105"/>
                <a:gd name="T24" fmla="*/ 2147483647 w 130"/>
                <a:gd name="T25" fmla="*/ 2147483647 h 105"/>
                <a:gd name="T26" fmla="*/ 2147483647 w 130"/>
                <a:gd name="T27" fmla="*/ 2147483647 h 105"/>
                <a:gd name="T28" fmla="*/ 2147483647 w 130"/>
                <a:gd name="T29" fmla="*/ 2147483647 h 105"/>
                <a:gd name="T30" fmla="*/ 2147483647 w 130"/>
                <a:gd name="T31" fmla="*/ 2147483647 h 105"/>
                <a:gd name="T32" fmla="*/ 2147483647 w 130"/>
                <a:gd name="T33" fmla="*/ 2147483647 h 105"/>
                <a:gd name="T34" fmla="*/ 0 w 130"/>
                <a:gd name="T35" fmla="*/ 2147483647 h 105"/>
                <a:gd name="T36" fmla="*/ 2147483647 w 130"/>
                <a:gd name="T37" fmla="*/ 2147483647 h 105"/>
                <a:gd name="T38" fmla="*/ 2147483647 w 130"/>
                <a:gd name="T39" fmla="*/ 2147483647 h 105"/>
                <a:gd name="T40" fmla="*/ 2147483647 w 130"/>
                <a:gd name="T41" fmla="*/ 2147483647 h 105"/>
                <a:gd name="T42" fmla="*/ 2147483647 w 130"/>
                <a:gd name="T43" fmla="*/ 2147483647 h 105"/>
                <a:gd name="T44" fmla="*/ 2147483647 w 130"/>
                <a:gd name="T45" fmla="*/ 2147483647 h 105"/>
                <a:gd name="T46" fmla="*/ 2147483647 w 130"/>
                <a:gd name="T47" fmla="*/ 2147483647 h 105"/>
                <a:gd name="T48" fmla="*/ 2147483647 w 130"/>
                <a:gd name="T49" fmla="*/ 2147483647 h 10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30" h="105">
                  <a:moveTo>
                    <a:pt x="35" y="4"/>
                  </a:moveTo>
                  <a:lnTo>
                    <a:pt x="48" y="0"/>
                  </a:lnTo>
                  <a:lnTo>
                    <a:pt x="43" y="42"/>
                  </a:lnTo>
                  <a:lnTo>
                    <a:pt x="59" y="32"/>
                  </a:lnTo>
                  <a:lnTo>
                    <a:pt x="75" y="22"/>
                  </a:lnTo>
                  <a:lnTo>
                    <a:pt x="91" y="32"/>
                  </a:lnTo>
                  <a:lnTo>
                    <a:pt x="106" y="42"/>
                  </a:lnTo>
                  <a:lnTo>
                    <a:pt x="103" y="0"/>
                  </a:lnTo>
                  <a:lnTo>
                    <a:pt x="114" y="4"/>
                  </a:lnTo>
                  <a:lnTo>
                    <a:pt x="120" y="7"/>
                  </a:lnTo>
                  <a:lnTo>
                    <a:pt x="126" y="10"/>
                  </a:lnTo>
                  <a:lnTo>
                    <a:pt x="130" y="13"/>
                  </a:lnTo>
                  <a:lnTo>
                    <a:pt x="123" y="43"/>
                  </a:lnTo>
                  <a:lnTo>
                    <a:pt x="119" y="75"/>
                  </a:lnTo>
                  <a:lnTo>
                    <a:pt x="117" y="105"/>
                  </a:lnTo>
                  <a:lnTo>
                    <a:pt x="0" y="105"/>
                  </a:lnTo>
                  <a:lnTo>
                    <a:pt x="5" y="63"/>
                  </a:lnTo>
                  <a:lnTo>
                    <a:pt x="15" y="22"/>
                  </a:lnTo>
                  <a:lnTo>
                    <a:pt x="17" y="17"/>
                  </a:lnTo>
                  <a:lnTo>
                    <a:pt x="20" y="13"/>
                  </a:lnTo>
                  <a:lnTo>
                    <a:pt x="25" y="10"/>
                  </a:lnTo>
                  <a:lnTo>
                    <a:pt x="29" y="7"/>
                  </a:lnTo>
                  <a:lnTo>
                    <a:pt x="35" y="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nb-NO" sz="1600">
                <a:solidFill>
                  <a:schemeClr val="tx2"/>
                </a:solidFill>
              </a:endParaRPr>
            </a:p>
          </p:txBody>
        </p:sp>
        <p:sp>
          <p:nvSpPr>
            <p:cNvPr id="42" name="Freeform 52">
              <a:extLst>
                <a:ext uri="{FF2B5EF4-FFF2-40B4-BE49-F238E27FC236}">
                  <a16:creationId xmlns:a16="http://schemas.microsoft.com/office/drawing/2014/main" id="{AD8AA63E-70AC-41A3-BF96-6311EF8CA40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5188" y="2987675"/>
              <a:ext cx="38100" cy="20638"/>
            </a:xfrm>
            <a:custGeom>
              <a:avLst/>
              <a:gdLst>
                <a:gd name="T0" fmla="*/ 2147483647 w 22"/>
                <a:gd name="T1" fmla="*/ 2147483647 h 12"/>
                <a:gd name="T2" fmla="*/ 2147483647 w 22"/>
                <a:gd name="T3" fmla="*/ 2147483647 h 12"/>
                <a:gd name="T4" fmla="*/ 2147483647 w 22"/>
                <a:gd name="T5" fmla="*/ 2147483647 h 12"/>
                <a:gd name="T6" fmla="*/ 2147483647 w 22"/>
                <a:gd name="T7" fmla="*/ 2147483647 h 12"/>
                <a:gd name="T8" fmla="*/ 2147483647 w 22"/>
                <a:gd name="T9" fmla="*/ 2147483647 h 12"/>
                <a:gd name="T10" fmla="*/ 2147483647 w 22"/>
                <a:gd name="T11" fmla="*/ 2147483647 h 12"/>
                <a:gd name="T12" fmla="*/ 2147483647 w 22"/>
                <a:gd name="T13" fmla="*/ 2147483647 h 12"/>
                <a:gd name="T14" fmla="*/ 2147483647 w 22"/>
                <a:gd name="T15" fmla="*/ 2147483647 h 12"/>
                <a:gd name="T16" fmla="*/ 2147483647 w 22"/>
                <a:gd name="T17" fmla="*/ 2147483647 h 12"/>
                <a:gd name="T18" fmla="*/ 2147483647 w 22"/>
                <a:gd name="T19" fmla="*/ 2147483647 h 12"/>
                <a:gd name="T20" fmla="*/ 2147483647 w 22"/>
                <a:gd name="T21" fmla="*/ 2147483647 h 12"/>
                <a:gd name="T22" fmla="*/ 2147483647 w 22"/>
                <a:gd name="T23" fmla="*/ 2147483647 h 12"/>
                <a:gd name="T24" fmla="*/ 2147483647 w 22"/>
                <a:gd name="T25" fmla="*/ 2147483647 h 12"/>
                <a:gd name="T26" fmla="*/ 0 w 22"/>
                <a:gd name="T27" fmla="*/ 2147483647 h 12"/>
                <a:gd name="T28" fmla="*/ 0 w 22"/>
                <a:gd name="T29" fmla="*/ 2147483647 h 12"/>
                <a:gd name="T30" fmla="*/ 0 w 22"/>
                <a:gd name="T31" fmla="*/ 2147483647 h 12"/>
                <a:gd name="T32" fmla="*/ 2147483647 w 22"/>
                <a:gd name="T33" fmla="*/ 2147483647 h 12"/>
                <a:gd name="T34" fmla="*/ 2147483647 w 22"/>
                <a:gd name="T35" fmla="*/ 2147483647 h 12"/>
                <a:gd name="T36" fmla="*/ 2147483647 w 22"/>
                <a:gd name="T37" fmla="*/ 0 h 12"/>
                <a:gd name="T38" fmla="*/ 2147483647 w 22"/>
                <a:gd name="T39" fmla="*/ 0 h 12"/>
                <a:gd name="T40" fmla="*/ 2147483647 w 22"/>
                <a:gd name="T41" fmla="*/ 2147483647 h 1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2" h="12">
                  <a:moveTo>
                    <a:pt x="18" y="2"/>
                  </a:moveTo>
                  <a:lnTo>
                    <a:pt x="21" y="3"/>
                  </a:lnTo>
                  <a:lnTo>
                    <a:pt x="22" y="5"/>
                  </a:lnTo>
                  <a:lnTo>
                    <a:pt x="21" y="6"/>
                  </a:lnTo>
                  <a:lnTo>
                    <a:pt x="19" y="8"/>
                  </a:lnTo>
                  <a:lnTo>
                    <a:pt x="16" y="8"/>
                  </a:lnTo>
                  <a:lnTo>
                    <a:pt x="15" y="11"/>
                  </a:lnTo>
                  <a:lnTo>
                    <a:pt x="13" y="12"/>
                  </a:lnTo>
                  <a:lnTo>
                    <a:pt x="11" y="12"/>
                  </a:lnTo>
                  <a:lnTo>
                    <a:pt x="9" y="12"/>
                  </a:lnTo>
                  <a:lnTo>
                    <a:pt x="6" y="11"/>
                  </a:lnTo>
                  <a:lnTo>
                    <a:pt x="6" y="8"/>
                  </a:lnTo>
                  <a:lnTo>
                    <a:pt x="3" y="8"/>
                  </a:lnTo>
                  <a:lnTo>
                    <a:pt x="0" y="6"/>
                  </a:lnTo>
                  <a:lnTo>
                    <a:pt x="0" y="5"/>
                  </a:lnTo>
                  <a:lnTo>
                    <a:pt x="2" y="2"/>
                  </a:lnTo>
                  <a:lnTo>
                    <a:pt x="5" y="2"/>
                  </a:lnTo>
                  <a:lnTo>
                    <a:pt x="8" y="0"/>
                  </a:lnTo>
                  <a:lnTo>
                    <a:pt x="13" y="0"/>
                  </a:lnTo>
                  <a:lnTo>
                    <a:pt x="18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nb-NO" sz="1600">
                <a:solidFill>
                  <a:schemeClr val="tx2"/>
                </a:solidFill>
              </a:endParaRPr>
            </a:p>
          </p:txBody>
        </p:sp>
        <p:sp>
          <p:nvSpPr>
            <p:cNvPr id="43" name="Freeform 53">
              <a:extLst>
                <a:ext uri="{FF2B5EF4-FFF2-40B4-BE49-F238E27FC236}">
                  <a16:creationId xmlns:a16="http://schemas.microsoft.com/office/drawing/2014/main" id="{31793940-31FF-4B9C-980F-E24437540505}"/>
                </a:ext>
              </a:extLst>
            </p:cNvPr>
            <p:cNvSpPr>
              <a:spLocks/>
            </p:cNvSpPr>
            <p:nvPr/>
          </p:nvSpPr>
          <p:spPr bwMode="auto">
            <a:xfrm>
              <a:off x="2073275" y="2987675"/>
              <a:ext cx="38100" cy="20638"/>
            </a:xfrm>
            <a:custGeom>
              <a:avLst/>
              <a:gdLst>
                <a:gd name="T0" fmla="*/ 2147483647 w 22"/>
                <a:gd name="T1" fmla="*/ 2147483647 h 12"/>
                <a:gd name="T2" fmla="*/ 2147483647 w 22"/>
                <a:gd name="T3" fmla="*/ 2147483647 h 12"/>
                <a:gd name="T4" fmla="*/ 2147483647 w 22"/>
                <a:gd name="T5" fmla="*/ 2147483647 h 12"/>
                <a:gd name="T6" fmla="*/ 2147483647 w 22"/>
                <a:gd name="T7" fmla="*/ 2147483647 h 12"/>
                <a:gd name="T8" fmla="*/ 2147483647 w 22"/>
                <a:gd name="T9" fmla="*/ 2147483647 h 12"/>
                <a:gd name="T10" fmla="*/ 2147483647 w 22"/>
                <a:gd name="T11" fmla="*/ 2147483647 h 12"/>
                <a:gd name="T12" fmla="*/ 2147483647 w 22"/>
                <a:gd name="T13" fmla="*/ 2147483647 h 12"/>
                <a:gd name="T14" fmla="*/ 2147483647 w 22"/>
                <a:gd name="T15" fmla="*/ 2147483647 h 12"/>
                <a:gd name="T16" fmla="*/ 2147483647 w 22"/>
                <a:gd name="T17" fmla="*/ 2147483647 h 12"/>
                <a:gd name="T18" fmla="*/ 2147483647 w 22"/>
                <a:gd name="T19" fmla="*/ 2147483647 h 12"/>
                <a:gd name="T20" fmla="*/ 2147483647 w 22"/>
                <a:gd name="T21" fmla="*/ 2147483647 h 12"/>
                <a:gd name="T22" fmla="*/ 2147483647 w 22"/>
                <a:gd name="T23" fmla="*/ 2147483647 h 12"/>
                <a:gd name="T24" fmla="*/ 0 w 22"/>
                <a:gd name="T25" fmla="*/ 2147483647 h 12"/>
                <a:gd name="T26" fmla="*/ 2147483647 w 22"/>
                <a:gd name="T27" fmla="*/ 2147483647 h 12"/>
                <a:gd name="T28" fmla="*/ 2147483647 w 22"/>
                <a:gd name="T29" fmla="*/ 2147483647 h 12"/>
                <a:gd name="T30" fmla="*/ 2147483647 w 22"/>
                <a:gd name="T31" fmla="*/ 0 h 12"/>
                <a:gd name="T32" fmla="*/ 2147483647 w 22"/>
                <a:gd name="T33" fmla="*/ 0 h 12"/>
                <a:gd name="T34" fmla="*/ 2147483647 w 22"/>
                <a:gd name="T35" fmla="*/ 0 h 12"/>
                <a:gd name="T36" fmla="*/ 2147483647 w 22"/>
                <a:gd name="T37" fmla="*/ 2147483647 h 12"/>
                <a:gd name="T38" fmla="*/ 2147483647 w 22"/>
                <a:gd name="T39" fmla="*/ 2147483647 h 12"/>
                <a:gd name="T40" fmla="*/ 2147483647 w 22"/>
                <a:gd name="T41" fmla="*/ 2147483647 h 12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22" h="12">
                  <a:moveTo>
                    <a:pt x="22" y="5"/>
                  </a:moveTo>
                  <a:lnTo>
                    <a:pt x="21" y="6"/>
                  </a:lnTo>
                  <a:lnTo>
                    <a:pt x="19" y="8"/>
                  </a:lnTo>
                  <a:lnTo>
                    <a:pt x="16" y="8"/>
                  </a:lnTo>
                  <a:lnTo>
                    <a:pt x="15" y="11"/>
                  </a:lnTo>
                  <a:lnTo>
                    <a:pt x="13" y="12"/>
                  </a:lnTo>
                  <a:lnTo>
                    <a:pt x="10" y="12"/>
                  </a:lnTo>
                  <a:lnTo>
                    <a:pt x="9" y="12"/>
                  </a:lnTo>
                  <a:lnTo>
                    <a:pt x="8" y="11"/>
                  </a:lnTo>
                  <a:lnTo>
                    <a:pt x="6" y="8"/>
                  </a:lnTo>
                  <a:lnTo>
                    <a:pt x="3" y="8"/>
                  </a:lnTo>
                  <a:lnTo>
                    <a:pt x="2" y="6"/>
                  </a:lnTo>
                  <a:lnTo>
                    <a:pt x="0" y="5"/>
                  </a:lnTo>
                  <a:lnTo>
                    <a:pt x="2" y="3"/>
                  </a:lnTo>
                  <a:lnTo>
                    <a:pt x="3" y="2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5" y="0"/>
                  </a:lnTo>
                  <a:lnTo>
                    <a:pt x="18" y="2"/>
                  </a:lnTo>
                  <a:lnTo>
                    <a:pt x="21" y="3"/>
                  </a:lnTo>
                  <a:lnTo>
                    <a:pt x="22" y="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nb-NO" sz="1600">
                <a:solidFill>
                  <a:schemeClr val="tx2"/>
                </a:solidFill>
              </a:endParaRPr>
            </a:p>
          </p:txBody>
        </p:sp>
        <p:sp>
          <p:nvSpPr>
            <p:cNvPr id="44" name="Freeform 54">
              <a:extLst>
                <a:ext uri="{FF2B5EF4-FFF2-40B4-BE49-F238E27FC236}">
                  <a16:creationId xmlns:a16="http://schemas.microsoft.com/office/drawing/2014/main" id="{7C3DACCD-0A90-4882-A4AC-F76DF0166C9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22475" y="2890838"/>
              <a:ext cx="201613" cy="192087"/>
            </a:xfrm>
            <a:custGeom>
              <a:avLst/>
              <a:gdLst>
                <a:gd name="T0" fmla="*/ 2147483647 w 118"/>
                <a:gd name="T1" fmla="*/ 2147483647 h 112"/>
                <a:gd name="T2" fmla="*/ 2147483647 w 118"/>
                <a:gd name="T3" fmla="*/ 2147483647 h 112"/>
                <a:gd name="T4" fmla="*/ 2147483647 w 118"/>
                <a:gd name="T5" fmla="*/ 2147483647 h 112"/>
                <a:gd name="T6" fmla="*/ 2147483647 w 118"/>
                <a:gd name="T7" fmla="*/ 2147483647 h 112"/>
                <a:gd name="T8" fmla="*/ 2147483647 w 118"/>
                <a:gd name="T9" fmla="*/ 2147483647 h 112"/>
                <a:gd name="T10" fmla="*/ 2147483647 w 118"/>
                <a:gd name="T11" fmla="*/ 2147483647 h 112"/>
                <a:gd name="T12" fmla="*/ 2147483647 w 118"/>
                <a:gd name="T13" fmla="*/ 0 h 112"/>
                <a:gd name="T14" fmla="*/ 2147483647 w 118"/>
                <a:gd name="T15" fmla="*/ 0 h 112"/>
                <a:gd name="T16" fmla="*/ 2147483647 w 118"/>
                <a:gd name="T17" fmla="*/ 0 h 112"/>
                <a:gd name="T18" fmla="*/ 2147483647 w 118"/>
                <a:gd name="T19" fmla="*/ 0 h 112"/>
                <a:gd name="T20" fmla="*/ 2147483647 w 118"/>
                <a:gd name="T21" fmla="*/ 2147483647 h 112"/>
                <a:gd name="T22" fmla="*/ 2147483647 w 118"/>
                <a:gd name="T23" fmla="*/ 2147483647 h 112"/>
                <a:gd name="T24" fmla="*/ 2147483647 w 118"/>
                <a:gd name="T25" fmla="*/ 2147483647 h 112"/>
                <a:gd name="T26" fmla="*/ 2147483647 w 118"/>
                <a:gd name="T27" fmla="*/ 2147483647 h 112"/>
                <a:gd name="T28" fmla="*/ 2147483647 w 118"/>
                <a:gd name="T29" fmla="*/ 2147483647 h 112"/>
                <a:gd name="T30" fmla="*/ 2147483647 w 118"/>
                <a:gd name="T31" fmla="*/ 2147483647 h 112"/>
                <a:gd name="T32" fmla="*/ 2147483647 w 118"/>
                <a:gd name="T33" fmla="*/ 2147483647 h 112"/>
                <a:gd name="T34" fmla="*/ 2147483647 w 118"/>
                <a:gd name="T35" fmla="*/ 2147483647 h 112"/>
                <a:gd name="T36" fmla="*/ 2147483647 w 118"/>
                <a:gd name="T37" fmla="*/ 2147483647 h 112"/>
                <a:gd name="T38" fmla="*/ 2147483647 w 118"/>
                <a:gd name="T39" fmla="*/ 2147483647 h 112"/>
                <a:gd name="T40" fmla="*/ 2147483647 w 118"/>
                <a:gd name="T41" fmla="*/ 2147483647 h 112"/>
                <a:gd name="T42" fmla="*/ 2147483647 w 118"/>
                <a:gd name="T43" fmla="*/ 2147483647 h 112"/>
                <a:gd name="T44" fmla="*/ 2147483647 w 118"/>
                <a:gd name="T45" fmla="*/ 2147483647 h 112"/>
                <a:gd name="T46" fmla="*/ 2147483647 w 118"/>
                <a:gd name="T47" fmla="*/ 2147483647 h 112"/>
                <a:gd name="T48" fmla="*/ 2147483647 w 118"/>
                <a:gd name="T49" fmla="*/ 2147483647 h 112"/>
                <a:gd name="T50" fmla="*/ 2147483647 w 118"/>
                <a:gd name="T51" fmla="*/ 2147483647 h 112"/>
                <a:gd name="T52" fmla="*/ 2147483647 w 118"/>
                <a:gd name="T53" fmla="*/ 2147483647 h 112"/>
                <a:gd name="T54" fmla="*/ 2147483647 w 118"/>
                <a:gd name="T55" fmla="*/ 2147483647 h 112"/>
                <a:gd name="T56" fmla="*/ 2147483647 w 118"/>
                <a:gd name="T57" fmla="*/ 2147483647 h 112"/>
                <a:gd name="T58" fmla="*/ 2147483647 w 118"/>
                <a:gd name="T59" fmla="*/ 2147483647 h 112"/>
                <a:gd name="T60" fmla="*/ 2147483647 w 118"/>
                <a:gd name="T61" fmla="*/ 2147483647 h 112"/>
                <a:gd name="T62" fmla="*/ 2147483647 w 118"/>
                <a:gd name="T63" fmla="*/ 2147483647 h 112"/>
                <a:gd name="T64" fmla="*/ 2147483647 w 118"/>
                <a:gd name="T65" fmla="*/ 2147483647 h 112"/>
                <a:gd name="T66" fmla="*/ 2147483647 w 118"/>
                <a:gd name="T67" fmla="*/ 2147483647 h 112"/>
                <a:gd name="T68" fmla="*/ 2147483647 w 118"/>
                <a:gd name="T69" fmla="*/ 2147483647 h 11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18" h="112">
                  <a:moveTo>
                    <a:pt x="35" y="99"/>
                  </a:moveTo>
                  <a:lnTo>
                    <a:pt x="17" y="96"/>
                  </a:lnTo>
                  <a:lnTo>
                    <a:pt x="0" y="94"/>
                  </a:lnTo>
                  <a:lnTo>
                    <a:pt x="7" y="85"/>
                  </a:lnTo>
                  <a:lnTo>
                    <a:pt x="12" y="75"/>
                  </a:lnTo>
                  <a:lnTo>
                    <a:pt x="13" y="63"/>
                  </a:lnTo>
                  <a:lnTo>
                    <a:pt x="13" y="59"/>
                  </a:lnTo>
                  <a:lnTo>
                    <a:pt x="12" y="55"/>
                  </a:lnTo>
                  <a:lnTo>
                    <a:pt x="12" y="47"/>
                  </a:lnTo>
                  <a:lnTo>
                    <a:pt x="16" y="30"/>
                  </a:lnTo>
                  <a:lnTo>
                    <a:pt x="25" y="14"/>
                  </a:lnTo>
                  <a:lnTo>
                    <a:pt x="39" y="4"/>
                  </a:lnTo>
                  <a:lnTo>
                    <a:pt x="56" y="0"/>
                  </a:lnTo>
                  <a:lnTo>
                    <a:pt x="58" y="0"/>
                  </a:lnTo>
                  <a:lnTo>
                    <a:pt x="59" y="0"/>
                  </a:lnTo>
                  <a:lnTo>
                    <a:pt x="61" y="0"/>
                  </a:lnTo>
                  <a:lnTo>
                    <a:pt x="79" y="4"/>
                  </a:lnTo>
                  <a:lnTo>
                    <a:pt x="92" y="14"/>
                  </a:lnTo>
                  <a:lnTo>
                    <a:pt x="103" y="30"/>
                  </a:lnTo>
                  <a:lnTo>
                    <a:pt x="105" y="47"/>
                  </a:lnTo>
                  <a:lnTo>
                    <a:pt x="105" y="53"/>
                  </a:lnTo>
                  <a:lnTo>
                    <a:pt x="105" y="60"/>
                  </a:lnTo>
                  <a:lnTo>
                    <a:pt x="105" y="66"/>
                  </a:lnTo>
                  <a:lnTo>
                    <a:pt x="108" y="81"/>
                  </a:lnTo>
                  <a:lnTo>
                    <a:pt x="118" y="94"/>
                  </a:lnTo>
                  <a:lnTo>
                    <a:pt x="101" y="96"/>
                  </a:lnTo>
                  <a:lnTo>
                    <a:pt x="84" y="99"/>
                  </a:lnTo>
                  <a:lnTo>
                    <a:pt x="72" y="108"/>
                  </a:lnTo>
                  <a:lnTo>
                    <a:pt x="59" y="112"/>
                  </a:lnTo>
                  <a:lnTo>
                    <a:pt x="46" y="108"/>
                  </a:lnTo>
                  <a:lnTo>
                    <a:pt x="35" y="99"/>
                  </a:lnTo>
                  <a:close/>
                  <a:moveTo>
                    <a:pt x="22" y="49"/>
                  </a:moveTo>
                  <a:lnTo>
                    <a:pt x="22" y="50"/>
                  </a:lnTo>
                  <a:lnTo>
                    <a:pt x="22" y="52"/>
                  </a:lnTo>
                  <a:lnTo>
                    <a:pt x="25" y="66"/>
                  </a:lnTo>
                  <a:lnTo>
                    <a:pt x="29" y="81"/>
                  </a:lnTo>
                  <a:lnTo>
                    <a:pt x="38" y="94"/>
                  </a:lnTo>
                  <a:lnTo>
                    <a:pt x="46" y="104"/>
                  </a:lnTo>
                  <a:lnTo>
                    <a:pt x="59" y="107"/>
                  </a:lnTo>
                  <a:lnTo>
                    <a:pt x="71" y="104"/>
                  </a:lnTo>
                  <a:lnTo>
                    <a:pt x="79" y="95"/>
                  </a:lnTo>
                  <a:lnTo>
                    <a:pt x="87" y="82"/>
                  </a:lnTo>
                  <a:lnTo>
                    <a:pt x="92" y="69"/>
                  </a:lnTo>
                  <a:lnTo>
                    <a:pt x="95" y="55"/>
                  </a:lnTo>
                  <a:lnTo>
                    <a:pt x="95" y="53"/>
                  </a:lnTo>
                  <a:lnTo>
                    <a:pt x="95" y="50"/>
                  </a:lnTo>
                  <a:lnTo>
                    <a:pt x="95" y="49"/>
                  </a:lnTo>
                  <a:lnTo>
                    <a:pt x="74" y="52"/>
                  </a:lnTo>
                  <a:lnTo>
                    <a:pt x="51" y="50"/>
                  </a:lnTo>
                  <a:lnTo>
                    <a:pt x="52" y="46"/>
                  </a:lnTo>
                  <a:lnTo>
                    <a:pt x="52" y="43"/>
                  </a:lnTo>
                  <a:lnTo>
                    <a:pt x="52" y="42"/>
                  </a:lnTo>
                  <a:lnTo>
                    <a:pt x="51" y="39"/>
                  </a:lnTo>
                  <a:lnTo>
                    <a:pt x="51" y="34"/>
                  </a:lnTo>
                  <a:lnTo>
                    <a:pt x="49" y="39"/>
                  </a:lnTo>
                  <a:lnTo>
                    <a:pt x="46" y="43"/>
                  </a:lnTo>
                  <a:lnTo>
                    <a:pt x="43" y="46"/>
                  </a:lnTo>
                  <a:lnTo>
                    <a:pt x="39" y="49"/>
                  </a:lnTo>
                  <a:lnTo>
                    <a:pt x="35" y="50"/>
                  </a:lnTo>
                  <a:lnTo>
                    <a:pt x="30" y="50"/>
                  </a:lnTo>
                  <a:lnTo>
                    <a:pt x="33" y="44"/>
                  </a:lnTo>
                  <a:lnTo>
                    <a:pt x="32" y="40"/>
                  </a:lnTo>
                  <a:lnTo>
                    <a:pt x="29" y="44"/>
                  </a:lnTo>
                  <a:lnTo>
                    <a:pt x="26" y="47"/>
                  </a:lnTo>
                  <a:lnTo>
                    <a:pt x="22" y="4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nb-NO" sz="1600">
                <a:solidFill>
                  <a:schemeClr val="tx2"/>
                </a:solidFill>
              </a:endParaRPr>
            </a:p>
          </p:txBody>
        </p:sp>
      </p:grpSp>
      <p:sp>
        <p:nvSpPr>
          <p:cNvPr id="52" name="Textfeld 112">
            <a:extLst>
              <a:ext uri="{FF2B5EF4-FFF2-40B4-BE49-F238E27FC236}">
                <a16:creationId xmlns:a16="http://schemas.microsoft.com/office/drawing/2014/main" id="{CBD4CDC5-53BE-4490-AE91-BB40D26166D3}"/>
              </a:ext>
            </a:extLst>
          </p:cNvPr>
          <p:cNvSpPr txBox="1"/>
          <p:nvPr/>
        </p:nvSpPr>
        <p:spPr bwMode="gray">
          <a:xfrm rot="17309964">
            <a:off x="10058318" y="4608680"/>
            <a:ext cx="2380129" cy="374773"/>
          </a:xfrm>
          <a:prstGeom prst="rect">
            <a:avLst/>
          </a:prstGeom>
          <a:noFill/>
          <a:ln w="19050">
            <a:noFill/>
            <a:prstDash val="solid"/>
            <a:miter lim="800000"/>
            <a:headEnd/>
            <a:tailEnd/>
          </a:ln>
          <a:effectLst/>
        </p:spPr>
        <p:txBody>
          <a:bodyPr wrap="square" lIns="72000" tIns="0" rIns="36000" bIns="0" rtlCol="0" anchor="ctr" anchorCtr="0">
            <a:noAutofit/>
          </a:bodyPr>
          <a:lstStyle/>
          <a:p>
            <a:pPr algn="ctr">
              <a:buClr>
                <a:srgbClr val="7D7D7D"/>
              </a:buClr>
            </a:pPr>
            <a:r>
              <a:rPr lang="de-DE" sz="1600" b="1" dirty="0">
                <a:solidFill>
                  <a:schemeClr val="accent3"/>
                </a:solidFill>
              </a:rPr>
              <a:t>Engagement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33C1344-A6DF-498C-898E-FD5C92371783}"/>
              </a:ext>
            </a:extLst>
          </p:cNvPr>
          <p:cNvGrpSpPr/>
          <p:nvPr/>
        </p:nvGrpSpPr>
        <p:grpSpPr>
          <a:xfrm rot="724498">
            <a:off x="10985885" y="968742"/>
            <a:ext cx="827669" cy="685028"/>
            <a:chOff x="11308470" y="2171308"/>
            <a:chExt cx="827669" cy="685028"/>
          </a:xfrm>
        </p:grpSpPr>
        <p:sp>
          <p:nvSpPr>
            <p:cNvPr id="46" name="Wolkenförmige Legende 98">
              <a:extLst>
                <a:ext uri="{FF2B5EF4-FFF2-40B4-BE49-F238E27FC236}">
                  <a16:creationId xmlns:a16="http://schemas.microsoft.com/office/drawing/2014/main" id="{BA08BEE2-8DCC-4DDB-A8B1-2E39558F1FB3}"/>
                </a:ext>
              </a:extLst>
            </p:cNvPr>
            <p:cNvSpPr/>
            <p:nvPr/>
          </p:nvSpPr>
          <p:spPr bwMode="auto">
            <a:xfrm flipH="1">
              <a:off x="11308470" y="2171308"/>
              <a:ext cx="827669" cy="685028"/>
            </a:xfrm>
            <a:prstGeom prst="cloudCallout">
              <a:avLst>
                <a:gd name="adj1" fmla="val 28042"/>
                <a:gd name="adj2" fmla="val 18531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de-DE" sz="1600" dirty="0">
                <a:solidFill>
                  <a:srgbClr val="000000"/>
                </a:solidFill>
              </a:endParaRPr>
            </a:p>
          </p:txBody>
        </p:sp>
        <p:sp>
          <p:nvSpPr>
            <p:cNvPr id="47" name="Freeform 6">
              <a:extLst>
                <a:ext uri="{FF2B5EF4-FFF2-40B4-BE49-F238E27FC236}">
                  <a16:creationId xmlns:a16="http://schemas.microsoft.com/office/drawing/2014/main" id="{98EACCDC-15B0-41DE-8C73-CF14DAEA5D87}"/>
                </a:ext>
              </a:extLst>
            </p:cNvPr>
            <p:cNvSpPr>
              <a:spLocks/>
            </p:cNvSpPr>
            <p:nvPr/>
          </p:nvSpPr>
          <p:spPr bwMode="auto">
            <a:xfrm rot="20087708">
              <a:off x="11482145" y="2355514"/>
              <a:ext cx="420234" cy="316615"/>
            </a:xfrm>
            <a:custGeom>
              <a:avLst/>
              <a:gdLst>
                <a:gd name="T0" fmla="*/ 775 w 775"/>
                <a:gd name="T1" fmla="*/ 297 h 602"/>
                <a:gd name="T2" fmla="*/ 770 w 775"/>
                <a:gd name="T3" fmla="*/ 15 h 602"/>
                <a:gd name="T4" fmla="*/ 751 w 775"/>
                <a:gd name="T5" fmla="*/ 1 h 602"/>
                <a:gd name="T6" fmla="*/ 751 w 775"/>
                <a:gd name="T7" fmla="*/ 30 h 602"/>
                <a:gd name="T8" fmla="*/ 674 w 775"/>
                <a:gd name="T9" fmla="*/ 82 h 602"/>
                <a:gd name="T10" fmla="*/ 583 w 775"/>
                <a:gd name="T11" fmla="*/ 122 h 602"/>
                <a:gd name="T12" fmla="*/ 544 w 775"/>
                <a:gd name="T13" fmla="*/ 130 h 602"/>
                <a:gd name="T14" fmla="*/ 505 w 775"/>
                <a:gd name="T15" fmla="*/ 134 h 602"/>
                <a:gd name="T16" fmla="*/ 349 w 775"/>
                <a:gd name="T17" fmla="*/ 137 h 602"/>
                <a:gd name="T18" fmla="*/ 349 w 775"/>
                <a:gd name="T19" fmla="*/ 137 h 602"/>
                <a:gd name="T20" fmla="*/ 96 w 775"/>
                <a:gd name="T21" fmla="*/ 134 h 602"/>
                <a:gd name="T22" fmla="*/ 88 w 775"/>
                <a:gd name="T23" fmla="*/ 134 h 602"/>
                <a:gd name="T24" fmla="*/ 85 w 775"/>
                <a:gd name="T25" fmla="*/ 136 h 602"/>
                <a:gd name="T26" fmla="*/ 69 w 775"/>
                <a:gd name="T27" fmla="*/ 166 h 602"/>
                <a:gd name="T28" fmla="*/ 44 w 775"/>
                <a:gd name="T29" fmla="*/ 157 h 602"/>
                <a:gd name="T30" fmla="*/ 29 w 775"/>
                <a:gd name="T31" fmla="*/ 157 h 602"/>
                <a:gd name="T32" fmla="*/ 23 w 775"/>
                <a:gd name="T33" fmla="*/ 157 h 602"/>
                <a:gd name="T34" fmla="*/ 1 w 775"/>
                <a:gd name="T35" fmla="*/ 164 h 602"/>
                <a:gd name="T36" fmla="*/ 0 w 775"/>
                <a:gd name="T37" fmla="*/ 250 h 602"/>
                <a:gd name="T38" fmla="*/ 1 w 775"/>
                <a:gd name="T39" fmla="*/ 316 h 602"/>
                <a:gd name="T40" fmla="*/ 69 w 775"/>
                <a:gd name="T41" fmla="*/ 315 h 602"/>
                <a:gd name="T42" fmla="*/ 82 w 775"/>
                <a:gd name="T43" fmla="*/ 348 h 602"/>
                <a:gd name="T44" fmla="*/ 191 w 775"/>
                <a:gd name="T45" fmla="*/ 346 h 602"/>
                <a:gd name="T46" fmla="*/ 197 w 775"/>
                <a:gd name="T47" fmla="*/ 406 h 602"/>
                <a:gd name="T48" fmla="*/ 226 w 775"/>
                <a:gd name="T49" fmla="*/ 410 h 602"/>
                <a:gd name="T50" fmla="*/ 341 w 775"/>
                <a:gd name="T51" fmla="*/ 601 h 602"/>
                <a:gd name="T52" fmla="*/ 346 w 775"/>
                <a:gd name="T53" fmla="*/ 601 h 602"/>
                <a:gd name="T54" fmla="*/ 393 w 775"/>
                <a:gd name="T55" fmla="*/ 543 h 602"/>
                <a:gd name="T56" fmla="*/ 391 w 775"/>
                <a:gd name="T57" fmla="*/ 539 h 602"/>
                <a:gd name="T58" fmla="*/ 391 w 775"/>
                <a:gd name="T59" fmla="*/ 532 h 602"/>
                <a:gd name="T60" fmla="*/ 364 w 775"/>
                <a:gd name="T61" fmla="*/ 468 h 602"/>
                <a:gd name="T62" fmla="*/ 333 w 775"/>
                <a:gd name="T63" fmla="*/ 363 h 602"/>
                <a:gd name="T64" fmla="*/ 339 w 775"/>
                <a:gd name="T65" fmla="*/ 347 h 602"/>
                <a:gd name="T66" fmla="*/ 362 w 775"/>
                <a:gd name="T67" fmla="*/ 347 h 602"/>
                <a:gd name="T68" fmla="*/ 362 w 775"/>
                <a:gd name="T69" fmla="*/ 346 h 602"/>
                <a:gd name="T70" fmla="*/ 678 w 775"/>
                <a:gd name="T71" fmla="*/ 399 h 602"/>
                <a:gd name="T72" fmla="*/ 715 w 775"/>
                <a:gd name="T73" fmla="*/ 427 h 602"/>
                <a:gd name="T74" fmla="*/ 751 w 775"/>
                <a:gd name="T75" fmla="*/ 456 h 602"/>
                <a:gd name="T76" fmla="*/ 753 w 775"/>
                <a:gd name="T77" fmla="*/ 486 h 602"/>
                <a:gd name="T78" fmla="*/ 755 w 775"/>
                <a:gd name="T79" fmla="*/ 486 h 602"/>
                <a:gd name="T80" fmla="*/ 772 w 775"/>
                <a:gd name="T81" fmla="*/ 463 h 602"/>
                <a:gd name="T82" fmla="*/ 772 w 775"/>
                <a:gd name="T83" fmla="*/ 425 h 602"/>
                <a:gd name="T84" fmla="*/ 775 w 775"/>
                <a:gd name="T85" fmla="*/ 316 h 602"/>
                <a:gd name="T86" fmla="*/ 775 w 775"/>
                <a:gd name="T87" fmla="*/ 297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75" h="602">
                  <a:moveTo>
                    <a:pt x="775" y="297"/>
                  </a:moveTo>
                  <a:cubicBezTo>
                    <a:pt x="772" y="204"/>
                    <a:pt x="774" y="107"/>
                    <a:pt x="770" y="15"/>
                  </a:cubicBezTo>
                  <a:cubicBezTo>
                    <a:pt x="764" y="10"/>
                    <a:pt x="757" y="0"/>
                    <a:pt x="751" y="1"/>
                  </a:cubicBezTo>
                  <a:cubicBezTo>
                    <a:pt x="751" y="1"/>
                    <a:pt x="751" y="1"/>
                    <a:pt x="751" y="30"/>
                  </a:cubicBezTo>
                  <a:cubicBezTo>
                    <a:pt x="727" y="49"/>
                    <a:pt x="701" y="67"/>
                    <a:pt x="674" y="82"/>
                  </a:cubicBezTo>
                  <a:cubicBezTo>
                    <a:pt x="646" y="97"/>
                    <a:pt x="618" y="114"/>
                    <a:pt x="583" y="122"/>
                  </a:cubicBezTo>
                  <a:cubicBezTo>
                    <a:pt x="571" y="125"/>
                    <a:pt x="557" y="127"/>
                    <a:pt x="544" y="130"/>
                  </a:cubicBezTo>
                  <a:cubicBezTo>
                    <a:pt x="531" y="131"/>
                    <a:pt x="518" y="133"/>
                    <a:pt x="505" y="134"/>
                  </a:cubicBezTo>
                  <a:cubicBezTo>
                    <a:pt x="459" y="137"/>
                    <a:pt x="401" y="137"/>
                    <a:pt x="349" y="137"/>
                  </a:cubicBezTo>
                  <a:cubicBezTo>
                    <a:pt x="349" y="137"/>
                    <a:pt x="349" y="137"/>
                    <a:pt x="349" y="137"/>
                  </a:cubicBezTo>
                  <a:cubicBezTo>
                    <a:pt x="263" y="138"/>
                    <a:pt x="177" y="142"/>
                    <a:pt x="96" y="134"/>
                  </a:cubicBezTo>
                  <a:cubicBezTo>
                    <a:pt x="96" y="134"/>
                    <a:pt x="96" y="134"/>
                    <a:pt x="88" y="134"/>
                  </a:cubicBezTo>
                  <a:cubicBezTo>
                    <a:pt x="88" y="134"/>
                    <a:pt x="88" y="134"/>
                    <a:pt x="85" y="136"/>
                  </a:cubicBezTo>
                  <a:cubicBezTo>
                    <a:pt x="76" y="142"/>
                    <a:pt x="71" y="153"/>
                    <a:pt x="69" y="166"/>
                  </a:cubicBezTo>
                  <a:cubicBezTo>
                    <a:pt x="63" y="161"/>
                    <a:pt x="53" y="158"/>
                    <a:pt x="44" y="157"/>
                  </a:cubicBezTo>
                  <a:cubicBezTo>
                    <a:pt x="29" y="157"/>
                    <a:pt x="29" y="157"/>
                    <a:pt x="29" y="157"/>
                  </a:cubicBezTo>
                  <a:cubicBezTo>
                    <a:pt x="23" y="157"/>
                    <a:pt x="23" y="157"/>
                    <a:pt x="23" y="157"/>
                  </a:cubicBezTo>
                  <a:cubicBezTo>
                    <a:pt x="14" y="159"/>
                    <a:pt x="8" y="160"/>
                    <a:pt x="1" y="164"/>
                  </a:cubicBezTo>
                  <a:cubicBezTo>
                    <a:pt x="1" y="193"/>
                    <a:pt x="1" y="222"/>
                    <a:pt x="0" y="250"/>
                  </a:cubicBezTo>
                  <a:cubicBezTo>
                    <a:pt x="2" y="264"/>
                    <a:pt x="0" y="293"/>
                    <a:pt x="1" y="316"/>
                  </a:cubicBezTo>
                  <a:cubicBezTo>
                    <a:pt x="17" y="326"/>
                    <a:pt x="52" y="321"/>
                    <a:pt x="69" y="315"/>
                  </a:cubicBezTo>
                  <a:cubicBezTo>
                    <a:pt x="72" y="328"/>
                    <a:pt x="76" y="340"/>
                    <a:pt x="82" y="348"/>
                  </a:cubicBezTo>
                  <a:cubicBezTo>
                    <a:pt x="118" y="346"/>
                    <a:pt x="154" y="346"/>
                    <a:pt x="191" y="346"/>
                  </a:cubicBezTo>
                  <a:cubicBezTo>
                    <a:pt x="191" y="367"/>
                    <a:pt x="193" y="390"/>
                    <a:pt x="197" y="406"/>
                  </a:cubicBezTo>
                  <a:cubicBezTo>
                    <a:pt x="205" y="409"/>
                    <a:pt x="214" y="412"/>
                    <a:pt x="226" y="410"/>
                  </a:cubicBezTo>
                  <a:cubicBezTo>
                    <a:pt x="266" y="472"/>
                    <a:pt x="303" y="538"/>
                    <a:pt x="341" y="601"/>
                  </a:cubicBezTo>
                  <a:cubicBezTo>
                    <a:pt x="342" y="602"/>
                    <a:pt x="345" y="602"/>
                    <a:pt x="346" y="601"/>
                  </a:cubicBezTo>
                  <a:cubicBezTo>
                    <a:pt x="361" y="580"/>
                    <a:pt x="382" y="567"/>
                    <a:pt x="393" y="543"/>
                  </a:cubicBezTo>
                  <a:cubicBezTo>
                    <a:pt x="393" y="543"/>
                    <a:pt x="391" y="541"/>
                    <a:pt x="391" y="539"/>
                  </a:cubicBezTo>
                  <a:cubicBezTo>
                    <a:pt x="391" y="535"/>
                    <a:pt x="391" y="535"/>
                    <a:pt x="391" y="532"/>
                  </a:cubicBezTo>
                  <a:cubicBezTo>
                    <a:pt x="382" y="510"/>
                    <a:pt x="374" y="490"/>
                    <a:pt x="364" y="468"/>
                  </a:cubicBezTo>
                  <a:cubicBezTo>
                    <a:pt x="350" y="436"/>
                    <a:pt x="331" y="409"/>
                    <a:pt x="333" y="363"/>
                  </a:cubicBezTo>
                  <a:cubicBezTo>
                    <a:pt x="335" y="359"/>
                    <a:pt x="337" y="351"/>
                    <a:pt x="339" y="347"/>
                  </a:cubicBezTo>
                  <a:cubicBezTo>
                    <a:pt x="347" y="347"/>
                    <a:pt x="354" y="347"/>
                    <a:pt x="362" y="347"/>
                  </a:cubicBezTo>
                  <a:cubicBezTo>
                    <a:pt x="362" y="346"/>
                    <a:pt x="362" y="346"/>
                    <a:pt x="362" y="346"/>
                  </a:cubicBezTo>
                  <a:cubicBezTo>
                    <a:pt x="491" y="343"/>
                    <a:pt x="599" y="353"/>
                    <a:pt x="678" y="399"/>
                  </a:cubicBezTo>
                  <a:cubicBezTo>
                    <a:pt x="692" y="407"/>
                    <a:pt x="703" y="418"/>
                    <a:pt x="715" y="427"/>
                  </a:cubicBezTo>
                  <a:cubicBezTo>
                    <a:pt x="727" y="435"/>
                    <a:pt x="741" y="444"/>
                    <a:pt x="751" y="456"/>
                  </a:cubicBezTo>
                  <a:cubicBezTo>
                    <a:pt x="753" y="463"/>
                    <a:pt x="749" y="479"/>
                    <a:pt x="753" y="486"/>
                  </a:cubicBezTo>
                  <a:cubicBezTo>
                    <a:pt x="753" y="486"/>
                    <a:pt x="753" y="486"/>
                    <a:pt x="755" y="486"/>
                  </a:cubicBezTo>
                  <a:cubicBezTo>
                    <a:pt x="757" y="477"/>
                    <a:pt x="770" y="472"/>
                    <a:pt x="772" y="463"/>
                  </a:cubicBezTo>
                  <a:cubicBezTo>
                    <a:pt x="775" y="452"/>
                    <a:pt x="772" y="438"/>
                    <a:pt x="772" y="425"/>
                  </a:cubicBezTo>
                  <a:cubicBezTo>
                    <a:pt x="772" y="392"/>
                    <a:pt x="774" y="348"/>
                    <a:pt x="775" y="316"/>
                  </a:cubicBezTo>
                  <a:cubicBezTo>
                    <a:pt x="775" y="316"/>
                    <a:pt x="775" y="316"/>
                    <a:pt x="775" y="2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de-DE" sz="1600" kern="0">
                <a:solidFill>
                  <a:srgbClr val="000000"/>
                </a:solidFill>
              </a:endParaRPr>
            </a:p>
          </p:txBody>
        </p:sp>
      </p:grpSp>
      <p:sp>
        <p:nvSpPr>
          <p:cNvPr id="54" name="Title 1">
            <a:extLst>
              <a:ext uri="{FF2B5EF4-FFF2-40B4-BE49-F238E27FC236}">
                <a16:creationId xmlns:a16="http://schemas.microsoft.com/office/drawing/2014/main" id="{AEFD7A34-FC4C-488A-8CF6-F7DFA05A7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7531" y="1927435"/>
            <a:ext cx="1533319" cy="373694"/>
          </a:xfrm>
        </p:spPr>
        <p:txBody>
          <a:bodyPr>
            <a:normAutofit/>
          </a:bodyPr>
          <a:lstStyle/>
          <a:p>
            <a:r>
              <a:rPr lang="en-US" altLang="fr-FR" sz="1600" b="1" dirty="0">
                <a:solidFill>
                  <a:schemeClr val="tx2"/>
                </a:solidFill>
                <a:latin typeface="+mn-lt"/>
              </a:rPr>
              <a:t>Preparation</a:t>
            </a:r>
            <a:endParaRPr lang="en-US" sz="16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55" name="Title 1">
            <a:extLst>
              <a:ext uri="{FF2B5EF4-FFF2-40B4-BE49-F238E27FC236}">
                <a16:creationId xmlns:a16="http://schemas.microsoft.com/office/drawing/2014/main" id="{62EDA646-FB8F-467B-BC9E-6C584B45251B}"/>
              </a:ext>
            </a:extLst>
          </p:cNvPr>
          <p:cNvSpPr txBox="1">
            <a:spLocks/>
          </p:cNvSpPr>
          <p:nvPr/>
        </p:nvSpPr>
        <p:spPr>
          <a:xfrm>
            <a:off x="4370959" y="1927435"/>
            <a:ext cx="1533319" cy="3736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accent1"/>
                </a:solidFill>
                <a:latin typeface="Tw Cen MT" panose="020B0602020104020603" pitchFamily="34" charset="0"/>
                <a:ea typeface="+mj-ea"/>
                <a:cs typeface="+mj-cs"/>
              </a:defRPr>
            </a:lvl1pPr>
          </a:lstStyle>
          <a:p>
            <a:pPr algn="l">
              <a:spcBef>
                <a:spcPct val="30000"/>
              </a:spcBef>
            </a:pPr>
            <a:r>
              <a:rPr lang="en-US" altLang="fr-FR" sz="1600" b="1" dirty="0">
                <a:solidFill>
                  <a:schemeClr val="tx2"/>
                </a:solidFill>
                <a:latin typeface="+mn-lt"/>
              </a:rPr>
              <a:t>Data Collection</a:t>
            </a:r>
          </a:p>
        </p:txBody>
      </p:sp>
      <p:sp>
        <p:nvSpPr>
          <p:cNvPr id="56" name="Title 1">
            <a:extLst>
              <a:ext uri="{FF2B5EF4-FFF2-40B4-BE49-F238E27FC236}">
                <a16:creationId xmlns:a16="http://schemas.microsoft.com/office/drawing/2014/main" id="{688DF48E-1EDB-4BE6-9E06-DE352EBEAB82}"/>
              </a:ext>
            </a:extLst>
          </p:cNvPr>
          <p:cNvSpPr txBox="1">
            <a:spLocks/>
          </p:cNvSpPr>
          <p:nvPr/>
        </p:nvSpPr>
        <p:spPr>
          <a:xfrm>
            <a:off x="7619189" y="1935003"/>
            <a:ext cx="2477029" cy="366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accent1"/>
                </a:solidFill>
                <a:latin typeface="Tw Cen MT" panose="020B0602020104020603" pitchFamily="34" charset="0"/>
                <a:ea typeface="+mj-ea"/>
                <a:cs typeface="+mj-cs"/>
              </a:defRPr>
            </a:lvl1pPr>
          </a:lstStyle>
          <a:p>
            <a:pPr algn="ctr">
              <a:spcBef>
                <a:spcPct val="30000"/>
              </a:spcBef>
            </a:pPr>
            <a:r>
              <a:rPr lang="en-US" altLang="fr-FR" sz="1600" b="1" dirty="0">
                <a:solidFill>
                  <a:schemeClr val="tx2"/>
                </a:solidFill>
                <a:latin typeface="+mn-lt"/>
              </a:rPr>
              <a:t>Analysis &amp; Reporting</a:t>
            </a:r>
          </a:p>
        </p:txBody>
      </p:sp>
      <p:sp>
        <p:nvSpPr>
          <p:cNvPr id="57" name="Freeform 130">
            <a:extLst>
              <a:ext uri="{FF2B5EF4-FFF2-40B4-BE49-F238E27FC236}">
                <a16:creationId xmlns:a16="http://schemas.microsoft.com/office/drawing/2014/main" id="{855F1EDA-8654-428E-A5E0-535980A6A7E0}"/>
              </a:ext>
            </a:extLst>
          </p:cNvPr>
          <p:cNvSpPr>
            <a:spLocks noEditPoints="1"/>
          </p:cNvSpPr>
          <p:nvPr/>
        </p:nvSpPr>
        <p:spPr bwMode="auto">
          <a:xfrm>
            <a:off x="9826833" y="1863540"/>
            <a:ext cx="448056" cy="448056"/>
          </a:xfrm>
          <a:custGeom>
            <a:avLst/>
            <a:gdLst>
              <a:gd name="T0" fmla="*/ 2147483647 w 793"/>
              <a:gd name="T1" fmla="*/ 2147483647 h 761"/>
              <a:gd name="T2" fmla="*/ 2147483647 w 793"/>
              <a:gd name="T3" fmla="*/ 2147483647 h 761"/>
              <a:gd name="T4" fmla="*/ 2147483647 w 793"/>
              <a:gd name="T5" fmla="*/ 2147483647 h 761"/>
              <a:gd name="T6" fmla="*/ 2147483647 w 793"/>
              <a:gd name="T7" fmla="*/ 2147483647 h 761"/>
              <a:gd name="T8" fmla="*/ 2147483647 w 793"/>
              <a:gd name="T9" fmla="*/ 2147483647 h 761"/>
              <a:gd name="T10" fmla="*/ 2147483647 w 793"/>
              <a:gd name="T11" fmla="*/ 2147483647 h 761"/>
              <a:gd name="T12" fmla="*/ 2147483647 w 793"/>
              <a:gd name="T13" fmla="*/ 2147483647 h 761"/>
              <a:gd name="T14" fmla="*/ 2147483647 w 793"/>
              <a:gd name="T15" fmla="*/ 2147483647 h 761"/>
              <a:gd name="T16" fmla="*/ 2147483647 w 793"/>
              <a:gd name="T17" fmla="*/ 2147483647 h 761"/>
              <a:gd name="T18" fmla="*/ 2147483647 w 793"/>
              <a:gd name="T19" fmla="*/ 2147483647 h 761"/>
              <a:gd name="T20" fmla="*/ 0 w 793"/>
              <a:gd name="T21" fmla="*/ 2147483647 h 761"/>
              <a:gd name="T22" fmla="*/ 2147483647 w 793"/>
              <a:gd name="T23" fmla="*/ 2147483647 h 761"/>
              <a:gd name="T24" fmla="*/ 2147483647 w 793"/>
              <a:gd name="T25" fmla="*/ 2147483647 h 761"/>
              <a:gd name="T26" fmla="*/ 2147483647 w 793"/>
              <a:gd name="T27" fmla="*/ 2147483647 h 761"/>
              <a:gd name="T28" fmla="*/ 2147483647 w 793"/>
              <a:gd name="T29" fmla="*/ 2147483647 h 761"/>
              <a:gd name="T30" fmla="*/ 2147483647 w 793"/>
              <a:gd name="T31" fmla="*/ 2147483647 h 761"/>
              <a:gd name="T32" fmla="*/ 2147483647 w 793"/>
              <a:gd name="T33" fmla="*/ 2147483647 h 761"/>
              <a:gd name="T34" fmla="*/ 2147483647 w 793"/>
              <a:gd name="T35" fmla="*/ 2147483647 h 761"/>
              <a:gd name="T36" fmla="*/ 2147483647 w 793"/>
              <a:gd name="T37" fmla="*/ 2147483647 h 761"/>
              <a:gd name="T38" fmla="*/ 2147483647 w 793"/>
              <a:gd name="T39" fmla="*/ 2147483647 h 761"/>
              <a:gd name="T40" fmla="*/ 2147483647 w 793"/>
              <a:gd name="T41" fmla="*/ 2147483647 h 761"/>
              <a:gd name="T42" fmla="*/ 2147483647 w 793"/>
              <a:gd name="T43" fmla="*/ 2147483647 h 761"/>
              <a:gd name="T44" fmla="*/ 2147483647 w 793"/>
              <a:gd name="T45" fmla="*/ 2147483647 h 761"/>
              <a:gd name="T46" fmla="*/ 2147483647 w 793"/>
              <a:gd name="T47" fmla="*/ 2147483647 h 761"/>
              <a:gd name="T48" fmla="*/ 2147483647 w 793"/>
              <a:gd name="T49" fmla="*/ 2147483647 h 761"/>
              <a:gd name="T50" fmla="*/ 2147483647 w 793"/>
              <a:gd name="T51" fmla="*/ 2147483647 h 761"/>
              <a:gd name="T52" fmla="*/ 2147483647 w 793"/>
              <a:gd name="T53" fmla="*/ 2147483647 h 761"/>
              <a:gd name="T54" fmla="*/ 2147483647 w 793"/>
              <a:gd name="T55" fmla="*/ 2147483647 h 761"/>
              <a:gd name="T56" fmla="*/ 2147483647 w 793"/>
              <a:gd name="T57" fmla="*/ 2147483647 h 761"/>
              <a:gd name="T58" fmla="*/ 2147483647 w 793"/>
              <a:gd name="T59" fmla="*/ 2147483647 h 761"/>
              <a:gd name="T60" fmla="*/ 2147483647 w 793"/>
              <a:gd name="T61" fmla="*/ 2147483647 h 761"/>
              <a:gd name="T62" fmla="*/ 2147483647 w 793"/>
              <a:gd name="T63" fmla="*/ 2147483647 h 761"/>
              <a:gd name="T64" fmla="*/ 2147483647 w 793"/>
              <a:gd name="T65" fmla="*/ 2147483647 h 761"/>
              <a:gd name="T66" fmla="*/ 2147483647 w 793"/>
              <a:gd name="T67" fmla="*/ 2147483647 h 761"/>
              <a:gd name="T68" fmla="*/ 2147483647 w 793"/>
              <a:gd name="T69" fmla="*/ 2147483647 h 761"/>
              <a:gd name="T70" fmla="*/ 2147483647 w 793"/>
              <a:gd name="T71" fmla="*/ 2147483647 h 761"/>
              <a:gd name="T72" fmla="*/ 2147483647 w 793"/>
              <a:gd name="T73" fmla="*/ 2147483647 h 761"/>
              <a:gd name="T74" fmla="*/ 2147483647 w 793"/>
              <a:gd name="T75" fmla="*/ 2147483647 h 761"/>
              <a:gd name="T76" fmla="*/ 2147483647 w 793"/>
              <a:gd name="T77" fmla="*/ 2147483647 h 761"/>
              <a:gd name="T78" fmla="*/ 2147483647 w 793"/>
              <a:gd name="T79" fmla="*/ 2147483647 h 761"/>
              <a:gd name="T80" fmla="*/ 2147483647 w 793"/>
              <a:gd name="T81" fmla="*/ 2147483647 h 761"/>
              <a:gd name="T82" fmla="*/ 2147483647 w 793"/>
              <a:gd name="T83" fmla="*/ 2147483647 h 761"/>
              <a:gd name="T84" fmla="*/ 2147483647 w 793"/>
              <a:gd name="T85" fmla="*/ 0 h 761"/>
              <a:gd name="T86" fmla="*/ 2147483647 w 793"/>
              <a:gd name="T87" fmla="*/ 2147483647 h 761"/>
              <a:gd name="T88" fmla="*/ 2147483647 w 793"/>
              <a:gd name="T89" fmla="*/ 2147483647 h 761"/>
              <a:gd name="T90" fmla="*/ 2147483647 w 793"/>
              <a:gd name="T91" fmla="*/ 2147483647 h 761"/>
              <a:gd name="T92" fmla="*/ 2147483647 w 793"/>
              <a:gd name="T93" fmla="*/ 2147483647 h 761"/>
              <a:gd name="T94" fmla="*/ 2147483647 w 793"/>
              <a:gd name="T95" fmla="*/ 2147483647 h 761"/>
              <a:gd name="T96" fmla="*/ 2147483647 w 793"/>
              <a:gd name="T97" fmla="*/ 2147483647 h 761"/>
              <a:gd name="T98" fmla="*/ 2147483647 w 793"/>
              <a:gd name="T99" fmla="*/ 2147483647 h 761"/>
              <a:gd name="T100" fmla="*/ 2147483647 w 793"/>
              <a:gd name="T101" fmla="*/ 2147483647 h 761"/>
              <a:gd name="T102" fmla="*/ 2147483647 w 793"/>
              <a:gd name="T103" fmla="*/ 2147483647 h 761"/>
              <a:gd name="T104" fmla="*/ 2147483647 w 793"/>
              <a:gd name="T105" fmla="*/ 2147483647 h 761"/>
              <a:gd name="T106" fmla="*/ 2147483647 w 793"/>
              <a:gd name="T107" fmla="*/ 2147483647 h 761"/>
              <a:gd name="T108" fmla="*/ 2147483647 w 793"/>
              <a:gd name="T109" fmla="*/ 2147483647 h 761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793" h="761">
                <a:moveTo>
                  <a:pt x="524" y="583"/>
                </a:moveTo>
                <a:lnTo>
                  <a:pt x="549" y="584"/>
                </a:lnTo>
                <a:lnTo>
                  <a:pt x="575" y="588"/>
                </a:lnTo>
                <a:lnTo>
                  <a:pt x="597" y="595"/>
                </a:lnTo>
                <a:lnTo>
                  <a:pt x="616" y="607"/>
                </a:lnTo>
                <a:lnTo>
                  <a:pt x="628" y="620"/>
                </a:lnTo>
                <a:lnTo>
                  <a:pt x="652" y="616"/>
                </a:lnTo>
                <a:lnTo>
                  <a:pt x="678" y="615"/>
                </a:lnTo>
                <a:lnTo>
                  <a:pt x="702" y="616"/>
                </a:lnTo>
                <a:lnTo>
                  <a:pt x="727" y="620"/>
                </a:lnTo>
                <a:lnTo>
                  <a:pt x="749" y="627"/>
                </a:lnTo>
                <a:lnTo>
                  <a:pt x="768" y="637"/>
                </a:lnTo>
                <a:lnTo>
                  <a:pt x="782" y="649"/>
                </a:lnTo>
                <a:lnTo>
                  <a:pt x="791" y="664"/>
                </a:lnTo>
                <a:lnTo>
                  <a:pt x="793" y="681"/>
                </a:lnTo>
                <a:lnTo>
                  <a:pt x="792" y="745"/>
                </a:lnTo>
                <a:lnTo>
                  <a:pt x="734" y="755"/>
                </a:lnTo>
                <a:lnTo>
                  <a:pt x="677" y="757"/>
                </a:lnTo>
                <a:lnTo>
                  <a:pt x="618" y="755"/>
                </a:lnTo>
                <a:lnTo>
                  <a:pt x="562" y="745"/>
                </a:lnTo>
                <a:lnTo>
                  <a:pt x="560" y="711"/>
                </a:lnTo>
                <a:lnTo>
                  <a:pt x="505" y="711"/>
                </a:lnTo>
                <a:lnTo>
                  <a:pt x="506" y="685"/>
                </a:lnTo>
                <a:lnTo>
                  <a:pt x="505" y="671"/>
                </a:lnTo>
                <a:lnTo>
                  <a:pt x="501" y="656"/>
                </a:lnTo>
                <a:lnTo>
                  <a:pt x="491" y="639"/>
                </a:lnTo>
                <a:lnTo>
                  <a:pt x="478" y="626"/>
                </a:lnTo>
                <a:lnTo>
                  <a:pt x="461" y="615"/>
                </a:lnTo>
                <a:lnTo>
                  <a:pt x="442" y="607"/>
                </a:lnTo>
                <a:lnTo>
                  <a:pt x="456" y="596"/>
                </a:lnTo>
                <a:lnTo>
                  <a:pt x="472" y="589"/>
                </a:lnTo>
                <a:lnTo>
                  <a:pt x="496" y="584"/>
                </a:lnTo>
                <a:lnTo>
                  <a:pt x="524" y="583"/>
                </a:lnTo>
                <a:close/>
                <a:moveTo>
                  <a:pt x="85" y="572"/>
                </a:moveTo>
                <a:lnTo>
                  <a:pt x="106" y="573"/>
                </a:lnTo>
                <a:lnTo>
                  <a:pt x="127" y="577"/>
                </a:lnTo>
                <a:lnTo>
                  <a:pt x="144" y="584"/>
                </a:lnTo>
                <a:lnTo>
                  <a:pt x="159" y="592"/>
                </a:lnTo>
                <a:lnTo>
                  <a:pt x="183" y="588"/>
                </a:lnTo>
                <a:lnTo>
                  <a:pt x="209" y="585"/>
                </a:lnTo>
                <a:lnTo>
                  <a:pt x="236" y="587"/>
                </a:lnTo>
                <a:lnTo>
                  <a:pt x="261" y="591"/>
                </a:lnTo>
                <a:lnTo>
                  <a:pt x="284" y="599"/>
                </a:lnTo>
                <a:lnTo>
                  <a:pt x="301" y="610"/>
                </a:lnTo>
                <a:lnTo>
                  <a:pt x="315" y="623"/>
                </a:lnTo>
                <a:lnTo>
                  <a:pt x="339" y="620"/>
                </a:lnTo>
                <a:lnTo>
                  <a:pt x="364" y="619"/>
                </a:lnTo>
                <a:lnTo>
                  <a:pt x="389" y="620"/>
                </a:lnTo>
                <a:lnTo>
                  <a:pt x="414" y="625"/>
                </a:lnTo>
                <a:lnTo>
                  <a:pt x="435" y="631"/>
                </a:lnTo>
                <a:lnTo>
                  <a:pt x="454" y="641"/>
                </a:lnTo>
                <a:lnTo>
                  <a:pt x="468" y="653"/>
                </a:lnTo>
                <a:lnTo>
                  <a:pt x="478" y="668"/>
                </a:lnTo>
                <a:lnTo>
                  <a:pt x="480" y="685"/>
                </a:lnTo>
                <a:lnTo>
                  <a:pt x="478" y="748"/>
                </a:lnTo>
                <a:lnTo>
                  <a:pt x="421" y="757"/>
                </a:lnTo>
                <a:lnTo>
                  <a:pt x="362" y="761"/>
                </a:lnTo>
                <a:lnTo>
                  <a:pt x="305" y="757"/>
                </a:lnTo>
                <a:lnTo>
                  <a:pt x="247" y="748"/>
                </a:lnTo>
                <a:lnTo>
                  <a:pt x="246" y="714"/>
                </a:lnTo>
                <a:lnTo>
                  <a:pt x="177" y="714"/>
                </a:lnTo>
                <a:lnTo>
                  <a:pt x="108" y="703"/>
                </a:lnTo>
                <a:lnTo>
                  <a:pt x="106" y="675"/>
                </a:lnTo>
                <a:lnTo>
                  <a:pt x="55" y="675"/>
                </a:lnTo>
                <a:lnTo>
                  <a:pt x="3" y="667"/>
                </a:lnTo>
                <a:lnTo>
                  <a:pt x="0" y="620"/>
                </a:lnTo>
                <a:lnTo>
                  <a:pt x="3" y="606"/>
                </a:lnTo>
                <a:lnTo>
                  <a:pt x="13" y="593"/>
                </a:lnTo>
                <a:lnTo>
                  <a:pt x="26" y="585"/>
                </a:lnTo>
                <a:lnTo>
                  <a:pt x="44" y="578"/>
                </a:lnTo>
                <a:lnTo>
                  <a:pt x="64" y="574"/>
                </a:lnTo>
                <a:lnTo>
                  <a:pt x="85" y="572"/>
                </a:lnTo>
                <a:close/>
                <a:moveTo>
                  <a:pt x="362" y="455"/>
                </a:moveTo>
                <a:lnTo>
                  <a:pt x="381" y="456"/>
                </a:lnTo>
                <a:lnTo>
                  <a:pt x="398" y="462"/>
                </a:lnTo>
                <a:lnTo>
                  <a:pt x="411" y="471"/>
                </a:lnTo>
                <a:lnTo>
                  <a:pt x="421" y="485"/>
                </a:lnTo>
                <a:lnTo>
                  <a:pt x="426" y="503"/>
                </a:lnTo>
                <a:lnTo>
                  <a:pt x="426" y="517"/>
                </a:lnTo>
                <a:lnTo>
                  <a:pt x="425" y="538"/>
                </a:lnTo>
                <a:lnTo>
                  <a:pt x="421" y="558"/>
                </a:lnTo>
                <a:lnTo>
                  <a:pt x="415" y="573"/>
                </a:lnTo>
                <a:lnTo>
                  <a:pt x="406" y="585"/>
                </a:lnTo>
                <a:lnTo>
                  <a:pt x="391" y="595"/>
                </a:lnTo>
                <a:lnTo>
                  <a:pt x="373" y="601"/>
                </a:lnTo>
                <a:lnTo>
                  <a:pt x="368" y="603"/>
                </a:lnTo>
                <a:lnTo>
                  <a:pt x="365" y="603"/>
                </a:lnTo>
                <a:lnTo>
                  <a:pt x="361" y="603"/>
                </a:lnTo>
                <a:lnTo>
                  <a:pt x="357" y="603"/>
                </a:lnTo>
                <a:lnTo>
                  <a:pt x="353" y="601"/>
                </a:lnTo>
                <a:lnTo>
                  <a:pt x="335" y="595"/>
                </a:lnTo>
                <a:lnTo>
                  <a:pt x="320" y="585"/>
                </a:lnTo>
                <a:lnTo>
                  <a:pt x="311" y="573"/>
                </a:lnTo>
                <a:lnTo>
                  <a:pt x="305" y="558"/>
                </a:lnTo>
                <a:lnTo>
                  <a:pt x="301" y="538"/>
                </a:lnTo>
                <a:lnTo>
                  <a:pt x="300" y="517"/>
                </a:lnTo>
                <a:lnTo>
                  <a:pt x="300" y="503"/>
                </a:lnTo>
                <a:lnTo>
                  <a:pt x="304" y="485"/>
                </a:lnTo>
                <a:lnTo>
                  <a:pt x="314" y="471"/>
                </a:lnTo>
                <a:lnTo>
                  <a:pt x="328" y="462"/>
                </a:lnTo>
                <a:lnTo>
                  <a:pt x="345" y="456"/>
                </a:lnTo>
                <a:lnTo>
                  <a:pt x="362" y="455"/>
                </a:lnTo>
                <a:close/>
                <a:moveTo>
                  <a:pt x="86" y="454"/>
                </a:moveTo>
                <a:lnTo>
                  <a:pt x="99" y="455"/>
                </a:lnTo>
                <a:lnTo>
                  <a:pt x="112" y="459"/>
                </a:lnTo>
                <a:lnTo>
                  <a:pt x="121" y="466"/>
                </a:lnTo>
                <a:lnTo>
                  <a:pt x="129" y="475"/>
                </a:lnTo>
                <a:lnTo>
                  <a:pt x="132" y="488"/>
                </a:lnTo>
                <a:lnTo>
                  <a:pt x="132" y="498"/>
                </a:lnTo>
                <a:lnTo>
                  <a:pt x="131" y="513"/>
                </a:lnTo>
                <a:lnTo>
                  <a:pt x="128" y="528"/>
                </a:lnTo>
                <a:lnTo>
                  <a:pt x="125" y="539"/>
                </a:lnTo>
                <a:lnTo>
                  <a:pt x="117" y="547"/>
                </a:lnTo>
                <a:lnTo>
                  <a:pt x="106" y="555"/>
                </a:lnTo>
                <a:lnTo>
                  <a:pt x="94" y="561"/>
                </a:lnTo>
                <a:lnTo>
                  <a:pt x="90" y="561"/>
                </a:lnTo>
                <a:lnTo>
                  <a:pt x="86" y="561"/>
                </a:lnTo>
                <a:lnTo>
                  <a:pt x="83" y="561"/>
                </a:lnTo>
                <a:lnTo>
                  <a:pt x="79" y="561"/>
                </a:lnTo>
                <a:lnTo>
                  <a:pt x="67" y="555"/>
                </a:lnTo>
                <a:lnTo>
                  <a:pt x="56" y="547"/>
                </a:lnTo>
                <a:lnTo>
                  <a:pt x="48" y="539"/>
                </a:lnTo>
                <a:lnTo>
                  <a:pt x="44" y="528"/>
                </a:lnTo>
                <a:lnTo>
                  <a:pt x="42" y="513"/>
                </a:lnTo>
                <a:lnTo>
                  <a:pt x="41" y="498"/>
                </a:lnTo>
                <a:lnTo>
                  <a:pt x="41" y="488"/>
                </a:lnTo>
                <a:lnTo>
                  <a:pt x="44" y="475"/>
                </a:lnTo>
                <a:lnTo>
                  <a:pt x="51" y="466"/>
                </a:lnTo>
                <a:lnTo>
                  <a:pt x="61" y="459"/>
                </a:lnTo>
                <a:lnTo>
                  <a:pt x="74" y="455"/>
                </a:lnTo>
                <a:lnTo>
                  <a:pt x="86" y="454"/>
                </a:lnTo>
                <a:close/>
                <a:moveTo>
                  <a:pt x="677" y="451"/>
                </a:moveTo>
                <a:lnTo>
                  <a:pt x="694" y="454"/>
                </a:lnTo>
                <a:lnTo>
                  <a:pt x="712" y="459"/>
                </a:lnTo>
                <a:lnTo>
                  <a:pt x="725" y="469"/>
                </a:lnTo>
                <a:lnTo>
                  <a:pt x="735" y="482"/>
                </a:lnTo>
                <a:lnTo>
                  <a:pt x="739" y="498"/>
                </a:lnTo>
                <a:lnTo>
                  <a:pt x="739" y="515"/>
                </a:lnTo>
                <a:lnTo>
                  <a:pt x="738" y="535"/>
                </a:lnTo>
                <a:lnTo>
                  <a:pt x="734" y="554"/>
                </a:lnTo>
                <a:lnTo>
                  <a:pt x="728" y="569"/>
                </a:lnTo>
                <a:lnTo>
                  <a:pt x="719" y="581"/>
                </a:lnTo>
                <a:lnTo>
                  <a:pt x="704" y="592"/>
                </a:lnTo>
                <a:lnTo>
                  <a:pt x="686" y="599"/>
                </a:lnTo>
                <a:lnTo>
                  <a:pt x="682" y="599"/>
                </a:lnTo>
                <a:lnTo>
                  <a:pt x="678" y="600"/>
                </a:lnTo>
                <a:lnTo>
                  <a:pt x="674" y="600"/>
                </a:lnTo>
                <a:lnTo>
                  <a:pt x="671" y="599"/>
                </a:lnTo>
                <a:lnTo>
                  <a:pt x="666" y="599"/>
                </a:lnTo>
                <a:lnTo>
                  <a:pt x="648" y="592"/>
                </a:lnTo>
                <a:lnTo>
                  <a:pt x="633" y="581"/>
                </a:lnTo>
                <a:lnTo>
                  <a:pt x="624" y="569"/>
                </a:lnTo>
                <a:lnTo>
                  <a:pt x="618" y="554"/>
                </a:lnTo>
                <a:lnTo>
                  <a:pt x="614" y="535"/>
                </a:lnTo>
                <a:lnTo>
                  <a:pt x="613" y="515"/>
                </a:lnTo>
                <a:lnTo>
                  <a:pt x="613" y="498"/>
                </a:lnTo>
                <a:lnTo>
                  <a:pt x="618" y="482"/>
                </a:lnTo>
                <a:lnTo>
                  <a:pt x="628" y="469"/>
                </a:lnTo>
                <a:lnTo>
                  <a:pt x="641" y="459"/>
                </a:lnTo>
                <a:lnTo>
                  <a:pt x="658" y="454"/>
                </a:lnTo>
                <a:lnTo>
                  <a:pt x="677" y="451"/>
                </a:lnTo>
                <a:close/>
                <a:moveTo>
                  <a:pt x="526" y="447"/>
                </a:moveTo>
                <a:lnTo>
                  <a:pt x="541" y="448"/>
                </a:lnTo>
                <a:lnTo>
                  <a:pt x="555" y="452"/>
                </a:lnTo>
                <a:lnTo>
                  <a:pt x="567" y="461"/>
                </a:lnTo>
                <a:lnTo>
                  <a:pt x="575" y="471"/>
                </a:lnTo>
                <a:lnTo>
                  <a:pt x="578" y="486"/>
                </a:lnTo>
                <a:lnTo>
                  <a:pt x="579" y="498"/>
                </a:lnTo>
                <a:lnTo>
                  <a:pt x="576" y="516"/>
                </a:lnTo>
                <a:lnTo>
                  <a:pt x="574" y="532"/>
                </a:lnTo>
                <a:lnTo>
                  <a:pt x="570" y="545"/>
                </a:lnTo>
                <a:lnTo>
                  <a:pt x="562" y="554"/>
                </a:lnTo>
                <a:lnTo>
                  <a:pt x="549" y="564"/>
                </a:lnTo>
                <a:lnTo>
                  <a:pt x="534" y="569"/>
                </a:lnTo>
                <a:lnTo>
                  <a:pt x="530" y="569"/>
                </a:lnTo>
                <a:lnTo>
                  <a:pt x="526" y="569"/>
                </a:lnTo>
                <a:lnTo>
                  <a:pt x="522" y="569"/>
                </a:lnTo>
                <a:lnTo>
                  <a:pt x="518" y="569"/>
                </a:lnTo>
                <a:lnTo>
                  <a:pt x="503" y="564"/>
                </a:lnTo>
                <a:lnTo>
                  <a:pt x="491" y="554"/>
                </a:lnTo>
                <a:lnTo>
                  <a:pt x="483" y="545"/>
                </a:lnTo>
                <a:lnTo>
                  <a:pt x="479" y="532"/>
                </a:lnTo>
                <a:lnTo>
                  <a:pt x="476" y="516"/>
                </a:lnTo>
                <a:lnTo>
                  <a:pt x="475" y="498"/>
                </a:lnTo>
                <a:lnTo>
                  <a:pt x="475" y="486"/>
                </a:lnTo>
                <a:lnTo>
                  <a:pt x="479" y="471"/>
                </a:lnTo>
                <a:lnTo>
                  <a:pt x="486" y="461"/>
                </a:lnTo>
                <a:lnTo>
                  <a:pt x="498" y="452"/>
                </a:lnTo>
                <a:lnTo>
                  <a:pt x="511" y="448"/>
                </a:lnTo>
                <a:lnTo>
                  <a:pt x="526" y="447"/>
                </a:lnTo>
                <a:close/>
                <a:moveTo>
                  <a:pt x="213" y="436"/>
                </a:moveTo>
                <a:lnTo>
                  <a:pt x="230" y="438"/>
                </a:lnTo>
                <a:lnTo>
                  <a:pt x="244" y="443"/>
                </a:lnTo>
                <a:lnTo>
                  <a:pt x="257" y="451"/>
                </a:lnTo>
                <a:lnTo>
                  <a:pt x="266" y="463"/>
                </a:lnTo>
                <a:lnTo>
                  <a:pt x="270" y="480"/>
                </a:lnTo>
                <a:lnTo>
                  <a:pt x="270" y="493"/>
                </a:lnTo>
                <a:lnTo>
                  <a:pt x="269" y="512"/>
                </a:lnTo>
                <a:lnTo>
                  <a:pt x="266" y="530"/>
                </a:lnTo>
                <a:lnTo>
                  <a:pt x="261" y="543"/>
                </a:lnTo>
                <a:lnTo>
                  <a:pt x="251" y="554"/>
                </a:lnTo>
                <a:lnTo>
                  <a:pt x="238" y="564"/>
                </a:lnTo>
                <a:lnTo>
                  <a:pt x="221" y="570"/>
                </a:lnTo>
                <a:lnTo>
                  <a:pt x="217" y="570"/>
                </a:lnTo>
                <a:lnTo>
                  <a:pt x="215" y="572"/>
                </a:lnTo>
                <a:lnTo>
                  <a:pt x="211" y="572"/>
                </a:lnTo>
                <a:lnTo>
                  <a:pt x="208" y="570"/>
                </a:lnTo>
                <a:lnTo>
                  <a:pt x="204" y="570"/>
                </a:lnTo>
                <a:lnTo>
                  <a:pt x="187" y="564"/>
                </a:lnTo>
                <a:lnTo>
                  <a:pt x="174" y="554"/>
                </a:lnTo>
                <a:lnTo>
                  <a:pt x="164" y="543"/>
                </a:lnTo>
                <a:lnTo>
                  <a:pt x="160" y="530"/>
                </a:lnTo>
                <a:lnTo>
                  <a:pt x="156" y="512"/>
                </a:lnTo>
                <a:lnTo>
                  <a:pt x="155" y="493"/>
                </a:lnTo>
                <a:lnTo>
                  <a:pt x="155" y="480"/>
                </a:lnTo>
                <a:lnTo>
                  <a:pt x="159" y="463"/>
                </a:lnTo>
                <a:lnTo>
                  <a:pt x="169" y="451"/>
                </a:lnTo>
                <a:lnTo>
                  <a:pt x="181" y="443"/>
                </a:lnTo>
                <a:lnTo>
                  <a:pt x="196" y="438"/>
                </a:lnTo>
                <a:lnTo>
                  <a:pt x="213" y="436"/>
                </a:lnTo>
                <a:close/>
                <a:moveTo>
                  <a:pt x="175" y="130"/>
                </a:moveTo>
                <a:lnTo>
                  <a:pt x="192" y="131"/>
                </a:lnTo>
                <a:lnTo>
                  <a:pt x="205" y="137"/>
                </a:lnTo>
                <a:lnTo>
                  <a:pt x="217" y="145"/>
                </a:lnTo>
                <a:lnTo>
                  <a:pt x="225" y="157"/>
                </a:lnTo>
                <a:lnTo>
                  <a:pt x="230" y="172"/>
                </a:lnTo>
                <a:lnTo>
                  <a:pt x="231" y="185"/>
                </a:lnTo>
                <a:lnTo>
                  <a:pt x="228" y="203"/>
                </a:lnTo>
                <a:lnTo>
                  <a:pt x="225" y="221"/>
                </a:lnTo>
                <a:lnTo>
                  <a:pt x="221" y="234"/>
                </a:lnTo>
                <a:lnTo>
                  <a:pt x="212" y="245"/>
                </a:lnTo>
                <a:lnTo>
                  <a:pt x="200" y="255"/>
                </a:lnTo>
                <a:lnTo>
                  <a:pt x="183" y="260"/>
                </a:lnTo>
                <a:lnTo>
                  <a:pt x="179" y="260"/>
                </a:lnTo>
                <a:lnTo>
                  <a:pt x="175" y="261"/>
                </a:lnTo>
                <a:lnTo>
                  <a:pt x="171" y="260"/>
                </a:lnTo>
                <a:lnTo>
                  <a:pt x="167" y="260"/>
                </a:lnTo>
                <a:lnTo>
                  <a:pt x="151" y="255"/>
                </a:lnTo>
                <a:lnTo>
                  <a:pt x="139" y="245"/>
                </a:lnTo>
                <a:lnTo>
                  <a:pt x="129" y="234"/>
                </a:lnTo>
                <a:lnTo>
                  <a:pt x="125" y="221"/>
                </a:lnTo>
                <a:lnTo>
                  <a:pt x="122" y="203"/>
                </a:lnTo>
                <a:lnTo>
                  <a:pt x="120" y="185"/>
                </a:lnTo>
                <a:lnTo>
                  <a:pt x="121" y="172"/>
                </a:lnTo>
                <a:lnTo>
                  <a:pt x="125" y="157"/>
                </a:lnTo>
                <a:lnTo>
                  <a:pt x="133" y="145"/>
                </a:lnTo>
                <a:lnTo>
                  <a:pt x="145" y="137"/>
                </a:lnTo>
                <a:lnTo>
                  <a:pt x="159" y="131"/>
                </a:lnTo>
                <a:lnTo>
                  <a:pt x="175" y="130"/>
                </a:lnTo>
                <a:close/>
                <a:moveTo>
                  <a:pt x="483" y="78"/>
                </a:moveTo>
                <a:lnTo>
                  <a:pt x="586" y="215"/>
                </a:lnTo>
                <a:lnTo>
                  <a:pt x="534" y="215"/>
                </a:lnTo>
                <a:lnTo>
                  <a:pt x="534" y="353"/>
                </a:lnTo>
                <a:lnTo>
                  <a:pt x="431" y="353"/>
                </a:lnTo>
                <a:lnTo>
                  <a:pt x="431" y="215"/>
                </a:lnTo>
                <a:lnTo>
                  <a:pt x="380" y="215"/>
                </a:lnTo>
                <a:lnTo>
                  <a:pt x="483" y="78"/>
                </a:lnTo>
                <a:close/>
                <a:moveTo>
                  <a:pt x="34" y="0"/>
                </a:moveTo>
                <a:lnTo>
                  <a:pt x="632" y="0"/>
                </a:lnTo>
                <a:lnTo>
                  <a:pt x="644" y="2"/>
                </a:lnTo>
                <a:lnTo>
                  <a:pt x="654" y="9"/>
                </a:lnTo>
                <a:lnTo>
                  <a:pt x="660" y="19"/>
                </a:lnTo>
                <a:lnTo>
                  <a:pt x="663" y="31"/>
                </a:lnTo>
                <a:lnTo>
                  <a:pt x="663" y="397"/>
                </a:lnTo>
                <a:lnTo>
                  <a:pt x="660" y="409"/>
                </a:lnTo>
                <a:lnTo>
                  <a:pt x="654" y="419"/>
                </a:lnTo>
                <a:lnTo>
                  <a:pt x="644" y="425"/>
                </a:lnTo>
                <a:lnTo>
                  <a:pt x="632" y="428"/>
                </a:lnTo>
                <a:lnTo>
                  <a:pt x="273" y="428"/>
                </a:lnTo>
                <a:lnTo>
                  <a:pt x="273" y="383"/>
                </a:lnTo>
                <a:lnTo>
                  <a:pt x="618" y="383"/>
                </a:lnTo>
                <a:lnTo>
                  <a:pt x="618" y="45"/>
                </a:lnTo>
                <a:lnTo>
                  <a:pt x="48" y="45"/>
                </a:lnTo>
                <a:lnTo>
                  <a:pt x="48" y="383"/>
                </a:lnTo>
                <a:lnTo>
                  <a:pt x="76" y="383"/>
                </a:lnTo>
                <a:lnTo>
                  <a:pt x="74" y="333"/>
                </a:lnTo>
                <a:lnTo>
                  <a:pt x="76" y="317"/>
                </a:lnTo>
                <a:lnTo>
                  <a:pt x="85" y="302"/>
                </a:lnTo>
                <a:lnTo>
                  <a:pt x="99" y="291"/>
                </a:lnTo>
                <a:lnTo>
                  <a:pt x="118" y="283"/>
                </a:lnTo>
                <a:lnTo>
                  <a:pt x="141" y="278"/>
                </a:lnTo>
                <a:lnTo>
                  <a:pt x="163" y="325"/>
                </a:lnTo>
                <a:lnTo>
                  <a:pt x="166" y="290"/>
                </a:lnTo>
                <a:lnTo>
                  <a:pt x="166" y="288"/>
                </a:lnTo>
                <a:lnTo>
                  <a:pt x="166" y="287"/>
                </a:lnTo>
                <a:lnTo>
                  <a:pt x="164" y="283"/>
                </a:lnTo>
                <a:lnTo>
                  <a:pt x="164" y="280"/>
                </a:lnTo>
                <a:lnTo>
                  <a:pt x="164" y="278"/>
                </a:lnTo>
                <a:lnTo>
                  <a:pt x="163" y="275"/>
                </a:lnTo>
                <a:lnTo>
                  <a:pt x="164" y="274"/>
                </a:lnTo>
                <a:lnTo>
                  <a:pt x="166" y="274"/>
                </a:lnTo>
                <a:lnTo>
                  <a:pt x="175" y="274"/>
                </a:lnTo>
                <a:lnTo>
                  <a:pt x="186" y="274"/>
                </a:lnTo>
                <a:lnTo>
                  <a:pt x="187" y="274"/>
                </a:lnTo>
                <a:lnTo>
                  <a:pt x="187" y="275"/>
                </a:lnTo>
                <a:lnTo>
                  <a:pt x="187" y="278"/>
                </a:lnTo>
                <a:lnTo>
                  <a:pt x="187" y="280"/>
                </a:lnTo>
                <a:lnTo>
                  <a:pt x="186" y="283"/>
                </a:lnTo>
                <a:lnTo>
                  <a:pt x="186" y="287"/>
                </a:lnTo>
                <a:lnTo>
                  <a:pt x="186" y="288"/>
                </a:lnTo>
                <a:lnTo>
                  <a:pt x="186" y="290"/>
                </a:lnTo>
                <a:lnTo>
                  <a:pt x="189" y="325"/>
                </a:lnTo>
                <a:lnTo>
                  <a:pt x="213" y="272"/>
                </a:lnTo>
                <a:lnTo>
                  <a:pt x="373" y="261"/>
                </a:lnTo>
                <a:lnTo>
                  <a:pt x="379" y="263"/>
                </a:lnTo>
                <a:lnTo>
                  <a:pt x="384" y="269"/>
                </a:lnTo>
                <a:lnTo>
                  <a:pt x="387" y="278"/>
                </a:lnTo>
                <a:lnTo>
                  <a:pt x="387" y="286"/>
                </a:lnTo>
                <a:lnTo>
                  <a:pt x="385" y="294"/>
                </a:lnTo>
                <a:lnTo>
                  <a:pt x="380" y="298"/>
                </a:lnTo>
                <a:lnTo>
                  <a:pt x="263" y="339"/>
                </a:lnTo>
                <a:lnTo>
                  <a:pt x="254" y="343"/>
                </a:lnTo>
                <a:lnTo>
                  <a:pt x="251" y="351"/>
                </a:lnTo>
                <a:lnTo>
                  <a:pt x="250" y="363"/>
                </a:lnTo>
                <a:lnTo>
                  <a:pt x="246" y="416"/>
                </a:lnTo>
                <a:lnTo>
                  <a:pt x="230" y="412"/>
                </a:lnTo>
                <a:lnTo>
                  <a:pt x="213" y="410"/>
                </a:lnTo>
                <a:lnTo>
                  <a:pt x="190" y="413"/>
                </a:lnTo>
                <a:lnTo>
                  <a:pt x="170" y="420"/>
                </a:lnTo>
                <a:lnTo>
                  <a:pt x="152" y="431"/>
                </a:lnTo>
                <a:lnTo>
                  <a:pt x="139" y="447"/>
                </a:lnTo>
                <a:lnTo>
                  <a:pt x="124" y="436"/>
                </a:lnTo>
                <a:lnTo>
                  <a:pt x="106" y="429"/>
                </a:lnTo>
                <a:lnTo>
                  <a:pt x="86" y="428"/>
                </a:lnTo>
                <a:lnTo>
                  <a:pt x="76" y="428"/>
                </a:lnTo>
                <a:lnTo>
                  <a:pt x="34" y="428"/>
                </a:lnTo>
                <a:lnTo>
                  <a:pt x="22" y="425"/>
                </a:lnTo>
                <a:lnTo>
                  <a:pt x="11" y="419"/>
                </a:lnTo>
                <a:lnTo>
                  <a:pt x="6" y="409"/>
                </a:lnTo>
                <a:lnTo>
                  <a:pt x="3" y="397"/>
                </a:lnTo>
                <a:lnTo>
                  <a:pt x="3" y="31"/>
                </a:lnTo>
                <a:lnTo>
                  <a:pt x="6" y="19"/>
                </a:lnTo>
                <a:lnTo>
                  <a:pt x="11" y="9"/>
                </a:lnTo>
                <a:lnTo>
                  <a:pt x="22" y="2"/>
                </a:lnTo>
                <a:lnTo>
                  <a:pt x="34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anchor="t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nb-NO" sz="1600">
              <a:solidFill>
                <a:schemeClr val="tx2"/>
              </a:solidFill>
            </a:endParaRPr>
          </a:p>
        </p:txBody>
      </p:sp>
      <p:sp>
        <p:nvSpPr>
          <p:cNvPr id="58" name="Title 1">
            <a:extLst>
              <a:ext uri="{FF2B5EF4-FFF2-40B4-BE49-F238E27FC236}">
                <a16:creationId xmlns:a16="http://schemas.microsoft.com/office/drawing/2014/main" id="{7FAEE105-6D01-4400-B73F-D5C10BA61DA7}"/>
              </a:ext>
            </a:extLst>
          </p:cNvPr>
          <p:cNvSpPr txBox="1">
            <a:spLocks/>
          </p:cNvSpPr>
          <p:nvPr/>
        </p:nvSpPr>
        <p:spPr>
          <a:xfrm>
            <a:off x="1426059" y="312720"/>
            <a:ext cx="979811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accent1"/>
                </a:solidFill>
                <a:latin typeface="Tw Cen MT" panose="020B0602020104020603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dirty="0"/>
              <a:t>Evaluation of UNDP support for Youth Economic Empowerment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1E3BA9E-D8CE-4584-9C0E-DF31A6FAFE07}"/>
              </a:ext>
            </a:extLst>
          </p:cNvPr>
          <p:cNvSpPr/>
          <p:nvPr/>
        </p:nvSpPr>
        <p:spPr>
          <a:xfrm>
            <a:off x="536657" y="2568392"/>
            <a:ext cx="2777477" cy="1020455"/>
          </a:xfrm>
          <a:prstGeom prst="rect">
            <a:avLst/>
          </a:prstGeom>
          <a:solidFill>
            <a:schemeClr val="accent2">
              <a:lumMod val="40000"/>
              <a:lumOff val="60000"/>
              <a:alpha val="65000"/>
            </a:schemeClr>
          </a:solidFill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Leveraging the Evaluation community experience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C93ED394-5A51-4096-910D-B3B61D2CE80C}"/>
              </a:ext>
            </a:extLst>
          </p:cNvPr>
          <p:cNvSpPr/>
          <p:nvPr/>
        </p:nvSpPr>
        <p:spPr>
          <a:xfrm>
            <a:off x="532326" y="3683354"/>
            <a:ext cx="2777477" cy="1020455"/>
          </a:xfrm>
          <a:prstGeom prst="rect">
            <a:avLst/>
          </a:prstGeom>
          <a:solidFill>
            <a:schemeClr val="accent2">
              <a:lumMod val="40000"/>
              <a:lumOff val="60000"/>
              <a:alpha val="65000"/>
            </a:schemeClr>
          </a:solidFill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Establishing an External advisory panel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38D0B45C-9717-458E-A1D3-89B6B49BED45}"/>
              </a:ext>
            </a:extLst>
          </p:cNvPr>
          <p:cNvSpPr/>
          <p:nvPr/>
        </p:nvSpPr>
        <p:spPr>
          <a:xfrm>
            <a:off x="526291" y="4790752"/>
            <a:ext cx="2777477" cy="1020455"/>
          </a:xfrm>
          <a:prstGeom prst="rect">
            <a:avLst/>
          </a:prstGeom>
          <a:solidFill>
            <a:schemeClr val="accent2">
              <a:lumMod val="40000"/>
              <a:lumOff val="60000"/>
              <a:alpha val="65000"/>
            </a:schemeClr>
          </a:solidFill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Undergoing an External ethical review</a:t>
            </a: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F4A01E8E-442F-4AAC-BF3C-AABD7FFEC7E8}"/>
              </a:ext>
            </a:extLst>
          </p:cNvPr>
          <p:cNvSpPr/>
          <p:nvPr/>
        </p:nvSpPr>
        <p:spPr>
          <a:xfrm>
            <a:off x="4277905" y="2573706"/>
            <a:ext cx="2777477" cy="1020455"/>
          </a:xfrm>
          <a:prstGeom prst="rect">
            <a:avLst/>
          </a:prstGeom>
          <a:solidFill>
            <a:schemeClr val="accent1">
              <a:lumMod val="20000"/>
              <a:lumOff val="80000"/>
              <a:alpha val="62000"/>
            </a:schemeClr>
          </a:solidFill>
          <a:ln w="190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Selecting the right tool </a:t>
            </a:r>
            <a:r>
              <a:rPr lang="en-US" sz="1400" i="1" dirty="0">
                <a:solidFill>
                  <a:schemeClr val="accent6">
                    <a:lumMod val="75000"/>
                  </a:schemeClr>
                </a:solidFill>
              </a:rPr>
              <a:t>(Participative narrative survey)</a:t>
            </a:r>
            <a:endParaRPr lang="en-US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E6656133-C87D-4B01-8DA5-A1D8BDC69C94}"/>
              </a:ext>
            </a:extLst>
          </p:cNvPr>
          <p:cNvSpPr/>
          <p:nvPr/>
        </p:nvSpPr>
        <p:spPr>
          <a:xfrm>
            <a:off x="4273574" y="3688668"/>
            <a:ext cx="2777477" cy="1020455"/>
          </a:xfrm>
          <a:prstGeom prst="rect">
            <a:avLst/>
          </a:prstGeom>
          <a:solidFill>
            <a:schemeClr val="accent1">
              <a:lumMod val="20000"/>
              <a:lumOff val="80000"/>
              <a:alpha val="62000"/>
            </a:schemeClr>
          </a:solidFill>
          <a:ln w="190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Overcoming engagement barriers</a:t>
            </a:r>
          </a:p>
        </p:txBody>
      </p:sp>
      <p:sp>
        <p:nvSpPr>
          <p:cNvPr id="67" name="Rectangle 66">
            <a:extLst>
              <a:ext uri="{FF2B5EF4-FFF2-40B4-BE49-F238E27FC236}">
                <a16:creationId xmlns:a16="http://schemas.microsoft.com/office/drawing/2014/main" id="{EA380973-A530-4051-9828-2669539B0A82}"/>
              </a:ext>
            </a:extLst>
          </p:cNvPr>
          <p:cNvSpPr/>
          <p:nvPr/>
        </p:nvSpPr>
        <p:spPr>
          <a:xfrm>
            <a:off x="4267539" y="4796066"/>
            <a:ext cx="2777477" cy="1020455"/>
          </a:xfrm>
          <a:prstGeom prst="rect">
            <a:avLst/>
          </a:prstGeom>
          <a:solidFill>
            <a:schemeClr val="accent1">
              <a:lumMod val="20000"/>
              <a:lumOff val="80000"/>
              <a:alpha val="62000"/>
            </a:schemeClr>
          </a:solidFill>
          <a:ln w="1905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Engaging with Youth organizations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ED8E057C-BA27-4005-8CF1-79F87CE18B80}"/>
              </a:ext>
            </a:extLst>
          </p:cNvPr>
          <p:cNvSpPr/>
          <p:nvPr/>
        </p:nvSpPr>
        <p:spPr>
          <a:xfrm>
            <a:off x="7883680" y="2562993"/>
            <a:ext cx="2777477" cy="1020455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Holding Sense making sessions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CF13825E-B484-46F8-B928-7BC7D83985FC}"/>
              </a:ext>
            </a:extLst>
          </p:cNvPr>
          <p:cNvSpPr/>
          <p:nvPr/>
        </p:nvSpPr>
        <p:spPr>
          <a:xfrm>
            <a:off x="7879349" y="3677955"/>
            <a:ext cx="2777477" cy="1020455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Organizing a Validation workshop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6CEFA541-4329-4DCA-A804-E21A9BA3A8B3}"/>
              </a:ext>
            </a:extLst>
          </p:cNvPr>
          <p:cNvSpPr/>
          <p:nvPr/>
        </p:nvSpPr>
        <p:spPr>
          <a:xfrm>
            <a:off x="7873314" y="4785353"/>
            <a:ext cx="2777477" cy="1020455"/>
          </a:xfrm>
          <a:prstGeom prst="rect">
            <a:avLst/>
          </a:prstGeom>
          <a:solidFill>
            <a:schemeClr val="accent4">
              <a:lumMod val="20000"/>
              <a:lumOff val="80000"/>
              <a:alpha val="65000"/>
            </a:schemeClr>
          </a:solidFill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Advocating for meaningful engagement</a:t>
            </a:r>
          </a:p>
        </p:txBody>
      </p:sp>
    </p:spTree>
    <p:extLst>
      <p:ext uri="{BB962C8B-B14F-4D97-AF65-F5344CB8AC3E}">
        <p14:creationId xmlns:p14="http://schemas.microsoft.com/office/powerpoint/2010/main" val="246386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5" grpId="0"/>
      <p:bldP spid="56" grpId="0"/>
      <p:bldP spid="57" grpId="0" animBg="1"/>
      <p:bldP spid="3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picture containing text&#10;&#10;Description automatically generated">
            <a:extLst>
              <a:ext uri="{FF2B5EF4-FFF2-40B4-BE49-F238E27FC236}">
                <a16:creationId xmlns:a16="http://schemas.microsoft.com/office/drawing/2014/main" id="{4DCA8E5B-271B-67B8-645B-24E9F3331E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" y="428"/>
            <a:ext cx="12190476" cy="6857143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DFBC7521-C934-99BE-2C0B-3FB5F5AE78C8}"/>
              </a:ext>
            </a:extLst>
          </p:cNvPr>
          <p:cNvSpPr txBox="1">
            <a:spLocks/>
          </p:cNvSpPr>
          <p:nvPr/>
        </p:nvSpPr>
        <p:spPr>
          <a:xfrm>
            <a:off x="3205226" y="2809692"/>
            <a:ext cx="5421330" cy="12386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>
                <a:solidFill>
                  <a:schemeClr val="accent1"/>
                </a:solidFill>
                <a:latin typeface="Tw Cen MT" panose="020B0602020104020603" pitchFamily="34" charset="0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232802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1DA4F4A995BF479E9488C37B756B51" ma:contentTypeVersion="8" ma:contentTypeDescription="Create a new document." ma:contentTypeScope="" ma:versionID="79ce3b18eeea16c8e5bc0f660afbc086">
  <xsd:schema xmlns:xsd="http://www.w3.org/2001/XMLSchema" xmlns:xs="http://www.w3.org/2001/XMLSchema" xmlns:p="http://schemas.microsoft.com/office/2006/metadata/properties" xmlns:ns2="cd5ca57e-aeff-4ea7-957c-ee39e8386d27" xmlns:ns3="9d5e6f84-5843-49cc-89a8-d7ee1a915182" targetNamespace="http://schemas.microsoft.com/office/2006/metadata/properties" ma:root="true" ma:fieldsID="2c09d4a8c476afae1dfa51d3cac8b136" ns2:_="" ns3:_="">
    <xsd:import namespace="cd5ca57e-aeff-4ea7-957c-ee39e8386d27"/>
    <xsd:import namespace="9d5e6f84-5843-49cc-89a8-d7ee1a91518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5ca57e-aeff-4ea7-957c-ee39e8386d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f8ebb0a5-c57d-4c3a-bec7-8a38252dd05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e6f84-5843-49cc-89a8-d7ee1a915182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56228fd1-6eef-40f4-b049-6e671a314f8d}" ma:internalName="TaxCatchAll" ma:showField="CatchAllData" ma:web="9d5e6f84-5843-49cc-89a8-d7ee1a91518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d5e6f84-5843-49cc-89a8-d7ee1a915182" xsi:nil="true"/>
    <lcf76f155ced4ddcb4097134ff3c332f xmlns="cd5ca57e-aeff-4ea7-957c-ee39e8386d2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D08C881-2F4F-4BD5-A263-27E4180EF472}"/>
</file>

<file path=customXml/itemProps2.xml><?xml version="1.0" encoding="utf-8"?>
<ds:datastoreItem xmlns:ds="http://schemas.openxmlformats.org/officeDocument/2006/customXml" ds:itemID="{66320B34-3B3D-467F-B50E-DA7CAE26A8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80BB25D-2FF7-4279-A760-140AD81464F0}">
  <ds:schemaRefs>
    <ds:schemaRef ds:uri="http://purl.org/dc/dcmitype/"/>
    <ds:schemaRef ds:uri="http://schemas.microsoft.com/office/2006/documentManagement/types"/>
    <ds:schemaRef ds:uri="d75abbe9-4b63-46ba-acaa-ae82d37ec5f4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9d5e6f84-5843-49cc-89a8-d7ee1a915182"/>
    <ds:schemaRef ds:uri="http://schemas.openxmlformats.org/package/2006/metadata/core-properties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</TotalTime>
  <Words>88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Tw Cen MT</vt:lpstr>
      <vt:lpstr>Office Theme</vt:lpstr>
      <vt:lpstr>PowerPoint Presentation</vt:lpstr>
      <vt:lpstr>Preparation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Yang Cheng</dc:creator>
  <cp:lastModifiedBy>Daniel Alonso</cp:lastModifiedBy>
  <cp:revision>9</cp:revision>
  <cp:lastPrinted>2022-10-23T14:37:47Z</cp:lastPrinted>
  <dcterms:created xsi:type="dcterms:W3CDTF">2022-05-05T16:01:45Z</dcterms:created>
  <dcterms:modified xsi:type="dcterms:W3CDTF">2022-10-24T19:48:31Z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0x010100DC1DA4F4A995BF479E9488C37B756B51</vt:lpwstr>
  </property>
  <property fmtid="{D5CDD505-2E9C-101B-9397-08002B2CF9AE}" pid="3" name="MediaServiceImageTags">
    <vt:lpwstr/>
  </property>
</Properties>
</file>