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0" r:id="rId5"/>
    <p:sldId id="271" r:id="rId6"/>
    <p:sldId id="275" r:id="rId7"/>
    <p:sldId id="276" r:id="rId8"/>
    <p:sldId id="277" r:id="rId9"/>
    <p:sldId id="278" r:id="rId10"/>
    <p:sldId id="27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FA8FD-71AB-3353-5A49-50CC68CCB6AA}" v="3" dt="2022-10-03T19:53:3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025"/>
  </p:normalViewPr>
  <p:slideViewPr>
    <p:cSldViewPr snapToGrid="0">
      <p:cViewPr>
        <p:scale>
          <a:sx n="100" d="100"/>
          <a:sy n="100" d="100"/>
        </p:scale>
        <p:origin x="92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4" Type="http://schemas.microsoft.com/office/2016/11/relationships/changesInfo" Target="changesInfos/changesInfo1.xml"/><Relationship Id="rId25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thanda Manduwi" userId="68292817-a987-48e8-863a-61937d542322" providerId="ADAL" clId="{284C349F-DE6B-4C0E-BF39-62C76D41A90F}"/>
    <pc:docChg chg="custSel modSld">
      <pc:chgData name="Nthanda Manduwi" userId="68292817-a987-48e8-863a-61937d542322" providerId="ADAL" clId="{284C349F-DE6B-4C0E-BF39-62C76D41A90F}" dt="2022-09-08T15:59:30.931" v="5" actId="207"/>
      <pc:docMkLst>
        <pc:docMk/>
      </pc:docMkLst>
      <pc:sldChg chg="modSp mod">
        <pc:chgData name="Nthanda Manduwi" userId="68292817-a987-48e8-863a-61937d542322" providerId="ADAL" clId="{284C349F-DE6B-4C0E-BF39-62C76D41A90F}" dt="2022-09-08T15:58:52.148" v="1" actId="207"/>
        <pc:sldMkLst>
          <pc:docMk/>
          <pc:sldMk cId="246386496" sldId="257"/>
        </pc:sldMkLst>
        <pc:spChg chg="mod">
          <ac:chgData name="Nthanda Manduwi" userId="68292817-a987-48e8-863a-61937d542322" providerId="ADAL" clId="{284C349F-DE6B-4C0E-BF39-62C76D41A90F}" dt="2022-09-08T15:58:52.148" v="1" actId="207"/>
          <ac:spMkLst>
            <pc:docMk/>
            <pc:sldMk cId="246386496" sldId="257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9:30.931" v="5" actId="207"/>
        <pc:sldMkLst>
          <pc:docMk/>
          <pc:sldMk cId="1076359177" sldId="263"/>
        </pc:sldMkLst>
        <pc:spChg chg="mod">
          <ac:chgData name="Nthanda Manduwi" userId="68292817-a987-48e8-863a-61937d542322" providerId="ADAL" clId="{284C349F-DE6B-4C0E-BF39-62C76D41A90F}" dt="2022-09-08T15:59:30.931" v="5" actId="207"/>
          <ac:spMkLst>
            <pc:docMk/>
            <pc:sldMk cId="1076359177" sldId="263"/>
            <ac:spMk id="4" creationId="{3A7DFDA0-CF1E-F503-A3DE-A081387C9EDA}"/>
          </ac:spMkLst>
        </pc:spChg>
      </pc:sldChg>
      <pc:sldChg chg="modSp mod">
        <pc:chgData name="Nthanda Manduwi" userId="68292817-a987-48e8-863a-61937d542322" providerId="ADAL" clId="{284C349F-DE6B-4C0E-BF39-62C76D41A90F}" dt="2022-09-08T15:58:58.018" v="2" actId="207"/>
        <pc:sldMkLst>
          <pc:docMk/>
          <pc:sldMk cId="1809412073" sldId="265"/>
        </pc:sldMkLst>
        <pc:spChg chg="mod">
          <ac:chgData name="Nthanda Manduwi" userId="68292817-a987-48e8-863a-61937d542322" providerId="ADAL" clId="{284C349F-DE6B-4C0E-BF39-62C76D41A90F}" dt="2022-09-08T15:58:58.018" v="2" actId="207"/>
          <ac:spMkLst>
            <pc:docMk/>
            <pc:sldMk cId="1809412073" sldId="265"/>
            <ac:spMk id="5" creationId="{0E1860AA-24CC-5740-B772-E6463C8EBBCB}"/>
          </ac:spMkLst>
        </pc:spChg>
      </pc:sldChg>
      <pc:sldChg chg="modSp mod">
        <pc:chgData name="Nthanda Manduwi" userId="68292817-a987-48e8-863a-61937d542322" providerId="ADAL" clId="{284C349F-DE6B-4C0E-BF39-62C76D41A90F}" dt="2022-09-08T15:58:45.013" v="0" actId="207"/>
        <pc:sldMkLst>
          <pc:docMk/>
          <pc:sldMk cId="2739660737" sldId="268"/>
        </pc:sldMkLst>
        <pc:spChg chg="mod">
          <ac:chgData name="Nthanda Manduwi" userId="68292817-a987-48e8-863a-61937d542322" providerId="ADAL" clId="{284C349F-DE6B-4C0E-BF39-62C76D41A90F}" dt="2022-09-08T15:58:45.013" v="0" actId="207"/>
          <ac:spMkLst>
            <pc:docMk/>
            <pc:sldMk cId="2739660737" sldId="268"/>
            <ac:spMk id="5" creationId="{0E1860AA-24CC-5740-B772-E6463C8EBBCB}"/>
          </ac:spMkLst>
        </pc:spChg>
      </pc:sldChg>
      <pc:sldChg chg="delSp mod">
        <pc:chgData name="Nthanda Manduwi" userId="68292817-a987-48e8-863a-61937d542322" providerId="ADAL" clId="{284C349F-DE6B-4C0E-BF39-62C76D41A90F}" dt="2022-09-08T15:59:12.514" v="3" actId="478"/>
        <pc:sldMkLst>
          <pc:docMk/>
          <pc:sldMk cId="619667067" sldId="270"/>
        </pc:sldMkLst>
        <pc:cxnChg chg="del">
          <ac:chgData name="Nthanda Manduwi" userId="68292817-a987-48e8-863a-61937d542322" providerId="ADAL" clId="{284C349F-DE6B-4C0E-BF39-62C76D41A90F}" dt="2022-09-08T15:59:12.514" v="3" actId="478"/>
          <ac:cxnSpMkLst>
            <pc:docMk/>
            <pc:sldMk cId="619667067" sldId="270"/>
            <ac:cxnSpMk id="6" creationId="{6D3C0C31-77F1-B251-5C08-4C81BEB3873E}"/>
          </ac:cxnSpMkLst>
        </pc:cxnChg>
      </pc:sldChg>
      <pc:sldChg chg="delSp mod">
        <pc:chgData name="Nthanda Manduwi" userId="68292817-a987-48e8-863a-61937d542322" providerId="ADAL" clId="{284C349F-DE6B-4C0E-BF39-62C76D41A90F}" dt="2022-09-08T15:59:15.459" v="4" actId="478"/>
        <pc:sldMkLst>
          <pc:docMk/>
          <pc:sldMk cId="449668093" sldId="275"/>
        </pc:sldMkLst>
        <pc:cxnChg chg="del">
          <ac:chgData name="Nthanda Manduwi" userId="68292817-a987-48e8-863a-61937d542322" providerId="ADAL" clId="{284C349F-DE6B-4C0E-BF39-62C76D41A90F}" dt="2022-09-08T15:59:15.459" v="4" actId="478"/>
          <ac:cxnSpMkLst>
            <pc:docMk/>
            <pc:sldMk cId="449668093" sldId="275"/>
            <ac:cxnSpMk id="6" creationId="{6D333ED1-C562-6BCA-0946-9B784AC984EE}"/>
          </ac:cxnSpMkLst>
        </pc:cxnChg>
      </pc:sldChg>
    </pc:docChg>
  </pc:docChgLst>
  <pc:docChgLst>
    <pc:chgData name="Richard Jones" userId="S::richard.jones@undp.org::ea2eea63-19d0-4ab2-bfbc-149783ab7850" providerId="AD" clId="Web-{D01FA8FD-71AB-3353-5A49-50CC68CCB6AA}"/>
    <pc:docChg chg="modSld">
      <pc:chgData name="Richard Jones" userId="S::richard.jones@undp.org::ea2eea63-19d0-4ab2-bfbc-149783ab7850" providerId="AD" clId="Web-{D01FA8FD-71AB-3353-5A49-50CC68CCB6AA}" dt="2022-10-03T19:53:34.939" v="2" actId="1076"/>
      <pc:docMkLst>
        <pc:docMk/>
      </pc:docMkLst>
      <pc:sldChg chg="modSp">
        <pc:chgData name="Richard Jones" userId="S::richard.jones@undp.org::ea2eea63-19d0-4ab2-bfbc-149783ab7850" providerId="AD" clId="Web-{D01FA8FD-71AB-3353-5A49-50CC68CCB6AA}" dt="2022-10-03T19:53:06.437" v="0" actId="1076"/>
        <pc:sldMkLst>
          <pc:docMk/>
          <pc:sldMk cId="3232802368" sldId="261"/>
        </pc:sldMkLst>
        <pc:picChg chg="mod">
          <ac:chgData name="Richard Jones" userId="S::richard.jones@undp.org::ea2eea63-19d0-4ab2-bfbc-149783ab7850" providerId="AD" clId="Web-{D01FA8FD-71AB-3353-5A49-50CC68CCB6AA}" dt="2022-10-03T19:53:06.437" v="0" actId="1076"/>
          <ac:picMkLst>
            <pc:docMk/>
            <pc:sldMk cId="3232802368" sldId="261"/>
            <ac:picMk id="15" creationId="{D48223C9-9EBD-43E9-B1B3-EAE5DE19A5AD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20.391" v="1" actId="1076"/>
        <pc:sldMkLst>
          <pc:docMk/>
          <pc:sldMk cId="1809412073" sldId="265"/>
        </pc:sldMkLst>
        <pc:picChg chg="mod">
          <ac:chgData name="Richard Jones" userId="S::richard.jones@undp.org::ea2eea63-19d0-4ab2-bfbc-149783ab7850" providerId="AD" clId="Web-{D01FA8FD-71AB-3353-5A49-50CC68CCB6AA}" dt="2022-10-03T19:53:20.391" v="1" actId="1076"/>
          <ac:picMkLst>
            <pc:docMk/>
            <pc:sldMk cId="1809412073" sldId="265"/>
            <ac:picMk id="6" creationId="{77256255-5E13-B44A-8FBE-B574F4BB3147}"/>
          </ac:picMkLst>
        </pc:picChg>
      </pc:sldChg>
      <pc:sldChg chg="modSp">
        <pc:chgData name="Richard Jones" userId="S::richard.jones@undp.org::ea2eea63-19d0-4ab2-bfbc-149783ab7850" providerId="AD" clId="Web-{D01FA8FD-71AB-3353-5A49-50CC68CCB6AA}" dt="2022-10-03T19:53:34.939" v="2" actId="1076"/>
        <pc:sldMkLst>
          <pc:docMk/>
          <pc:sldMk cId="2739660737" sldId="268"/>
        </pc:sldMkLst>
        <pc:picChg chg="mod">
          <ac:chgData name="Richard Jones" userId="S::richard.jones@undp.org::ea2eea63-19d0-4ab2-bfbc-149783ab7850" providerId="AD" clId="Web-{D01FA8FD-71AB-3353-5A49-50CC68CCB6AA}" dt="2022-10-03T19:53:34.939" v="2" actId="1076"/>
          <ac:picMkLst>
            <pc:docMk/>
            <pc:sldMk cId="2739660737" sldId="268"/>
            <ac:picMk id="6" creationId="{77256255-5E13-B44A-8FBE-B574F4BB3147}"/>
          </ac:picMkLst>
        </pc:picChg>
      </pc:sldChg>
    </pc:docChg>
  </pc:docChgLst>
  <pc:docChgLst>
    <pc:chgData name="Nthanda Manduwi" userId="68292817-a987-48e8-863a-61937d542322" providerId="ADAL" clId="{783D16AA-A0F6-9649-B0B1-ED9B0904BDC6}"/>
    <pc:docChg chg="modMainMaster">
      <pc:chgData name="Nthanda Manduwi" userId="68292817-a987-48e8-863a-61937d542322" providerId="ADAL" clId="{783D16AA-A0F6-9649-B0B1-ED9B0904BDC6}" dt="2022-09-08T15:00:40.630" v="1" actId="208"/>
      <pc:docMkLst>
        <pc:docMk/>
      </pc:docMkLst>
      <pc:sldMasterChg chg="modSldLayout">
        <pc:chgData name="Nthanda Manduwi" userId="68292817-a987-48e8-863a-61937d542322" providerId="ADAL" clId="{783D16AA-A0F6-9649-B0B1-ED9B0904BDC6}" dt="2022-09-08T15:00:40.630" v="1" actId="208"/>
        <pc:sldMasterMkLst>
          <pc:docMk/>
          <pc:sldMasterMk cId="4154724525" sldId="2147483648"/>
        </pc:sldMasterMkLst>
        <pc:sldLayoutChg chg="modSp mod">
          <pc:chgData name="Nthanda Manduwi" userId="68292817-a987-48e8-863a-61937d542322" providerId="ADAL" clId="{783D16AA-A0F6-9649-B0B1-ED9B0904BDC6}" dt="2022-09-08T15:00:29.181" v="0" actId="208"/>
          <pc:sldLayoutMkLst>
            <pc:docMk/>
            <pc:sldMasterMk cId="4154724525" sldId="2147483648"/>
            <pc:sldLayoutMk cId="1616578362" sldId="2147483661"/>
          </pc:sldLayoutMkLst>
          <pc:cxnChg chg="mod">
            <ac:chgData name="Nthanda Manduwi" userId="68292817-a987-48e8-863a-61937d542322" providerId="ADAL" clId="{783D16AA-A0F6-9649-B0B1-ED9B0904BDC6}" dt="2022-09-08T15:00:29.181" v="0" actId="208"/>
            <ac:cxnSpMkLst>
              <pc:docMk/>
              <pc:sldMasterMk cId="4154724525" sldId="2147483648"/>
              <pc:sldLayoutMk cId="1616578362" sldId="2147483661"/>
              <ac:cxnSpMk id="23" creationId="{08C12748-6D43-107A-AFC5-86ABB08791C7}"/>
            </ac:cxnSpMkLst>
          </pc:cxnChg>
        </pc:sldLayoutChg>
        <pc:sldLayoutChg chg="modSp mod">
          <pc:chgData name="Nthanda Manduwi" userId="68292817-a987-48e8-863a-61937d542322" providerId="ADAL" clId="{783D16AA-A0F6-9649-B0B1-ED9B0904BDC6}" dt="2022-09-08T15:00:40.630" v="1" actId="208"/>
          <pc:sldLayoutMkLst>
            <pc:docMk/>
            <pc:sldMasterMk cId="4154724525" sldId="2147483648"/>
            <pc:sldLayoutMk cId="612491478" sldId="2147483667"/>
          </pc:sldLayoutMkLst>
          <pc:cxnChg chg="mod">
            <ac:chgData name="Nthanda Manduwi" userId="68292817-a987-48e8-863a-61937d542322" providerId="ADAL" clId="{783D16AA-A0F6-9649-B0B1-ED9B0904BDC6}" dt="2022-09-08T15:00:40.630" v="1" actId="208"/>
            <ac:cxnSpMkLst>
              <pc:docMk/>
              <pc:sldMasterMk cId="4154724525" sldId="2147483648"/>
              <pc:sldLayoutMk cId="612491478" sldId="2147483667"/>
              <ac:cxnSpMk id="23" creationId="{08C12748-6D43-107A-AFC5-86ABB08791C7}"/>
            </ac:cxnSpMkLst>
          </pc:cxnChg>
        </pc:sldLayoutChg>
      </pc:sldMasterChg>
    </pc:docChg>
  </pc:docChgLst>
  <pc:docChgLst>
    <pc:chgData name="Richard Jones" userId="ea2eea63-19d0-4ab2-bfbc-149783ab7850" providerId="ADAL" clId="{B9E8E679-C1A6-49AC-A421-AEA74FC861FD}"/>
    <pc:docChg chg="undo custSel modSld sldOrd modMainMaster">
      <pc:chgData name="Richard Jones" userId="ea2eea63-19d0-4ab2-bfbc-149783ab7850" providerId="ADAL" clId="{B9E8E679-C1A6-49AC-A421-AEA74FC861FD}" dt="2022-10-03T19:57:57.971" v="33" actId="20577"/>
      <pc:docMkLst>
        <pc:docMk/>
      </pc:docMkLst>
      <pc:sldChg chg="delSp mod">
        <pc:chgData name="Richard Jones" userId="ea2eea63-19d0-4ab2-bfbc-149783ab7850" providerId="ADAL" clId="{B9E8E679-C1A6-49AC-A421-AEA74FC861FD}" dt="2022-10-03T19:57:39.711" v="28" actId="478"/>
        <pc:sldMkLst>
          <pc:docMk/>
          <pc:sldMk cId="3232802368" sldId="261"/>
        </pc:sldMkLst>
        <pc:picChg chg="del">
          <ac:chgData name="Richard Jones" userId="ea2eea63-19d0-4ab2-bfbc-149783ab7850" providerId="ADAL" clId="{B9E8E679-C1A6-49AC-A421-AEA74FC861FD}" dt="2022-10-03T19:57:39.711" v="28" actId="478"/>
          <ac:picMkLst>
            <pc:docMk/>
            <pc:sldMk cId="3232802368" sldId="261"/>
            <ac:picMk id="13" creationId="{A1070D45-61A3-A155-BE76-C056DA933FFB}"/>
          </ac:picMkLst>
        </pc:picChg>
        <pc:picChg chg="del">
          <ac:chgData name="Richard Jones" userId="ea2eea63-19d0-4ab2-bfbc-149783ab7850" providerId="ADAL" clId="{B9E8E679-C1A6-49AC-A421-AEA74FC861FD}" dt="2022-10-03T19:57:38.484" v="27" actId="478"/>
          <ac:picMkLst>
            <pc:docMk/>
            <pc:sldMk cId="3232802368" sldId="261"/>
            <ac:picMk id="15" creationId="{D48223C9-9EBD-43E9-B1B3-EAE5DE19A5AD}"/>
          </ac:picMkLst>
        </pc:picChg>
      </pc:sldChg>
      <pc:sldChg chg="delSp modSp mod">
        <pc:chgData name="Richard Jones" userId="ea2eea63-19d0-4ab2-bfbc-149783ab7850" providerId="ADAL" clId="{B9E8E679-C1A6-49AC-A421-AEA74FC861FD}" dt="2022-10-03T19:57:20.305" v="22" actId="478"/>
        <pc:sldMkLst>
          <pc:docMk/>
          <pc:sldMk cId="1809412073" sldId="265"/>
        </pc:sldMkLst>
        <pc:picChg chg="del mod">
          <ac:chgData name="Richard Jones" userId="ea2eea63-19d0-4ab2-bfbc-149783ab7850" providerId="ADAL" clId="{B9E8E679-C1A6-49AC-A421-AEA74FC861FD}" dt="2022-10-03T19:57:18.829" v="21" actId="478"/>
          <ac:picMkLst>
            <pc:docMk/>
            <pc:sldMk cId="1809412073" sldId="265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0.305" v="22" actId="478"/>
          <ac:picMkLst>
            <pc:docMk/>
            <pc:sldMk cId="1809412073" sldId="265"/>
            <ac:picMk id="9" creationId="{4FBE63E7-2707-3A4F-9CC3-5C1EE106C3B4}"/>
          </ac:picMkLst>
        </pc:picChg>
      </pc:sldChg>
      <pc:sldChg chg="addSp delSp mod">
        <pc:chgData name="Richard Jones" userId="ea2eea63-19d0-4ab2-bfbc-149783ab7850" providerId="ADAL" clId="{B9E8E679-C1A6-49AC-A421-AEA74FC861FD}" dt="2022-10-03T19:57:29.260" v="26" actId="478"/>
        <pc:sldMkLst>
          <pc:docMk/>
          <pc:sldMk cId="2739660737" sldId="268"/>
        </pc:sldMkLst>
        <pc:spChg chg="add del">
          <ac:chgData name="Richard Jones" userId="ea2eea63-19d0-4ab2-bfbc-149783ab7850" providerId="ADAL" clId="{B9E8E679-C1A6-49AC-A421-AEA74FC861FD}" dt="2022-10-03T19:57:26.613" v="24" actId="478"/>
          <ac:spMkLst>
            <pc:docMk/>
            <pc:sldMk cId="2739660737" sldId="268"/>
            <ac:spMk id="8" creationId="{166F4CA8-37D3-BB48-9884-74BCC14EEE4D}"/>
          </ac:spMkLst>
        </pc:spChg>
        <pc:picChg chg="del">
          <ac:chgData name="Richard Jones" userId="ea2eea63-19d0-4ab2-bfbc-149783ab7850" providerId="ADAL" clId="{B9E8E679-C1A6-49AC-A421-AEA74FC861FD}" dt="2022-10-03T19:57:27.997" v="25" actId="478"/>
          <ac:picMkLst>
            <pc:docMk/>
            <pc:sldMk cId="2739660737" sldId="268"/>
            <ac:picMk id="6" creationId="{77256255-5E13-B44A-8FBE-B574F4BB3147}"/>
          </ac:picMkLst>
        </pc:picChg>
        <pc:picChg chg="del">
          <ac:chgData name="Richard Jones" userId="ea2eea63-19d0-4ab2-bfbc-149783ab7850" providerId="ADAL" clId="{B9E8E679-C1A6-49AC-A421-AEA74FC861FD}" dt="2022-10-03T19:57:29.260" v="26" actId="478"/>
          <ac:picMkLst>
            <pc:docMk/>
            <pc:sldMk cId="2739660737" sldId="268"/>
            <ac:picMk id="9" creationId="{4FBE63E7-2707-3A4F-9CC3-5C1EE106C3B4}"/>
          </ac:picMkLst>
        </pc:picChg>
      </pc:sldChg>
      <pc:sldChg chg="modSp mod">
        <pc:chgData name="Richard Jones" userId="ea2eea63-19d0-4ab2-bfbc-149783ab7850" providerId="ADAL" clId="{B9E8E679-C1A6-49AC-A421-AEA74FC861FD}" dt="2022-10-03T19:57:57.971" v="33" actId="20577"/>
        <pc:sldMkLst>
          <pc:docMk/>
          <pc:sldMk cId="1445906211" sldId="269"/>
        </pc:sldMkLst>
        <pc:spChg chg="mod">
          <ac:chgData name="Richard Jones" userId="ea2eea63-19d0-4ab2-bfbc-149783ab7850" providerId="ADAL" clId="{B9E8E679-C1A6-49AC-A421-AEA74FC861FD}" dt="2022-10-03T19:57:57.971" v="33" actId="20577"/>
          <ac:spMkLst>
            <pc:docMk/>
            <pc:sldMk cId="1445906211" sldId="269"/>
            <ac:spMk id="5" creationId="{8A22EF68-1E92-E879-5D13-B3BC570265EA}"/>
          </ac:spMkLst>
        </pc:spChg>
      </pc:sldChg>
      <pc:sldChg chg="modSp mod ord">
        <pc:chgData name="Richard Jones" userId="ea2eea63-19d0-4ab2-bfbc-149783ab7850" providerId="ADAL" clId="{B9E8E679-C1A6-49AC-A421-AEA74FC861FD}" dt="2022-10-03T19:57:54.603" v="31" actId="20577"/>
        <pc:sldMkLst>
          <pc:docMk/>
          <pc:sldMk cId="619667067" sldId="270"/>
        </pc:sldMkLst>
        <pc:spChg chg="mod">
          <ac:chgData name="Richard Jones" userId="ea2eea63-19d0-4ab2-bfbc-149783ab7850" providerId="ADAL" clId="{B9E8E679-C1A6-49AC-A421-AEA74FC861FD}" dt="2022-10-03T19:57:54.603" v="31" actId="20577"/>
          <ac:spMkLst>
            <pc:docMk/>
            <pc:sldMk cId="619667067" sldId="270"/>
            <ac:spMk id="5" creationId="{2B415B4D-02A1-FDF3-E58E-F7646D1C839E}"/>
          </ac:spMkLst>
        </pc:spChg>
      </pc:sldChg>
      <pc:sldMasterChg chg="delSp modSp mod modSldLayout">
        <pc:chgData name="Richard Jones" userId="ea2eea63-19d0-4ab2-bfbc-149783ab7850" providerId="ADAL" clId="{B9E8E679-C1A6-49AC-A421-AEA74FC861FD}" dt="2022-10-03T19:56:24.092" v="19" actId="1076"/>
        <pc:sldMasterMkLst>
          <pc:docMk/>
          <pc:sldMasterMk cId="4154724525" sldId="2147483648"/>
        </pc:sldMasterMkLst>
        <pc:picChg chg="del">
          <ac:chgData name="Richard Jones" userId="ea2eea63-19d0-4ab2-bfbc-149783ab7850" providerId="ADAL" clId="{B9E8E679-C1A6-49AC-A421-AEA74FC861FD}" dt="2022-10-03T19:55:29.701" v="7" actId="478"/>
          <ac:picMkLst>
            <pc:docMk/>
            <pc:sldMasterMk cId="4154724525" sldId="2147483648"/>
            <ac:picMk id="7" creationId="{CE394CBA-2848-40C8-BED7-0810754C9BAF}"/>
          </ac:picMkLst>
        </pc:picChg>
        <pc:picChg chg="mod">
          <ac:chgData name="Richard Jones" userId="ea2eea63-19d0-4ab2-bfbc-149783ab7850" providerId="ADAL" clId="{B9E8E679-C1A6-49AC-A421-AEA74FC861FD}" dt="2022-10-03T19:55:36.737" v="9" actId="1076"/>
          <ac:picMkLst>
            <pc:docMk/>
            <pc:sldMasterMk cId="4154724525" sldId="2147483648"/>
            <ac:picMk id="9" creationId="{F1939CBE-BB3F-365E-79FA-1205BFC4A572}"/>
          </ac:picMkLst>
        </pc:picChg>
        <pc:sldLayoutChg chg="delSp modSp mod">
          <pc:chgData name="Richard Jones" userId="ea2eea63-19d0-4ab2-bfbc-149783ab7850" providerId="ADAL" clId="{B9E8E679-C1A6-49AC-A421-AEA74FC861FD}" dt="2022-10-03T19:55:48.681" v="12" actId="1076"/>
          <pc:sldLayoutMkLst>
            <pc:docMk/>
            <pc:sldMasterMk cId="4154724525" sldId="2147483648"/>
            <pc:sldLayoutMk cId="3828844167" sldId="2147483649"/>
          </pc:sldLayoutMkLst>
          <pc:picChg chg="mod">
            <ac:chgData name="Richard Jones" userId="ea2eea63-19d0-4ab2-bfbc-149783ab7850" providerId="ADAL" clId="{B9E8E679-C1A6-49AC-A421-AEA74FC861FD}" dt="2022-10-03T19:55:48.681" v="12" actId="1076"/>
            <ac:picMkLst>
              <pc:docMk/>
              <pc:sldMasterMk cId="4154724525" sldId="2147483648"/>
              <pc:sldLayoutMk cId="3828844167" sldId="2147483649"/>
              <ac:picMk id="3" creationId="{ADDE9BC1-1E52-1045-B142-E6A7783C46F3}"/>
            </ac:picMkLst>
          </pc:picChg>
          <pc:picChg chg="del mod">
            <ac:chgData name="Richard Jones" userId="ea2eea63-19d0-4ab2-bfbc-149783ab7850" providerId="ADAL" clId="{B9E8E679-C1A6-49AC-A421-AEA74FC861FD}" dt="2022-10-03T19:55:43.121" v="11" actId="478"/>
            <ac:picMkLst>
              <pc:docMk/>
              <pc:sldMasterMk cId="4154724525" sldId="2147483648"/>
              <pc:sldLayoutMk cId="3828844167" sldId="2147483649"/>
              <ac:picMk id="16" creationId="{EDC681CC-EB36-7506-5B70-412A1199A075}"/>
            </ac:picMkLst>
          </pc:picChg>
          <pc:picChg chg="del mod">
            <ac:chgData name="Richard Jones" userId="ea2eea63-19d0-4ab2-bfbc-149783ab7850" providerId="ADAL" clId="{B9E8E679-C1A6-49AC-A421-AEA74FC861FD}" dt="2022-10-03T19:55:41.414" v="10" actId="478"/>
            <ac:picMkLst>
              <pc:docMk/>
              <pc:sldMasterMk cId="4154724525" sldId="2147483648"/>
              <pc:sldLayoutMk cId="3828844167" sldId="2147483649"/>
              <ac:picMk id="17" creationId="{79B6C582-0089-4C17-965B-6E63DC09976C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24.092" v="19" actId="1076"/>
          <pc:sldLayoutMkLst>
            <pc:docMk/>
            <pc:sldMasterMk cId="4154724525" sldId="2147483648"/>
            <pc:sldLayoutMk cId="3933929437" sldId="2147483659"/>
          </pc:sldLayoutMkLst>
          <pc:picChg chg="del">
            <ac:chgData name="Richard Jones" userId="ea2eea63-19d0-4ab2-bfbc-149783ab7850" providerId="ADAL" clId="{B9E8E679-C1A6-49AC-A421-AEA74FC861FD}" dt="2022-10-03T19:56:20.495" v="18" actId="478"/>
            <ac:picMkLst>
              <pc:docMk/>
              <pc:sldMasterMk cId="4154724525" sldId="2147483648"/>
              <pc:sldLayoutMk cId="3933929437" sldId="2147483659"/>
              <ac:picMk id="7" creationId="{F3BD3716-CC4A-B947-9F3F-BDCDB431140E}"/>
            </ac:picMkLst>
          </pc:picChg>
          <pc:picChg chg="mod">
            <ac:chgData name="Richard Jones" userId="ea2eea63-19d0-4ab2-bfbc-149783ab7850" providerId="ADAL" clId="{B9E8E679-C1A6-49AC-A421-AEA74FC861FD}" dt="2022-10-03T19:56:24.092" v="19" actId="1076"/>
            <ac:picMkLst>
              <pc:docMk/>
              <pc:sldMasterMk cId="4154724525" sldId="2147483648"/>
              <pc:sldLayoutMk cId="3933929437" sldId="2147483659"/>
              <ac:picMk id="12" creationId="{68770396-4911-2E9E-FF92-4E272C639CAD}"/>
            </ac:picMkLst>
          </pc:picChg>
        </pc:sldLayoutChg>
        <pc:sldLayoutChg chg="delSp modSp mod">
          <pc:chgData name="Richard Jones" userId="ea2eea63-19d0-4ab2-bfbc-149783ab7850" providerId="ADAL" clId="{B9E8E679-C1A6-49AC-A421-AEA74FC861FD}" dt="2022-10-03T19:56:03.952" v="16" actId="1076"/>
          <pc:sldLayoutMkLst>
            <pc:docMk/>
            <pc:sldMasterMk cId="4154724525" sldId="2147483648"/>
            <pc:sldLayoutMk cId="3171379621" sldId="2147483665"/>
          </pc:sldLayoutMkLst>
          <pc:picChg chg="del mod">
            <ac:chgData name="Richard Jones" userId="ea2eea63-19d0-4ab2-bfbc-149783ab7850" providerId="ADAL" clId="{B9E8E679-C1A6-49AC-A421-AEA74FC861FD}" dt="2022-10-03T19:55:55.192" v="14" actId="478"/>
            <ac:picMkLst>
              <pc:docMk/>
              <pc:sldMasterMk cId="4154724525" sldId="2147483648"/>
              <pc:sldLayoutMk cId="3171379621" sldId="2147483665"/>
              <ac:picMk id="3" creationId="{78ED48BF-40A0-9090-B3B2-879FC2AFF663}"/>
            </ac:picMkLst>
          </pc:picChg>
          <pc:picChg chg="mod">
            <ac:chgData name="Richard Jones" userId="ea2eea63-19d0-4ab2-bfbc-149783ab7850" providerId="ADAL" clId="{B9E8E679-C1A6-49AC-A421-AEA74FC861FD}" dt="2022-10-03T19:56:03.952" v="16" actId="1076"/>
            <ac:picMkLst>
              <pc:docMk/>
              <pc:sldMasterMk cId="4154724525" sldId="2147483648"/>
              <pc:sldLayoutMk cId="3171379621" sldId="2147483665"/>
              <ac:picMk id="11" creationId="{AFBE9CB2-577B-C044-403A-463732C826FD}"/>
            </ac:picMkLst>
          </pc:picChg>
          <pc:picChg chg="del mod">
            <ac:chgData name="Richard Jones" userId="ea2eea63-19d0-4ab2-bfbc-149783ab7850" providerId="ADAL" clId="{B9E8E679-C1A6-49AC-A421-AEA74FC861FD}" dt="2022-10-03T19:55:54.157" v="13" actId="478"/>
            <ac:picMkLst>
              <pc:docMk/>
              <pc:sldMasterMk cId="4154724525" sldId="2147483648"/>
              <pc:sldLayoutMk cId="3171379621" sldId="2147483665"/>
              <ac:picMk id="16" creationId="{EDC681CC-EB36-7506-5B70-412A1199A07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062CB-483F-9941-BEE0-3D154EB5ED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=""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=""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=""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=""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=""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=""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=""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=""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=""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=""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=""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=""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=""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=""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=""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=""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1B2AE97-4674-0A64-EF7A-22155FA8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10/24/22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5D6AFE5-375E-A150-AEC8-0A10EDCD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B415B4D-02A1-FDF3-E58E-F7646D1C839E}"/>
              </a:ext>
            </a:extLst>
          </p:cNvPr>
          <p:cNvSpPr txBox="1">
            <a:spLocks/>
          </p:cNvSpPr>
          <p:nvPr/>
        </p:nvSpPr>
        <p:spPr>
          <a:xfrm>
            <a:off x="457200" y="2476501"/>
            <a:ext cx="11404600" cy="1104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 smtClean="0">
                <a:solidFill>
                  <a:schemeClr val="accent1"/>
                </a:solidFill>
                <a:latin typeface="Footlight MT Light" charset="0"/>
                <a:ea typeface="Footlight MT Light" charset="0"/>
                <a:cs typeface="Footlight MT Light" charset="0"/>
              </a:rPr>
              <a:t>Evaluating </a:t>
            </a:r>
            <a:r>
              <a:rPr lang="en-US" sz="5000" b="1" dirty="0">
                <a:solidFill>
                  <a:schemeClr val="accent1"/>
                </a:solidFill>
                <a:latin typeface="Footlight MT Light" charset="0"/>
                <a:ea typeface="Footlight MT Light" charset="0"/>
                <a:cs typeface="Footlight MT Light" charset="0"/>
              </a:rPr>
              <a:t>the </a:t>
            </a:r>
            <a:r>
              <a:rPr lang="en-US" sz="5000" b="1" dirty="0" smtClean="0">
                <a:solidFill>
                  <a:schemeClr val="accent1"/>
                </a:solidFill>
                <a:latin typeface="Footlight MT Light" charset="0"/>
                <a:ea typeface="Footlight MT Light" charset="0"/>
                <a:cs typeface="Footlight MT Light" charset="0"/>
              </a:rPr>
              <a:t>SDGs: Insights from Nigeria</a:t>
            </a:r>
            <a:endParaRPr lang="en-US" sz="5000" b="1" dirty="0">
              <a:solidFill>
                <a:schemeClr val="accent1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5F75FE5C-0583-5B53-4FE5-77DA2E6DC081}"/>
              </a:ext>
            </a:extLst>
          </p:cNvPr>
          <p:cNvSpPr txBox="1">
            <a:spLocks/>
          </p:cNvSpPr>
          <p:nvPr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Bala Yusuf Yunusa, PhD</a:t>
            </a:r>
            <a:endParaRPr lang="en-US" sz="3200" b="1" dirty="0">
              <a:solidFill>
                <a:srgbClr val="002060"/>
              </a:solidFill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6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62E956-26EB-46A4-88A2-1267F8E5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9" y="1"/>
            <a:ext cx="8966201" cy="7747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Footlight MT Light" charset="0"/>
                <a:ea typeface="Footlight MT Light" charset="0"/>
                <a:cs typeface="Footlight MT Light" charset="0"/>
              </a:rPr>
              <a:t>Background</a:t>
            </a:r>
            <a:endParaRPr lang="en-GB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15" y="1003300"/>
            <a:ext cx="119015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charset="2"/>
              <a:buChar char="q"/>
            </a:pPr>
            <a:r>
              <a:rPr lang="en-US" sz="3000" dirty="0" smtClean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Nigeria’s commitment to 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the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the 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2030 Agenda and the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SDGs</a:t>
            </a:r>
            <a:r>
              <a:rPr lang="is-I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US" sz="34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 Nigeria 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has successfully presented its 1</a:t>
            </a:r>
            <a:r>
              <a:rPr lang="en-US" sz="3400" baseline="30000" dirty="0">
                <a:latin typeface="Footlight MT Light" charset="0"/>
                <a:ea typeface="Footlight MT Light" charset="0"/>
                <a:cs typeface="Footlight MT Light" charset="0"/>
              </a:rPr>
              <a:t>st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 VNR (2017) and 2</a:t>
            </a:r>
            <a:r>
              <a:rPr lang="en-US" sz="3400" baseline="30000" dirty="0">
                <a:latin typeface="Footlight MT Light" charset="0"/>
                <a:ea typeface="Footlight MT Light" charset="0"/>
                <a:cs typeface="Footlight MT Light" charset="0"/>
              </a:rPr>
              <a:t>nd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 VNR (2020) to the HLPF</a:t>
            </a:r>
            <a:r>
              <a:rPr lang="is-IS" sz="3400" dirty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US" sz="34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Successfully completed Independent 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Evaluation of priority SDGs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- 3 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&amp; 4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as tools for 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evidence based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policy advocacy 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for the acceleration of SDGs in the Decade of Actions</a:t>
            </a:r>
            <a:r>
              <a:rPr lang="is-IS" sz="3400" dirty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US" sz="34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Established a Multi-Stakeholders Technical Working Group on SDGs Evaluation (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TWG-SDGs-Evaluation) </a:t>
            </a: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to drive the process and Capacity Building Workshop organized in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2019</a:t>
            </a:r>
            <a:r>
              <a:rPr lang="is-I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US" sz="34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3400" dirty="0">
                <a:latin typeface="Footlight MT Light" charset="0"/>
                <a:ea typeface="Footlight MT Light" charset="0"/>
                <a:cs typeface="Footlight MT Light" charset="0"/>
              </a:rPr>
              <a:t>Technical and Financial Support from UNICEF </a:t>
            </a:r>
            <a:r>
              <a:rPr lang="en-US" sz="3400" dirty="0" smtClean="0">
                <a:latin typeface="Footlight MT Light" charset="0"/>
                <a:ea typeface="Footlight MT Light" charset="0"/>
                <a:cs typeface="Footlight MT Light" charset="0"/>
              </a:rPr>
              <a:t>Nigeria</a:t>
            </a:r>
            <a:endParaRPr lang="en-US" sz="34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0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08C396-E291-400D-B567-C7B3D24AB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90500"/>
            <a:ext cx="4927600" cy="640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BA4E45-4E2D-4391-9CAC-1B470CDB8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190500"/>
            <a:ext cx="50291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1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62E956-26EB-46A4-88A2-1267F8E5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15" y="240307"/>
            <a:ext cx="10515600" cy="762993"/>
          </a:xfrm>
        </p:spPr>
        <p:txBody>
          <a:bodyPr/>
          <a:lstStyle/>
          <a:p>
            <a:pPr algn="ctr"/>
            <a:r>
              <a:rPr lang="en-GB" dirty="0" smtClean="0">
                <a:latin typeface="Footlight MT Light" charset="0"/>
                <a:ea typeface="Footlight MT Light" charset="0"/>
                <a:cs typeface="Footlight MT Light" charset="0"/>
              </a:rPr>
              <a:t>Purpose </a:t>
            </a:r>
            <a:r>
              <a:rPr lang="en-GB" dirty="0">
                <a:latin typeface="Footlight MT Light" charset="0"/>
                <a:ea typeface="Footlight MT Light" charset="0"/>
                <a:cs typeface="Footlight MT Light" charset="0"/>
              </a:rPr>
              <a:t>and </a:t>
            </a:r>
            <a:r>
              <a:rPr lang="en-GB" dirty="0" smtClean="0">
                <a:latin typeface="Footlight MT Light" charset="0"/>
                <a:ea typeface="Footlight MT Light" charset="0"/>
                <a:cs typeface="Footlight MT Light" charset="0"/>
              </a:rPr>
              <a:t>Methodological Approach</a:t>
            </a:r>
            <a:endParaRPr lang="en-GB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15" y="1003300"/>
            <a:ext cx="117364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Footlight MT Light" charset="0"/>
                <a:ea typeface="Footlight MT Light" charset="0"/>
                <a:cs typeface="Footlight MT Light" charset="0"/>
              </a:rPr>
              <a:t>Purpose</a:t>
            </a:r>
            <a:r>
              <a:rPr lang="en-US" sz="3200" b="1" dirty="0">
                <a:latin typeface="Footlight MT Light" charset="0"/>
                <a:ea typeface="Footlight MT Light" charset="0"/>
                <a:cs typeface="Footlight MT Light" charset="0"/>
              </a:rPr>
              <a:t>:</a:t>
            </a:r>
            <a:r>
              <a:rPr lang="en-US" sz="2400" b="1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sz="2800" b="1" dirty="0">
                <a:latin typeface="Footlight MT Light" charset="0"/>
                <a:ea typeface="Footlight MT Light" charset="0"/>
                <a:cs typeface="Footlight MT Light" charset="0"/>
              </a:rPr>
              <a:t>Learning; Accountability and Evidence-based Reporting </a:t>
            </a:r>
            <a:endParaRPr lang="en-US" sz="2800" b="1" dirty="0" smtClean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/>
            <a:endParaRPr lang="en-US" sz="2400" dirty="0" smtClean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/>
            <a:r>
              <a:rPr lang="en-US" sz="3200" b="1" dirty="0" smtClean="0">
                <a:latin typeface="Footlight MT Light" charset="0"/>
                <a:ea typeface="Footlight MT Light" charset="0"/>
                <a:cs typeface="Footlight MT Light" charset="0"/>
              </a:rPr>
              <a:t>Methodology:</a:t>
            </a:r>
          </a:p>
          <a:p>
            <a:pPr algn="just">
              <a:buFont typeface="Wingdings" charset="2"/>
              <a:buChar char="q"/>
            </a:pP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Policy </a:t>
            </a: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Analysis and </a:t>
            </a: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Multivariate </a:t>
            </a: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Data Analysis of Health Sector and Health Facilities </a:t>
            </a: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Assessment; AND Education </a:t>
            </a: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Sector and Learning Assessment of Students Competencies in Literacy and Numeracy</a:t>
            </a:r>
          </a:p>
          <a:p>
            <a:pPr algn="just">
              <a:buFont typeface="Wingdings" charset="2"/>
              <a:buChar char="q"/>
            </a:pP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 Comparative </a:t>
            </a: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Analysis of three groups of states on </a:t>
            </a: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SDG-3: </a:t>
            </a:r>
            <a:r>
              <a:rPr lang="en-US" sz="2900" b="1" dirty="0">
                <a:latin typeface="Footlight MT Light" charset="0"/>
                <a:ea typeface="Footlight MT Light" charset="0"/>
                <a:cs typeface="Footlight MT Light" charset="0"/>
              </a:rPr>
              <a:t>High-Performing </a:t>
            </a:r>
            <a:r>
              <a:rPr lang="en-US" sz="2900" b="1" dirty="0" smtClean="0">
                <a:latin typeface="Footlight MT Light" charset="0"/>
                <a:ea typeface="Footlight MT Light" charset="0"/>
                <a:cs typeface="Footlight MT Light" charset="0"/>
              </a:rPr>
              <a:t>States</a:t>
            </a: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; </a:t>
            </a:r>
            <a:r>
              <a:rPr lang="en-US" sz="2900" b="1" dirty="0" smtClean="0">
                <a:latin typeface="Footlight MT Light" charset="0"/>
                <a:ea typeface="Footlight MT Light" charset="0"/>
                <a:cs typeface="Footlight MT Light" charset="0"/>
              </a:rPr>
              <a:t>Transitioning States</a:t>
            </a: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; and </a:t>
            </a:r>
            <a:r>
              <a:rPr lang="en-US" sz="2900" b="1" dirty="0" smtClean="0">
                <a:latin typeface="Footlight MT Light" charset="0"/>
                <a:ea typeface="Footlight MT Light" charset="0"/>
                <a:cs typeface="Footlight MT Light" charset="0"/>
              </a:rPr>
              <a:t>Low-Performing States</a:t>
            </a:r>
            <a:r>
              <a:rPr lang="is-I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US" sz="29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Comparative Analysis of three groups of </a:t>
            </a: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States on SDG-4:</a:t>
            </a:r>
            <a:r>
              <a:rPr lang="en-US" sz="2900" b="1" dirty="0">
                <a:latin typeface="Footlight MT Light" charset="0"/>
                <a:ea typeface="Footlight MT Light" charset="0"/>
                <a:cs typeface="Footlight MT Light" charset="0"/>
              </a:rPr>
              <a:t> High-Performing States</a:t>
            </a: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; </a:t>
            </a:r>
            <a:r>
              <a:rPr lang="en-US" sz="2900" b="1" dirty="0">
                <a:latin typeface="Footlight MT Light" charset="0"/>
                <a:ea typeface="Footlight MT Light" charset="0"/>
                <a:cs typeface="Footlight MT Light" charset="0"/>
              </a:rPr>
              <a:t>Transitioning States</a:t>
            </a: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; and </a:t>
            </a:r>
            <a:r>
              <a:rPr lang="en-US" sz="2900" b="1" dirty="0">
                <a:latin typeface="Footlight MT Light" charset="0"/>
                <a:ea typeface="Footlight MT Light" charset="0"/>
                <a:cs typeface="Footlight MT Light" charset="0"/>
              </a:rPr>
              <a:t>Low-Performing States</a:t>
            </a:r>
            <a:r>
              <a:rPr lang="is-IS" sz="2900" dirty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US" sz="29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Solid Evidence of What is working, for Whom, Why, under what conditions;</a:t>
            </a:r>
          </a:p>
          <a:p>
            <a:pPr algn="just">
              <a:buFont typeface="Wingdings" charset="2"/>
              <a:buChar char="q"/>
            </a:pPr>
            <a:r>
              <a:rPr lang="en-US" sz="2900" dirty="0">
                <a:latin typeface="Footlight MT Light" charset="0"/>
                <a:ea typeface="Footlight MT Light" charset="0"/>
                <a:cs typeface="Footlight MT Light" charset="0"/>
              </a:rPr>
              <a:t>Strategic Policy </a:t>
            </a:r>
            <a:r>
              <a:rPr lang="en-US" sz="2900" dirty="0" smtClean="0">
                <a:latin typeface="Footlight MT Light" charset="0"/>
                <a:ea typeface="Footlight MT Light" charset="0"/>
                <a:cs typeface="Footlight MT Light" charset="0"/>
              </a:rPr>
              <a:t>Recommendations</a:t>
            </a:r>
            <a:endParaRPr lang="en-US" sz="29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6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9E0E19-7DCB-464F-A79B-43C463B0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82" y="280132"/>
            <a:ext cx="10827131" cy="77042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Footlight MT Light" charset="0"/>
                <a:ea typeface="Footlight MT Light" charset="0"/>
                <a:cs typeface="Footlight MT Light" charset="0"/>
              </a:rPr>
              <a:t>Country-led Evaluation in Nigeria – Evaluation Framework</a:t>
            </a:r>
          </a:p>
        </p:txBody>
      </p:sp>
      <p:pic>
        <p:nvPicPr>
          <p:cNvPr id="5" name="Content Placeholder 4" descr="A screenshot of a logo&#10;&#10;Description automatically generated with low confidence">
            <a:extLst>
              <a:ext uri="{FF2B5EF4-FFF2-40B4-BE49-F238E27FC236}">
                <a16:creationId xmlns="" xmlns:a16="http://schemas.microsoft.com/office/drawing/2014/main" id="{5C1015F3-9D46-D344-92E2-E0B837160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401" y="1956098"/>
            <a:ext cx="7617170" cy="4563768"/>
          </a:xfrm>
        </p:spPr>
      </p:pic>
      <p:sp>
        <p:nvSpPr>
          <p:cNvPr id="4" name="Hexagon 3">
            <a:extLst>
              <a:ext uri="{FF2B5EF4-FFF2-40B4-BE49-F238E27FC236}">
                <a16:creationId xmlns="" xmlns:a16="http://schemas.microsoft.com/office/drawing/2014/main" id="{31EF3785-9A96-B343-B2B2-5C12D1669A1F}"/>
              </a:ext>
            </a:extLst>
          </p:cNvPr>
          <p:cNvSpPr/>
          <p:nvPr/>
        </p:nvSpPr>
        <p:spPr>
          <a:xfrm rot="5400000">
            <a:off x="9124237" y="2445497"/>
            <a:ext cx="1255894" cy="1082667"/>
          </a:xfrm>
          <a:prstGeom prst="hexagon">
            <a:avLst/>
          </a:prstGeom>
          <a:noFill/>
          <a:ln w="406400">
            <a:solidFill>
              <a:srgbClr val="C90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12" b="1" dirty="0">
                <a:solidFill>
                  <a:srgbClr val="C90398"/>
                </a:solidFill>
              </a:rPr>
              <a:t>GENDER EQUALITY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8407EA4F-E871-074D-B752-70288CFCB233}"/>
              </a:ext>
            </a:extLst>
          </p:cNvPr>
          <p:cNvSpPr/>
          <p:nvPr/>
        </p:nvSpPr>
        <p:spPr>
          <a:xfrm rot="5400000">
            <a:off x="9124239" y="4324595"/>
            <a:ext cx="1255892" cy="1082666"/>
          </a:xfrm>
          <a:prstGeom prst="hexagon">
            <a:avLst/>
          </a:prstGeom>
          <a:noFill/>
          <a:ln w="406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21" b="1" dirty="0">
                <a:solidFill>
                  <a:schemeClr val="accent3">
                    <a:lumMod val="75000"/>
                  </a:schemeClr>
                </a:solidFill>
              </a:rPr>
              <a:t>HUMAN RIGHTS, EQUITY, UNIVERSALITY, LNOB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E4D90F-1D98-C240-98BC-6A8E6D278196}"/>
              </a:ext>
            </a:extLst>
          </p:cNvPr>
          <p:cNvSpPr txBox="1"/>
          <p:nvPr/>
        </p:nvSpPr>
        <p:spPr>
          <a:xfrm>
            <a:off x="8480770" y="1306459"/>
            <a:ext cx="2822230" cy="42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9" b="1" dirty="0">
                <a:solidFill>
                  <a:srgbClr val="0070C0"/>
                </a:solidFill>
              </a:rPr>
              <a:t>2 SDG Principles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45D041-816E-404D-B47F-0AFFFAC65161}"/>
              </a:ext>
            </a:extLst>
          </p:cNvPr>
          <p:cNvSpPr txBox="1"/>
          <p:nvPr/>
        </p:nvSpPr>
        <p:spPr>
          <a:xfrm>
            <a:off x="3285871" y="1288718"/>
            <a:ext cx="1757839" cy="42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9" b="1" dirty="0">
                <a:solidFill>
                  <a:srgbClr val="0070C0"/>
                </a:solidFill>
              </a:rPr>
              <a:t>OECD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198612-6042-5C4E-8166-70C325C900D7}"/>
              </a:ext>
            </a:extLst>
          </p:cNvPr>
          <p:cNvSpPr txBox="1"/>
          <p:nvPr/>
        </p:nvSpPr>
        <p:spPr>
          <a:xfrm>
            <a:off x="6197600" y="1288718"/>
            <a:ext cx="277062" cy="42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9" b="1" dirty="0">
                <a:solidFill>
                  <a:srgbClr val="0070C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9767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2EB8FC-04BA-43F4-B87D-776D687EA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4" y="124334"/>
            <a:ext cx="10200251" cy="884144"/>
          </a:xfrm>
        </p:spPr>
        <p:txBody>
          <a:bodyPr>
            <a:normAutofit/>
          </a:bodyPr>
          <a:lstStyle/>
          <a:p>
            <a:pPr algn="ctr"/>
            <a:r>
              <a:rPr lang="en-US" sz="3860" dirty="0">
                <a:latin typeface="Footlight MT Light" charset="0"/>
                <a:ea typeface="Footlight MT Light" charset="0"/>
                <a:cs typeface="Footlight MT Light" charset="0"/>
              </a:rPr>
              <a:t>Lessons Learned</a:t>
            </a:r>
            <a:r>
              <a:rPr lang="is-IS" sz="3860" dirty="0">
                <a:latin typeface="Footlight MT Light" charset="0"/>
                <a:ea typeface="Footlight MT Light" charset="0"/>
                <a:cs typeface="Footlight MT Light" charset="0"/>
              </a:rPr>
              <a:t>…?</a:t>
            </a:r>
            <a:endParaRPr lang="en-US" sz="386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ABB176-5C9F-419D-A4BC-718E5DEE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008478"/>
            <a:ext cx="11544300" cy="5620922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q"/>
            </a:pPr>
            <a:r>
              <a:rPr lang="en-US" sz="3800" dirty="0">
                <a:latin typeface="Footlight MT Light" charset="0"/>
                <a:ea typeface="Footlight MT Light" charset="0"/>
                <a:cs typeface="Footlight MT Light" charset="0"/>
              </a:rPr>
              <a:t>Political commitment – country-led evaluation is more of a political undertaking than a technocratic undertaking</a:t>
            </a:r>
            <a:r>
              <a:rPr lang="is-IS" sz="3800" dirty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</a:p>
          <a:p>
            <a:pPr algn="just">
              <a:buFont typeface="Wingdings" charset="2"/>
              <a:buChar char="q"/>
            </a:pPr>
            <a:r>
              <a:rPr lang="en-US" sz="3800" dirty="0">
                <a:latin typeface="Footlight MT Light" charset="0"/>
                <a:ea typeface="Footlight MT Light" charset="0"/>
                <a:cs typeface="Footlight MT Light" charset="0"/>
              </a:rPr>
              <a:t>The commitment strengthened Nigeria’s evidenced-based </a:t>
            </a:r>
            <a:r>
              <a:rPr lang="en-US" sz="3800" dirty="0" smtClean="0">
                <a:latin typeface="Footlight MT Light" charset="0"/>
                <a:ea typeface="Footlight MT Light" charset="0"/>
                <a:cs typeface="Footlight MT Light" charset="0"/>
              </a:rPr>
              <a:t>Voluntary National Review in 2020</a:t>
            </a:r>
            <a:r>
              <a:rPr lang="is-IS" sz="3800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is-IS" sz="38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is-IS" sz="3800" dirty="0">
                <a:latin typeface="Footlight MT Light" charset="0"/>
                <a:ea typeface="Footlight MT Light" charset="0"/>
                <a:cs typeface="Footlight MT Light" charset="0"/>
              </a:rPr>
              <a:t> Capacity building should be integral part of the country-led evalaution process</a:t>
            </a:r>
            <a:r>
              <a:rPr lang="is-IS" sz="3800" dirty="0" smtClean="0">
                <a:latin typeface="Footlight MT Light" charset="0"/>
                <a:ea typeface="Footlight MT Light" charset="0"/>
                <a:cs typeface="Footlight MT Light" charset="0"/>
              </a:rPr>
              <a:t>... </a:t>
            </a:r>
            <a:endParaRPr lang="is-IS" sz="3800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is-IS" sz="3800" dirty="0">
                <a:latin typeface="Footlight MT Light" charset="0"/>
                <a:ea typeface="Footlight MT Light" charset="0"/>
                <a:cs typeface="Footlight MT Light" charset="0"/>
              </a:rPr>
              <a:t>Technical and Financial support of development partners are crucial to the succesful conduct of country-led evaluations</a:t>
            </a:r>
            <a:r>
              <a:rPr lang="is-IS" sz="3800" dirty="0" smtClean="0">
                <a:latin typeface="Footlight MT Light" charset="0"/>
                <a:ea typeface="Footlight MT Light" charset="0"/>
                <a:cs typeface="Footlight MT Light" charset="0"/>
              </a:rPr>
              <a:t>...</a:t>
            </a:r>
            <a:endParaRPr lang="en-US" sz="3800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199042"/>
            <a:ext cx="7886700" cy="67674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529" dirty="0"/>
              <a:t/>
            </a:r>
            <a:br>
              <a:rPr lang="en-GB" sz="3529" dirty="0"/>
            </a:br>
            <a:r>
              <a:rPr lang="en-GB" sz="3529" dirty="0"/>
              <a:t>	</a:t>
            </a:r>
            <a:r>
              <a:rPr lang="en-GB" sz="4900" dirty="0" smtClean="0">
                <a:latin typeface="Footlight MT Light" charset="0"/>
              </a:rPr>
              <a:t>C</a:t>
            </a:r>
            <a:r>
              <a:rPr lang="en-GB" sz="4900" dirty="0" smtClean="0">
                <a:latin typeface="Footlight MT Light" charset="0"/>
                <a:ea typeface="Footlight MT Light" charset="0"/>
                <a:cs typeface="Footlight MT Light" charset="0"/>
              </a:rPr>
              <a:t>onclusions</a:t>
            </a:r>
            <a:r>
              <a:rPr lang="en-GB" sz="3529" dirty="0">
                <a:latin typeface="Footlight MT Light" charset="0"/>
                <a:ea typeface="Footlight MT Light" charset="0"/>
                <a:cs typeface="Footlight MT Light" charset="0"/>
              </a:rPr>
              <a:t/>
            </a:r>
            <a:br>
              <a:rPr lang="en-GB" sz="3529" dirty="0">
                <a:latin typeface="Footlight MT Light" charset="0"/>
                <a:ea typeface="Footlight MT Light" charset="0"/>
                <a:cs typeface="Footlight MT Light" charset="0"/>
              </a:rPr>
            </a:br>
            <a:endParaRPr lang="en-GB" sz="3529" dirty="0">
              <a:latin typeface="Footlight MT Light" charset="0"/>
              <a:ea typeface="Footlight MT Light" charset="0"/>
              <a:cs typeface="Footlight MT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8400"/>
            <a:ext cx="11684000" cy="5460999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2"/>
              <a:buChar char="q"/>
            </a:pPr>
            <a:r>
              <a:rPr lang="en-GB" sz="4081" dirty="0" smtClean="0">
                <a:latin typeface="Footlight MT Light" charset="0"/>
                <a:ea typeface="Footlight MT Light" charset="0"/>
                <a:cs typeface="Footlight MT Light" charset="0"/>
              </a:rPr>
              <a:t> Country-led Evaluation </a:t>
            </a:r>
            <a:r>
              <a:rPr lang="en-GB" sz="4081" dirty="0">
                <a:latin typeface="Footlight MT Light" charset="0"/>
                <a:ea typeface="Footlight MT Light" charset="0"/>
                <a:cs typeface="Footlight MT Light" charset="0"/>
              </a:rPr>
              <a:t>of the SDGs </a:t>
            </a:r>
            <a:r>
              <a:rPr lang="en-GB" sz="4081" dirty="0" smtClean="0">
                <a:latin typeface="Footlight MT Light" charset="0"/>
                <a:ea typeface="Footlight MT Light" charset="0"/>
                <a:cs typeface="Footlight MT Light" charset="0"/>
              </a:rPr>
              <a:t>strong political commitment</a:t>
            </a:r>
            <a:r>
              <a:rPr lang="is-IS" sz="4081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GB" sz="4081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en-GB" sz="4081" dirty="0">
                <a:latin typeface="Footlight MT Light" charset="0"/>
                <a:ea typeface="Footlight MT Light" charset="0"/>
                <a:cs typeface="Footlight MT Light" charset="0"/>
              </a:rPr>
              <a:t>The Nigerian government has demonstrated strong commitment towards the 2030 Agenda for sustainable development and the </a:t>
            </a:r>
            <a:r>
              <a:rPr lang="en-GB" sz="4081" dirty="0" smtClean="0">
                <a:latin typeface="Footlight MT Light" charset="0"/>
                <a:ea typeface="Footlight MT Light" charset="0"/>
                <a:cs typeface="Footlight MT Light" charset="0"/>
              </a:rPr>
              <a:t>SDGs</a:t>
            </a:r>
            <a:r>
              <a:rPr lang="is-IS" sz="4081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r>
              <a:rPr lang="en-GB" sz="4081" dirty="0" smtClean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</a:p>
          <a:p>
            <a:pPr algn="just">
              <a:buFont typeface="Wingdings" charset="2"/>
              <a:buChar char="q"/>
            </a:pPr>
            <a:r>
              <a:rPr lang="en-GB" sz="4081" dirty="0" smtClean="0">
                <a:latin typeface="Footlight MT Light" charset="0"/>
                <a:ea typeface="Footlight MT Light" charset="0"/>
                <a:cs typeface="Footlight MT Light" charset="0"/>
              </a:rPr>
              <a:t>The </a:t>
            </a:r>
            <a:r>
              <a:rPr lang="en-GB" sz="4081" dirty="0">
                <a:latin typeface="Footlight MT Light" charset="0"/>
                <a:ea typeface="Footlight MT Light" charset="0"/>
                <a:cs typeface="Footlight MT Light" charset="0"/>
              </a:rPr>
              <a:t>need for robust Monitoring, Evaluation and Reporting (MER) cannot be </a:t>
            </a:r>
            <a:r>
              <a:rPr lang="en-GB" sz="4081" dirty="0" smtClean="0">
                <a:latin typeface="Footlight MT Light" charset="0"/>
                <a:ea typeface="Footlight MT Light" charset="0"/>
                <a:cs typeface="Footlight MT Light" charset="0"/>
              </a:rPr>
              <a:t>overemphasized</a:t>
            </a:r>
            <a:r>
              <a:rPr lang="is-IS" sz="4081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GB" sz="4081" dirty="0" smtClean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r>
              <a:rPr lang="en-US" sz="4400" b="1" dirty="0"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sz="4400" b="1" dirty="0" smtClean="0">
                <a:latin typeface="Footlight MT Light" charset="0"/>
                <a:ea typeface="Footlight MT Light" charset="0"/>
                <a:cs typeface="Footlight MT Light" charset="0"/>
              </a:rPr>
              <a:t>Need for UNGA Resolution on Country-led Evaluation of the SDGs</a:t>
            </a:r>
            <a:r>
              <a:rPr lang="is-IS" sz="4400" b="1" dirty="0" smtClean="0">
                <a:latin typeface="Footlight MT Light" charset="0"/>
                <a:ea typeface="Footlight MT Light" charset="0"/>
                <a:cs typeface="Footlight MT Light" charset="0"/>
              </a:rPr>
              <a:t>…</a:t>
            </a:r>
            <a:endParaRPr lang="en-US" sz="4400" b="1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buFont typeface="Wingdings" charset="2"/>
              <a:buChar char="q"/>
            </a:pPr>
            <a:endParaRPr lang="en-GB" sz="4081" dirty="0">
              <a:latin typeface="Footlight MT Light" charset="0"/>
              <a:ea typeface="Footlight MT Light" charset="0"/>
              <a:cs typeface="Footlight MT Light" charset="0"/>
            </a:endParaRPr>
          </a:p>
          <a:p>
            <a:pPr algn="just">
              <a:lnSpc>
                <a:spcPct val="110000"/>
              </a:lnSpc>
            </a:pPr>
            <a:endParaRPr lang="en-GB" sz="3419" dirty="0"/>
          </a:p>
        </p:txBody>
      </p:sp>
    </p:spTree>
    <p:extLst>
      <p:ext uri="{BB962C8B-B14F-4D97-AF65-F5344CB8AC3E}">
        <p14:creationId xmlns:p14="http://schemas.microsoft.com/office/powerpoint/2010/main" val="2569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2730500" y="2451100"/>
            <a:ext cx="5896056" cy="10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1"/>
                </a:solidFill>
                <a:latin typeface="Footlight MT Light" charset="0"/>
                <a:ea typeface="Footlight MT Light" charset="0"/>
                <a:cs typeface="Footlight MT Light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B3CB94-1048-4C59-B685-1E935BB0CB50}"/>
</file>

<file path=customXml/itemProps3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d5e6f84-5843-49cc-89a8-d7ee1a915182"/>
    <ds:schemaRef ds:uri="d75abbe9-4b63-46ba-acaa-ae82d37ec5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353</Words>
  <Application>Microsoft Macintosh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Footlight MT Light</vt:lpstr>
      <vt:lpstr>Tw Cen MT</vt:lpstr>
      <vt:lpstr>Wingdings</vt:lpstr>
      <vt:lpstr>Office Theme</vt:lpstr>
      <vt:lpstr>PowerPoint Presentation</vt:lpstr>
      <vt:lpstr>Background</vt:lpstr>
      <vt:lpstr>PowerPoint Presentation</vt:lpstr>
      <vt:lpstr>Purpose and Methodological Approach</vt:lpstr>
      <vt:lpstr>Country-led Evaluation in Nigeria – Evaluation Framework</vt:lpstr>
      <vt:lpstr>Lessons Learned…?</vt:lpstr>
      <vt:lpstr>  Conclusions 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Microsoft Office User</cp:lastModifiedBy>
  <cp:revision>27</cp:revision>
  <dcterms:created xsi:type="dcterms:W3CDTF">2022-05-05T16:01:45Z</dcterms:created>
  <dcterms:modified xsi:type="dcterms:W3CDTF">2022-10-24T09:27:27Z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