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theme/themeOverride3.xml" ContentType="application/vnd.openxmlformats-officedocument.themeOverride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9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B4C3E-ECD5-438A-9623-EC5987D28CD3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B9461-C9A6-4D65-81C1-21CF4EE08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41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189A8-7AAE-4392-A929-C9F0194EDC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217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189A8-7AAE-4392-A929-C9F0194EDC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48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001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5" descr="Uma imagem com texto, céu noturno, objeto de exterior, ctenophora&#10;&#10;Descrição gerada automaticamente">
            <a:extLst>
              <a:ext uri="{FF2B5EF4-FFF2-40B4-BE49-F238E27FC236}">
                <a16:creationId xmlns:a16="http://schemas.microsoft.com/office/drawing/2014/main" id="{247E2455-586F-4FF6-A330-6057F79AD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3" y="0"/>
            <a:ext cx="12288253" cy="68865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87F779-19BD-FD45-81F9-8E30D5932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57280"/>
            <a:ext cx="10515600" cy="1399222"/>
          </a:xfrm>
        </p:spPr>
        <p:txBody>
          <a:bodyPr anchor="ctr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48A63-132F-3A4E-BABA-F81F8B4C0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0071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4BAFAF3A-6BB5-473A-B8BD-533B742FB2D1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67541" y="218195"/>
            <a:ext cx="960594" cy="92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6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6D77-ED2B-DE4E-969F-D86A066E8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4000" b="1">
                <a:solidFill>
                  <a:srgbClr val="00139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E329-E8BA-4046-AE97-677072E9E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rgbClr val="2E3047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9B53EC-B9B9-4BB5-8610-8B0B42DE0160}"/>
              </a:ext>
            </a:extLst>
          </p:cNvPr>
          <p:cNvSpPr/>
          <p:nvPr userDrawn="1"/>
        </p:nvSpPr>
        <p:spPr>
          <a:xfrm rot="305627">
            <a:off x="11290328" y="1747211"/>
            <a:ext cx="1508289" cy="5283724"/>
          </a:xfrm>
          <a:prstGeom prst="rect">
            <a:avLst/>
          </a:prstGeom>
          <a:solidFill>
            <a:srgbClr val="001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7DB5E8-CF79-4CF8-8D39-91710FFC38B1}"/>
              </a:ext>
            </a:extLst>
          </p:cNvPr>
          <p:cNvSpPr/>
          <p:nvPr userDrawn="1"/>
        </p:nvSpPr>
        <p:spPr>
          <a:xfrm rot="2695386">
            <a:off x="10703603" y="3132632"/>
            <a:ext cx="2608105" cy="5511199"/>
          </a:xfrm>
          <a:prstGeom prst="rect">
            <a:avLst/>
          </a:prstGeom>
          <a:solidFill>
            <a:srgbClr val="8CFFD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5473223-9ED6-436E-87F6-E5F9B1C63A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010" y="5895023"/>
            <a:ext cx="59399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3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0101B28-FBEF-4D72-BBD4-F7E090722D43}"/>
              </a:ext>
            </a:extLst>
          </p:cNvPr>
          <p:cNvSpPr/>
          <p:nvPr userDrawn="1"/>
        </p:nvSpPr>
        <p:spPr>
          <a:xfrm rot="5400000">
            <a:off x="5457667" y="-165795"/>
            <a:ext cx="1971158" cy="13242292"/>
          </a:xfrm>
          <a:prstGeom prst="rect">
            <a:avLst/>
          </a:prstGeom>
          <a:solidFill>
            <a:srgbClr val="001391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9B53EC-B9B9-4BB5-8610-8B0B42DE0160}"/>
              </a:ext>
            </a:extLst>
          </p:cNvPr>
          <p:cNvSpPr/>
          <p:nvPr userDrawn="1"/>
        </p:nvSpPr>
        <p:spPr>
          <a:xfrm rot="5235775">
            <a:off x="5422906" y="-547294"/>
            <a:ext cx="2104199" cy="13242292"/>
          </a:xfrm>
          <a:prstGeom prst="rect">
            <a:avLst/>
          </a:prstGeom>
          <a:solidFill>
            <a:srgbClr val="001391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7DB5E8-CF79-4CF8-8D39-91710FFC38B1}"/>
              </a:ext>
            </a:extLst>
          </p:cNvPr>
          <p:cNvSpPr/>
          <p:nvPr userDrawn="1"/>
        </p:nvSpPr>
        <p:spPr>
          <a:xfrm rot="5551724">
            <a:off x="5293284" y="-903"/>
            <a:ext cx="2766891" cy="12325351"/>
          </a:xfrm>
          <a:prstGeom prst="rect">
            <a:avLst/>
          </a:prstGeom>
          <a:solidFill>
            <a:srgbClr val="8CFFD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B658D71-8B20-4FF2-820E-DFB2FA52B4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14300"/>
            <a:ext cx="12214860" cy="5439042"/>
          </a:xfrm>
          <a:custGeom>
            <a:avLst/>
            <a:gdLst>
              <a:gd name="connsiteX0" fmla="*/ 0 w 12192000"/>
              <a:gd name="connsiteY0" fmla="*/ 0 h 5442885"/>
              <a:gd name="connsiteX1" fmla="*/ 12192000 w 12192000"/>
              <a:gd name="connsiteY1" fmla="*/ 0 h 5442885"/>
              <a:gd name="connsiteX2" fmla="*/ 12192000 w 12192000"/>
              <a:gd name="connsiteY2" fmla="*/ 4860017 h 5442885"/>
              <a:gd name="connsiteX3" fmla="*/ 9204940 w 12192000"/>
              <a:gd name="connsiteY3" fmla="*/ 5002820 h 5442885"/>
              <a:gd name="connsiteX4" fmla="*/ 583624 w 12192000"/>
              <a:gd name="connsiteY4" fmla="*/ 4622074 h 5442885"/>
              <a:gd name="connsiteX5" fmla="*/ 548532 w 12192000"/>
              <a:gd name="connsiteY5" fmla="*/ 5416661 h 5442885"/>
              <a:gd name="connsiteX6" fmla="*/ 0 w 12192000"/>
              <a:gd name="connsiteY6" fmla="*/ 5442885 h 544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442885">
                <a:moveTo>
                  <a:pt x="0" y="0"/>
                </a:moveTo>
                <a:lnTo>
                  <a:pt x="12192000" y="0"/>
                </a:lnTo>
                <a:lnTo>
                  <a:pt x="12192000" y="4860017"/>
                </a:lnTo>
                <a:lnTo>
                  <a:pt x="9204940" y="5002820"/>
                </a:lnTo>
                <a:lnTo>
                  <a:pt x="583624" y="4622074"/>
                </a:lnTo>
                <a:lnTo>
                  <a:pt x="548532" y="5416661"/>
                </a:lnTo>
                <a:lnTo>
                  <a:pt x="0" y="54428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615272A4-2AED-4C1B-BDDB-531CF5B20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70" y="5218537"/>
            <a:ext cx="10515600" cy="995915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808AE09-37E6-485F-A447-13E2652C74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640" y="5763836"/>
            <a:ext cx="728441" cy="69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02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001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E3EA6-C9F9-6744-B3D4-D3BEC77231D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8738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39B55-3146-FD47-A4B5-B56EF4B9D279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838200" y="4143375"/>
            <a:ext cx="2540875" cy="1806288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1F6A40F-F02A-464F-A9D5-0415E4CD3101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3581400" y="4143375"/>
            <a:ext cx="2540875" cy="1806288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EFE57B6-11F5-438B-8403-8A0993DAFF03}"/>
              </a:ext>
            </a:extLst>
          </p:cNvPr>
          <p:cNvSpPr>
            <a:spLocks noGrp="1"/>
          </p:cNvSpPr>
          <p:nvPr userDrawn="1">
            <p:ph sz="half" idx="14"/>
          </p:nvPr>
        </p:nvSpPr>
        <p:spPr>
          <a:xfrm>
            <a:off x="6324600" y="4143375"/>
            <a:ext cx="2540875" cy="1806288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C20679-F693-4BE8-B4D5-26CFC5722501}"/>
              </a:ext>
            </a:extLst>
          </p:cNvPr>
          <p:cNvSpPr>
            <a:spLocks noGrp="1"/>
          </p:cNvSpPr>
          <p:nvPr userDrawn="1">
            <p:ph sz="half" idx="15"/>
          </p:nvPr>
        </p:nvSpPr>
        <p:spPr>
          <a:xfrm>
            <a:off x="9054662" y="4143375"/>
            <a:ext cx="2540875" cy="1806288"/>
          </a:xfrm>
        </p:spPr>
        <p:txBody>
          <a:bodyPr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4BE818-810E-4DD3-8392-6312EEE6A845}"/>
              </a:ext>
            </a:extLst>
          </p:cNvPr>
          <p:cNvSpPr>
            <a:spLocks noGrp="1"/>
          </p:cNvSpPr>
          <p:nvPr userDrawn="1">
            <p:ph sz="half" idx="16"/>
          </p:nvPr>
        </p:nvSpPr>
        <p:spPr>
          <a:xfrm>
            <a:off x="1321677" y="1882175"/>
            <a:ext cx="1573922" cy="1400268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0B90570-2E54-485B-B2C9-612B26419A45}"/>
              </a:ext>
            </a:extLst>
          </p:cNvPr>
          <p:cNvSpPr>
            <a:spLocks noGrp="1"/>
          </p:cNvSpPr>
          <p:nvPr userDrawn="1">
            <p:ph sz="half" idx="17"/>
          </p:nvPr>
        </p:nvSpPr>
        <p:spPr>
          <a:xfrm>
            <a:off x="4064877" y="1882175"/>
            <a:ext cx="1573922" cy="1400268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ED8448A-AEAE-4907-9105-3010F904161A}"/>
              </a:ext>
            </a:extLst>
          </p:cNvPr>
          <p:cNvSpPr>
            <a:spLocks noGrp="1"/>
          </p:cNvSpPr>
          <p:nvPr userDrawn="1">
            <p:ph sz="half" idx="18"/>
          </p:nvPr>
        </p:nvSpPr>
        <p:spPr>
          <a:xfrm>
            <a:off x="6808077" y="1882175"/>
            <a:ext cx="1573922" cy="1400268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A78C43-FECB-4BD2-ACAC-2106388282B5}"/>
              </a:ext>
            </a:extLst>
          </p:cNvPr>
          <p:cNvSpPr>
            <a:spLocks noGrp="1"/>
          </p:cNvSpPr>
          <p:nvPr userDrawn="1">
            <p:ph sz="half" idx="19"/>
          </p:nvPr>
        </p:nvSpPr>
        <p:spPr>
          <a:xfrm>
            <a:off x="9538139" y="1882175"/>
            <a:ext cx="1573922" cy="1400268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DFDD81-BDB2-4434-AA22-379D9260DBFA}"/>
              </a:ext>
            </a:extLst>
          </p:cNvPr>
          <p:cNvCxnSpPr/>
          <p:nvPr userDrawn="1"/>
        </p:nvCxnSpPr>
        <p:spPr>
          <a:xfrm>
            <a:off x="3478924" y="1645687"/>
            <a:ext cx="0" cy="483930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C3B676-A1A8-4127-83E1-C7E8CC981155}"/>
              </a:ext>
            </a:extLst>
          </p:cNvPr>
          <p:cNvCxnSpPr/>
          <p:nvPr userDrawn="1"/>
        </p:nvCxnSpPr>
        <p:spPr>
          <a:xfrm>
            <a:off x="6222124" y="1645687"/>
            <a:ext cx="0" cy="483930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45A0782-744F-404D-AB08-BF4E37A7BF9E}"/>
              </a:ext>
            </a:extLst>
          </p:cNvPr>
          <p:cNvCxnSpPr/>
          <p:nvPr userDrawn="1"/>
        </p:nvCxnSpPr>
        <p:spPr>
          <a:xfrm>
            <a:off x="8965325" y="1645687"/>
            <a:ext cx="0" cy="483930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A065C98-558F-43B6-BA27-647DE58DE77A}"/>
              </a:ext>
            </a:extLst>
          </p:cNvPr>
          <p:cNvSpPr>
            <a:spLocks noGrp="1"/>
          </p:cNvSpPr>
          <p:nvPr userDrawn="1">
            <p:ph sz="half" idx="20" hasCustomPrompt="1"/>
          </p:nvPr>
        </p:nvSpPr>
        <p:spPr>
          <a:xfrm>
            <a:off x="838200" y="3438525"/>
            <a:ext cx="2540875" cy="587178"/>
          </a:xfrm>
        </p:spPr>
        <p:txBody>
          <a:bodyPr>
            <a:norm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31F684D-FD89-4705-A047-7B3F17EF0A36}"/>
              </a:ext>
            </a:extLst>
          </p:cNvPr>
          <p:cNvSpPr>
            <a:spLocks noGrp="1"/>
          </p:cNvSpPr>
          <p:nvPr userDrawn="1">
            <p:ph sz="half" idx="21" hasCustomPrompt="1"/>
          </p:nvPr>
        </p:nvSpPr>
        <p:spPr>
          <a:xfrm>
            <a:off x="3581400" y="3438525"/>
            <a:ext cx="2540875" cy="587178"/>
          </a:xfrm>
        </p:spPr>
        <p:txBody>
          <a:bodyPr>
            <a:norm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BFB470C-8751-455F-9AB8-B3A4FDA6EB96}"/>
              </a:ext>
            </a:extLst>
          </p:cNvPr>
          <p:cNvSpPr>
            <a:spLocks noGrp="1"/>
          </p:cNvSpPr>
          <p:nvPr userDrawn="1">
            <p:ph sz="half" idx="22" hasCustomPrompt="1"/>
          </p:nvPr>
        </p:nvSpPr>
        <p:spPr>
          <a:xfrm>
            <a:off x="6324600" y="3438525"/>
            <a:ext cx="2540875" cy="587178"/>
          </a:xfrm>
        </p:spPr>
        <p:txBody>
          <a:bodyPr>
            <a:norm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A0195CE-ECBE-4DC6-AAA3-008F3DFF756F}"/>
              </a:ext>
            </a:extLst>
          </p:cNvPr>
          <p:cNvSpPr>
            <a:spLocks noGrp="1"/>
          </p:cNvSpPr>
          <p:nvPr userDrawn="1">
            <p:ph sz="half" idx="23" hasCustomPrompt="1"/>
          </p:nvPr>
        </p:nvSpPr>
        <p:spPr>
          <a:xfrm>
            <a:off x="9054662" y="3438525"/>
            <a:ext cx="2540875" cy="587178"/>
          </a:xfrm>
        </p:spPr>
        <p:txBody>
          <a:bodyPr>
            <a:norm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053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E3EA6-C9F9-6744-B3D4-D3BEC77231D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365125"/>
            <a:ext cx="10515600" cy="873875"/>
          </a:xfr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lang="en-US" sz="32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39B55-3146-FD47-A4B5-B56EF4B9D279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838200" y="4143375"/>
            <a:ext cx="2540875" cy="1806288"/>
          </a:xfrm>
        </p:spPr>
        <p:txBody>
          <a:bodyPr>
            <a:normAutofit/>
          </a:bodyPr>
          <a:lstStyle>
            <a:lvl1pPr algn="ctr">
              <a:defRPr sz="1800">
                <a:solidFill>
                  <a:srgbClr val="00139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1F6A40F-F02A-464F-A9D5-0415E4CD3101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3581400" y="4143375"/>
            <a:ext cx="2540875" cy="1806288"/>
          </a:xfrm>
        </p:spPr>
        <p:txBody>
          <a:bodyPr>
            <a:normAutofit/>
          </a:bodyPr>
          <a:lstStyle>
            <a:lvl1pPr algn="ctr">
              <a:defRPr sz="1800">
                <a:solidFill>
                  <a:srgbClr val="00139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EFE57B6-11F5-438B-8403-8A0993DAFF03}"/>
              </a:ext>
            </a:extLst>
          </p:cNvPr>
          <p:cNvSpPr>
            <a:spLocks noGrp="1"/>
          </p:cNvSpPr>
          <p:nvPr userDrawn="1">
            <p:ph sz="half" idx="14"/>
          </p:nvPr>
        </p:nvSpPr>
        <p:spPr>
          <a:xfrm>
            <a:off x="6324600" y="4143375"/>
            <a:ext cx="2540875" cy="1806288"/>
          </a:xfrm>
        </p:spPr>
        <p:txBody>
          <a:bodyPr>
            <a:normAutofit/>
          </a:bodyPr>
          <a:lstStyle>
            <a:lvl1pPr algn="ctr">
              <a:defRPr sz="1800">
                <a:solidFill>
                  <a:srgbClr val="00139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C20679-F693-4BE8-B4D5-26CFC5722501}"/>
              </a:ext>
            </a:extLst>
          </p:cNvPr>
          <p:cNvSpPr>
            <a:spLocks noGrp="1"/>
          </p:cNvSpPr>
          <p:nvPr userDrawn="1">
            <p:ph sz="half" idx="15"/>
          </p:nvPr>
        </p:nvSpPr>
        <p:spPr>
          <a:xfrm>
            <a:off x="9054662" y="4143375"/>
            <a:ext cx="2540875" cy="1806288"/>
          </a:xfrm>
        </p:spPr>
        <p:txBody>
          <a:bodyPr>
            <a:normAutofit/>
          </a:bodyPr>
          <a:lstStyle>
            <a:lvl1pPr algn="ctr">
              <a:defRPr sz="1800">
                <a:solidFill>
                  <a:srgbClr val="00139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4BE818-810E-4DD3-8392-6312EEE6A845}"/>
              </a:ext>
            </a:extLst>
          </p:cNvPr>
          <p:cNvSpPr>
            <a:spLocks noGrp="1"/>
          </p:cNvSpPr>
          <p:nvPr userDrawn="1">
            <p:ph sz="half" idx="16"/>
          </p:nvPr>
        </p:nvSpPr>
        <p:spPr>
          <a:xfrm>
            <a:off x="1321677" y="1882175"/>
            <a:ext cx="1573922" cy="140026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139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0B90570-2E54-485B-B2C9-612B26419A45}"/>
              </a:ext>
            </a:extLst>
          </p:cNvPr>
          <p:cNvSpPr>
            <a:spLocks noGrp="1"/>
          </p:cNvSpPr>
          <p:nvPr userDrawn="1">
            <p:ph sz="half" idx="17"/>
          </p:nvPr>
        </p:nvSpPr>
        <p:spPr>
          <a:xfrm>
            <a:off x="4064877" y="1882175"/>
            <a:ext cx="1573922" cy="140026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139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ED8448A-AEAE-4907-9105-3010F904161A}"/>
              </a:ext>
            </a:extLst>
          </p:cNvPr>
          <p:cNvSpPr>
            <a:spLocks noGrp="1"/>
          </p:cNvSpPr>
          <p:nvPr userDrawn="1">
            <p:ph sz="half" idx="18"/>
          </p:nvPr>
        </p:nvSpPr>
        <p:spPr>
          <a:xfrm>
            <a:off x="6808077" y="1882175"/>
            <a:ext cx="1573922" cy="140026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139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A78C43-FECB-4BD2-ACAC-2106388282B5}"/>
              </a:ext>
            </a:extLst>
          </p:cNvPr>
          <p:cNvSpPr>
            <a:spLocks noGrp="1"/>
          </p:cNvSpPr>
          <p:nvPr userDrawn="1">
            <p:ph sz="half" idx="19"/>
          </p:nvPr>
        </p:nvSpPr>
        <p:spPr>
          <a:xfrm>
            <a:off x="9538139" y="1882175"/>
            <a:ext cx="1573922" cy="140026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139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DFDD81-BDB2-4434-AA22-379D9260DBFA}"/>
              </a:ext>
            </a:extLst>
          </p:cNvPr>
          <p:cNvCxnSpPr/>
          <p:nvPr userDrawn="1"/>
        </p:nvCxnSpPr>
        <p:spPr>
          <a:xfrm>
            <a:off x="3478924" y="1645687"/>
            <a:ext cx="0" cy="4839300"/>
          </a:xfrm>
          <a:prstGeom prst="line">
            <a:avLst/>
          </a:prstGeom>
          <a:ln>
            <a:solidFill>
              <a:srgbClr val="2E304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C3B676-A1A8-4127-83E1-C7E8CC981155}"/>
              </a:ext>
            </a:extLst>
          </p:cNvPr>
          <p:cNvCxnSpPr/>
          <p:nvPr userDrawn="1"/>
        </p:nvCxnSpPr>
        <p:spPr>
          <a:xfrm>
            <a:off x="6222124" y="1645687"/>
            <a:ext cx="0" cy="4839300"/>
          </a:xfrm>
          <a:prstGeom prst="line">
            <a:avLst/>
          </a:prstGeom>
          <a:ln>
            <a:solidFill>
              <a:srgbClr val="2E304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45A0782-744F-404D-AB08-BF4E37A7BF9E}"/>
              </a:ext>
            </a:extLst>
          </p:cNvPr>
          <p:cNvCxnSpPr/>
          <p:nvPr userDrawn="1"/>
        </p:nvCxnSpPr>
        <p:spPr>
          <a:xfrm>
            <a:off x="8965325" y="1645687"/>
            <a:ext cx="0" cy="4839300"/>
          </a:xfrm>
          <a:prstGeom prst="line">
            <a:avLst/>
          </a:prstGeom>
          <a:ln>
            <a:solidFill>
              <a:srgbClr val="2E304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A065C98-558F-43B6-BA27-647DE58DE77A}"/>
              </a:ext>
            </a:extLst>
          </p:cNvPr>
          <p:cNvSpPr>
            <a:spLocks noGrp="1"/>
          </p:cNvSpPr>
          <p:nvPr userDrawn="1">
            <p:ph sz="half" idx="20" hasCustomPrompt="1"/>
          </p:nvPr>
        </p:nvSpPr>
        <p:spPr>
          <a:xfrm>
            <a:off x="838200" y="3438525"/>
            <a:ext cx="2540875" cy="587178"/>
          </a:xfrm>
        </p:spPr>
        <p:txBody>
          <a:bodyPr>
            <a:normAutofit/>
          </a:bodyPr>
          <a:lstStyle>
            <a:lvl1pPr algn="ctr">
              <a:defRPr sz="1400" b="1">
                <a:solidFill>
                  <a:srgbClr val="00139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31F684D-FD89-4705-A047-7B3F17EF0A36}"/>
              </a:ext>
            </a:extLst>
          </p:cNvPr>
          <p:cNvSpPr>
            <a:spLocks noGrp="1"/>
          </p:cNvSpPr>
          <p:nvPr userDrawn="1">
            <p:ph sz="half" idx="21" hasCustomPrompt="1"/>
          </p:nvPr>
        </p:nvSpPr>
        <p:spPr>
          <a:xfrm>
            <a:off x="3581400" y="3438525"/>
            <a:ext cx="2540875" cy="587178"/>
          </a:xfrm>
        </p:spPr>
        <p:txBody>
          <a:bodyPr>
            <a:normAutofit/>
          </a:bodyPr>
          <a:lstStyle>
            <a:lvl1pPr algn="ctr">
              <a:defRPr sz="1400" b="1">
                <a:solidFill>
                  <a:srgbClr val="00139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BFB470C-8751-455F-9AB8-B3A4FDA6EB96}"/>
              </a:ext>
            </a:extLst>
          </p:cNvPr>
          <p:cNvSpPr>
            <a:spLocks noGrp="1"/>
          </p:cNvSpPr>
          <p:nvPr userDrawn="1">
            <p:ph sz="half" idx="22" hasCustomPrompt="1"/>
          </p:nvPr>
        </p:nvSpPr>
        <p:spPr>
          <a:xfrm>
            <a:off x="6324600" y="3438525"/>
            <a:ext cx="2540875" cy="587178"/>
          </a:xfrm>
        </p:spPr>
        <p:txBody>
          <a:bodyPr>
            <a:normAutofit/>
          </a:bodyPr>
          <a:lstStyle>
            <a:lvl1pPr algn="ctr">
              <a:defRPr sz="1400" b="1">
                <a:solidFill>
                  <a:srgbClr val="00139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A0195CE-ECBE-4DC6-AAA3-008F3DFF756F}"/>
              </a:ext>
            </a:extLst>
          </p:cNvPr>
          <p:cNvSpPr>
            <a:spLocks noGrp="1"/>
          </p:cNvSpPr>
          <p:nvPr userDrawn="1">
            <p:ph sz="half" idx="23" hasCustomPrompt="1"/>
          </p:nvPr>
        </p:nvSpPr>
        <p:spPr>
          <a:xfrm>
            <a:off x="9054662" y="3438525"/>
            <a:ext cx="2540875" cy="587178"/>
          </a:xfrm>
        </p:spPr>
        <p:txBody>
          <a:bodyPr>
            <a:normAutofit/>
          </a:bodyPr>
          <a:lstStyle>
            <a:lvl1pPr algn="ctr">
              <a:defRPr sz="1400" b="1">
                <a:solidFill>
                  <a:srgbClr val="00139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1241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6D77-ED2B-DE4E-969F-D86A066E8E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3200" b="1">
                <a:solidFill>
                  <a:srgbClr val="00139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E329-E8BA-4046-AE97-677072E9E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rgbClr val="2E3047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text styles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85C18EB-7D28-4F57-BF2E-68DEC69C62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640" y="5831205"/>
            <a:ext cx="728441" cy="69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88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6D77-ED2B-DE4E-969F-D86A066E8E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rtlCol="0" anchor="t">
            <a:normAutofit/>
          </a:bodyPr>
          <a:lstStyle>
            <a:lvl1pPr>
              <a:defRPr lang="en-US" sz="32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E329-E8BA-4046-AE97-677072E9E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rgbClr val="2E3047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6899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6D77-ED2B-DE4E-969F-D86A066E8E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28596"/>
            <a:ext cx="4933950" cy="132556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E329-E8BA-4046-AE97-677072E9E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9096"/>
            <a:ext cx="493395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rgbClr val="2E3047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B0CEAA3-60CD-4B04-9F4A-4832613711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99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6D77-ED2B-DE4E-969F-D86A066E8E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06089"/>
            <a:ext cx="5854044" cy="105752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E329-E8BA-4046-AE97-677072E9E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06"/>
            <a:ext cx="493395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rgbClr val="2E3047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AC656817-9EBB-48EC-BAD6-74DDF8A8C2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2244" y="0"/>
            <a:ext cx="5499757" cy="6853358"/>
          </a:xfrm>
          <a:custGeom>
            <a:avLst/>
            <a:gdLst>
              <a:gd name="connsiteX0" fmla="*/ 2355129 w 5499757"/>
              <a:gd name="connsiteY0" fmla="*/ 0 h 6853358"/>
              <a:gd name="connsiteX1" fmla="*/ 5499757 w 5499757"/>
              <a:gd name="connsiteY1" fmla="*/ 0 h 6853358"/>
              <a:gd name="connsiteX2" fmla="*/ 5499757 w 5499757"/>
              <a:gd name="connsiteY2" fmla="*/ 6853358 h 6853358"/>
              <a:gd name="connsiteX3" fmla="*/ 1023567 w 5499757"/>
              <a:gd name="connsiteY3" fmla="*/ 6853358 h 6853358"/>
              <a:gd name="connsiteX4" fmla="*/ 947281 w 5499757"/>
              <a:gd name="connsiteY4" fmla="*/ 6775687 h 6853358"/>
              <a:gd name="connsiteX5" fmla="*/ 374791 w 5499757"/>
              <a:gd name="connsiteY5" fmla="*/ 2276009 h 6853358"/>
              <a:gd name="connsiteX6" fmla="*/ 2197683 w 5499757"/>
              <a:gd name="connsiteY6" fmla="*/ 92879 h 6853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9757" h="6853358">
                <a:moveTo>
                  <a:pt x="2355129" y="0"/>
                </a:moveTo>
                <a:lnTo>
                  <a:pt x="5499757" y="0"/>
                </a:lnTo>
                <a:lnTo>
                  <a:pt x="5499757" y="6853358"/>
                </a:lnTo>
                <a:lnTo>
                  <a:pt x="1023567" y="6853358"/>
                </a:lnTo>
                <a:lnTo>
                  <a:pt x="947281" y="6775687"/>
                </a:lnTo>
                <a:cubicBezTo>
                  <a:pt x="-28471" y="5667482"/>
                  <a:pt x="-304803" y="3908831"/>
                  <a:pt x="374791" y="2276009"/>
                </a:cubicBezTo>
                <a:cubicBezTo>
                  <a:pt x="771221" y="1323529"/>
                  <a:pt x="1427254" y="571666"/>
                  <a:pt x="2197683" y="9287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045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6D77-ED2B-DE4E-969F-D86A066E8E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000554"/>
            <a:ext cx="4933950" cy="132556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E329-E8BA-4046-AE97-677072E9E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2536257"/>
            <a:ext cx="5499757" cy="388004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rgbClr val="2E3047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474941-8F2E-4B68-83C9-B58F2D4184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499757" cy="6853358"/>
          </a:xfrm>
          <a:custGeom>
            <a:avLst/>
            <a:gdLst>
              <a:gd name="connsiteX0" fmla="*/ 1 w 5499757"/>
              <a:gd name="connsiteY0" fmla="*/ 0 h 6853358"/>
              <a:gd name="connsiteX1" fmla="*/ 4476191 w 5499757"/>
              <a:gd name="connsiteY1" fmla="*/ 0 h 6853358"/>
              <a:gd name="connsiteX2" fmla="*/ 4552477 w 5499757"/>
              <a:gd name="connsiteY2" fmla="*/ 77671 h 6853358"/>
              <a:gd name="connsiteX3" fmla="*/ 5124967 w 5499757"/>
              <a:gd name="connsiteY3" fmla="*/ 4577349 h 6853358"/>
              <a:gd name="connsiteX4" fmla="*/ 3302074 w 5499757"/>
              <a:gd name="connsiteY4" fmla="*/ 6760479 h 6853358"/>
              <a:gd name="connsiteX5" fmla="*/ 3144628 w 5499757"/>
              <a:gd name="connsiteY5" fmla="*/ 6853358 h 6853358"/>
              <a:gd name="connsiteX6" fmla="*/ 0 w 5499757"/>
              <a:gd name="connsiteY6" fmla="*/ 6853358 h 6853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9757" h="6853358">
                <a:moveTo>
                  <a:pt x="1" y="0"/>
                </a:moveTo>
                <a:lnTo>
                  <a:pt x="4476191" y="0"/>
                </a:lnTo>
                <a:lnTo>
                  <a:pt x="4552477" y="77671"/>
                </a:lnTo>
                <a:cubicBezTo>
                  <a:pt x="5528229" y="1185876"/>
                  <a:pt x="5804561" y="2944527"/>
                  <a:pt x="5124967" y="4577349"/>
                </a:cubicBezTo>
                <a:cubicBezTo>
                  <a:pt x="4728537" y="5529829"/>
                  <a:pt x="4072504" y="6281692"/>
                  <a:pt x="3302074" y="6760479"/>
                </a:cubicBezTo>
                <a:lnTo>
                  <a:pt x="3144628" y="6853358"/>
                </a:lnTo>
                <a:lnTo>
                  <a:pt x="0" y="68533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916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1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6D77-ED2B-DE4E-969F-D86A066E8E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410254"/>
            <a:ext cx="4933950" cy="1325563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474941-8F2E-4B68-83C9-B58F2D4184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499757" cy="6853358"/>
          </a:xfrm>
          <a:custGeom>
            <a:avLst/>
            <a:gdLst>
              <a:gd name="connsiteX0" fmla="*/ 1 w 5499757"/>
              <a:gd name="connsiteY0" fmla="*/ 0 h 6853358"/>
              <a:gd name="connsiteX1" fmla="*/ 4476191 w 5499757"/>
              <a:gd name="connsiteY1" fmla="*/ 0 h 6853358"/>
              <a:gd name="connsiteX2" fmla="*/ 4552477 w 5499757"/>
              <a:gd name="connsiteY2" fmla="*/ 77671 h 6853358"/>
              <a:gd name="connsiteX3" fmla="*/ 5124967 w 5499757"/>
              <a:gd name="connsiteY3" fmla="*/ 4577349 h 6853358"/>
              <a:gd name="connsiteX4" fmla="*/ 3302074 w 5499757"/>
              <a:gd name="connsiteY4" fmla="*/ 6760479 h 6853358"/>
              <a:gd name="connsiteX5" fmla="*/ 3144628 w 5499757"/>
              <a:gd name="connsiteY5" fmla="*/ 6853358 h 6853358"/>
              <a:gd name="connsiteX6" fmla="*/ 0 w 5499757"/>
              <a:gd name="connsiteY6" fmla="*/ 6853358 h 6853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9757" h="6853358">
                <a:moveTo>
                  <a:pt x="1" y="0"/>
                </a:moveTo>
                <a:lnTo>
                  <a:pt x="4476191" y="0"/>
                </a:lnTo>
                <a:lnTo>
                  <a:pt x="4552477" y="77671"/>
                </a:lnTo>
                <a:cubicBezTo>
                  <a:pt x="5528229" y="1185876"/>
                  <a:pt x="5804561" y="2944527"/>
                  <a:pt x="5124967" y="4577349"/>
                </a:cubicBezTo>
                <a:cubicBezTo>
                  <a:pt x="4728537" y="5529829"/>
                  <a:pt x="4072504" y="6281692"/>
                  <a:pt x="3302074" y="6760479"/>
                </a:cubicBezTo>
                <a:lnTo>
                  <a:pt x="3144628" y="6853358"/>
                </a:lnTo>
                <a:lnTo>
                  <a:pt x="0" y="68533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728CFF5B-10AC-4890-94CC-37AC03596762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47400" y="5562599"/>
            <a:ext cx="1088408" cy="104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2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bg>
      <p:bgPr>
        <a:solidFill>
          <a:srgbClr val="001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envelope&#10;&#10;Description automatically generated">
            <a:extLst>
              <a:ext uri="{FF2B5EF4-FFF2-40B4-BE49-F238E27FC236}">
                <a16:creationId xmlns:a16="http://schemas.microsoft.com/office/drawing/2014/main" id="{89689675-1C23-4F8D-A3A0-E8412E38C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4920" y="-1015999"/>
            <a:ext cx="13957918" cy="9305278"/>
          </a:xfrm>
          <a:prstGeom prst="rect">
            <a:avLst/>
          </a:prstGeom>
        </p:spPr>
      </p:pic>
      <p:pic>
        <p:nvPicPr>
          <p:cNvPr id="5" name="Picture 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48B8C79B-310B-4E8C-BF1B-9DCA33C007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3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733" y="-2032000"/>
            <a:ext cx="14609232" cy="9739489"/>
          </a:xfrm>
          <a:prstGeom prst="rect">
            <a:avLst/>
          </a:prstGeom>
        </p:spPr>
      </p:pic>
      <p:pic>
        <p:nvPicPr>
          <p:cNvPr id="9" name="Picture 8" descr="A picture containing text, envelope&#10;&#10;Description automatically generated">
            <a:extLst>
              <a:ext uri="{FF2B5EF4-FFF2-40B4-BE49-F238E27FC236}">
                <a16:creationId xmlns:a16="http://schemas.microsoft.com/office/drawing/2014/main" id="{753AF0C0-F034-45F6-809A-EB999BF2BB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0" y="-1168399"/>
            <a:ext cx="13957918" cy="93052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B3BDEC-D304-4548-9335-705D8CB791F5}"/>
              </a:ext>
            </a:extLst>
          </p:cNvPr>
          <p:cNvSpPr/>
          <p:nvPr userDrawn="1"/>
        </p:nvSpPr>
        <p:spPr>
          <a:xfrm>
            <a:off x="-321733" y="-101600"/>
            <a:ext cx="12818533" cy="7251700"/>
          </a:xfrm>
          <a:prstGeom prst="rect">
            <a:avLst/>
          </a:prstGeom>
          <a:solidFill>
            <a:srgbClr val="001391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00BDA4F-DCC7-43BF-9556-5D52725D8AFB}"/>
              </a:ext>
            </a:extLst>
          </p:cNvPr>
          <p:cNvSpPr/>
          <p:nvPr userDrawn="1"/>
        </p:nvSpPr>
        <p:spPr>
          <a:xfrm>
            <a:off x="-237181" y="-78376"/>
            <a:ext cx="8294061" cy="6910976"/>
          </a:xfrm>
          <a:prstGeom prst="rect">
            <a:avLst/>
          </a:prstGeom>
          <a:gradFill>
            <a:gsLst>
              <a:gs pos="0">
                <a:srgbClr val="001391"/>
              </a:gs>
              <a:gs pos="65000">
                <a:srgbClr val="001391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7F779-19BD-FD45-81F9-8E30D5932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29778"/>
            <a:ext cx="5789083" cy="1399222"/>
          </a:xfrm>
        </p:spPr>
        <p:txBody>
          <a:bodyPr anchor="ctr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48A63-132F-3A4E-BABA-F81F8B4C0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00713"/>
            <a:ext cx="578908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4BAFAF3A-6BB5-473A-B8BD-533B742FB2D1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1067541" y="5636862"/>
            <a:ext cx="960594" cy="92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63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1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6D77-ED2B-DE4E-969F-D86A066E8E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410254"/>
            <a:ext cx="4933950" cy="132556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474941-8F2E-4B68-83C9-B58F2D4184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499757" cy="6853358"/>
          </a:xfrm>
          <a:custGeom>
            <a:avLst/>
            <a:gdLst>
              <a:gd name="connsiteX0" fmla="*/ 1 w 5499757"/>
              <a:gd name="connsiteY0" fmla="*/ 0 h 6853358"/>
              <a:gd name="connsiteX1" fmla="*/ 4476191 w 5499757"/>
              <a:gd name="connsiteY1" fmla="*/ 0 h 6853358"/>
              <a:gd name="connsiteX2" fmla="*/ 4552477 w 5499757"/>
              <a:gd name="connsiteY2" fmla="*/ 77671 h 6853358"/>
              <a:gd name="connsiteX3" fmla="*/ 5124967 w 5499757"/>
              <a:gd name="connsiteY3" fmla="*/ 4577349 h 6853358"/>
              <a:gd name="connsiteX4" fmla="*/ 3302074 w 5499757"/>
              <a:gd name="connsiteY4" fmla="*/ 6760479 h 6853358"/>
              <a:gd name="connsiteX5" fmla="*/ 3144628 w 5499757"/>
              <a:gd name="connsiteY5" fmla="*/ 6853358 h 6853358"/>
              <a:gd name="connsiteX6" fmla="*/ 0 w 5499757"/>
              <a:gd name="connsiteY6" fmla="*/ 6853358 h 6853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9757" h="6853358">
                <a:moveTo>
                  <a:pt x="1" y="0"/>
                </a:moveTo>
                <a:lnTo>
                  <a:pt x="4476191" y="0"/>
                </a:lnTo>
                <a:lnTo>
                  <a:pt x="4552477" y="77671"/>
                </a:lnTo>
                <a:cubicBezTo>
                  <a:pt x="5528229" y="1185876"/>
                  <a:pt x="5804561" y="2944527"/>
                  <a:pt x="5124967" y="4577349"/>
                </a:cubicBezTo>
                <a:cubicBezTo>
                  <a:pt x="4728537" y="5529829"/>
                  <a:pt x="4072504" y="6281692"/>
                  <a:pt x="3302074" y="6760479"/>
                </a:cubicBezTo>
                <a:lnTo>
                  <a:pt x="3144628" y="6853358"/>
                </a:lnTo>
                <a:lnTo>
                  <a:pt x="0" y="68533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043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6D77-ED2B-DE4E-969F-D86A066E8E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2101"/>
            <a:ext cx="7391400" cy="132556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E329-E8BA-4046-AE97-677072E9E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2601"/>
            <a:ext cx="73914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rgbClr val="2E3047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B0CEAA3-60CD-4B04-9F4A-4832613711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29650" y="0"/>
            <a:ext cx="356235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872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6D77-ED2B-DE4E-969F-D86A066E8E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1425" y="836020"/>
            <a:ext cx="7753350" cy="80486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E329-E8BA-4046-AE97-677072E9E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1425" y="1814254"/>
            <a:ext cx="7753350" cy="451769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rgbClr val="2E3047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B0CEAA3-60CD-4B04-9F4A-4832613711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56235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730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1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6D77-ED2B-DE4E-969F-D86A066E8E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1425" y="836020"/>
            <a:ext cx="7753350" cy="80486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E329-E8BA-4046-AE97-677072E9E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1425" y="1814254"/>
            <a:ext cx="7753350" cy="430714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B0CEAA3-60CD-4B04-9F4A-4832613711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562350" cy="6858000"/>
          </a:xfrm>
        </p:spPr>
        <p:txBody>
          <a:bodyPr/>
          <a:lstStyle/>
          <a:p>
            <a:endParaRPr lang="en-GB"/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E0B45A9C-0481-4CAE-87A4-0D78EB0CC0E0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10442" y="5618733"/>
            <a:ext cx="1048666" cy="100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60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D4C7A3-6F3F-4701-B0C0-35AA5F6801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-177800" y="-203200"/>
            <a:ext cx="12458700" cy="7188200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B6D77-ED2B-DE4E-969F-D86A066E8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100" y="2302208"/>
            <a:ext cx="5527674" cy="2638092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rgbClr val="00139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E329-E8BA-4046-AE97-677072E9E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7101" y="5071729"/>
            <a:ext cx="5527673" cy="64009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39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2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6D77-ED2B-DE4E-969F-D86A066E8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671" y="1921208"/>
            <a:ext cx="6515103" cy="804863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rgbClr val="00139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E329-E8BA-4046-AE97-677072E9E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673" y="2726071"/>
            <a:ext cx="6515102" cy="204595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39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980C00-DA4E-4CBE-AB99-6EEF830743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8592" y="1133475"/>
            <a:ext cx="4591050" cy="4591050"/>
          </a:xfrm>
          <a:custGeom>
            <a:avLst/>
            <a:gdLst>
              <a:gd name="connsiteX0" fmla="*/ 2295525 w 4591050"/>
              <a:gd name="connsiteY0" fmla="*/ 0 h 4591050"/>
              <a:gd name="connsiteX1" fmla="*/ 4591050 w 4591050"/>
              <a:gd name="connsiteY1" fmla="*/ 2295525 h 4591050"/>
              <a:gd name="connsiteX2" fmla="*/ 2295525 w 4591050"/>
              <a:gd name="connsiteY2" fmla="*/ 4591050 h 4591050"/>
              <a:gd name="connsiteX3" fmla="*/ 0 w 4591050"/>
              <a:gd name="connsiteY3" fmla="*/ 2295525 h 4591050"/>
              <a:gd name="connsiteX4" fmla="*/ 2295525 w 4591050"/>
              <a:gd name="connsiteY4" fmla="*/ 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0" h="4591050">
                <a:moveTo>
                  <a:pt x="2295525" y="0"/>
                </a:moveTo>
                <a:cubicBezTo>
                  <a:pt x="3563308" y="0"/>
                  <a:pt x="4591050" y="1027742"/>
                  <a:pt x="4591050" y="2295525"/>
                </a:cubicBezTo>
                <a:cubicBezTo>
                  <a:pt x="4591050" y="3563308"/>
                  <a:pt x="3563308" y="4591050"/>
                  <a:pt x="2295525" y="4591050"/>
                </a:cubicBezTo>
                <a:cubicBezTo>
                  <a:pt x="1027742" y="4591050"/>
                  <a:pt x="0" y="3563308"/>
                  <a:pt x="0" y="2295525"/>
                </a:cubicBezTo>
                <a:cubicBezTo>
                  <a:pt x="0" y="1027742"/>
                  <a:pt x="1027742" y="0"/>
                  <a:pt x="22955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374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FB32E0AD-3E7E-4E24-8EE4-71DA4C90DFA5}"/>
              </a:ext>
            </a:extLst>
          </p:cNvPr>
          <p:cNvSpPr/>
          <p:nvPr userDrawn="1"/>
        </p:nvSpPr>
        <p:spPr>
          <a:xfrm rot="21363473">
            <a:off x="-110354" y="-1076602"/>
            <a:ext cx="3568065" cy="8417967"/>
          </a:xfrm>
          <a:custGeom>
            <a:avLst/>
            <a:gdLst/>
            <a:ahLst/>
            <a:cxnLst/>
            <a:rect l="l" t="t" r="r" b="b"/>
            <a:pathLst>
              <a:path w="3568065" h="6858000">
                <a:moveTo>
                  <a:pt x="0" y="6857999"/>
                </a:moveTo>
                <a:lnTo>
                  <a:pt x="3567567" y="6857999"/>
                </a:lnTo>
                <a:lnTo>
                  <a:pt x="3567567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13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BBFE5FB4-EE0F-495A-8B7C-ECF6D645389E}"/>
              </a:ext>
            </a:extLst>
          </p:cNvPr>
          <p:cNvSpPr/>
          <p:nvPr userDrawn="1"/>
        </p:nvSpPr>
        <p:spPr>
          <a:xfrm rot="564252">
            <a:off x="-316" y="-701388"/>
            <a:ext cx="3568065" cy="8417967"/>
          </a:xfrm>
          <a:custGeom>
            <a:avLst/>
            <a:gdLst/>
            <a:ahLst/>
            <a:cxnLst/>
            <a:rect l="l" t="t" r="r" b="b"/>
            <a:pathLst>
              <a:path w="3568065" h="6858000">
                <a:moveTo>
                  <a:pt x="0" y="6857999"/>
                </a:moveTo>
                <a:lnTo>
                  <a:pt x="3567567" y="6857999"/>
                </a:lnTo>
                <a:lnTo>
                  <a:pt x="3567567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8CFFD6">
              <a:alpha val="42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B6D77-ED2B-DE4E-969F-D86A066E8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671" y="1921208"/>
            <a:ext cx="6515103" cy="804863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rgbClr val="00139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E329-E8BA-4046-AE97-677072E9E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673" y="2726071"/>
            <a:ext cx="6515102" cy="204595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39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ADC6AA0-13DC-43EB-9048-CDAD18A63F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4971" y="1032542"/>
            <a:ext cx="4530060" cy="4530058"/>
          </a:xfrm>
          <a:custGeom>
            <a:avLst/>
            <a:gdLst>
              <a:gd name="connsiteX0" fmla="*/ 2265030 w 4530060"/>
              <a:gd name="connsiteY0" fmla="*/ 0 h 4530058"/>
              <a:gd name="connsiteX1" fmla="*/ 4530060 w 4530060"/>
              <a:gd name="connsiteY1" fmla="*/ 2265029 h 4530058"/>
              <a:gd name="connsiteX2" fmla="*/ 2265030 w 4530060"/>
              <a:gd name="connsiteY2" fmla="*/ 4530058 h 4530058"/>
              <a:gd name="connsiteX3" fmla="*/ 0 w 4530060"/>
              <a:gd name="connsiteY3" fmla="*/ 2265029 h 4530058"/>
              <a:gd name="connsiteX4" fmla="*/ 2265030 w 4530060"/>
              <a:gd name="connsiteY4" fmla="*/ 0 h 453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0060" h="4530058">
                <a:moveTo>
                  <a:pt x="2265030" y="0"/>
                </a:moveTo>
                <a:cubicBezTo>
                  <a:pt x="3515972" y="0"/>
                  <a:pt x="4530060" y="1014088"/>
                  <a:pt x="4530060" y="2265029"/>
                </a:cubicBezTo>
                <a:cubicBezTo>
                  <a:pt x="4530060" y="3515970"/>
                  <a:pt x="3515972" y="4530058"/>
                  <a:pt x="2265030" y="4530058"/>
                </a:cubicBezTo>
                <a:cubicBezTo>
                  <a:pt x="1014088" y="4530058"/>
                  <a:pt x="0" y="3515970"/>
                  <a:pt x="0" y="2265029"/>
                </a:cubicBezTo>
                <a:cubicBezTo>
                  <a:pt x="0" y="1014088"/>
                  <a:pt x="1014088" y="0"/>
                  <a:pt x="22650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078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FB32E0AD-3E7E-4E24-8EE4-71DA4C90DFA5}"/>
              </a:ext>
            </a:extLst>
          </p:cNvPr>
          <p:cNvSpPr/>
          <p:nvPr userDrawn="1"/>
        </p:nvSpPr>
        <p:spPr>
          <a:xfrm rot="21363473">
            <a:off x="-110354" y="-1076602"/>
            <a:ext cx="3568065" cy="8417967"/>
          </a:xfrm>
          <a:custGeom>
            <a:avLst/>
            <a:gdLst/>
            <a:ahLst/>
            <a:cxnLst/>
            <a:rect l="l" t="t" r="r" b="b"/>
            <a:pathLst>
              <a:path w="3568065" h="6858000">
                <a:moveTo>
                  <a:pt x="0" y="6857999"/>
                </a:moveTo>
                <a:lnTo>
                  <a:pt x="3567567" y="6857999"/>
                </a:lnTo>
                <a:lnTo>
                  <a:pt x="3567567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1391">
              <a:alpha val="4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BBFE5FB4-EE0F-495A-8B7C-ECF6D645389E}"/>
              </a:ext>
            </a:extLst>
          </p:cNvPr>
          <p:cNvSpPr/>
          <p:nvPr userDrawn="1"/>
        </p:nvSpPr>
        <p:spPr>
          <a:xfrm rot="564252">
            <a:off x="-316" y="-675990"/>
            <a:ext cx="3568065" cy="8417967"/>
          </a:xfrm>
          <a:custGeom>
            <a:avLst/>
            <a:gdLst/>
            <a:ahLst/>
            <a:cxnLst/>
            <a:rect l="l" t="t" r="r" b="b"/>
            <a:pathLst>
              <a:path w="3568065" h="6858000">
                <a:moveTo>
                  <a:pt x="0" y="6857999"/>
                </a:moveTo>
                <a:lnTo>
                  <a:pt x="3567567" y="6857999"/>
                </a:lnTo>
                <a:lnTo>
                  <a:pt x="3567567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001391">
              <a:alpha val="7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B6D77-ED2B-DE4E-969F-D86A066E8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671" y="1921208"/>
            <a:ext cx="6515103" cy="804863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rgbClr val="00139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E329-E8BA-4046-AE97-677072E9E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672" y="3132381"/>
            <a:ext cx="6515102" cy="454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139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A415073-A76F-432B-BB20-C1D619A8D5F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5100" y="927100"/>
            <a:ext cx="4749800" cy="4749800"/>
          </a:xfrm>
          <a:custGeom>
            <a:avLst/>
            <a:gdLst>
              <a:gd name="connsiteX0" fmla="*/ 2374900 w 4749800"/>
              <a:gd name="connsiteY0" fmla="*/ 0 h 4749800"/>
              <a:gd name="connsiteX1" fmla="*/ 4749800 w 4749800"/>
              <a:gd name="connsiteY1" fmla="*/ 2374900 h 4749800"/>
              <a:gd name="connsiteX2" fmla="*/ 2374900 w 4749800"/>
              <a:gd name="connsiteY2" fmla="*/ 4749800 h 4749800"/>
              <a:gd name="connsiteX3" fmla="*/ 0 w 4749800"/>
              <a:gd name="connsiteY3" fmla="*/ 2374900 h 4749800"/>
              <a:gd name="connsiteX4" fmla="*/ 2374900 w 4749800"/>
              <a:gd name="connsiteY4" fmla="*/ 0 h 474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800" h="4749800">
                <a:moveTo>
                  <a:pt x="2374900" y="0"/>
                </a:moveTo>
                <a:cubicBezTo>
                  <a:pt x="3686521" y="0"/>
                  <a:pt x="4749800" y="1063279"/>
                  <a:pt x="4749800" y="2374900"/>
                </a:cubicBezTo>
                <a:cubicBezTo>
                  <a:pt x="4749800" y="3686521"/>
                  <a:pt x="3686521" y="4749800"/>
                  <a:pt x="2374900" y="4749800"/>
                </a:cubicBezTo>
                <a:cubicBezTo>
                  <a:pt x="1063279" y="4749800"/>
                  <a:pt x="0" y="3686521"/>
                  <a:pt x="0" y="2374900"/>
                </a:cubicBezTo>
                <a:cubicBezTo>
                  <a:pt x="0" y="1063279"/>
                  <a:pt x="1063279" y="0"/>
                  <a:pt x="23749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607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Pr>
        <a:solidFill>
          <a:srgbClr val="001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EDD096-B435-4976-8137-271D98AF057A}"/>
              </a:ext>
            </a:extLst>
          </p:cNvPr>
          <p:cNvSpPr/>
          <p:nvPr userDrawn="1"/>
        </p:nvSpPr>
        <p:spPr>
          <a:xfrm rot="882228">
            <a:off x="11670463" y="2113901"/>
            <a:ext cx="1508289" cy="528372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B6D77-ED2B-DE4E-969F-D86A066E8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E329-E8BA-4046-AE97-677072E9E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60424-96E0-0647-B0C7-281BB9BAB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55DCAD3-A2CA-BA49-911E-6A8100CBE8F8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27736-099E-7049-BE63-D1F2736C1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999BC-98A5-384C-84BB-BEB968DC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FD27446-56FA-514E-B1E7-732F1009A6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9B53EC-B9B9-4BB5-8610-8B0B42DE0160}"/>
              </a:ext>
            </a:extLst>
          </p:cNvPr>
          <p:cNvSpPr/>
          <p:nvPr userDrawn="1"/>
        </p:nvSpPr>
        <p:spPr>
          <a:xfrm rot="305627">
            <a:off x="11290328" y="1747211"/>
            <a:ext cx="1508289" cy="528372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7DB5E8-CF79-4CF8-8D39-91710FFC38B1}"/>
              </a:ext>
            </a:extLst>
          </p:cNvPr>
          <p:cNvSpPr/>
          <p:nvPr userDrawn="1"/>
        </p:nvSpPr>
        <p:spPr>
          <a:xfrm rot="2695386">
            <a:off x="10703603" y="3132632"/>
            <a:ext cx="2608105" cy="5511199"/>
          </a:xfrm>
          <a:prstGeom prst="rect">
            <a:avLst/>
          </a:prstGeom>
          <a:solidFill>
            <a:srgbClr val="8CFFD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445192C0-BCCC-48C8-B332-2A650353E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640" y="5875972"/>
            <a:ext cx="728441" cy="69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239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rgbClr val="001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6D77-ED2B-DE4E-969F-D86A066E8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44066" cy="1325563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E329-E8BA-4046-AE97-677072E9E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11709" cy="43513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60424-96E0-0647-B0C7-281BB9BAB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55DCAD3-A2CA-BA49-911E-6A8100CBE8F8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27736-099E-7049-BE63-D1F2736C1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999BC-98A5-384C-84BB-BEB968DC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FD27446-56FA-514E-B1E7-732F1009A66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69939AF-4B86-4BD1-BC17-A3E37CB27CA5}"/>
              </a:ext>
            </a:extLst>
          </p:cNvPr>
          <p:cNvGrpSpPr/>
          <p:nvPr userDrawn="1"/>
        </p:nvGrpSpPr>
        <p:grpSpPr>
          <a:xfrm>
            <a:off x="11058745" y="-1620273"/>
            <a:ext cx="3028154" cy="8341748"/>
            <a:chOff x="11182023" y="-1451479"/>
            <a:chExt cx="2904876" cy="800215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427D7A8-F650-4931-B418-0B00FAFA94E8}"/>
                </a:ext>
              </a:extLst>
            </p:cNvPr>
            <p:cNvSpPr/>
            <p:nvPr userDrawn="1"/>
          </p:nvSpPr>
          <p:spPr>
            <a:xfrm rot="20054039">
              <a:off x="11182023" y="-1451479"/>
              <a:ext cx="1977363" cy="6968843"/>
            </a:xfrm>
            <a:prstGeom prst="rect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1E3735-BE65-4EE9-8962-616E00FE9B22}"/>
                </a:ext>
              </a:extLst>
            </p:cNvPr>
            <p:cNvSpPr/>
            <p:nvPr userDrawn="1"/>
          </p:nvSpPr>
          <p:spPr>
            <a:xfrm rot="18984216">
              <a:off x="11676747" y="-996069"/>
              <a:ext cx="2212197" cy="6968843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588DF8-6D0B-487C-B65D-4C26D4846FB9}"/>
                </a:ext>
              </a:extLst>
            </p:cNvPr>
            <p:cNvSpPr/>
            <p:nvPr userDrawn="1"/>
          </p:nvSpPr>
          <p:spPr>
            <a:xfrm rot="20782206">
              <a:off x="11478794" y="-418172"/>
              <a:ext cx="2608105" cy="6968843"/>
            </a:xfrm>
            <a:prstGeom prst="rect">
              <a:avLst/>
            </a:prstGeom>
            <a:solidFill>
              <a:srgbClr val="8CFFD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8E0EA40-2DFD-410E-85EC-F66AE2F8BA1F}"/>
              </a:ext>
            </a:extLst>
          </p:cNvPr>
          <p:cNvGrpSpPr/>
          <p:nvPr userDrawn="1"/>
        </p:nvGrpSpPr>
        <p:grpSpPr>
          <a:xfrm rot="21033985">
            <a:off x="-838386" y="3734286"/>
            <a:ext cx="2108428" cy="5808149"/>
            <a:chOff x="11182023" y="-1451479"/>
            <a:chExt cx="2904876" cy="800215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55FB934-2AA0-4AA1-ADFD-4BC7BC4BCF6F}"/>
                </a:ext>
              </a:extLst>
            </p:cNvPr>
            <p:cNvSpPr/>
            <p:nvPr userDrawn="1"/>
          </p:nvSpPr>
          <p:spPr>
            <a:xfrm rot="20054039">
              <a:off x="11182023" y="-1451479"/>
              <a:ext cx="1977363" cy="6968843"/>
            </a:xfrm>
            <a:prstGeom prst="rect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E2A233B-C112-4FC1-B652-ACA6136252F6}"/>
                </a:ext>
              </a:extLst>
            </p:cNvPr>
            <p:cNvSpPr/>
            <p:nvPr userDrawn="1"/>
          </p:nvSpPr>
          <p:spPr>
            <a:xfrm rot="18984216">
              <a:off x="11676747" y="-996069"/>
              <a:ext cx="2212197" cy="6968843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9BE15C5-FF8A-4BED-B2F3-DC52E52411C0}"/>
                </a:ext>
              </a:extLst>
            </p:cNvPr>
            <p:cNvSpPr/>
            <p:nvPr userDrawn="1"/>
          </p:nvSpPr>
          <p:spPr>
            <a:xfrm rot="20782206">
              <a:off x="11478794" y="-418172"/>
              <a:ext cx="2608105" cy="6968843"/>
            </a:xfrm>
            <a:prstGeom prst="rect">
              <a:avLst/>
            </a:prstGeom>
            <a:solidFill>
              <a:srgbClr val="8CFFD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C2540F4-B431-40AB-82FD-F6DF75C50FE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04338" y="1825625"/>
            <a:ext cx="4611709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text styles</a:t>
            </a:r>
          </a:p>
        </p:txBody>
      </p:sp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719569E6-50BC-4916-8DE0-F22C2A4B99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640" y="324485"/>
            <a:ext cx="728441" cy="69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5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8_Section Header">
    <p:bg>
      <p:bgPr>
        <a:solidFill>
          <a:srgbClr val="001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envelope&#10;&#10;Description automatically generated">
            <a:extLst>
              <a:ext uri="{FF2B5EF4-FFF2-40B4-BE49-F238E27FC236}">
                <a16:creationId xmlns:a16="http://schemas.microsoft.com/office/drawing/2014/main" id="{89689675-1C23-4F8D-A3A0-E8412E38C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4920" y="-1015999"/>
            <a:ext cx="13957918" cy="9305278"/>
          </a:xfrm>
          <a:prstGeom prst="rect">
            <a:avLst/>
          </a:prstGeom>
        </p:spPr>
      </p:pic>
      <p:pic>
        <p:nvPicPr>
          <p:cNvPr id="5" name="Picture 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48B8C79B-310B-4E8C-BF1B-9DCA33C007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3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733" y="-2032000"/>
            <a:ext cx="14609232" cy="9739489"/>
          </a:xfrm>
          <a:prstGeom prst="rect">
            <a:avLst/>
          </a:prstGeom>
        </p:spPr>
      </p:pic>
      <p:pic>
        <p:nvPicPr>
          <p:cNvPr id="9" name="Picture 8" descr="A picture containing text, envelope&#10;&#10;Description automatically generated">
            <a:extLst>
              <a:ext uri="{FF2B5EF4-FFF2-40B4-BE49-F238E27FC236}">
                <a16:creationId xmlns:a16="http://schemas.microsoft.com/office/drawing/2014/main" id="{753AF0C0-F034-45F6-809A-EB999BF2BB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0" y="-1168399"/>
            <a:ext cx="13957918" cy="93052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B3BDEC-D304-4548-9335-705D8CB791F5}"/>
              </a:ext>
            </a:extLst>
          </p:cNvPr>
          <p:cNvSpPr/>
          <p:nvPr userDrawn="1"/>
        </p:nvSpPr>
        <p:spPr>
          <a:xfrm>
            <a:off x="-321733" y="-101600"/>
            <a:ext cx="12818533" cy="7251700"/>
          </a:xfrm>
          <a:prstGeom prst="rect">
            <a:avLst/>
          </a:prstGeom>
          <a:solidFill>
            <a:srgbClr val="001391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00BDA4F-DCC7-43BF-9556-5D52725D8AFB}"/>
              </a:ext>
            </a:extLst>
          </p:cNvPr>
          <p:cNvSpPr/>
          <p:nvPr userDrawn="1"/>
        </p:nvSpPr>
        <p:spPr>
          <a:xfrm>
            <a:off x="-237181" y="-78376"/>
            <a:ext cx="8294061" cy="6910976"/>
          </a:xfrm>
          <a:prstGeom prst="rect">
            <a:avLst/>
          </a:prstGeom>
          <a:gradFill>
            <a:gsLst>
              <a:gs pos="0">
                <a:srgbClr val="001391"/>
              </a:gs>
              <a:gs pos="65000">
                <a:srgbClr val="001391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7F779-19BD-FD45-81F9-8E30D5932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29778"/>
            <a:ext cx="5789083" cy="1399222"/>
          </a:xfrm>
        </p:spPr>
        <p:txBody>
          <a:bodyPr anchor="ctr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48A63-132F-3A4E-BABA-F81F8B4C0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00713"/>
            <a:ext cx="578908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505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3C68E-7930-FE4B-BE61-876A6533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228"/>
            <a:ext cx="10176164" cy="692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EBF95308-46F7-4387-955E-6B6C02ED90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9090" y="1542184"/>
            <a:ext cx="1083252" cy="1083252"/>
          </a:xfrm>
          <a:custGeom>
            <a:avLst/>
            <a:gdLst>
              <a:gd name="connsiteX0" fmla="*/ 2295525 w 4591050"/>
              <a:gd name="connsiteY0" fmla="*/ 0 h 4591050"/>
              <a:gd name="connsiteX1" fmla="*/ 4591050 w 4591050"/>
              <a:gd name="connsiteY1" fmla="*/ 2295525 h 4591050"/>
              <a:gd name="connsiteX2" fmla="*/ 2295525 w 4591050"/>
              <a:gd name="connsiteY2" fmla="*/ 4591050 h 4591050"/>
              <a:gd name="connsiteX3" fmla="*/ 0 w 4591050"/>
              <a:gd name="connsiteY3" fmla="*/ 2295525 h 4591050"/>
              <a:gd name="connsiteX4" fmla="*/ 2295525 w 4591050"/>
              <a:gd name="connsiteY4" fmla="*/ 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0" h="4591050">
                <a:moveTo>
                  <a:pt x="2295525" y="0"/>
                </a:moveTo>
                <a:cubicBezTo>
                  <a:pt x="3563308" y="0"/>
                  <a:pt x="4591050" y="1027742"/>
                  <a:pt x="4591050" y="2295525"/>
                </a:cubicBezTo>
                <a:cubicBezTo>
                  <a:pt x="4591050" y="3563308"/>
                  <a:pt x="3563308" y="4591050"/>
                  <a:pt x="2295525" y="4591050"/>
                </a:cubicBezTo>
                <a:cubicBezTo>
                  <a:pt x="1027742" y="4591050"/>
                  <a:pt x="0" y="3563308"/>
                  <a:pt x="0" y="2295525"/>
                </a:cubicBezTo>
                <a:cubicBezTo>
                  <a:pt x="0" y="1027742"/>
                  <a:pt x="1027742" y="0"/>
                  <a:pt x="22955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1C0FC5-FFD0-4EF4-9751-4544A9C2F0E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82359" y="3152242"/>
            <a:ext cx="1396714" cy="439790"/>
          </a:xfrm>
        </p:spPr>
        <p:txBody>
          <a:bodyPr>
            <a:normAutofit/>
          </a:bodyPr>
          <a:lstStyle>
            <a:lvl1pPr algn="ctr">
              <a:defRPr sz="1000">
                <a:solidFill>
                  <a:srgbClr val="2E304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EA0DE0-4B69-4A8F-8691-8536A9920BE4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882359" y="2714625"/>
            <a:ext cx="1396714" cy="437617"/>
          </a:xfrm>
        </p:spPr>
        <p:txBody>
          <a:bodyPr>
            <a:normAutofit/>
          </a:bodyPr>
          <a:lstStyle>
            <a:lvl1pPr algn="ctr">
              <a:defRPr sz="1000" b="1">
                <a:solidFill>
                  <a:srgbClr val="00139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49B3B00-266C-4AAC-B0D9-2104F7463C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777835" y="1542184"/>
            <a:ext cx="1083252" cy="1083252"/>
          </a:xfrm>
          <a:custGeom>
            <a:avLst/>
            <a:gdLst>
              <a:gd name="connsiteX0" fmla="*/ 2295525 w 4591050"/>
              <a:gd name="connsiteY0" fmla="*/ 0 h 4591050"/>
              <a:gd name="connsiteX1" fmla="*/ 4591050 w 4591050"/>
              <a:gd name="connsiteY1" fmla="*/ 2295525 h 4591050"/>
              <a:gd name="connsiteX2" fmla="*/ 2295525 w 4591050"/>
              <a:gd name="connsiteY2" fmla="*/ 4591050 h 4591050"/>
              <a:gd name="connsiteX3" fmla="*/ 0 w 4591050"/>
              <a:gd name="connsiteY3" fmla="*/ 2295525 h 4591050"/>
              <a:gd name="connsiteX4" fmla="*/ 2295525 w 4591050"/>
              <a:gd name="connsiteY4" fmla="*/ 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0" h="4591050">
                <a:moveTo>
                  <a:pt x="2295525" y="0"/>
                </a:moveTo>
                <a:cubicBezTo>
                  <a:pt x="3563308" y="0"/>
                  <a:pt x="4591050" y="1027742"/>
                  <a:pt x="4591050" y="2295525"/>
                </a:cubicBezTo>
                <a:cubicBezTo>
                  <a:pt x="4591050" y="3563308"/>
                  <a:pt x="3563308" y="4591050"/>
                  <a:pt x="2295525" y="4591050"/>
                </a:cubicBezTo>
                <a:cubicBezTo>
                  <a:pt x="1027742" y="4591050"/>
                  <a:pt x="0" y="3563308"/>
                  <a:pt x="0" y="2295525"/>
                </a:cubicBezTo>
                <a:cubicBezTo>
                  <a:pt x="0" y="1027742"/>
                  <a:pt x="1027742" y="0"/>
                  <a:pt x="22955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DF85F7-699B-4332-9324-F59B52921FEC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2621104" y="3152242"/>
            <a:ext cx="1396714" cy="439790"/>
          </a:xfrm>
        </p:spPr>
        <p:txBody>
          <a:bodyPr>
            <a:normAutofit/>
          </a:bodyPr>
          <a:lstStyle>
            <a:lvl1pPr algn="ctr">
              <a:defRPr sz="1000">
                <a:solidFill>
                  <a:srgbClr val="2E304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609A036-0999-41D2-8500-6B6CCEA146E5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2621104" y="2714625"/>
            <a:ext cx="1396714" cy="437617"/>
          </a:xfrm>
        </p:spPr>
        <p:txBody>
          <a:bodyPr>
            <a:normAutofit/>
          </a:bodyPr>
          <a:lstStyle>
            <a:lvl1pPr algn="ctr">
              <a:defRPr sz="1000" b="1">
                <a:solidFill>
                  <a:srgbClr val="00139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B4D98265-6D35-43A0-A5A0-60605A752E3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16581" y="1542184"/>
            <a:ext cx="1083252" cy="1083252"/>
          </a:xfrm>
          <a:custGeom>
            <a:avLst/>
            <a:gdLst>
              <a:gd name="connsiteX0" fmla="*/ 2295525 w 4591050"/>
              <a:gd name="connsiteY0" fmla="*/ 0 h 4591050"/>
              <a:gd name="connsiteX1" fmla="*/ 4591050 w 4591050"/>
              <a:gd name="connsiteY1" fmla="*/ 2295525 h 4591050"/>
              <a:gd name="connsiteX2" fmla="*/ 2295525 w 4591050"/>
              <a:gd name="connsiteY2" fmla="*/ 4591050 h 4591050"/>
              <a:gd name="connsiteX3" fmla="*/ 0 w 4591050"/>
              <a:gd name="connsiteY3" fmla="*/ 2295525 h 4591050"/>
              <a:gd name="connsiteX4" fmla="*/ 2295525 w 4591050"/>
              <a:gd name="connsiteY4" fmla="*/ 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0" h="4591050">
                <a:moveTo>
                  <a:pt x="2295525" y="0"/>
                </a:moveTo>
                <a:cubicBezTo>
                  <a:pt x="3563308" y="0"/>
                  <a:pt x="4591050" y="1027742"/>
                  <a:pt x="4591050" y="2295525"/>
                </a:cubicBezTo>
                <a:cubicBezTo>
                  <a:pt x="4591050" y="3563308"/>
                  <a:pt x="3563308" y="4591050"/>
                  <a:pt x="2295525" y="4591050"/>
                </a:cubicBezTo>
                <a:cubicBezTo>
                  <a:pt x="1027742" y="4591050"/>
                  <a:pt x="0" y="3563308"/>
                  <a:pt x="0" y="2295525"/>
                </a:cubicBezTo>
                <a:cubicBezTo>
                  <a:pt x="0" y="1027742"/>
                  <a:pt x="1027742" y="0"/>
                  <a:pt x="22955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993E579-16BF-40A0-B146-FAE6D8BFCC90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4359850" y="3152242"/>
            <a:ext cx="1396714" cy="439790"/>
          </a:xfrm>
        </p:spPr>
        <p:txBody>
          <a:bodyPr>
            <a:normAutofit/>
          </a:bodyPr>
          <a:lstStyle>
            <a:lvl1pPr algn="ctr">
              <a:defRPr sz="1000">
                <a:solidFill>
                  <a:srgbClr val="2E304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37C46B0-B031-4AD4-9A5A-5544D73C84AD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4359850" y="2714625"/>
            <a:ext cx="1396714" cy="437617"/>
          </a:xfrm>
        </p:spPr>
        <p:txBody>
          <a:bodyPr>
            <a:normAutofit/>
          </a:bodyPr>
          <a:lstStyle>
            <a:lvl1pPr algn="ctr">
              <a:defRPr sz="1000" b="1">
                <a:solidFill>
                  <a:srgbClr val="00139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78964A40-162C-4EA6-87BB-D290D3C1F0F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62253" y="1542184"/>
            <a:ext cx="1083252" cy="1083252"/>
          </a:xfrm>
          <a:custGeom>
            <a:avLst/>
            <a:gdLst>
              <a:gd name="connsiteX0" fmla="*/ 2295525 w 4591050"/>
              <a:gd name="connsiteY0" fmla="*/ 0 h 4591050"/>
              <a:gd name="connsiteX1" fmla="*/ 4591050 w 4591050"/>
              <a:gd name="connsiteY1" fmla="*/ 2295525 h 4591050"/>
              <a:gd name="connsiteX2" fmla="*/ 2295525 w 4591050"/>
              <a:gd name="connsiteY2" fmla="*/ 4591050 h 4591050"/>
              <a:gd name="connsiteX3" fmla="*/ 0 w 4591050"/>
              <a:gd name="connsiteY3" fmla="*/ 2295525 h 4591050"/>
              <a:gd name="connsiteX4" fmla="*/ 2295525 w 4591050"/>
              <a:gd name="connsiteY4" fmla="*/ 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0" h="4591050">
                <a:moveTo>
                  <a:pt x="2295525" y="0"/>
                </a:moveTo>
                <a:cubicBezTo>
                  <a:pt x="3563308" y="0"/>
                  <a:pt x="4591050" y="1027742"/>
                  <a:pt x="4591050" y="2295525"/>
                </a:cubicBezTo>
                <a:cubicBezTo>
                  <a:pt x="4591050" y="3563308"/>
                  <a:pt x="3563308" y="4591050"/>
                  <a:pt x="2295525" y="4591050"/>
                </a:cubicBezTo>
                <a:cubicBezTo>
                  <a:pt x="1027742" y="4591050"/>
                  <a:pt x="0" y="3563308"/>
                  <a:pt x="0" y="2295525"/>
                </a:cubicBezTo>
                <a:cubicBezTo>
                  <a:pt x="0" y="1027742"/>
                  <a:pt x="1027742" y="0"/>
                  <a:pt x="22955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7C0B79C-3673-4950-B46E-CB2FAF68032B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6105522" y="3152242"/>
            <a:ext cx="1396714" cy="439790"/>
          </a:xfrm>
        </p:spPr>
        <p:txBody>
          <a:bodyPr>
            <a:normAutofit/>
          </a:bodyPr>
          <a:lstStyle>
            <a:lvl1pPr algn="ctr">
              <a:defRPr sz="1000">
                <a:solidFill>
                  <a:srgbClr val="2E304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2A1A0F6-BE5E-46D3-8E82-B24E2D7F9C9E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6105522" y="2714625"/>
            <a:ext cx="1396714" cy="437617"/>
          </a:xfrm>
        </p:spPr>
        <p:txBody>
          <a:bodyPr>
            <a:normAutofit/>
          </a:bodyPr>
          <a:lstStyle>
            <a:lvl1pPr algn="ctr">
              <a:defRPr sz="1000" b="1">
                <a:solidFill>
                  <a:srgbClr val="00139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AB9F0A9F-4F8A-4C7D-BFE1-BF2AEC27608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028708" y="1542184"/>
            <a:ext cx="1083252" cy="1083252"/>
          </a:xfrm>
          <a:custGeom>
            <a:avLst/>
            <a:gdLst>
              <a:gd name="connsiteX0" fmla="*/ 2295525 w 4591050"/>
              <a:gd name="connsiteY0" fmla="*/ 0 h 4591050"/>
              <a:gd name="connsiteX1" fmla="*/ 4591050 w 4591050"/>
              <a:gd name="connsiteY1" fmla="*/ 2295525 h 4591050"/>
              <a:gd name="connsiteX2" fmla="*/ 2295525 w 4591050"/>
              <a:gd name="connsiteY2" fmla="*/ 4591050 h 4591050"/>
              <a:gd name="connsiteX3" fmla="*/ 0 w 4591050"/>
              <a:gd name="connsiteY3" fmla="*/ 2295525 h 4591050"/>
              <a:gd name="connsiteX4" fmla="*/ 2295525 w 4591050"/>
              <a:gd name="connsiteY4" fmla="*/ 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0" h="4591050">
                <a:moveTo>
                  <a:pt x="2295525" y="0"/>
                </a:moveTo>
                <a:cubicBezTo>
                  <a:pt x="3563308" y="0"/>
                  <a:pt x="4591050" y="1027742"/>
                  <a:pt x="4591050" y="2295525"/>
                </a:cubicBezTo>
                <a:cubicBezTo>
                  <a:pt x="4591050" y="3563308"/>
                  <a:pt x="3563308" y="4591050"/>
                  <a:pt x="2295525" y="4591050"/>
                </a:cubicBezTo>
                <a:cubicBezTo>
                  <a:pt x="1027742" y="4591050"/>
                  <a:pt x="0" y="3563308"/>
                  <a:pt x="0" y="2295525"/>
                </a:cubicBezTo>
                <a:cubicBezTo>
                  <a:pt x="0" y="1027742"/>
                  <a:pt x="1027742" y="0"/>
                  <a:pt x="22955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F8C489D-E03F-4A4D-A406-82236DB5F3E0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7871977" y="3152242"/>
            <a:ext cx="1396714" cy="439790"/>
          </a:xfrm>
        </p:spPr>
        <p:txBody>
          <a:bodyPr>
            <a:normAutofit/>
          </a:bodyPr>
          <a:lstStyle>
            <a:lvl1pPr algn="ctr">
              <a:defRPr sz="1000">
                <a:solidFill>
                  <a:srgbClr val="2E304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A332006-BE37-454B-B9B9-4C2F32B2D3B8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7871977" y="2714625"/>
            <a:ext cx="1396714" cy="437617"/>
          </a:xfrm>
        </p:spPr>
        <p:txBody>
          <a:bodyPr>
            <a:normAutofit/>
          </a:bodyPr>
          <a:lstStyle>
            <a:lvl1pPr algn="ctr">
              <a:defRPr sz="1000" b="1">
                <a:solidFill>
                  <a:srgbClr val="00139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7DC5932-7D77-413F-A56C-0AF2F6D7CB2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774381" y="1542184"/>
            <a:ext cx="1083252" cy="1083252"/>
          </a:xfrm>
          <a:custGeom>
            <a:avLst/>
            <a:gdLst>
              <a:gd name="connsiteX0" fmla="*/ 2295525 w 4591050"/>
              <a:gd name="connsiteY0" fmla="*/ 0 h 4591050"/>
              <a:gd name="connsiteX1" fmla="*/ 4591050 w 4591050"/>
              <a:gd name="connsiteY1" fmla="*/ 2295525 h 4591050"/>
              <a:gd name="connsiteX2" fmla="*/ 2295525 w 4591050"/>
              <a:gd name="connsiteY2" fmla="*/ 4591050 h 4591050"/>
              <a:gd name="connsiteX3" fmla="*/ 0 w 4591050"/>
              <a:gd name="connsiteY3" fmla="*/ 2295525 h 4591050"/>
              <a:gd name="connsiteX4" fmla="*/ 2295525 w 4591050"/>
              <a:gd name="connsiteY4" fmla="*/ 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0" h="4591050">
                <a:moveTo>
                  <a:pt x="2295525" y="0"/>
                </a:moveTo>
                <a:cubicBezTo>
                  <a:pt x="3563308" y="0"/>
                  <a:pt x="4591050" y="1027742"/>
                  <a:pt x="4591050" y="2295525"/>
                </a:cubicBezTo>
                <a:cubicBezTo>
                  <a:pt x="4591050" y="3563308"/>
                  <a:pt x="3563308" y="4591050"/>
                  <a:pt x="2295525" y="4591050"/>
                </a:cubicBezTo>
                <a:cubicBezTo>
                  <a:pt x="1027742" y="4591050"/>
                  <a:pt x="0" y="3563308"/>
                  <a:pt x="0" y="2295525"/>
                </a:cubicBezTo>
                <a:cubicBezTo>
                  <a:pt x="0" y="1027742"/>
                  <a:pt x="1027742" y="0"/>
                  <a:pt x="22955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2FBC481-D90A-4225-82C2-E0B80783E24E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9617650" y="3152242"/>
            <a:ext cx="1396714" cy="439790"/>
          </a:xfrm>
        </p:spPr>
        <p:txBody>
          <a:bodyPr>
            <a:normAutofit/>
          </a:bodyPr>
          <a:lstStyle>
            <a:lvl1pPr algn="ctr">
              <a:defRPr sz="1000">
                <a:solidFill>
                  <a:srgbClr val="2E304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4910E88-890A-4DA6-896C-5BF801537D4B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9617650" y="2714625"/>
            <a:ext cx="1396714" cy="437617"/>
          </a:xfrm>
        </p:spPr>
        <p:txBody>
          <a:bodyPr>
            <a:normAutofit/>
          </a:bodyPr>
          <a:lstStyle>
            <a:lvl1pPr algn="ctr">
              <a:defRPr sz="1000" b="1">
                <a:solidFill>
                  <a:srgbClr val="00139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828C73A7-88DB-4565-B3A9-5A0E096721D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039090" y="3980584"/>
            <a:ext cx="1083252" cy="1083252"/>
          </a:xfrm>
          <a:custGeom>
            <a:avLst/>
            <a:gdLst>
              <a:gd name="connsiteX0" fmla="*/ 2295525 w 4591050"/>
              <a:gd name="connsiteY0" fmla="*/ 0 h 4591050"/>
              <a:gd name="connsiteX1" fmla="*/ 4591050 w 4591050"/>
              <a:gd name="connsiteY1" fmla="*/ 2295525 h 4591050"/>
              <a:gd name="connsiteX2" fmla="*/ 2295525 w 4591050"/>
              <a:gd name="connsiteY2" fmla="*/ 4591050 h 4591050"/>
              <a:gd name="connsiteX3" fmla="*/ 0 w 4591050"/>
              <a:gd name="connsiteY3" fmla="*/ 2295525 h 4591050"/>
              <a:gd name="connsiteX4" fmla="*/ 2295525 w 4591050"/>
              <a:gd name="connsiteY4" fmla="*/ 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0" h="4591050">
                <a:moveTo>
                  <a:pt x="2295525" y="0"/>
                </a:moveTo>
                <a:cubicBezTo>
                  <a:pt x="3563308" y="0"/>
                  <a:pt x="4591050" y="1027742"/>
                  <a:pt x="4591050" y="2295525"/>
                </a:cubicBezTo>
                <a:cubicBezTo>
                  <a:pt x="4591050" y="3563308"/>
                  <a:pt x="3563308" y="4591050"/>
                  <a:pt x="2295525" y="4591050"/>
                </a:cubicBezTo>
                <a:cubicBezTo>
                  <a:pt x="1027742" y="4591050"/>
                  <a:pt x="0" y="3563308"/>
                  <a:pt x="0" y="2295525"/>
                </a:cubicBezTo>
                <a:cubicBezTo>
                  <a:pt x="0" y="1027742"/>
                  <a:pt x="1027742" y="0"/>
                  <a:pt x="22955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47B7A69-EC99-42B6-BDC4-B245FA8B0901}"/>
              </a:ext>
            </a:extLst>
          </p:cNvPr>
          <p:cNvSpPr>
            <a:spLocks noGrp="1"/>
          </p:cNvSpPr>
          <p:nvPr>
            <p:ph sz="half" idx="37" hasCustomPrompt="1"/>
          </p:nvPr>
        </p:nvSpPr>
        <p:spPr>
          <a:xfrm>
            <a:off x="882359" y="5590642"/>
            <a:ext cx="1396714" cy="439790"/>
          </a:xfrm>
        </p:spPr>
        <p:txBody>
          <a:bodyPr>
            <a:normAutofit/>
          </a:bodyPr>
          <a:lstStyle>
            <a:lvl1pPr algn="ctr">
              <a:defRPr sz="1000">
                <a:solidFill>
                  <a:srgbClr val="2E304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682A61C-A166-48F6-B740-135E6B5D31FF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882359" y="5153025"/>
            <a:ext cx="1396714" cy="437617"/>
          </a:xfrm>
        </p:spPr>
        <p:txBody>
          <a:bodyPr>
            <a:normAutofit/>
          </a:bodyPr>
          <a:lstStyle>
            <a:lvl1pPr algn="ctr">
              <a:defRPr sz="1000" b="1">
                <a:solidFill>
                  <a:srgbClr val="00139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A17E6613-A665-4ED0-AEE3-A6AC1F537E94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2777835" y="3980584"/>
            <a:ext cx="1083252" cy="1083252"/>
          </a:xfrm>
          <a:custGeom>
            <a:avLst/>
            <a:gdLst>
              <a:gd name="connsiteX0" fmla="*/ 2295525 w 4591050"/>
              <a:gd name="connsiteY0" fmla="*/ 0 h 4591050"/>
              <a:gd name="connsiteX1" fmla="*/ 4591050 w 4591050"/>
              <a:gd name="connsiteY1" fmla="*/ 2295525 h 4591050"/>
              <a:gd name="connsiteX2" fmla="*/ 2295525 w 4591050"/>
              <a:gd name="connsiteY2" fmla="*/ 4591050 h 4591050"/>
              <a:gd name="connsiteX3" fmla="*/ 0 w 4591050"/>
              <a:gd name="connsiteY3" fmla="*/ 2295525 h 4591050"/>
              <a:gd name="connsiteX4" fmla="*/ 2295525 w 4591050"/>
              <a:gd name="connsiteY4" fmla="*/ 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0" h="4591050">
                <a:moveTo>
                  <a:pt x="2295525" y="0"/>
                </a:moveTo>
                <a:cubicBezTo>
                  <a:pt x="3563308" y="0"/>
                  <a:pt x="4591050" y="1027742"/>
                  <a:pt x="4591050" y="2295525"/>
                </a:cubicBezTo>
                <a:cubicBezTo>
                  <a:pt x="4591050" y="3563308"/>
                  <a:pt x="3563308" y="4591050"/>
                  <a:pt x="2295525" y="4591050"/>
                </a:cubicBezTo>
                <a:cubicBezTo>
                  <a:pt x="1027742" y="4591050"/>
                  <a:pt x="0" y="3563308"/>
                  <a:pt x="0" y="2295525"/>
                </a:cubicBezTo>
                <a:cubicBezTo>
                  <a:pt x="0" y="1027742"/>
                  <a:pt x="1027742" y="0"/>
                  <a:pt x="22955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DFAD16B7-58FA-4495-9EF7-A80E08B6329F}"/>
              </a:ext>
            </a:extLst>
          </p:cNvPr>
          <p:cNvSpPr>
            <a:spLocks noGrp="1"/>
          </p:cNvSpPr>
          <p:nvPr>
            <p:ph sz="half" idx="40" hasCustomPrompt="1"/>
          </p:nvPr>
        </p:nvSpPr>
        <p:spPr>
          <a:xfrm>
            <a:off x="2621104" y="5590642"/>
            <a:ext cx="1396714" cy="439790"/>
          </a:xfrm>
        </p:spPr>
        <p:txBody>
          <a:bodyPr>
            <a:normAutofit/>
          </a:bodyPr>
          <a:lstStyle>
            <a:lvl1pPr algn="ctr">
              <a:defRPr sz="1000">
                <a:solidFill>
                  <a:srgbClr val="2E304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E8ACA75-EBDC-4B9D-BA49-7F3B901388DB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2621104" y="5153025"/>
            <a:ext cx="1396714" cy="437617"/>
          </a:xfrm>
        </p:spPr>
        <p:txBody>
          <a:bodyPr>
            <a:normAutofit/>
          </a:bodyPr>
          <a:lstStyle>
            <a:lvl1pPr algn="ctr">
              <a:defRPr sz="1000" b="1">
                <a:solidFill>
                  <a:srgbClr val="00139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9B4FF670-D2AD-402A-B911-E9A3A8319F3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516581" y="3980584"/>
            <a:ext cx="1083252" cy="1083252"/>
          </a:xfrm>
          <a:custGeom>
            <a:avLst/>
            <a:gdLst>
              <a:gd name="connsiteX0" fmla="*/ 2295525 w 4591050"/>
              <a:gd name="connsiteY0" fmla="*/ 0 h 4591050"/>
              <a:gd name="connsiteX1" fmla="*/ 4591050 w 4591050"/>
              <a:gd name="connsiteY1" fmla="*/ 2295525 h 4591050"/>
              <a:gd name="connsiteX2" fmla="*/ 2295525 w 4591050"/>
              <a:gd name="connsiteY2" fmla="*/ 4591050 h 4591050"/>
              <a:gd name="connsiteX3" fmla="*/ 0 w 4591050"/>
              <a:gd name="connsiteY3" fmla="*/ 2295525 h 4591050"/>
              <a:gd name="connsiteX4" fmla="*/ 2295525 w 4591050"/>
              <a:gd name="connsiteY4" fmla="*/ 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0" h="4591050">
                <a:moveTo>
                  <a:pt x="2295525" y="0"/>
                </a:moveTo>
                <a:cubicBezTo>
                  <a:pt x="3563308" y="0"/>
                  <a:pt x="4591050" y="1027742"/>
                  <a:pt x="4591050" y="2295525"/>
                </a:cubicBezTo>
                <a:cubicBezTo>
                  <a:pt x="4591050" y="3563308"/>
                  <a:pt x="3563308" y="4591050"/>
                  <a:pt x="2295525" y="4591050"/>
                </a:cubicBezTo>
                <a:cubicBezTo>
                  <a:pt x="1027742" y="4591050"/>
                  <a:pt x="0" y="3563308"/>
                  <a:pt x="0" y="2295525"/>
                </a:cubicBezTo>
                <a:cubicBezTo>
                  <a:pt x="0" y="1027742"/>
                  <a:pt x="1027742" y="0"/>
                  <a:pt x="22955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2EB8093-B2EE-43B8-8F99-2DF435FAD0E7}"/>
              </a:ext>
            </a:extLst>
          </p:cNvPr>
          <p:cNvSpPr>
            <a:spLocks noGrp="1"/>
          </p:cNvSpPr>
          <p:nvPr>
            <p:ph sz="half" idx="43" hasCustomPrompt="1"/>
          </p:nvPr>
        </p:nvSpPr>
        <p:spPr>
          <a:xfrm>
            <a:off x="4359850" y="5590642"/>
            <a:ext cx="1396714" cy="439790"/>
          </a:xfrm>
        </p:spPr>
        <p:txBody>
          <a:bodyPr>
            <a:normAutofit/>
          </a:bodyPr>
          <a:lstStyle>
            <a:lvl1pPr algn="ctr">
              <a:defRPr sz="1000">
                <a:solidFill>
                  <a:srgbClr val="2E304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E52B4E5-33A2-4358-ACFF-6EA9B999F8B7}"/>
              </a:ext>
            </a:extLst>
          </p:cNvPr>
          <p:cNvSpPr>
            <a:spLocks noGrp="1"/>
          </p:cNvSpPr>
          <p:nvPr>
            <p:ph sz="half" idx="44" hasCustomPrompt="1"/>
          </p:nvPr>
        </p:nvSpPr>
        <p:spPr>
          <a:xfrm>
            <a:off x="4359850" y="5153025"/>
            <a:ext cx="1396714" cy="437617"/>
          </a:xfrm>
        </p:spPr>
        <p:txBody>
          <a:bodyPr>
            <a:normAutofit/>
          </a:bodyPr>
          <a:lstStyle>
            <a:lvl1pPr algn="ctr">
              <a:defRPr sz="1000" b="1">
                <a:solidFill>
                  <a:srgbClr val="00139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A5A67796-20AB-48AC-8EFB-8DFFFD00AFC2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262253" y="3980584"/>
            <a:ext cx="1083252" cy="1083252"/>
          </a:xfrm>
          <a:custGeom>
            <a:avLst/>
            <a:gdLst>
              <a:gd name="connsiteX0" fmla="*/ 2295525 w 4591050"/>
              <a:gd name="connsiteY0" fmla="*/ 0 h 4591050"/>
              <a:gd name="connsiteX1" fmla="*/ 4591050 w 4591050"/>
              <a:gd name="connsiteY1" fmla="*/ 2295525 h 4591050"/>
              <a:gd name="connsiteX2" fmla="*/ 2295525 w 4591050"/>
              <a:gd name="connsiteY2" fmla="*/ 4591050 h 4591050"/>
              <a:gd name="connsiteX3" fmla="*/ 0 w 4591050"/>
              <a:gd name="connsiteY3" fmla="*/ 2295525 h 4591050"/>
              <a:gd name="connsiteX4" fmla="*/ 2295525 w 4591050"/>
              <a:gd name="connsiteY4" fmla="*/ 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0" h="4591050">
                <a:moveTo>
                  <a:pt x="2295525" y="0"/>
                </a:moveTo>
                <a:cubicBezTo>
                  <a:pt x="3563308" y="0"/>
                  <a:pt x="4591050" y="1027742"/>
                  <a:pt x="4591050" y="2295525"/>
                </a:cubicBezTo>
                <a:cubicBezTo>
                  <a:pt x="4591050" y="3563308"/>
                  <a:pt x="3563308" y="4591050"/>
                  <a:pt x="2295525" y="4591050"/>
                </a:cubicBezTo>
                <a:cubicBezTo>
                  <a:pt x="1027742" y="4591050"/>
                  <a:pt x="0" y="3563308"/>
                  <a:pt x="0" y="2295525"/>
                </a:cubicBezTo>
                <a:cubicBezTo>
                  <a:pt x="0" y="1027742"/>
                  <a:pt x="1027742" y="0"/>
                  <a:pt x="22955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69EEC1D0-B1B7-4BE8-B615-8B0FD6356080}"/>
              </a:ext>
            </a:extLst>
          </p:cNvPr>
          <p:cNvSpPr>
            <a:spLocks noGrp="1"/>
          </p:cNvSpPr>
          <p:nvPr>
            <p:ph sz="half" idx="46" hasCustomPrompt="1"/>
          </p:nvPr>
        </p:nvSpPr>
        <p:spPr>
          <a:xfrm>
            <a:off x="6105522" y="5590642"/>
            <a:ext cx="1396714" cy="439790"/>
          </a:xfrm>
        </p:spPr>
        <p:txBody>
          <a:bodyPr>
            <a:normAutofit/>
          </a:bodyPr>
          <a:lstStyle>
            <a:lvl1pPr algn="ctr">
              <a:defRPr sz="1000">
                <a:solidFill>
                  <a:srgbClr val="2E304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97D8DC84-E58C-4CBB-B1EC-AD544A0C56E9}"/>
              </a:ext>
            </a:extLst>
          </p:cNvPr>
          <p:cNvSpPr>
            <a:spLocks noGrp="1"/>
          </p:cNvSpPr>
          <p:nvPr>
            <p:ph sz="half" idx="47" hasCustomPrompt="1"/>
          </p:nvPr>
        </p:nvSpPr>
        <p:spPr>
          <a:xfrm>
            <a:off x="6105522" y="5153025"/>
            <a:ext cx="1396714" cy="437617"/>
          </a:xfrm>
        </p:spPr>
        <p:txBody>
          <a:bodyPr>
            <a:normAutofit/>
          </a:bodyPr>
          <a:lstStyle>
            <a:lvl1pPr algn="ctr">
              <a:defRPr sz="1000" b="1">
                <a:solidFill>
                  <a:srgbClr val="00139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6B0A9A53-B3F0-41AE-8ACB-A4D2F7A8667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028708" y="3980584"/>
            <a:ext cx="1083252" cy="1083252"/>
          </a:xfrm>
          <a:custGeom>
            <a:avLst/>
            <a:gdLst>
              <a:gd name="connsiteX0" fmla="*/ 2295525 w 4591050"/>
              <a:gd name="connsiteY0" fmla="*/ 0 h 4591050"/>
              <a:gd name="connsiteX1" fmla="*/ 4591050 w 4591050"/>
              <a:gd name="connsiteY1" fmla="*/ 2295525 h 4591050"/>
              <a:gd name="connsiteX2" fmla="*/ 2295525 w 4591050"/>
              <a:gd name="connsiteY2" fmla="*/ 4591050 h 4591050"/>
              <a:gd name="connsiteX3" fmla="*/ 0 w 4591050"/>
              <a:gd name="connsiteY3" fmla="*/ 2295525 h 4591050"/>
              <a:gd name="connsiteX4" fmla="*/ 2295525 w 4591050"/>
              <a:gd name="connsiteY4" fmla="*/ 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0" h="4591050">
                <a:moveTo>
                  <a:pt x="2295525" y="0"/>
                </a:moveTo>
                <a:cubicBezTo>
                  <a:pt x="3563308" y="0"/>
                  <a:pt x="4591050" y="1027742"/>
                  <a:pt x="4591050" y="2295525"/>
                </a:cubicBezTo>
                <a:cubicBezTo>
                  <a:pt x="4591050" y="3563308"/>
                  <a:pt x="3563308" y="4591050"/>
                  <a:pt x="2295525" y="4591050"/>
                </a:cubicBezTo>
                <a:cubicBezTo>
                  <a:pt x="1027742" y="4591050"/>
                  <a:pt x="0" y="3563308"/>
                  <a:pt x="0" y="2295525"/>
                </a:cubicBezTo>
                <a:cubicBezTo>
                  <a:pt x="0" y="1027742"/>
                  <a:pt x="1027742" y="0"/>
                  <a:pt x="22955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C1409E2-2837-4E17-B342-0D471A357808}"/>
              </a:ext>
            </a:extLst>
          </p:cNvPr>
          <p:cNvSpPr>
            <a:spLocks noGrp="1"/>
          </p:cNvSpPr>
          <p:nvPr>
            <p:ph sz="half" idx="49" hasCustomPrompt="1"/>
          </p:nvPr>
        </p:nvSpPr>
        <p:spPr>
          <a:xfrm>
            <a:off x="7871977" y="5590642"/>
            <a:ext cx="1396714" cy="439790"/>
          </a:xfrm>
        </p:spPr>
        <p:txBody>
          <a:bodyPr>
            <a:normAutofit/>
          </a:bodyPr>
          <a:lstStyle>
            <a:lvl1pPr algn="ctr">
              <a:defRPr sz="1000">
                <a:solidFill>
                  <a:srgbClr val="2E304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EE69A818-2DA0-4FBA-9BB1-026359024C4E}"/>
              </a:ext>
            </a:extLst>
          </p:cNvPr>
          <p:cNvSpPr>
            <a:spLocks noGrp="1"/>
          </p:cNvSpPr>
          <p:nvPr>
            <p:ph sz="half" idx="50" hasCustomPrompt="1"/>
          </p:nvPr>
        </p:nvSpPr>
        <p:spPr>
          <a:xfrm>
            <a:off x="7871977" y="5153025"/>
            <a:ext cx="1396714" cy="437617"/>
          </a:xfrm>
        </p:spPr>
        <p:txBody>
          <a:bodyPr>
            <a:normAutofit/>
          </a:bodyPr>
          <a:lstStyle>
            <a:lvl1pPr algn="ctr">
              <a:defRPr sz="1000" b="1">
                <a:solidFill>
                  <a:srgbClr val="00139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66C9D47E-433A-40D7-B9C8-CADDADC2DC6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774381" y="3980584"/>
            <a:ext cx="1083252" cy="1083252"/>
          </a:xfrm>
          <a:custGeom>
            <a:avLst/>
            <a:gdLst>
              <a:gd name="connsiteX0" fmla="*/ 2295525 w 4591050"/>
              <a:gd name="connsiteY0" fmla="*/ 0 h 4591050"/>
              <a:gd name="connsiteX1" fmla="*/ 4591050 w 4591050"/>
              <a:gd name="connsiteY1" fmla="*/ 2295525 h 4591050"/>
              <a:gd name="connsiteX2" fmla="*/ 2295525 w 4591050"/>
              <a:gd name="connsiteY2" fmla="*/ 4591050 h 4591050"/>
              <a:gd name="connsiteX3" fmla="*/ 0 w 4591050"/>
              <a:gd name="connsiteY3" fmla="*/ 2295525 h 4591050"/>
              <a:gd name="connsiteX4" fmla="*/ 2295525 w 4591050"/>
              <a:gd name="connsiteY4" fmla="*/ 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0" h="4591050">
                <a:moveTo>
                  <a:pt x="2295525" y="0"/>
                </a:moveTo>
                <a:cubicBezTo>
                  <a:pt x="3563308" y="0"/>
                  <a:pt x="4591050" y="1027742"/>
                  <a:pt x="4591050" y="2295525"/>
                </a:cubicBezTo>
                <a:cubicBezTo>
                  <a:pt x="4591050" y="3563308"/>
                  <a:pt x="3563308" y="4591050"/>
                  <a:pt x="2295525" y="4591050"/>
                </a:cubicBezTo>
                <a:cubicBezTo>
                  <a:pt x="1027742" y="4591050"/>
                  <a:pt x="0" y="3563308"/>
                  <a:pt x="0" y="2295525"/>
                </a:cubicBezTo>
                <a:cubicBezTo>
                  <a:pt x="0" y="1027742"/>
                  <a:pt x="1027742" y="0"/>
                  <a:pt x="22955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CFEBFC75-8183-40E6-9F40-0BA019F01606}"/>
              </a:ext>
            </a:extLst>
          </p:cNvPr>
          <p:cNvSpPr>
            <a:spLocks noGrp="1"/>
          </p:cNvSpPr>
          <p:nvPr>
            <p:ph sz="half" idx="52" hasCustomPrompt="1"/>
          </p:nvPr>
        </p:nvSpPr>
        <p:spPr>
          <a:xfrm>
            <a:off x="9617650" y="5590642"/>
            <a:ext cx="1396714" cy="439790"/>
          </a:xfrm>
        </p:spPr>
        <p:txBody>
          <a:bodyPr>
            <a:normAutofit/>
          </a:bodyPr>
          <a:lstStyle>
            <a:lvl1pPr algn="ctr">
              <a:defRPr sz="1000">
                <a:solidFill>
                  <a:srgbClr val="2E3047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925E6262-7036-4034-9D13-0386A0B9D9DD}"/>
              </a:ext>
            </a:extLst>
          </p:cNvPr>
          <p:cNvSpPr>
            <a:spLocks noGrp="1"/>
          </p:cNvSpPr>
          <p:nvPr>
            <p:ph sz="half" idx="53" hasCustomPrompt="1"/>
          </p:nvPr>
        </p:nvSpPr>
        <p:spPr>
          <a:xfrm>
            <a:off x="9617650" y="5153025"/>
            <a:ext cx="1396714" cy="437617"/>
          </a:xfrm>
        </p:spPr>
        <p:txBody>
          <a:bodyPr>
            <a:normAutofit/>
          </a:bodyPr>
          <a:lstStyle>
            <a:lvl1pPr algn="ctr">
              <a:defRPr sz="1000" b="1">
                <a:solidFill>
                  <a:srgbClr val="00139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Full Name</a:t>
            </a:r>
          </a:p>
        </p:txBody>
      </p:sp>
      <p:pic>
        <p:nvPicPr>
          <p:cNvPr id="43" name="Picture 42" descr="Text&#10;&#10;Description automatically generated">
            <a:extLst>
              <a:ext uri="{FF2B5EF4-FFF2-40B4-BE49-F238E27FC236}">
                <a16:creationId xmlns:a16="http://schemas.microsoft.com/office/drawing/2014/main" id="{152D043C-9ED9-49B1-862D-E638669C09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640" y="324485"/>
            <a:ext cx="728441" cy="69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35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rgbClr val="001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3C68E-7930-FE4B-BE61-876A6533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228"/>
            <a:ext cx="10176164" cy="692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EBF95308-46F7-4387-955E-6B6C02ED90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9090" y="1542184"/>
            <a:ext cx="1083252" cy="1083252"/>
          </a:xfrm>
          <a:custGeom>
            <a:avLst/>
            <a:gdLst>
              <a:gd name="connsiteX0" fmla="*/ 2295525 w 4591050"/>
              <a:gd name="connsiteY0" fmla="*/ 0 h 4591050"/>
              <a:gd name="connsiteX1" fmla="*/ 4591050 w 4591050"/>
              <a:gd name="connsiteY1" fmla="*/ 2295525 h 4591050"/>
              <a:gd name="connsiteX2" fmla="*/ 2295525 w 4591050"/>
              <a:gd name="connsiteY2" fmla="*/ 4591050 h 4591050"/>
              <a:gd name="connsiteX3" fmla="*/ 0 w 4591050"/>
              <a:gd name="connsiteY3" fmla="*/ 2295525 h 4591050"/>
              <a:gd name="connsiteX4" fmla="*/ 2295525 w 4591050"/>
              <a:gd name="connsiteY4" fmla="*/ 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0" h="4591050">
                <a:moveTo>
                  <a:pt x="2295525" y="0"/>
                </a:moveTo>
                <a:cubicBezTo>
                  <a:pt x="3563308" y="0"/>
                  <a:pt x="4591050" y="1027742"/>
                  <a:pt x="4591050" y="2295525"/>
                </a:cubicBezTo>
                <a:cubicBezTo>
                  <a:pt x="4591050" y="3563308"/>
                  <a:pt x="3563308" y="4591050"/>
                  <a:pt x="2295525" y="4591050"/>
                </a:cubicBezTo>
                <a:cubicBezTo>
                  <a:pt x="1027742" y="4591050"/>
                  <a:pt x="0" y="3563308"/>
                  <a:pt x="0" y="2295525"/>
                </a:cubicBezTo>
                <a:cubicBezTo>
                  <a:pt x="0" y="1027742"/>
                  <a:pt x="1027742" y="0"/>
                  <a:pt x="22955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1C0FC5-FFD0-4EF4-9751-4544A9C2F0E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82359" y="3152242"/>
            <a:ext cx="1396714" cy="439790"/>
          </a:xfrm>
        </p:spPr>
        <p:txBody>
          <a:bodyPr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EA0DE0-4B69-4A8F-8691-8536A9920BE4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882359" y="2714625"/>
            <a:ext cx="1396714" cy="437617"/>
          </a:xfrm>
        </p:spPr>
        <p:txBody>
          <a:bodyPr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49B3B00-266C-4AAC-B0D9-2104F7463C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777835" y="1542184"/>
            <a:ext cx="1083252" cy="1083252"/>
          </a:xfrm>
          <a:custGeom>
            <a:avLst/>
            <a:gdLst>
              <a:gd name="connsiteX0" fmla="*/ 2295525 w 4591050"/>
              <a:gd name="connsiteY0" fmla="*/ 0 h 4591050"/>
              <a:gd name="connsiteX1" fmla="*/ 4591050 w 4591050"/>
              <a:gd name="connsiteY1" fmla="*/ 2295525 h 4591050"/>
              <a:gd name="connsiteX2" fmla="*/ 2295525 w 4591050"/>
              <a:gd name="connsiteY2" fmla="*/ 4591050 h 4591050"/>
              <a:gd name="connsiteX3" fmla="*/ 0 w 4591050"/>
              <a:gd name="connsiteY3" fmla="*/ 2295525 h 4591050"/>
              <a:gd name="connsiteX4" fmla="*/ 2295525 w 4591050"/>
              <a:gd name="connsiteY4" fmla="*/ 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0" h="4591050">
                <a:moveTo>
                  <a:pt x="2295525" y="0"/>
                </a:moveTo>
                <a:cubicBezTo>
                  <a:pt x="3563308" y="0"/>
                  <a:pt x="4591050" y="1027742"/>
                  <a:pt x="4591050" y="2295525"/>
                </a:cubicBezTo>
                <a:cubicBezTo>
                  <a:pt x="4591050" y="3563308"/>
                  <a:pt x="3563308" y="4591050"/>
                  <a:pt x="2295525" y="4591050"/>
                </a:cubicBezTo>
                <a:cubicBezTo>
                  <a:pt x="1027742" y="4591050"/>
                  <a:pt x="0" y="3563308"/>
                  <a:pt x="0" y="2295525"/>
                </a:cubicBezTo>
                <a:cubicBezTo>
                  <a:pt x="0" y="1027742"/>
                  <a:pt x="1027742" y="0"/>
                  <a:pt x="22955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DF85F7-699B-4332-9324-F59B52921FEC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2621104" y="3152242"/>
            <a:ext cx="1396714" cy="439790"/>
          </a:xfrm>
        </p:spPr>
        <p:txBody>
          <a:bodyPr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609A036-0999-41D2-8500-6B6CCEA146E5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2621104" y="2714625"/>
            <a:ext cx="1396714" cy="437617"/>
          </a:xfrm>
        </p:spPr>
        <p:txBody>
          <a:bodyPr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B4D98265-6D35-43A0-A5A0-60605A752E3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16581" y="1542184"/>
            <a:ext cx="1083252" cy="1083252"/>
          </a:xfrm>
          <a:custGeom>
            <a:avLst/>
            <a:gdLst>
              <a:gd name="connsiteX0" fmla="*/ 2295525 w 4591050"/>
              <a:gd name="connsiteY0" fmla="*/ 0 h 4591050"/>
              <a:gd name="connsiteX1" fmla="*/ 4591050 w 4591050"/>
              <a:gd name="connsiteY1" fmla="*/ 2295525 h 4591050"/>
              <a:gd name="connsiteX2" fmla="*/ 2295525 w 4591050"/>
              <a:gd name="connsiteY2" fmla="*/ 4591050 h 4591050"/>
              <a:gd name="connsiteX3" fmla="*/ 0 w 4591050"/>
              <a:gd name="connsiteY3" fmla="*/ 2295525 h 4591050"/>
              <a:gd name="connsiteX4" fmla="*/ 2295525 w 4591050"/>
              <a:gd name="connsiteY4" fmla="*/ 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0" h="4591050">
                <a:moveTo>
                  <a:pt x="2295525" y="0"/>
                </a:moveTo>
                <a:cubicBezTo>
                  <a:pt x="3563308" y="0"/>
                  <a:pt x="4591050" y="1027742"/>
                  <a:pt x="4591050" y="2295525"/>
                </a:cubicBezTo>
                <a:cubicBezTo>
                  <a:pt x="4591050" y="3563308"/>
                  <a:pt x="3563308" y="4591050"/>
                  <a:pt x="2295525" y="4591050"/>
                </a:cubicBezTo>
                <a:cubicBezTo>
                  <a:pt x="1027742" y="4591050"/>
                  <a:pt x="0" y="3563308"/>
                  <a:pt x="0" y="2295525"/>
                </a:cubicBezTo>
                <a:cubicBezTo>
                  <a:pt x="0" y="1027742"/>
                  <a:pt x="1027742" y="0"/>
                  <a:pt x="22955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993E579-16BF-40A0-B146-FAE6D8BFCC90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4359850" y="3152242"/>
            <a:ext cx="1396714" cy="439790"/>
          </a:xfrm>
        </p:spPr>
        <p:txBody>
          <a:bodyPr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37C46B0-B031-4AD4-9A5A-5544D73C84AD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4359850" y="2714625"/>
            <a:ext cx="1396714" cy="437617"/>
          </a:xfrm>
        </p:spPr>
        <p:txBody>
          <a:bodyPr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78964A40-162C-4EA6-87BB-D290D3C1F0F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62253" y="1542184"/>
            <a:ext cx="1083252" cy="1083252"/>
          </a:xfrm>
          <a:custGeom>
            <a:avLst/>
            <a:gdLst>
              <a:gd name="connsiteX0" fmla="*/ 2295525 w 4591050"/>
              <a:gd name="connsiteY0" fmla="*/ 0 h 4591050"/>
              <a:gd name="connsiteX1" fmla="*/ 4591050 w 4591050"/>
              <a:gd name="connsiteY1" fmla="*/ 2295525 h 4591050"/>
              <a:gd name="connsiteX2" fmla="*/ 2295525 w 4591050"/>
              <a:gd name="connsiteY2" fmla="*/ 4591050 h 4591050"/>
              <a:gd name="connsiteX3" fmla="*/ 0 w 4591050"/>
              <a:gd name="connsiteY3" fmla="*/ 2295525 h 4591050"/>
              <a:gd name="connsiteX4" fmla="*/ 2295525 w 4591050"/>
              <a:gd name="connsiteY4" fmla="*/ 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0" h="4591050">
                <a:moveTo>
                  <a:pt x="2295525" y="0"/>
                </a:moveTo>
                <a:cubicBezTo>
                  <a:pt x="3563308" y="0"/>
                  <a:pt x="4591050" y="1027742"/>
                  <a:pt x="4591050" y="2295525"/>
                </a:cubicBezTo>
                <a:cubicBezTo>
                  <a:pt x="4591050" y="3563308"/>
                  <a:pt x="3563308" y="4591050"/>
                  <a:pt x="2295525" y="4591050"/>
                </a:cubicBezTo>
                <a:cubicBezTo>
                  <a:pt x="1027742" y="4591050"/>
                  <a:pt x="0" y="3563308"/>
                  <a:pt x="0" y="2295525"/>
                </a:cubicBezTo>
                <a:cubicBezTo>
                  <a:pt x="0" y="1027742"/>
                  <a:pt x="1027742" y="0"/>
                  <a:pt x="22955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7C0B79C-3673-4950-B46E-CB2FAF68032B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6105522" y="3152242"/>
            <a:ext cx="1396714" cy="439790"/>
          </a:xfrm>
        </p:spPr>
        <p:txBody>
          <a:bodyPr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2A1A0F6-BE5E-46D3-8E82-B24E2D7F9C9E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6105522" y="2714625"/>
            <a:ext cx="1396714" cy="437617"/>
          </a:xfrm>
        </p:spPr>
        <p:txBody>
          <a:bodyPr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AB9F0A9F-4F8A-4C7D-BFE1-BF2AEC27608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028708" y="1542184"/>
            <a:ext cx="1083252" cy="1083252"/>
          </a:xfrm>
          <a:custGeom>
            <a:avLst/>
            <a:gdLst>
              <a:gd name="connsiteX0" fmla="*/ 2295525 w 4591050"/>
              <a:gd name="connsiteY0" fmla="*/ 0 h 4591050"/>
              <a:gd name="connsiteX1" fmla="*/ 4591050 w 4591050"/>
              <a:gd name="connsiteY1" fmla="*/ 2295525 h 4591050"/>
              <a:gd name="connsiteX2" fmla="*/ 2295525 w 4591050"/>
              <a:gd name="connsiteY2" fmla="*/ 4591050 h 4591050"/>
              <a:gd name="connsiteX3" fmla="*/ 0 w 4591050"/>
              <a:gd name="connsiteY3" fmla="*/ 2295525 h 4591050"/>
              <a:gd name="connsiteX4" fmla="*/ 2295525 w 4591050"/>
              <a:gd name="connsiteY4" fmla="*/ 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0" h="4591050">
                <a:moveTo>
                  <a:pt x="2295525" y="0"/>
                </a:moveTo>
                <a:cubicBezTo>
                  <a:pt x="3563308" y="0"/>
                  <a:pt x="4591050" y="1027742"/>
                  <a:pt x="4591050" y="2295525"/>
                </a:cubicBezTo>
                <a:cubicBezTo>
                  <a:pt x="4591050" y="3563308"/>
                  <a:pt x="3563308" y="4591050"/>
                  <a:pt x="2295525" y="4591050"/>
                </a:cubicBezTo>
                <a:cubicBezTo>
                  <a:pt x="1027742" y="4591050"/>
                  <a:pt x="0" y="3563308"/>
                  <a:pt x="0" y="2295525"/>
                </a:cubicBezTo>
                <a:cubicBezTo>
                  <a:pt x="0" y="1027742"/>
                  <a:pt x="1027742" y="0"/>
                  <a:pt x="22955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F8C489D-E03F-4A4D-A406-82236DB5F3E0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7871977" y="3152242"/>
            <a:ext cx="1396714" cy="439790"/>
          </a:xfrm>
        </p:spPr>
        <p:txBody>
          <a:bodyPr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A332006-BE37-454B-B9B9-4C2F32B2D3B8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7871977" y="2714625"/>
            <a:ext cx="1396714" cy="437617"/>
          </a:xfrm>
        </p:spPr>
        <p:txBody>
          <a:bodyPr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7DC5932-7D77-413F-A56C-0AF2F6D7CB2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774381" y="1542184"/>
            <a:ext cx="1083252" cy="1083252"/>
          </a:xfrm>
          <a:custGeom>
            <a:avLst/>
            <a:gdLst>
              <a:gd name="connsiteX0" fmla="*/ 2295525 w 4591050"/>
              <a:gd name="connsiteY0" fmla="*/ 0 h 4591050"/>
              <a:gd name="connsiteX1" fmla="*/ 4591050 w 4591050"/>
              <a:gd name="connsiteY1" fmla="*/ 2295525 h 4591050"/>
              <a:gd name="connsiteX2" fmla="*/ 2295525 w 4591050"/>
              <a:gd name="connsiteY2" fmla="*/ 4591050 h 4591050"/>
              <a:gd name="connsiteX3" fmla="*/ 0 w 4591050"/>
              <a:gd name="connsiteY3" fmla="*/ 2295525 h 4591050"/>
              <a:gd name="connsiteX4" fmla="*/ 2295525 w 4591050"/>
              <a:gd name="connsiteY4" fmla="*/ 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0" h="4591050">
                <a:moveTo>
                  <a:pt x="2295525" y="0"/>
                </a:moveTo>
                <a:cubicBezTo>
                  <a:pt x="3563308" y="0"/>
                  <a:pt x="4591050" y="1027742"/>
                  <a:pt x="4591050" y="2295525"/>
                </a:cubicBezTo>
                <a:cubicBezTo>
                  <a:pt x="4591050" y="3563308"/>
                  <a:pt x="3563308" y="4591050"/>
                  <a:pt x="2295525" y="4591050"/>
                </a:cubicBezTo>
                <a:cubicBezTo>
                  <a:pt x="1027742" y="4591050"/>
                  <a:pt x="0" y="3563308"/>
                  <a:pt x="0" y="2295525"/>
                </a:cubicBezTo>
                <a:cubicBezTo>
                  <a:pt x="0" y="1027742"/>
                  <a:pt x="1027742" y="0"/>
                  <a:pt x="22955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2FBC481-D90A-4225-82C2-E0B80783E24E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9617650" y="3152242"/>
            <a:ext cx="1396714" cy="439790"/>
          </a:xfrm>
        </p:spPr>
        <p:txBody>
          <a:bodyPr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4910E88-890A-4DA6-896C-5BF801537D4B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9617650" y="2714625"/>
            <a:ext cx="1396714" cy="437617"/>
          </a:xfrm>
        </p:spPr>
        <p:txBody>
          <a:bodyPr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828C73A7-88DB-4565-B3A9-5A0E096721DF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039090" y="3980584"/>
            <a:ext cx="1083252" cy="1083252"/>
          </a:xfrm>
          <a:custGeom>
            <a:avLst/>
            <a:gdLst>
              <a:gd name="connsiteX0" fmla="*/ 2295525 w 4591050"/>
              <a:gd name="connsiteY0" fmla="*/ 0 h 4591050"/>
              <a:gd name="connsiteX1" fmla="*/ 4591050 w 4591050"/>
              <a:gd name="connsiteY1" fmla="*/ 2295525 h 4591050"/>
              <a:gd name="connsiteX2" fmla="*/ 2295525 w 4591050"/>
              <a:gd name="connsiteY2" fmla="*/ 4591050 h 4591050"/>
              <a:gd name="connsiteX3" fmla="*/ 0 w 4591050"/>
              <a:gd name="connsiteY3" fmla="*/ 2295525 h 4591050"/>
              <a:gd name="connsiteX4" fmla="*/ 2295525 w 4591050"/>
              <a:gd name="connsiteY4" fmla="*/ 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0" h="4591050">
                <a:moveTo>
                  <a:pt x="2295525" y="0"/>
                </a:moveTo>
                <a:cubicBezTo>
                  <a:pt x="3563308" y="0"/>
                  <a:pt x="4591050" y="1027742"/>
                  <a:pt x="4591050" y="2295525"/>
                </a:cubicBezTo>
                <a:cubicBezTo>
                  <a:pt x="4591050" y="3563308"/>
                  <a:pt x="3563308" y="4591050"/>
                  <a:pt x="2295525" y="4591050"/>
                </a:cubicBezTo>
                <a:cubicBezTo>
                  <a:pt x="1027742" y="4591050"/>
                  <a:pt x="0" y="3563308"/>
                  <a:pt x="0" y="2295525"/>
                </a:cubicBezTo>
                <a:cubicBezTo>
                  <a:pt x="0" y="1027742"/>
                  <a:pt x="1027742" y="0"/>
                  <a:pt x="22955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47B7A69-EC99-42B6-BDC4-B245FA8B0901}"/>
              </a:ext>
            </a:extLst>
          </p:cNvPr>
          <p:cNvSpPr>
            <a:spLocks noGrp="1"/>
          </p:cNvSpPr>
          <p:nvPr>
            <p:ph sz="half" idx="37" hasCustomPrompt="1"/>
          </p:nvPr>
        </p:nvSpPr>
        <p:spPr>
          <a:xfrm>
            <a:off x="882359" y="5590642"/>
            <a:ext cx="1396714" cy="439790"/>
          </a:xfrm>
        </p:spPr>
        <p:txBody>
          <a:bodyPr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682A61C-A166-48F6-B740-135E6B5D31FF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882359" y="5153025"/>
            <a:ext cx="1396714" cy="437617"/>
          </a:xfrm>
        </p:spPr>
        <p:txBody>
          <a:bodyPr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A17E6613-A665-4ED0-AEE3-A6AC1F537E94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2777835" y="3980584"/>
            <a:ext cx="1083252" cy="1083252"/>
          </a:xfrm>
          <a:custGeom>
            <a:avLst/>
            <a:gdLst>
              <a:gd name="connsiteX0" fmla="*/ 2295525 w 4591050"/>
              <a:gd name="connsiteY0" fmla="*/ 0 h 4591050"/>
              <a:gd name="connsiteX1" fmla="*/ 4591050 w 4591050"/>
              <a:gd name="connsiteY1" fmla="*/ 2295525 h 4591050"/>
              <a:gd name="connsiteX2" fmla="*/ 2295525 w 4591050"/>
              <a:gd name="connsiteY2" fmla="*/ 4591050 h 4591050"/>
              <a:gd name="connsiteX3" fmla="*/ 0 w 4591050"/>
              <a:gd name="connsiteY3" fmla="*/ 2295525 h 4591050"/>
              <a:gd name="connsiteX4" fmla="*/ 2295525 w 4591050"/>
              <a:gd name="connsiteY4" fmla="*/ 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0" h="4591050">
                <a:moveTo>
                  <a:pt x="2295525" y="0"/>
                </a:moveTo>
                <a:cubicBezTo>
                  <a:pt x="3563308" y="0"/>
                  <a:pt x="4591050" y="1027742"/>
                  <a:pt x="4591050" y="2295525"/>
                </a:cubicBezTo>
                <a:cubicBezTo>
                  <a:pt x="4591050" y="3563308"/>
                  <a:pt x="3563308" y="4591050"/>
                  <a:pt x="2295525" y="4591050"/>
                </a:cubicBezTo>
                <a:cubicBezTo>
                  <a:pt x="1027742" y="4591050"/>
                  <a:pt x="0" y="3563308"/>
                  <a:pt x="0" y="2295525"/>
                </a:cubicBezTo>
                <a:cubicBezTo>
                  <a:pt x="0" y="1027742"/>
                  <a:pt x="1027742" y="0"/>
                  <a:pt x="22955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DFAD16B7-58FA-4495-9EF7-A80E08B6329F}"/>
              </a:ext>
            </a:extLst>
          </p:cNvPr>
          <p:cNvSpPr>
            <a:spLocks noGrp="1"/>
          </p:cNvSpPr>
          <p:nvPr>
            <p:ph sz="half" idx="40" hasCustomPrompt="1"/>
          </p:nvPr>
        </p:nvSpPr>
        <p:spPr>
          <a:xfrm>
            <a:off x="2621104" y="5590642"/>
            <a:ext cx="1396714" cy="439790"/>
          </a:xfrm>
        </p:spPr>
        <p:txBody>
          <a:bodyPr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E8ACA75-EBDC-4B9D-BA49-7F3B901388DB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2621104" y="5153025"/>
            <a:ext cx="1396714" cy="437617"/>
          </a:xfrm>
        </p:spPr>
        <p:txBody>
          <a:bodyPr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9B4FF670-D2AD-402A-B911-E9A3A8319F3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516581" y="3980584"/>
            <a:ext cx="1083252" cy="1083252"/>
          </a:xfrm>
          <a:custGeom>
            <a:avLst/>
            <a:gdLst>
              <a:gd name="connsiteX0" fmla="*/ 2295525 w 4591050"/>
              <a:gd name="connsiteY0" fmla="*/ 0 h 4591050"/>
              <a:gd name="connsiteX1" fmla="*/ 4591050 w 4591050"/>
              <a:gd name="connsiteY1" fmla="*/ 2295525 h 4591050"/>
              <a:gd name="connsiteX2" fmla="*/ 2295525 w 4591050"/>
              <a:gd name="connsiteY2" fmla="*/ 4591050 h 4591050"/>
              <a:gd name="connsiteX3" fmla="*/ 0 w 4591050"/>
              <a:gd name="connsiteY3" fmla="*/ 2295525 h 4591050"/>
              <a:gd name="connsiteX4" fmla="*/ 2295525 w 4591050"/>
              <a:gd name="connsiteY4" fmla="*/ 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0" h="4591050">
                <a:moveTo>
                  <a:pt x="2295525" y="0"/>
                </a:moveTo>
                <a:cubicBezTo>
                  <a:pt x="3563308" y="0"/>
                  <a:pt x="4591050" y="1027742"/>
                  <a:pt x="4591050" y="2295525"/>
                </a:cubicBezTo>
                <a:cubicBezTo>
                  <a:pt x="4591050" y="3563308"/>
                  <a:pt x="3563308" y="4591050"/>
                  <a:pt x="2295525" y="4591050"/>
                </a:cubicBezTo>
                <a:cubicBezTo>
                  <a:pt x="1027742" y="4591050"/>
                  <a:pt x="0" y="3563308"/>
                  <a:pt x="0" y="2295525"/>
                </a:cubicBezTo>
                <a:cubicBezTo>
                  <a:pt x="0" y="1027742"/>
                  <a:pt x="1027742" y="0"/>
                  <a:pt x="22955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2EB8093-B2EE-43B8-8F99-2DF435FAD0E7}"/>
              </a:ext>
            </a:extLst>
          </p:cNvPr>
          <p:cNvSpPr>
            <a:spLocks noGrp="1"/>
          </p:cNvSpPr>
          <p:nvPr>
            <p:ph sz="half" idx="43" hasCustomPrompt="1"/>
          </p:nvPr>
        </p:nvSpPr>
        <p:spPr>
          <a:xfrm>
            <a:off x="4359850" y="5590642"/>
            <a:ext cx="1396714" cy="439790"/>
          </a:xfrm>
        </p:spPr>
        <p:txBody>
          <a:bodyPr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E52B4E5-33A2-4358-ACFF-6EA9B999F8B7}"/>
              </a:ext>
            </a:extLst>
          </p:cNvPr>
          <p:cNvSpPr>
            <a:spLocks noGrp="1"/>
          </p:cNvSpPr>
          <p:nvPr>
            <p:ph sz="half" idx="44" hasCustomPrompt="1"/>
          </p:nvPr>
        </p:nvSpPr>
        <p:spPr>
          <a:xfrm>
            <a:off x="4359850" y="5153025"/>
            <a:ext cx="1396714" cy="437617"/>
          </a:xfrm>
        </p:spPr>
        <p:txBody>
          <a:bodyPr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A5A67796-20AB-48AC-8EFB-8DFFFD00AFC2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262253" y="3980584"/>
            <a:ext cx="1083252" cy="1083252"/>
          </a:xfrm>
          <a:custGeom>
            <a:avLst/>
            <a:gdLst>
              <a:gd name="connsiteX0" fmla="*/ 2295525 w 4591050"/>
              <a:gd name="connsiteY0" fmla="*/ 0 h 4591050"/>
              <a:gd name="connsiteX1" fmla="*/ 4591050 w 4591050"/>
              <a:gd name="connsiteY1" fmla="*/ 2295525 h 4591050"/>
              <a:gd name="connsiteX2" fmla="*/ 2295525 w 4591050"/>
              <a:gd name="connsiteY2" fmla="*/ 4591050 h 4591050"/>
              <a:gd name="connsiteX3" fmla="*/ 0 w 4591050"/>
              <a:gd name="connsiteY3" fmla="*/ 2295525 h 4591050"/>
              <a:gd name="connsiteX4" fmla="*/ 2295525 w 4591050"/>
              <a:gd name="connsiteY4" fmla="*/ 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0" h="4591050">
                <a:moveTo>
                  <a:pt x="2295525" y="0"/>
                </a:moveTo>
                <a:cubicBezTo>
                  <a:pt x="3563308" y="0"/>
                  <a:pt x="4591050" y="1027742"/>
                  <a:pt x="4591050" y="2295525"/>
                </a:cubicBezTo>
                <a:cubicBezTo>
                  <a:pt x="4591050" y="3563308"/>
                  <a:pt x="3563308" y="4591050"/>
                  <a:pt x="2295525" y="4591050"/>
                </a:cubicBezTo>
                <a:cubicBezTo>
                  <a:pt x="1027742" y="4591050"/>
                  <a:pt x="0" y="3563308"/>
                  <a:pt x="0" y="2295525"/>
                </a:cubicBezTo>
                <a:cubicBezTo>
                  <a:pt x="0" y="1027742"/>
                  <a:pt x="1027742" y="0"/>
                  <a:pt x="22955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69EEC1D0-B1B7-4BE8-B615-8B0FD6356080}"/>
              </a:ext>
            </a:extLst>
          </p:cNvPr>
          <p:cNvSpPr>
            <a:spLocks noGrp="1"/>
          </p:cNvSpPr>
          <p:nvPr>
            <p:ph sz="half" idx="46" hasCustomPrompt="1"/>
          </p:nvPr>
        </p:nvSpPr>
        <p:spPr>
          <a:xfrm>
            <a:off x="6105522" y="5590642"/>
            <a:ext cx="1396714" cy="439790"/>
          </a:xfrm>
        </p:spPr>
        <p:txBody>
          <a:bodyPr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97D8DC84-E58C-4CBB-B1EC-AD544A0C56E9}"/>
              </a:ext>
            </a:extLst>
          </p:cNvPr>
          <p:cNvSpPr>
            <a:spLocks noGrp="1"/>
          </p:cNvSpPr>
          <p:nvPr>
            <p:ph sz="half" idx="47" hasCustomPrompt="1"/>
          </p:nvPr>
        </p:nvSpPr>
        <p:spPr>
          <a:xfrm>
            <a:off x="6105522" y="5153025"/>
            <a:ext cx="1396714" cy="437617"/>
          </a:xfrm>
        </p:spPr>
        <p:txBody>
          <a:bodyPr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6B0A9A53-B3F0-41AE-8ACB-A4D2F7A8667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028708" y="3980584"/>
            <a:ext cx="1083252" cy="1083252"/>
          </a:xfrm>
          <a:custGeom>
            <a:avLst/>
            <a:gdLst>
              <a:gd name="connsiteX0" fmla="*/ 2295525 w 4591050"/>
              <a:gd name="connsiteY0" fmla="*/ 0 h 4591050"/>
              <a:gd name="connsiteX1" fmla="*/ 4591050 w 4591050"/>
              <a:gd name="connsiteY1" fmla="*/ 2295525 h 4591050"/>
              <a:gd name="connsiteX2" fmla="*/ 2295525 w 4591050"/>
              <a:gd name="connsiteY2" fmla="*/ 4591050 h 4591050"/>
              <a:gd name="connsiteX3" fmla="*/ 0 w 4591050"/>
              <a:gd name="connsiteY3" fmla="*/ 2295525 h 4591050"/>
              <a:gd name="connsiteX4" fmla="*/ 2295525 w 4591050"/>
              <a:gd name="connsiteY4" fmla="*/ 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0" h="4591050">
                <a:moveTo>
                  <a:pt x="2295525" y="0"/>
                </a:moveTo>
                <a:cubicBezTo>
                  <a:pt x="3563308" y="0"/>
                  <a:pt x="4591050" y="1027742"/>
                  <a:pt x="4591050" y="2295525"/>
                </a:cubicBezTo>
                <a:cubicBezTo>
                  <a:pt x="4591050" y="3563308"/>
                  <a:pt x="3563308" y="4591050"/>
                  <a:pt x="2295525" y="4591050"/>
                </a:cubicBezTo>
                <a:cubicBezTo>
                  <a:pt x="1027742" y="4591050"/>
                  <a:pt x="0" y="3563308"/>
                  <a:pt x="0" y="2295525"/>
                </a:cubicBezTo>
                <a:cubicBezTo>
                  <a:pt x="0" y="1027742"/>
                  <a:pt x="1027742" y="0"/>
                  <a:pt x="22955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C1409E2-2837-4E17-B342-0D471A357808}"/>
              </a:ext>
            </a:extLst>
          </p:cNvPr>
          <p:cNvSpPr>
            <a:spLocks noGrp="1"/>
          </p:cNvSpPr>
          <p:nvPr>
            <p:ph sz="half" idx="49" hasCustomPrompt="1"/>
          </p:nvPr>
        </p:nvSpPr>
        <p:spPr>
          <a:xfrm>
            <a:off x="7871977" y="5590642"/>
            <a:ext cx="1396714" cy="439790"/>
          </a:xfrm>
        </p:spPr>
        <p:txBody>
          <a:bodyPr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EE69A818-2DA0-4FBA-9BB1-026359024C4E}"/>
              </a:ext>
            </a:extLst>
          </p:cNvPr>
          <p:cNvSpPr>
            <a:spLocks noGrp="1"/>
          </p:cNvSpPr>
          <p:nvPr>
            <p:ph sz="half" idx="50" hasCustomPrompt="1"/>
          </p:nvPr>
        </p:nvSpPr>
        <p:spPr>
          <a:xfrm>
            <a:off x="7871977" y="5153025"/>
            <a:ext cx="1396714" cy="437617"/>
          </a:xfrm>
        </p:spPr>
        <p:txBody>
          <a:bodyPr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Full Name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66C9D47E-433A-40D7-B9C8-CADDADC2DC6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774381" y="3980584"/>
            <a:ext cx="1083252" cy="1083252"/>
          </a:xfrm>
          <a:custGeom>
            <a:avLst/>
            <a:gdLst>
              <a:gd name="connsiteX0" fmla="*/ 2295525 w 4591050"/>
              <a:gd name="connsiteY0" fmla="*/ 0 h 4591050"/>
              <a:gd name="connsiteX1" fmla="*/ 4591050 w 4591050"/>
              <a:gd name="connsiteY1" fmla="*/ 2295525 h 4591050"/>
              <a:gd name="connsiteX2" fmla="*/ 2295525 w 4591050"/>
              <a:gd name="connsiteY2" fmla="*/ 4591050 h 4591050"/>
              <a:gd name="connsiteX3" fmla="*/ 0 w 4591050"/>
              <a:gd name="connsiteY3" fmla="*/ 2295525 h 4591050"/>
              <a:gd name="connsiteX4" fmla="*/ 2295525 w 4591050"/>
              <a:gd name="connsiteY4" fmla="*/ 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0" h="4591050">
                <a:moveTo>
                  <a:pt x="2295525" y="0"/>
                </a:moveTo>
                <a:cubicBezTo>
                  <a:pt x="3563308" y="0"/>
                  <a:pt x="4591050" y="1027742"/>
                  <a:pt x="4591050" y="2295525"/>
                </a:cubicBezTo>
                <a:cubicBezTo>
                  <a:pt x="4591050" y="3563308"/>
                  <a:pt x="3563308" y="4591050"/>
                  <a:pt x="2295525" y="4591050"/>
                </a:cubicBezTo>
                <a:cubicBezTo>
                  <a:pt x="1027742" y="4591050"/>
                  <a:pt x="0" y="3563308"/>
                  <a:pt x="0" y="2295525"/>
                </a:cubicBezTo>
                <a:cubicBezTo>
                  <a:pt x="0" y="1027742"/>
                  <a:pt x="1027742" y="0"/>
                  <a:pt x="22955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CFEBFC75-8183-40E6-9F40-0BA019F01606}"/>
              </a:ext>
            </a:extLst>
          </p:cNvPr>
          <p:cNvSpPr>
            <a:spLocks noGrp="1"/>
          </p:cNvSpPr>
          <p:nvPr>
            <p:ph sz="half" idx="52" hasCustomPrompt="1"/>
          </p:nvPr>
        </p:nvSpPr>
        <p:spPr>
          <a:xfrm>
            <a:off x="9617650" y="5590642"/>
            <a:ext cx="1396714" cy="439790"/>
          </a:xfrm>
        </p:spPr>
        <p:txBody>
          <a:bodyPr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Position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925E6262-7036-4034-9D13-0386A0B9D9DD}"/>
              </a:ext>
            </a:extLst>
          </p:cNvPr>
          <p:cNvSpPr>
            <a:spLocks noGrp="1"/>
          </p:cNvSpPr>
          <p:nvPr>
            <p:ph sz="half" idx="53" hasCustomPrompt="1"/>
          </p:nvPr>
        </p:nvSpPr>
        <p:spPr>
          <a:xfrm>
            <a:off x="9617650" y="5153025"/>
            <a:ext cx="1396714" cy="437617"/>
          </a:xfrm>
        </p:spPr>
        <p:txBody>
          <a:bodyPr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Full Name</a:t>
            </a:r>
          </a:p>
        </p:txBody>
      </p:sp>
      <p:pic>
        <p:nvPicPr>
          <p:cNvPr id="43" name="object 5">
            <a:extLst>
              <a:ext uri="{FF2B5EF4-FFF2-40B4-BE49-F238E27FC236}">
                <a16:creationId xmlns:a16="http://schemas.microsoft.com/office/drawing/2014/main" id="{330E8615-AF94-4394-A4E3-30D552552233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067541" y="237285"/>
            <a:ext cx="960594" cy="92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31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3C68E-7930-FE4B-BE61-876A6533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3374"/>
            <a:ext cx="10515600" cy="69215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1396126-B573-4661-AE43-9EBA63483F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040" y="5869200"/>
            <a:ext cx="576041" cy="54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10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3C68E-7930-FE4B-BE61-876A6533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545"/>
            <a:ext cx="10515600" cy="69215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81082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0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001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2">
            <a:extLst>
              <a:ext uri="{FF2B5EF4-FFF2-40B4-BE49-F238E27FC236}">
                <a16:creationId xmlns:a16="http://schemas.microsoft.com/office/drawing/2014/main" id="{A8636E79-C86D-44D2-8BBE-82B8FF09DA7D}"/>
              </a:ext>
            </a:extLst>
          </p:cNvPr>
          <p:cNvPicPr/>
          <p:nvPr userDrawn="1"/>
        </p:nvPicPr>
        <p:blipFill>
          <a:blip r:embed="rId2" cstate="print">
            <a:alphaModFix amt="12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96581" y="-78376"/>
            <a:ext cx="12302435" cy="69363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87F779-19BD-FD45-81F9-8E30D5932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32317"/>
            <a:ext cx="10515600" cy="635302"/>
          </a:xfrm>
        </p:spPr>
        <p:txBody>
          <a:bodyPr anchor="ctr">
            <a:normAutofit/>
          </a:bodyPr>
          <a:lstStyle>
            <a:lvl1pPr>
              <a:defRPr lang="en-US" sz="3600" b="0" kern="12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CONTACTS WITH LOGOS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C1FB53-51EE-46CA-8CE4-3C32A8B8DC1C}"/>
              </a:ext>
            </a:extLst>
          </p:cNvPr>
          <p:cNvSpPr/>
          <p:nvPr userDrawn="1"/>
        </p:nvSpPr>
        <p:spPr>
          <a:xfrm rot="16200000">
            <a:off x="-1523302" y="2366316"/>
            <a:ext cx="3124426" cy="215571"/>
          </a:xfrm>
          <a:prstGeom prst="rect">
            <a:avLst/>
          </a:prstGeom>
          <a:solidFill>
            <a:srgbClr val="8C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8B2EF159-DD2E-41DB-AC85-05510934047A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67541" y="237285"/>
            <a:ext cx="960594" cy="9212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ED40D9-3A31-458F-AA57-0915409FA838}"/>
              </a:ext>
            </a:extLst>
          </p:cNvPr>
          <p:cNvSpPr/>
          <p:nvPr userDrawn="1"/>
        </p:nvSpPr>
        <p:spPr>
          <a:xfrm>
            <a:off x="-68875" y="5141566"/>
            <a:ext cx="12302435" cy="215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3F1D5E5-C67F-4693-831E-110A9270F9D8}"/>
              </a:ext>
            </a:extLst>
          </p:cNvPr>
          <p:cNvSpPr txBox="1">
            <a:spLocks/>
          </p:cNvSpPr>
          <p:nvPr userDrawn="1"/>
        </p:nvSpPr>
        <p:spPr>
          <a:xfrm>
            <a:off x="1400302" y="2707668"/>
            <a:ext cx="6170930" cy="498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2E304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E304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2E304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E304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E304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pc="-1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linkedin.com/company/global-evaluation-initiative</a:t>
            </a:r>
            <a:endParaRPr lang="en-GB" sz="20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Subtitle 7">
            <a:extLst>
              <a:ext uri="{FF2B5EF4-FFF2-40B4-BE49-F238E27FC236}">
                <a16:creationId xmlns:a16="http://schemas.microsoft.com/office/drawing/2014/main" id="{B2408CDD-BA00-47B8-ADDB-D64733A8AB82}"/>
              </a:ext>
            </a:extLst>
          </p:cNvPr>
          <p:cNvSpPr txBox="1">
            <a:spLocks/>
          </p:cNvSpPr>
          <p:nvPr userDrawn="1"/>
        </p:nvSpPr>
        <p:spPr>
          <a:xfrm>
            <a:off x="1400303" y="3173093"/>
            <a:ext cx="3951986" cy="681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2E304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E304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2E304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E304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E304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pc="-1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globalevaluationinitiative.org</a:t>
            </a:r>
          </a:p>
        </p:txBody>
      </p:sp>
      <p:pic>
        <p:nvPicPr>
          <p:cNvPr id="10" name="Picture 9" descr="A picture containing ax, vector graphics, silhouette&#10;&#10;Description automatically generated">
            <a:extLst>
              <a:ext uri="{FF2B5EF4-FFF2-40B4-BE49-F238E27FC236}">
                <a16:creationId xmlns:a16="http://schemas.microsoft.com/office/drawing/2014/main" id="{6AACD4F7-CCA6-4D00-8245-78AFC14B07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98" y="2253694"/>
            <a:ext cx="312274" cy="312274"/>
          </a:xfrm>
          <a:prstGeom prst="rect">
            <a:avLst/>
          </a:prstGeom>
        </p:spPr>
      </p:pic>
      <p:sp>
        <p:nvSpPr>
          <p:cNvPr id="12" name="object 8">
            <a:extLst>
              <a:ext uri="{FF2B5EF4-FFF2-40B4-BE49-F238E27FC236}">
                <a16:creationId xmlns:a16="http://schemas.microsoft.com/office/drawing/2014/main" id="{C87D5995-20BA-4EE2-BCAE-9AF009B786E1}"/>
              </a:ext>
            </a:extLst>
          </p:cNvPr>
          <p:cNvSpPr/>
          <p:nvPr userDrawn="1"/>
        </p:nvSpPr>
        <p:spPr>
          <a:xfrm>
            <a:off x="981952" y="2798351"/>
            <a:ext cx="339913" cy="312274"/>
          </a:xfrm>
          <a:custGeom>
            <a:avLst/>
            <a:gdLst/>
            <a:ahLst/>
            <a:cxnLst/>
            <a:rect l="l" t="t" r="r" b="b"/>
            <a:pathLst>
              <a:path w="781685" h="789939">
                <a:moveTo>
                  <a:pt x="420319" y="354952"/>
                </a:moveTo>
                <a:lnTo>
                  <a:pt x="420065" y="355346"/>
                </a:lnTo>
                <a:lnTo>
                  <a:pt x="419798" y="355777"/>
                </a:lnTo>
                <a:lnTo>
                  <a:pt x="419531" y="356171"/>
                </a:lnTo>
                <a:lnTo>
                  <a:pt x="420319" y="356171"/>
                </a:lnTo>
                <a:lnTo>
                  <a:pt x="420319" y="354952"/>
                </a:lnTo>
                <a:close/>
              </a:path>
              <a:path w="781685" h="789939">
                <a:moveTo>
                  <a:pt x="781634" y="56565"/>
                </a:moveTo>
                <a:lnTo>
                  <a:pt x="777113" y="34556"/>
                </a:lnTo>
                <a:lnTo>
                  <a:pt x="764730" y="16573"/>
                </a:lnTo>
                <a:lnTo>
                  <a:pt x="746366" y="4445"/>
                </a:lnTo>
                <a:lnTo>
                  <a:pt x="723861" y="0"/>
                </a:lnTo>
                <a:lnTo>
                  <a:pt x="662673" y="0"/>
                </a:lnTo>
                <a:lnTo>
                  <a:pt x="662673" y="456552"/>
                </a:lnTo>
                <a:lnTo>
                  <a:pt x="662647" y="661060"/>
                </a:lnTo>
                <a:lnTo>
                  <a:pt x="544588" y="661060"/>
                </a:lnTo>
                <a:lnTo>
                  <a:pt x="544588" y="470255"/>
                </a:lnTo>
                <a:lnTo>
                  <a:pt x="541248" y="437438"/>
                </a:lnTo>
                <a:lnTo>
                  <a:pt x="530707" y="411975"/>
                </a:lnTo>
                <a:lnTo>
                  <a:pt x="512152" y="395490"/>
                </a:lnTo>
                <a:lnTo>
                  <a:pt x="484797" y="389636"/>
                </a:lnTo>
                <a:lnTo>
                  <a:pt x="462775" y="393407"/>
                </a:lnTo>
                <a:lnTo>
                  <a:pt x="432701" y="417233"/>
                </a:lnTo>
                <a:lnTo>
                  <a:pt x="420497" y="453936"/>
                </a:lnTo>
                <a:lnTo>
                  <a:pt x="420331" y="661047"/>
                </a:lnTo>
                <a:lnTo>
                  <a:pt x="302272" y="661047"/>
                </a:lnTo>
                <a:lnTo>
                  <a:pt x="302488" y="610031"/>
                </a:lnTo>
                <a:lnTo>
                  <a:pt x="302856" y="495287"/>
                </a:lnTo>
                <a:lnTo>
                  <a:pt x="302933" y="374269"/>
                </a:lnTo>
                <a:lnTo>
                  <a:pt x="302272" y="304482"/>
                </a:lnTo>
                <a:lnTo>
                  <a:pt x="420331" y="304457"/>
                </a:lnTo>
                <a:lnTo>
                  <a:pt x="420331" y="354939"/>
                </a:lnTo>
                <a:lnTo>
                  <a:pt x="434759" y="335495"/>
                </a:lnTo>
                <a:lnTo>
                  <a:pt x="455917" y="316382"/>
                </a:lnTo>
                <a:lnTo>
                  <a:pt x="480504" y="304457"/>
                </a:lnTo>
                <a:lnTo>
                  <a:pt x="485889" y="301840"/>
                </a:lnTo>
                <a:lnTo>
                  <a:pt x="526745" y="296049"/>
                </a:lnTo>
                <a:lnTo>
                  <a:pt x="570712" y="302234"/>
                </a:lnTo>
                <a:lnTo>
                  <a:pt x="608152" y="321005"/>
                </a:lnTo>
                <a:lnTo>
                  <a:pt x="637197" y="352742"/>
                </a:lnTo>
                <a:lnTo>
                  <a:pt x="655993" y="397802"/>
                </a:lnTo>
                <a:lnTo>
                  <a:pt x="662673" y="456552"/>
                </a:lnTo>
                <a:lnTo>
                  <a:pt x="662673" y="0"/>
                </a:lnTo>
                <a:lnTo>
                  <a:pt x="244703" y="0"/>
                </a:lnTo>
                <a:lnTo>
                  <a:pt x="244703" y="194170"/>
                </a:lnTo>
                <a:lnTo>
                  <a:pt x="240055" y="218224"/>
                </a:lnTo>
                <a:lnTo>
                  <a:pt x="236943" y="222808"/>
                </a:lnTo>
                <a:lnTo>
                  <a:pt x="236943" y="304482"/>
                </a:lnTo>
                <a:lnTo>
                  <a:pt x="236943" y="661060"/>
                </a:lnTo>
                <a:lnTo>
                  <a:pt x="118872" y="661060"/>
                </a:lnTo>
                <a:lnTo>
                  <a:pt x="118872" y="304482"/>
                </a:lnTo>
                <a:lnTo>
                  <a:pt x="236943" y="304482"/>
                </a:lnTo>
                <a:lnTo>
                  <a:pt x="236943" y="222808"/>
                </a:lnTo>
                <a:lnTo>
                  <a:pt x="226745" y="237794"/>
                </a:lnTo>
                <a:lnTo>
                  <a:pt x="205701" y="250952"/>
                </a:lnTo>
                <a:lnTo>
                  <a:pt x="177901" y="255778"/>
                </a:lnTo>
                <a:lnTo>
                  <a:pt x="177114" y="255778"/>
                </a:lnTo>
                <a:lnTo>
                  <a:pt x="150228" y="250964"/>
                </a:lnTo>
                <a:lnTo>
                  <a:pt x="129667" y="237807"/>
                </a:lnTo>
                <a:lnTo>
                  <a:pt x="116522" y="218224"/>
                </a:lnTo>
                <a:lnTo>
                  <a:pt x="111899" y="194170"/>
                </a:lnTo>
                <a:lnTo>
                  <a:pt x="116649" y="169786"/>
                </a:lnTo>
                <a:lnTo>
                  <a:pt x="130149" y="150253"/>
                </a:lnTo>
                <a:lnTo>
                  <a:pt x="151218" y="137274"/>
                </a:lnTo>
                <a:lnTo>
                  <a:pt x="178676" y="132562"/>
                </a:lnTo>
                <a:lnTo>
                  <a:pt x="205930" y="137274"/>
                </a:lnTo>
                <a:lnTo>
                  <a:pt x="226555" y="150253"/>
                </a:lnTo>
                <a:lnTo>
                  <a:pt x="239737" y="169786"/>
                </a:lnTo>
                <a:lnTo>
                  <a:pt x="244703" y="194170"/>
                </a:lnTo>
                <a:lnTo>
                  <a:pt x="244703" y="0"/>
                </a:lnTo>
                <a:lnTo>
                  <a:pt x="57746" y="0"/>
                </a:lnTo>
                <a:lnTo>
                  <a:pt x="35293" y="4445"/>
                </a:lnTo>
                <a:lnTo>
                  <a:pt x="16929" y="16560"/>
                </a:lnTo>
                <a:lnTo>
                  <a:pt x="4546" y="34544"/>
                </a:lnTo>
                <a:lnTo>
                  <a:pt x="0" y="56565"/>
                </a:lnTo>
                <a:lnTo>
                  <a:pt x="0" y="733107"/>
                </a:lnTo>
                <a:lnTo>
                  <a:pt x="4546" y="755103"/>
                </a:lnTo>
                <a:lnTo>
                  <a:pt x="16916" y="773087"/>
                </a:lnTo>
                <a:lnTo>
                  <a:pt x="35267" y="785215"/>
                </a:lnTo>
                <a:lnTo>
                  <a:pt x="57746" y="789660"/>
                </a:lnTo>
                <a:lnTo>
                  <a:pt x="723861" y="789660"/>
                </a:lnTo>
                <a:lnTo>
                  <a:pt x="746340" y="785215"/>
                </a:lnTo>
                <a:lnTo>
                  <a:pt x="764705" y="773099"/>
                </a:lnTo>
                <a:lnTo>
                  <a:pt x="777087" y="755116"/>
                </a:lnTo>
                <a:lnTo>
                  <a:pt x="781634" y="733107"/>
                </a:lnTo>
                <a:lnTo>
                  <a:pt x="781634" y="661060"/>
                </a:lnTo>
                <a:lnTo>
                  <a:pt x="781634" y="296049"/>
                </a:lnTo>
                <a:lnTo>
                  <a:pt x="781634" y="255778"/>
                </a:lnTo>
                <a:lnTo>
                  <a:pt x="781634" y="132562"/>
                </a:lnTo>
                <a:lnTo>
                  <a:pt x="781634" y="56565"/>
                </a:lnTo>
                <a:close/>
              </a:path>
            </a:pathLst>
          </a:custGeom>
          <a:solidFill>
            <a:srgbClr val="8CF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Graphic 12" descr="World outline">
            <a:extLst>
              <a:ext uri="{FF2B5EF4-FFF2-40B4-BE49-F238E27FC236}">
                <a16:creationId xmlns:a16="http://schemas.microsoft.com/office/drawing/2014/main" id="{D49DA62D-0ECF-4FA1-9D48-A12AFC6A0A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24923" y="3305939"/>
            <a:ext cx="446496" cy="446496"/>
          </a:xfrm>
          <a:prstGeom prst="rect">
            <a:avLst/>
          </a:prstGeom>
        </p:spPr>
      </p:pic>
      <p:sp>
        <p:nvSpPr>
          <p:cNvPr id="14" name="Subtitle 7">
            <a:extLst>
              <a:ext uri="{FF2B5EF4-FFF2-40B4-BE49-F238E27FC236}">
                <a16:creationId xmlns:a16="http://schemas.microsoft.com/office/drawing/2014/main" id="{F6B08BF8-9856-472F-85D5-CD35E157B22A}"/>
              </a:ext>
            </a:extLst>
          </p:cNvPr>
          <p:cNvSpPr txBox="1">
            <a:spLocks/>
          </p:cNvSpPr>
          <p:nvPr userDrawn="1"/>
        </p:nvSpPr>
        <p:spPr>
          <a:xfrm>
            <a:off x="1400302" y="2157596"/>
            <a:ext cx="2598674" cy="498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2E304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E304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2E304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E304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E304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@GEI_GlobalEval</a:t>
            </a:r>
          </a:p>
        </p:txBody>
      </p:sp>
    </p:spTree>
    <p:extLst>
      <p:ext uri="{BB962C8B-B14F-4D97-AF65-F5344CB8AC3E}">
        <p14:creationId xmlns:p14="http://schemas.microsoft.com/office/powerpoint/2010/main" val="39023060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rgbClr val="001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2">
            <a:extLst>
              <a:ext uri="{FF2B5EF4-FFF2-40B4-BE49-F238E27FC236}">
                <a16:creationId xmlns:a16="http://schemas.microsoft.com/office/drawing/2014/main" id="{A8636E79-C86D-44D2-8BBE-82B8FF09DA7D}"/>
              </a:ext>
            </a:extLst>
          </p:cNvPr>
          <p:cNvPicPr/>
          <p:nvPr userDrawn="1"/>
        </p:nvPicPr>
        <p:blipFill>
          <a:blip r:embed="rId2" cstate="print">
            <a:alphaModFix amt="12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96581" y="-39188"/>
            <a:ext cx="12302435" cy="69363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87F779-19BD-FD45-81F9-8E30D5932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37169"/>
            <a:ext cx="7564898" cy="1109154"/>
          </a:xfrm>
        </p:spPr>
        <p:txBody>
          <a:bodyPr anchor="ctr">
            <a:normAutofit/>
          </a:bodyPr>
          <a:lstStyle>
            <a:lvl1pPr>
              <a:defRPr sz="36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CONTACTS WITHOUT LOGOS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C1FB53-51EE-46CA-8CE4-3C32A8B8DC1C}"/>
              </a:ext>
            </a:extLst>
          </p:cNvPr>
          <p:cNvSpPr/>
          <p:nvPr userDrawn="1"/>
        </p:nvSpPr>
        <p:spPr>
          <a:xfrm rot="16200000">
            <a:off x="-1523302" y="3302781"/>
            <a:ext cx="3124426" cy="215571"/>
          </a:xfrm>
          <a:prstGeom prst="rect">
            <a:avLst/>
          </a:prstGeom>
          <a:solidFill>
            <a:srgbClr val="8C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8B2EF159-DD2E-41DB-AC85-05510934047A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67541" y="5662945"/>
            <a:ext cx="960594" cy="921257"/>
          </a:xfrm>
          <a:prstGeom prst="rect">
            <a:avLst/>
          </a:prstGeom>
        </p:spPr>
      </p:pic>
      <p:sp>
        <p:nvSpPr>
          <p:cNvPr id="7" name="Subtitle 7">
            <a:extLst>
              <a:ext uri="{FF2B5EF4-FFF2-40B4-BE49-F238E27FC236}">
                <a16:creationId xmlns:a16="http://schemas.microsoft.com/office/drawing/2014/main" id="{37241B8B-1D6B-407E-A442-AD44DB0D1DE1}"/>
              </a:ext>
            </a:extLst>
          </p:cNvPr>
          <p:cNvSpPr txBox="1">
            <a:spLocks/>
          </p:cNvSpPr>
          <p:nvPr userDrawn="1"/>
        </p:nvSpPr>
        <p:spPr>
          <a:xfrm>
            <a:off x="1400302" y="3696395"/>
            <a:ext cx="6170930" cy="498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2E304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E304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2E304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E304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E304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pc="-1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linkedin.com/company/global-evaluation-initiative</a:t>
            </a:r>
            <a:endParaRPr lang="en-GB" sz="20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F96CF0B-D528-49F1-BC2F-94E7D477C7BB}"/>
              </a:ext>
            </a:extLst>
          </p:cNvPr>
          <p:cNvSpPr txBox="1">
            <a:spLocks/>
          </p:cNvSpPr>
          <p:nvPr userDrawn="1"/>
        </p:nvSpPr>
        <p:spPr>
          <a:xfrm>
            <a:off x="1400303" y="4161820"/>
            <a:ext cx="3951986" cy="681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2E304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E304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2E304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E304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E304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spc="-1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globalevaluationinitiative.org</a:t>
            </a:r>
          </a:p>
        </p:txBody>
      </p:sp>
      <p:pic>
        <p:nvPicPr>
          <p:cNvPr id="9" name="Picture 8" descr="A picture containing ax, vector graphics, silhouette&#10;&#10;Description automatically generated">
            <a:extLst>
              <a:ext uri="{FF2B5EF4-FFF2-40B4-BE49-F238E27FC236}">
                <a16:creationId xmlns:a16="http://schemas.microsoft.com/office/drawing/2014/main" id="{1CCF3FB5-3E67-40D2-A737-E1B4670CEF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98" y="3242421"/>
            <a:ext cx="312274" cy="312274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E1D50BC3-48D4-4757-AF13-C643D48A72D4}"/>
              </a:ext>
            </a:extLst>
          </p:cNvPr>
          <p:cNvSpPr/>
          <p:nvPr userDrawn="1"/>
        </p:nvSpPr>
        <p:spPr>
          <a:xfrm>
            <a:off x="981952" y="3787078"/>
            <a:ext cx="339913" cy="312274"/>
          </a:xfrm>
          <a:custGeom>
            <a:avLst/>
            <a:gdLst/>
            <a:ahLst/>
            <a:cxnLst/>
            <a:rect l="l" t="t" r="r" b="b"/>
            <a:pathLst>
              <a:path w="781685" h="789939">
                <a:moveTo>
                  <a:pt x="420319" y="354952"/>
                </a:moveTo>
                <a:lnTo>
                  <a:pt x="420065" y="355346"/>
                </a:lnTo>
                <a:lnTo>
                  <a:pt x="419798" y="355777"/>
                </a:lnTo>
                <a:lnTo>
                  <a:pt x="419531" y="356171"/>
                </a:lnTo>
                <a:lnTo>
                  <a:pt x="420319" y="356171"/>
                </a:lnTo>
                <a:lnTo>
                  <a:pt x="420319" y="354952"/>
                </a:lnTo>
                <a:close/>
              </a:path>
              <a:path w="781685" h="789939">
                <a:moveTo>
                  <a:pt x="781634" y="56565"/>
                </a:moveTo>
                <a:lnTo>
                  <a:pt x="777113" y="34556"/>
                </a:lnTo>
                <a:lnTo>
                  <a:pt x="764730" y="16573"/>
                </a:lnTo>
                <a:lnTo>
                  <a:pt x="746366" y="4445"/>
                </a:lnTo>
                <a:lnTo>
                  <a:pt x="723861" y="0"/>
                </a:lnTo>
                <a:lnTo>
                  <a:pt x="662673" y="0"/>
                </a:lnTo>
                <a:lnTo>
                  <a:pt x="662673" y="456552"/>
                </a:lnTo>
                <a:lnTo>
                  <a:pt x="662647" y="661060"/>
                </a:lnTo>
                <a:lnTo>
                  <a:pt x="544588" y="661060"/>
                </a:lnTo>
                <a:lnTo>
                  <a:pt x="544588" y="470255"/>
                </a:lnTo>
                <a:lnTo>
                  <a:pt x="541248" y="437438"/>
                </a:lnTo>
                <a:lnTo>
                  <a:pt x="530707" y="411975"/>
                </a:lnTo>
                <a:lnTo>
                  <a:pt x="512152" y="395490"/>
                </a:lnTo>
                <a:lnTo>
                  <a:pt x="484797" y="389636"/>
                </a:lnTo>
                <a:lnTo>
                  <a:pt x="462775" y="393407"/>
                </a:lnTo>
                <a:lnTo>
                  <a:pt x="432701" y="417233"/>
                </a:lnTo>
                <a:lnTo>
                  <a:pt x="420497" y="453936"/>
                </a:lnTo>
                <a:lnTo>
                  <a:pt x="420331" y="661047"/>
                </a:lnTo>
                <a:lnTo>
                  <a:pt x="302272" y="661047"/>
                </a:lnTo>
                <a:lnTo>
                  <a:pt x="302488" y="610031"/>
                </a:lnTo>
                <a:lnTo>
                  <a:pt x="302856" y="495287"/>
                </a:lnTo>
                <a:lnTo>
                  <a:pt x="302933" y="374269"/>
                </a:lnTo>
                <a:lnTo>
                  <a:pt x="302272" y="304482"/>
                </a:lnTo>
                <a:lnTo>
                  <a:pt x="420331" y="304457"/>
                </a:lnTo>
                <a:lnTo>
                  <a:pt x="420331" y="354939"/>
                </a:lnTo>
                <a:lnTo>
                  <a:pt x="434759" y="335495"/>
                </a:lnTo>
                <a:lnTo>
                  <a:pt x="455917" y="316382"/>
                </a:lnTo>
                <a:lnTo>
                  <a:pt x="480504" y="304457"/>
                </a:lnTo>
                <a:lnTo>
                  <a:pt x="485889" y="301840"/>
                </a:lnTo>
                <a:lnTo>
                  <a:pt x="526745" y="296049"/>
                </a:lnTo>
                <a:lnTo>
                  <a:pt x="570712" y="302234"/>
                </a:lnTo>
                <a:lnTo>
                  <a:pt x="608152" y="321005"/>
                </a:lnTo>
                <a:lnTo>
                  <a:pt x="637197" y="352742"/>
                </a:lnTo>
                <a:lnTo>
                  <a:pt x="655993" y="397802"/>
                </a:lnTo>
                <a:lnTo>
                  <a:pt x="662673" y="456552"/>
                </a:lnTo>
                <a:lnTo>
                  <a:pt x="662673" y="0"/>
                </a:lnTo>
                <a:lnTo>
                  <a:pt x="244703" y="0"/>
                </a:lnTo>
                <a:lnTo>
                  <a:pt x="244703" y="194170"/>
                </a:lnTo>
                <a:lnTo>
                  <a:pt x="240055" y="218224"/>
                </a:lnTo>
                <a:lnTo>
                  <a:pt x="236943" y="222808"/>
                </a:lnTo>
                <a:lnTo>
                  <a:pt x="236943" y="304482"/>
                </a:lnTo>
                <a:lnTo>
                  <a:pt x="236943" y="661060"/>
                </a:lnTo>
                <a:lnTo>
                  <a:pt x="118872" y="661060"/>
                </a:lnTo>
                <a:lnTo>
                  <a:pt x="118872" y="304482"/>
                </a:lnTo>
                <a:lnTo>
                  <a:pt x="236943" y="304482"/>
                </a:lnTo>
                <a:lnTo>
                  <a:pt x="236943" y="222808"/>
                </a:lnTo>
                <a:lnTo>
                  <a:pt x="226745" y="237794"/>
                </a:lnTo>
                <a:lnTo>
                  <a:pt x="205701" y="250952"/>
                </a:lnTo>
                <a:lnTo>
                  <a:pt x="177901" y="255778"/>
                </a:lnTo>
                <a:lnTo>
                  <a:pt x="177114" y="255778"/>
                </a:lnTo>
                <a:lnTo>
                  <a:pt x="150228" y="250964"/>
                </a:lnTo>
                <a:lnTo>
                  <a:pt x="129667" y="237807"/>
                </a:lnTo>
                <a:lnTo>
                  <a:pt x="116522" y="218224"/>
                </a:lnTo>
                <a:lnTo>
                  <a:pt x="111899" y="194170"/>
                </a:lnTo>
                <a:lnTo>
                  <a:pt x="116649" y="169786"/>
                </a:lnTo>
                <a:lnTo>
                  <a:pt x="130149" y="150253"/>
                </a:lnTo>
                <a:lnTo>
                  <a:pt x="151218" y="137274"/>
                </a:lnTo>
                <a:lnTo>
                  <a:pt x="178676" y="132562"/>
                </a:lnTo>
                <a:lnTo>
                  <a:pt x="205930" y="137274"/>
                </a:lnTo>
                <a:lnTo>
                  <a:pt x="226555" y="150253"/>
                </a:lnTo>
                <a:lnTo>
                  <a:pt x="239737" y="169786"/>
                </a:lnTo>
                <a:lnTo>
                  <a:pt x="244703" y="194170"/>
                </a:lnTo>
                <a:lnTo>
                  <a:pt x="244703" y="0"/>
                </a:lnTo>
                <a:lnTo>
                  <a:pt x="57746" y="0"/>
                </a:lnTo>
                <a:lnTo>
                  <a:pt x="35293" y="4445"/>
                </a:lnTo>
                <a:lnTo>
                  <a:pt x="16929" y="16560"/>
                </a:lnTo>
                <a:lnTo>
                  <a:pt x="4546" y="34544"/>
                </a:lnTo>
                <a:lnTo>
                  <a:pt x="0" y="56565"/>
                </a:lnTo>
                <a:lnTo>
                  <a:pt x="0" y="733107"/>
                </a:lnTo>
                <a:lnTo>
                  <a:pt x="4546" y="755103"/>
                </a:lnTo>
                <a:lnTo>
                  <a:pt x="16916" y="773087"/>
                </a:lnTo>
                <a:lnTo>
                  <a:pt x="35267" y="785215"/>
                </a:lnTo>
                <a:lnTo>
                  <a:pt x="57746" y="789660"/>
                </a:lnTo>
                <a:lnTo>
                  <a:pt x="723861" y="789660"/>
                </a:lnTo>
                <a:lnTo>
                  <a:pt x="746340" y="785215"/>
                </a:lnTo>
                <a:lnTo>
                  <a:pt x="764705" y="773099"/>
                </a:lnTo>
                <a:lnTo>
                  <a:pt x="777087" y="755116"/>
                </a:lnTo>
                <a:lnTo>
                  <a:pt x="781634" y="733107"/>
                </a:lnTo>
                <a:lnTo>
                  <a:pt x="781634" y="661060"/>
                </a:lnTo>
                <a:lnTo>
                  <a:pt x="781634" y="296049"/>
                </a:lnTo>
                <a:lnTo>
                  <a:pt x="781634" y="255778"/>
                </a:lnTo>
                <a:lnTo>
                  <a:pt x="781634" y="132562"/>
                </a:lnTo>
                <a:lnTo>
                  <a:pt x="781634" y="56565"/>
                </a:lnTo>
                <a:close/>
              </a:path>
            </a:pathLst>
          </a:custGeom>
          <a:solidFill>
            <a:srgbClr val="8CF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Graphic 11" descr="World outline">
            <a:extLst>
              <a:ext uri="{FF2B5EF4-FFF2-40B4-BE49-F238E27FC236}">
                <a16:creationId xmlns:a16="http://schemas.microsoft.com/office/drawing/2014/main" id="{C3E2E8F3-9F45-4B67-A683-BEFC947856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24923" y="4294666"/>
            <a:ext cx="446496" cy="446496"/>
          </a:xfrm>
          <a:prstGeom prst="rect">
            <a:avLst/>
          </a:prstGeom>
        </p:spPr>
      </p:pic>
      <p:sp>
        <p:nvSpPr>
          <p:cNvPr id="13" name="Subtitle 7">
            <a:extLst>
              <a:ext uri="{FF2B5EF4-FFF2-40B4-BE49-F238E27FC236}">
                <a16:creationId xmlns:a16="http://schemas.microsoft.com/office/drawing/2014/main" id="{34E5513B-9BDB-4449-BB2F-CE66940884A1}"/>
              </a:ext>
            </a:extLst>
          </p:cNvPr>
          <p:cNvSpPr txBox="1">
            <a:spLocks/>
          </p:cNvSpPr>
          <p:nvPr userDrawn="1"/>
        </p:nvSpPr>
        <p:spPr>
          <a:xfrm>
            <a:off x="1400302" y="3146323"/>
            <a:ext cx="2598674" cy="498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2E304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2E304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2E304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E304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E3047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@GEI_GlobalEval</a:t>
            </a:r>
          </a:p>
        </p:txBody>
      </p:sp>
    </p:spTree>
    <p:extLst>
      <p:ext uri="{BB962C8B-B14F-4D97-AF65-F5344CB8AC3E}">
        <p14:creationId xmlns:p14="http://schemas.microsoft.com/office/powerpoint/2010/main" val="280585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2">
            <a:extLst>
              <a:ext uri="{FF2B5EF4-FFF2-40B4-BE49-F238E27FC236}">
                <a16:creationId xmlns:a16="http://schemas.microsoft.com/office/drawing/2014/main" id="{A8636E79-C86D-44D2-8BBE-82B8FF09DA7D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12883" y="-78376"/>
            <a:ext cx="12302435" cy="6936376"/>
          </a:xfrm>
          <a:prstGeom prst="rect">
            <a:avLst/>
          </a:prstGeom>
        </p:spPr>
      </p:pic>
      <p:sp>
        <p:nvSpPr>
          <p:cNvPr id="8" name="Retângulo 11">
            <a:extLst>
              <a:ext uri="{FF2B5EF4-FFF2-40B4-BE49-F238E27FC236}">
                <a16:creationId xmlns:a16="http://schemas.microsoft.com/office/drawing/2014/main" id="{D027B7AB-8A2D-49A3-AA0E-CC7C02300A54}"/>
              </a:ext>
            </a:extLst>
          </p:cNvPr>
          <p:cNvSpPr/>
          <p:nvPr userDrawn="1"/>
        </p:nvSpPr>
        <p:spPr>
          <a:xfrm>
            <a:off x="-237181" y="-78376"/>
            <a:ext cx="12426734" cy="7063638"/>
          </a:xfrm>
          <a:prstGeom prst="rect">
            <a:avLst/>
          </a:prstGeom>
          <a:gradFill>
            <a:gsLst>
              <a:gs pos="0">
                <a:srgbClr val="001391"/>
              </a:gs>
              <a:gs pos="100000">
                <a:srgbClr val="001391">
                  <a:alpha val="21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7F779-19BD-FD45-81F9-8E30D5932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57280"/>
            <a:ext cx="10515600" cy="1399222"/>
          </a:xfrm>
        </p:spPr>
        <p:txBody>
          <a:bodyPr anchor="ctr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48A63-132F-3A4E-BABA-F81F8B4C0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0071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2196D632-0B68-42DE-8B11-757D0023214A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67541" y="218195"/>
            <a:ext cx="960594" cy="92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4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001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2">
            <a:extLst>
              <a:ext uri="{FF2B5EF4-FFF2-40B4-BE49-F238E27FC236}">
                <a16:creationId xmlns:a16="http://schemas.microsoft.com/office/drawing/2014/main" id="{A8636E79-C86D-44D2-8BBE-82B8FF09DA7D}"/>
              </a:ext>
            </a:extLst>
          </p:cNvPr>
          <p:cNvPicPr/>
          <p:nvPr userDrawn="1"/>
        </p:nvPicPr>
        <p:blipFill>
          <a:blip r:embed="rId2" cstate="print">
            <a:alphaModFix amt="12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10435" y="0"/>
            <a:ext cx="12302435" cy="69363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87F779-19BD-FD45-81F9-8E30D5932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57280"/>
            <a:ext cx="10515600" cy="1399222"/>
          </a:xfrm>
        </p:spPr>
        <p:txBody>
          <a:bodyPr anchor="ctr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48A63-132F-3A4E-BABA-F81F8B4C0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0071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422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Section Header">
    <p:bg>
      <p:bgPr>
        <a:solidFill>
          <a:srgbClr val="001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5E1259-4EAD-4C3C-8E09-DF7348767FEB}"/>
              </a:ext>
            </a:extLst>
          </p:cNvPr>
          <p:cNvGrpSpPr/>
          <p:nvPr userDrawn="1"/>
        </p:nvGrpSpPr>
        <p:grpSpPr>
          <a:xfrm>
            <a:off x="7161132" y="-2998447"/>
            <a:ext cx="14135673" cy="13618774"/>
            <a:chOff x="5588079" y="1027158"/>
            <a:chExt cx="5514596" cy="5318223"/>
          </a:xfrm>
          <a:solidFill>
            <a:schemeClr val="bg1">
              <a:alpha val="27000"/>
            </a:schemeClr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DC63CA-AC13-4648-82F9-11A4589F8EC2}"/>
                </a:ext>
              </a:extLst>
            </p:cNvPr>
            <p:cNvSpPr/>
            <p:nvPr/>
          </p:nvSpPr>
          <p:spPr>
            <a:xfrm>
              <a:off x="5590309" y="3086100"/>
              <a:ext cx="5299364" cy="11637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2C72610-FF20-4232-8A00-089355C61727}"/>
                </a:ext>
              </a:extLst>
            </p:cNvPr>
            <p:cNvSpPr/>
            <p:nvPr/>
          </p:nvSpPr>
          <p:spPr>
            <a:xfrm rot="580867">
              <a:off x="5590309" y="3067282"/>
              <a:ext cx="5299364" cy="11637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BEDC01-5C0A-433F-B870-F02F73FEAF86}"/>
                </a:ext>
              </a:extLst>
            </p:cNvPr>
            <p:cNvSpPr/>
            <p:nvPr/>
          </p:nvSpPr>
          <p:spPr>
            <a:xfrm rot="21115211">
              <a:off x="5590309" y="3098455"/>
              <a:ext cx="5299364" cy="11637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08BC07A-6936-4B0F-9D6E-96C5F34519B0}"/>
                </a:ext>
              </a:extLst>
            </p:cNvPr>
            <p:cNvSpPr/>
            <p:nvPr/>
          </p:nvSpPr>
          <p:spPr>
            <a:xfrm rot="4916437">
              <a:off x="5638799" y="3113808"/>
              <a:ext cx="5299364" cy="11637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5666083-FF17-4A25-9E0F-D06B3A726EB9}"/>
                </a:ext>
              </a:extLst>
            </p:cNvPr>
            <p:cNvSpPr/>
            <p:nvPr/>
          </p:nvSpPr>
          <p:spPr>
            <a:xfrm rot="5980867">
              <a:off x="5638799" y="3094990"/>
              <a:ext cx="5299364" cy="1163782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BC1C836-8495-4025-99D8-FA9303C61F1B}"/>
                </a:ext>
              </a:extLst>
            </p:cNvPr>
            <p:cNvSpPr/>
            <p:nvPr/>
          </p:nvSpPr>
          <p:spPr>
            <a:xfrm rot="2265264">
              <a:off x="5588079" y="3121732"/>
              <a:ext cx="5372908" cy="11478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F9D4D14-8239-422A-891A-7CEA38A1A150}"/>
                </a:ext>
              </a:extLst>
            </p:cNvPr>
            <p:cNvSpPr/>
            <p:nvPr/>
          </p:nvSpPr>
          <p:spPr>
            <a:xfrm rot="3030308">
              <a:off x="5624851" y="3094949"/>
              <a:ext cx="5299364" cy="1163782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FE6CCF-5DCB-4C1E-BD0F-9AA2C8D76E18}"/>
                </a:ext>
              </a:extLst>
            </p:cNvPr>
            <p:cNvSpPr/>
            <p:nvPr/>
          </p:nvSpPr>
          <p:spPr>
            <a:xfrm rot="8161823">
              <a:off x="5673341" y="3141475"/>
              <a:ext cx="5299364" cy="11637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42EB46F-980F-4A2B-BB48-68CDA6839FE6}"/>
                </a:ext>
              </a:extLst>
            </p:cNvPr>
            <p:cNvSpPr/>
            <p:nvPr userDrawn="1"/>
          </p:nvSpPr>
          <p:spPr>
            <a:xfrm rot="9536475">
              <a:off x="5592912" y="3168280"/>
              <a:ext cx="5509763" cy="11637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887F779-19BD-FD45-81F9-8E30D5932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4850"/>
            <a:ext cx="10515600" cy="1399222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48A63-132F-3A4E-BABA-F81F8B4C0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1094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28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001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2">
            <a:extLst>
              <a:ext uri="{FF2B5EF4-FFF2-40B4-BE49-F238E27FC236}">
                <a16:creationId xmlns:a16="http://schemas.microsoft.com/office/drawing/2014/main" id="{A8636E79-C86D-44D2-8BBE-82B8FF09DA7D}"/>
              </a:ext>
            </a:extLst>
          </p:cNvPr>
          <p:cNvPicPr/>
          <p:nvPr userDrawn="1"/>
        </p:nvPicPr>
        <p:blipFill>
          <a:blip r:embed="rId2" cstate="print">
            <a:alphaModFix amt="12000"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110435" y="-78376"/>
            <a:ext cx="12302435" cy="6936376"/>
          </a:xfrm>
          <a:prstGeom prst="rect">
            <a:avLst/>
          </a:prstGeom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8B2EF159-DD2E-41DB-AC85-05510934047A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74977" y="325120"/>
            <a:ext cx="960594" cy="92125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47913E-EAE6-494C-B983-E41E8A8685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5527" y="230862"/>
            <a:ext cx="10839450" cy="6382086"/>
          </a:xfrm>
        </p:spPr>
        <p:txBody>
          <a:bodyPr/>
          <a:lstStyle/>
          <a:p>
            <a:pPr lvl="0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6F09D2-C44C-4213-B95B-90890339B249}"/>
              </a:ext>
            </a:extLst>
          </p:cNvPr>
          <p:cNvSpPr/>
          <p:nvPr userDrawn="1"/>
        </p:nvSpPr>
        <p:spPr>
          <a:xfrm>
            <a:off x="11247821" y="212767"/>
            <a:ext cx="608899" cy="112353"/>
          </a:xfrm>
          <a:prstGeom prst="rect">
            <a:avLst/>
          </a:prstGeom>
          <a:solidFill>
            <a:srgbClr val="8CF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63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6D77-ED2B-DE4E-969F-D86A066E8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44066" cy="1325563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139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E329-E8BA-4046-AE97-677072E9E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11709" cy="43513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rgbClr val="2E3047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C2540F4-B431-40AB-82FD-F6DF75C50FE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04338" y="1825625"/>
            <a:ext cx="4611709" cy="43513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rgbClr val="2E3047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D1B5913-3203-47B6-9668-45267603A36C}"/>
              </a:ext>
            </a:extLst>
          </p:cNvPr>
          <p:cNvGrpSpPr/>
          <p:nvPr userDrawn="1"/>
        </p:nvGrpSpPr>
        <p:grpSpPr>
          <a:xfrm>
            <a:off x="10982544" y="-1620273"/>
            <a:ext cx="3104354" cy="8341748"/>
            <a:chOff x="11108925" y="-1451479"/>
            <a:chExt cx="2977974" cy="800215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405428C-9DDE-4204-9FDA-4D3AE6DBAC94}"/>
                </a:ext>
              </a:extLst>
            </p:cNvPr>
            <p:cNvSpPr/>
            <p:nvPr userDrawn="1"/>
          </p:nvSpPr>
          <p:spPr>
            <a:xfrm rot="20782206">
              <a:off x="11478794" y="-418172"/>
              <a:ext cx="2608105" cy="6968843"/>
            </a:xfrm>
            <a:prstGeom prst="rect">
              <a:avLst/>
            </a:prstGeom>
            <a:solidFill>
              <a:srgbClr val="001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A07E80C-EA33-4941-AA65-DE93CCD81255}"/>
                </a:ext>
              </a:extLst>
            </p:cNvPr>
            <p:cNvSpPr/>
            <p:nvPr userDrawn="1"/>
          </p:nvSpPr>
          <p:spPr>
            <a:xfrm rot="20054039">
              <a:off x="11108925" y="-1451479"/>
              <a:ext cx="1977363" cy="6968843"/>
            </a:xfrm>
            <a:prstGeom prst="rect">
              <a:avLst/>
            </a:prstGeom>
            <a:solidFill>
              <a:srgbClr val="8CFFD6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9313195-2FA5-4C02-9128-1862A9405ED6}"/>
                </a:ext>
              </a:extLst>
            </p:cNvPr>
            <p:cNvSpPr/>
            <p:nvPr userDrawn="1"/>
          </p:nvSpPr>
          <p:spPr>
            <a:xfrm rot="18984216">
              <a:off x="11676747" y="-996069"/>
              <a:ext cx="2212197" cy="6968843"/>
            </a:xfrm>
            <a:prstGeom prst="rect">
              <a:avLst/>
            </a:prstGeom>
            <a:solidFill>
              <a:srgbClr val="8CFFD6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4EE07F-D5BA-4AE1-9684-0C2D29598EE2}"/>
              </a:ext>
            </a:extLst>
          </p:cNvPr>
          <p:cNvGrpSpPr/>
          <p:nvPr userDrawn="1"/>
        </p:nvGrpSpPr>
        <p:grpSpPr>
          <a:xfrm rot="21033985">
            <a:off x="-838386" y="3734286"/>
            <a:ext cx="2108428" cy="5808149"/>
            <a:chOff x="11182023" y="-1451479"/>
            <a:chExt cx="2904876" cy="800215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3412F7A-A143-4FF1-B7D8-73063E7978EC}"/>
                </a:ext>
              </a:extLst>
            </p:cNvPr>
            <p:cNvSpPr/>
            <p:nvPr userDrawn="1"/>
          </p:nvSpPr>
          <p:spPr>
            <a:xfrm rot="20782206">
              <a:off x="11478794" y="-418172"/>
              <a:ext cx="2608105" cy="6968843"/>
            </a:xfrm>
            <a:prstGeom prst="rect">
              <a:avLst/>
            </a:prstGeom>
            <a:solidFill>
              <a:srgbClr val="001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F9FB39F-CB37-4F8B-AA09-A9D33C62E665}"/>
                </a:ext>
              </a:extLst>
            </p:cNvPr>
            <p:cNvSpPr/>
            <p:nvPr userDrawn="1"/>
          </p:nvSpPr>
          <p:spPr>
            <a:xfrm rot="20054039">
              <a:off x="11182023" y="-1451479"/>
              <a:ext cx="1977363" cy="6968843"/>
            </a:xfrm>
            <a:prstGeom prst="rect">
              <a:avLst/>
            </a:prstGeom>
            <a:solidFill>
              <a:srgbClr val="8CFFD6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2C30CD-8AC2-4DE0-84F5-DD9D1C074C46}"/>
                </a:ext>
              </a:extLst>
            </p:cNvPr>
            <p:cNvSpPr/>
            <p:nvPr userDrawn="1"/>
          </p:nvSpPr>
          <p:spPr>
            <a:xfrm rot="18984216">
              <a:off x="11676747" y="-996069"/>
              <a:ext cx="2212197" cy="6968843"/>
            </a:xfrm>
            <a:prstGeom prst="rect">
              <a:avLst/>
            </a:prstGeom>
            <a:solidFill>
              <a:srgbClr val="8CFFD6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3887534-F031-4FA9-80F0-8ADFED896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640" y="324485"/>
            <a:ext cx="728441" cy="69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6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69939AF-4B86-4BD1-BC17-A3E37CB27CA5}"/>
              </a:ext>
            </a:extLst>
          </p:cNvPr>
          <p:cNvGrpSpPr/>
          <p:nvPr userDrawn="1"/>
        </p:nvGrpSpPr>
        <p:grpSpPr>
          <a:xfrm>
            <a:off x="10982544" y="-1620273"/>
            <a:ext cx="3104354" cy="8341748"/>
            <a:chOff x="11108925" y="-1451479"/>
            <a:chExt cx="2977974" cy="80021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588DF8-6D0B-487C-B65D-4C26D4846FB9}"/>
                </a:ext>
              </a:extLst>
            </p:cNvPr>
            <p:cNvSpPr/>
            <p:nvPr userDrawn="1"/>
          </p:nvSpPr>
          <p:spPr>
            <a:xfrm rot="20782206">
              <a:off x="11478794" y="-418172"/>
              <a:ext cx="2608105" cy="6968843"/>
            </a:xfrm>
            <a:prstGeom prst="rect">
              <a:avLst/>
            </a:prstGeom>
            <a:solidFill>
              <a:srgbClr val="001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427D7A8-F650-4931-B418-0B00FAFA94E8}"/>
                </a:ext>
              </a:extLst>
            </p:cNvPr>
            <p:cNvSpPr/>
            <p:nvPr userDrawn="1"/>
          </p:nvSpPr>
          <p:spPr>
            <a:xfrm rot="20054039">
              <a:off x="11108925" y="-1451479"/>
              <a:ext cx="1977363" cy="6968843"/>
            </a:xfrm>
            <a:prstGeom prst="rect">
              <a:avLst/>
            </a:prstGeom>
            <a:solidFill>
              <a:srgbClr val="8CFFD6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1E3735-BE65-4EE9-8962-616E00FE9B22}"/>
                </a:ext>
              </a:extLst>
            </p:cNvPr>
            <p:cNvSpPr/>
            <p:nvPr userDrawn="1"/>
          </p:nvSpPr>
          <p:spPr>
            <a:xfrm rot="18984216">
              <a:off x="11676747" y="-996069"/>
              <a:ext cx="2212197" cy="6968843"/>
            </a:xfrm>
            <a:prstGeom prst="rect">
              <a:avLst/>
            </a:prstGeom>
            <a:solidFill>
              <a:srgbClr val="8CFFD6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FB6D77-ED2B-DE4E-969F-D86A066E8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552"/>
            <a:ext cx="8744066" cy="697939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139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E329-E8BA-4046-AE97-677072E9E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12245" cy="43513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rgbClr val="2E3047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8E0EA40-2DFD-410E-85EC-F66AE2F8BA1F}"/>
              </a:ext>
            </a:extLst>
          </p:cNvPr>
          <p:cNvGrpSpPr/>
          <p:nvPr userDrawn="1"/>
        </p:nvGrpSpPr>
        <p:grpSpPr>
          <a:xfrm rot="21033985">
            <a:off x="-838386" y="3734286"/>
            <a:ext cx="2108428" cy="5808149"/>
            <a:chOff x="11182023" y="-1451479"/>
            <a:chExt cx="2904876" cy="800215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9BE15C5-FF8A-4BED-B2F3-DC52E52411C0}"/>
                </a:ext>
              </a:extLst>
            </p:cNvPr>
            <p:cNvSpPr/>
            <p:nvPr userDrawn="1"/>
          </p:nvSpPr>
          <p:spPr>
            <a:xfrm rot="20782206">
              <a:off x="11478794" y="-418172"/>
              <a:ext cx="2608105" cy="6968843"/>
            </a:xfrm>
            <a:prstGeom prst="rect">
              <a:avLst/>
            </a:prstGeom>
            <a:solidFill>
              <a:srgbClr val="0013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55FB934-2AA0-4AA1-ADFD-4BC7BC4BCF6F}"/>
                </a:ext>
              </a:extLst>
            </p:cNvPr>
            <p:cNvSpPr/>
            <p:nvPr userDrawn="1"/>
          </p:nvSpPr>
          <p:spPr>
            <a:xfrm rot="20054039">
              <a:off x="11182023" y="-1451479"/>
              <a:ext cx="1977363" cy="6968843"/>
            </a:xfrm>
            <a:prstGeom prst="rect">
              <a:avLst/>
            </a:prstGeom>
            <a:solidFill>
              <a:srgbClr val="8CFFD6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E2A233B-C112-4FC1-B652-ACA6136252F6}"/>
                </a:ext>
              </a:extLst>
            </p:cNvPr>
            <p:cNvSpPr/>
            <p:nvPr userDrawn="1"/>
          </p:nvSpPr>
          <p:spPr>
            <a:xfrm rot="18984216">
              <a:off x="11676747" y="-996069"/>
              <a:ext cx="2212197" cy="6968843"/>
            </a:xfrm>
            <a:prstGeom prst="rect">
              <a:avLst/>
            </a:prstGeom>
            <a:solidFill>
              <a:srgbClr val="8CFFD6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88EB420-F1D5-46BA-8686-F213BE8A72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640" y="324485"/>
            <a:ext cx="728441" cy="69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5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469F05-ADE4-FC49-9A01-48C7821A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5082A-7627-B948-B0BF-813118D72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2B0D1-C7FE-DB4D-B40A-8F1FE6FF1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55DCAD3-A2CA-BA49-911E-6A8100CBE8F8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831A5-DA48-0540-9C19-0B6DEBCD0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320EB-0592-044B-8289-1032E1D64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2E3047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FD27446-56FA-514E-B1E7-732F1009A6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5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139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20233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E3047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E3047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3047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3047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FINANCING OF NATIONAL EVALUATION SYSTEMS-MALAWI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				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sz="2800" b="1" dirty="0" smtClean="0">
                <a:latin typeface="+mn-lt"/>
              </a:rPr>
              <a:t>VENANCIO MZONDA-CHIEF ECONOMIST</a:t>
            </a:r>
          </a:p>
          <a:p>
            <a:endParaRPr lang="en-US" sz="2800" b="1" dirty="0">
              <a:latin typeface="+mn-lt"/>
            </a:endParaRPr>
          </a:p>
          <a:p>
            <a:r>
              <a:rPr lang="en-US" sz="2800" b="1" dirty="0" smtClean="0">
                <a:latin typeface="+mn-lt"/>
              </a:rPr>
              <a:t>MINISTRY OF FINANCE AND ECONOMIC AFFAIRS- MONITORING AND EVALUATION DIVISION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620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6">
            <a:extLst>
              <a:ext uri="{FF2B5EF4-FFF2-40B4-BE49-F238E27FC236}">
                <a16:creationId xmlns:a16="http://schemas.microsoft.com/office/drawing/2014/main" id="{85F9FFCA-28D5-4021-BF0C-75B2286DC13F}"/>
              </a:ext>
            </a:extLst>
          </p:cNvPr>
          <p:cNvSpPr txBox="1"/>
          <p:nvPr/>
        </p:nvSpPr>
        <p:spPr>
          <a:xfrm>
            <a:off x="1372722" y="301955"/>
            <a:ext cx="9174194" cy="51744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91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Ministry of Finance and Economic Affairs – M&amp;E division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62B134B-5F92-4D79-B2EF-BAF794805237}"/>
              </a:ext>
            </a:extLst>
          </p:cNvPr>
          <p:cNvCxnSpPr>
            <a:cxnSpLocks/>
          </p:cNvCxnSpPr>
          <p:nvPr/>
        </p:nvCxnSpPr>
        <p:spPr>
          <a:xfrm>
            <a:off x="583316" y="1204334"/>
            <a:ext cx="3722231" cy="0"/>
          </a:xfrm>
          <a:prstGeom prst="line">
            <a:avLst/>
          </a:prstGeom>
          <a:ln>
            <a:solidFill>
              <a:srgbClr val="0013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 descr="Compass outline">
            <a:extLst>
              <a:ext uri="{FF2B5EF4-FFF2-40B4-BE49-F238E27FC236}">
                <a16:creationId xmlns:a16="http://schemas.microsoft.com/office/drawing/2014/main" id="{F0D7D44B-8BE3-42B6-B482-73B9BAE6C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30090" y="348639"/>
            <a:ext cx="583351" cy="583351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D79A512-CA4C-4249-9F44-11F4E84AD6A2}"/>
              </a:ext>
            </a:extLst>
          </p:cNvPr>
          <p:cNvSpPr txBox="1">
            <a:spLocks/>
          </p:cNvSpPr>
          <p:nvPr/>
        </p:nvSpPr>
        <p:spPr>
          <a:xfrm>
            <a:off x="379413" y="1643687"/>
            <a:ext cx="6080449" cy="53657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139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1391"/>
              </a:solidFill>
              <a:effectLst/>
              <a:uLnTx/>
              <a:uFillTx/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1391"/>
              </a:solidFill>
              <a:effectLst/>
              <a:uLnTx/>
              <a:uFillTx/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81D49698-1372-4AD9-8198-69443A2B42B7}"/>
              </a:ext>
            </a:extLst>
          </p:cNvPr>
          <p:cNvSpPr/>
          <p:nvPr/>
        </p:nvSpPr>
        <p:spPr>
          <a:xfrm rot="5400000">
            <a:off x="29211" y="3068343"/>
            <a:ext cx="334818" cy="288636"/>
          </a:xfrm>
          <a:prstGeom prst="triangle">
            <a:avLst/>
          </a:prstGeom>
          <a:solidFill>
            <a:srgbClr val="495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F5C1F63-A375-44ED-B582-532EAD4E7E25}"/>
              </a:ext>
            </a:extLst>
          </p:cNvPr>
          <p:cNvSpPr/>
          <p:nvPr/>
        </p:nvSpPr>
        <p:spPr>
          <a:xfrm rot="5400000">
            <a:off x="29211" y="4646634"/>
            <a:ext cx="334818" cy="288636"/>
          </a:xfrm>
          <a:prstGeom prst="triangle">
            <a:avLst/>
          </a:prstGeom>
          <a:solidFill>
            <a:srgbClr val="A6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C1C4B175-6315-479C-B199-0B138ED157DC}"/>
              </a:ext>
            </a:extLst>
          </p:cNvPr>
          <p:cNvSpPr/>
          <p:nvPr/>
        </p:nvSpPr>
        <p:spPr>
          <a:xfrm rot="5400000">
            <a:off x="29211" y="5837035"/>
            <a:ext cx="334818" cy="288636"/>
          </a:xfrm>
          <a:prstGeom prst="triangle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6F1524-AB97-4C6E-B295-CC2902BB22C7}"/>
              </a:ext>
            </a:extLst>
          </p:cNvPr>
          <p:cNvSpPr/>
          <p:nvPr/>
        </p:nvSpPr>
        <p:spPr>
          <a:xfrm>
            <a:off x="-43233" y="-146031"/>
            <a:ext cx="111995" cy="7350394"/>
          </a:xfrm>
          <a:prstGeom prst="rect">
            <a:avLst/>
          </a:prstGeom>
          <a:solidFill>
            <a:srgbClr val="001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D85F0E-872B-4989-9EE4-741714F0E9E2}"/>
              </a:ext>
            </a:extLst>
          </p:cNvPr>
          <p:cNvSpPr txBox="1"/>
          <p:nvPr/>
        </p:nvSpPr>
        <p:spPr>
          <a:xfrm>
            <a:off x="583316" y="1453896"/>
            <a:ext cx="1041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1AD52-FB9E-404A-9645-F2575CC975D0}"/>
              </a:ext>
            </a:extLst>
          </p:cNvPr>
          <p:cNvSpPr txBox="1"/>
          <p:nvPr/>
        </p:nvSpPr>
        <p:spPr>
          <a:xfrm>
            <a:off x="1073888" y="1691015"/>
            <a:ext cx="84208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Mandate</a:t>
            </a:r>
            <a:r>
              <a:rPr lang="en-US" dirty="0" smtClean="0"/>
              <a:t>: </a:t>
            </a:r>
            <a:r>
              <a:rPr lang="en-US" dirty="0"/>
              <a:t>monitor and evaluate public policies, projects and </a:t>
            </a:r>
            <a:r>
              <a:rPr lang="en-US" dirty="0" err="1"/>
              <a:t>programmes</a:t>
            </a:r>
            <a:r>
              <a:rPr lang="en-US" dirty="0"/>
              <a:t> implemented at national and sub-national levels to promote results-based management and accountability in the public sector</a:t>
            </a:r>
            <a:r>
              <a:rPr lang="en-US" dirty="0" smtClean="0"/>
              <a:t>. The </a:t>
            </a:r>
            <a:r>
              <a:rPr lang="en-US" sz="2400" b="1" dirty="0" smtClean="0"/>
              <a:t>Functions</a:t>
            </a:r>
            <a:r>
              <a:rPr lang="en-US" dirty="0" smtClean="0"/>
              <a:t> are as follows: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smtClean="0"/>
              <a:t>Coordinate </a:t>
            </a:r>
            <a:r>
              <a:rPr lang="en-US" dirty="0"/>
              <a:t>implementation monitoring of </a:t>
            </a:r>
            <a:r>
              <a:rPr lang="en-US" dirty="0" err="1"/>
              <a:t>programmes</a:t>
            </a:r>
            <a:r>
              <a:rPr lang="en-US" dirty="0"/>
              <a:t> and projects in the </a:t>
            </a:r>
            <a:r>
              <a:rPr lang="en-US" dirty="0" smtClean="0"/>
              <a:t>(</a:t>
            </a:r>
            <a:r>
              <a:rPr lang="en-US" dirty="0"/>
              <a:t>PSIP) and sectoral policies and strategic plans;</a:t>
            </a:r>
          </a:p>
          <a:p>
            <a:r>
              <a:rPr lang="en-US" dirty="0"/>
              <a:t>-</a:t>
            </a:r>
            <a:r>
              <a:rPr lang="en-US" dirty="0" smtClean="0"/>
              <a:t>Manage </a:t>
            </a:r>
            <a:r>
              <a:rPr lang="en-US" dirty="0"/>
              <a:t>implementation of Government-wide Monitoring and Evaluation System; </a:t>
            </a:r>
          </a:p>
          <a:p>
            <a:r>
              <a:rPr lang="en-US" dirty="0"/>
              <a:t>-</a:t>
            </a:r>
            <a:r>
              <a:rPr lang="en-US" dirty="0" smtClean="0"/>
              <a:t>Conduct </a:t>
            </a:r>
            <a:r>
              <a:rPr lang="en-US" dirty="0"/>
              <a:t>outcome and impact assessments of public policies, projects and </a:t>
            </a:r>
            <a:r>
              <a:rPr lang="en-US" dirty="0" err="1"/>
              <a:t>programmes</a:t>
            </a:r>
            <a:r>
              <a:rPr lang="en-US" dirty="0"/>
              <a:t>;</a:t>
            </a:r>
          </a:p>
          <a:p>
            <a:r>
              <a:rPr lang="en-US" dirty="0"/>
              <a:t>-</a:t>
            </a:r>
            <a:r>
              <a:rPr lang="en-US" dirty="0" smtClean="0"/>
              <a:t>Facilitate </a:t>
            </a:r>
            <a:r>
              <a:rPr lang="en-US" dirty="0"/>
              <a:t>capacity building of officers in monitoring and evaluation</a:t>
            </a:r>
          </a:p>
          <a:p>
            <a:r>
              <a:rPr lang="en-US" dirty="0"/>
              <a:t>-</a:t>
            </a:r>
            <a:r>
              <a:rPr lang="en-US" dirty="0" smtClean="0"/>
              <a:t>Facilitate </a:t>
            </a:r>
            <a:r>
              <a:rPr lang="en-US" dirty="0"/>
              <a:t>community based monitoring and evaluation;</a:t>
            </a:r>
          </a:p>
          <a:p>
            <a:r>
              <a:rPr lang="en-US" dirty="0"/>
              <a:t>-</a:t>
            </a:r>
            <a:r>
              <a:rPr lang="en-US" dirty="0" smtClean="0"/>
              <a:t>Conduct  PER, PETS </a:t>
            </a:r>
            <a:r>
              <a:rPr lang="en-US" dirty="0"/>
              <a:t>and budget analysis; </a:t>
            </a:r>
          </a:p>
          <a:p>
            <a:r>
              <a:rPr lang="en-US" dirty="0"/>
              <a:t>-</a:t>
            </a:r>
            <a:r>
              <a:rPr lang="en-US" dirty="0" smtClean="0"/>
              <a:t>Assess </a:t>
            </a:r>
            <a:r>
              <a:rPr lang="en-US" dirty="0"/>
              <a:t>of food security and vulnerability in Malawi for humanitarian response planning, resilience building and implementation of long term development initiatives, and </a:t>
            </a:r>
          </a:p>
          <a:p>
            <a:r>
              <a:rPr lang="en-US" dirty="0"/>
              <a:t>-</a:t>
            </a:r>
            <a:r>
              <a:rPr lang="en-US" dirty="0" smtClean="0"/>
              <a:t>Facilitate </a:t>
            </a:r>
            <a:r>
              <a:rPr lang="en-US" dirty="0"/>
              <a:t>capacity building of officers in food security and vulnerability assessments at national and sub-national levels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226013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6">
            <a:extLst>
              <a:ext uri="{FF2B5EF4-FFF2-40B4-BE49-F238E27FC236}">
                <a16:creationId xmlns:a16="http://schemas.microsoft.com/office/drawing/2014/main" id="{85F9FFCA-28D5-4021-BF0C-75B2286DC13F}"/>
              </a:ext>
            </a:extLst>
          </p:cNvPr>
          <p:cNvSpPr txBox="1"/>
          <p:nvPr/>
        </p:nvSpPr>
        <p:spPr>
          <a:xfrm>
            <a:off x="1372722" y="301955"/>
            <a:ext cx="9174194" cy="51744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139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ROLE OF THE DIVISION IN ENSURING FINANCING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1391"/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62B134B-5F92-4D79-B2EF-BAF794805237}"/>
              </a:ext>
            </a:extLst>
          </p:cNvPr>
          <p:cNvCxnSpPr>
            <a:cxnSpLocks/>
          </p:cNvCxnSpPr>
          <p:nvPr/>
        </p:nvCxnSpPr>
        <p:spPr>
          <a:xfrm>
            <a:off x="583316" y="1204334"/>
            <a:ext cx="3722231" cy="0"/>
          </a:xfrm>
          <a:prstGeom prst="line">
            <a:avLst/>
          </a:prstGeom>
          <a:ln>
            <a:solidFill>
              <a:srgbClr val="0013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 descr="Compass outline">
            <a:extLst>
              <a:ext uri="{FF2B5EF4-FFF2-40B4-BE49-F238E27FC236}">
                <a16:creationId xmlns:a16="http://schemas.microsoft.com/office/drawing/2014/main" id="{F0D7D44B-8BE3-42B6-B482-73B9BAE6C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30090" y="348639"/>
            <a:ext cx="583351" cy="583351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D79A512-CA4C-4249-9F44-11F4E84AD6A2}"/>
              </a:ext>
            </a:extLst>
          </p:cNvPr>
          <p:cNvSpPr txBox="1">
            <a:spLocks/>
          </p:cNvSpPr>
          <p:nvPr/>
        </p:nvSpPr>
        <p:spPr>
          <a:xfrm>
            <a:off x="379413" y="1643687"/>
            <a:ext cx="6080449" cy="53657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139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1391"/>
              </a:solidFill>
              <a:effectLst/>
              <a:uLnTx/>
              <a:uFillTx/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1391"/>
              </a:solidFill>
              <a:effectLst/>
              <a:uLnTx/>
              <a:uFillTx/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81D49698-1372-4AD9-8198-69443A2B42B7}"/>
              </a:ext>
            </a:extLst>
          </p:cNvPr>
          <p:cNvSpPr/>
          <p:nvPr/>
        </p:nvSpPr>
        <p:spPr>
          <a:xfrm rot="5400000">
            <a:off x="29211" y="3068343"/>
            <a:ext cx="334818" cy="288636"/>
          </a:xfrm>
          <a:prstGeom prst="triangle">
            <a:avLst/>
          </a:prstGeom>
          <a:solidFill>
            <a:srgbClr val="495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F5C1F63-A375-44ED-B582-532EAD4E7E25}"/>
              </a:ext>
            </a:extLst>
          </p:cNvPr>
          <p:cNvSpPr/>
          <p:nvPr/>
        </p:nvSpPr>
        <p:spPr>
          <a:xfrm rot="5400000">
            <a:off x="29211" y="4646634"/>
            <a:ext cx="334818" cy="288636"/>
          </a:xfrm>
          <a:prstGeom prst="triangle">
            <a:avLst/>
          </a:prstGeom>
          <a:solidFill>
            <a:srgbClr val="A68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C1C4B175-6315-479C-B199-0B138ED157DC}"/>
              </a:ext>
            </a:extLst>
          </p:cNvPr>
          <p:cNvSpPr/>
          <p:nvPr/>
        </p:nvSpPr>
        <p:spPr>
          <a:xfrm rot="5400000">
            <a:off x="29211" y="5837035"/>
            <a:ext cx="334818" cy="288636"/>
          </a:xfrm>
          <a:prstGeom prst="triangle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6F1524-AB97-4C6E-B295-CC2902BB22C7}"/>
              </a:ext>
            </a:extLst>
          </p:cNvPr>
          <p:cNvSpPr/>
          <p:nvPr/>
        </p:nvSpPr>
        <p:spPr>
          <a:xfrm>
            <a:off x="-43233" y="-146031"/>
            <a:ext cx="111995" cy="7350394"/>
          </a:xfrm>
          <a:prstGeom prst="rect">
            <a:avLst/>
          </a:prstGeom>
          <a:solidFill>
            <a:srgbClr val="0013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D85F0E-872B-4989-9EE4-741714F0E9E2}"/>
              </a:ext>
            </a:extLst>
          </p:cNvPr>
          <p:cNvSpPr txBox="1"/>
          <p:nvPr/>
        </p:nvSpPr>
        <p:spPr>
          <a:xfrm>
            <a:off x="583316" y="1453895"/>
            <a:ext cx="1115502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  <a:defRPr/>
            </a:pPr>
            <a:r>
              <a:rPr lang="en-US" sz="3600" b="1" dirty="0">
                <a:solidFill>
                  <a:prstClr val="black"/>
                </a:solidFill>
              </a:rPr>
              <a:t>T</a:t>
            </a:r>
            <a:r>
              <a:rPr lang="en-US" sz="3600" b="1" dirty="0" smtClean="0">
                <a:solidFill>
                  <a:prstClr val="black"/>
                </a:solidFill>
              </a:rPr>
              <a:t>he department has a central role in ensuring standards and execution of M&amp;E in Malawi: FUNDING</a:t>
            </a:r>
            <a:endParaRPr lang="en-US" sz="3600" dirty="0" smtClean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State of M&amp;E Study in Malawi un earthed challenges being faced: Lack of strides on evaluation front, lack of financing</a:t>
            </a:r>
          </a:p>
          <a:p>
            <a:pPr marL="285750" lvl="0" indent="-285750">
              <a:buFontTx/>
              <a:buChar char="-"/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General lack of appreciation for evaluation: deliberate or not</a:t>
            </a:r>
          </a:p>
          <a:p>
            <a:pPr marL="285750" lvl="0" indent="-285750">
              <a:buFontTx/>
              <a:buChar char="-"/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Questions on how the challenges can therefore be addressed with respect to the context and </a:t>
            </a:r>
            <a:r>
              <a:rPr lang="en-US" sz="3200" dirty="0" err="1" smtClean="0">
                <a:solidFill>
                  <a:prstClr val="black"/>
                </a:solidFill>
              </a:rPr>
              <a:t>circumcitances</a:t>
            </a:r>
            <a:endParaRPr lang="en-US" sz="3200" dirty="0" smtClean="0">
              <a:solidFill>
                <a:prstClr val="black"/>
              </a:solidFill>
            </a:endParaRPr>
          </a:p>
          <a:p>
            <a:pPr lvl="0"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2109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the Financing Challenge be addressed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Funding has been a persistent challenge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The </a:t>
            </a:r>
            <a:r>
              <a:rPr lang="en-US" sz="2400" dirty="0" err="1" smtClean="0">
                <a:latin typeface="+mn-lt"/>
              </a:rPr>
              <a:t>Covid</a:t>
            </a:r>
            <a:r>
              <a:rPr lang="en-US" sz="2400" dirty="0" smtClean="0">
                <a:latin typeface="+mn-lt"/>
              </a:rPr>
              <a:t> 19 pandemic and the current global challenges have even made it worse: resources were/are being channeled to direct 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1. Make evaluations relevant to decision making: low hanging fruits evaluations for politically rigid projects and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2. GWMES to make data available for cheap evaluations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3. Ensuring evaluations are not an afterthought: designs for evaluations should be part of program/project designs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Advocate for percentage allocation through parliament act towards evaluation for all projects and programs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9418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</a:rPr>
              <a:t>Ensure operationalization of the GWMES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</a:rPr>
              <a:t>Ensure M&amp;E TWG coordination to address funding fragmentation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</a:rPr>
              <a:t>National Evaluation committee which comprises of all evaluation players to ensure coordination and resources lobby. 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7854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</a:rPr>
              <a:t>THANK YOU FOR YOUR ATTENTION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n-lt"/>
              </a:rPr>
              <a:t>ZIKOMO KWAMBIRI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0622605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DA4F4A995BF479E9488C37B756B51" ma:contentTypeVersion="8" ma:contentTypeDescription="Create a new document." ma:contentTypeScope="" ma:versionID="79ce3b18eeea16c8e5bc0f660afbc086">
  <xsd:schema xmlns:xsd="http://www.w3.org/2001/XMLSchema" xmlns:xs="http://www.w3.org/2001/XMLSchema" xmlns:p="http://schemas.microsoft.com/office/2006/metadata/properties" xmlns:ns2="cd5ca57e-aeff-4ea7-957c-ee39e8386d27" xmlns:ns3="9d5e6f84-5843-49cc-89a8-d7ee1a915182" targetNamespace="http://schemas.microsoft.com/office/2006/metadata/properties" ma:root="true" ma:fieldsID="2c09d4a8c476afae1dfa51d3cac8b136" ns2:_="" ns3:_="">
    <xsd:import namespace="cd5ca57e-aeff-4ea7-957c-ee39e8386d27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ca57e-aeff-4ea7-957c-ee39e838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28fd1-6eef-40f4-b049-6e671a314f8d}" ma:internalName="TaxCatchAll" ma:showField="CatchAllData" ma:web="9d5e6f84-5843-49cc-89a8-d7ee1a915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5ca57e-aeff-4ea7-957c-ee39e8386d27">
      <Terms xmlns="http://schemas.microsoft.com/office/infopath/2007/PartnerControls"/>
    </lcf76f155ced4ddcb4097134ff3c332f>
    <TaxCatchAll xmlns="9d5e6f84-5843-49cc-89a8-d7ee1a915182" xsi:nil="true"/>
  </documentManagement>
</p:properties>
</file>

<file path=customXml/itemProps1.xml><?xml version="1.0" encoding="utf-8"?>
<ds:datastoreItem xmlns:ds="http://schemas.openxmlformats.org/officeDocument/2006/customXml" ds:itemID="{1CBB74DB-F896-4DAE-9328-BD0A3FE6E67A}"/>
</file>

<file path=customXml/itemProps2.xml><?xml version="1.0" encoding="utf-8"?>
<ds:datastoreItem xmlns:ds="http://schemas.openxmlformats.org/officeDocument/2006/customXml" ds:itemID="{B085F374-E7F2-4369-A10F-23E28F102416}"/>
</file>

<file path=customXml/itemProps3.xml><?xml version="1.0" encoding="utf-8"?>
<ds:datastoreItem xmlns:ds="http://schemas.openxmlformats.org/officeDocument/2006/customXml" ds:itemID="{5D5A86BB-6F11-4A3B-A3EF-5D997060E467}"/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391</Words>
  <Application>Microsoft Office PowerPoint</Application>
  <PresentationFormat>Widescreen</PresentationFormat>
  <Paragraphs>39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Segoe UI</vt:lpstr>
      <vt:lpstr>Segoe UI Light</vt:lpstr>
      <vt:lpstr>3_Office Theme</vt:lpstr>
      <vt:lpstr>FINANCING OF NATIONAL EVALUATION SYSTEMS-MALAWI</vt:lpstr>
      <vt:lpstr>PowerPoint Presentation</vt:lpstr>
      <vt:lpstr>PowerPoint Presentation</vt:lpstr>
      <vt:lpstr>How can the Financing Challenge be addressed</vt:lpstr>
      <vt:lpstr>WAY FORWARD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SPECTRE</dc:creator>
  <cp:lastModifiedBy>Portable User</cp:lastModifiedBy>
  <cp:revision>7</cp:revision>
  <dcterms:created xsi:type="dcterms:W3CDTF">2022-10-07T08:54:32Z</dcterms:created>
  <dcterms:modified xsi:type="dcterms:W3CDTF">2022-10-27T11:05:59Z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0x010100DC1DA4F4A995BF479E9488C37B756B51</vt:lpwstr>
  </property>
</Properties>
</file>