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69" r:id="rId5"/>
    <p:sldId id="277" r:id="rId6"/>
    <p:sldId id="278" r:id="rId7"/>
    <p:sldId id="27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941651"/>
    <a:srgbClr val="005493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23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Jones" userId="ea2eea63-19d0-4ab2-bfbc-149783ab7850" providerId="ADAL" clId="{F8115287-C4E2-44E6-ACE8-0D4657701D1D}"/>
    <pc:docChg chg="custSel modSld sldOrd">
      <pc:chgData name="Richard Jones" userId="ea2eea63-19d0-4ab2-bfbc-149783ab7850" providerId="ADAL" clId="{F8115287-C4E2-44E6-ACE8-0D4657701D1D}" dt="2022-10-03T20:36:10.894" v="5" actId="478"/>
      <pc:docMkLst>
        <pc:docMk/>
      </pc:docMkLst>
      <pc:sldChg chg="delSp mod">
        <pc:chgData name="Richard Jones" userId="ea2eea63-19d0-4ab2-bfbc-149783ab7850" providerId="ADAL" clId="{F8115287-C4E2-44E6-ACE8-0D4657701D1D}" dt="2022-10-03T20:36:02.712" v="1" actId="478"/>
        <pc:sldMkLst>
          <pc:docMk/>
          <pc:sldMk cId="1809412073" sldId="265"/>
        </pc:sldMkLst>
        <pc:picChg chg="del">
          <ac:chgData name="Richard Jones" userId="ea2eea63-19d0-4ab2-bfbc-149783ab7850" providerId="ADAL" clId="{F8115287-C4E2-44E6-ACE8-0D4657701D1D}" dt="2022-10-03T20:36:00.985" v="0" actId="478"/>
          <ac:picMkLst>
            <pc:docMk/>
            <pc:sldMk cId="1809412073" sldId="265"/>
            <ac:picMk id="6" creationId="{77256255-5E13-B44A-8FBE-B574F4BB3147}"/>
          </ac:picMkLst>
        </pc:picChg>
        <pc:picChg chg="del">
          <ac:chgData name="Richard Jones" userId="ea2eea63-19d0-4ab2-bfbc-149783ab7850" providerId="ADAL" clId="{F8115287-C4E2-44E6-ACE8-0D4657701D1D}" dt="2022-10-03T20:36:02.712" v="1" actId="478"/>
          <ac:picMkLst>
            <pc:docMk/>
            <pc:sldMk cId="1809412073" sldId="265"/>
            <ac:picMk id="9" creationId="{4FBE63E7-2707-3A4F-9CC3-5C1EE106C3B4}"/>
          </ac:picMkLst>
        </pc:picChg>
      </pc:sldChg>
      <pc:sldChg chg="delSp mod">
        <pc:chgData name="Richard Jones" userId="ea2eea63-19d0-4ab2-bfbc-149783ab7850" providerId="ADAL" clId="{F8115287-C4E2-44E6-ACE8-0D4657701D1D}" dt="2022-10-03T20:36:10.894" v="5" actId="478"/>
        <pc:sldMkLst>
          <pc:docMk/>
          <pc:sldMk cId="2739660737" sldId="268"/>
        </pc:sldMkLst>
        <pc:picChg chg="del">
          <ac:chgData name="Richard Jones" userId="ea2eea63-19d0-4ab2-bfbc-149783ab7850" providerId="ADAL" clId="{F8115287-C4E2-44E6-ACE8-0D4657701D1D}" dt="2022-10-03T20:36:09.674" v="4" actId="478"/>
          <ac:picMkLst>
            <pc:docMk/>
            <pc:sldMk cId="2739660737" sldId="268"/>
            <ac:picMk id="6" creationId="{77256255-5E13-B44A-8FBE-B574F4BB3147}"/>
          </ac:picMkLst>
        </pc:picChg>
        <pc:picChg chg="del">
          <ac:chgData name="Richard Jones" userId="ea2eea63-19d0-4ab2-bfbc-149783ab7850" providerId="ADAL" clId="{F8115287-C4E2-44E6-ACE8-0D4657701D1D}" dt="2022-10-03T20:36:10.894" v="5" actId="478"/>
          <ac:picMkLst>
            <pc:docMk/>
            <pc:sldMk cId="2739660737" sldId="268"/>
            <ac:picMk id="9" creationId="{4FBE63E7-2707-3A4F-9CC3-5C1EE106C3B4}"/>
          </ac:picMkLst>
        </pc:picChg>
      </pc:sldChg>
      <pc:sldChg chg="ord">
        <pc:chgData name="Richard Jones" userId="ea2eea63-19d0-4ab2-bfbc-149783ab7850" providerId="ADAL" clId="{F8115287-C4E2-44E6-ACE8-0D4657701D1D}" dt="2022-10-03T20:36:07.672" v="3"/>
        <pc:sldMkLst>
          <pc:docMk/>
          <pc:sldMk cId="1907699771" sldId="273"/>
        </pc:sldMkLst>
      </pc:sldChg>
    </pc:docChg>
  </pc:docChgLst>
  <pc:docChgLst>
    <pc:chgData name="Nthanda Manduwi" userId="68292817-a987-48e8-863a-61937d542322" providerId="ADAL" clId="{9B2C9EE1-9E8F-40CE-A357-75E6DEE076BF}"/>
    <pc:docChg chg="undo custSel modSld">
      <pc:chgData name="Nthanda Manduwi" userId="68292817-a987-48e8-863a-61937d542322" providerId="ADAL" clId="{9B2C9EE1-9E8F-40CE-A357-75E6DEE076BF}" dt="2022-09-26T19:12:31.990" v="1" actId="21"/>
      <pc:docMkLst>
        <pc:docMk/>
      </pc:docMkLst>
      <pc:sldChg chg="addSp delSp mod">
        <pc:chgData name="Nthanda Manduwi" userId="68292817-a987-48e8-863a-61937d542322" providerId="ADAL" clId="{9B2C9EE1-9E8F-40CE-A357-75E6DEE076BF}" dt="2022-09-26T19:12:31.990" v="1" actId="21"/>
        <pc:sldMkLst>
          <pc:docMk/>
          <pc:sldMk cId="3232802368" sldId="261"/>
        </pc:sldMkLst>
        <pc:spChg chg="add del">
          <ac:chgData name="Nthanda Manduwi" userId="68292817-a987-48e8-863a-61937d542322" providerId="ADAL" clId="{9B2C9EE1-9E8F-40CE-A357-75E6DEE076BF}" dt="2022-09-26T19:12:31.990" v="1" actId="21"/>
          <ac:spMkLst>
            <pc:docMk/>
            <pc:sldMk cId="3232802368" sldId="261"/>
            <ac:spMk id="2" creationId="{DB469F69-C310-C949-852E-BFC47B959B32}"/>
          </ac:spMkLst>
        </pc:spChg>
        <pc:spChg chg="add del">
          <ac:chgData name="Nthanda Manduwi" userId="68292817-a987-48e8-863a-61937d542322" providerId="ADAL" clId="{9B2C9EE1-9E8F-40CE-A357-75E6DEE076BF}" dt="2022-09-26T19:12:31.990" v="1" actId="21"/>
          <ac:spMkLst>
            <pc:docMk/>
            <pc:sldMk cId="3232802368" sldId="261"/>
            <ac:spMk id="8" creationId="{6E4115FA-30E0-F54C-A058-5A9C700380BB}"/>
          </ac:spMkLst>
        </pc:spChg>
        <pc:picChg chg="add del">
          <ac:chgData name="Nthanda Manduwi" userId="68292817-a987-48e8-863a-61937d542322" providerId="ADAL" clId="{9B2C9EE1-9E8F-40CE-A357-75E6DEE076BF}" dt="2022-09-26T19:12:31.990" v="1" actId="21"/>
          <ac:picMkLst>
            <pc:docMk/>
            <pc:sldMk cId="3232802368" sldId="261"/>
            <ac:picMk id="6" creationId="{78B46E94-3437-8C4E-B621-B61FF4A5738F}"/>
          </ac:picMkLst>
        </pc:picChg>
        <pc:picChg chg="add del">
          <ac:chgData name="Nthanda Manduwi" userId="68292817-a987-48e8-863a-61937d542322" providerId="ADAL" clId="{9B2C9EE1-9E8F-40CE-A357-75E6DEE076BF}" dt="2022-09-26T19:12:31.990" v="1" actId="21"/>
          <ac:picMkLst>
            <pc:docMk/>
            <pc:sldMk cId="3232802368" sldId="261"/>
            <ac:picMk id="7" creationId="{910D71B8-5A42-B746-8508-8A7077FB96E3}"/>
          </ac:picMkLst>
        </pc:picChg>
      </pc:sldChg>
    </pc:docChg>
  </pc:docChgLst>
  <pc:docChgLst>
    <pc:chgData name="Nthanda Manduwi" userId="68292817-a987-48e8-863a-61937d542322" providerId="ADAL" clId="{9D6722C2-5826-4095-A4A8-527D7740D342}"/>
    <pc:docChg chg="undo custSel modSld modMainMaster">
      <pc:chgData name="Nthanda Manduwi" userId="68292817-a987-48e8-863a-61937d542322" providerId="ADAL" clId="{9D6722C2-5826-4095-A4A8-527D7740D342}" dt="2022-09-08T15:58:17.987" v="173" actId="478"/>
      <pc:docMkLst>
        <pc:docMk/>
      </pc:docMkLst>
      <pc:sldChg chg="delSp modSp mod">
        <pc:chgData name="Nthanda Manduwi" userId="68292817-a987-48e8-863a-61937d542322" providerId="ADAL" clId="{9D6722C2-5826-4095-A4A8-527D7740D342}" dt="2022-09-08T15:57:23.521" v="171" actId="478"/>
        <pc:sldMkLst>
          <pc:docMk/>
          <pc:sldMk cId="246386496" sldId="257"/>
        </pc:sldMkLst>
        <pc:spChg chg="mod">
          <ac:chgData name="Nthanda Manduwi" userId="68292817-a987-48e8-863a-61937d542322" providerId="ADAL" clId="{9D6722C2-5826-4095-A4A8-527D7740D342}" dt="2022-09-07T07:09:09.717" v="140" actId="207"/>
          <ac:spMkLst>
            <pc:docMk/>
            <pc:sldMk cId="246386496" sldId="257"/>
            <ac:spMk id="5" creationId="{0E1860AA-24CC-5740-B772-E6463C8EBBCB}"/>
          </ac:spMkLst>
        </pc:spChg>
        <pc:picChg chg="del">
          <ac:chgData name="Nthanda Manduwi" userId="68292817-a987-48e8-863a-61937d542322" providerId="ADAL" clId="{9D6722C2-5826-4095-A4A8-527D7740D342}" dt="2022-09-08T15:57:23.521" v="171" actId="478"/>
          <ac:picMkLst>
            <pc:docMk/>
            <pc:sldMk cId="246386496" sldId="257"/>
            <ac:picMk id="4" creationId="{95BE71B8-B72B-DE43-B0A8-88DAB91BF5B2}"/>
          </ac:picMkLst>
        </pc:picChg>
      </pc:sldChg>
      <pc:sldChg chg="modSp mod">
        <pc:chgData name="Nthanda Manduwi" userId="68292817-a987-48e8-863a-61937d542322" providerId="ADAL" clId="{9D6722C2-5826-4095-A4A8-527D7740D342}" dt="2022-09-07T07:08:49.430" v="137" actId="207"/>
        <pc:sldMkLst>
          <pc:docMk/>
          <pc:sldMk cId="1809412073" sldId="265"/>
        </pc:sldMkLst>
        <pc:spChg chg="mod">
          <ac:chgData name="Nthanda Manduwi" userId="68292817-a987-48e8-863a-61937d542322" providerId="ADAL" clId="{9D6722C2-5826-4095-A4A8-527D7740D342}" dt="2022-09-07T07:08:49.430" v="137" actId="207"/>
          <ac:spMkLst>
            <pc:docMk/>
            <pc:sldMk cId="1809412073" sldId="265"/>
            <ac:spMk id="5" creationId="{0E1860AA-24CC-5740-B772-E6463C8EBBCB}"/>
          </ac:spMkLst>
        </pc:spChg>
      </pc:sldChg>
      <pc:sldChg chg="modSp mod">
        <pc:chgData name="Nthanda Manduwi" userId="68292817-a987-48e8-863a-61937d542322" providerId="ADAL" clId="{9D6722C2-5826-4095-A4A8-527D7740D342}" dt="2022-09-07T07:09:14.204" v="141" actId="207"/>
        <pc:sldMkLst>
          <pc:docMk/>
          <pc:sldMk cId="2739660737" sldId="268"/>
        </pc:sldMkLst>
        <pc:spChg chg="mod">
          <ac:chgData name="Nthanda Manduwi" userId="68292817-a987-48e8-863a-61937d542322" providerId="ADAL" clId="{9D6722C2-5826-4095-A4A8-527D7740D342}" dt="2022-09-07T07:09:14.204" v="141" actId="207"/>
          <ac:spMkLst>
            <pc:docMk/>
            <pc:sldMk cId="2739660737" sldId="268"/>
            <ac:spMk id="5" creationId="{0E1860AA-24CC-5740-B772-E6463C8EBBCB}"/>
          </ac:spMkLst>
        </pc:spChg>
      </pc:sldChg>
      <pc:sldChg chg="modSp mod">
        <pc:chgData name="Nthanda Manduwi" userId="68292817-a987-48e8-863a-61937d542322" providerId="ADAL" clId="{9D6722C2-5826-4095-A4A8-527D7740D342}" dt="2022-09-07T07:20:47.721" v="162" actId="207"/>
        <pc:sldMkLst>
          <pc:docMk/>
          <pc:sldMk cId="1445906211" sldId="269"/>
        </pc:sldMkLst>
        <pc:spChg chg="mod">
          <ac:chgData name="Nthanda Manduwi" userId="68292817-a987-48e8-863a-61937d542322" providerId="ADAL" clId="{9D6722C2-5826-4095-A4A8-527D7740D342}" dt="2022-09-07T07:20:39.092" v="160" actId="207"/>
          <ac:spMkLst>
            <pc:docMk/>
            <pc:sldMk cId="1445906211" sldId="269"/>
            <ac:spMk id="2" creationId="{8D316F04-B8A5-9F74-A6AA-2132F7FC7B71}"/>
          </ac:spMkLst>
        </pc:spChg>
        <pc:spChg chg="mod">
          <ac:chgData name="Nthanda Manduwi" userId="68292817-a987-48e8-863a-61937d542322" providerId="ADAL" clId="{9D6722C2-5826-4095-A4A8-527D7740D342}" dt="2022-09-07T07:20:42.629" v="161" actId="207"/>
          <ac:spMkLst>
            <pc:docMk/>
            <pc:sldMk cId="1445906211" sldId="269"/>
            <ac:spMk id="3" creationId="{06CCF7B4-9781-87D2-A69B-65A3D5B4EFB8}"/>
          </ac:spMkLst>
        </pc:spChg>
        <pc:spChg chg="mod">
          <ac:chgData name="Nthanda Manduwi" userId="68292817-a987-48e8-863a-61937d542322" providerId="ADAL" clId="{9D6722C2-5826-4095-A4A8-527D7740D342}" dt="2022-09-07T07:20:47.721" v="162" actId="207"/>
          <ac:spMkLst>
            <pc:docMk/>
            <pc:sldMk cId="1445906211" sldId="269"/>
            <ac:spMk id="4" creationId="{319021E5-1E78-F8CA-4E32-7A5C0F7962A6}"/>
          </ac:spMkLst>
        </pc:spChg>
        <pc:spChg chg="mod">
          <ac:chgData name="Nthanda Manduwi" userId="68292817-a987-48e8-863a-61937d542322" providerId="ADAL" clId="{9D6722C2-5826-4095-A4A8-527D7740D342}" dt="2022-09-07T07:20:29.839" v="159" actId="207"/>
          <ac:spMkLst>
            <pc:docMk/>
            <pc:sldMk cId="1445906211" sldId="269"/>
            <ac:spMk id="7" creationId="{C9CF3DE0-99AB-B65A-FCE9-B7B5A5CE26E2}"/>
          </ac:spMkLst>
        </pc:spChg>
        <pc:cxnChg chg="mod">
          <ac:chgData name="Nthanda Manduwi" userId="68292817-a987-48e8-863a-61937d542322" providerId="ADAL" clId="{9D6722C2-5826-4095-A4A8-527D7740D342}" dt="2022-09-07T07:13:12.694" v="144" actId="208"/>
          <ac:cxnSpMkLst>
            <pc:docMk/>
            <pc:sldMk cId="1445906211" sldId="269"/>
            <ac:cxnSpMk id="6" creationId="{1D599BF0-FEC0-5158-8D50-F5AE9714BC45}"/>
          </ac:cxnSpMkLst>
        </pc:cxnChg>
      </pc:sldChg>
      <pc:sldChg chg="delSp modSp mod">
        <pc:chgData name="Nthanda Manduwi" userId="68292817-a987-48e8-863a-61937d542322" providerId="ADAL" clId="{9D6722C2-5826-4095-A4A8-527D7740D342}" dt="2022-09-08T15:57:09.583" v="169" actId="478"/>
        <pc:sldMkLst>
          <pc:docMk/>
          <pc:sldMk cId="619667067" sldId="270"/>
        </pc:sldMkLst>
        <pc:spChg chg="mod">
          <ac:chgData name="Nthanda Manduwi" userId="68292817-a987-48e8-863a-61937d542322" providerId="ADAL" clId="{9D6722C2-5826-4095-A4A8-527D7740D342}" dt="2022-09-07T07:14:04.161" v="153" actId="207"/>
          <ac:spMkLst>
            <pc:docMk/>
            <pc:sldMk cId="619667067" sldId="270"/>
            <ac:spMk id="2" creationId="{DA17C1FF-3F76-033D-52EF-C2048D631EB2}"/>
          </ac:spMkLst>
        </pc:spChg>
        <pc:spChg chg="mod">
          <ac:chgData name="Nthanda Manduwi" userId="68292817-a987-48e8-863a-61937d542322" providerId="ADAL" clId="{9D6722C2-5826-4095-A4A8-527D7740D342}" dt="2022-09-07T07:14:07.357" v="154" actId="207"/>
          <ac:spMkLst>
            <pc:docMk/>
            <pc:sldMk cId="619667067" sldId="270"/>
            <ac:spMk id="3" creationId="{69623BFE-7C66-55FB-E71A-F050A594D44E}"/>
          </ac:spMkLst>
        </pc:spChg>
        <pc:spChg chg="mod">
          <ac:chgData name="Nthanda Manduwi" userId="68292817-a987-48e8-863a-61937d542322" providerId="ADAL" clId="{9D6722C2-5826-4095-A4A8-527D7740D342}" dt="2022-09-07T07:14:13.045" v="155" actId="207"/>
          <ac:spMkLst>
            <pc:docMk/>
            <pc:sldMk cId="619667067" sldId="270"/>
            <ac:spMk id="4" creationId="{2EB64B82-E6DA-ACEA-6549-FF0E295C6D75}"/>
          </ac:spMkLst>
        </pc:spChg>
        <pc:spChg chg="mod">
          <ac:chgData name="Nthanda Manduwi" userId="68292817-a987-48e8-863a-61937d542322" providerId="ADAL" clId="{9D6722C2-5826-4095-A4A8-527D7740D342}" dt="2022-09-07T07:13:55.849" v="152" actId="207"/>
          <ac:spMkLst>
            <pc:docMk/>
            <pc:sldMk cId="619667067" sldId="270"/>
            <ac:spMk id="7" creationId="{69C78A19-69F6-C547-665A-4851F0380990}"/>
          </ac:spMkLst>
        </pc:spChg>
        <pc:cxnChg chg="del mod">
          <ac:chgData name="Nthanda Manduwi" userId="68292817-a987-48e8-863a-61937d542322" providerId="ADAL" clId="{9D6722C2-5826-4095-A4A8-527D7740D342}" dt="2022-09-08T15:57:09.583" v="169" actId="478"/>
          <ac:cxnSpMkLst>
            <pc:docMk/>
            <pc:sldMk cId="619667067" sldId="270"/>
            <ac:cxnSpMk id="6" creationId="{69E61AF3-2716-6BA3-4D20-12E2ED8D83E4}"/>
          </ac:cxnSpMkLst>
        </pc:cxnChg>
      </pc:sldChg>
      <pc:sldChg chg="delSp modSp mod">
        <pc:chgData name="Nthanda Manduwi" userId="68292817-a987-48e8-863a-61937d542322" providerId="ADAL" clId="{9D6722C2-5826-4095-A4A8-527D7740D342}" dt="2022-09-08T15:57:13.318" v="170" actId="478"/>
        <pc:sldMkLst>
          <pc:docMk/>
          <pc:sldMk cId="449668093" sldId="275"/>
        </pc:sldMkLst>
        <pc:spChg chg="mod">
          <ac:chgData name="Nthanda Manduwi" userId="68292817-a987-48e8-863a-61937d542322" providerId="ADAL" clId="{9D6722C2-5826-4095-A4A8-527D7740D342}" dt="2022-09-07T07:21:07.066" v="164" actId="207"/>
          <ac:spMkLst>
            <pc:docMk/>
            <pc:sldMk cId="449668093" sldId="275"/>
            <ac:spMk id="2" creationId="{455315E0-B91F-FD8B-543D-6F49DC068D3C}"/>
          </ac:spMkLst>
        </pc:spChg>
        <pc:spChg chg="mod">
          <ac:chgData name="Nthanda Manduwi" userId="68292817-a987-48e8-863a-61937d542322" providerId="ADAL" clId="{9D6722C2-5826-4095-A4A8-527D7740D342}" dt="2022-09-07T07:21:21.254" v="168" actId="207"/>
          <ac:spMkLst>
            <pc:docMk/>
            <pc:sldMk cId="449668093" sldId="275"/>
            <ac:spMk id="4" creationId="{0BFA17BD-D373-1133-2080-434696C9E252}"/>
          </ac:spMkLst>
        </pc:spChg>
        <pc:picChg chg="del mod">
          <ac:chgData name="Nthanda Manduwi" userId="68292817-a987-48e8-863a-61937d542322" providerId="ADAL" clId="{9D6722C2-5826-4095-A4A8-527D7740D342}" dt="2022-09-07T07:21:13.604" v="167" actId="21"/>
          <ac:picMkLst>
            <pc:docMk/>
            <pc:sldMk cId="449668093" sldId="275"/>
            <ac:picMk id="8" creationId="{00B8F3F5-FD94-3B38-E213-6725C2BE09A0}"/>
          </ac:picMkLst>
        </pc:picChg>
        <pc:cxnChg chg="del mod">
          <ac:chgData name="Nthanda Manduwi" userId="68292817-a987-48e8-863a-61937d542322" providerId="ADAL" clId="{9D6722C2-5826-4095-A4A8-527D7740D342}" dt="2022-09-08T15:57:13.318" v="170" actId="478"/>
          <ac:cxnSpMkLst>
            <pc:docMk/>
            <pc:sldMk cId="449668093" sldId="275"/>
            <ac:cxnSpMk id="6" creationId="{CF85EECA-8D44-2DC7-BB35-F61ACB25DDD2}"/>
          </ac:cxnSpMkLst>
        </pc:cxnChg>
      </pc:sldChg>
      <pc:sldMasterChg chg="addSp modSp mod modSldLayout">
        <pc:chgData name="Nthanda Manduwi" userId="68292817-a987-48e8-863a-61937d542322" providerId="ADAL" clId="{9D6722C2-5826-4095-A4A8-527D7740D342}" dt="2022-09-08T15:58:17.987" v="173" actId="478"/>
        <pc:sldMasterMkLst>
          <pc:docMk/>
          <pc:sldMasterMk cId="4154724525" sldId="2147483648"/>
        </pc:sldMasterMkLst>
        <pc:picChg chg="add mod">
          <ac:chgData name="Nthanda Manduwi" userId="68292817-a987-48e8-863a-61937d542322" providerId="ADAL" clId="{9D6722C2-5826-4095-A4A8-527D7740D342}" dt="2022-09-07T07:12:43.990" v="143" actId="27614"/>
          <ac:picMkLst>
            <pc:docMk/>
            <pc:sldMasterMk cId="4154724525" sldId="2147483648"/>
            <ac:picMk id="9" creationId="{363C5E02-7812-9674-F1E0-C97A931171EA}"/>
          </ac:picMkLst>
        </pc:picChg>
        <pc:sldLayoutChg chg="addSp delSp modSp mod">
          <pc:chgData name="Nthanda Manduwi" userId="68292817-a987-48e8-863a-61937d542322" providerId="ADAL" clId="{9D6722C2-5826-4095-A4A8-527D7740D342}" dt="2022-09-07T07:02:47.082" v="54" actId="208"/>
          <pc:sldLayoutMkLst>
            <pc:docMk/>
            <pc:sldMasterMk cId="4154724525" sldId="2147483648"/>
            <pc:sldLayoutMk cId="3828844167" sldId="2147483649"/>
          </pc:sldLayoutMkLst>
          <pc:spChg chg="add mod">
            <ac:chgData name="Nthanda Manduwi" userId="68292817-a987-48e8-863a-61937d542322" providerId="ADAL" clId="{9D6722C2-5826-4095-A4A8-527D7740D342}" dt="2022-09-07T06:57:53.613" v="14" actId="962"/>
            <ac:spMkLst>
              <pc:docMk/>
              <pc:sldMasterMk cId="4154724525" sldId="2147483648"/>
              <pc:sldLayoutMk cId="3828844167" sldId="2147483649"/>
              <ac:spMk id="6" creationId="{90AD6507-1AEC-0337-4E3D-A1C09698D3F8}"/>
            </ac:spMkLst>
          </pc:spChg>
          <pc:spChg chg="add mod">
            <ac:chgData name="Nthanda Manduwi" userId="68292817-a987-48e8-863a-61937d542322" providerId="ADAL" clId="{9D6722C2-5826-4095-A4A8-527D7740D342}" dt="2022-09-07T06:57:53.613" v="14" actId="962"/>
            <ac:spMkLst>
              <pc:docMk/>
              <pc:sldMasterMk cId="4154724525" sldId="2147483648"/>
              <pc:sldLayoutMk cId="3828844167" sldId="2147483649"/>
              <ac:spMk id="7" creationId="{AE5F4D83-1D4B-5A72-F08B-C83A4D9F3EF7}"/>
            </ac:spMkLst>
          </pc:spChg>
          <pc:spChg chg="add mod">
            <ac:chgData name="Nthanda Manduwi" userId="68292817-a987-48e8-863a-61937d542322" providerId="ADAL" clId="{9D6722C2-5826-4095-A4A8-527D7740D342}" dt="2022-09-07T06:57:53.613" v="14" actId="962"/>
            <ac:spMkLst>
              <pc:docMk/>
              <pc:sldMasterMk cId="4154724525" sldId="2147483648"/>
              <pc:sldLayoutMk cId="3828844167" sldId="2147483649"/>
              <ac:spMk id="8" creationId="{5B62311C-13E9-1C2D-5430-1924841248F6}"/>
            </ac:spMkLst>
          </pc:spChg>
          <pc:spChg chg="add del">
            <ac:chgData name="Nthanda Manduwi" userId="68292817-a987-48e8-863a-61937d542322" providerId="ADAL" clId="{9D6722C2-5826-4095-A4A8-527D7740D342}" dt="2022-09-07T06:57:38.343" v="8" actId="21"/>
            <ac:spMkLst>
              <pc:docMk/>
              <pc:sldMasterMk cId="4154724525" sldId="2147483648"/>
              <pc:sldLayoutMk cId="3828844167" sldId="2147483649"/>
              <ac:spMk id="19" creationId="{E3C314FA-EE57-6CD9-9738-A18584841AF2}"/>
            </ac:spMkLst>
          </pc:spChg>
          <pc:spChg chg="add del">
            <ac:chgData name="Nthanda Manduwi" userId="68292817-a987-48e8-863a-61937d542322" providerId="ADAL" clId="{9D6722C2-5826-4095-A4A8-527D7740D342}" dt="2022-09-07T06:57:38.343" v="8" actId="21"/>
            <ac:spMkLst>
              <pc:docMk/>
              <pc:sldMasterMk cId="4154724525" sldId="2147483648"/>
              <pc:sldLayoutMk cId="3828844167" sldId="2147483649"/>
              <ac:spMk id="20" creationId="{C912447D-C764-BBC1-6537-153B24A4707F}"/>
            </ac:spMkLst>
          </pc:spChg>
          <pc:spChg chg="add del">
            <ac:chgData name="Nthanda Manduwi" userId="68292817-a987-48e8-863a-61937d542322" providerId="ADAL" clId="{9D6722C2-5826-4095-A4A8-527D7740D342}" dt="2022-09-07T06:57:38.343" v="8" actId="21"/>
            <ac:spMkLst>
              <pc:docMk/>
              <pc:sldMasterMk cId="4154724525" sldId="2147483648"/>
              <pc:sldLayoutMk cId="3828844167" sldId="2147483649"/>
              <ac:spMk id="21" creationId="{5CCAB875-D3E7-0E02-8A84-9C93DA572EF1}"/>
            </ac:spMkLst>
          </pc:spChg>
          <pc:picChg chg="add del mod">
            <ac:chgData name="Nthanda Manduwi" userId="68292817-a987-48e8-863a-61937d542322" providerId="ADAL" clId="{9D6722C2-5826-4095-A4A8-527D7740D342}" dt="2022-09-07T06:57:12.317" v="5"/>
            <ac:picMkLst>
              <pc:docMk/>
              <pc:sldMasterMk cId="4154724525" sldId="2147483648"/>
              <pc:sldLayoutMk cId="3828844167" sldId="2147483649"/>
              <ac:picMk id="3" creationId="{124DB0F7-BD03-16D4-2C35-186026557087}"/>
            </ac:picMkLst>
          </pc:picChg>
          <pc:picChg chg="add mod">
            <ac:chgData name="Nthanda Manduwi" userId="68292817-a987-48e8-863a-61937d542322" providerId="ADAL" clId="{9D6722C2-5826-4095-A4A8-527D7740D342}" dt="2022-09-07T06:57:53.613" v="13" actId="27614"/>
            <ac:picMkLst>
              <pc:docMk/>
              <pc:sldMasterMk cId="4154724525" sldId="2147483648"/>
              <pc:sldLayoutMk cId="3828844167" sldId="2147483649"/>
              <ac:picMk id="5" creationId="{6F4FD22D-266C-6920-E2EF-2FE704A9717E}"/>
            </ac:picMkLst>
          </pc:picChg>
          <pc:picChg chg="add mod">
            <ac:chgData name="Nthanda Manduwi" userId="68292817-a987-48e8-863a-61937d542322" providerId="ADAL" clId="{9D6722C2-5826-4095-A4A8-527D7740D342}" dt="2022-09-07T06:57:53.613" v="14" actId="962"/>
            <ac:picMkLst>
              <pc:docMk/>
              <pc:sldMasterMk cId="4154724525" sldId="2147483648"/>
              <pc:sldLayoutMk cId="3828844167" sldId="2147483649"/>
              <ac:picMk id="10" creationId="{32047E35-78DD-80E6-674C-16A82839F8BC}"/>
            </ac:picMkLst>
          </pc:picChg>
          <pc:picChg chg="add mod">
            <ac:chgData name="Nthanda Manduwi" userId="68292817-a987-48e8-863a-61937d542322" providerId="ADAL" clId="{9D6722C2-5826-4095-A4A8-527D7740D342}" dt="2022-09-07T06:57:53.613" v="14" actId="962"/>
            <ac:picMkLst>
              <pc:docMk/>
              <pc:sldMasterMk cId="4154724525" sldId="2147483648"/>
              <pc:sldLayoutMk cId="3828844167" sldId="2147483649"/>
              <ac:picMk id="11" creationId="{DE8732F7-31C9-B71A-207D-00D92CF3F7AD}"/>
            </ac:picMkLst>
          </pc:picChg>
          <pc:picChg chg="add mod">
            <ac:chgData name="Nthanda Manduwi" userId="68292817-a987-48e8-863a-61937d542322" providerId="ADAL" clId="{9D6722C2-5826-4095-A4A8-527D7740D342}" dt="2022-09-07T06:57:53.613" v="14" actId="962"/>
            <ac:picMkLst>
              <pc:docMk/>
              <pc:sldMasterMk cId="4154724525" sldId="2147483648"/>
              <pc:sldLayoutMk cId="3828844167" sldId="2147483649"/>
              <ac:picMk id="12" creationId="{DE941E4E-CA5F-1F82-EBE5-AA0864407E3D}"/>
            </ac:picMkLst>
          </pc:picChg>
          <pc:picChg chg="add del mod">
            <ac:chgData name="Nthanda Manduwi" userId="68292817-a987-48e8-863a-61937d542322" providerId="ADAL" clId="{9D6722C2-5826-4095-A4A8-527D7740D342}" dt="2022-09-07T06:57:44.497" v="10" actId="1076"/>
            <ac:picMkLst>
              <pc:docMk/>
              <pc:sldMasterMk cId="4154724525" sldId="2147483648"/>
              <pc:sldLayoutMk cId="3828844167" sldId="2147483649"/>
              <ac:picMk id="16" creationId="{EDC681CC-EB36-7506-5B70-412A1199A075}"/>
            </ac:picMkLst>
          </pc:picChg>
          <pc:picChg chg="add del">
            <ac:chgData name="Nthanda Manduwi" userId="68292817-a987-48e8-863a-61937d542322" providerId="ADAL" clId="{9D6722C2-5826-4095-A4A8-527D7740D342}" dt="2022-09-07T06:57:38.343" v="8" actId="21"/>
            <ac:picMkLst>
              <pc:docMk/>
              <pc:sldMasterMk cId="4154724525" sldId="2147483648"/>
              <pc:sldLayoutMk cId="3828844167" sldId="2147483649"/>
              <ac:picMk id="24" creationId="{EF250FCB-2F13-D971-DCC0-6C2E779F2508}"/>
            </ac:picMkLst>
          </pc:picChg>
          <pc:picChg chg="add del">
            <ac:chgData name="Nthanda Manduwi" userId="68292817-a987-48e8-863a-61937d542322" providerId="ADAL" clId="{9D6722C2-5826-4095-A4A8-527D7740D342}" dt="2022-09-07T06:57:38.343" v="8" actId="21"/>
            <ac:picMkLst>
              <pc:docMk/>
              <pc:sldMasterMk cId="4154724525" sldId="2147483648"/>
              <pc:sldLayoutMk cId="3828844167" sldId="2147483649"/>
              <ac:picMk id="26" creationId="{7C141033-2E7C-6D7E-4A11-00DC9E97BDAC}"/>
            </ac:picMkLst>
          </pc:picChg>
          <pc:picChg chg="add del">
            <ac:chgData name="Nthanda Manduwi" userId="68292817-a987-48e8-863a-61937d542322" providerId="ADAL" clId="{9D6722C2-5826-4095-A4A8-527D7740D342}" dt="2022-09-07T06:57:38.343" v="8" actId="21"/>
            <ac:picMkLst>
              <pc:docMk/>
              <pc:sldMasterMk cId="4154724525" sldId="2147483648"/>
              <pc:sldLayoutMk cId="3828844167" sldId="2147483649"/>
              <ac:picMk id="27" creationId="{DBC87122-DBB3-DF8A-8F77-04757603F77A}"/>
            </ac:picMkLst>
          </pc:picChg>
          <pc:cxnChg chg="add mod">
            <ac:chgData name="Nthanda Manduwi" userId="68292817-a987-48e8-863a-61937d542322" providerId="ADAL" clId="{9D6722C2-5826-4095-A4A8-527D7740D342}" dt="2022-09-07T07:02:47.082" v="54" actId="208"/>
            <ac:cxnSpMkLst>
              <pc:docMk/>
              <pc:sldMasterMk cId="4154724525" sldId="2147483648"/>
              <pc:sldLayoutMk cId="3828844167" sldId="2147483649"/>
              <ac:cxnSpMk id="9" creationId="{15ACBDFC-8078-76C7-5035-B133A9F26B8C}"/>
            </ac:cxnSpMkLst>
          </pc:cxnChg>
          <pc:cxnChg chg="add del">
            <ac:chgData name="Nthanda Manduwi" userId="68292817-a987-48e8-863a-61937d542322" providerId="ADAL" clId="{9D6722C2-5826-4095-A4A8-527D7740D342}" dt="2022-09-07T06:57:38.343" v="8" actId="21"/>
            <ac:cxnSpMkLst>
              <pc:docMk/>
              <pc:sldMasterMk cId="4154724525" sldId="2147483648"/>
              <pc:sldLayoutMk cId="3828844167" sldId="2147483649"/>
              <ac:cxnSpMk id="23" creationId="{08C12748-6D43-107A-AFC5-86ABB08791C7}"/>
            </ac:cxnSpMkLst>
          </pc:cxnChg>
        </pc:sldLayoutChg>
        <pc:sldLayoutChg chg="addSp delSp modSp mod">
          <pc:chgData name="Nthanda Manduwi" userId="68292817-a987-48e8-863a-61937d542322" providerId="ADAL" clId="{9D6722C2-5826-4095-A4A8-527D7740D342}" dt="2022-09-07T07:03:38.877" v="70"/>
          <pc:sldLayoutMkLst>
            <pc:docMk/>
            <pc:sldMasterMk cId="4154724525" sldId="2147483648"/>
            <pc:sldLayoutMk cId="2943033837" sldId="2147483650"/>
          </pc:sldLayoutMkLst>
          <pc:spChg chg="add mod">
            <ac:chgData name="Nthanda Manduwi" userId="68292817-a987-48e8-863a-61937d542322" providerId="ADAL" clId="{9D6722C2-5826-4095-A4A8-527D7740D342}" dt="2022-09-07T07:03:38.877" v="70"/>
            <ac:spMkLst>
              <pc:docMk/>
              <pc:sldMasterMk cId="4154724525" sldId="2147483648"/>
              <pc:sldLayoutMk cId="2943033837" sldId="2147483650"/>
              <ac:spMk id="4" creationId="{D4ADC6A7-5413-41D4-1870-B3CCFAC1B846}"/>
            </ac:spMkLst>
          </pc:spChg>
          <pc:spChg chg="add mod">
            <ac:chgData name="Nthanda Manduwi" userId="68292817-a987-48e8-863a-61937d542322" providerId="ADAL" clId="{9D6722C2-5826-4095-A4A8-527D7740D342}" dt="2022-09-07T07:03:38.877" v="70"/>
            <ac:spMkLst>
              <pc:docMk/>
              <pc:sldMasterMk cId="4154724525" sldId="2147483648"/>
              <pc:sldLayoutMk cId="2943033837" sldId="2147483650"/>
              <ac:spMk id="5" creationId="{360883C1-6F5D-CF2D-B9C6-54DCC541A9F0}"/>
            </ac:spMkLst>
          </pc:spChg>
          <pc:spChg chg="add mod">
            <ac:chgData name="Nthanda Manduwi" userId="68292817-a987-48e8-863a-61937d542322" providerId="ADAL" clId="{9D6722C2-5826-4095-A4A8-527D7740D342}" dt="2022-09-07T07:03:38.877" v="70"/>
            <ac:spMkLst>
              <pc:docMk/>
              <pc:sldMasterMk cId="4154724525" sldId="2147483648"/>
              <pc:sldLayoutMk cId="2943033837" sldId="2147483650"/>
              <ac:spMk id="6" creationId="{610BFCD2-F8EA-EF92-6057-EDB6A0AF50DC}"/>
            </ac:spMkLst>
          </pc:spChg>
          <pc:spChg chg="add mod">
            <ac:chgData name="Nthanda Manduwi" userId="68292817-a987-48e8-863a-61937d542322" providerId="ADAL" clId="{9D6722C2-5826-4095-A4A8-527D7740D342}" dt="2022-09-07T07:03:38.877" v="70"/>
            <ac:spMkLst>
              <pc:docMk/>
              <pc:sldMasterMk cId="4154724525" sldId="2147483648"/>
              <pc:sldLayoutMk cId="2943033837" sldId="2147483650"/>
              <ac:spMk id="7" creationId="{3CEE65CE-EBF1-5E8A-D21E-6D4273B717F3}"/>
            </ac:spMkLst>
          </pc:spChg>
          <pc:spChg chg="del">
            <ac:chgData name="Nthanda Manduwi" userId="68292817-a987-48e8-863a-61937d542322" providerId="ADAL" clId="{9D6722C2-5826-4095-A4A8-527D7740D342}" dt="2022-09-07T07:03:11.126" v="59" actId="21"/>
            <ac:spMkLst>
              <pc:docMk/>
              <pc:sldMasterMk cId="4154724525" sldId="2147483648"/>
              <pc:sldLayoutMk cId="2943033837" sldId="2147483650"/>
              <ac:spMk id="9" creationId="{3E891626-B5B4-2C88-AE25-F2123CE54788}"/>
            </ac:spMkLst>
          </pc:spChg>
          <pc:spChg chg="add del">
            <ac:chgData name="Nthanda Manduwi" userId="68292817-a987-48e8-863a-61937d542322" providerId="ADAL" clId="{9D6722C2-5826-4095-A4A8-527D7740D342}" dt="2022-09-07T07:03:11.126" v="59" actId="21"/>
            <ac:spMkLst>
              <pc:docMk/>
              <pc:sldMasterMk cId="4154724525" sldId="2147483648"/>
              <pc:sldLayoutMk cId="2943033837" sldId="2147483650"/>
              <ac:spMk id="10" creationId="{551C6435-F65D-F48F-F83E-714453ACC7EB}"/>
            </ac:spMkLst>
          </pc:spChg>
          <pc:spChg chg="add mod">
            <ac:chgData name="Nthanda Manduwi" userId="68292817-a987-48e8-863a-61937d542322" providerId="ADAL" clId="{9D6722C2-5826-4095-A4A8-527D7740D342}" dt="2022-09-07T07:03:38.877" v="70"/>
            <ac:spMkLst>
              <pc:docMk/>
              <pc:sldMasterMk cId="4154724525" sldId="2147483648"/>
              <pc:sldLayoutMk cId="2943033837" sldId="2147483650"/>
              <ac:spMk id="11" creationId="{D8C6EF7F-EAE4-7D20-D0D7-FB53507D18C2}"/>
            </ac:spMkLst>
          </pc:spChg>
          <pc:spChg chg="add del">
            <ac:chgData name="Nthanda Manduwi" userId="68292817-a987-48e8-863a-61937d542322" providerId="ADAL" clId="{9D6722C2-5826-4095-A4A8-527D7740D342}" dt="2022-09-07T07:03:11.126" v="59" actId="21"/>
            <ac:spMkLst>
              <pc:docMk/>
              <pc:sldMasterMk cId="4154724525" sldId="2147483648"/>
              <pc:sldLayoutMk cId="2943033837" sldId="2147483650"/>
              <ac:spMk id="14" creationId="{1AF1ED15-D78C-3100-631E-237B97DCE921}"/>
            </ac:spMkLst>
          </pc:spChg>
          <pc:spChg chg="add del">
            <ac:chgData name="Nthanda Manduwi" userId="68292817-a987-48e8-863a-61937d542322" providerId="ADAL" clId="{9D6722C2-5826-4095-A4A8-527D7740D342}" dt="2022-09-07T07:03:11.126" v="59" actId="21"/>
            <ac:spMkLst>
              <pc:docMk/>
              <pc:sldMasterMk cId="4154724525" sldId="2147483648"/>
              <pc:sldLayoutMk cId="2943033837" sldId="2147483650"/>
              <ac:spMk id="15" creationId="{6E4EBCE2-FFCB-5B64-00EE-C0513FEAF425}"/>
            </ac:spMkLst>
          </pc:spChg>
          <pc:spChg chg="add del">
            <ac:chgData name="Nthanda Manduwi" userId="68292817-a987-48e8-863a-61937d542322" providerId="ADAL" clId="{9D6722C2-5826-4095-A4A8-527D7740D342}" dt="2022-09-07T07:03:11.126" v="59" actId="21"/>
            <ac:spMkLst>
              <pc:docMk/>
              <pc:sldMasterMk cId="4154724525" sldId="2147483648"/>
              <pc:sldLayoutMk cId="2943033837" sldId="2147483650"/>
              <ac:spMk id="16" creationId="{964DEF3E-9B1C-1E86-408F-8BC5DBD40E08}"/>
            </ac:spMkLst>
          </pc:spChg>
          <pc:picChg chg="add mod">
            <ac:chgData name="Nthanda Manduwi" userId="68292817-a987-48e8-863a-61937d542322" providerId="ADAL" clId="{9D6722C2-5826-4095-A4A8-527D7740D342}" dt="2022-09-07T07:03:38.221" v="69" actId="962"/>
            <ac:picMkLst>
              <pc:docMk/>
              <pc:sldMasterMk cId="4154724525" sldId="2147483648"/>
              <pc:sldLayoutMk cId="2943033837" sldId="2147483650"/>
              <ac:picMk id="3" creationId="{0AA9534C-8B93-8455-E0A8-B6D972A2FCB4}"/>
            </ac:picMkLst>
          </pc:picChg>
          <pc:picChg chg="del mod">
            <ac:chgData name="Nthanda Manduwi" userId="68292817-a987-48e8-863a-61937d542322" providerId="ADAL" clId="{9D6722C2-5826-4095-A4A8-527D7740D342}" dt="2022-09-07T07:03:28.278" v="62" actId="478"/>
            <ac:picMkLst>
              <pc:docMk/>
              <pc:sldMasterMk cId="4154724525" sldId="2147483648"/>
              <pc:sldLayoutMk cId="2943033837" sldId="2147483650"/>
              <ac:picMk id="8" creationId="{2876B928-E2F6-86E2-0665-7FD5E31EDF01}"/>
            </ac:picMkLst>
          </pc:picChg>
          <pc:picChg chg="del mod">
            <ac:chgData name="Nthanda Manduwi" userId="68292817-a987-48e8-863a-61937d542322" providerId="ADAL" clId="{9D6722C2-5826-4095-A4A8-527D7740D342}" dt="2022-09-07T07:03:33.027" v="66" actId="478"/>
            <ac:picMkLst>
              <pc:docMk/>
              <pc:sldMasterMk cId="4154724525" sldId="2147483648"/>
              <pc:sldLayoutMk cId="2943033837" sldId="2147483650"/>
              <ac:picMk id="12" creationId="{792E5C71-3B66-E24E-9046-DD3BBDFB4373}"/>
            </ac:picMkLst>
          </pc:picChg>
          <pc:picChg chg="del mod">
            <ac:chgData name="Nthanda Manduwi" userId="68292817-a987-48e8-863a-61937d542322" providerId="ADAL" clId="{9D6722C2-5826-4095-A4A8-527D7740D342}" dt="2022-09-07T07:03:29.566" v="64" actId="478"/>
            <ac:picMkLst>
              <pc:docMk/>
              <pc:sldMasterMk cId="4154724525" sldId="2147483648"/>
              <pc:sldLayoutMk cId="2943033837" sldId="2147483650"/>
              <ac:picMk id="13" creationId="{16C338A6-2A83-4143-BC90-BD4D43B26964}"/>
            </ac:picMkLst>
          </pc:picChg>
        </pc:sldLayoutChg>
        <pc:sldLayoutChg chg="addSp delSp modSp mod">
          <pc:chgData name="Nthanda Manduwi" userId="68292817-a987-48e8-863a-61937d542322" providerId="ADAL" clId="{9D6722C2-5826-4095-A4A8-527D7740D342}" dt="2022-09-07T07:02:24.741" v="52" actId="207"/>
          <pc:sldLayoutMkLst>
            <pc:docMk/>
            <pc:sldMasterMk cId="4154724525" sldId="2147483648"/>
            <pc:sldLayoutMk cId="1861615390" sldId="2147483651"/>
          </pc:sldLayoutMkLst>
          <pc:spChg chg="add mod">
            <ac:chgData name="Nthanda Manduwi" userId="68292817-a987-48e8-863a-61937d542322" providerId="ADAL" clId="{9D6722C2-5826-4095-A4A8-527D7740D342}" dt="2022-09-07T07:01:48.348" v="30" actId="962"/>
            <ac:spMkLst>
              <pc:docMk/>
              <pc:sldMasterMk cId="4154724525" sldId="2147483648"/>
              <pc:sldLayoutMk cId="1861615390" sldId="2147483651"/>
              <ac:spMk id="4" creationId="{BF6DEB8E-DF6D-AB42-29EA-FACABA050216}"/>
            </ac:spMkLst>
          </pc:spChg>
          <pc:spChg chg="add mod">
            <ac:chgData name="Nthanda Manduwi" userId="68292817-a987-48e8-863a-61937d542322" providerId="ADAL" clId="{9D6722C2-5826-4095-A4A8-527D7740D342}" dt="2022-09-07T07:02:13.416" v="49" actId="207"/>
            <ac:spMkLst>
              <pc:docMk/>
              <pc:sldMasterMk cId="4154724525" sldId="2147483648"/>
              <pc:sldLayoutMk cId="1861615390" sldId="2147483651"/>
              <ac:spMk id="5" creationId="{14635D07-84F7-846C-104E-D605DC54D7C6}"/>
            </ac:spMkLst>
          </pc:spChg>
          <pc:spChg chg="add mod">
            <ac:chgData name="Nthanda Manduwi" userId="68292817-a987-48e8-863a-61937d542322" providerId="ADAL" clId="{9D6722C2-5826-4095-A4A8-527D7740D342}" dt="2022-09-07T07:02:17.074" v="50" actId="207"/>
            <ac:spMkLst>
              <pc:docMk/>
              <pc:sldMasterMk cId="4154724525" sldId="2147483648"/>
              <pc:sldLayoutMk cId="1861615390" sldId="2147483651"/>
              <ac:spMk id="6" creationId="{03889816-F6AB-B5AE-46A9-C591BB306CC1}"/>
            </ac:spMkLst>
          </pc:spChg>
          <pc:spChg chg="add mod">
            <ac:chgData name="Nthanda Manduwi" userId="68292817-a987-48e8-863a-61937d542322" providerId="ADAL" clId="{9D6722C2-5826-4095-A4A8-527D7740D342}" dt="2022-09-07T07:02:20.913" v="51" actId="207"/>
            <ac:spMkLst>
              <pc:docMk/>
              <pc:sldMasterMk cId="4154724525" sldId="2147483648"/>
              <pc:sldLayoutMk cId="1861615390" sldId="2147483651"/>
              <ac:spMk id="7" creationId="{48C354F4-6421-865D-1B75-9694C9344852}"/>
            </ac:spMkLst>
          </pc:spChg>
          <pc:spChg chg="add mod">
            <ac:chgData name="Nthanda Manduwi" userId="68292817-a987-48e8-863a-61937d542322" providerId="ADAL" clId="{9D6722C2-5826-4095-A4A8-527D7740D342}" dt="2022-09-07T07:02:24.741" v="52" actId="207"/>
            <ac:spMkLst>
              <pc:docMk/>
              <pc:sldMasterMk cId="4154724525" sldId="2147483648"/>
              <pc:sldLayoutMk cId="1861615390" sldId="2147483651"/>
              <ac:spMk id="8" creationId="{12103AEA-C836-BB70-65E4-9FD48868CB04}"/>
            </ac:spMkLst>
          </pc:spChg>
          <pc:spChg chg="del">
            <ac:chgData name="Nthanda Manduwi" userId="68292817-a987-48e8-863a-61937d542322" providerId="ADAL" clId="{9D6722C2-5826-4095-A4A8-527D7740D342}" dt="2022-09-07T07:01:43.429" v="26" actId="21"/>
            <ac:spMkLst>
              <pc:docMk/>
              <pc:sldMasterMk cId="4154724525" sldId="2147483648"/>
              <pc:sldLayoutMk cId="1861615390" sldId="2147483651"/>
              <ac:spMk id="14" creationId="{10316039-AFCE-AE12-5C7B-BF0184C32B53}"/>
            </ac:spMkLst>
          </pc:spChg>
          <pc:spChg chg="del">
            <ac:chgData name="Nthanda Manduwi" userId="68292817-a987-48e8-863a-61937d542322" providerId="ADAL" clId="{9D6722C2-5826-4095-A4A8-527D7740D342}" dt="2022-09-07T07:01:43.429" v="26" actId="21"/>
            <ac:spMkLst>
              <pc:docMk/>
              <pc:sldMasterMk cId="4154724525" sldId="2147483648"/>
              <pc:sldLayoutMk cId="1861615390" sldId="2147483651"/>
              <ac:spMk id="15" creationId="{C672484D-E54F-1BAF-6F63-A775D2B7347B}"/>
            </ac:spMkLst>
          </pc:spChg>
          <pc:spChg chg="del">
            <ac:chgData name="Nthanda Manduwi" userId="68292817-a987-48e8-863a-61937d542322" providerId="ADAL" clId="{9D6722C2-5826-4095-A4A8-527D7740D342}" dt="2022-09-07T07:01:43.429" v="26" actId="21"/>
            <ac:spMkLst>
              <pc:docMk/>
              <pc:sldMasterMk cId="4154724525" sldId="2147483648"/>
              <pc:sldLayoutMk cId="1861615390" sldId="2147483651"/>
              <ac:spMk id="16" creationId="{090E72BA-6125-AEB5-09D6-5E4533D9CD84}"/>
            </ac:spMkLst>
          </pc:spChg>
          <pc:spChg chg="del">
            <ac:chgData name="Nthanda Manduwi" userId="68292817-a987-48e8-863a-61937d542322" providerId="ADAL" clId="{9D6722C2-5826-4095-A4A8-527D7740D342}" dt="2022-09-07T07:01:43.429" v="26" actId="21"/>
            <ac:spMkLst>
              <pc:docMk/>
              <pc:sldMasterMk cId="4154724525" sldId="2147483648"/>
              <pc:sldLayoutMk cId="1861615390" sldId="2147483651"/>
              <ac:spMk id="17" creationId="{0AE9C239-4B0F-6DD8-74D8-DD6F4BE296AD}"/>
            </ac:spMkLst>
          </pc:spChg>
          <pc:spChg chg="del">
            <ac:chgData name="Nthanda Manduwi" userId="68292817-a987-48e8-863a-61937d542322" providerId="ADAL" clId="{9D6722C2-5826-4095-A4A8-527D7740D342}" dt="2022-09-07T07:01:43.429" v="26" actId="21"/>
            <ac:spMkLst>
              <pc:docMk/>
              <pc:sldMasterMk cId="4154724525" sldId="2147483648"/>
              <pc:sldLayoutMk cId="1861615390" sldId="2147483651"/>
              <ac:spMk id="18" creationId="{1869B1B7-2BD8-EA24-F136-30210BE7711E}"/>
            </ac:spMkLst>
          </pc:spChg>
          <pc:picChg chg="add mod">
            <ac:chgData name="Nthanda Manduwi" userId="68292817-a987-48e8-863a-61937d542322" providerId="ADAL" clId="{9D6722C2-5826-4095-A4A8-527D7740D342}" dt="2022-09-07T07:01:48.347" v="29" actId="27614"/>
            <ac:picMkLst>
              <pc:docMk/>
              <pc:sldMasterMk cId="4154724525" sldId="2147483648"/>
              <pc:sldLayoutMk cId="1861615390" sldId="2147483651"/>
              <ac:picMk id="3" creationId="{D592FA2C-C178-0440-6831-01958213A396}"/>
            </ac:picMkLst>
          </pc:picChg>
        </pc:sldLayoutChg>
        <pc:sldLayoutChg chg="addSp delSp modSp mod">
          <pc:chgData name="Nthanda Manduwi" userId="68292817-a987-48e8-863a-61937d542322" providerId="ADAL" clId="{9D6722C2-5826-4095-A4A8-527D7740D342}" dt="2022-09-07T07:04:03.216" v="81"/>
          <pc:sldLayoutMkLst>
            <pc:docMk/>
            <pc:sldMasterMk cId="4154724525" sldId="2147483648"/>
            <pc:sldLayoutMk cId="2484179550" sldId="2147483652"/>
          </pc:sldLayoutMkLst>
          <pc:spChg chg="add mod">
            <ac:chgData name="Nthanda Manduwi" userId="68292817-a987-48e8-863a-61937d542322" providerId="ADAL" clId="{9D6722C2-5826-4095-A4A8-527D7740D342}" dt="2022-09-07T07:04:03.216" v="81"/>
            <ac:spMkLst>
              <pc:docMk/>
              <pc:sldMasterMk cId="4154724525" sldId="2147483648"/>
              <pc:sldLayoutMk cId="2484179550" sldId="2147483652"/>
              <ac:spMk id="4" creationId="{6F096200-4DDB-1FC4-1DAD-5C296B26759F}"/>
            </ac:spMkLst>
          </pc:spChg>
          <pc:spChg chg="add mod">
            <ac:chgData name="Nthanda Manduwi" userId="68292817-a987-48e8-863a-61937d542322" providerId="ADAL" clId="{9D6722C2-5826-4095-A4A8-527D7740D342}" dt="2022-09-07T07:04:03.216" v="81"/>
            <ac:spMkLst>
              <pc:docMk/>
              <pc:sldMasterMk cId="4154724525" sldId="2147483648"/>
              <pc:sldLayoutMk cId="2484179550" sldId="2147483652"/>
              <ac:spMk id="5" creationId="{36358D52-2935-F906-0477-E0AB6EAEC4B6}"/>
            </ac:spMkLst>
          </pc:spChg>
          <pc:spChg chg="add mod">
            <ac:chgData name="Nthanda Manduwi" userId="68292817-a987-48e8-863a-61937d542322" providerId="ADAL" clId="{9D6722C2-5826-4095-A4A8-527D7740D342}" dt="2022-09-07T07:04:03.216" v="81"/>
            <ac:spMkLst>
              <pc:docMk/>
              <pc:sldMasterMk cId="4154724525" sldId="2147483648"/>
              <pc:sldLayoutMk cId="2484179550" sldId="2147483652"/>
              <ac:spMk id="6" creationId="{8096295F-7499-B244-6FBA-597921C8FABA}"/>
            </ac:spMkLst>
          </pc:spChg>
          <pc:spChg chg="add mod">
            <ac:chgData name="Nthanda Manduwi" userId="68292817-a987-48e8-863a-61937d542322" providerId="ADAL" clId="{9D6722C2-5826-4095-A4A8-527D7740D342}" dt="2022-09-07T07:04:03.216" v="81"/>
            <ac:spMkLst>
              <pc:docMk/>
              <pc:sldMasterMk cId="4154724525" sldId="2147483648"/>
              <pc:sldLayoutMk cId="2484179550" sldId="2147483652"/>
              <ac:spMk id="7" creationId="{7435A3CB-73E1-5C7D-F8AF-A96CE2CBDFCF}"/>
            </ac:spMkLst>
          </pc:spChg>
          <pc:spChg chg="add mod">
            <ac:chgData name="Nthanda Manduwi" userId="68292817-a987-48e8-863a-61937d542322" providerId="ADAL" clId="{9D6722C2-5826-4095-A4A8-527D7740D342}" dt="2022-09-07T07:04:03.216" v="81"/>
            <ac:spMkLst>
              <pc:docMk/>
              <pc:sldMasterMk cId="4154724525" sldId="2147483648"/>
              <pc:sldLayoutMk cId="2484179550" sldId="2147483652"/>
              <ac:spMk id="8" creationId="{B6F90FAF-A071-162C-3CE9-CE914A288024}"/>
            </ac:spMkLst>
          </pc:spChg>
          <pc:spChg chg="add mod">
            <ac:chgData name="Nthanda Manduwi" userId="68292817-a987-48e8-863a-61937d542322" providerId="ADAL" clId="{9D6722C2-5826-4095-A4A8-527D7740D342}" dt="2022-09-07T07:04:03.216" v="81"/>
            <ac:spMkLst>
              <pc:docMk/>
              <pc:sldMasterMk cId="4154724525" sldId="2147483648"/>
              <pc:sldLayoutMk cId="2484179550" sldId="2147483652"/>
              <ac:spMk id="9" creationId="{AA22DE04-B4E9-D76B-921A-23F52BC29284}"/>
            </ac:spMkLst>
          </pc:spChg>
          <pc:spChg chg="del">
            <ac:chgData name="Nthanda Manduwi" userId="68292817-a987-48e8-863a-61937d542322" providerId="ADAL" clId="{9D6722C2-5826-4095-A4A8-527D7740D342}" dt="2022-09-07T07:03:50.712" v="71" actId="21"/>
            <ac:spMkLst>
              <pc:docMk/>
              <pc:sldMasterMk cId="4154724525" sldId="2147483648"/>
              <pc:sldLayoutMk cId="2484179550" sldId="2147483652"/>
              <ac:spMk id="13" creationId="{221D715C-A5D6-5C21-B12E-2C6608B4FDB2}"/>
            </ac:spMkLst>
          </pc:spChg>
          <pc:spChg chg="del">
            <ac:chgData name="Nthanda Manduwi" userId="68292817-a987-48e8-863a-61937d542322" providerId="ADAL" clId="{9D6722C2-5826-4095-A4A8-527D7740D342}" dt="2022-09-07T07:03:50.712" v="71" actId="21"/>
            <ac:spMkLst>
              <pc:docMk/>
              <pc:sldMasterMk cId="4154724525" sldId="2147483648"/>
              <pc:sldLayoutMk cId="2484179550" sldId="2147483652"/>
              <ac:spMk id="14" creationId="{34DC6F00-79C6-99A3-A1E0-13A455DA0AEE}"/>
            </ac:spMkLst>
          </pc:spChg>
          <pc:spChg chg="del">
            <ac:chgData name="Nthanda Manduwi" userId="68292817-a987-48e8-863a-61937d542322" providerId="ADAL" clId="{9D6722C2-5826-4095-A4A8-527D7740D342}" dt="2022-09-07T07:03:50.712" v="71" actId="21"/>
            <ac:spMkLst>
              <pc:docMk/>
              <pc:sldMasterMk cId="4154724525" sldId="2147483648"/>
              <pc:sldLayoutMk cId="2484179550" sldId="2147483652"/>
              <ac:spMk id="15" creationId="{8BE80C1B-EE67-3632-400A-40682B22BF18}"/>
            </ac:spMkLst>
          </pc:spChg>
          <pc:spChg chg="del">
            <ac:chgData name="Nthanda Manduwi" userId="68292817-a987-48e8-863a-61937d542322" providerId="ADAL" clId="{9D6722C2-5826-4095-A4A8-527D7740D342}" dt="2022-09-07T07:03:50.712" v="71" actId="21"/>
            <ac:spMkLst>
              <pc:docMk/>
              <pc:sldMasterMk cId="4154724525" sldId="2147483648"/>
              <pc:sldLayoutMk cId="2484179550" sldId="2147483652"/>
              <ac:spMk id="16" creationId="{C806F448-B7D3-91B2-58C2-833C5844E075}"/>
            </ac:spMkLst>
          </pc:spChg>
          <pc:spChg chg="del">
            <ac:chgData name="Nthanda Manduwi" userId="68292817-a987-48e8-863a-61937d542322" providerId="ADAL" clId="{9D6722C2-5826-4095-A4A8-527D7740D342}" dt="2022-09-07T07:03:50.712" v="71" actId="21"/>
            <ac:spMkLst>
              <pc:docMk/>
              <pc:sldMasterMk cId="4154724525" sldId="2147483648"/>
              <pc:sldLayoutMk cId="2484179550" sldId="2147483652"/>
              <ac:spMk id="17" creationId="{77DECD61-E670-3083-C870-D12E022EBFE8}"/>
            </ac:spMkLst>
          </pc:spChg>
          <pc:spChg chg="del">
            <ac:chgData name="Nthanda Manduwi" userId="68292817-a987-48e8-863a-61937d542322" providerId="ADAL" clId="{9D6722C2-5826-4095-A4A8-527D7740D342}" dt="2022-09-07T07:03:50.712" v="71" actId="21"/>
            <ac:spMkLst>
              <pc:docMk/>
              <pc:sldMasterMk cId="4154724525" sldId="2147483648"/>
              <pc:sldLayoutMk cId="2484179550" sldId="2147483652"/>
              <ac:spMk id="18" creationId="{DDD272D7-4497-2403-B0CF-E2580FF0D34F}"/>
            </ac:spMkLst>
          </pc:spChg>
          <pc:picChg chg="add mod">
            <ac:chgData name="Nthanda Manduwi" userId="68292817-a987-48e8-863a-61937d542322" providerId="ADAL" clId="{9D6722C2-5826-4095-A4A8-527D7740D342}" dt="2022-09-07T07:04:02.945" v="80" actId="962"/>
            <ac:picMkLst>
              <pc:docMk/>
              <pc:sldMasterMk cId="4154724525" sldId="2147483648"/>
              <pc:sldLayoutMk cId="2484179550" sldId="2147483652"/>
              <ac:picMk id="3" creationId="{7BB8C625-D69A-5E42-CFF0-7ED4D4BB0865}"/>
            </ac:picMkLst>
          </pc:picChg>
          <pc:picChg chg="del mod">
            <ac:chgData name="Nthanda Manduwi" userId="68292817-a987-48e8-863a-61937d542322" providerId="ADAL" clId="{9D6722C2-5826-4095-A4A8-527D7740D342}" dt="2022-09-07T07:03:57.300" v="77" actId="478"/>
            <ac:picMkLst>
              <pc:docMk/>
              <pc:sldMasterMk cId="4154724525" sldId="2147483648"/>
              <pc:sldLayoutMk cId="2484179550" sldId="2147483652"/>
              <ac:picMk id="10" creationId="{08A46273-E24F-EF4A-BE12-A0343F8ABC7A}"/>
            </ac:picMkLst>
          </pc:picChg>
          <pc:picChg chg="del mod">
            <ac:chgData name="Nthanda Manduwi" userId="68292817-a987-48e8-863a-61937d542322" providerId="ADAL" clId="{9D6722C2-5826-4095-A4A8-527D7740D342}" dt="2022-09-07T07:03:54.937" v="75" actId="478"/>
            <ac:picMkLst>
              <pc:docMk/>
              <pc:sldMasterMk cId="4154724525" sldId="2147483648"/>
              <pc:sldLayoutMk cId="2484179550" sldId="2147483652"/>
              <ac:picMk id="11" creationId="{3B0662A8-114F-4890-A4FE-E1774E52C9E9}"/>
            </ac:picMkLst>
          </pc:picChg>
          <pc:picChg chg="del mod">
            <ac:chgData name="Nthanda Manduwi" userId="68292817-a987-48e8-863a-61937d542322" providerId="ADAL" clId="{9D6722C2-5826-4095-A4A8-527D7740D342}" dt="2022-09-07T07:03:52.558" v="73" actId="478"/>
            <ac:picMkLst>
              <pc:docMk/>
              <pc:sldMasterMk cId="4154724525" sldId="2147483648"/>
              <pc:sldLayoutMk cId="2484179550" sldId="2147483652"/>
              <ac:picMk id="12" creationId="{CAA00E6D-FD37-AEB9-42F1-CD082DC7CACB}"/>
            </ac:picMkLst>
          </pc:picChg>
        </pc:sldLayoutChg>
        <pc:sldLayoutChg chg="addSp delSp modSp mod">
          <pc:chgData name="Nthanda Manduwi" userId="68292817-a987-48e8-863a-61937d542322" providerId="ADAL" clId="{9D6722C2-5826-4095-A4A8-527D7740D342}" dt="2022-09-07T07:07:34.714" v="135"/>
          <pc:sldLayoutMkLst>
            <pc:docMk/>
            <pc:sldMasterMk cId="4154724525" sldId="2147483648"/>
            <pc:sldLayoutMk cId="1459292540" sldId="2147483656"/>
          </pc:sldLayoutMkLst>
          <pc:spChg chg="add mod">
            <ac:chgData name="Nthanda Manduwi" userId="68292817-a987-48e8-863a-61937d542322" providerId="ADAL" clId="{9D6722C2-5826-4095-A4A8-527D7740D342}" dt="2022-09-07T07:07:34.714" v="135"/>
            <ac:spMkLst>
              <pc:docMk/>
              <pc:sldMasterMk cId="4154724525" sldId="2147483648"/>
              <pc:sldLayoutMk cId="1459292540" sldId="2147483656"/>
              <ac:spMk id="4" creationId="{96A97C60-B2CC-F6A2-3941-822A8058C6B3}"/>
            </ac:spMkLst>
          </pc:spChg>
          <pc:spChg chg="add mod">
            <ac:chgData name="Nthanda Manduwi" userId="68292817-a987-48e8-863a-61937d542322" providerId="ADAL" clId="{9D6722C2-5826-4095-A4A8-527D7740D342}" dt="2022-09-07T07:07:34.714" v="135"/>
            <ac:spMkLst>
              <pc:docMk/>
              <pc:sldMasterMk cId="4154724525" sldId="2147483648"/>
              <pc:sldLayoutMk cId="1459292540" sldId="2147483656"/>
              <ac:spMk id="5" creationId="{AC3FC954-370F-309A-8769-779BA1481A81}"/>
            </ac:spMkLst>
          </pc:spChg>
          <pc:spChg chg="add mod">
            <ac:chgData name="Nthanda Manduwi" userId="68292817-a987-48e8-863a-61937d542322" providerId="ADAL" clId="{9D6722C2-5826-4095-A4A8-527D7740D342}" dt="2022-09-07T07:07:34.714" v="135"/>
            <ac:spMkLst>
              <pc:docMk/>
              <pc:sldMasterMk cId="4154724525" sldId="2147483648"/>
              <pc:sldLayoutMk cId="1459292540" sldId="2147483656"/>
              <ac:spMk id="6" creationId="{0DB995C2-CD62-B439-C602-100E03ADD441}"/>
            </ac:spMkLst>
          </pc:spChg>
          <pc:spChg chg="add mod">
            <ac:chgData name="Nthanda Manduwi" userId="68292817-a987-48e8-863a-61937d542322" providerId="ADAL" clId="{9D6722C2-5826-4095-A4A8-527D7740D342}" dt="2022-09-07T07:07:34.714" v="135"/>
            <ac:spMkLst>
              <pc:docMk/>
              <pc:sldMasterMk cId="4154724525" sldId="2147483648"/>
              <pc:sldLayoutMk cId="1459292540" sldId="2147483656"/>
              <ac:spMk id="7" creationId="{AB17688C-5EA5-57BF-624D-F1623615051A}"/>
            </ac:spMkLst>
          </pc:spChg>
          <pc:spChg chg="add mod">
            <ac:chgData name="Nthanda Manduwi" userId="68292817-a987-48e8-863a-61937d542322" providerId="ADAL" clId="{9D6722C2-5826-4095-A4A8-527D7740D342}" dt="2022-09-07T07:07:34.714" v="135"/>
            <ac:spMkLst>
              <pc:docMk/>
              <pc:sldMasterMk cId="4154724525" sldId="2147483648"/>
              <pc:sldLayoutMk cId="1459292540" sldId="2147483656"/>
              <ac:spMk id="8" creationId="{E7B6F288-414E-8F29-CE18-6DB2DF244AAA}"/>
            </ac:spMkLst>
          </pc:spChg>
          <pc:spChg chg="add mod">
            <ac:chgData name="Nthanda Manduwi" userId="68292817-a987-48e8-863a-61937d542322" providerId="ADAL" clId="{9D6722C2-5826-4095-A4A8-527D7740D342}" dt="2022-09-07T07:07:34.714" v="135"/>
            <ac:spMkLst>
              <pc:docMk/>
              <pc:sldMasterMk cId="4154724525" sldId="2147483648"/>
              <pc:sldLayoutMk cId="1459292540" sldId="2147483656"/>
              <ac:spMk id="9" creationId="{FDF2FCD8-F6EF-304C-932A-9890B1E8ABE5}"/>
            </ac:spMkLst>
          </pc:spChg>
          <pc:spChg chg="del">
            <ac:chgData name="Nthanda Manduwi" userId="68292817-a987-48e8-863a-61937d542322" providerId="ADAL" clId="{9D6722C2-5826-4095-A4A8-527D7740D342}" dt="2022-09-07T07:07:27.359" v="129" actId="21"/>
            <ac:spMkLst>
              <pc:docMk/>
              <pc:sldMasterMk cId="4154724525" sldId="2147483648"/>
              <pc:sldLayoutMk cId="1459292540" sldId="2147483656"/>
              <ac:spMk id="16" creationId="{D6E347CB-45EA-991C-0C6F-75ED64F59113}"/>
            </ac:spMkLst>
          </pc:spChg>
          <pc:spChg chg="del">
            <ac:chgData name="Nthanda Manduwi" userId="68292817-a987-48e8-863a-61937d542322" providerId="ADAL" clId="{9D6722C2-5826-4095-A4A8-527D7740D342}" dt="2022-09-07T07:07:27.359" v="129" actId="21"/>
            <ac:spMkLst>
              <pc:docMk/>
              <pc:sldMasterMk cId="4154724525" sldId="2147483648"/>
              <pc:sldLayoutMk cId="1459292540" sldId="2147483656"/>
              <ac:spMk id="17" creationId="{F4F1435A-C26E-E8A8-747F-0501EDA7371C}"/>
            </ac:spMkLst>
          </pc:spChg>
          <pc:spChg chg="del">
            <ac:chgData name="Nthanda Manduwi" userId="68292817-a987-48e8-863a-61937d542322" providerId="ADAL" clId="{9D6722C2-5826-4095-A4A8-527D7740D342}" dt="2022-09-07T07:07:27.359" v="129" actId="21"/>
            <ac:spMkLst>
              <pc:docMk/>
              <pc:sldMasterMk cId="4154724525" sldId="2147483648"/>
              <pc:sldLayoutMk cId="1459292540" sldId="2147483656"/>
              <ac:spMk id="18" creationId="{22BDB707-D3DD-AD78-6EE4-BACA52354402}"/>
            </ac:spMkLst>
          </pc:spChg>
          <pc:spChg chg="del">
            <ac:chgData name="Nthanda Manduwi" userId="68292817-a987-48e8-863a-61937d542322" providerId="ADAL" clId="{9D6722C2-5826-4095-A4A8-527D7740D342}" dt="2022-09-07T07:07:27.359" v="129" actId="21"/>
            <ac:spMkLst>
              <pc:docMk/>
              <pc:sldMasterMk cId="4154724525" sldId="2147483648"/>
              <pc:sldLayoutMk cId="1459292540" sldId="2147483656"/>
              <ac:spMk id="19" creationId="{F332A2D7-C02F-7A05-2A48-8DEA836892BA}"/>
            </ac:spMkLst>
          </pc:spChg>
          <pc:spChg chg="del">
            <ac:chgData name="Nthanda Manduwi" userId="68292817-a987-48e8-863a-61937d542322" providerId="ADAL" clId="{9D6722C2-5826-4095-A4A8-527D7740D342}" dt="2022-09-07T07:07:27.359" v="129" actId="21"/>
            <ac:spMkLst>
              <pc:docMk/>
              <pc:sldMasterMk cId="4154724525" sldId="2147483648"/>
              <pc:sldLayoutMk cId="1459292540" sldId="2147483656"/>
              <ac:spMk id="20" creationId="{6B17A243-C111-F330-0AE3-8D65F517AB79}"/>
            </ac:spMkLst>
          </pc:spChg>
          <pc:spChg chg="del">
            <ac:chgData name="Nthanda Manduwi" userId="68292817-a987-48e8-863a-61937d542322" providerId="ADAL" clId="{9D6722C2-5826-4095-A4A8-527D7740D342}" dt="2022-09-07T07:07:27.359" v="129" actId="21"/>
            <ac:spMkLst>
              <pc:docMk/>
              <pc:sldMasterMk cId="4154724525" sldId="2147483648"/>
              <pc:sldLayoutMk cId="1459292540" sldId="2147483656"/>
              <ac:spMk id="21" creationId="{C4E65D24-7F65-1C54-C133-71AFE8864FBD}"/>
            </ac:spMkLst>
          </pc:spChg>
          <pc:picChg chg="add mod">
            <ac:chgData name="Nthanda Manduwi" userId="68292817-a987-48e8-863a-61937d542322" providerId="ADAL" clId="{9D6722C2-5826-4095-A4A8-527D7740D342}" dt="2022-09-07T07:07:32.586" v="134" actId="962"/>
            <ac:picMkLst>
              <pc:docMk/>
              <pc:sldMasterMk cId="4154724525" sldId="2147483648"/>
              <pc:sldLayoutMk cId="1459292540" sldId="2147483656"/>
              <ac:picMk id="3" creationId="{864A6B29-3D6A-29C8-6F05-1E93D49C5BA2}"/>
            </ac:picMkLst>
          </pc:picChg>
          <pc:picChg chg="del mod">
            <ac:chgData name="Nthanda Manduwi" userId="68292817-a987-48e8-863a-61937d542322" providerId="ADAL" clId="{9D6722C2-5826-4095-A4A8-527D7740D342}" dt="2022-09-07T07:07:28.851" v="131" actId="478"/>
            <ac:picMkLst>
              <pc:docMk/>
              <pc:sldMasterMk cId="4154724525" sldId="2147483648"/>
              <pc:sldLayoutMk cId="1459292540" sldId="2147483656"/>
              <ac:picMk id="15" creationId="{C09BAC72-5D98-EC6B-911B-8DB1CE06DD2D}"/>
            </ac:picMkLst>
          </pc:picChg>
        </pc:sldLayoutChg>
        <pc:sldLayoutChg chg="addSp delSp modSp mod">
          <pc:chgData name="Nthanda Manduwi" userId="68292817-a987-48e8-863a-61937d542322" providerId="ADAL" clId="{9D6722C2-5826-4095-A4A8-527D7740D342}" dt="2022-09-08T15:58:14.793" v="172" actId="478"/>
          <pc:sldLayoutMkLst>
            <pc:docMk/>
            <pc:sldMasterMk cId="4154724525" sldId="2147483648"/>
            <pc:sldLayoutMk cId="906983530" sldId="2147483662"/>
          </pc:sldLayoutMkLst>
          <pc:spChg chg="add del mod">
            <ac:chgData name="Nthanda Manduwi" userId="68292817-a987-48e8-863a-61937d542322" providerId="ADAL" clId="{9D6722C2-5826-4095-A4A8-527D7740D342}" dt="2022-09-07T07:07:16.616" v="127" actId="21"/>
            <ac:spMkLst>
              <pc:docMk/>
              <pc:sldMasterMk cId="4154724525" sldId="2147483648"/>
              <pc:sldLayoutMk cId="906983530" sldId="2147483662"/>
              <ac:spMk id="4" creationId="{A8535FB2-38C9-E8C6-316B-B20F69C6BC3C}"/>
            </ac:spMkLst>
          </pc:spChg>
          <pc:spChg chg="add del mod">
            <ac:chgData name="Nthanda Manduwi" userId="68292817-a987-48e8-863a-61937d542322" providerId="ADAL" clId="{9D6722C2-5826-4095-A4A8-527D7740D342}" dt="2022-09-07T07:07:16.616" v="127" actId="21"/>
            <ac:spMkLst>
              <pc:docMk/>
              <pc:sldMasterMk cId="4154724525" sldId="2147483648"/>
              <pc:sldLayoutMk cId="906983530" sldId="2147483662"/>
              <ac:spMk id="5" creationId="{0A3A6AA9-B5A4-B82B-EFA2-31E6BC83857F}"/>
            </ac:spMkLst>
          </pc:spChg>
          <pc:spChg chg="add del mod">
            <ac:chgData name="Nthanda Manduwi" userId="68292817-a987-48e8-863a-61937d542322" providerId="ADAL" clId="{9D6722C2-5826-4095-A4A8-527D7740D342}" dt="2022-09-07T07:07:16.616" v="127" actId="21"/>
            <ac:spMkLst>
              <pc:docMk/>
              <pc:sldMasterMk cId="4154724525" sldId="2147483648"/>
              <pc:sldLayoutMk cId="906983530" sldId="2147483662"/>
              <ac:spMk id="6" creationId="{BBDB7ACB-68CC-D160-6A90-04B142608284}"/>
            </ac:spMkLst>
          </pc:spChg>
          <pc:spChg chg="add del mod">
            <ac:chgData name="Nthanda Manduwi" userId="68292817-a987-48e8-863a-61937d542322" providerId="ADAL" clId="{9D6722C2-5826-4095-A4A8-527D7740D342}" dt="2022-09-07T07:07:16.616" v="127" actId="21"/>
            <ac:spMkLst>
              <pc:docMk/>
              <pc:sldMasterMk cId="4154724525" sldId="2147483648"/>
              <pc:sldLayoutMk cId="906983530" sldId="2147483662"/>
              <ac:spMk id="7" creationId="{1B87CB8A-E735-06A3-F80E-A7FC63CEDE90}"/>
            </ac:spMkLst>
          </pc:spChg>
          <pc:spChg chg="del">
            <ac:chgData name="Nthanda Manduwi" userId="68292817-a987-48e8-863a-61937d542322" providerId="ADAL" clId="{9D6722C2-5826-4095-A4A8-527D7740D342}" dt="2022-09-07T07:04:18.943" v="82" actId="21"/>
            <ac:spMkLst>
              <pc:docMk/>
              <pc:sldMasterMk cId="4154724525" sldId="2147483648"/>
              <pc:sldLayoutMk cId="906983530" sldId="2147483662"/>
              <ac:spMk id="9" creationId="{3E891626-B5B4-2C88-AE25-F2123CE54788}"/>
            </ac:spMkLst>
          </pc:spChg>
          <pc:spChg chg="del">
            <ac:chgData name="Nthanda Manduwi" userId="68292817-a987-48e8-863a-61937d542322" providerId="ADAL" clId="{9D6722C2-5826-4095-A4A8-527D7740D342}" dt="2022-09-07T07:04:18.943" v="82" actId="21"/>
            <ac:spMkLst>
              <pc:docMk/>
              <pc:sldMasterMk cId="4154724525" sldId="2147483648"/>
              <pc:sldLayoutMk cId="906983530" sldId="2147483662"/>
              <ac:spMk id="10" creationId="{551C6435-F65D-F48F-F83E-714453ACC7EB}"/>
            </ac:spMkLst>
          </pc:spChg>
          <pc:spChg chg="add del mod">
            <ac:chgData name="Nthanda Manduwi" userId="68292817-a987-48e8-863a-61937d542322" providerId="ADAL" clId="{9D6722C2-5826-4095-A4A8-527D7740D342}" dt="2022-09-07T07:07:16.616" v="127" actId="21"/>
            <ac:spMkLst>
              <pc:docMk/>
              <pc:sldMasterMk cId="4154724525" sldId="2147483648"/>
              <pc:sldLayoutMk cId="906983530" sldId="2147483662"/>
              <ac:spMk id="11" creationId="{5F845A8D-0441-CDE1-1EEB-6A379D9240D0}"/>
            </ac:spMkLst>
          </pc:spChg>
          <pc:spChg chg="del">
            <ac:chgData name="Nthanda Manduwi" userId="68292817-a987-48e8-863a-61937d542322" providerId="ADAL" clId="{9D6722C2-5826-4095-A4A8-527D7740D342}" dt="2022-09-07T07:04:18.943" v="82" actId="21"/>
            <ac:spMkLst>
              <pc:docMk/>
              <pc:sldMasterMk cId="4154724525" sldId="2147483648"/>
              <pc:sldLayoutMk cId="906983530" sldId="2147483662"/>
              <ac:spMk id="14" creationId="{1AF1ED15-D78C-3100-631E-237B97DCE921}"/>
            </ac:spMkLst>
          </pc:spChg>
          <pc:spChg chg="del">
            <ac:chgData name="Nthanda Manduwi" userId="68292817-a987-48e8-863a-61937d542322" providerId="ADAL" clId="{9D6722C2-5826-4095-A4A8-527D7740D342}" dt="2022-09-07T07:04:18.943" v="82" actId="21"/>
            <ac:spMkLst>
              <pc:docMk/>
              <pc:sldMasterMk cId="4154724525" sldId="2147483648"/>
              <pc:sldLayoutMk cId="906983530" sldId="2147483662"/>
              <ac:spMk id="15" creationId="{6E4EBCE2-FFCB-5B64-00EE-C0513FEAF425}"/>
            </ac:spMkLst>
          </pc:spChg>
          <pc:spChg chg="del">
            <ac:chgData name="Nthanda Manduwi" userId="68292817-a987-48e8-863a-61937d542322" providerId="ADAL" clId="{9D6722C2-5826-4095-A4A8-527D7740D342}" dt="2022-09-07T07:04:18.943" v="82" actId="21"/>
            <ac:spMkLst>
              <pc:docMk/>
              <pc:sldMasterMk cId="4154724525" sldId="2147483648"/>
              <pc:sldLayoutMk cId="906983530" sldId="2147483662"/>
              <ac:spMk id="16" creationId="{964DEF3E-9B1C-1E86-408F-8BC5DBD40E08}"/>
            </ac:spMkLst>
          </pc:spChg>
          <pc:spChg chg="add mod">
            <ac:chgData name="Nthanda Manduwi" userId="68292817-a987-48e8-863a-61937d542322" providerId="ADAL" clId="{9D6722C2-5826-4095-A4A8-527D7740D342}" dt="2022-09-07T07:07:17.007" v="128"/>
            <ac:spMkLst>
              <pc:docMk/>
              <pc:sldMasterMk cId="4154724525" sldId="2147483648"/>
              <pc:sldLayoutMk cId="906983530" sldId="2147483662"/>
              <ac:spMk id="19" creationId="{8A2090A4-04C3-0A21-81FB-858C3CB9183B}"/>
            </ac:spMkLst>
          </pc:spChg>
          <pc:spChg chg="add mod">
            <ac:chgData name="Nthanda Manduwi" userId="68292817-a987-48e8-863a-61937d542322" providerId="ADAL" clId="{9D6722C2-5826-4095-A4A8-527D7740D342}" dt="2022-09-07T07:07:17.007" v="128"/>
            <ac:spMkLst>
              <pc:docMk/>
              <pc:sldMasterMk cId="4154724525" sldId="2147483648"/>
              <pc:sldLayoutMk cId="906983530" sldId="2147483662"/>
              <ac:spMk id="20" creationId="{F4047561-8914-8C95-3371-FF408A7AF910}"/>
            </ac:spMkLst>
          </pc:spChg>
          <pc:spChg chg="add mod">
            <ac:chgData name="Nthanda Manduwi" userId="68292817-a987-48e8-863a-61937d542322" providerId="ADAL" clId="{9D6722C2-5826-4095-A4A8-527D7740D342}" dt="2022-09-07T07:07:17.007" v="128"/>
            <ac:spMkLst>
              <pc:docMk/>
              <pc:sldMasterMk cId="4154724525" sldId="2147483648"/>
              <pc:sldLayoutMk cId="906983530" sldId="2147483662"/>
              <ac:spMk id="21" creationId="{38146653-6691-D093-1770-092058AE2664}"/>
            </ac:spMkLst>
          </pc:spChg>
          <pc:spChg chg="add mod">
            <ac:chgData name="Nthanda Manduwi" userId="68292817-a987-48e8-863a-61937d542322" providerId="ADAL" clId="{9D6722C2-5826-4095-A4A8-527D7740D342}" dt="2022-09-07T07:07:17.007" v="128"/>
            <ac:spMkLst>
              <pc:docMk/>
              <pc:sldMasterMk cId="4154724525" sldId="2147483648"/>
              <pc:sldLayoutMk cId="906983530" sldId="2147483662"/>
              <ac:spMk id="22" creationId="{8BDE315B-9E75-4C43-2BB0-4E5E20C3621B}"/>
            </ac:spMkLst>
          </pc:spChg>
          <pc:spChg chg="add mod">
            <ac:chgData name="Nthanda Manduwi" userId="68292817-a987-48e8-863a-61937d542322" providerId="ADAL" clId="{9D6722C2-5826-4095-A4A8-527D7740D342}" dt="2022-09-07T07:07:17.007" v="128"/>
            <ac:spMkLst>
              <pc:docMk/>
              <pc:sldMasterMk cId="4154724525" sldId="2147483648"/>
              <pc:sldLayoutMk cId="906983530" sldId="2147483662"/>
              <ac:spMk id="23" creationId="{E298F9EB-5120-AE27-DB64-EF955C047CD0}"/>
            </ac:spMkLst>
          </pc:spChg>
          <pc:picChg chg="add mod">
            <ac:chgData name="Nthanda Manduwi" userId="68292817-a987-48e8-863a-61937d542322" providerId="ADAL" clId="{9D6722C2-5826-4095-A4A8-527D7740D342}" dt="2022-09-07T07:05:08.393" v="95" actId="1076"/>
            <ac:picMkLst>
              <pc:docMk/>
              <pc:sldMasterMk cId="4154724525" sldId="2147483648"/>
              <pc:sldLayoutMk cId="906983530" sldId="2147483662"/>
              <ac:picMk id="3" creationId="{1C4621CC-6DAE-C063-3E48-5BBAD34BAC2C}"/>
            </ac:picMkLst>
          </pc:picChg>
          <pc:picChg chg="del mod">
            <ac:chgData name="Nthanda Manduwi" userId="68292817-a987-48e8-863a-61937d542322" providerId="ADAL" clId="{9D6722C2-5826-4095-A4A8-527D7740D342}" dt="2022-09-07T07:04:23.013" v="84" actId="478"/>
            <ac:picMkLst>
              <pc:docMk/>
              <pc:sldMasterMk cId="4154724525" sldId="2147483648"/>
              <pc:sldLayoutMk cId="906983530" sldId="2147483662"/>
              <ac:picMk id="8" creationId="{2876B928-E2F6-86E2-0665-7FD5E31EDF01}"/>
            </ac:picMkLst>
          </pc:picChg>
          <pc:picChg chg="del mod">
            <ac:chgData name="Nthanda Manduwi" userId="68292817-a987-48e8-863a-61937d542322" providerId="ADAL" clId="{9D6722C2-5826-4095-A4A8-527D7740D342}" dt="2022-09-07T07:04:24.630" v="86" actId="478"/>
            <ac:picMkLst>
              <pc:docMk/>
              <pc:sldMasterMk cId="4154724525" sldId="2147483648"/>
              <pc:sldLayoutMk cId="906983530" sldId="2147483662"/>
              <ac:picMk id="13" creationId="{16C338A6-2A83-4143-BC90-BD4D43B26964}"/>
            </ac:picMkLst>
          </pc:picChg>
          <pc:picChg chg="del">
            <ac:chgData name="Nthanda Manduwi" userId="68292817-a987-48e8-863a-61937d542322" providerId="ADAL" clId="{9D6722C2-5826-4095-A4A8-527D7740D342}" dt="2022-09-07T07:05:03.077" v="94" actId="21"/>
            <ac:picMkLst>
              <pc:docMk/>
              <pc:sldMasterMk cId="4154724525" sldId="2147483648"/>
              <pc:sldLayoutMk cId="906983530" sldId="2147483662"/>
              <ac:picMk id="17" creationId="{F81C71E2-11FC-4C20-940C-DA779DE2FE7E}"/>
            </ac:picMkLst>
          </pc:picChg>
          <pc:picChg chg="add del mod">
            <ac:chgData name="Nthanda Manduwi" userId="68292817-a987-48e8-863a-61937d542322" providerId="ADAL" clId="{9D6722C2-5826-4095-A4A8-527D7740D342}" dt="2022-09-08T15:58:14.793" v="172" actId="478"/>
            <ac:picMkLst>
              <pc:docMk/>
              <pc:sldMasterMk cId="4154724525" sldId="2147483648"/>
              <pc:sldLayoutMk cId="906983530" sldId="2147483662"/>
              <ac:picMk id="18" creationId="{5B4409EE-85BE-92EE-8FAA-004C429C7227}"/>
            </ac:picMkLst>
          </pc:picChg>
        </pc:sldLayoutChg>
        <pc:sldLayoutChg chg="addSp delSp modSp mod">
          <pc:chgData name="Nthanda Manduwi" userId="68292817-a987-48e8-863a-61937d542322" providerId="ADAL" clId="{9D6722C2-5826-4095-A4A8-527D7740D342}" dt="2022-09-07T07:06:16.345" v="107" actId="962"/>
          <pc:sldLayoutMkLst>
            <pc:docMk/>
            <pc:sldMasterMk cId="4154724525" sldId="2147483648"/>
            <pc:sldLayoutMk cId="3029201279" sldId="2147483663"/>
          </pc:sldLayoutMkLst>
          <pc:spChg chg="add mod">
            <ac:chgData name="Nthanda Manduwi" userId="68292817-a987-48e8-863a-61937d542322" providerId="ADAL" clId="{9D6722C2-5826-4095-A4A8-527D7740D342}" dt="2022-09-07T07:06:16.345" v="107" actId="962"/>
            <ac:spMkLst>
              <pc:docMk/>
              <pc:sldMasterMk cId="4154724525" sldId="2147483648"/>
              <pc:sldLayoutMk cId="3029201279" sldId="2147483663"/>
              <ac:spMk id="4" creationId="{943B1077-04BD-30EE-6ACA-9FE22E92FECB}"/>
            </ac:spMkLst>
          </pc:spChg>
          <pc:spChg chg="add mod">
            <ac:chgData name="Nthanda Manduwi" userId="68292817-a987-48e8-863a-61937d542322" providerId="ADAL" clId="{9D6722C2-5826-4095-A4A8-527D7740D342}" dt="2022-09-07T07:06:16.345" v="107" actId="962"/>
            <ac:spMkLst>
              <pc:docMk/>
              <pc:sldMasterMk cId="4154724525" sldId="2147483648"/>
              <pc:sldLayoutMk cId="3029201279" sldId="2147483663"/>
              <ac:spMk id="5" creationId="{9C284A11-5CCA-B3D7-7EE0-3ACBCE769CF7}"/>
            </ac:spMkLst>
          </pc:spChg>
          <pc:spChg chg="add mod">
            <ac:chgData name="Nthanda Manduwi" userId="68292817-a987-48e8-863a-61937d542322" providerId="ADAL" clId="{9D6722C2-5826-4095-A4A8-527D7740D342}" dt="2022-09-07T07:06:16.345" v="107" actId="962"/>
            <ac:spMkLst>
              <pc:docMk/>
              <pc:sldMasterMk cId="4154724525" sldId="2147483648"/>
              <pc:sldLayoutMk cId="3029201279" sldId="2147483663"/>
              <ac:spMk id="6" creationId="{6244682A-A09B-EC75-3C1E-6E604D526315}"/>
            </ac:spMkLst>
          </pc:spChg>
          <pc:spChg chg="add mod">
            <ac:chgData name="Nthanda Manduwi" userId="68292817-a987-48e8-863a-61937d542322" providerId="ADAL" clId="{9D6722C2-5826-4095-A4A8-527D7740D342}" dt="2022-09-07T07:06:16.345" v="107" actId="962"/>
            <ac:spMkLst>
              <pc:docMk/>
              <pc:sldMasterMk cId="4154724525" sldId="2147483648"/>
              <pc:sldLayoutMk cId="3029201279" sldId="2147483663"/>
              <ac:spMk id="7" creationId="{54D860CB-D8DC-DBBA-C692-CA468DA3DCA4}"/>
            </ac:spMkLst>
          </pc:spChg>
          <pc:spChg chg="del">
            <ac:chgData name="Nthanda Manduwi" userId="68292817-a987-48e8-863a-61937d542322" providerId="ADAL" clId="{9D6722C2-5826-4095-A4A8-527D7740D342}" dt="2022-09-07T07:06:06.878" v="97" actId="21"/>
            <ac:spMkLst>
              <pc:docMk/>
              <pc:sldMasterMk cId="4154724525" sldId="2147483648"/>
              <pc:sldLayoutMk cId="3029201279" sldId="2147483663"/>
              <ac:spMk id="9" creationId="{3E891626-B5B4-2C88-AE25-F2123CE54788}"/>
            </ac:spMkLst>
          </pc:spChg>
          <pc:spChg chg="del">
            <ac:chgData name="Nthanda Manduwi" userId="68292817-a987-48e8-863a-61937d542322" providerId="ADAL" clId="{9D6722C2-5826-4095-A4A8-527D7740D342}" dt="2022-09-07T07:06:06.878" v="97" actId="21"/>
            <ac:spMkLst>
              <pc:docMk/>
              <pc:sldMasterMk cId="4154724525" sldId="2147483648"/>
              <pc:sldLayoutMk cId="3029201279" sldId="2147483663"/>
              <ac:spMk id="10" creationId="{551C6435-F65D-F48F-F83E-714453ACC7EB}"/>
            </ac:spMkLst>
          </pc:spChg>
          <pc:spChg chg="add mod">
            <ac:chgData name="Nthanda Manduwi" userId="68292817-a987-48e8-863a-61937d542322" providerId="ADAL" clId="{9D6722C2-5826-4095-A4A8-527D7740D342}" dt="2022-09-07T07:06:16.345" v="107" actId="962"/>
            <ac:spMkLst>
              <pc:docMk/>
              <pc:sldMasterMk cId="4154724525" sldId="2147483648"/>
              <pc:sldLayoutMk cId="3029201279" sldId="2147483663"/>
              <ac:spMk id="11" creationId="{705BB8F6-F53C-8AB9-6FA0-186A6477D7C9}"/>
            </ac:spMkLst>
          </pc:spChg>
          <pc:spChg chg="del">
            <ac:chgData name="Nthanda Manduwi" userId="68292817-a987-48e8-863a-61937d542322" providerId="ADAL" clId="{9D6722C2-5826-4095-A4A8-527D7740D342}" dt="2022-09-07T07:06:06.878" v="97" actId="21"/>
            <ac:spMkLst>
              <pc:docMk/>
              <pc:sldMasterMk cId="4154724525" sldId="2147483648"/>
              <pc:sldLayoutMk cId="3029201279" sldId="2147483663"/>
              <ac:spMk id="14" creationId="{1AF1ED15-D78C-3100-631E-237B97DCE921}"/>
            </ac:spMkLst>
          </pc:spChg>
          <pc:spChg chg="del">
            <ac:chgData name="Nthanda Manduwi" userId="68292817-a987-48e8-863a-61937d542322" providerId="ADAL" clId="{9D6722C2-5826-4095-A4A8-527D7740D342}" dt="2022-09-07T07:06:06.878" v="97" actId="21"/>
            <ac:spMkLst>
              <pc:docMk/>
              <pc:sldMasterMk cId="4154724525" sldId="2147483648"/>
              <pc:sldLayoutMk cId="3029201279" sldId="2147483663"/>
              <ac:spMk id="15" creationId="{6E4EBCE2-FFCB-5B64-00EE-C0513FEAF425}"/>
            </ac:spMkLst>
          </pc:spChg>
          <pc:spChg chg="del">
            <ac:chgData name="Nthanda Manduwi" userId="68292817-a987-48e8-863a-61937d542322" providerId="ADAL" clId="{9D6722C2-5826-4095-A4A8-527D7740D342}" dt="2022-09-07T07:06:06.878" v="97" actId="21"/>
            <ac:spMkLst>
              <pc:docMk/>
              <pc:sldMasterMk cId="4154724525" sldId="2147483648"/>
              <pc:sldLayoutMk cId="3029201279" sldId="2147483663"/>
              <ac:spMk id="16" creationId="{964DEF3E-9B1C-1E86-408F-8BC5DBD40E08}"/>
            </ac:spMkLst>
          </pc:spChg>
          <pc:picChg chg="add mod">
            <ac:chgData name="Nthanda Manduwi" userId="68292817-a987-48e8-863a-61937d542322" providerId="ADAL" clId="{9D6722C2-5826-4095-A4A8-527D7740D342}" dt="2022-09-07T07:06:16.345" v="106" actId="27614"/>
            <ac:picMkLst>
              <pc:docMk/>
              <pc:sldMasterMk cId="4154724525" sldId="2147483648"/>
              <pc:sldLayoutMk cId="3029201279" sldId="2147483663"/>
              <ac:picMk id="3" creationId="{3824DD81-A424-4362-F926-3D117857BB48}"/>
            </ac:picMkLst>
          </pc:picChg>
          <pc:picChg chg="del mod">
            <ac:chgData name="Nthanda Manduwi" userId="68292817-a987-48e8-863a-61937d542322" providerId="ADAL" clId="{9D6722C2-5826-4095-A4A8-527D7740D342}" dt="2022-09-07T07:06:08.608" v="99" actId="478"/>
            <ac:picMkLst>
              <pc:docMk/>
              <pc:sldMasterMk cId="4154724525" sldId="2147483648"/>
              <pc:sldLayoutMk cId="3029201279" sldId="2147483663"/>
              <ac:picMk id="8" creationId="{2876B928-E2F6-86E2-0665-7FD5E31EDF01}"/>
            </ac:picMkLst>
          </pc:picChg>
          <pc:picChg chg="del mod">
            <ac:chgData name="Nthanda Manduwi" userId="68292817-a987-48e8-863a-61937d542322" providerId="ADAL" clId="{9D6722C2-5826-4095-A4A8-527D7740D342}" dt="2022-09-07T07:06:11.940" v="103" actId="478"/>
            <ac:picMkLst>
              <pc:docMk/>
              <pc:sldMasterMk cId="4154724525" sldId="2147483648"/>
              <pc:sldLayoutMk cId="3029201279" sldId="2147483663"/>
              <ac:picMk id="12" creationId="{792E5C71-3B66-E24E-9046-DD3BBDFB4373}"/>
            </ac:picMkLst>
          </pc:picChg>
          <pc:picChg chg="del mod">
            <ac:chgData name="Nthanda Manduwi" userId="68292817-a987-48e8-863a-61937d542322" providerId="ADAL" clId="{9D6722C2-5826-4095-A4A8-527D7740D342}" dt="2022-09-07T07:06:10.221" v="101" actId="478"/>
            <ac:picMkLst>
              <pc:docMk/>
              <pc:sldMasterMk cId="4154724525" sldId="2147483648"/>
              <pc:sldLayoutMk cId="3029201279" sldId="2147483663"/>
              <ac:picMk id="13" creationId="{16C338A6-2A83-4143-BC90-BD4D43B26964}"/>
            </ac:picMkLst>
          </pc:picChg>
        </pc:sldLayoutChg>
        <pc:sldLayoutChg chg="addSp delSp modSp mod">
          <pc:chgData name="Nthanda Manduwi" userId="68292817-a987-48e8-863a-61937d542322" providerId="ADAL" clId="{9D6722C2-5826-4095-A4A8-527D7740D342}" dt="2022-09-08T15:58:17.987" v="173" actId="478"/>
          <pc:sldLayoutMkLst>
            <pc:docMk/>
            <pc:sldMasterMk cId="4154724525" sldId="2147483648"/>
            <pc:sldLayoutMk cId="66308183" sldId="2147483664"/>
          </pc:sldLayoutMkLst>
          <pc:spChg chg="add del mod">
            <ac:chgData name="Nthanda Manduwi" userId="68292817-a987-48e8-863a-61937d542322" providerId="ADAL" clId="{9D6722C2-5826-4095-A4A8-527D7740D342}" dt="2022-09-07T07:07:08.642" v="125" actId="21"/>
            <ac:spMkLst>
              <pc:docMk/>
              <pc:sldMasterMk cId="4154724525" sldId="2147483648"/>
              <pc:sldLayoutMk cId="66308183" sldId="2147483664"/>
              <ac:spMk id="4" creationId="{6F48F10B-2E51-D7F1-7DF7-19CC1418263B}"/>
            </ac:spMkLst>
          </pc:spChg>
          <pc:spChg chg="add del mod">
            <ac:chgData name="Nthanda Manduwi" userId="68292817-a987-48e8-863a-61937d542322" providerId="ADAL" clId="{9D6722C2-5826-4095-A4A8-527D7740D342}" dt="2022-09-07T07:07:08.642" v="125" actId="21"/>
            <ac:spMkLst>
              <pc:docMk/>
              <pc:sldMasterMk cId="4154724525" sldId="2147483648"/>
              <pc:sldLayoutMk cId="66308183" sldId="2147483664"/>
              <ac:spMk id="5" creationId="{8A50C05D-D51C-8BFA-A397-7833A6175405}"/>
            </ac:spMkLst>
          </pc:spChg>
          <pc:spChg chg="add del mod">
            <ac:chgData name="Nthanda Manduwi" userId="68292817-a987-48e8-863a-61937d542322" providerId="ADAL" clId="{9D6722C2-5826-4095-A4A8-527D7740D342}" dt="2022-09-07T07:07:08.642" v="125" actId="21"/>
            <ac:spMkLst>
              <pc:docMk/>
              <pc:sldMasterMk cId="4154724525" sldId="2147483648"/>
              <pc:sldLayoutMk cId="66308183" sldId="2147483664"/>
              <ac:spMk id="6" creationId="{B1F56501-5762-A838-F59F-2A78AB1DFC4D}"/>
            </ac:spMkLst>
          </pc:spChg>
          <pc:spChg chg="add del mod">
            <ac:chgData name="Nthanda Manduwi" userId="68292817-a987-48e8-863a-61937d542322" providerId="ADAL" clId="{9D6722C2-5826-4095-A4A8-527D7740D342}" dt="2022-09-07T07:07:08.642" v="125" actId="21"/>
            <ac:spMkLst>
              <pc:docMk/>
              <pc:sldMasterMk cId="4154724525" sldId="2147483648"/>
              <pc:sldLayoutMk cId="66308183" sldId="2147483664"/>
              <ac:spMk id="7" creationId="{A12AB44E-50DE-4C9B-8990-A37BB45A2A2A}"/>
            </ac:spMkLst>
          </pc:spChg>
          <pc:spChg chg="add del mod">
            <ac:chgData name="Nthanda Manduwi" userId="68292817-a987-48e8-863a-61937d542322" providerId="ADAL" clId="{9D6722C2-5826-4095-A4A8-527D7740D342}" dt="2022-09-07T07:07:08.642" v="125" actId="21"/>
            <ac:spMkLst>
              <pc:docMk/>
              <pc:sldMasterMk cId="4154724525" sldId="2147483648"/>
              <pc:sldLayoutMk cId="66308183" sldId="2147483664"/>
              <ac:spMk id="8" creationId="{C033661E-0D04-07EF-05EA-08C6EC337845}"/>
            </ac:spMkLst>
          </pc:spChg>
          <pc:spChg chg="add del mod">
            <ac:chgData name="Nthanda Manduwi" userId="68292817-a987-48e8-863a-61937d542322" providerId="ADAL" clId="{9D6722C2-5826-4095-A4A8-527D7740D342}" dt="2022-09-07T07:07:08.642" v="125" actId="21"/>
            <ac:spMkLst>
              <pc:docMk/>
              <pc:sldMasterMk cId="4154724525" sldId="2147483648"/>
              <pc:sldLayoutMk cId="66308183" sldId="2147483664"/>
              <ac:spMk id="9" creationId="{EE5A905D-A470-E5CE-CFAB-53CCDD9ED054}"/>
            </ac:spMkLst>
          </pc:spChg>
          <pc:spChg chg="add del">
            <ac:chgData name="Nthanda Manduwi" userId="68292817-a987-48e8-863a-61937d542322" providerId="ADAL" clId="{9D6722C2-5826-4095-A4A8-527D7740D342}" dt="2022-09-07T07:06:29.560" v="110" actId="21"/>
            <ac:spMkLst>
              <pc:docMk/>
              <pc:sldMasterMk cId="4154724525" sldId="2147483648"/>
              <pc:sldLayoutMk cId="66308183" sldId="2147483664"/>
              <ac:spMk id="13" creationId="{221D715C-A5D6-5C21-B12E-2C6608B4FDB2}"/>
            </ac:spMkLst>
          </pc:spChg>
          <pc:spChg chg="del">
            <ac:chgData name="Nthanda Manduwi" userId="68292817-a987-48e8-863a-61937d542322" providerId="ADAL" clId="{9D6722C2-5826-4095-A4A8-527D7740D342}" dt="2022-09-07T07:06:29.560" v="110" actId="21"/>
            <ac:spMkLst>
              <pc:docMk/>
              <pc:sldMasterMk cId="4154724525" sldId="2147483648"/>
              <pc:sldLayoutMk cId="66308183" sldId="2147483664"/>
              <ac:spMk id="14" creationId="{34DC6F00-79C6-99A3-A1E0-13A455DA0AEE}"/>
            </ac:spMkLst>
          </pc:spChg>
          <pc:spChg chg="del">
            <ac:chgData name="Nthanda Manduwi" userId="68292817-a987-48e8-863a-61937d542322" providerId="ADAL" clId="{9D6722C2-5826-4095-A4A8-527D7740D342}" dt="2022-09-07T07:06:29.560" v="110" actId="21"/>
            <ac:spMkLst>
              <pc:docMk/>
              <pc:sldMasterMk cId="4154724525" sldId="2147483648"/>
              <pc:sldLayoutMk cId="66308183" sldId="2147483664"/>
              <ac:spMk id="15" creationId="{8BE80C1B-EE67-3632-400A-40682B22BF18}"/>
            </ac:spMkLst>
          </pc:spChg>
          <pc:spChg chg="del">
            <ac:chgData name="Nthanda Manduwi" userId="68292817-a987-48e8-863a-61937d542322" providerId="ADAL" clId="{9D6722C2-5826-4095-A4A8-527D7740D342}" dt="2022-09-07T07:06:29.560" v="110" actId="21"/>
            <ac:spMkLst>
              <pc:docMk/>
              <pc:sldMasterMk cId="4154724525" sldId="2147483648"/>
              <pc:sldLayoutMk cId="66308183" sldId="2147483664"/>
              <ac:spMk id="16" creationId="{C806F448-B7D3-91B2-58C2-833C5844E075}"/>
            </ac:spMkLst>
          </pc:spChg>
          <pc:spChg chg="del">
            <ac:chgData name="Nthanda Manduwi" userId="68292817-a987-48e8-863a-61937d542322" providerId="ADAL" clId="{9D6722C2-5826-4095-A4A8-527D7740D342}" dt="2022-09-07T07:06:29.560" v="110" actId="21"/>
            <ac:spMkLst>
              <pc:docMk/>
              <pc:sldMasterMk cId="4154724525" sldId="2147483648"/>
              <pc:sldLayoutMk cId="66308183" sldId="2147483664"/>
              <ac:spMk id="17" creationId="{77DECD61-E670-3083-C870-D12E022EBFE8}"/>
            </ac:spMkLst>
          </pc:spChg>
          <pc:spChg chg="del">
            <ac:chgData name="Nthanda Manduwi" userId="68292817-a987-48e8-863a-61937d542322" providerId="ADAL" clId="{9D6722C2-5826-4095-A4A8-527D7740D342}" dt="2022-09-07T07:06:29.560" v="110" actId="21"/>
            <ac:spMkLst>
              <pc:docMk/>
              <pc:sldMasterMk cId="4154724525" sldId="2147483648"/>
              <pc:sldLayoutMk cId="66308183" sldId="2147483664"/>
              <ac:spMk id="18" creationId="{DDD272D7-4497-2403-B0CF-E2580FF0D34F}"/>
            </ac:spMkLst>
          </pc:spChg>
          <pc:spChg chg="add mod">
            <ac:chgData name="Nthanda Manduwi" userId="68292817-a987-48e8-863a-61937d542322" providerId="ADAL" clId="{9D6722C2-5826-4095-A4A8-527D7740D342}" dt="2022-09-07T07:07:09.108" v="126"/>
            <ac:spMkLst>
              <pc:docMk/>
              <pc:sldMasterMk cId="4154724525" sldId="2147483648"/>
              <pc:sldLayoutMk cId="66308183" sldId="2147483664"/>
              <ac:spMk id="21" creationId="{BCE71D66-2C0E-7BD6-D908-5972EDDDBDC7}"/>
            </ac:spMkLst>
          </pc:spChg>
          <pc:spChg chg="add mod">
            <ac:chgData name="Nthanda Manduwi" userId="68292817-a987-48e8-863a-61937d542322" providerId="ADAL" clId="{9D6722C2-5826-4095-A4A8-527D7740D342}" dt="2022-09-07T07:07:09.108" v="126"/>
            <ac:spMkLst>
              <pc:docMk/>
              <pc:sldMasterMk cId="4154724525" sldId="2147483648"/>
              <pc:sldLayoutMk cId="66308183" sldId="2147483664"/>
              <ac:spMk id="22" creationId="{94792E9F-EE8C-36A7-9177-2DDE8951A370}"/>
            </ac:spMkLst>
          </pc:spChg>
          <pc:spChg chg="add mod">
            <ac:chgData name="Nthanda Manduwi" userId="68292817-a987-48e8-863a-61937d542322" providerId="ADAL" clId="{9D6722C2-5826-4095-A4A8-527D7740D342}" dt="2022-09-07T07:07:09.108" v="126"/>
            <ac:spMkLst>
              <pc:docMk/>
              <pc:sldMasterMk cId="4154724525" sldId="2147483648"/>
              <pc:sldLayoutMk cId="66308183" sldId="2147483664"/>
              <ac:spMk id="23" creationId="{E8157C65-7688-88F5-5169-6AFADB056835}"/>
            </ac:spMkLst>
          </pc:spChg>
          <pc:spChg chg="add mod">
            <ac:chgData name="Nthanda Manduwi" userId="68292817-a987-48e8-863a-61937d542322" providerId="ADAL" clId="{9D6722C2-5826-4095-A4A8-527D7740D342}" dt="2022-09-07T07:07:09.108" v="126"/>
            <ac:spMkLst>
              <pc:docMk/>
              <pc:sldMasterMk cId="4154724525" sldId="2147483648"/>
              <pc:sldLayoutMk cId="66308183" sldId="2147483664"/>
              <ac:spMk id="24" creationId="{05B5BFC6-9BAA-3BA3-14A9-ADEE8989CC2E}"/>
            </ac:spMkLst>
          </pc:spChg>
          <pc:spChg chg="add mod">
            <ac:chgData name="Nthanda Manduwi" userId="68292817-a987-48e8-863a-61937d542322" providerId="ADAL" clId="{9D6722C2-5826-4095-A4A8-527D7740D342}" dt="2022-09-07T07:07:09.108" v="126"/>
            <ac:spMkLst>
              <pc:docMk/>
              <pc:sldMasterMk cId="4154724525" sldId="2147483648"/>
              <pc:sldLayoutMk cId="66308183" sldId="2147483664"/>
              <ac:spMk id="25" creationId="{A209831B-2070-163C-B0C5-B8F0C828893C}"/>
            </ac:spMkLst>
          </pc:spChg>
          <pc:spChg chg="add mod">
            <ac:chgData name="Nthanda Manduwi" userId="68292817-a987-48e8-863a-61937d542322" providerId="ADAL" clId="{9D6722C2-5826-4095-A4A8-527D7740D342}" dt="2022-09-07T07:07:09.108" v="126"/>
            <ac:spMkLst>
              <pc:docMk/>
              <pc:sldMasterMk cId="4154724525" sldId="2147483648"/>
              <pc:sldLayoutMk cId="66308183" sldId="2147483664"/>
              <ac:spMk id="26" creationId="{407F9EA1-6A24-FF5C-4BBA-9146376B93FE}"/>
            </ac:spMkLst>
          </pc:spChg>
          <pc:picChg chg="add mod">
            <ac:chgData name="Nthanda Manduwi" userId="68292817-a987-48e8-863a-61937d542322" providerId="ADAL" clId="{9D6722C2-5826-4095-A4A8-527D7740D342}" dt="2022-09-07T07:06:42.310" v="118" actId="962"/>
            <ac:picMkLst>
              <pc:docMk/>
              <pc:sldMasterMk cId="4154724525" sldId="2147483648"/>
              <pc:sldLayoutMk cId="66308183" sldId="2147483664"/>
              <ac:picMk id="3" creationId="{D14C1136-2082-9E1A-8076-7AF164D3992A}"/>
            </ac:picMkLst>
          </pc:picChg>
          <pc:picChg chg="del mod">
            <ac:chgData name="Nthanda Manduwi" userId="68292817-a987-48e8-863a-61937d542322" providerId="ADAL" clId="{9D6722C2-5826-4095-A4A8-527D7740D342}" dt="2022-09-07T07:06:35.966" v="114" actId="478"/>
            <ac:picMkLst>
              <pc:docMk/>
              <pc:sldMasterMk cId="4154724525" sldId="2147483648"/>
              <pc:sldLayoutMk cId="66308183" sldId="2147483664"/>
              <ac:picMk id="11" creationId="{3B0662A8-114F-4890-A4FE-E1774E52C9E9}"/>
            </ac:picMkLst>
          </pc:picChg>
          <pc:picChg chg="del mod">
            <ac:chgData name="Nthanda Manduwi" userId="68292817-a987-48e8-863a-61937d542322" providerId="ADAL" clId="{9D6722C2-5826-4095-A4A8-527D7740D342}" dt="2022-09-07T07:06:33.657" v="112" actId="478"/>
            <ac:picMkLst>
              <pc:docMk/>
              <pc:sldMasterMk cId="4154724525" sldId="2147483648"/>
              <pc:sldLayoutMk cId="66308183" sldId="2147483664"/>
              <ac:picMk id="12" creationId="{CAA00E6D-FD37-AEB9-42F1-CD082DC7CACB}"/>
            </ac:picMkLst>
          </pc:picChg>
          <pc:picChg chg="add del mod">
            <ac:chgData name="Nthanda Manduwi" userId="68292817-a987-48e8-863a-61937d542322" providerId="ADAL" clId="{9D6722C2-5826-4095-A4A8-527D7740D342}" dt="2022-09-08T15:58:17.987" v="173" actId="478"/>
            <ac:picMkLst>
              <pc:docMk/>
              <pc:sldMasterMk cId="4154724525" sldId="2147483648"/>
              <pc:sldLayoutMk cId="66308183" sldId="2147483664"/>
              <ac:picMk id="19" creationId="{92FB5AC7-BA8E-57EA-B34A-4F479E3EA2BB}"/>
            </ac:picMkLst>
          </pc:picChg>
          <pc:picChg chg="del mod">
            <ac:chgData name="Nthanda Manduwi" userId="68292817-a987-48e8-863a-61937d542322" providerId="ADAL" clId="{9D6722C2-5826-4095-A4A8-527D7740D342}" dt="2022-09-07T07:06:57.165" v="122" actId="21"/>
            <ac:picMkLst>
              <pc:docMk/>
              <pc:sldMasterMk cId="4154724525" sldId="2147483648"/>
              <pc:sldLayoutMk cId="66308183" sldId="2147483664"/>
              <ac:picMk id="20" creationId="{D26D4152-40E6-44E8-9BA4-19406D5E24B8}"/>
            </ac:picMkLst>
          </pc:picChg>
        </pc:sldLayoutChg>
        <pc:sldLayoutChg chg="addSp delSp modSp mod">
          <pc:chgData name="Nthanda Manduwi" userId="68292817-a987-48e8-863a-61937d542322" providerId="ADAL" clId="{9D6722C2-5826-4095-A4A8-527D7740D342}" dt="2022-09-07T07:02:37.111" v="53" actId="208"/>
          <pc:sldLayoutMkLst>
            <pc:docMk/>
            <pc:sldMasterMk cId="4154724525" sldId="2147483648"/>
            <pc:sldLayoutMk cId="3171379621" sldId="2147483665"/>
          </pc:sldLayoutMkLst>
          <pc:spChg chg="add mod">
            <ac:chgData name="Nthanda Manduwi" userId="68292817-a987-48e8-863a-61937d542322" providerId="ADAL" clId="{9D6722C2-5826-4095-A4A8-527D7740D342}" dt="2022-09-07T07:00:19.122" v="24" actId="962"/>
            <ac:spMkLst>
              <pc:docMk/>
              <pc:sldMasterMk cId="4154724525" sldId="2147483648"/>
              <pc:sldLayoutMk cId="3171379621" sldId="2147483665"/>
              <ac:spMk id="4" creationId="{26886B70-85B3-BCCF-EDFB-7ABF0FA5730B}"/>
            </ac:spMkLst>
          </pc:spChg>
          <pc:spChg chg="add mod">
            <ac:chgData name="Nthanda Manduwi" userId="68292817-a987-48e8-863a-61937d542322" providerId="ADAL" clId="{9D6722C2-5826-4095-A4A8-527D7740D342}" dt="2022-09-07T07:00:19.122" v="24" actId="962"/>
            <ac:spMkLst>
              <pc:docMk/>
              <pc:sldMasterMk cId="4154724525" sldId="2147483648"/>
              <pc:sldLayoutMk cId="3171379621" sldId="2147483665"/>
              <ac:spMk id="5" creationId="{A579BBBD-4F80-0BC8-5BC0-241E83BD0557}"/>
            </ac:spMkLst>
          </pc:spChg>
          <pc:spChg chg="add mod">
            <ac:chgData name="Nthanda Manduwi" userId="68292817-a987-48e8-863a-61937d542322" providerId="ADAL" clId="{9D6722C2-5826-4095-A4A8-527D7740D342}" dt="2022-09-07T07:00:19.122" v="24" actId="962"/>
            <ac:spMkLst>
              <pc:docMk/>
              <pc:sldMasterMk cId="4154724525" sldId="2147483648"/>
              <pc:sldLayoutMk cId="3171379621" sldId="2147483665"/>
              <ac:spMk id="6" creationId="{9BB8290C-5A8E-649A-D9CC-D95A83A82322}"/>
            </ac:spMkLst>
          </pc:spChg>
          <pc:spChg chg="add del">
            <ac:chgData name="Nthanda Manduwi" userId="68292817-a987-48e8-863a-61937d542322" providerId="ADAL" clId="{9D6722C2-5826-4095-A4A8-527D7740D342}" dt="2022-09-07T07:00:10.660" v="18" actId="21"/>
            <ac:spMkLst>
              <pc:docMk/>
              <pc:sldMasterMk cId="4154724525" sldId="2147483648"/>
              <pc:sldLayoutMk cId="3171379621" sldId="2147483665"/>
              <ac:spMk id="19" creationId="{E3C314FA-EE57-6CD9-9738-A18584841AF2}"/>
            </ac:spMkLst>
          </pc:spChg>
          <pc:spChg chg="add del">
            <ac:chgData name="Nthanda Manduwi" userId="68292817-a987-48e8-863a-61937d542322" providerId="ADAL" clId="{9D6722C2-5826-4095-A4A8-527D7740D342}" dt="2022-09-07T07:00:10.660" v="18" actId="21"/>
            <ac:spMkLst>
              <pc:docMk/>
              <pc:sldMasterMk cId="4154724525" sldId="2147483648"/>
              <pc:sldLayoutMk cId="3171379621" sldId="2147483665"/>
              <ac:spMk id="20" creationId="{C912447D-C764-BBC1-6537-153B24A4707F}"/>
            </ac:spMkLst>
          </pc:spChg>
          <pc:spChg chg="add del">
            <ac:chgData name="Nthanda Manduwi" userId="68292817-a987-48e8-863a-61937d542322" providerId="ADAL" clId="{9D6722C2-5826-4095-A4A8-527D7740D342}" dt="2022-09-07T07:00:10.660" v="18" actId="21"/>
            <ac:spMkLst>
              <pc:docMk/>
              <pc:sldMasterMk cId="4154724525" sldId="2147483648"/>
              <pc:sldLayoutMk cId="3171379621" sldId="2147483665"/>
              <ac:spMk id="21" creationId="{5CCAB875-D3E7-0E02-8A84-9C93DA572EF1}"/>
            </ac:spMkLst>
          </pc:spChg>
          <pc:picChg chg="add mod">
            <ac:chgData name="Nthanda Manduwi" userId="68292817-a987-48e8-863a-61937d542322" providerId="ADAL" clId="{9D6722C2-5826-4095-A4A8-527D7740D342}" dt="2022-09-07T07:00:19.122" v="23" actId="27614"/>
            <ac:picMkLst>
              <pc:docMk/>
              <pc:sldMasterMk cId="4154724525" sldId="2147483648"/>
              <pc:sldLayoutMk cId="3171379621" sldId="2147483665"/>
              <ac:picMk id="3" creationId="{5762901D-894F-2724-DFA9-55C9E9605E49}"/>
            </ac:picMkLst>
          </pc:picChg>
          <pc:picChg chg="add mod">
            <ac:chgData name="Nthanda Manduwi" userId="68292817-a987-48e8-863a-61937d542322" providerId="ADAL" clId="{9D6722C2-5826-4095-A4A8-527D7740D342}" dt="2022-09-07T07:00:19.122" v="24" actId="962"/>
            <ac:picMkLst>
              <pc:docMk/>
              <pc:sldMasterMk cId="4154724525" sldId="2147483648"/>
              <pc:sldLayoutMk cId="3171379621" sldId="2147483665"/>
              <ac:picMk id="8" creationId="{71729DED-3A58-D5C5-ED72-E91BB7F9B4E9}"/>
            </ac:picMkLst>
          </pc:picChg>
          <pc:picChg chg="mod">
            <ac:chgData name="Nthanda Manduwi" userId="68292817-a987-48e8-863a-61937d542322" providerId="ADAL" clId="{9D6722C2-5826-4095-A4A8-527D7740D342}" dt="2022-09-07T07:00:13.389" v="20" actId="1076"/>
            <ac:picMkLst>
              <pc:docMk/>
              <pc:sldMasterMk cId="4154724525" sldId="2147483648"/>
              <pc:sldLayoutMk cId="3171379621" sldId="2147483665"/>
              <ac:picMk id="16" creationId="{EDC681CC-EB36-7506-5B70-412A1199A075}"/>
            </ac:picMkLst>
          </pc:picChg>
          <pc:picChg chg="del">
            <ac:chgData name="Nthanda Manduwi" userId="68292817-a987-48e8-863a-61937d542322" providerId="ADAL" clId="{9D6722C2-5826-4095-A4A8-527D7740D342}" dt="2022-09-07T07:00:10.660" v="18" actId="21"/>
            <ac:picMkLst>
              <pc:docMk/>
              <pc:sldMasterMk cId="4154724525" sldId="2147483648"/>
              <pc:sldLayoutMk cId="3171379621" sldId="2147483665"/>
              <ac:picMk id="26" creationId="{7C141033-2E7C-6D7E-4A11-00DC9E97BDAC}"/>
            </ac:picMkLst>
          </pc:picChg>
          <pc:cxnChg chg="add mod">
            <ac:chgData name="Nthanda Manduwi" userId="68292817-a987-48e8-863a-61937d542322" providerId="ADAL" clId="{9D6722C2-5826-4095-A4A8-527D7740D342}" dt="2022-09-07T07:02:37.111" v="53" actId="208"/>
            <ac:cxnSpMkLst>
              <pc:docMk/>
              <pc:sldMasterMk cId="4154724525" sldId="2147483648"/>
              <pc:sldLayoutMk cId="3171379621" sldId="2147483665"/>
              <ac:cxnSpMk id="7" creationId="{6113497D-833E-080A-D74C-138B468F652A}"/>
            </ac:cxnSpMkLst>
          </pc:cxnChg>
          <pc:cxnChg chg="add del">
            <ac:chgData name="Nthanda Manduwi" userId="68292817-a987-48e8-863a-61937d542322" providerId="ADAL" clId="{9D6722C2-5826-4095-A4A8-527D7740D342}" dt="2022-09-07T07:00:10.660" v="18" actId="21"/>
            <ac:cxnSpMkLst>
              <pc:docMk/>
              <pc:sldMasterMk cId="4154724525" sldId="2147483648"/>
              <pc:sldLayoutMk cId="3171379621" sldId="2147483665"/>
              <ac:cxnSpMk id="23" creationId="{08C12748-6D43-107A-AFC5-86ABB08791C7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=""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=""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=""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=""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7085" t="57282" r="21689"/>
          <a:stretch/>
        </p:blipFill>
        <p:spPr>
          <a:xfrm>
            <a:off x="3503234" y="5563052"/>
            <a:ext cx="5185531" cy="7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=""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="" xmlns:a16="http://schemas.microsoft.com/office/drawing/2014/main" id="{1C4621CC-6DAE-C063-3E48-5BBAD34BAC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="" xmlns:a16="http://schemas.microsoft.com/office/drawing/2014/main" id="{8A2090A4-04C3-0A21-81FB-858C3CB918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="" xmlns:a16="http://schemas.microsoft.com/office/drawing/2014/main" id="{F4047561-8914-8C95-3371-FF408A7AF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="" xmlns:a16="http://schemas.microsoft.com/office/drawing/2014/main" id="{38146653-6691-D093-1770-092058AE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="" xmlns:a16="http://schemas.microsoft.com/office/drawing/2014/main" id="{8BDE315B-9E75-4C43-2BB0-4E5E20C3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="" xmlns:a16="http://schemas.microsoft.com/office/drawing/2014/main" id="{E298F9EB-5120-AE27-DB64-EF955C04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="" xmlns:a16="http://schemas.microsoft.com/office/drawing/2014/main" id="{3824DD81-A424-4362-F926-3D117857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943B1077-04BD-30EE-6ACA-9FE22E92FE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9C284A11-5CCA-B3D7-7EE0-3ACBCE769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6244682A-A09B-EC75-3C1E-6E604D52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54D860CB-D8DC-DBBA-C692-CA468DA3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705BB8F6-F53C-8AB9-6FA0-186A6477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=""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="" xmlns:a16="http://schemas.microsoft.com/office/drawing/2014/main" id="{D14C1136-2082-9E1A-8076-7AF164D399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="" xmlns:a16="http://schemas.microsoft.com/office/drawing/2014/main" id="{BCE71D66-2C0E-7BD6-D908-5972EDDDB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94792E9F-EE8C-36A7-9177-2DDE8951A3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3" name="Content Placeholder 3">
            <a:extLst>
              <a:ext uri="{FF2B5EF4-FFF2-40B4-BE49-F238E27FC236}">
                <a16:creationId xmlns="" xmlns:a16="http://schemas.microsoft.com/office/drawing/2014/main" id="{E8157C65-7688-88F5-5169-6AFADB05683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4">
            <a:extLst>
              <a:ext uri="{FF2B5EF4-FFF2-40B4-BE49-F238E27FC236}">
                <a16:creationId xmlns="" xmlns:a16="http://schemas.microsoft.com/office/drawing/2014/main" id="{05B5BFC6-9BAA-3BA3-14A9-ADEE8989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25" name="Footer Placeholder 5">
            <a:extLst>
              <a:ext uri="{FF2B5EF4-FFF2-40B4-BE49-F238E27FC236}">
                <a16:creationId xmlns="" xmlns:a16="http://schemas.microsoft.com/office/drawing/2014/main" id="{A209831B-2070-163C-B0C5-B8F0C828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Slide Number Placeholder 6">
            <a:extLst>
              <a:ext uri="{FF2B5EF4-FFF2-40B4-BE49-F238E27FC236}">
                <a16:creationId xmlns="" xmlns:a16="http://schemas.microsoft.com/office/drawing/2014/main" id="{407F9EA1-6A24-FF5C-4BBA-9146376B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E60E931-700B-FF46-A784-FC25B1FB9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BDF9D9F-62D0-1540-91A1-CB0FB989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F1390B-9D34-DB42-8C06-9D9240A8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0E1EB1-B389-CF49-82BA-8148988F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2EA5DC-644C-1A4C-A310-B9B2A917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4" descr="A picture containing chart&#10;&#10;Description automatically generated">
            <a:extLst>
              <a:ext uri="{FF2B5EF4-FFF2-40B4-BE49-F238E27FC236}">
                <a16:creationId xmlns="" xmlns:a16="http://schemas.microsoft.com/office/drawing/2014/main" id="{F3BD3716-CC4A-B947-9F3F-BDCDB43114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="" xmlns:a16="http://schemas.microsoft.com/office/drawing/2014/main" id="{84E8B003-2DBB-E042-99A2-E67BB546F4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11927" y="-144870"/>
            <a:ext cx="3237397" cy="1718854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="" xmlns:a16="http://schemas.microsoft.com/office/drawing/2014/main" id="{1FD482D7-8B1F-EA43-A56F-14E20CB822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2667" y="-8231"/>
            <a:ext cx="1313224" cy="125307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41FB20C3-78A0-CC4B-A12E-3588270253F5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EDC681CC-EB36-7506-5B70-412A1199A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Shape, square&#10;&#10;Description automatically generated">
            <a:extLst>
              <a:ext uri="{FF2B5EF4-FFF2-40B4-BE49-F238E27FC236}">
                <a16:creationId xmlns="" xmlns:a16="http://schemas.microsoft.com/office/drawing/2014/main" id="{6F4FD22D-266C-6920-E2EF-2FE704A971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90AD6507-1AEC-0337-4E3D-A1C09698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AE5F4D83-1D4B-5A72-F08B-C83A4D9F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5B62311C-13E9-1C2D-5430-19248412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5ACBDFC-8078-76C7-5035-B133A9F26B8C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="" xmlns:a16="http://schemas.microsoft.com/office/drawing/2014/main" id="{32047E35-78DD-80E6-674C-16A82839F8B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="" xmlns:a16="http://schemas.microsoft.com/office/drawing/2014/main" id="{DE8732F7-31C9-B71A-207D-00D92CF3F7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7085" t="57282" r="21689"/>
          <a:stretch/>
        </p:blipFill>
        <p:spPr>
          <a:xfrm>
            <a:off x="3503234" y="5599791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="" xmlns:a16="http://schemas.microsoft.com/office/drawing/2014/main" id="{DE941E4E-CA5F-1F82-EBE5-AA0864407E3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=""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=""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=""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=""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=""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=""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EDC681CC-EB36-7506-5B70-412A1199A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="" xmlns:a16="http://schemas.microsoft.com/office/drawing/2014/main" id="{5762901D-894F-2724-DFA9-55C9E9605E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886B70-85B3-BCCF-EDFB-7ABF0FA5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79BBBD-4F80-0BC8-5BC0-241E83BD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B8290C-5A8E-649A-D9CC-D95A83A8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6113497D-833E-080A-D74C-138B468F652A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="" xmlns:a16="http://schemas.microsoft.com/office/drawing/2014/main" id="{71729DED-3A58-D5C5-ED72-E91BB7F9B4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=""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=""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=""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="" xmlns:a16="http://schemas.microsoft.com/office/drawing/2014/main" id="{D592FA2C-C178-0440-6831-01958213A39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BF6DEB8E-DF6D-AB42-29EA-FACABA050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14635D07-84F7-846C-104E-D605DC54D7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03889816-F6AB-B5AE-46A9-C591BB306C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48C354F4-6421-865D-1B75-9694C934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12103AEA-C836-BB70-65E4-9FD48868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=""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=""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=""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="" xmlns:a16="http://schemas.microsoft.com/office/drawing/2014/main" id="{0AA9534C-8B93-8455-E0A8-B6D972A2FC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D4ADC6A7-5413-41D4-1870-B3CCFAC1B8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60883C1-6F5D-CF2D-B9C6-54DCC541A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610BFCD2-F8EA-EF92-6057-EDB6A0AF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3CEE65CE-EBF1-5E8A-D21E-6D4273B7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D8C6EF7F-EAE4-7D20-D0D7-FB53507D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="" xmlns:a16="http://schemas.microsoft.com/office/drawing/2014/main" id="{7BB8C625-D69A-5E42-CFF0-7ED4D4BB08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6F096200-4DDB-1FC4-1DAD-5C296B267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6358D52-2935-F906-0477-E0AB6EAEC4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8096295F-7499-B244-6FBA-597921C8FAB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7435A3CB-73E1-5C7D-F8AF-A96CE2CB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="" xmlns:a16="http://schemas.microsoft.com/office/drawing/2014/main" id="{B6F90FAF-A071-162C-3CE9-CE914A28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="" xmlns:a16="http://schemas.microsoft.com/office/drawing/2014/main" id="{AA22DE04-B4E9-D76B-921A-23F52BC29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hart&#10;&#10;Description automatically generated with low confidence">
            <a:extLst>
              <a:ext uri="{FF2B5EF4-FFF2-40B4-BE49-F238E27FC236}">
                <a16:creationId xmlns="" xmlns:a16="http://schemas.microsoft.com/office/drawing/2014/main" id="{CE394CBA-2848-40C8-BED7-0810754C9BA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A picture containing chart&#10;&#10;Description automatically generated">
            <a:extLst>
              <a:ext uri="{FF2B5EF4-FFF2-40B4-BE49-F238E27FC236}">
                <a16:creationId xmlns="" xmlns:a16="http://schemas.microsoft.com/office/drawing/2014/main" id="{363C5E02-7812-9674-F1E0-C97A931171EA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7" r:id="rId3"/>
    <p:sldLayoutId id="2147483665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hyperlink" Target="mailto:alfred@kpilens.com" TargetMode="External"/><Relationship Id="rId4" Type="http://schemas.openxmlformats.org/officeDocument/2006/relationships/hyperlink" Target="mailto:nodumo@kpilens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8D316F04-B8A5-9F74-A6AA-2132F7FC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>
                <a:solidFill>
                  <a:srgbClr val="002060"/>
                </a:solidFill>
              </a:rPr>
              <a:t>10/22/2022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06CCF7B4-9781-87D2-A69B-65A3D5B4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Presented by KPI Lens Limited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319021E5-1E78-F8CA-4E32-7A5C0F79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>
                <a:solidFill>
                  <a:srgbClr val="002060"/>
                </a:solidFill>
              </a:rPr>
              <a:t>1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AB9FB025-5D87-9AE0-9E59-3D0777D912F7}"/>
              </a:ext>
            </a:extLst>
          </p:cNvPr>
          <p:cNvSpPr txBox="1">
            <a:spLocks/>
          </p:cNvSpPr>
          <p:nvPr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9193"/>
                </a:solidFill>
                <a:latin typeface="Tw Cen MT" panose="020B0602020104020603" pitchFamily="34" charset="0"/>
              </a:rPr>
              <a:t>Digital Innovations In Evaluation</a:t>
            </a:r>
            <a:endParaRPr lang="en-US" b="1" dirty="0">
              <a:solidFill>
                <a:srgbClr val="009193"/>
              </a:solidFill>
              <a:latin typeface="Tw Cen MT" panose="020B06020201040206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1D599BF0-FEC0-5158-8D50-F5AE9714BC45}"/>
              </a:ext>
            </a:extLst>
          </p:cNvPr>
          <p:cNvCxnSpPr/>
          <p:nvPr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C9CF3DE0-99AB-B65A-FCE9-B7B5A5CE26E2}"/>
              </a:ext>
            </a:extLst>
          </p:cNvPr>
          <p:cNvSpPr txBox="1">
            <a:spLocks/>
          </p:cNvSpPr>
          <p:nvPr/>
        </p:nvSpPr>
        <p:spPr>
          <a:xfrm>
            <a:off x="4038600" y="4206116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The need for a cloud-based all-in-one M&amp;E system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9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62E956-26EB-46A4-88A2-1267F8E5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" y="214181"/>
            <a:ext cx="5687294" cy="144480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Progress Made In Developing A Solution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83324" y="2911344"/>
            <a:ext cx="9418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dirty="0">
              <a:solidFill>
                <a:srgbClr val="002060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Demo video on e-Campus platform</a:t>
            </a:r>
          </a:p>
          <a:p>
            <a:pPr algn="ctr"/>
            <a:endParaRPr lang="en-US" sz="2200" dirty="0" smtClean="0">
              <a:solidFill>
                <a:srgbClr val="002060"/>
              </a:solidFill>
              <a:latin typeface="Tw Cen MT" panose="020B0602020104020603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305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62E956-26EB-46A4-88A2-1267F8E5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" y="201118"/>
            <a:ext cx="5687294" cy="144480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Adoption Case Study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32" y="2516790"/>
            <a:ext cx="446009" cy="4460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68231" y="3073541"/>
            <a:ext cx="901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w Cen MT" panose="020B0602020104020603" pitchFamily="34" charset="0"/>
              </a:rPr>
              <a:t> </a:t>
            </a:r>
            <a:r>
              <a:rPr lang="en-US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Location</a:t>
            </a:r>
            <a:endParaRPr lang="en-ZA" sz="11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6164" y="2726086"/>
            <a:ext cx="1240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  <a:latin typeface="Tw Cen MT" panose="020B0602020104020603" pitchFamily="34" charset="0"/>
              </a:rPr>
              <a:t>Globalmoz</a:t>
            </a:r>
            <a:endParaRPr lang="en-ZA" sz="14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065" y="2516594"/>
            <a:ext cx="446400" cy="446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120734" y="2416629"/>
            <a:ext cx="14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  <a:latin typeface="Tw Cen MT" panose="020B0602020104020603" pitchFamily="34" charset="0"/>
              </a:rPr>
              <a:t>Nampula</a:t>
            </a:r>
            <a:r>
              <a:rPr lang="en-US" sz="14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, Mozambique</a:t>
            </a:r>
            <a:endParaRPr lang="en-ZA" sz="14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353" y="2516594"/>
            <a:ext cx="446400" cy="446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17020" y="2416629"/>
            <a:ext cx="14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Evaluation Consultants</a:t>
            </a:r>
            <a:endParaRPr lang="en-ZA" sz="14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32" y="3852865"/>
            <a:ext cx="446400" cy="446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759637" y="3033863"/>
            <a:ext cx="901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w Cen MT" panose="020B0602020104020603" pitchFamily="34" charset="0"/>
              </a:rPr>
              <a:t> </a:t>
            </a:r>
            <a:r>
              <a:rPr lang="en-US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Org Type</a:t>
            </a:r>
            <a:endParaRPr lang="en-ZA" sz="11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715" y="4372267"/>
            <a:ext cx="901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w Cen MT" panose="020B0602020104020603" pitchFamily="34" charset="0"/>
              </a:rPr>
              <a:t> </a:t>
            </a:r>
            <a:r>
              <a:rPr lang="en-US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Use</a:t>
            </a:r>
            <a:endParaRPr lang="en-ZA" sz="11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715" y="3033863"/>
            <a:ext cx="901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w Cen MT" panose="020B0602020104020603" pitchFamily="34" charset="0"/>
              </a:rPr>
              <a:t> </a:t>
            </a:r>
            <a:r>
              <a:rPr lang="en-US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Name</a:t>
            </a:r>
            <a:endParaRPr lang="en-ZA" sz="11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6164" y="3804679"/>
            <a:ext cx="23657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Remote mobile data collection through </a:t>
            </a:r>
            <a:r>
              <a:rPr lang="en-US" sz="1400" dirty="0" err="1" smtClean="0">
                <a:solidFill>
                  <a:srgbClr val="002060"/>
                </a:solidFill>
                <a:latin typeface="Tw Cen MT" panose="020B0602020104020603" pitchFamily="34" charset="0"/>
              </a:rPr>
              <a:t>WhatsApp</a:t>
            </a:r>
            <a:r>
              <a:rPr lang="en-US" sz="14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 since March 2022</a:t>
            </a:r>
            <a:endParaRPr lang="en-ZA" sz="14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353" y="3852865"/>
            <a:ext cx="446400" cy="4464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759637" y="4314498"/>
            <a:ext cx="901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w Cen MT" panose="020B0602020104020603" pitchFamily="34" charset="0"/>
              </a:rPr>
              <a:t> </a:t>
            </a:r>
            <a:r>
              <a:rPr lang="en-US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Likes</a:t>
            </a:r>
            <a:endParaRPr lang="en-ZA" sz="11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17020" y="3804679"/>
            <a:ext cx="23657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w Cen MT" panose="020B0602020104020603" pitchFamily="34" charset="0"/>
              </a:rPr>
              <a:t>E</a:t>
            </a:r>
            <a:r>
              <a:rPr lang="en-US" sz="14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asy to use and download data for on premise database in near-real-time</a:t>
            </a:r>
            <a:endParaRPr lang="en-ZA" sz="14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065" y="3881352"/>
            <a:ext cx="446400" cy="446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068231" y="4340619"/>
            <a:ext cx="901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w Cen MT" panose="020B0602020104020603" pitchFamily="34" charset="0"/>
              </a:rPr>
              <a:t> </a:t>
            </a:r>
            <a:r>
              <a:rPr lang="en-US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Challenges</a:t>
            </a:r>
            <a:endParaRPr lang="en-ZA" sz="11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20734" y="3706146"/>
            <a:ext cx="23657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Training materials needed in local language on how to use and adopt digital tools</a:t>
            </a:r>
            <a:endParaRPr lang="en-ZA" sz="14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1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62E956-26EB-46A4-88A2-1267F8E5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" y="201118"/>
            <a:ext cx="5687294" cy="144480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Contact Us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54"/>
          <a:stretch/>
        </p:blipFill>
        <p:spPr>
          <a:xfrm>
            <a:off x="1737359" y="2521131"/>
            <a:ext cx="2291055" cy="712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134" y="1907176"/>
            <a:ext cx="612000" cy="6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7685" y="3424487"/>
            <a:ext cx="4219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w Cen MT" panose="020B0602020104020603" pitchFamily="34" charset="0"/>
                <a:hlinkClick r:id="rId4"/>
              </a:rPr>
              <a:t>nodumo@kpilens.com</a:t>
            </a:r>
            <a:r>
              <a:rPr lang="en-US" sz="16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 or </a:t>
            </a:r>
            <a:r>
              <a:rPr lang="en-US" sz="1600" dirty="0" smtClean="0">
                <a:solidFill>
                  <a:srgbClr val="002060"/>
                </a:solidFill>
                <a:latin typeface="Tw Cen MT" panose="020B0602020104020603" pitchFamily="34" charset="0"/>
                <a:hlinkClick r:id="rId5"/>
              </a:rPr>
              <a:t>alfred@kpilens.com</a:t>
            </a:r>
            <a:r>
              <a:rPr lang="en-US" sz="16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  </a:t>
            </a:r>
            <a:endParaRPr lang="en-ZA" sz="16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134" y="3139279"/>
            <a:ext cx="612000" cy="61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7685" y="2274333"/>
            <a:ext cx="4219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>
                <a:solidFill>
                  <a:srgbClr val="002060"/>
                </a:solidFill>
                <a:latin typeface="Tw Cen MT" panose="020B0602020104020603" pitchFamily="34" charset="0"/>
              </a:rPr>
              <a:t>https://kpilens.com/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134" y="4371383"/>
            <a:ext cx="612000" cy="612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7685" y="4574642"/>
            <a:ext cx="4219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KPI Lens</a:t>
            </a:r>
            <a:endParaRPr lang="en-ZA" sz="16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469F69-C310-C949-852E-BFC47B959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985" y="-64347"/>
            <a:ext cx="6642371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chart&#10;&#10;Description automatically generated">
            <a:extLst>
              <a:ext uri="{FF2B5EF4-FFF2-40B4-BE49-F238E27FC236}">
                <a16:creationId xmlns="" xmlns:a16="http://schemas.microsoft.com/office/drawing/2014/main" id="{1117329F-223E-5F47-B66B-F4FF66645AB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="" xmlns:a16="http://schemas.microsoft.com/office/drawing/2014/main" id="{78B46E94-3437-8C4E-B621-B61FF4A57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336" y="-233645"/>
            <a:ext cx="3740464" cy="1985183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="" xmlns:a16="http://schemas.microsoft.com/office/drawing/2014/main" id="{910D71B8-5A42-B746-8508-8A7077FB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6239" y="6565"/>
            <a:ext cx="1276233" cy="124567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6E4115FA-30E0-F54C-A058-5A9C700380BB}"/>
              </a:ext>
            </a:extLst>
          </p:cNvPr>
          <p:cNvSpPr txBox="1">
            <a:spLocks/>
          </p:cNvSpPr>
          <p:nvPr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9193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28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19FF30-74F4-49B5-9932-F3CCCC01C864}"/>
</file>

<file path=customXml/itemProps3.xml><?xml version="1.0" encoding="utf-8"?>
<ds:datastoreItem xmlns:ds="http://schemas.openxmlformats.org/officeDocument/2006/customXml" ds:itemID="{880BB25D-2FF7-4279-A760-140AD81464F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d5e6f84-5843-49cc-89a8-d7ee1a915182"/>
    <ds:schemaRef ds:uri="http://schemas.microsoft.com/office/2006/documentManagement/types"/>
    <ds:schemaRef ds:uri="http://schemas.openxmlformats.org/package/2006/metadata/core-properties"/>
    <ds:schemaRef ds:uri="d75abbe9-4b63-46ba-acaa-ae82d37ec5f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100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Tw Cen MT</vt:lpstr>
      <vt:lpstr>Office Theme</vt:lpstr>
      <vt:lpstr>PowerPoint Presentation</vt:lpstr>
      <vt:lpstr>Progress Made In Developing A Solution </vt:lpstr>
      <vt:lpstr>Adoption Case Study </vt:lpstr>
      <vt:lpstr>Contact Us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Nodumo Fikile Magadlela</cp:lastModifiedBy>
  <cp:revision>35</cp:revision>
  <dcterms:created xsi:type="dcterms:W3CDTF">2022-05-05T16:01:45Z</dcterms:created>
  <dcterms:modified xsi:type="dcterms:W3CDTF">2022-10-22T09:53:03Z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