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5659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86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785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24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250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65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090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015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704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419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77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3AF0-5759-4BDA-B9DA-EC335B2189B5}" type="datetimeFigureOut">
              <a:rPr lang="pt-PT" smtClean="0"/>
              <a:t>18/10/2022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9EB99-B883-4CA1-8172-59E83082C09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486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2465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000000"/>
                </a:solidFill>
                <a:latin typeface="Roboto"/>
              </a:rPr>
              <a:t>Comment passer d'une évaluation climatique à une évaluation climatique durable</a:t>
            </a:r>
            <a:endParaRPr lang="pt-PT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829527"/>
            <a:ext cx="9144000" cy="3460914"/>
          </a:xfrm>
        </p:spPr>
        <p:txBody>
          <a:bodyPr>
            <a:normAutofit/>
          </a:bodyPr>
          <a:lstStyle/>
          <a:p>
            <a:pPr lvl="1" algn="l"/>
            <a:endParaRPr lang="pt-PT" sz="2400" dirty="0" smtClean="0"/>
          </a:p>
          <a:p>
            <a:pPr algn="l"/>
            <a:r>
              <a:rPr lang="fr-FR" dirty="0" smtClean="0">
                <a:solidFill>
                  <a:srgbClr val="000000"/>
                </a:solidFill>
                <a:latin typeface="Roboto"/>
              </a:rPr>
              <a:t>Passage  </a:t>
            </a:r>
            <a:r>
              <a:rPr lang="fr-FR" dirty="0">
                <a:solidFill>
                  <a:srgbClr val="000000"/>
                </a:solidFill>
                <a:latin typeface="Roboto"/>
              </a:rPr>
              <a:t>d'un bilan climatique à un bilan climat durable </a:t>
            </a:r>
            <a:r>
              <a:rPr lang="fr-FR" dirty="0" smtClean="0">
                <a:solidFill>
                  <a:srgbClr val="000000"/>
                </a:solidFill>
                <a:latin typeface="Roboto"/>
              </a:rPr>
              <a:t>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Planification;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Mise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en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œuvre;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Coordination;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Surveillance;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Évaluation.</a:t>
            </a:r>
            <a:endParaRPr lang="pt-PT" sz="2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pt-PT" dirty="0" smtClean="0"/>
          </a:p>
          <a:p>
            <a:pPr algn="l"/>
            <a:endParaRPr lang="pt-PT" dirty="0"/>
          </a:p>
          <a:p>
            <a:pPr algn="l"/>
            <a:endParaRPr lang="pt-PT" dirty="0" smtClean="0"/>
          </a:p>
          <a:p>
            <a:pPr algn="l"/>
            <a:endParaRPr lang="pt-PT" dirty="0" smtClean="0"/>
          </a:p>
          <a:p>
            <a:pPr algn="l"/>
            <a:endParaRPr lang="pt-PT" dirty="0" smtClean="0"/>
          </a:p>
          <a:p>
            <a:pPr algn="l"/>
            <a:endParaRPr lang="pt-PT" dirty="0" smtClean="0"/>
          </a:p>
          <a:p>
            <a:pPr algn="l"/>
            <a:endParaRPr lang="pt-PT" dirty="0" smtClean="0"/>
          </a:p>
          <a:p>
            <a:pPr algn="l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063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dirty="0" err="1" smtClean="0">
                <a:solidFill>
                  <a:srgbClr val="000000"/>
                </a:solidFill>
                <a:latin typeface="Roboto"/>
              </a:rPr>
              <a:t>Planification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000000"/>
                </a:solidFill>
                <a:latin typeface="Roboto"/>
              </a:rPr>
              <a:t>Système national de planification et instruments de </a:t>
            </a:r>
            <a:r>
              <a:rPr lang="fr-FR" sz="2400" b="1" dirty="0" smtClean="0">
                <a:solidFill>
                  <a:srgbClr val="000000"/>
                </a:solidFill>
                <a:latin typeface="Roboto"/>
              </a:rPr>
              <a:t>planification</a:t>
            </a:r>
          </a:p>
          <a:p>
            <a:pPr marL="0" indent="0">
              <a:buNone/>
            </a:pPr>
            <a:endParaRPr lang="fr-FR" sz="2400" b="1" dirty="0" smtClean="0">
              <a:solidFill>
                <a:srgbClr val="000000"/>
              </a:solidFill>
              <a:latin typeface="Roboto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Objectifs – concevoir une planification stratégique nationale  préparer, suivre et évaluer les processus et instruments de planification MLC/T;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Structure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du système national de planification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Des principes;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D.N.de Planning  – Organe SNP responsable de la programmation, de l'élaboration et de la coordination des instruments de planification L/T.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16299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dirty="0">
                <a:solidFill>
                  <a:srgbClr val="000000"/>
                </a:solidFill>
                <a:latin typeface="Roboto"/>
              </a:rPr>
              <a:t>LA MISE EN </a:t>
            </a:r>
            <a:r>
              <a:rPr lang="pt-PT" sz="3200" dirty="0" smtClean="0">
                <a:solidFill>
                  <a:srgbClr val="000000"/>
                </a:solidFill>
                <a:latin typeface="Roboto"/>
              </a:rPr>
              <a:t>OEUVRE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5360" y="1825625"/>
            <a:ext cx="992632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000000"/>
                </a:solidFill>
                <a:latin typeface="Roboto"/>
              </a:rPr>
              <a:t>Comité national pour le changement </a:t>
            </a:r>
            <a:r>
              <a:rPr lang="fr-FR" sz="2400" dirty="0" smtClean="0">
                <a:solidFill>
                  <a:srgbClr val="000000"/>
                </a:solidFill>
                <a:latin typeface="Roboto"/>
              </a:rPr>
              <a:t>climatique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- la responsabilité de promouvoir et d'organiser le processus de coordination NDC-STP impliquant les ministres du domaine climatique dans le processus de coordination, instituant au moins 1 réunion formelle annuelle impliquant toutes les parties prenantes. </a:t>
            </a:r>
            <a:endParaRPr lang="fr-FR" sz="2000" dirty="0" smtClean="0">
              <a:solidFill>
                <a:srgbClr val="000000"/>
              </a:solidFill>
              <a:latin typeface="Roboto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rgbClr val="000000"/>
                </a:solidFill>
                <a:latin typeface="Roboto"/>
              </a:rPr>
              <a:t>Les </a:t>
            </a:r>
            <a:r>
              <a:rPr lang="fr-FR" sz="2400" dirty="0">
                <a:solidFill>
                  <a:srgbClr val="000000"/>
                </a:solidFill>
                <a:latin typeface="Roboto"/>
              </a:rPr>
              <a:t>unités organiques des ministères concernés par </a:t>
            </a:r>
            <a:r>
              <a:rPr lang="fr-FR" sz="2400" dirty="0" smtClean="0">
                <a:solidFill>
                  <a:srgbClr val="000000"/>
                </a:solidFill>
                <a:latin typeface="Roboto"/>
              </a:rPr>
              <a:t>le.s </a:t>
            </a:r>
            <a:r>
              <a:rPr lang="fr-FR" sz="2400" dirty="0">
                <a:solidFill>
                  <a:srgbClr val="000000"/>
                </a:solidFill>
                <a:latin typeface="Roboto"/>
              </a:rPr>
              <a:t>mesures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04256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dirty="0" err="1" smtClean="0">
                <a:solidFill>
                  <a:srgbClr val="000000"/>
                </a:solidFill>
                <a:latin typeface="Roboto"/>
              </a:rPr>
              <a:t>Coordination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0000"/>
                </a:solidFill>
                <a:latin typeface="Roboto"/>
              </a:rPr>
              <a:t>STP rejoint le partenariat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CND;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Réalisation de la première mission du partenariat NDC à STP en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2017;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Préparation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du plan de mise en œuvre de la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CND – STP;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Les efforts de mise en œuvre des énergies propres, pour lesquels une plateforme de coordination a été mise en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place;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Évaluation du potentiel électrique, établissement d'objectifs, de trajectoires, de mesures et de programmes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Opérationnalisation de la plateforme de données DR et du site Internet de la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CNCC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57905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dirty="0">
                <a:solidFill>
                  <a:srgbClr val="000000"/>
                </a:solidFill>
                <a:latin typeface="Roboto"/>
              </a:rPr>
              <a:t>CONTRÔLE ET </a:t>
            </a:r>
            <a:r>
              <a:rPr lang="pt-PT" sz="3200" dirty="0" smtClean="0">
                <a:solidFill>
                  <a:srgbClr val="000000"/>
                </a:solidFill>
                <a:latin typeface="Roboto"/>
              </a:rPr>
              <a:t>ÉVALUATION</a:t>
            </a:r>
            <a:endParaRPr lang="pt-PT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2607" y="1813034"/>
            <a:ext cx="10991193" cy="436392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000000"/>
                </a:solidFill>
                <a:latin typeface="Roboto"/>
              </a:rPr>
              <a:t>Surveiller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le NDC-STP – D.G.A.+D.N.P. de MPFEA + C.N.M.C. - des rapports d'avancement périodiques (trimestriels et annuels) sur l'action pour le climat et le NDC-STP, les communications nationales à la Convention-cadre des Nations Unies sur les changements climatiques, les inventaires de GES et les rapports biennaux de mise à jour</a:t>
            </a:r>
            <a:r>
              <a:rPr lang="fr-FR" sz="2400" dirty="0">
                <a:solidFill>
                  <a:srgbClr val="000000"/>
                </a:solidFill>
                <a:latin typeface="Roboto"/>
              </a:rPr>
              <a:t>. </a:t>
            </a:r>
            <a:endParaRPr lang="fr-FR" sz="2400" dirty="0" smtClean="0">
              <a:solidFill>
                <a:srgbClr val="000000"/>
              </a:solidFill>
              <a:latin typeface="Roboto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rgbClr val="000000"/>
                </a:solidFill>
                <a:latin typeface="Roboto"/>
              </a:rPr>
              <a:t>L'évaluation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de la mise en œuvre du </a:t>
            </a:r>
            <a:r>
              <a:rPr lang="fr-FR" sz="2000" dirty="0" smtClean="0">
                <a:solidFill>
                  <a:srgbClr val="000000"/>
                </a:solidFill>
                <a:latin typeface="Roboto"/>
              </a:rPr>
              <a:t>CND-STP </a:t>
            </a:r>
            <a:r>
              <a:rPr lang="fr-FR" sz="2000" dirty="0">
                <a:solidFill>
                  <a:srgbClr val="000000"/>
                </a:solidFill>
                <a:latin typeface="Roboto"/>
              </a:rPr>
              <a:t>porte, entre autres, sur l'amélioration de la redevabilité dans l'utilisation des ressources et la génération de connaissances dans le domaine climatique pour la prise de décision</a:t>
            </a:r>
            <a:r>
              <a:rPr lang="fr-FR" dirty="0">
                <a:solidFill>
                  <a:srgbClr val="000000"/>
                </a:solidFill>
                <a:latin typeface="Roboto"/>
              </a:rPr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1259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FIN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r>
              <a:rPr lang="pt-PT" sz="3600" dirty="0" smtClean="0"/>
              <a:t>MERCI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1161776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d5ca57e-aeff-4ea7-957c-ee39e8386d27">
      <Terms xmlns="http://schemas.microsoft.com/office/infopath/2007/PartnerControls"/>
    </lcf76f155ced4ddcb4097134ff3c332f>
    <TaxCatchAll xmlns="9d5e6f84-5843-49cc-89a8-d7ee1a915182" xsi:nil="true"/>
  </documentManagement>
</p:properties>
</file>

<file path=customXml/itemProps1.xml><?xml version="1.0" encoding="utf-8"?>
<ds:datastoreItem xmlns:ds="http://schemas.openxmlformats.org/officeDocument/2006/customXml" ds:itemID="{F0CACA3F-281D-4EA6-B607-8F73F9EEC187}"/>
</file>

<file path=customXml/itemProps2.xml><?xml version="1.0" encoding="utf-8"?>
<ds:datastoreItem xmlns:ds="http://schemas.openxmlformats.org/officeDocument/2006/customXml" ds:itemID="{EEF88AC4-FA26-4F31-91FE-8E8DB3148325}"/>
</file>

<file path=customXml/itemProps3.xml><?xml version="1.0" encoding="utf-8"?>
<ds:datastoreItem xmlns:ds="http://schemas.openxmlformats.org/officeDocument/2006/customXml" ds:itemID="{BD75E1AF-6791-4DFB-BC2A-289BDD139AC3}"/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301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Wingdings</vt:lpstr>
      <vt:lpstr>Tema do Office</vt:lpstr>
      <vt:lpstr>Comment passer d'une évaluation climatique à une évaluation climatique durable</vt:lpstr>
      <vt:lpstr>Planification</vt:lpstr>
      <vt:lpstr>LA MISE EN OEUVRE</vt:lpstr>
      <vt:lpstr>Coordination</vt:lpstr>
      <vt:lpstr>CONTRÔLE ET ÉVALUATION</vt:lpstr>
      <vt:lpstr>FIN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passar de uma avaliação climática para avaliação climática sustentável</dc:title>
  <dc:creator>HAM_MINIPC</dc:creator>
  <cp:lastModifiedBy>HAM_MINIPC</cp:lastModifiedBy>
  <cp:revision>23</cp:revision>
  <dcterms:created xsi:type="dcterms:W3CDTF">2022-10-17T09:08:25Z</dcterms:created>
  <dcterms:modified xsi:type="dcterms:W3CDTF">2022-10-18T16:22:31Z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</Properties>
</file>