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75" r:id="rId5"/>
    <p:sldId id="257" r:id="rId6"/>
    <p:sldId id="276" r:id="rId7"/>
    <p:sldId id="277" r:id="rId8"/>
    <p:sldId id="278" r:id="rId9"/>
    <p:sldId id="279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93"/>
    <a:srgbClr val="005493"/>
    <a:srgbClr val="FF40FF"/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2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Jones" userId="ea2eea63-19d0-4ab2-bfbc-149783ab7850" providerId="ADAL" clId="{F8115287-C4E2-44E6-ACE8-0D4657701D1D}"/>
    <pc:docChg chg="custSel modSld sldOrd">
      <pc:chgData name="Richard Jones" userId="ea2eea63-19d0-4ab2-bfbc-149783ab7850" providerId="ADAL" clId="{F8115287-C4E2-44E6-ACE8-0D4657701D1D}" dt="2022-10-03T20:36:10.894" v="5" actId="478"/>
      <pc:docMkLst>
        <pc:docMk/>
      </pc:docMkLst>
      <pc:sldChg chg="delSp mod">
        <pc:chgData name="Richard Jones" userId="ea2eea63-19d0-4ab2-bfbc-149783ab7850" providerId="ADAL" clId="{F8115287-C4E2-44E6-ACE8-0D4657701D1D}" dt="2022-10-03T20:36:02.712" v="1" actId="478"/>
        <pc:sldMkLst>
          <pc:docMk/>
          <pc:sldMk cId="1809412073" sldId="265"/>
        </pc:sldMkLst>
        <pc:picChg chg="del">
          <ac:chgData name="Richard Jones" userId="ea2eea63-19d0-4ab2-bfbc-149783ab7850" providerId="ADAL" clId="{F8115287-C4E2-44E6-ACE8-0D4657701D1D}" dt="2022-10-03T20:36:00.985" v="0" actId="478"/>
          <ac:picMkLst>
            <pc:docMk/>
            <pc:sldMk cId="1809412073" sldId="265"/>
            <ac:picMk id="6" creationId="{77256255-5E13-B44A-8FBE-B574F4BB3147}"/>
          </ac:picMkLst>
        </pc:picChg>
        <pc:picChg chg="del">
          <ac:chgData name="Richard Jones" userId="ea2eea63-19d0-4ab2-bfbc-149783ab7850" providerId="ADAL" clId="{F8115287-C4E2-44E6-ACE8-0D4657701D1D}" dt="2022-10-03T20:36:02.712" v="1" actId="478"/>
          <ac:picMkLst>
            <pc:docMk/>
            <pc:sldMk cId="1809412073" sldId="265"/>
            <ac:picMk id="9" creationId="{4FBE63E7-2707-3A4F-9CC3-5C1EE106C3B4}"/>
          </ac:picMkLst>
        </pc:picChg>
      </pc:sldChg>
      <pc:sldChg chg="delSp mod">
        <pc:chgData name="Richard Jones" userId="ea2eea63-19d0-4ab2-bfbc-149783ab7850" providerId="ADAL" clId="{F8115287-C4E2-44E6-ACE8-0D4657701D1D}" dt="2022-10-03T20:36:10.894" v="5" actId="478"/>
        <pc:sldMkLst>
          <pc:docMk/>
          <pc:sldMk cId="2739660737" sldId="268"/>
        </pc:sldMkLst>
        <pc:picChg chg="del">
          <ac:chgData name="Richard Jones" userId="ea2eea63-19d0-4ab2-bfbc-149783ab7850" providerId="ADAL" clId="{F8115287-C4E2-44E6-ACE8-0D4657701D1D}" dt="2022-10-03T20:36:09.674" v="4" actId="478"/>
          <ac:picMkLst>
            <pc:docMk/>
            <pc:sldMk cId="2739660737" sldId="268"/>
            <ac:picMk id="6" creationId="{77256255-5E13-B44A-8FBE-B574F4BB3147}"/>
          </ac:picMkLst>
        </pc:picChg>
        <pc:picChg chg="del">
          <ac:chgData name="Richard Jones" userId="ea2eea63-19d0-4ab2-bfbc-149783ab7850" providerId="ADAL" clId="{F8115287-C4E2-44E6-ACE8-0D4657701D1D}" dt="2022-10-03T20:36:10.894" v="5" actId="478"/>
          <ac:picMkLst>
            <pc:docMk/>
            <pc:sldMk cId="2739660737" sldId="268"/>
            <ac:picMk id="9" creationId="{4FBE63E7-2707-3A4F-9CC3-5C1EE106C3B4}"/>
          </ac:picMkLst>
        </pc:picChg>
      </pc:sldChg>
      <pc:sldChg chg="ord">
        <pc:chgData name="Richard Jones" userId="ea2eea63-19d0-4ab2-bfbc-149783ab7850" providerId="ADAL" clId="{F8115287-C4E2-44E6-ACE8-0D4657701D1D}" dt="2022-10-03T20:36:07.672" v="3"/>
        <pc:sldMkLst>
          <pc:docMk/>
          <pc:sldMk cId="1907699771" sldId="273"/>
        </pc:sldMkLst>
      </pc:sldChg>
    </pc:docChg>
  </pc:docChgLst>
  <pc:docChgLst>
    <pc:chgData name="Nthanda Manduwi" userId="68292817-a987-48e8-863a-61937d542322" providerId="ADAL" clId="{9B2C9EE1-9E8F-40CE-A357-75E6DEE076BF}"/>
    <pc:docChg chg="undo custSel modSld">
      <pc:chgData name="Nthanda Manduwi" userId="68292817-a987-48e8-863a-61937d542322" providerId="ADAL" clId="{9B2C9EE1-9E8F-40CE-A357-75E6DEE076BF}" dt="2022-09-26T19:12:31.990" v="1" actId="21"/>
      <pc:docMkLst>
        <pc:docMk/>
      </pc:docMkLst>
      <pc:sldChg chg="addSp delSp mod">
        <pc:chgData name="Nthanda Manduwi" userId="68292817-a987-48e8-863a-61937d542322" providerId="ADAL" clId="{9B2C9EE1-9E8F-40CE-A357-75E6DEE076BF}" dt="2022-09-26T19:12:31.990" v="1" actId="21"/>
        <pc:sldMkLst>
          <pc:docMk/>
          <pc:sldMk cId="3232802368" sldId="261"/>
        </pc:sldMkLst>
        <pc:spChg chg="add del">
          <ac:chgData name="Nthanda Manduwi" userId="68292817-a987-48e8-863a-61937d542322" providerId="ADAL" clId="{9B2C9EE1-9E8F-40CE-A357-75E6DEE076BF}" dt="2022-09-26T19:12:31.990" v="1" actId="21"/>
          <ac:spMkLst>
            <pc:docMk/>
            <pc:sldMk cId="3232802368" sldId="261"/>
            <ac:spMk id="2" creationId="{DB469F69-C310-C949-852E-BFC47B959B32}"/>
          </ac:spMkLst>
        </pc:spChg>
        <pc:spChg chg="add del">
          <ac:chgData name="Nthanda Manduwi" userId="68292817-a987-48e8-863a-61937d542322" providerId="ADAL" clId="{9B2C9EE1-9E8F-40CE-A357-75E6DEE076BF}" dt="2022-09-26T19:12:31.990" v="1" actId="21"/>
          <ac:spMkLst>
            <pc:docMk/>
            <pc:sldMk cId="3232802368" sldId="261"/>
            <ac:spMk id="8" creationId="{6E4115FA-30E0-F54C-A058-5A9C700380BB}"/>
          </ac:spMkLst>
        </pc:spChg>
        <pc:picChg chg="add del">
          <ac:chgData name="Nthanda Manduwi" userId="68292817-a987-48e8-863a-61937d542322" providerId="ADAL" clId="{9B2C9EE1-9E8F-40CE-A357-75E6DEE076BF}" dt="2022-09-26T19:12:31.990" v="1" actId="21"/>
          <ac:picMkLst>
            <pc:docMk/>
            <pc:sldMk cId="3232802368" sldId="261"/>
            <ac:picMk id="6" creationId="{78B46E94-3437-8C4E-B621-B61FF4A5738F}"/>
          </ac:picMkLst>
        </pc:picChg>
        <pc:picChg chg="add del">
          <ac:chgData name="Nthanda Manduwi" userId="68292817-a987-48e8-863a-61937d542322" providerId="ADAL" clId="{9B2C9EE1-9E8F-40CE-A357-75E6DEE076BF}" dt="2022-09-26T19:12:31.990" v="1" actId="21"/>
          <ac:picMkLst>
            <pc:docMk/>
            <pc:sldMk cId="3232802368" sldId="261"/>
            <ac:picMk id="7" creationId="{910D71B8-5A42-B746-8508-8A7077FB96E3}"/>
          </ac:picMkLst>
        </pc:picChg>
      </pc:sldChg>
    </pc:docChg>
  </pc:docChgLst>
  <pc:docChgLst>
    <pc:chgData name="Nthanda Manduwi" userId="68292817-a987-48e8-863a-61937d542322" providerId="ADAL" clId="{9D6722C2-5826-4095-A4A8-527D7740D342}"/>
    <pc:docChg chg="undo custSel modSld modMainMaster">
      <pc:chgData name="Nthanda Manduwi" userId="68292817-a987-48e8-863a-61937d542322" providerId="ADAL" clId="{9D6722C2-5826-4095-A4A8-527D7740D342}" dt="2022-09-08T15:58:17.987" v="173" actId="478"/>
      <pc:docMkLst>
        <pc:docMk/>
      </pc:docMkLst>
      <pc:sldChg chg="delSp modSp mod">
        <pc:chgData name="Nthanda Manduwi" userId="68292817-a987-48e8-863a-61937d542322" providerId="ADAL" clId="{9D6722C2-5826-4095-A4A8-527D7740D342}" dt="2022-09-08T15:57:23.521" v="171" actId="478"/>
        <pc:sldMkLst>
          <pc:docMk/>
          <pc:sldMk cId="246386496" sldId="257"/>
        </pc:sldMkLst>
        <pc:spChg chg="mod">
          <ac:chgData name="Nthanda Manduwi" userId="68292817-a987-48e8-863a-61937d542322" providerId="ADAL" clId="{9D6722C2-5826-4095-A4A8-527D7740D342}" dt="2022-09-07T07:09:09.717" v="140" actId="207"/>
          <ac:spMkLst>
            <pc:docMk/>
            <pc:sldMk cId="246386496" sldId="257"/>
            <ac:spMk id="5" creationId="{0E1860AA-24CC-5740-B772-E6463C8EBBCB}"/>
          </ac:spMkLst>
        </pc:spChg>
        <pc:picChg chg="del">
          <ac:chgData name="Nthanda Manduwi" userId="68292817-a987-48e8-863a-61937d542322" providerId="ADAL" clId="{9D6722C2-5826-4095-A4A8-527D7740D342}" dt="2022-09-08T15:57:23.521" v="171" actId="478"/>
          <ac:picMkLst>
            <pc:docMk/>
            <pc:sldMk cId="246386496" sldId="257"/>
            <ac:picMk id="4" creationId="{95BE71B8-B72B-DE43-B0A8-88DAB91BF5B2}"/>
          </ac:picMkLst>
        </pc:picChg>
      </pc:sldChg>
      <pc:sldChg chg="modSp mod">
        <pc:chgData name="Nthanda Manduwi" userId="68292817-a987-48e8-863a-61937d542322" providerId="ADAL" clId="{9D6722C2-5826-4095-A4A8-527D7740D342}" dt="2022-09-07T07:08:49.430" v="137" actId="207"/>
        <pc:sldMkLst>
          <pc:docMk/>
          <pc:sldMk cId="1809412073" sldId="265"/>
        </pc:sldMkLst>
        <pc:spChg chg="mod">
          <ac:chgData name="Nthanda Manduwi" userId="68292817-a987-48e8-863a-61937d542322" providerId="ADAL" clId="{9D6722C2-5826-4095-A4A8-527D7740D342}" dt="2022-09-07T07:08:49.430" v="137" actId="207"/>
          <ac:spMkLst>
            <pc:docMk/>
            <pc:sldMk cId="1809412073" sldId="265"/>
            <ac:spMk id="5" creationId="{0E1860AA-24CC-5740-B772-E6463C8EBBCB}"/>
          </ac:spMkLst>
        </pc:spChg>
      </pc:sldChg>
      <pc:sldChg chg="modSp mod">
        <pc:chgData name="Nthanda Manduwi" userId="68292817-a987-48e8-863a-61937d542322" providerId="ADAL" clId="{9D6722C2-5826-4095-A4A8-527D7740D342}" dt="2022-09-07T07:09:14.204" v="141" actId="207"/>
        <pc:sldMkLst>
          <pc:docMk/>
          <pc:sldMk cId="2739660737" sldId="268"/>
        </pc:sldMkLst>
        <pc:spChg chg="mod">
          <ac:chgData name="Nthanda Manduwi" userId="68292817-a987-48e8-863a-61937d542322" providerId="ADAL" clId="{9D6722C2-5826-4095-A4A8-527D7740D342}" dt="2022-09-07T07:09:14.204" v="141" actId="207"/>
          <ac:spMkLst>
            <pc:docMk/>
            <pc:sldMk cId="2739660737" sldId="268"/>
            <ac:spMk id="5" creationId="{0E1860AA-24CC-5740-B772-E6463C8EBBCB}"/>
          </ac:spMkLst>
        </pc:spChg>
      </pc:sldChg>
      <pc:sldChg chg="modSp mod">
        <pc:chgData name="Nthanda Manduwi" userId="68292817-a987-48e8-863a-61937d542322" providerId="ADAL" clId="{9D6722C2-5826-4095-A4A8-527D7740D342}" dt="2022-09-07T07:20:47.721" v="162" actId="207"/>
        <pc:sldMkLst>
          <pc:docMk/>
          <pc:sldMk cId="1445906211" sldId="269"/>
        </pc:sldMkLst>
        <pc:spChg chg="mod">
          <ac:chgData name="Nthanda Manduwi" userId="68292817-a987-48e8-863a-61937d542322" providerId="ADAL" clId="{9D6722C2-5826-4095-A4A8-527D7740D342}" dt="2022-09-07T07:20:39.092" v="160" actId="207"/>
          <ac:spMkLst>
            <pc:docMk/>
            <pc:sldMk cId="1445906211" sldId="269"/>
            <ac:spMk id="2" creationId="{8D316F04-B8A5-9F74-A6AA-2132F7FC7B71}"/>
          </ac:spMkLst>
        </pc:spChg>
        <pc:spChg chg="mod">
          <ac:chgData name="Nthanda Manduwi" userId="68292817-a987-48e8-863a-61937d542322" providerId="ADAL" clId="{9D6722C2-5826-4095-A4A8-527D7740D342}" dt="2022-09-07T07:20:42.629" v="161" actId="207"/>
          <ac:spMkLst>
            <pc:docMk/>
            <pc:sldMk cId="1445906211" sldId="269"/>
            <ac:spMk id="3" creationId="{06CCF7B4-9781-87D2-A69B-65A3D5B4EFB8}"/>
          </ac:spMkLst>
        </pc:spChg>
        <pc:spChg chg="mod">
          <ac:chgData name="Nthanda Manduwi" userId="68292817-a987-48e8-863a-61937d542322" providerId="ADAL" clId="{9D6722C2-5826-4095-A4A8-527D7740D342}" dt="2022-09-07T07:20:47.721" v="162" actId="207"/>
          <ac:spMkLst>
            <pc:docMk/>
            <pc:sldMk cId="1445906211" sldId="269"/>
            <ac:spMk id="4" creationId="{319021E5-1E78-F8CA-4E32-7A5C0F7962A6}"/>
          </ac:spMkLst>
        </pc:spChg>
        <pc:spChg chg="mod">
          <ac:chgData name="Nthanda Manduwi" userId="68292817-a987-48e8-863a-61937d542322" providerId="ADAL" clId="{9D6722C2-5826-4095-A4A8-527D7740D342}" dt="2022-09-07T07:20:29.839" v="159" actId="207"/>
          <ac:spMkLst>
            <pc:docMk/>
            <pc:sldMk cId="1445906211" sldId="269"/>
            <ac:spMk id="7" creationId="{C9CF3DE0-99AB-B65A-FCE9-B7B5A5CE26E2}"/>
          </ac:spMkLst>
        </pc:spChg>
        <pc:cxnChg chg="mod">
          <ac:chgData name="Nthanda Manduwi" userId="68292817-a987-48e8-863a-61937d542322" providerId="ADAL" clId="{9D6722C2-5826-4095-A4A8-527D7740D342}" dt="2022-09-07T07:13:12.694" v="144" actId="208"/>
          <ac:cxnSpMkLst>
            <pc:docMk/>
            <pc:sldMk cId="1445906211" sldId="269"/>
            <ac:cxnSpMk id="6" creationId="{1D599BF0-FEC0-5158-8D50-F5AE9714BC45}"/>
          </ac:cxnSpMkLst>
        </pc:cxnChg>
      </pc:sldChg>
      <pc:sldChg chg="delSp modSp mod">
        <pc:chgData name="Nthanda Manduwi" userId="68292817-a987-48e8-863a-61937d542322" providerId="ADAL" clId="{9D6722C2-5826-4095-A4A8-527D7740D342}" dt="2022-09-08T15:57:09.583" v="169" actId="478"/>
        <pc:sldMkLst>
          <pc:docMk/>
          <pc:sldMk cId="619667067" sldId="270"/>
        </pc:sldMkLst>
        <pc:spChg chg="mod">
          <ac:chgData name="Nthanda Manduwi" userId="68292817-a987-48e8-863a-61937d542322" providerId="ADAL" clId="{9D6722C2-5826-4095-A4A8-527D7740D342}" dt="2022-09-07T07:14:04.161" v="153" actId="207"/>
          <ac:spMkLst>
            <pc:docMk/>
            <pc:sldMk cId="619667067" sldId="270"/>
            <ac:spMk id="2" creationId="{DA17C1FF-3F76-033D-52EF-C2048D631EB2}"/>
          </ac:spMkLst>
        </pc:spChg>
        <pc:spChg chg="mod">
          <ac:chgData name="Nthanda Manduwi" userId="68292817-a987-48e8-863a-61937d542322" providerId="ADAL" clId="{9D6722C2-5826-4095-A4A8-527D7740D342}" dt="2022-09-07T07:14:07.357" v="154" actId="207"/>
          <ac:spMkLst>
            <pc:docMk/>
            <pc:sldMk cId="619667067" sldId="270"/>
            <ac:spMk id="3" creationId="{69623BFE-7C66-55FB-E71A-F050A594D44E}"/>
          </ac:spMkLst>
        </pc:spChg>
        <pc:spChg chg="mod">
          <ac:chgData name="Nthanda Manduwi" userId="68292817-a987-48e8-863a-61937d542322" providerId="ADAL" clId="{9D6722C2-5826-4095-A4A8-527D7740D342}" dt="2022-09-07T07:14:13.045" v="155" actId="207"/>
          <ac:spMkLst>
            <pc:docMk/>
            <pc:sldMk cId="619667067" sldId="270"/>
            <ac:spMk id="4" creationId="{2EB64B82-E6DA-ACEA-6549-FF0E295C6D75}"/>
          </ac:spMkLst>
        </pc:spChg>
        <pc:spChg chg="mod">
          <ac:chgData name="Nthanda Manduwi" userId="68292817-a987-48e8-863a-61937d542322" providerId="ADAL" clId="{9D6722C2-5826-4095-A4A8-527D7740D342}" dt="2022-09-07T07:13:55.849" v="152" actId="207"/>
          <ac:spMkLst>
            <pc:docMk/>
            <pc:sldMk cId="619667067" sldId="270"/>
            <ac:spMk id="7" creationId="{69C78A19-69F6-C547-665A-4851F0380990}"/>
          </ac:spMkLst>
        </pc:spChg>
        <pc:cxnChg chg="del mod">
          <ac:chgData name="Nthanda Manduwi" userId="68292817-a987-48e8-863a-61937d542322" providerId="ADAL" clId="{9D6722C2-5826-4095-A4A8-527D7740D342}" dt="2022-09-08T15:57:09.583" v="169" actId="478"/>
          <ac:cxnSpMkLst>
            <pc:docMk/>
            <pc:sldMk cId="619667067" sldId="270"/>
            <ac:cxnSpMk id="6" creationId="{69E61AF3-2716-6BA3-4D20-12E2ED8D83E4}"/>
          </ac:cxnSpMkLst>
        </pc:cxnChg>
      </pc:sldChg>
      <pc:sldChg chg="delSp modSp mod">
        <pc:chgData name="Nthanda Manduwi" userId="68292817-a987-48e8-863a-61937d542322" providerId="ADAL" clId="{9D6722C2-5826-4095-A4A8-527D7740D342}" dt="2022-09-08T15:57:13.318" v="170" actId="478"/>
        <pc:sldMkLst>
          <pc:docMk/>
          <pc:sldMk cId="449668093" sldId="275"/>
        </pc:sldMkLst>
        <pc:spChg chg="mod">
          <ac:chgData name="Nthanda Manduwi" userId="68292817-a987-48e8-863a-61937d542322" providerId="ADAL" clId="{9D6722C2-5826-4095-A4A8-527D7740D342}" dt="2022-09-07T07:21:07.066" v="164" actId="207"/>
          <ac:spMkLst>
            <pc:docMk/>
            <pc:sldMk cId="449668093" sldId="275"/>
            <ac:spMk id="2" creationId="{455315E0-B91F-FD8B-543D-6F49DC068D3C}"/>
          </ac:spMkLst>
        </pc:spChg>
        <pc:spChg chg="mod">
          <ac:chgData name="Nthanda Manduwi" userId="68292817-a987-48e8-863a-61937d542322" providerId="ADAL" clId="{9D6722C2-5826-4095-A4A8-527D7740D342}" dt="2022-09-07T07:21:21.254" v="168" actId="207"/>
          <ac:spMkLst>
            <pc:docMk/>
            <pc:sldMk cId="449668093" sldId="275"/>
            <ac:spMk id="4" creationId="{0BFA17BD-D373-1133-2080-434696C9E252}"/>
          </ac:spMkLst>
        </pc:spChg>
        <pc:picChg chg="del mod">
          <ac:chgData name="Nthanda Manduwi" userId="68292817-a987-48e8-863a-61937d542322" providerId="ADAL" clId="{9D6722C2-5826-4095-A4A8-527D7740D342}" dt="2022-09-07T07:21:13.604" v="167" actId="21"/>
          <ac:picMkLst>
            <pc:docMk/>
            <pc:sldMk cId="449668093" sldId="275"/>
            <ac:picMk id="8" creationId="{00B8F3F5-FD94-3B38-E213-6725C2BE09A0}"/>
          </ac:picMkLst>
        </pc:picChg>
        <pc:cxnChg chg="del mod">
          <ac:chgData name="Nthanda Manduwi" userId="68292817-a987-48e8-863a-61937d542322" providerId="ADAL" clId="{9D6722C2-5826-4095-A4A8-527D7740D342}" dt="2022-09-08T15:57:13.318" v="170" actId="478"/>
          <ac:cxnSpMkLst>
            <pc:docMk/>
            <pc:sldMk cId="449668093" sldId="275"/>
            <ac:cxnSpMk id="6" creationId="{CF85EECA-8D44-2DC7-BB35-F61ACB25DDD2}"/>
          </ac:cxnSpMkLst>
        </pc:cxnChg>
      </pc:sldChg>
      <pc:sldMasterChg chg="addSp modSp mod modSldLayout">
        <pc:chgData name="Nthanda Manduwi" userId="68292817-a987-48e8-863a-61937d542322" providerId="ADAL" clId="{9D6722C2-5826-4095-A4A8-527D7740D342}" dt="2022-09-08T15:58:17.987" v="173" actId="478"/>
        <pc:sldMasterMkLst>
          <pc:docMk/>
          <pc:sldMasterMk cId="4154724525" sldId="2147483648"/>
        </pc:sldMasterMkLst>
        <pc:picChg chg="add mod">
          <ac:chgData name="Nthanda Manduwi" userId="68292817-a987-48e8-863a-61937d542322" providerId="ADAL" clId="{9D6722C2-5826-4095-A4A8-527D7740D342}" dt="2022-09-07T07:12:43.990" v="143" actId="27614"/>
          <ac:picMkLst>
            <pc:docMk/>
            <pc:sldMasterMk cId="4154724525" sldId="2147483648"/>
            <ac:picMk id="9" creationId="{363C5E02-7812-9674-F1E0-C97A931171EA}"/>
          </ac:picMkLst>
        </pc:picChg>
        <pc:sldLayoutChg chg="addSp delSp modSp mod">
          <pc:chgData name="Nthanda Manduwi" userId="68292817-a987-48e8-863a-61937d542322" providerId="ADAL" clId="{9D6722C2-5826-4095-A4A8-527D7740D342}" dt="2022-09-07T07:02:47.082" v="54" actId="208"/>
          <pc:sldLayoutMkLst>
            <pc:docMk/>
            <pc:sldMasterMk cId="4154724525" sldId="2147483648"/>
            <pc:sldLayoutMk cId="3828844167" sldId="2147483649"/>
          </pc:sldLayoutMkLst>
          <pc:spChg chg="add mod">
            <ac:chgData name="Nthanda Manduwi" userId="68292817-a987-48e8-863a-61937d542322" providerId="ADAL" clId="{9D6722C2-5826-4095-A4A8-527D7740D342}" dt="2022-09-07T06:57:53.613" v="14" actId="962"/>
            <ac:spMkLst>
              <pc:docMk/>
              <pc:sldMasterMk cId="4154724525" sldId="2147483648"/>
              <pc:sldLayoutMk cId="3828844167" sldId="2147483649"/>
              <ac:spMk id="6" creationId="{90AD6507-1AEC-0337-4E3D-A1C09698D3F8}"/>
            </ac:spMkLst>
          </pc:spChg>
          <pc:spChg chg="add mod">
            <ac:chgData name="Nthanda Manduwi" userId="68292817-a987-48e8-863a-61937d542322" providerId="ADAL" clId="{9D6722C2-5826-4095-A4A8-527D7740D342}" dt="2022-09-07T06:57:53.613" v="14" actId="962"/>
            <ac:spMkLst>
              <pc:docMk/>
              <pc:sldMasterMk cId="4154724525" sldId="2147483648"/>
              <pc:sldLayoutMk cId="3828844167" sldId="2147483649"/>
              <ac:spMk id="7" creationId="{AE5F4D83-1D4B-5A72-F08B-C83A4D9F3EF7}"/>
            </ac:spMkLst>
          </pc:spChg>
          <pc:spChg chg="add mod">
            <ac:chgData name="Nthanda Manduwi" userId="68292817-a987-48e8-863a-61937d542322" providerId="ADAL" clId="{9D6722C2-5826-4095-A4A8-527D7740D342}" dt="2022-09-07T06:57:53.613" v="14" actId="962"/>
            <ac:spMkLst>
              <pc:docMk/>
              <pc:sldMasterMk cId="4154724525" sldId="2147483648"/>
              <pc:sldLayoutMk cId="3828844167" sldId="2147483649"/>
              <ac:spMk id="8" creationId="{5B62311C-13E9-1C2D-5430-1924841248F6}"/>
            </ac:spMkLst>
          </pc:spChg>
          <pc:spChg chg="add del">
            <ac:chgData name="Nthanda Manduwi" userId="68292817-a987-48e8-863a-61937d542322" providerId="ADAL" clId="{9D6722C2-5826-4095-A4A8-527D7740D342}" dt="2022-09-07T06:57:38.343" v="8" actId="21"/>
            <ac:spMkLst>
              <pc:docMk/>
              <pc:sldMasterMk cId="4154724525" sldId="2147483648"/>
              <pc:sldLayoutMk cId="3828844167" sldId="2147483649"/>
              <ac:spMk id="19" creationId="{E3C314FA-EE57-6CD9-9738-A18584841AF2}"/>
            </ac:spMkLst>
          </pc:spChg>
          <pc:spChg chg="add del">
            <ac:chgData name="Nthanda Manduwi" userId="68292817-a987-48e8-863a-61937d542322" providerId="ADAL" clId="{9D6722C2-5826-4095-A4A8-527D7740D342}" dt="2022-09-07T06:57:38.343" v="8" actId="21"/>
            <ac:spMkLst>
              <pc:docMk/>
              <pc:sldMasterMk cId="4154724525" sldId="2147483648"/>
              <pc:sldLayoutMk cId="3828844167" sldId="2147483649"/>
              <ac:spMk id="20" creationId="{C912447D-C764-BBC1-6537-153B24A4707F}"/>
            </ac:spMkLst>
          </pc:spChg>
          <pc:spChg chg="add del">
            <ac:chgData name="Nthanda Manduwi" userId="68292817-a987-48e8-863a-61937d542322" providerId="ADAL" clId="{9D6722C2-5826-4095-A4A8-527D7740D342}" dt="2022-09-07T06:57:38.343" v="8" actId="21"/>
            <ac:spMkLst>
              <pc:docMk/>
              <pc:sldMasterMk cId="4154724525" sldId="2147483648"/>
              <pc:sldLayoutMk cId="3828844167" sldId="2147483649"/>
              <ac:spMk id="21" creationId="{5CCAB875-D3E7-0E02-8A84-9C93DA572EF1}"/>
            </ac:spMkLst>
          </pc:spChg>
          <pc:picChg chg="add del mod">
            <ac:chgData name="Nthanda Manduwi" userId="68292817-a987-48e8-863a-61937d542322" providerId="ADAL" clId="{9D6722C2-5826-4095-A4A8-527D7740D342}" dt="2022-09-07T06:57:12.317" v="5"/>
            <ac:picMkLst>
              <pc:docMk/>
              <pc:sldMasterMk cId="4154724525" sldId="2147483648"/>
              <pc:sldLayoutMk cId="3828844167" sldId="2147483649"/>
              <ac:picMk id="3" creationId="{124DB0F7-BD03-16D4-2C35-186026557087}"/>
            </ac:picMkLst>
          </pc:picChg>
          <pc:picChg chg="add mod">
            <ac:chgData name="Nthanda Manduwi" userId="68292817-a987-48e8-863a-61937d542322" providerId="ADAL" clId="{9D6722C2-5826-4095-A4A8-527D7740D342}" dt="2022-09-07T06:57:53.613" v="13" actId="27614"/>
            <ac:picMkLst>
              <pc:docMk/>
              <pc:sldMasterMk cId="4154724525" sldId="2147483648"/>
              <pc:sldLayoutMk cId="3828844167" sldId="2147483649"/>
              <ac:picMk id="5" creationId="{6F4FD22D-266C-6920-E2EF-2FE704A9717E}"/>
            </ac:picMkLst>
          </pc:picChg>
          <pc:picChg chg="add mod">
            <ac:chgData name="Nthanda Manduwi" userId="68292817-a987-48e8-863a-61937d542322" providerId="ADAL" clId="{9D6722C2-5826-4095-A4A8-527D7740D342}" dt="2022-09-07T06:57:53.613" v="14" actId="962"/>
            <ac:picMkLst>
              <pc:docMk/>
              <pc:sldMasterMk cId="4154724525" sldId="2147483648"/>
              <pc:sldLayoutMk cId="3828844167" sldId="2147483649"/>
              <ac:picMk id="10" creationId="{32047E35-78DD-80E6-674C-16A82839F8BC}"/>
            </ac:picMkLst>
          </pc:picChg>
          <pc:picChg chg="add mod">
            <ac:chgData name="Nthanda Manduwi" userId="68292817-a987-48e8-863a-61937d542322" providerId="ADAL" clId="{9D6722C2-5826-4095-A4A8-527D7740D342}" dt="2022-09-07T06:57:53.613" v="14" actId="962"/>
            <ac:picMkLst>
              <pc:docMk/>
              <pc:sldMasterMk cId="4154724525" sldId="2147483648"/>
              <pc:sldLayoutMk cId="3828844167" sldId="2147483649"/>
              <ac:picMk id="11" creationId="{DE8732F7-31C9-B71A-207D-00D92CF3F7AD}"/>
            </ac:picMkLst>
          </pc:picChg>
          <pc:picChg chg="add mod">
            <ac:chgData name="Nthanda Manduwi" userId="68292817-a987-48e8-863a-61937d542322" providerId="ADAL" clId="{9D6722C2-5826-4095-A4A8-527D7740D342}" dt="2022-09-07T06:57:53.613" v="14" actId="962"/>
            <ac:picMkLst>
              <pc:docMk/>
              <pc:sldMasterMk cId="4154724525" sldId="2147483648"/>
              <pc:sldLayoutMk cId="3828844167" sldId="2147483649"/>
              <ac:picMk id="12" creationId="{DE941E4E-CA5F-1F82-EBE5-AA0864407E3D}"/>
            </ac:picMkLst>
          </pc:picChg>
          <pc:picChg chg="add del mod">
            <ac:chgData name="Nthanda Manduwi" userId="68292817-a987-48e8-863a-61937d542322" providerId="ADAL" clId="{9D6722C2-5826-4095-A4A8-527D7740D342}" dt="2022-09-07T06:57:44.497" v="10" actId="1076"/>
            <ac:picMkLst>
              <pc:docMk/>
              <pc:sldMasterMk cId="4154724525" sldId="2147483648"/>
              <pc:sldLayoutMk cId="3828844167" sldId="2147483649"/>
              <ac:picMk id="16" creationId="{EDC681CC-EB36-7506-5B70-412A1199A075}"/>
            </ac:picMkLst>
          </pc:picChg>
          <pc:picChg chg="add del">
            <ac:chgData name="Nthanda Manduwi" userId="68292817-a987-48e8-863a-61937d542322" providerId="ADAL" clId="{9D6722C2-5826-4095-A4A8-527D7740D342}" dt="2022-09-07T06:57:38.343" v="8" actId="21"/>
            <ac:picMkLst>
              <pc:docMk/>
              <pc:sldMasterMk cId="4154724525" sldId="2147483648"/>
              <pc:sldLayoutMk cId="3828844167" sldId="2147483649"/>
              <ac:picMk id="24" creationId="{EF250FCB-2F13-D971-DCC0-6C2E779F2508}"/>
            </ac:picMkLst>
          </pc:picChg>
          <pc:picChg chg="add del">
            <ac:chgData name="Nthanda Manduwi" userId="68292817-a987-48e8-863a-61937d542322" providerId="ADAL" clId="{9D6722C2-5826-4095-A4A8-527D7740D342}" dt="2022-09-07T06:57:38.343" v="8" actId="21"/>
            <ac:picMkLst>
              <pc:docMk/>
              <pc:sldMasterMk cId="4154724525" sldId="2147483648"/>
              <pc:sldLayoutMk cId="3828844167" sldId="2147483649"/>
              <ac:picMk id="26" creationId="{7C141033-2E7C-6D7E-4A11-00DC9E97BDAC}"/>
            </ac:picMkLst>
          </pc:picChg>
          <pc:picChg chg="add del">
            <ac:chgData name="Nthanda Manduwi" userId="68292817-a987-48e8-863a-61937d542322" providerId="ADAL" clId="{9D6722C2-5826-4095-A4A8-527D7740D342}" dt="2022-09-07T06:57:38.343" v="8" actId="21"/>
            <ac:picMkLst>
              <pc:docMk/>
              <pc:sldMasterMk cId="4154724525" sldId="2147483648"/>
              <pc:sldLayoutMk cId="3828844167" sldId="2147483649"/>
              <ac:picMk id="27" creationId="{DBC87122-DBB3-DF8A-8F77-04757603F77A}"/>
            </ac:picMkLst>
          </pc:picChg>
          <pc:cxnChg chg="add mod">
            <ac:chgData name="Nthanda Manduwi" userId="68292817-a987-48e8-863a-61937d542322" providerId="ADAL" clId="{9D6722C2-5826-4095-A4A8-527D7740D342}" dt="2022-09-07T07:02:47.082" v="54" actId="208"/>
            <ac:cxnSpMkLst>
              <pc:docMk/>
              <pc:sldMasterMk cId="4154724525" sldId="2147483648"/>
              <pc:sldLayoutMk cId="3828844167" sldId="2147483649"/>
              <ac:cxnSpMk id="9" creationId="{15ACBDFC-8078-76C7-5035-B133A9F26B8C}"/>
            </ac:cxnSpMkLst>
          </pc:cxnChg>
          <pc:cxnChg chg="add del">
            <ac:chgData name="Nthanda Manduwi" userId="68292817-a987-48e8-863a-61937d542322" providerId="ADAL" clId="{9D6722C2-5826-4095-A4A8-527D7740D342}" dt="2022-09-07T06:57:38.343" v="8" actId="21"/>
            <ac:cxnSpMkLst>
              <pc:docMk/>
              <pc:sldMasterMk cId="4154724525" sldId="2147483648"/>
              <pc:sldLayoutMk cId="3828844167" sldId="2147483649"/>
              <ac:cxnSpMk id="23" creationId="{08C12748-6D43-107A-AFC5-86ABB08791C7}"/>
            </ac:cxnSpMkLst>
          </pc:cxnChg>
        </pc:sldLayoutChg>
        <pc:sldLayoutChg chg="addSp delSp modSp mod">
          <pc:chgData name="Nthanda Manduwi" userId="68292817-a987-48e8-863a-61937d542322" providerId="ADAL" clId="{9D6722C2-5826-4095-A4A8-527D7740D342}" dt="2022-09-07T07:03:38.877" v="70"/>
          <pc:sldLayoutMkLst>
            <pc:docMk/>
            <pc:sldMasterMk cId="4154724525" sldId="2147483648"/>
            <pc:sldLayoutMk cId="2943033837" sldId="2147483650"/>
          </pc:sldLayoutMkLst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4" creationId="{D4ADC6A7-5413-41D4-1870-B3CCFAC1B846}"/>
            </ac:spMkLst>
          </pc:spChg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5" creationId="{360883C1-6F5D-CF2D-B9C6-54DCC541A9F0}"/>
            </ac:spMkLst>
          </pc:spChg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6" creationId="{610BFCD2-F8EA-EF92-6057-EDB6A0AF50DC}"/>
            </ac:spMkLst>
          </pc:spChg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7" creationId="{3CEE65CE-EBF1-5E8A-D21E-6D4273B717F3}"/>
            </ac:spMkLst>
          </pc:spChg>
          <pc:spChg chg="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9" creationId="{3E891626-B5B4-2C88-AE25-F2123CE54788}"/>
            </ac:spMkLst>
          </pc:spChg>
          <pc:spChg chg="add 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10" creationId="{551C6435-F65D-F48F-F83E-714453ACC7EB}"/>
            </ac:spMkLst>
          </pc:spChg>
          <pc:spChg chg="add mod">
            <ac:chgData name="Nthanda Manduwi" userId="68292817-a987-48e8-863a-61937d542322" providerId="ADAL" clId="{9D6722C2-5826-4095-A4A8-527D7740D342}" dt="2022-09-07T07:03:38.877" v="70"/>
            <ac:spMkLst>
              <pc:docMk/>
              <pc:sldMasterMk cId="4154724525" sldId="2147483648"/>
              <pc:sldLayoutMk cId="2943033837" sldId="2147483650"/>
              <ac:spMk id="11" creationId="{D8C6EF7F-EAE4-7D20-D0D7-FB53507D18C2}"/>
            </ac:spMkLst>
          </pc:spChg>
          <pc:spChg chg="add 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14" creationId="{1AF1ED15-D78C-3100-631E-237B97DCE921}"/>
            </ac:spMkLst>
          </pc:spChg>
          <pc:spChg chg="add 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15" creationId="{6E4EBCE2-FFCB-5B64-00EE-C0513FEAF425}"/>
            </ac:spMkLst>
          </pc:spChg>
          <pc:spChg chg="add del">
            <ac:chgData name="Nthanda Manduwi" userId="68292817-a987-48e8-863a-61937d542322" providerId="ADAL" clId="{9D6722C2-5826-4095-A4A8-527D7740D342}" dt="2022-09-07T07:03:11.126" v="59" actId="21"/>
            <ac:spMkLst>
              <pc:docMk/>
              <pc:sldMasterMk cId="4154724525" sldId="2147483648"/>
              <pc:sldLayoutMk cId="2943033837" sldId="2147483650"/>
              <ac:spMk id="16" creationId="{964DEF3E-9B1C-1E86-408F-8BC5DBD40E08}"/>
            </ac:spMkLst>
          </pc:spChg>
          <pc:picChg chg="add mod">
            <ac:chgData name="Nthanda Manduwi" userId="68292817-a987-48e8-863a-61937d542322" providerId="ADAL" clId="{9D6722C2-5826-4095-A4A8-527D7740D342}" dt="2022-09-07T07:03:38.221" v="69" actId="962"/>
            <ac:picMkLst>
              <pc:docMk/>
              <pc:sldMasterMk cId="4154724525" sldId="2147483648"/>
              <pc:sldLayoutMk cId="2943033837" sldId="2147483650"/>
              <ac:picMk id="3" creationId="{0AA9534C-8B93-8455-E0A8-B6D972A2FCB4}"/>
            </ac:picMkLst>
          </pc:picChg>
          <pc:picChg chg="del mod">
            <ac:chgData name="Nthanda Manduwi" userId="68292817-a987-48e8-863a-61937d542322" providerId="ADAL" clId="{9D6722C2-5826-4095-A4A8-527D7740D342}" dt="2022-09-07T07:03:28.278" v="62" actId="478"/>
            <ac:picMkLst>
              <pc:docMk/>
              <pc:sldMasterMk cId="4154724525" sldId="2147483648"/>
              <pc:sldLayoutMk cId="2943033837" sldId="2147483650"/>
              <ac:picMk id="8" creationId="{2876B928-E2F6-86E2-0665-7FD5E31EDF01}"/>
            </ac:picMkLst>
          </pc:picChg>
          <pc:picChg chg="del mod">
            <ac:chgData name="Nthanda Manduwi" userId="68292817-a987-48e8-863a-61937d542322" providerId="ADAL" clId="{9D6722C2-5826-4095-A4A8-527D7740D342}" dt="2022-09-07T07:03:33.027" v="66" actId="478"/>
            <ac:picMkLst>
              <pc:docMk/>
              <pc:sldMasterMk cId="4154724525" sldId="2147483648"/>
              <pc:sldLayoutMk cId="2943033837" sldId="2147483650"/>
              <ac:picMk id="12" creationId="{792E5C71-3B66-E24E-9046-DD3BBDFB4373}"/>
            </ac:picMkLst>
          </pc:picChg>
          <pc:picChg chg="del mod">
            <ac:chgData name="Nthanda Manduwi" userId="68292817-a987-48e8-863a-61937d542322" providerId="ADAL" clId="{9D6722C2-5826-4095-A4A8-527D7740D342}" dt="2022-09-07T07:03:29.566" v="64" actId="478"/>
            <ac:picMkLst>
              <pc:docMk/>
              <pc:sldMasterMk cId="4154724525" sldId="2147483648"/>
              <pc:sldLayoutMk cId="2943033837" sldId="2147483650"/>
              <ac:picMk id="13" creationId="{16C338A6-2A83-4143-BC90-BD4D43B26964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2:24.741" v="52" actId="207"/>
          <pc:sldLayoutMkLst>
            <pc:docMk/>
            <pc:sldMasterMk cId="4154724525" sldId="2147483648"/>
            <pc:sldLayoutMk cId="1861615390" sldId="2147483651"/>
          </pc:sldLayoutMkLst>
          <pc:spChg chg="add mod">
            <ac:chgData name="Nthanda Manduwi" userId="68292817-a987-48e8-863a-61937d542322" providerId="ADAL" clId="{9D6722C2-5826-4095-A4A8-527D7740D342}" dt="2022-09-07T07:01:48.348" v="30" actId="962"/>
            <ac:spMkLst>
              <pc:docMk/>
              <pc:sldMasterMk cId="4154724525" sldId="2147483648"/>
              <pc:sldLayoutMk cId="1861615390" sldId="2147483651"/>
              <ac:spMk id="4" creationId="{BF6DEB8E-DF6D-AB42-29EA-FACABA050216}"/>
            </ac:spMkLst>
          </pc:spChg>
          <pc:spChg chg="add mod">
            <ac:chgData name="Nthanda Manduwi" userId="68292817-a987-48e8-863a-61937d542322" providerId="ADAL" clId="{9D6722C2-5826-4095-A4A8-527D7740D342}" dt="2022-09-07T07:02:13.416" v="49" actId="207"/>
            <ac:spMkLst>
              <pc:docMk/>
              <pc:sldMasterMk cId="4154724525" sldId="2147483648"/>
              <pc:sldLayoutMk cId="1861615390" sldId="2147483651"/>
              <ac:spMk id="5" creationId="{14635D07-84F7-846C-104E-D605DC54D7C6}"/>
            </ac:spMkLst>
          </pc:spChg>
          <pc:spChg chg="add mod">
            <ac:chgData name="Nthanda Manduwi" userId="68292817-a987-48e8-863a-61937d542322" providerId="ADAL" clId="{9D6722C2-5826-4095-A4A8-527D7740D342}" dt="2022-09-07T07:02:17.074" v="50" actId="207"/>
            <ac:spMkLst>
              <pc:docMk/>
              <pc:sldMasterMk cId="4154724525" sldId="2147483648"/>
              <pc:sldLayoutMk cId="1861615390" sldId="2147483651"/>
              <ac:spMk id="6" creationId="{03889816-F6AB-B5AE-46A9-C591BB306CC1}"/>
            </ac:spMkLst>
          </pc:spChg>
          <pc:spChg chg="add mod">
            <ac:chgData name="Nthanda Manduwi" userId="68292817-a987-48e8-863a-61937d542322" providerId="ADAL" clId="{9D6722C2-5826-4095-A4A8-527D7740D342}" dt="2022-09-07T07:02:20.913" v="51" actId="207"/>
            <ac:spMkLst>
              <pc:docMk/>
              <pc:sldMasterMk cId="4154724525" sldId="2147483648"/>
              <pc:sldLayoutMk cId="1861615390" sldId="2147483651"/>
              <ac:spMk id="7" creationId="{48C354F4-6421-865D-1B75-9694C9344852}"/>
            </ac:spMkLst>
          </pc:spChg>
          <pc:spChg chg="add mod">
            <ac:chgData name="Nthanda Manduwi" userId="68292817-a987-48e8-863a-61937d542322" providerId="ADAL" clId="{9D6722C2-5826-4095-A4A8-527D7740D342}" dt="2022-09-07T07:02:24.741" v="52" actId="207"/>
            <ac:spMkLst>
              <pc:docMk/>
              <pc:sldMasterMk cId="4154724525" sldId="2147483648"/>
              <pc:sldLayoutMk cId="1861615390" sldId="2147483651"/>
              <ac:spMk id="8" creationId="{12103AEA-C836-BB70-65E4-9FD48868CB04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4" creationId="{10316039-AFCE-AE12-5C7B-BF0184C32B53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5" creationId="{C672484D-E54F-1BAF-6F63-A775D2B7347B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6" creationId="{090E72BA-6125-AEB5-09D6-5E4533D9CD84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7" creationId="{0AE9C239-4B0F-6DD8-74D8-DD6F4BE296AD}"/>
            </ac:spMkLst>
          </pc:spChg>
          <pc:spChg chg="del">
            <ac:chgData name="Nthanda Manduwi" userId="68292817-a987-48e8-863a-61937d542322" providerId="ADAL" clId="{9D6722C2-5826-4095-A4A8-527D7740D342}" dt="2022-09-07T07:01:43.429" v="26" actId="21"/>
            <ac:spMkLst>
              <pc:docMk/>
              <pc:sldMasterMk cId="4154724525" sldId="2147483648"/>
              <pc:sldLayoutMk cId="1861615390" sldId="2147483651"/>
              <ac:spMk id="18" creationId="{1869B1B7-2BD8-EA24-F136-30210BE7711E}"/>
            </ac:spMkLst>
          </pc:spChg>
          <pc:picChg chg="add mod">
            <ac:chgData name="Nthanda Manduwi" userId="68292817-a987-48e8-863a-61937d542322" providerId="ADAL" clId="{9D6722C2-5826-4095-A4A8-527D7740D342}" dt="2022-09-07T07:01:48.347" v="29" actId="27614"/>
            <ac:picMkLst>
              <pc:docMk/>
              <pc:sldMasterMk cId="4154724525" sldId="2147483648"/>
              <pc:sldLayoutMk cId="1861615390" sldId="2147483651"/>
              <ac:picMk id="3" creationId="{D592FA2C-C178-0440-6831-01958213A396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4:03.216" v="81"/>
          <pc:sldLayoutMkLst>
            <pc:docMk/>
            <pc:sldMasterMk cId="4154724525" sldId="2147483648"/>
            <pc:sldLayoutMk cId="2484179550" sldId="2147483652"/>
          </pc:sldLayoutMkLst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4" creationId="{6F096200-4DDB-1FC4-1DAD-5C296B26759F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5" creationId="{36358D52-2935-F906-0477-E0AB6EAEC4B6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6" creationId="{8096295F-7499-B244-6FBA-597921C8FABA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7" creationId="{7435A3CB-73E1-5C7D-F8AF-A96CE2CBDFCF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8" creationId="{B6F90FAF-A071-162C-3CE9-CE914A288024}"/>
            </ac:spMkLst>
          </pc:spChg>
          <pc:spChg chg="add mod">
            <ac:chgData name="Nthanda Manduwi" userId="68292817-a987-48e8-863a-61937d542322" providerId="ADAL" clId="{9D6722C2-5826-4095-A4A8-527D7740D342}" dt="2022-09-07T07:04:03.216" v="81"/>
            <ac:spMkLst>
              <pc:docMk/>
              <pc:sldMasterMk cId="4154724525" sldId="2147483648"/>
              <pc:sldLayoutMk cId="2484179550" sldId="2147483652"/>
              <ac:spMk id="9" creationId="{AA22DE04-B4E9-D76B-921A-23F52BC29284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3" creationId="{221D715C-A5D6-5C21-B12E-2C6608B4FDB2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4" creationId="{34DC6F00-79C6-99A3-A1E0-13A455DA0AEE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5" creationId="{8BE80C1B-EE67-3632-400A-40682B22BF18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6" creationId="{C806F448-B7D3-91B2-58C2-833C5844E075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7" creationId="{77DECD61-E670-3083-C870-D12E022EBFE8}"/>
            </ac:spMkLst>
          </pc:spChg>
          <pc:spChg chg="del">
            <ac:chgData name="Nthanda Manduwi" userId="68292817-a987-48e8-863a-61937d542322" providerId="ADAL" clId="{9D6722C2-5826-4095-A4A8-527D7740D342}" dt="2022-09-07T07:03:50.712" v="71" actId="21"/>
            <ac:spMkLst>
              <pc:docMk/>
              <pc:sldMasterMk cId="4154724525" sldId="2147483648"/>
              <pc:sldLayoutMk cId="2484179550" sldId="2147483652"/>
              <ac:spMk id="18" creationId="{DDD272D7-4497-2403-B0CF-E2580FF0D34F}"/>
            </ac:spMkLst>
          </pc:spChg>
          <pc:picChg chg="add mod">
            <ac:chgData name="Nthanda Manduwi" userId="68292817-a987-48e8-863a-61937d542322" providerId="ADAL" clId="{9D6722C2-5826-4095-A4A8-527D7740D342}" dt="2022-09-07T07:04:02.945" v="80" actId="962"/>
            <ac:picMkLst>
              <pc:docMk/>
              <pc:sldMasterMk cId="4154724525" sldId="2147483648"/>
              <pc:sldLayoutMk cId="2484179550" sldId="2147483652"/>
              <ac:picMk id="3" creationId="{7BB8C625-D69A-5E42-CFF0-7ED4D4BB0865}"/>
            </ac:picMkLst>
          </pc:picChg>
          <pc:picChg chg="del mod">
            <ac:chgData name="Nthanda Manduwi" userId="68292817-a987-48e8-863a-61937d542322" providerId="ADAL" clId="{9D6722C2-5826-4095-A4A8-527D7740D342}" dt="2022-09-07T07:03:57.300" v="77" actId="478"/>
            <ac:picMkLst>
              <pc:docMk/>
              <pc:sldMasterMk cId="4154724525" sldId="2147483648"/>
              <pc:sldLayoutMk cId="2484179550" sldId="2147483652"/>
              <ac:picMk id="10" creationId="{08A46273-E24F-EF4A-BE12-A0343F8ABC7A}"/>
            </ac:picMkLst>
          </pc:picChg>
          <pc:picChg chg="del mod">
            <ac:chgData name="Nthanda Manduwi" userId="68292817-a987-48e8-863a-61937d542322" providerId="ADAL" clId="{9D6722C2-5826-4095-A4A8-527D7740D342}" dt="2022-09-07T07:03:54.937" v="75" actId="478"/>
            <ac:picMkLst>
              <pc:docMk/>
              <pc:sldMasterMk cId="4154724525" sldId="2147483648"/>
              <pc:sldLayoutMk cId="2484179550" sldId="2147483652"/>
              <ac:picMk id="11" creationId="{3B0662A8-114F-4890-A4FE-E1774E52C9E9}"/>
            </ac:picMkLst>
          </pc:picChg>
          <pc:picChg chg="del mod">
            <ac:chgData name="Nthanda Manduwi" userId="68292817-a987-48e8-863a-61937d542322" providerId="ADAL" clId="{9D6722C2-5826-4095-A4A8-527D7740D342}" dt="2022-09-07T07:03:52.558" v="73" actId="478"/>
            <ac:picMkLst>
              <pc:docMk/>
              <pc:sldMasterMk cId="4154724525" sldId="2147483648"/>
              <pc:sldLayoutMk cId="2484179550" sldId="2147483652"/>
              <ac:picMk id="12" creationId="{CAA00E6D-FD37-AEB9-42F1-CD082DC7CACB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7:34.714" v="135"/>
          <pc:sldLayoutMkLst>
            <pc:docMk/>
            <pc:sldMasterMk cId="4154724525" sldId="2147483648"/>
            <pc:sldLayoutMk cId="1459292540" sldId="2147483656"/>
          </pc:sldLayoutMkLst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4" creationId="{96A97C60-B2CC-F6A2-3941-822A8058C6B3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5" creationId="{AC3FC954-370F-309A-8769-779BA1481A81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6" creationId="{0DB995C2-CD62-B439-C602-100E03ADD441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7" creationId="{AB17688C-5EA5-57BF-624D-F1623615051A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8" creationId="{E7B6F288-414E-8F29-CE18-6DB2DF244AAA}"/>
            </ac:spMkLst>
          </pc:spChg>
          <pc:spChg chg="add mod">
            <ac:chgData name="Nthanda Manduwi" userId="68292817-a987-48e8-863a-61937d542322" providerId="ADAL" clId="{9D6722C2-5826-4095-A4A8-527D7740D342}" dt="2022-09-07T07:07:34.714" v="135"/>
            <ac:spMkLst>
              <pc:docMk/>
              <pc:sldMasterMk cId="4154724525" sldId="2147483648"/>
              <pc:sldLayoutMk cId="1459292540" sldId="2147483656"/>
              <ac:spMk id="9" creationId="{FDF2FCD8-F6EF-304C-932A-9890B1E8ABE5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16" creationId="{D6E347CB-45EA-991C-0C6F-75ED64F59113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17" creationId="{F4F1435A-C26E-E8A8-747F-0501EDA7371C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18" creationId="{22BDB707-D3DD-AD78-6EE4-BACA52354402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19" creationId="{F332A2D7-C02F-7A05-2A48-8DEA836892BA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20" creationId="{6B17A243-C111-F330-0AE3-8D65F517AB79}"/>
            </ac:spMkLst>
          </pc:spChg>
          <pc:spChg chg="del">
            <ac:chgData name="Nthanda Manduwi" userId="68292817-a987-48e8-863a-61937d542322" providerId="ADAL" clId="{9D6722C2-5826-4095-A4A8-527D7740D342}" dt="2022-09-07T07:07:27.359" v="129" actId="21"/>
            <ac:spMkLst>
              <pc:docMk/>
              <pc:sldMasterMk cId="4154724525" sldId="2147483648"/>
              <pc:sldLayoutMk cId="1459292540" sldId="2147483656"/>
              <ac:spMk id="21" creationId="{C4E65D24-7F65-1C54-C133-71AFE8864FBD}"/>
            </ac:spMkLst>
          </pc:spChg>
          <pc:picChg chg="add mod">
            <ac:chgData name="Nthanda Manduwi" userId="68292817-a987-48e8-863a-61937d542322" providerId="ADAL" clId="{9D6722C2-5826-4095-A4A8-527D7740D342}" dt="2022-09-07T07:07:32.586" v="134" actId="962"/>
            <ac:picMkLst>
              <pc:docMk/>
              <pc:sldMasterMk cId="4154724525" sldId="2147483648"/>
              <pc:sldLayoutMk cId="1459292540" sldId="2147483656"/>
              <ac:picMk id="3" creationId="{864A6B29-3D6A-29C8-6F05-1E93D49C5BA2}"/>
            </ac:picMkLst>
          </pc:picChg>
          <pc:picChg chg="del mod">
            <ac:chgData name="Nthanda Manduwi" userId="68292817-a987-48e8-863a-61937d542322" providerId="ADAL" clId="{9D6722C2-5826-4095-A4A8-527D7740D342}" dt="2022-09-07T07:07:28.851" v="131" actId="478"/>
            <ac:picMkLst>
              <pc:docMk/>
              <pc:sldMasterMk cId="4154724525" sldId="2147483648"/>
              <pc:sldLayoutMk cId="1459292540" sldId="2147483656"/>
              <ac:picMk id="15" creationId="{C09BAC72-5D98-EC6B-911B-8DB1CE06DD2D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8T15:58:14.793" v="172" actId="478"/>
          <pc:sldLayoutMkLst>
            <pc:docMk/>
            <pc:sldMasterMk cId="4154724525" sldId="2147483648"/>
            <pc:sldLayoutMk cId="906983530" sldId="2147483662"/>
          </pc:sldLayoutMkLst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4" creationId="{A8535FB2-38C9-E8C6-316B-B20F69C6BC3C}"/>
            </ac:spMkLst>
          </pc:spChg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5" creationId="{0A3A6AA9-B5A4-B82B-EFA2-31E6BC83857F}"/>
            </ac:spMkLst>
          </pc:spChg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6" creationId="{BBDB7ACB-68CC-D160-6A90-04B142608284}"/>
            </ac:spMkLst>
          </pc:spChg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7" creationId="{1B87CB8A-E735-06A3-F80E-A7FC63CEDE90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9" creationId="{3E891626-B5B4-2C88-AE25-F2123CE54788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10" creationId="{551C6435-F65D-F48F-F83E-714453ACC7EB}"/>
            </ac:spMkLst>
          </pc:spChg>
          <pc:spChg chg="add del mod">
            <ac:chgData name="Nthanda Manduwi" userId="68292817-a987-48e8-863a-61937d542322" providerId="ADAL" clId="{9D6722C2-5826-4095-A4A8-527D7740D342}" dt="2022-09-07T07:07:16.616" v="127" actId="21"/>
            <ac:spMkLst>
              <pc:docMk/>
              <pc:sldMasterMk cId="4154724525" sldId="2147483648"/>
              <pc:sldLayoutMk cId="906983530" sldId="2147483662"/>
              <ac:spMk id="11" creationId="{5F845A8D-0441-CDE1-1EEB-6A379D9240D0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14" creationId="{1AF1ED15-D78C-3100-631E-237B97DCE921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15" creationId="{6E4EBCE2-FFCB-5B64-00EE-C0513FEAF425}"/>
            </ac:spMkLst>
          </pc:spChg>
          <pc:spChg chg="del">
            <ac:chgData name="Nthanda Manduwi" userId="68292817-a987-48e8-863a-61937d542322" providerId="ADAL" clId="{9D6722C2-5826-4095-A4A8-527D7740D342}" dt="2022-09-07T07:04:18.943" v="82" actId="21"/>
            <ac:spMkLst>
              <pc:docMk/>
              <pc:sldMasterMk cId="4154724525" sldId="2147483648"/>
              <pc:sldLayoutMk cId="906983530" sldId="2147483662"/>
              <ac:spMk id="16" creationId="{964DEF3E-9B1C-1E86-408F-8BC5DBD40E08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19" creationId="{8A2090A4-04C3-0A21-81FB-858C3CB9183B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20" creationId="{F4047561-8914-8C95-3371-FF408A7AF910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21" creationId="{38146653-6691-D093-1770-092058AE2664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22" creationId="{8BDE315B-9E75-4C43-2BB0-4E5E20C3621B}"/>
            </ac:spMkLst>
          </pc:spChg>
          <pc:spChg chg="add mod">
            <ac:chgData name="Nthanda Manduwi" userId="68292817-a987-48e8-863a-61937d542322" providerId="ADAL" clId="{9D6722C2-5826-4095-A4A8-527D7740D342}" dt="2022-09-07T07:07:17.007" v="128"/>
            <ac:spMkLst>
              <pc:docMk/>
              <pc:sldMasterMk cId="4154724525" sldId="2147483648"/>
              <pc:sldLayoutMk cId="906983530" sldId="2147483662"/>
              <ac:spMk id="23" creationId="{E298F9EB-5120-AE27-DB64-EF955C047CD0}"/>
            </ac:spMkLst>
          </pc:spChg>
          <pc:picChg chg="add mod">
            <ac:chgData name="Nthanda Manduwi" userId="68292817-a987-48e8-863a-61937d542322" providerId="ADAL" clId="{9D6722C2-5826-4095-A4A8-527D7740D342}" dt="2022-09-07T07:05:08.393" v="95" actId="1076"/>
            <ac:picMkLst>
              <pc:docMk/>
              <pc:sldMasterMk cId="4154724525" sldId="2147483648"/>
              <pc:sldLayoutMk cId="906983530" sldId="2147483662"/>
              <ac:picMk id="3" creationId="{1C4621CC-6DAE-C063-3E48-5BBAD34BAC2C}"/>
            </ac:picMkLst>
          </pc:picChg>
          <pc:picChg chg="del mod">
            <ac:chgData name="Nthanda Manduwi" userId="68292817-a987-48e8-863a-61937d542322" providerId="ADAL" clId="{9D6722C2-5826-4095-A4A8-527D7740D342}" dt="2022-09-07T07:04:23.013" v="84" actId="478"/>
            <ac:picMkLst>
              <pc:docMk/>
              <pc:sldMasterMk cId="4154724525" sldId="2147483648"/>
              <pc:sldLayoutMk cId="906983530" sldId="2147483662"/>
              <ac:picMk id="8" creationId="{2876B928-E2F6-86E2-0665-7FD5E31EDF01}"/>
            </ac:picMkLst>
          </pc:picChg>
          <pc:picChg chg="del mod">
            <ac:chgData name="Nthanda Manduwi" userId="68292817-a987-48e8-863a-61937d542322" providerId="ADAL" clId="{9D6722C2-5826-4095-A4A8-527D7740D342}" dt="2022-09-07T07:04:24.630" v="86" actId="478"/>
            <ac:picMkLst>
              <pc:docMk/>
              <pc:sldMasterMk cId="4154724525" sldId="2147483648"/>
              <pc:sldLayoutMk cId="906983530" sldId="2147483662"/>
              <ac:picMk id="13" creationId="{16C338A6-2A83-4143-BC90-BD4D43B26964}"/>
            </ac:picMkLst>
          </pc:picChg>
          <pc:picChg chg="del">
            <ac:chgData name="Nthanda Manduwi" userId="68292817-a987-48e8-863a-61937d542322" providerId="ADAL" clId="{9D6722C2-5826-4095-A4A8-527D7740D342}" dt="2022-09-07T07:05:03.077" v="94" actId="21"/>
            <ac:picMkLst>
              <pc:docMk/>
              <pc:sldMasterMk cId="4154724525" sldId="2147483648"/>
              <pc:sldLayoutMk cId="906983530" sldId="2147483662"/>
              <ac:picMk id="17" creationId="{F81C71E2-11FC-4C20-940C-DA779DE2FE7E}"/>
            </ac:picMkLst>
          </pc:picChg>
          <pc:picChg chg="add del mod">
            <ac:chgData name="Nthanda Manduwi" userId="68292817-a987-48e8-863a-61937d542322" providerId="ADAL" clId="{9D6722C2-5826-4095-A4A8-527D7740D342}" dt="2022-09-08T15:58:14.793" v="172" actId="478"/>
            <ac:picMkLst>
              <pc:docMk/>
              <pc:sldMasterMk cId="4154724525" sldId="2147483648"/>
              <pc:sldLayoutMk cId="906983530" sldId="2147483662"/>
              <ac:picMk id="18" creationId="{5B4409EE-85BE-92EE-8FAA-004C429C7227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6:16.345" v="107" actId="962"/>
          <pc:sldLayoutMkLst>
            <pc:docMk/>
            <pc:sldMasterMk cId="4154724525" sldId="2147483648"/>
            <pc:sldLayoutMk cId="3029201279" sldId="2147483663"/>
          </pc:sldLayoutMkLst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4" creationId="{943B1077-04BD-30EE-6ACA-9FE22E92FECB}"/>
            </ac:spMkLst>
          </pc:spChg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5" creationId="{9C284A11-5CCA-B3D7-7EE0-3ACBCE769CF7}"/>
            </ac:spMkLst>
          </pc:spChg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6" creationId="{6244682A-A09B-EC75-3C1E-6E604D526315}"/>
            </ac:spMkLst>
          </pc:spChg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7" creationId="{54D860CB-D8DC-DBBA-C692-CA468DA3DCA4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9" creationId="{3E891626-B5B4-2C88-AE25-F2123CE54788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10" creationId="{551C6435-F65D-F48F-F83E-714453ACC7EB}"/>
            </ac:spMkLst>
          </pc:spChg>
          <pc:spChg chg="add mod">
            <ac:chgData name="Nthanda Manduwi" userId="68292817-a987-48e8-863a-61937d542322" providerId="ADAL" clId="{9D6722C2-5826-4095-A4A8-527D7740D342}" dt="2022-09-07T07:06:16.345" v="107" actId="962"/>
            <ac:spMkLst>
              <pc:docMk/>
              <pc:sldMasterMk cId="4154724525" sldId="2147483648"/>
              <pc:sldLayoutMk cId="3029201279" sldId="2147483663"/>
              <ac:spMk id="11" creationId="{705BB8F6-F53C-8AB9-6FA0-186A6477D7C9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14" creationId="{1AF1ED15-D78C-3100-631E-237B97DCE921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15" creationId="{6E4EBCE2-FFCB-5B64-00EE-C0513FEAF425}"/>
            </ac:spMkLst>
          </pc:spChg>
          <pc:spChg chg="del">
            <ac:chgData name="Nthanda Manduwi" userId="68292817-a987-48e8-863a-61937d542322" providerId="ADAL" clId="{9D6722C2-5826-4095-A4A8-527D7740D342}" dt="2022-09-07T07:06:06.878" v="97" actId="21"/>
            <ac:spMkLst>
              <pc:docMk/>
              <pc:sldMasterMk cId="4154724525" sldId="2147483648"/>
              <pc:sldLayoutMk cId="3029201279" sldId="2147483663"/>
              <ac:spMk id="16" creationId="{964DEF3E-9B1C-1E86-408F-8BC5DBD40E08}"/>
            </ac:spMkLst>
          </pc:spChg>
          <pc:picChg chg="add mod">
            <ac:chgData name="Nthanda Manduwi" userId="68292817-a987-48e8-863a-61937d542322" providerId="ADAL" clId="{9D6722C2-5826-4095-A4A8-527D7740D342}" dt="2022-09-07T07:06:16.345" v="106" actId="27614"/>
            <ac:picMkLst>
              <pc:docMk/>
              <pc:sldMasterMk cId="4154724525" sldId="2147483648"/>
              <pc:sldLayoutMk cId="3029201279" sldId="2147483663"/>
              <ac:picMk id="3" creationId="{3824DD81-A424-4362-F926-3D117857BB48}"/>
            </ac:picMkLst>
          </pc:picChg>
          <pc:picChg chg="del mod">
            <ac:chgData name="Nthanda Manduwi" userId="68292817-a987-48e8-863a-61937d542322" providerId="ADAL" clId="{9D6722C2-5826-4095-A4A8-527D7740D342}" dt="2022-09-07T07:06:08.608" v="99" actId="478"/>
            <ac:picMkLst>
              <pc:docMk/>
              <pc:sldMasterMk cId="4154724525" sldId="2147483648"/>
              <pc:sldLayoutMk cId="3029201279" sldId="2147483663"/>
              <ac:picMk id="8" creationId="{2876B928-E2F6-86E2-0665-7FD5E31EDF01}"/>
            </ac:picMkLst>
          </pc:picChg>
          <pc:picChg chg="del mod">
            <ac:chgData name="Nthanda Manduwi" userId="68292817-a987-48e8-863a-61937d542322" providerId="ADAL" clId="{9D6722C2-5826-4095-A4A8-527D7740D342}" dt="2022-09-07T07:06:11.940" v="103" actId="478"/>
            <ac:picMkLst>
              <pc:docMk/>
              <pc:sldMasterMk cId="4154724525" sldId="2147483648"/>
              <pc:sldLayoutMk cId="3029201279" sldId="2147483663"/>
              <ac:picMk id="12" creationId="{792E5C71-3B66-E24E-9046-DD3BBDFB4373}"/>
            </ac:picMkLst>
          </pc:picChg>
          <pc:picChg chg="del mod">
            <ac:chgData name="Nthanda Manduwi" userId="68292817-a987-48e8-863a-61937d542322" providerId="ADAL" clId="{9D6722C2-5826-4095-A4A8-527D7740D342}" dt="2022-09-07T07:06:10.221" v="101" actId="478"/>
            <ac:picMkLst>
              <pc:docMk/>
              <pc:sldMasterMk cId="4154724525" sldId="2147483648"/>
              <pc:sldLayoutMk cId="3029201279" sldId="2147483663"/>
              <ac:picMk id="13" creationId="{16C338A6-2A83-4143-BC90-BD4D43B26964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8T15:58:17.987" v="173" actId="478"/>
          <pc:sldLayoutMkLst>
            <pc:docMk/>
            <pc:sldMasterMk cId="4154724525" sldId="2147483648"/>
            <pc:sldLayoutMk cId="66308183" sldId="2147483664"/>
          </pc:sldLayoutMkLst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4" creationId="{6F48F10B-2E51-D7F1-7DF7-19CC1418263B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5" creationId="{8A50C05D-D51C-8BFA-A397-7833A6175405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6" creationId="{B1F56501-5762-A838-F59F-2A78AB1DFC4D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7" creationId="{A12AB44E-50DE-4C9B-8990-A37BB45A2A2A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8" creationId="{C033661E-0D04-07EF-05EA-08C6EC337845}"/>
            </ac:spMkLst>
          </pc:spChg>
          <pc:spChg chg="add del mod">
            <ac:chgData name="Nthanda Manduwi" userId="68292817-a987-48e8-863a-61937d542322" providerId="ADAL" clId="{9D6722C2-5826-4095-A4A8-527D7740D342}" dt="2022-09-07T07:07:08.642" v="125" actId="21"/>
            <ac:spMkLst>
              <pc:docMk/>
              <pc:sldMasterMk cId="4154724525" sldId="2147483648"/>
              <pc:sldLayoutMk cId="66308183" sldId="2147483664"/>
              <ac:spMk id="9" creationId="{EE5A905D-A470-E5CE-CFAB-53CCDD9ED054}"/>
            </ac:spMkLst>
          </pc:spChg>
          <pc:spChg chg="add 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3" creationId="{221D715C-A5D6-5C21-B12E-2C6608B4FDB2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4" creationId="{34DC6F00-79C6-99A3-A1E0-13A455DA0AEE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5" creationId="{8BE80C1B-EE67-3632-400A-40682B22BF18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6" creationId="{C806F448-B7D3-91B2-58C2-833C5844E075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7" creationId="{77DECD61-E670-3083-C870-D12E022EBFE8}"/>
            </ac:spMkLst>
          </pc:spChg>
          <pc:spChg chg="del">
            <ac:chgData name="Nthanda Manduwi" userId="68292817-a987-48e8-863a-61937d542322" providerId="ADAL" clId="{9D6722C2-5826-4095-A4A8-527D7740D342}" dt="2022-09-07T07:06:29.560" v="110" actId="21"/>
            <ac:spMkLst>
              <pc:docMk/>
              <pc:sldMasterMk cId="4154724525" sldId="2147483648"/>
              <pc:sldLayoutMk cId="66308183" sldId="2147483664"/>
              <ac:spMk id="18" creationId="{DDD272D7-4497-2403-B0CF-E2580FF0D34F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1" creationId="{BCE71D66-2C0E-7BD6-D908-5972EDDDBDC7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2" creationId="{94792E9F-EE8C-36A7-9177-2DDE8951A370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3" creationId="{E8157C65-7688-88F5-5169-6AFADB056835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4" creationId="{05B5BFC6-9BAA-3BA3-14A9-ADEE8989CC2E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5" creationId="{A209831B-2070-163C-B0C5-B8F0C828893C}"/>
            </ac:spMkLst>
          </pc:spChg>
          <pc:spChg chg="add mod">
            <ac:chgData name="Nthanda Manduwi" userId="68292817-a987-48e8-863a-61937d542322" providerId="ADAL" clId="{9D6722C2-5826-4095-A4A8-527D7740D342}" dt="2022-09-07T07:07:09.108" v="126"/>
            <ac:spMkLst>
              <pc:docMk/>
              <pc:sldMasterMk cId="4154724525" sldId="2147483648"/>
              <pc:sldLayoutMk cId="66308183" sldId="2147483664"/>
              <ac:spMk id="26" creationId="{407F9EA1-6A24-FF5C-4BBA-9146376B93FE}"/>
            </ac:spMkLst>
          </pc:spChg>
          <pc:picChg chg="add mod">
            <ac:chgData name="Nthanda Manduwi" userId="68292817-a987-48e8-863a-61937d542322" providerId="ADAL" clId="{9D6722C2-5826-4095-A4A8-527D7740D342}" dt="2022-09-07T07:06:42.310" v="118" actId="962"/>
            <ac:picMkLst>
              <pc:docMk/>
              <pc:sldMasterMk cId="4154724525" sldId="2147483648"/>
              <pc:sldLayoutMk cId="66308183" sldId="2147483664"/>
              <ac:picMk id="3" creationId="{D14C1136-2082-9E1A-8076-7AF164D3992A}"/>
            </ac:picMkLst>
          </pc:picChg>
          <pc:picChg chg="del mod">
            <ac:chgData name="Nthanda Manduwi" userId="68292817-a987-48e8-863a-61937d542322" providerId="ADAL" clId="{9D6722C2-5826-4095-A4A8-527D7740D342}" dt="2022-09-07T07:06:35.966" v="114" actId="478"/>
            <ac:picMkLst>
              <pc:docMk/>
              <pc:sldMasterMk cId="4154724525" sldId="2147483648"/>
              <pc:sldLayoutMk cId="66308183" sldId="2147483664"/>
              <ac:picMk id="11" creationId="{3B0662A8-114F-4890-A4FE-E1774E52C9E9}"/>
            </ac:picMkLst>
          </pc:picChg>
          <pc:picChg chg="del mod">
            <ac:chgData name="Nthanda Manduwi" userId="68292817-a987-48e8-863a-61937d542322" providerId="ADAL" clId="{9D6722C2-5826-4095-A4A8-527D7740D342}" dt="2022-09-07T07:06:33.657" v="112" actId="478"/>
            <ac:picMkLst>
              <pc:docMk/>
              <pc:sldMasterMk cId="4154724525" sldId="2147483648"/>
              <pc:sldLayoutMk cId="66308183" sldId="2147483664"/>
              <ac:picMk id="12" creationId="{CAA00E6D-FD37-AEB9-42F1-CD082DC7CACB}"/>
            </ac:picMkLst>
          </pc:picChg>
          <pc:picChg chg="add del mod">
            <ac:chgData name="Nthanda Manduwi" userId="68292817-a987-48e8-863a-61937d542322" providerId="ADAL" clId="{9D6722C2-5826-4095-A4A8-527D7740D342}" dt="2022-09-08T15:58:17.987" v="173" actId="478"/>
            <ac:picMkLst>
              <pc:docMk/>
              <pc:sldMasterMk cId="4154724525" sldId="2147483648"/>
              <pc:sldLayoutMk cId="66308183" sldId="2147483664"/>
              <ac:picMk id="19" creationId="{92FB5AC7-BA8E-57EA-B34A-4F479E3EA2BB}"/>
            </ac:picMkLst>
          </pc:picChg>
          <pc:picChg chg="del mod">
            <ac:chgData name="Nthanda Manduwi" userId="68292817-a987-48e8-863a-61937d542322" providerId="ADAL" clId="{9D6722C2-5826-4095-A4A8-527D7740D342}" dt="2022-09-07T07:06:57.165" v="122" actId="21"/>
            <ac:picMkLst>
              <pc:docMk/>
              <pc:sldMasterMk cId="4154724525" sldId="2147483648"/>
              <pc:sldLayoutMk cId="66308183" sldId="2147483664"/>
              <ac:picMk id="20" creationId="{D26D4152-40E6-44E8-9BA4-19406D5E24B8}"/>
            </ac:picMkLst>
          </pc:picChg>
        </pc:sldLayoutChg>
        <pc:sldLayoutChg chg="addSp delSp modSp mod">
          <pc:chgData name="Nthanda Manduwi" userId="68292817-a987-48e8-863a-61937d542322" providerId="ADAL" clId="{9D6722C2-5826-4095-A4A8-527D7740D342}" dt="2022-09-07T07:02:37.111" v="53" actId="208"/>
          <pc:sldLayoutMkLst>
            <pc:docMk/>
            <pc:sldMasterMk cId="4154724525" sldId="2147483648"/>
            <pc:sldLayoutMk cId="3171379621" sldId="2147483665"/>
          </pc:sldLayoutMkLst>
          <pc:spChg chg="add mod">
            <ac:chgData name="Nthanda Manduwi" userId="68292817-a987-48e8-863a-61937d542322" providerId="ADAL" clId="{9D6722C2-5826-4095-A4A8-527D7740D342}" dt="2022-09-07T07:00:19.122" v="24" actId="962"/>
            <ac:spMkLst>
              <pc:docMk/>
              <pc:sldMasterMk cId="4154724525" sldId="2147483648"/>
              <pc:sldLayoutMk cId="3171379621" sldId="2147483665"/>
              <ac:spMk id="4" creationId="{26886B70-85B3-BCCF-EDFB-7ABF0FA5730B}"/>
            </ac:spMkLst>
          </pc:spChg>
          <pc:spChg chg="add mod">
            <ac:chgData name="Nthanda Manduwi" userId="68292817-a987-48e8-863a-61937d542322" providerId="ADAL" clId="{9D6722C2-5826-4095-A4A8-527D7740D342}" dt="2022-09-07T07:00:19.122" v="24" actId="962"/>
            <ac:spMkLst>
              <pc:docMk/>
              <pc:sldMasterMk cId="4154724525" sldId="2147483648"/>
              <pc:sldLayoutMk cId="3171379621" sldId="2147483665"/>
              <ac:spMk id="5" creationId="{A579BBBD-4F80-0BC8-5BC0-241E83BD0557}"/>
            </ac:spMkLst>
          </pc:spChg>
          <pc:spChg chg="add mod">
            <ac:chgData name="Nthanda Manduwi" userId="68292817-a987-48e8-863a-61937d542322" providerId="ADAL" clId="{9D6722C2-5826-4095-A4A8-527D7740D342}" dt="2022-09-07T07:00:19.122" v="24" actId="962"/>
            <ac:spMkLst>
              <pc:docMk/>
              <pc:sldMasterMk cId="4154724525" sldId="2147483648"/>
              <pc:sldLayoutMk cId="3171379621" sldId="2147483665"/>
              <ac:spMk id="6" creationId="{9BB8290C-5A8E-649A-D9CC-D95A83A82322}"/>
            </ac:spMkLst>
          </pc:spChg>
          <pc:spChg chg="add del">
            <ac:chgData name="Nthanda Manduwi" userId="68292817-a987-48e8-863a-61937d542322" providerId="ADAL" clId="{9D6722C2-5826-4095-A4A8-527D7740D342}" dt="2022-09-07T07:00:10.660" v="18" actId="21"/>
            <ac:spMkLst>
              <pc:docMk/>
              <pc:sldMasterMk cId="4154724525" sldId="2147483648"/>
              <pc:sldLayoutMk cId="3171379621" sldId="2147483665"/>
              <ac:spMk id="19" creationId="{E3C314FA-EE57-6CD9-9738-A18584841AF2}"/>
            </ac:spMkLst>
          </pc:spChg>
          <pc:spChg chg="add del">
            <ac:chgData name="Nthanda Manduwi" userId="68292817-a987-48e8-863a-61937d542322" providerId="ADAL" clId="{9D6722C2-5826-4095-A4A8-527D7740D342}" dt="2022-09-07T07:00:10.660" v="18" actId="21"/>
            <ac:spMkLst>
              <pc:docMk/>
              <pc:sldMasterMk cId="4154724525" sldId="2147483648"/>
              <pc:sldLayoutMk cId="3171379621" sldId="2147483665"/>
              <ac:spMk id="20" creationId="{C912447D-C764-BBC1-6537-153B24A4707F}"/>
            </ac:spMkLst>
          </pc:spChg>
          <pc:spChg chg="add del">
            <ac:chgData name="Nthanda Manduwi" userId="68292817-a987-48e8-863a-61937d542322" providerId="ADAL" clId="{9D6722C2-5826-4095-A4A8-527D7740D342}" dt="2022-09-07T07:00:10.660" v="18" actId="21"/>
            <ac:spMkLst>
              <pc:docMk/>
              <pc:sldMasterMk cId="4154724525" sldId="2147483648"/>
              <pc:sldLayoutMk cId="3171379621" sldId="2147483665"/>
              <ac:spMk id="21" creationId="{5CCAB875-D3E7-0E02-8A84-9C93DA572EF1}"/>
            </ac:spMkLst>
          </pc:spChg>
          <pc:picChg chg="add mod">
            <ac:chgData name="Nthanda Manduwi" userId="68292817-a987-48e8-863a-61937d542322" providerId="ADAL" clId="{9D6722C2-5826-4095-A4A8-527D7740D342}" dt="2022-09-07T07:00:19.122" v="23" actId="27614"/>
            <ac:picMkLst>
              <pc:docMk/>
              <pc:sldMasterMk cId="4154724525" sldId="2147483648"/>
              <pc:sldLayoutMk cId="3171379621" sldId="2147483665"/>
              <ac:picMk id="3" creationId="{5762901D-894F-2724-DFA9-55C9E9605E49}"/>
            </ac:picMkLst>
          </pc:picChg>
          <pc:picChg chg="add mod">
            <ac:chgData name="Nthanda Manduwi" userId="68292817-a987-48e8-863a-61937d542322" providerId="ADAL" clId="{9D6722C2-5826-4095-A4A8-527D7740D342}" dt="2022-09-07T07:00:19.122" v="24" actId="962"/>
            <ac:picMkLst>
              <pc:docMk/>
              <pc:sldMasterMk cId="4154724525" sldId="2147483648"/>
              <pc:sldLayoutMk cId="3171379621" sldId="2147483665"/>
              <ac:picMk id="8" creationId="{71729DED-3A58-D5C5-ED72-E91BB7F9B4E9}"/>
            </ac:picMkLst>
          </pc:picChg>
          <pc:picChg chg="mod">
            <ac:chgData name="Nthanda Manduwi" userId="68292817-a987-48e8-863a-61937d542322" providerId="ADAL" clId="{9D6722C2-5826-4095-A4A8-527D7740D342}" dt="2022-09-07T07:00:13.389" v="20" actId="1076"/>
            <ac:picMkLst>
              <pc:docMk/>
              <pc:sldMasterMk cId="4154724525" sldId="2147483648"/>
              <pc:sldLayoutMk cId="3171379621" sldId="2147483665"/>
              <ac:picMk id="16" creationId="{EDC681CC-EB36-7506-5B70-412A1199A075}"/>
            </ac:picMkLst>
          </pc:picChg>
          <pc:picChg chg="del">
            <ac:chgData name="Nthanda Manduwi" userId="68292817-a987-48e8-863a-61937d542322" providerId="ADAL" clId="{9D6722C2-5826-4095-A4A8-527D7740D342}" dt="2022-09-07T07:00:10.660" v="18" actId="21"/>
            <ac:picMkLst>
              <pc:docMk/>
              <pc:sldMasterMk cId="4154724525" sldId="2147483648"/>
              <pc:sldLayoutMk cId="3171379621" sldId="2147483665"/>
              <ac:picMk id="26" creationId="{7C141033-2E7C-6D7E-4A11-00DC9E97BDAC}"/>
            </ac:picMkLst>
          </pc:picChg>
          <pc:cxnChg chg="add mod">
            <ac:chgData name="Nthanda Manduwi" userId="68292817-a987-48e8-863a-61937d542322" providerId="ADAL" clId="{9D6722C2-5826-4095-A4A8-527D7740D342}" dt="2022-09-07T07:02:37.111" v="53" actId="208"/>
            <ac:cxnSpMkLst>
              <pc:docMk/>
              <pc:sldMasterMk cId="4154724525" sldId="2147483648"/>
              <pc:sldLayoutMk cId="3171379621" sldId="2147483665"/>
              <ac:cxnSpMk id="7" creationId="{6113497D-833E-080A-D74C-138B468F652A}"/>
            </ac:cxnSpMkLst>
          </pc:cxnChg>
          <pc:cxnChg chg="add del">
            <ac:chgData name="Nthanda Manduwi" userId="68292817-a987-48e8-863a-61937d542322" providerId="ADAL" clId="{9D6722C2-5826-4095-A4A8-527D7740D342}" dt="2022-09-07T07:00:10.660" v="18" actId="21"/>
            <ac:cxnSpMkLst>
              <pc:docMk/>
              <pc:sldMasterMk cId="4154724525" sldId="2147483648"/>
              <pc:sldLayoutMk cId="3171379621" sldId="2147483665"/>
              <ac:cxnSpMk id="23" creationId="{08C12748-6D43-107A-AFC5-86ABB08791C7}"/>
            </ac:cxnSpMkLst>
          </pc:cxn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01AA2-A43E-854C-944A-7F660BE93A70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C3332-DB63-2E49-95D0-46B9EBE40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1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085" t="57282" r="21689"/>
          <a:stretch/>
        </p:blipFill>
        <p:spPr>
          <a:xfrm>
            <a:off x="3503234" y="5563052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7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1C4621CC-6DAE-C063-3E48-5BBAD34BAC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8A2090A4-04C3-0A21-81FB-858C3CB918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6642371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4047561-8914-8C95-3371-FF408A7A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8146653-6691-D093-1770-092058AE26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8BDE315B-9E75-4C43-2BB0-4E5E20C36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E298F9EB-5120-AE27-DB64-EF955C04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8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3824DD81-A424-4362-F926-3D117857BB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43B1077-04BD-30EE-6ACA-9FE22E92FE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9184815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284A11-5CCA-B3D7-7EE0-3ACBCE769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244682A-A09B-EC75-3C1E-6E604D5263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4D860CB-D8DC-DBBA-C692-CA468DA3D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5BB8F6-F53C-8AB9-6FA0-186A6477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14C1136-2082-9E1A-8076-7AF164D399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BCE71D66-2C0E-7BD6-D908-5972EDDDBD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94792E9F-EE8C-36A7-9177-2DDE8951A37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E8157C65-7688-88F5-5169-6AFADB05683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05B5BFC6-9BAA-3BA3-14A9-ADEE8989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A209831B-2070-163C-B0C5-B8F0C828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6" name="Slide Number Placeholder 6">
            <a:extLst>
              <a:ext uri="{FF2B5EF4-FFF2-40B4-BE49-F238E27FC236}">
                <a16:creationId xmlns:a16="http://schemas.microsoft.com/office/drawing/2014/main" id="{407F9EA1-6A24-FF5C-4BBA-9146376B9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8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864A6B29-3D6A-29C8-6F05-1E93D49C5B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6A97C60-B2CC-F6A2-3941-822A8058C6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Tw Cen MT" panose="020B0602020104020603" pitchFamily="34" charset="0"/>
              </a:defRPr>
            </a:lvl1pPr>
          </a:lstStyle>
          <a:p>
            <a:r>
              <a:rPr lang="en-US"/>
              <a:t>Side-Title…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C3FC954-370F-309A-8769-779BA1481A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DB995C2-CD62-B439-C602-100E03AD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17688C-5EA5-57BF-624D-F1623615051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  <a:lvl2pPr marL="457200" indent="0">
              <a:buNone/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TITLE…</a:t>
            </a:r>
          </a:p>
          <a:p>
            <a:pPr lvl="1"/>
            <a:r>
              <a:rPr lang="en-US"/>
              <a:t>Subtitle…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7B6F288-414E-8F29-CE18-6DB2DF244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FDF2FCD8-F6EF-304C-932A-9890B1E8A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60E931-700B-FF46-A784-FC25B1FB94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DF9D9F-62D0-1540-91A1-CB0FB9895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1390B-9D34-DB42-8C06-9D9240A8DB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E1EB1-B389-CF49-82BA-8148988F1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EA5DC-644C-1A4C-A310-B9B2A917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F3BD3716-CC4A-B947-9F3F-BDCDB43114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84E8B003-2DBB-E042-99A2-E67BB546F4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927" y="-144870"/>
            <a:ext cx="3237397" cy="1718854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FD482D7-8B1F-EA43-A56F-14E20CB8220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2667" y="-8231"/>
            <a:ext cx="1313224" cy="12530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1FB20C3-78A0-CC4B-A12E-3588270253F5}"/>
              </a:ext>
            </a:extLst>
          </p:cNvPr>
          <p:cNvSpPr txBox="1">
            <a:spLocks/>
          </p:cNvSpPr>
          <p:nvPr userDrawn="1"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3392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6F4FD22D-266C-6920-E2EF-2FE704A971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0AD6507-1AEC-0337-4E3D-A1C09698D3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E5F4D83-1D4B-5A72-F08B-C83A4D9F3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B62311C-13E9-1C2D-5430-192484124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ACBDFC-8078-76C7-5035-B133A9F26B8C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32047E35-78DD-80E6-674C-16A82839F8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84129" y="-210215"/>
            <a:ext cx="3237397" cy="17188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E8732F7-31C9-B71A-207D-00D92CF3F7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7085" t="57282" r="21689"/>
          <a:stretch/>
        </p:blipFill>
        <p:spPr>
          <a:xfrm>
            <a:off x="3503234" y="5599791"/>
            <a:ext cx="5185531" cy="793298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DE941E4E-CA5F-1F82-EBE5-AA0864407E3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668000" y="-5354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4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FEB027A-B0FC-8535-7518-43C841A01172}"/>
              </a:ext>
            </a:extLst>
          </p:cNvPr>
          <p:cNvSpPr txBox="1">
            <a:spLocks/>
          </p:cNvSpPr>
          <p:nvPr userDrawn="1"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TITLE 3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EF250FCB-2F13-D971-DCC0-6C2E779F2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4680"/>
            <a:ext cx="3237397" cy="1718854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46F5D62D-6E9E-7884-B2A5-073AE38C7C6A}"/>
              </a:ext>
            </a:extLst>
          </p:cNvPr>
          <p:cNvSpPr txBox="1">
            <a:spLocks/>
          </p:cNvSpPr>
          <p:nvPr userDrawn="1"/>
        </p:nvSpPr>
        <p:spPr>
          <a:xfrm>
            <a:off x="4125484" y="4192899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Subtitle</a:t>
            </a:r>
          </a:p>
        </p:txBody>
      </p: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BC87122-DBB3-DF8A-8F77-04757603F7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24788" y="136525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9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5762901D-894F-2724-DFA9-55C9E9605E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86B70-85B3-BCCF-EDFB-7ABF0FA573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9BBBD-4F80-0BC8-5BC0-241E83BD0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8290C-5A8E-649A-D9CC-D95A83A82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13497D-833E-080A-D74C-138B468F652A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1729DED-3A58-D5C5-ED72-E91BB7F9B4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7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1D34FED-6882-FC40-B529-F584321E6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30D95E5-BAE6-77BC-3C1B-6DEFD9CEAA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72E721D-0408-B337-3AAF-A39ED19072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592FA2C-C178-0440-6831-01958213A39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F6DEB8E-DF6D-AB42-29EA-FACABA050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Tw Cen MT" panose="020B0602020104020603" pitchFamily="34" charset="0"/>
              </a:defRPr>
            </a:lvl1pPr>
          </a:lstStyle>
          <a:p>
            <a:r>
              <a:rPr lang="en-US"/>
              <a:t>TITLE 5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4635D07-84F7-846C-104E-D605DC54D7C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Text…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3889816-F6AB-B5AE-46A9-C591BB306C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10/23/2022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C354F4-6421-865D-1B75-9694C9344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2103AEA-C836-BB70-65E4-9FD48868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8373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5A6E-AB09-46B5-90C9-B5434B8D6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615" y="240307"/>
            <a:ext cx="10515600" cy="1325563"/>
          </a:xfrm>
        </p:spPr>
        <p:txBody>
          <a:bodyPr/>
          <a:lstStyle>
            <a:lvl1pPr>
              <a:defRPr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CF4B5-D781-420A-9FE4-77F95720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18388-3E4F-4CD5-A7FF-ECA8F4C65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6298-BBA0-4815-AED8-AE104DD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0AA9534C-8B93-8455-E0A8-B6D972A2FC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4ADC6A7-5413-41D4-1870-B3CCFAC1B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53575" y="136525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0883C1-6F5D-CF2D-B9C6-54DCC541A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10BFCD2-F8EA-EF92-6057-EDB6A0AF50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CEE65CE-EBF1-5E8A-D21E-6D4273B71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C6EF7F-EAE4-7D20-D0D7-FB53507D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3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7BB8C625-D69A-5E42-CFF0-7ED4D4BB08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F096200-4DDB-1FC4-1DAD-5C296B2675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358D52-2935-F906-0477-E0AB6EAEC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096295F-7499-B244-6FBA-597921C8FA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7435A3CB-73E1-5C7D-F8AF-A96CE2CB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6F90FAF-A071-162C-3CE9-CE914A288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AA22DE04-B4E9-D76B-921A-23F52BC29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16F326-490A-5841-8742-5FB15826D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933D-6CD3-A14F-A0A7-D4663CEBD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07E6E-57AE-EA4C-967E-119F5AA37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C96DF-513F-5E44-9E83-2557597DE907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EC00-6437-774F-AD44-A4F06042D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B6F4D-9188-9540-8287-CED16E2E3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hart&#10;&#10;Description automatically generated with low confidence">
            <a:extLst>
              <a:ext uri="{FF2B5EF4-FFF2-40B4-BE49-F238E27FC236}">
                <a16:creationId xmlns:a16="http://schemas.microsoft.com/office/drawing/2014/main" id="{CE394CBA-2848-40C8-BED7-0810754C9BA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363C5E02-7812-9674-F1E0-C97A931171EA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2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65" r:id="rId4"/>
    <p:sldLayoutId id="2147483651" r:id="rId5"/>
    <p:sldLayoutId id="2147483666" r:id="rId6"/>
    <p:sldLayoutId id="2147483660" r:id="rId7"/>
    <p:sldLayoutId id="2147483650" r:id="rId8"/>
    <p:sldLayoutId id="2147483652" r:id="rId9"/>
    <p:sldLayoutId id="2147483662" r:id="rId10"/>
    <p:sldLayoutId id="2147483663" r:id="rId11"/>
    <p:sldLayoutId id="2147483664" r:id="rId12"/>
    <p:sldLayoutId id="2147483656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91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5315E0-B91F-FD8B-543D-6F49DC06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>
                <a:solidFill>
                  <a:srgbClr val="002060"/>
                </a:solidFill>
              </a:rPr>
              <a:pPr/>
              <a:t>10/23/2022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39025FB-37B4-8D3D-D80C-356AEDCC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FA17BD-D373-1133-2080-434696C9E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>
                <a:solidFill>
                  <a:srgbClr val="002060"/>
                </a:solidFill>
              </a:rPr>
              <a:pPr/>
              <a:t>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03D154E-46BE-2F77-8D30-1956D1537473}"/>
              </a:ext>
            </a:extLst>
          </p:cNvPr>
          <p:cNvSpPr txBox="1">
            <a:spLocks/>
          </p:cNvSpPr>
          <p:nvPr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 smtClean="0">
                <a:solidFill>
                  <a:srgbClr val="009193"/>
                </a:solidFill>
                <a:latin typeface="Tw Cen MT" panose="020B0602020104020603" pitchFamily="34" charset="0"/>
              </a:rPr>
              <a:t>Evaluative Evidence – the case of St. Lucia </a:t>
            </a:r>
            <a:endParaRPr lang="en-US" sz="4400" b="1" dirty="0">
              <a:solidFill>
                <a:srgbClr val="009193"/>
              </a:solidFill>
              <a:latin typeface="Tw Cen MT" panose="020B0602020104020603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F8579EB-E3EE-9DAD-3BD4-D642F169E2D0}"/>
              </a:ext>
            </a:extLst>
          </p:cNvPr>
          <p:cNvSpPr txBox="1">
            <a:spLocks/>
          </p:cNvSpPr>
          <p:nvPr/>
        </p:nvSpPr>
        <p:spPr>
          <a:xfrm>
            <a:off x="4125484" y="4192899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Claudius Emmanuel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Permanent Secretary, Department of Economic Development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October 28, 2022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668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4400" u="sng" dirty="0" smtClean="0">
                <a:latin typeface="Tw Cen MT" panose="020B0602020104020603" pitchFamily="34" charset="77"/>
                <a:cs typeface="Calibri"/>
              </a:rPr>
              <a:t>Evaluative Evidence – St. Lucia</a:t>
            </a:r>
            <a:endParaRPr lang="en-US" sz="4400" u="sng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6F4CA8-37D3-BB48-9884-74BCC14EEE4D}"/>
              </a:ext>
            </a:extLst>
          </p:cNvPr>
          <p:cNvSpPr txBox="1"/>
          <p:nvPr/>
        </p:nvSpPr>
        <p:spPr>
          <a:xfrm>
            <a:off x="898712" y="1402541"/>
            <a:ext cx="1039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>
                <a:solidFill>
                  <a:srgbClr val="009193"/>
                </a:solidFill>
                <a:latin typeface="Tw Cen MT" panose="020B0602020104020603" pitchFamily="34" charset="77"/>
              </a:rPr>
              <a:t>Presentation Outline </a:t>
            </a:r>
            <a:endParaRPr lang="en-US" sz="4000" u="sng" dirty="0">
              <a:solidFill>
                <a:srgbClr val="009193"/>
              </a:solidFill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3838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Example – DVRP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Evidence Gathering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Results Framework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Utilization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64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40159"/>
            <a:ext cx="9543696" cy="74171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4400" u="sng" dirty="0" smtClean="0">
                <a:latin typeface="Tw Cen MT" panose="020B0602020104020603" pitchFamily="34" charset="77"/>
                <a:cs typeface="Calibri"/>
              </a:rPr>
              <a:t>Evaluative Evidence – St. Lucia</a:t>
            </a:r>
            <a:endParaRPr lang="en-US" sz="4400" u="sng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6F4CA8-37D3-BB48-9884-74BCC14EEE4D}"/>
              </a:ext>
            </a:extLst>
          </p:cNvPr>
          <p:cNvSpPr txBox="1"/>
          <p:nvPr/>
        </p:nvSpPr>
        <p:spPr>
          <a:xfrm>
            <a:off x="898712" y="1378758"/>
            <a:ext cx="1039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>
                <a:solidFill>
                  <a:srgbClr val="009193"/>
                </a:solidFill>
                <a:latin typeface="Tw Cen MT" panose="020B0602020104020603" pitchFamily="34" charset="77"/>
              </a:rPr>
              <a:t>Example - DVRP </a:t>
            </a:r>
            <a:endParaRPr lang="en-US" sz="4000" u="sng" dirty="0">
              <a:solidFill>
                <a:srgbClr val="009193"/>
              </a:solidFill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38389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Disaster Vulnerability Reduction Project (DVRP);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World Bank/EU funded: US$78 million from 2014 to June 2023;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Climate Change: Adaptation and Mitigation interventions;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4 Components: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Civil works;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Institutional support/capacity building;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Climate finance;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Project management.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2624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45239"/>
            <a:ext cx="9543696" cy="74171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4400" u="sng" dirty="0" smtClean="0">
                <a:latin typeface="Tw Cen MT" panose="020B0602020104020603" pitchFamily="34" charset="77"/>
                <a:cs typeface="Calibri"/>
              </a:rPr>
              <a:t>Evaluative Evidence – St. Lucia</a:t>
            </a:r>
            <a:endParaRPr lang="en-US" sz="4400" u="sng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6F4CA8-37D3-BB48-9884-74BCC14EEE4D}"/>
              </a:ext>
            </a:extLst>
          </p:cNvPr>
          <p:cNvSpPr txBox="1"/>
          <p:nvPr/>
        </p:nvSpPr>
        <p:spPr>
          <a:xfrm>
            <a:off x="898712" y="1378758"/>
            <a:ext cx="1039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>
                <a:solidFill>
                  <a:srgbClr val="009193"/>
                </a:solidFill>
                <a:latin typeface="Tw Cen MT" panose="020B0602020104020603" pitchFamily="34" charset="77"/>
              </a:rPr>
              <a:t>Evidence Gathering </a:t>
            </a:r>
            <a:endParaRPr lang="en-US" sz="4000" u="sng" dirty="0">
              <a:solidFill>
                <a:srgbClr val="009193"/>
              </a:solidFill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3838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Based on financial management, procurement and safeguard (environmental &amp; gender) protocols;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Use of Country Systems  and World Bank/EU Guidelines and Rules;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Public Finance Management (PFM) framework: Macro-fiscal/budget/spending/reporting/audit;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Quarterly Interim Financial Reports (IFRs) and Periodic Missions.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837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4400" u="sng" dirty="0" smtClean="0">
                <a:latin typeface="Tw Cen MT" panose="020B0602020104020603" pitchFamily="34" charset="77"/>
                <a:cs typeface="Calibri"/>
              </a:rPr>
              <a:t>Evaluative Evidence – St. Lucia</a:t>
            </a:r>
            <a:endParaRPr lang="en-US" sz="4400" u="sng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6F4CA8-37D3-BB48-9884-74BCC14EEE4D}"/>
              </a:ext>
            </a:extLst>
          </p:cNvPr>
          <p:cNvSpPr txBox="1"/>
          <p:nvPr/>
        </p:nvSpPr>
        <p:spPr>
          <a:xfrm>
            <a:off x="898712" y="1378758"/>
            <a:ext cx="1039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>
                <a:solidFill>
                  <a:srgbClr val="009193"/>
                </a:solidFill>
                <a:latin typeface="Tw Cen MT" panose="020B0602020104020603" pitchFamily="34" charset="77"/>
              </a:rPr>
              <a:t>Results Framework </a:t>
            </a:r>
            <a:endParaRPr lang="en-US" sz="4000" u="sng" dirty="0">
              <a:solidFill>
                <a:srgbClr val="009193"/>
              </a:solidFill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3838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Evaluation Tool to be updated throughout the duration of the project;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Based on Project Development Objectives (PDOs) established at project appraisal;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SMART Key Performance Indicators (KPIs) across the 4 components;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KPIs: baseline, actual, target.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118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08153"/>
            <a:ext cx="9543696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4400" u="sng" dirty="0" smtClean="0">
                <a:latin typeface="Tw Cen MT" panose="020B0602020104020603" pitchFamily="34" charset="77"/>
                <a:cs typeface="Calibri"/>
              </a:rPr>
              <a:t>Evaluative Evidence – St. Lucia</a:t>
            </a:r>
            <a:endParaRPr lang="en-US" sz="4400" u="sng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6F4CA8-37D3-BB48-9884-74BCC14EEE4D}"/>
              </a:ext>
            </a:extLst>
          </p:cNvPr>
          <p:cNvSpPr txBox="1"/>
          <p:nvPr/>
        </p:nvSpPr>
        <p:spPr>
          <a:xfrm>
            <a:off x="898712" y="1393998"/>
            <a:ext cx="1039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u="sng" dirty="0" smtClean="0">
                <a:solidFill>
                  <a:srgbClr val="009193"/>
                </a:solidFill>
                <a:latin typeface="Tw Cen MT" panose="020B0602020104020603" pitchFamily="34" charset="77"/>
              </a:rPr>
              <a:t>Utilization</a:t>
            </a:r>
            <a:endParaRPr lang="en-US" sz="4000" u="sng" dirty="0">
              <a:solidFill>
                <a:srgbClr val="009193"/>
              </a:solidFill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38389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Trigger of Component 5 (Contingent Emergency Response Component [CERC]) due to COVID 19;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Additional US$5 million and time extension from December 2021 to June 2023;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Amendment in PDOs, KPIs and targets: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Add/subtract activities;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tweak of PDOs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New beneficiaries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Increase/decrease in some targets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Ongoing engagement: various means of communication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6481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9F69-C310-C949-852E-BFC47B959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985" y="-64347"/>
            <a:ext cx="6642371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1117329F-223E-5F47-B66B-F4FF66645AB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78B46E94-3437-8C4E-B621-B61FF4A57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336" y="-233645"/>
            <a:ext cx="3740464" cy="1985183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10D71B8-5A42-B746-8508-8A7077FB9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239" y="6565"/>
            <a:ext cx="1276233" cy="124567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E4115FA-30E0-F54C-A058-5A9C700380BB}"/>
              </a:ext>
            </a:extLst>
          </p:cNvPr>
          <p:cNvSpPr txBox="1">
            <a:spLocks/>
          </p:cNvSpPr>
          <p:nvPr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232802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5e6f84-5843-49cc-89a8-d7ee1a915182" xsi:nil="true"/>
    <lcf76f155ced4ddcb4097134ff3c332f xmlns="cd5ca57e-aeff-4ea7-957c-ee39e8386d2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8F1C427-3D2F-4B56-87FB-52B5084AA377}"/>
</file>

<file path=customXml/itemProps2.xml><?xml version="1.0" encoding="utf-8"?>
<ds:datastoreItem xmlns:ds="http://schemas.openxmlformats.org/officeDocument/2006/customXml" ds:itemID="{66320B34-3B3D-467F-B50E-DA7CAE26A8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0BB25D-2FF7-4279-A760-140AD81464F0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9d5e6f84-5843-49cc-89a8-d7ee1a915182"/>
    <ds:schemaRef ds:uri="http://schemas.microsoft.com/office/infopath/2007/PartnerControls"/>
    <ds:schemaRef ds:uri="d75abbe9-4b63-46ba-acaa-ae82d37ec5f4"/>
    <ds:schemaRef ds:uri="http://purl.org/dc/elements/1.1/"/>
    <ds:schemaRef ds:uri="http://schemas.microsoft.com/office/2006/metadata/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266</Words>
  <Application>Microsoft Office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Tw Cen MT</vt:lpstr>
      <vt:lpstr>Office Theme</vt:lpstr>
      <vt:lpstr>PowerPoint Presentation</vt:lpstr>
      <vt:lpstr>Evaluative Evidence – St. Lucia</vt:lpstr>
      <vt:lpstr>Evaluative Evidence – St. Lucia</vt:lpstr>
      <vt:lpstr>Evaluative Evidence – St. Lucia</vt:lpstr>
      <vt:lpstr>Evaluative Evidence – St. Lucia</vt:lpstr>
      <vt:lpstr>Evaluative Evidence – St. Lucia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Cheng</dc:creator>
  <cp:lastModifiedBy>Budget User</cp:lastModifiedBy>
  <cp:revision>7</cp:revision>
  <dcterms:created xsi:type="dcterms:W3CDTF">2022-05-05T16:01:45Z</dcterms:created>
  <dcterms:modified xsi:type="dcterms:W3CDTF">2022-10-23T17:14:32Z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0x010100DC1DA4F4A995BF479E9488C37B756B51</vt:lpwstr>
  </property>
  <property fmtid="{D5CDD505-2E9C-101B-9397-08002B2CF9AE}" pid="3" name="MediaServiceImageTags">
    <vt:lpwstr/>
  </property>
</Properties>
</file>