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70" r:id="rId5"/>
    <p:sldId id="263" r:id="rId6"/>
    <p:sldId id="268" r:id="rId7"/>
    <p:sldId id="368" r:id="rId8"/>
    <p:sldId id="320" r:id="rId9"/>
    <p:sldId id="257" r:id="rId10"/>
    <p:sldId id="367" r:id="rId11"/>
    <p:sldId id="369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48C49E-D41C-28EC-80F8-3A0C8341B401}" name="Ndeye Siga FAYE" initials="NSF" userId="32f1f352265fbba2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93"/>
    <a:srgbClr val="005493"/>
    <a:srgbClr val="FF40FF"/>
    <a:srgbClr val="941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9"/>
  </p:normalViewPr>
  <p:slideViewPr>
    <p:cSldViewPr snapToGrid="0">
      <p:cViewPr varScale="1">
        <p:scale>
          <a:sx n="82" d="100"/>
          <a:sy n="82" d="100"/>
        </p:scale>
        <p:origin x="267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ye Elimane GUEYE" userId="4a027884-76c4-4dbf-8943-e1a917a6c7e0" providerId="ADAL" clId="{8D5A6FBD-F2C5-4FCD-94E4-074B71D40642}"/>
    <pc:docChg chg="">
      <pc:chgData name="Baye Elimane GUEYE" userId="4a027884-76c4-4dbf-8943-e1a917a6c7e0" providerId="ADAL" clId="{8D5A6FBD-F2C5-4FCD-94E4-074B71D40642}" dt="2022-10-24T15:42:12.046" v="2"/>
      <pc:docMkLst>
        <pc:docMk/>
      </pc:docMkLst>
      <pc:sldChg chg="delCm">
        <pc:chgData name="Baye Elimane GUEYE" userId="4a027884-76c4-4dbf-8943-e1a917a6c7e0" providerId="ADAL" clId="{8D5A6FBD-F2C5-4FCD-94E4-074B71D40642}" dt="2022-10-24T15:41:53.968" v="1"/>
        <pc:sldMkLst>
          <pc:docMk/>
          <pc:sldMk cId="246386496" sldId="257"/>
        </pc:sldMkLst>
      </pc:sldChg>
      <pc:sldChg chg="delCm">
        <pc:chgData name="Baye Elimane GUEYE" userId="4a027884-76c4-4dbf-8943-e1a917a6c7e0" providerId="ADAL" clId="{8D5A6FBD-F2C5-4FCD-94E4-074B71D40642}" dt="2022-10-24T15:41:47.018" v="0"/>
        <pc:sldMkLst>
          <pc:docMk/>
          <pc:sldMk cId="608993516" sldId="320"/>
        </pc:sldMkLst>
      </pc:sldChg>
      <pc:sldChg chg="delCm">
        <pc:chgData name="Baye Elimane GUEYE" userId="4a027884-76c4-4dbf-8943-e1a917a6c7e0" providerId="ADAL" clId="{8D5A6FBD-F2C5-4FCD-94E4-074B71D40642}" dt="2022-10-24T15:42:12.046" v="2"/>
        <pc:sldMkLst>
          <pc:docMk/>
          <pc:sldMk cId="3939833310" sldId="36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8BE08FB-858F-7B8A-289B-AE20FC5BD6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B483A5-E869-F627-F5E6-5EEED7D98C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06001-010B-42BC-9557-23CC9C2604E7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70AB15-7B79-076E-EC55-2BD7E6042E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79B94B-3710-8DA4-286B-9478F8930E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52C99-DB6C-4680-8419-346422F02C5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05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01AA2-A43E-854C-944A-7F660BE93A70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C3332-DB63-2E49-95D0-46B9EBE4078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12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SN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C3332-DB63-2E49-95D0-46B9EBE407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03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ADDE9BC1-1E52-1045-B142-E6A7783C46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354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C6C71-25C8-D528-9F71-38F7BF7EFF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lang="en-US" smtClean="0"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62395-2598-D34F-050A-F46255566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lang="en-US"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49E55-497F-4710-C5F6-814F637AB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lang="en-US" smtClean="0"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281C096-E7B0-4A60-AFAF-015DE2732146}"/>
              </a:ext>
            </a:extLst>
          </p:cNvPr>
          <p:cNvCxnSpPr/>
          <p:nvPr userDrawn="1"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rgbClr val="00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449C3A86-DBFD-BC9B-BB6A-6ADE9191A1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4129" y="-210215"/>
            <a:ext cx="3237397" cy="1718854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17C473E-2A26-5893-39D9-2EEC866B49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7085" t="57282" r="21689"/>
          <a:stretch/>
        </p:blipFill>
        <p:spPr>
          <a:xfrm>
            <a:off x="3407238" y="5602952"/>
            <a:ext cx="5185531" cy="793298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3686F9F9-2567-D669-6777-FD54B201104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668000" y="-5354"/>
            <a:ext cx="1313224" cy="125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44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792E5C71-3B66-E24E-9046-DD3BBDFB43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9133" y="-61006"/>
            <a:ext cx="1240050" cy="1183254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1529BF6E-A75C-0074-76FE-E28D397ECF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1172" y="-182880"/>
            <a:ext cx="12192000" cy="68580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2B168310-02C2-D379-4F51-0126C13766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8985" y="-64347"/>
            <a:ext cx="6642371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CB15DEB-DBB3-2E31-080D-008F2DBF4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3E87FA16-D47E-D0B9-F615-D0F2FED1AA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29CA6D0E-9FC7-6A7C-98CF-F771C1141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67296A9F-C1D0-E666-20E5-EA4896053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83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02B22FDF-F5A2-C483-9623-EDCBBA1025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9F392E7-9BC7-F5D5-8676-30FEA69C64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8985" y="-64347"/>
            <a:ext cx="9184815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09171A5-A134-22F7-CFF7-4DC49B8FD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DA3C4A97-BDBE-298F-AD09-8F3403D6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C4F7F03E-E246-489D-A746-D09353FCD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EE070F8-8478-B363-499B-8C5D3F8FE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01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08A46273-E24F-EF4A-BE12-A0343F8ABC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8964" y="-58982"/>
            <a:ext cx="1389190" cy="1325563"/>
          </a:xfrm>
          <a:prstGeom prst="rect">
            <a:avLst/>
          </a:prstGeom>
        </p:spPr>
      </p:pic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B30F48F4-487C-CE15-D0A6-D725906852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426720"/>
            <a:ext cx="12192000" cy="685800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A116E5EC-C9DB-EE41-9213-1DA731394C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5792" y="18255"/>
            <a:ext cx="6157608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0E26362D-FF2C-DE82-B5BF-68C7F4B6999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</a:t>
            </a:r>
            <a:r>
              <a:rPr lang="en-US" err="1"/>
              <a:t>leveldhfsjhgsd</a:t>
            </a:r>
            <a:endParaRPr lang="en-US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19539715-47FE-4447-FD84-F1C5615A97F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Date Placeholder 4">
            <a:extLst>
              <a:ext uri="{FF2B5EF4-FFF2-40B4-BE49-F238E27FC236}">
                <a16:creationId xmlns:a16="http://schemas.microsoft.com/office/drawing/2014/main" id="{2DBC50B6-929A-5832-CC4D-4B21FA7E3D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24" name="Footer Placeholder 5">
            <a:extLst>
              <a:ext uri="{FF2B5EF4-FFF2-40B4-BE49-F238E27FC236}">
                <a16:creationId xmlns:a16="http://schemas.microsoft.com/office/drawing/2014/main" id="{7E1CBFA0-336A-4205-50BB-E96B25A05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6">
            <a:extLst>
              <a:ext uri="{FF2B5EF4-FFF2-40B4-BE49-F238E27FC236}">
                <a16:creationId xmlns:a16="http://schemas.microsoft.com/office/drawing/2014/main" id="{FE34E8C4-06B3-CB17-99B3-CEA641A7A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8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B1B42AB2-C871-DA81-DAEA-8625ED2BD7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3EC1364-4021-F3F5-B7B1-88ED906C1E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Side-Title…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ACE2FAE-5BC5-1538-5BA8-7532C8B81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E18BC7CF-448E-53CC-9CDF-793E3A22D6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BF38B35-BF77-B88F-B389-DBA9A591F2A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  <a:lvl2pPr marL="457200" indent="0">
              <a:buNone/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TITLE…</a:t>
            </a:r>
          </a:p>
          <a:p>
            <a:pPr lvl="1"/>
            <a:r>
              <a:rPr lang="en-US"/>
              <a:t>Subtitle…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B6DB9F42-28D4-EC88-7864-01D7DCF6A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064C876E-69CB-CDEE-B719-23B53B8CB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92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68770396-4911-2E9E-FF92-4E272C639C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1872"/>
            <a:ext cx="12190476" cy="6857143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0971A12-1313-4AC4-35B9-6E98E96D2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24121A13-A444-97D7-E177-165B1A622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F2E52820-09CF-432A-F001-8C5E05A02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‹N°›</a:t>
            </a:fld>
            <a:endParaRPr lang="en-US"/>
          </a:p>
        </p:txBody>
      </p:sp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FE0FA4AF-F560-084D-C05D-D42F086476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33847" y="-134710"/>
            <a:ext cx="3237397" cy="1718854"/>
          </a:xfrm>
          <a:prstGeom prst="rect">
            <a:avLst/>
          </a:prstGeom>
        </p:spPr>
      </p:pic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EB8AA924-5DCD-E8B2-8616-740FB68247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73787" y="52729"/>
            <a:ext cx="1313224" cy="1253076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9C72E24D-36AE-FA3B-0C14-2B5AFA384DA4}"/>
              </a:ext>
            </a:extLst>
          </p:cNvPr>
          <p:cNvSpPr txBox="1">
            <a:spLocks/>
          </p:cNvSpPr>
          <p:nvPr userDrawn="1"/>
        </p:nvSpPr>
        <p:spPr>
          <a:xfrm>
            <a:off x="3205226" y="2809692"/>
            <a:ext cx="5421330" cy="1238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accent1"/>
                </a:solidFill>
                <a:latin typeface="Tw Cen MT" panose="020B0602020104020603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33929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>
            <a:extLst>
              <a:ext uri="{FF2B5EF4-FFF2-40B4-BE49-F238E27FC236}">
                <a16:creationId xmlns:a16="http://schemas.microsoft.com/office/drawing/2014/main" id="{B0AA1836-219A-4416-9DD7-ECBA8968D975}"/>
              </a:ext>
            </a:extLst>
          </p:cNvPr>
          <p:cNvGrpSpPr/>
          <p:nvPr userDrawn="1"/>
        </p:nvGrpSpPr>
        <p:grpSpPr>
          <a:xfrm>
            <a:off x="4862909" y="1780748"/>
            <a:ext cx="2565502" cy="4510019"/>
            <a:chOff x="445712" y="1449040"/>
            <a:chExt cx="2113018" cy="3924176"/>
          </a:xfrm>
        </p:grpSpPr>
        <p:sp>
          <p:nvSpPr>
            <p:cNvPr id="3" name="Rounded Rectangle 15">
              <a:extLst>
                <a:ext uri="{FF2B5EF4-FFF2-40B4-BE49-F238E27FC236}">
                  <a16:creationId xmlns:a16="http://schemas.microsoft.com/office/drawing/2014/main" id="{CB2D1D68-39AE-421B-BC49-0A41FE925976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4" name="Rectangle 16">
              <a:extLst>
                <a:ext uri="{FF2B5EF4-FFF2-40B4-BE49-F238E27FC236}">
                  <a16:creationId xmlns:a16="http://schemas.microsoft.com/office/drawing/2014/main" id="{C5F23458-2091-48C3-B227-C78E1ABF8874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" name="Group 17">
              <a:extLst>
                <a:ext uri="{FF2B5EF4-FFF2-40B4-BE49-F238E27FC236}">
                  <a16:creationId xmlns:a16="http://schemas.microsoft.com/office/drawing/2014/main" id="{BCBCF88B-9955-435D-A8DD-4580385E80F4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18">
                <a:extLst>
                  <a:ext uri="{FF2B5EF4-FFF2-40B4-BE49-F238E27FC236}">
                    <a16:creationId xmlns:a16="http://schemas.microsoft.com/office/drawing/2014/main" id="{DC2988DA-DE31-4BBF-B1D9-73DFB2C44CEE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" name="Rounded Rectangle 19">
                <a:extLst>
                  <a:ext uri="{FF2B5EF4-FFF2-40B4-BE49-F238E27FC236}">
                    <a16:creationId xmlns:a16="http://schemas.microsoft.com/office/drawing/2014/main" id="{D9E5F5DE-1B21-4949-8B79-049FE5F5C026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768331FA-9319-4494-B6F2-AF8A8C921412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5072709" y="2197175"/>
            <a:ext cx="2164115" cy="358468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E766C7AB-E6BF-468A-A012-52F774E261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611021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F074AD-5A0D-40B4-813D-34862D7DF200}"/>
              </a:ext>
            </a:extLst>
          </p:cNvPr>
          <p:cNvSpPr/>
          <p:nvPr userDrawn="1"/>
        </p:nvSpPr>
        <p:spPr>
          <a:xfrm>
            <a:off x="0" y="-1"/>
            <a:ext cx="12192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6F6D66-F2F9-4BF4-99F9-B1BA1142497F}"/>
              </a:ext>
            </a:extLst>
          </p:cNvPr>
          <p:cNvSpPr/>
          <p:nvPr userDrawn="1"/>
        </p:nvSpPr>
        <p:spPr>
          <a:xfrm>
            <a:off x="0" y="6792686"/>
            <a:ext cx="12192000" cy="65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081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AFBE9CB2-577B-C044-403A-463732C826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34E7223-F52B-972A-A45B-A77FC6F4B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485259D-2F32-6112-0640-3B1D456D7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0D65C9F-E3E3-AEBA-2AF3-BA9695616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F8D86F0-8A99-2E4A-8B73-9446CBA6DB95}"/>
              </a:ext>
            </a:extLst>
          </p:cNvPr>
          <p:cNvCxnSpPr/>
          <p:nvPr userDrawn="1"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rgbClr val="00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37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E3C314FA-EE57-6CD9-9738-A18584841A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C912447D-C764-BBC1-6537-153B24A4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5CCAB875-D3E7-0E02-8A84-9C93DA57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‹N°›</a:t>
            </a:fld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7FEB027A-B0FC-8535-7518-43C841A01172}"/>
              </a:ext>
            </a:extLst>
          </p:cNvPr>
          <p:cNvSpPr txBox="1">
            <a:spLocks/>
          </p:cNvSpPr>
          <p:nvPr userDrawn="1"/>
        </p:nvSpPr>
        <p:spPr>
          <a:xfrm>
            <a:off x="3385335" y="2603005"/>
            <a:ext cx="5421330" cy="1238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accent1"/>
                </a:solidFill>
                <a:latin typeface="Tw Cen MT" panose="020B0602020104020603" pitchFamily="34" charset="0"/>
              </a:rPr>
              <a:t>TITLE 3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8C12748-6D43-107A-AFC5-86ABB08791C7}"/>
              </a:ext>
            </a:extLst>
          </p:cNvPr>
          <p:cNvCxnSpPr/>
          <p:nvPr userDrawn="1"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rgbClr val="00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Text&#10;&#10;Description automatically generated with medium confidence">
            <a:extLst>
              <a:ext uri="{FF2B5EF4-FFF2-40B4-BE49-F238E27FC236}">
                <a16:creationId xmlns:a16="http://schemas.microsoft.com/office/drawing/2014/main" id="{EF250FCB-2F13-D971-DCC0-6C2E779F25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680"/>
            <a:ext cx="3237397" cy="1718854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46F5D62D-6E9E-7884-B2A5-073AE38C7C6A}"/>
              </a:ext>
            </a:extLst>
          </p:cNvPr>
          <p:cNvSpPr txBox="1">
            <a:spLocks/>
          </p:cNvSpPr>
          <p:nvPr userDrawn="1"/>
        </p:nvSpPr>
        <p:spPr>
          <a:xfrm>
            <a:off x="4125484" y="4192899"/>
            <a:ext cx="5514975" cy="624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rgbClr val="1CADE4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Subtitle</a:t>
            </a:r>
          </a:p>
        </p:txBody>
      </p:sp>
      <p:pic>
        <p:nvPicPr>
          <p:cNvPr id="26" name="Picture 2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C141033-2E7C-6D7E-4A11-00DC9E97BD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7085" t="57282" r="21689"/>
          <a:stretch/>
        </p:blipFill>
        <p:spPr>
          <a:xfrm>
            <a:off x="3352269" y="6070056"/>
            <a:ext cx="5185531" cy="793298"/>
          </a:xfrm>
          <a:prstGeom prst="rect">
            <a:avLst/>
          </a:prstGeom>
        </p:spPr>
      </p:pic>
      <p:pic>
        <p:nvPicPr>
          <p:cNvPr id="27" name="Picture 26" descr="Text&#10;&#10;Description automatically generated">
            <a:extLst>
              <a:ext uri="{FF2B5EF4-FFF2-40B4-BE49-F238E27FC236}">
                <a16:creationId xmlns:a16="http://schemas.microsoft.com/office/drawing/2014/main" id="{DBC87122-DBB3-DF8A-8F77-04757603F7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24788" y="136525"/>
            <a:ext cx="1313224" cy="125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9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E3C314FA-EE57-6CD9-9738-A18584841A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5CCAB875-D3E7-0E02-8A84-9C93DA57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8C12748-6D43-107A-AFC5-86ABB08791C7}"/>
              </a:ext>
            </a:extLst>
          </p:cNvPr>
          <p:cNvCxnSpPr/>
          <p:nvPr userDrawn="1"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rgbClr val="00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57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01D34FED-6882-FC40-B529-F584321E6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9133" y="-61006"/>
            <a:ext cx="1240050" cy="1183254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30D95E5-BAE6-77BC-3C1B-6DEFD9CEAA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472E721D-0408-B337-3AAF-A39ED19072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C1E03D6D-39C5-C16C-9ADE-835F8250909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D86897F6-C9BB-246D-7971-975C6B5031D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07F162C-307D-7560-89EC-47B30A7A3D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 5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AE6BEDB-E6D1-04B5-846E-8E89EB9300E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91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Text…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24DA420E-90C3-71CA-15B2-897ED44194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D950B74-3098-92AD-915B-74E3C8B40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5DD7BCF-9CC2-9B90-0355-5D1A85A73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15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E891626-B5B4-2C88-AE25-F2123CE54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8373"/>
            <a:ext cx="9798114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1C6435-F65D-F48F-F83E-714453ACC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AF1ED15-D78C-3100-631E-237B97DCE9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E4EBCE2-FFCB-5B64-00EE-C0513FEAF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64DEF3E-9B1C-1E86-408F-8BC5DBD40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35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E5A6E-AB09-46B5-90C9-B5434B8D6B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615" y="240307"/>
            <a:ext cx="10515600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8CF4B5-D781-420A-9FE4-77F957207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96DF-513F-5E44-9E83-2557597DE907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018388-3E4F-4CD5-A7FF-ECA8F4C65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A76298-BBA0-4815-AED8-AE104DDD9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67BC-DD03-FF45-A387-D007E712BE6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1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792E5C71-3B66-E24E-9046-DD3BBDFB43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9133" y="-61006"/>
            <a:ext cx="1240050" cy="1183254"/>
          </a:xfrm>
          <a:prstGeom prst="rect">
            <a:avLst/>
          </a:prstGeom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51546E3B-D822-A8E4-145F-E2B2F2F783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297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0CB11FD-6C43-E3C7-A027-B66E9DA761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3575" y="136525"/>
            <a:ext cx="9798114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D184864-52C3-2D4D-E324-C57694434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8B3E3DC9-1FC2-2659-318D-FB3AAC9260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D2A081F-0F9B-2803-DE5C-9CEC67FD5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6D1BC84-9C53-3829-6C1D-F65E781DA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33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08A46273-E24F-EF4A-BE12-A0343F8ABC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8964" y="-58982"/>
            <a:ext cx="1389190" cy="1325563"/>
          </a:xfrm>
          <a:prstGeom prst="rect">
            <a:avLst/>
          </a:prstGeom>
        </p:spPr>
      </p:pic>
      <p:pic>
        <p:nvPicPr>
          <p:cNvPr id="13" name="Picture 12" descr="Shape&#10;&#10;Description automatically generated with medium confidence">
            <a:extLst>
              <a:ext uri="{FF2B5EF4-FFF2-40B4-BE49-F238E27FC236}">
                <a16:creationId xmlns:a16="http://schemas.microsoft.com/office/drawing/2014/main" id="{239E24BF-7F41-8AB8-B1C8-C0C2F403E8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BAEE97D0-A561-8471-514C-B1E02B8DDD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5792" y="18255"/>
            <a:ext cx="6157608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4B6ECFC-8B35-4E5F-2309-DD42995BC3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</a:t>
            </a:r>
            <a:r>
              <a:rPr lang="en-US" err="1"/>
              <a:t>leveldhfsjhgsd</a:t>
            </a:r>
            <a:endParaRPr lang="en-US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34FA5864-3182-B85B-2C46-C9524D07FB1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90F327E8-5A26-B7BF-2E3B-4C231CB11B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E7A6C22C-2608-5811-9F30-7205C05FB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190F79EE-F108-52BB-A691-A9FD2969B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79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16F326-490A-5841-8742-5FB15826D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5933D-6CD3-A14F-A0A7-D4663CEBD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07E6E-57AE-EA4C-967E-119F5AA376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C96DF-513F-5E44-9E83-2557597DE907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FEC00-6437-774F-AD44-A4F06042DD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B6F4D-9188-9540-8287-CED16E2E3A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A67BC-DD03-FF45-A387-D007E712BE67}" type="slidenum">
              <a:rPr lang="en-US" smtClean="0"/>
              <a:t>‹N°›</a:t>
            </a:fld>
            <a:endParaRPr lang="en-US"/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F1939CBE-BB3F-365E-79FA-1205BFC4A57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857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24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7" r:id="rId3"/>
    <p:sldLayoutId id="2147483661" r:id="rId4"/>
    <p:sldLayoutId id="2147483651" r:id="rId5"/>
    <p:sldLayoutId id="2147483666" r:id="rId6"/>
    <p:sldLayoutId id="2147483660" r:id="rId7"/>
    <p:sldLayoutId id="2147483650" r:id="rId8"/>
    <p:sldLayoutId id="2147483652" r:id="rId9"/>
    <p:sldLayoutId id="2147483662" r:id="rId10"/>
    <p:sldLayoutId id="2147483663" r:id="rId11"/>
    <p:sldLayoutId id="2147483664" r:id="rId12"/>
    <p:sldLayoutId id="2147483656" r:id="rId13"/>
    <p:sldLayoutId id="2147483659" r:id="rId14"/>
    <p:sldLayoutId id="2147483669" r:id="rId15"/>
    <p:sldLayoutId id="214748367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919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1B2AE97-4674-0A64-EF7A-22155FA852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lang="en-US" smtClean="0"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5D6AFE5-375E-A150-AEC8-0A10EDCDB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lang="en-US">
                <a:solidFill>
                  <a:srgbClr val="009193"/>
                </a:solidFill>
              </a:defRPr>
            </a:lvl1pPr>
          </a:lstStyle>
          <a:p>
            <a:r>
              <a:rPr lang="en-US" dirty="0"/>
              <a:t>How mobile data can help to fifth covid-19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EC6422C-24D6-EBE4-3B57-0A25C5DDE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lang="en-US" smtClean="0"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415B4D-02A1-FDF3-E58E-F7646D1C839E}"/>
              </a:ext>
            </a:extLst>
          </p:cNvPr>
          <p:cNvSpPr txBox="1">
            <a:spLocks/>
          </p:cNvSpPr>
          <p:nvPr/>
        </p:nvSpPr>
        <p:spPr>
          <a:xfrm>
            <a:off x="3385335" y="2603005"/>
            <a:ext cx="5421330" cy="12386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  <a:latin typeface="Tw Cen MT" panose="020B0602020104020603" pitchFamily="34" charset="0"/>
              </a:rPr>
              <a:t>How mobile data can help to fight covid-19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F75FE5C-0583-5B53-4FE5-77DA2E6DC081}"/>
              </a:ext>
            </a:extLst>
          </p:cNvPr>
          <p:cNvSpPr txBox="1">
            <a:spLocks/>
          </p:cNvSpPr>
          <p:nvPr/>
        </p:nvSpPr>
        <p:spPr>
          <a:xfrm>
            <a:off x="3291690" y="4291910"/>
            <a:ext cx="5514975" cy="624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rgbClr val="1CADE4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9193"/>
                </a:solidFill>
              </a:rPr>
              <a:t>Baye Elimane GUEYE</a:t>
            </a:r>
          </a:p>
          <a:p>
            <a:pPr algn="ctr"/>
            <a:r>
              <a:rPr lang="en-US" dirty="0" err="1">
                <a:solidFill>
                  <a:srgbClr val="009193"/>
                </a:solidFill>
              </a:rPr>
              <a:t>Coordonnateur</a:t>
            </a:r>
            <a:r>
              <a:rPr lang="en-US" dirty="0">
                <a:solidFill>
                  <a:srgbClr val="009193"/>
                </a:solidFill>
              </a:rPr>
              <a:t> Pôle Suivi des Impacts Socio-</a:t>
            </a:r>
            <a:r>
              <a:rPr lang="en-US" dirty="0" err="1">
                <a:solidFill>
                  <a:srgbClr val="009193"/>
                </a:solidFill>
              </a:rPr>
              <a:t>Economiques</a:t>
            </a:r>
            <a:endParaRPr lang="en-US" dirty="0">
              <a:solidFill>
                <a:srgbClr val="009193"/>
              </a:solidFill>
            </a:endParaRPr>
          </a:p>
          <a:p>
            <a:pPr algn="ctr"/>
            <a:r>
              <a:rPr lang="en-US" dirty="0">
                <a:solidFill>
                  <a:srgbClr val="009193"/>
                </a:solidFill>
              </a:rPr>
              <a:t>Bureau </a:t>
            </a:r>
            <a:r>
              <a:rPr lang="en-US" dirty="0" err="1">
                <a:solidFill>
                  <a:srgbClr val="009193"/>
                </a:solidFill>
              </a:rPr>
              <a:t>Opérationnel</a:t>
            </a:r>
            <a:r>
              <a:rPr lang="en-US" dirty="0">
                <a:solidFill>
                  <a:srgbClr val="009193"/>
                </a:solidFill>
              </a:rPr>
              <a:t> de Suivi du Plan </a:t>
            </a:r>
            <a:r>
              <a:rPr lang="en-US" dirty="0" err="1">
                <a:solidFill>
                  <a:srgbClr val="009193"/>
                </a:solidFill>
              </a:rPr>
              <a:t>Sénégal</a:t>
            </a:r>
            <a:r>
              <a:rPr lang="en-US" dirty="0">
                <a:solidFill>
                  <a:srgbClr val="009193"/>
                </a:solidFill>
              </a:rPr>
              <a:t> Emergent</a:t>
            </a:r>
          </a:p>
        </p:txBody>
      </p:sp>
    </p:spTree>
    <p:extLst>
      <p:ext uri="{BB962C8B-B14F-4D97-AF65-F5344CB8AC3E}">
        <p14:creationId xmlns:p14="http://schemas.microsoft.com/office/powerpoint/2010/main" val="619667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30">
            <a:extLst>
              <a:ext uri="{FF2B5EF4-FFF2-40B4-BE49-F238E27FC236}">
                <a16:creationId xmlns:a16="http://schemas.microsoft.com/office/drawing/2014/main" id="{197C9B9A-1F59-0038-AC33-A0E5A6B4D5FD}"/>
              </a:ext>
            </a:extLst>
          </p:cNvPr>
          <p:cNvSpPr/>
          <p:nvPr/>
        </p:nvSpPr>
        <p:spPr>
          <a:xfrm rot="3600000">
            <a:off x="8489965" y="1351215"/>
            <a:ext cx="1873837" cy="1790296"/>
          </a:xfrm>
          <a:custGeom>
            <a:avLst/>
            <a:gdLst>
              <a:gd name="connsiteX0" fmla="*/ 1985116 w 1985116"/>
              <a:gd name="connsiteY0" fmla="*/ 1494152 h 1917596"/>
              <a:gd name="connsiteX1" fmla="*/ 1870798 w 1985116"/>
              <a:gd name="connsiteY1" fmla="*/ 1249090 h 1917596"/>
              <a:gd name="connsiteX2" fmla="*/ 1247922 w 1985116"/>
              <a:gd name="connsiteY2" fmla="*/ 45238 h 1917596"/>
              <a:gd name="connsiteX3" fmla="*/ 45194 w 1985116"/>
              <a:gd name="connsiteY3" fmla="*/ 668693 h 1917596"/>
              <a:gd name="connsiteX4" fmla="*/ 668070 w 1985116"/>
              <a:gd name="connsiteY4" fmla="*/ 1872555 h 1917596"/>
              <a:gd name="connsiteX5" fmla="*/ 1733006 w 1985116"/>
              <a:gd name="connsiteY5" fmla="*/ 1522112 h 1917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5116" h="1917596">
                <a:moveTo>
                  <a:pt x="1985116" y="1494152"/>
                </a:moveTo>
                <a:lnTo>
                  <a:pt x="1870798" y="1249090"/>
                </a:lnTo>
                <a:cubicBezTo>
                  <a:pt x="2030914" y="744491"/>
                  <a:pt x="1752043" y="205518"/>
                  <a:pt x="1247922" y="45238"/>
                </a:cubicBezTo>
                <a:cubicBezTo>
                  <a:pt x="743797" y="-115035"/>
                  <a:pt x="205315" y="164094"/>
                  <a:pt x="45194" y="668693"/>
                </a:cubicBezTo>
                <a:cubicBezTo>
                  <a:pt x="-114927" y="1173292"/>
                  <a:pt x="163942" y="1712265"/>
                  <a:pt x="668070" y="1872555"/>
                </a:cubicBezTo>
                <a:cubicBezTo>
                  <a:pt x="1061405" y="1997600"/>
                  <a:pt x="1490536" y="1856389"/>
                  <a:pt x="1733006" y="1522112"/>
                </a:cubicBezTo>
                <a:close/>
              </a:path>
            </a:pathLst>
          </a:custGeom>
          <a:solidFill>
            <a:schemeClr val="accent3"/>
          </a:solidFill>
          <a:ln w="23462" cap="flat">
            <a:noFill/>
            <a:prstDash val="solid"/>
            <a:miter/>
          </a:ln>
          <a:effectLst>
            <a:outerShdw blurRad="177800" dist="38100" dir="2700000" algn="tl" rotWithShape="0">
              <a:prstClr val="black">
                <a:alpha val="23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endParaRPr lang="fr-F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Freeform 96">
            <a:extLst>
              <a:ext uri="{FF2B5EF4-FFF2-40B4-BE49-F238E27FC236}">
                <a16:creationId xmlns:a16="http://schemas.microsoft.com/office/drawing/2014/main" id="{E8C27693-C21B-7E8D-11A4-0ECE4FE6CD60}"/>
              </a:ext>
            </a:extLst>
          </p:cNvPr>
          <p:cNvSpPr/>
          <p:nvPr/>
        </p:nvSpPr>
        <p:spPr>
          <a:xfrm rot="3600000">
            <a:off x="762000" y="1330325"/>
            <a:ext cx="1717675" cy="1660525"/>
          </a:xfrm>
          <a:custGeom>
            <a:avLst/>
            <a:gdLst>
              <a:gd name="connsiteX0" fmla="*/ 1985116 w 1985116"/>
              <a:gd name="connsiteY0" fmla="*/ 1494152 h 1917596"/>
              <a:gd name="connsiteX1" fmla="*/ 1870798 w 1985116"/>
              <a:gd name="connsiteY1" fmla="*/ 1249090 h 1917596"/>
              <a:gd name="connsiteX2" fmla="*/ 1247922 w 1985116"/>
              <a:gd name="connsiteY2" fmla="*/ 45238 h 1917596"/>
              <a:gd name="connsiteX3" fmla="*/ 45194 w 1985116"/>
              <a:gd name="connsiteY3" fmla="*/ 668693 h 1917596"/>
              <a:gd name="connsiteX4" fmla="*/ 668070 w 1985116"/>
              <a:gd name="connsiteY4" fmla="*/ 1872555 h 1917596"/>
              <a:gd name="connsiteX5" fmla="*/ 1733006 w 1985116"/>
              <a:gd name="connsiteY5" fmla="*/ 1522112 h 1917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5116" h="1917596">
                <a:moveTo>
                  <a:pt x="1985116" y="1494152"/>
                </a:moveTo>
                <a:lnTo>
                  <a:pt x="1870798" y="1249090"/>
                </a:lnTo>
                <a:cubicBezTo>
                  <a:pt x="2030914" y="744491"/>
                  <a:pt x="1752043" y="205518"/>
                  <a:pt x="1247922" y="45238"/>
                </a:cubicBezTo>
                <a:cubicBezTo>
                  <a:pt x="743797" y="-115035"/>
                  <a:pt x="205315" y="164094"/>
                  <a:pt x="45194" y="668693"/>
                </a:cubicBezTo>
                <a:cubicBezTo>
                  <a:pt x="-114927" y="1173292"/>
                  <a:pt x="163942" y="1712265"/>
                  <a:pt x="668070" y="1872555"/>
                </a:cubicBezTo>
                <a:cubicBezTo>
                  <a:pt x="1061405" y="1997600"/>
                  <a:pt x="1490536" y="1856389"/>
                  <a:pt x="1733006" y="1522112"/>
                </a:cubicBezTo>
                <a:close/>
              </a:path>
            </a:pathLst>
          </a:custGeom>
          <a:solidFill>
            <a:schemeClr val="accent3"/>
          </a:solidFill>
          <a:ln w="23462" cap="flat">
            <a:noFill/>
            <a:prstDash val="solid"/>
            <a:miter/>
          </a:ln>
          <a:effectLst>
            <a:outerShdw blurRad="177800" dist="38100" dir="2700000" algn="tl" rotWithShape="0">
              <a:prstClr val="black">
                <a:alpha val="23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endParaRPr lang="fr-F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5E57B7D-2F68-97A0-4928-1F32BCA6B55B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3251200"/>
            <a:ext cx="11523663" cy="615950"/>
            <a:chOff x="323850" y="2543946"/>
            <a:chExt cx="8496300" cy="453255"/>
          </a:xfrm>
        </p:grpSpPr>
        <p:sp>
          <p:nvSpPr>
            <p:cNvPr id="6" name="Abgerundetes Rechteck 18">
              <a:extLst>
                <a:ext uri="{FF2B5EF4-FFF2-40B4-BE49-F238E27FC236}">
                  <a16:creationId xmlns:a16="http://schemas.microsoft.com/office/drawing/2014/main" id="{14021EE9-24A5-59B4-F3A7-3C078A4F85D9}"/>
                </a:ext>
              </a:extLst>
            </p:cNvPr>
            <p:cNvSpPr/>
            <p:nvPr/>
          </p:nvSpPr>
          <p:spPr bwMode="auto">
            <a:xfrm>
              <a:off x="323850" y="2543946"/>
              <a:ext cx="8496300" cy="44040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54007" tIns="0" rIns="0" bIns="0" anchor="ctr"/>
            <a:lstStyle/>
            <a:p>
              <a:pPr marL="66684" indent="-66684">
                <a:spcAft>
                  <a:spcPts val="450"/>
                </a:spcAft>
                <a:buClr>
                  <a:schemeClr val="bg1">
                    <a:lumMod val="50000"/>
                  </a:schemeClr>
                </a:buClr>
                <a:buSzPct val="80000"/>
                <a:tabLst>
                  <a:tab pos="271499" algn="r"/>
                  <a:tab pos="807351" algn="r"/>
                  <a:tab pos="1343204" algn="r"/>
                  <a:tab pos="1886201" algn="r"/>
                  <a:tab pos="2422054" algn="r"/>
                  <a:tab pos="2957907" algn="r"/>
                  <a:tab pos="3500904" algn="r"/>
                  <a:tab pos="4036757" algn="r"/>
                  <a:tab pos="4572610" algn="r"/>
                  <a:tab pos="5115607" algn="r"/>
                  <a:tab pos="5651460" algn="r"/>
                </a:tabLst>
                <a:defRPr/>
              </a:pPr>
              <a:endParaRPr lang="fr-FR" sz="2800" noProof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635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8" name="Gruppieren 68">
              <a:extLst>
                <a:ext uri="{FF2B5EF4-FFF2-40B4-BE49-F238E27FC236}">
                  <a16:creationId xmlns:a16="http://schemas.microsoft.com/office/drawing/2014/main" id="{7EBF5E8C-96B0-68B3-9CF5-4423A7E519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071" y="2689760"/>
              <a:ext cx="8203859" cy="148633"/>
              <a:chOff x="468648" y="3566677"/>
              <a:chExt cx="8203859" cy="198177"/>
            </a:xfrm>
          </p:grpSpPr>
          <p:cxnSp>
            <p:nvCxnSpPr>
              <p:cNvPr id="24" name="Gerade Verbindung 8">
                <a:extLst>
                  <a:ext uri="{FF2B5EF4-FFF2-40B4-BE49-F238E27FC236}">
                    <a16:creationId xmlns:a16="http://schemas.microsoft.com/office/drawing/2014/main" id="{F1852654-F452-058F-F871-DF0234EA3C7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1192281" y="3665766"/>
                <a:ext cx="198177" cy="0"/>
              </a:xfrm>
              <a:prstGeom prst="line">
                <a:avLst/>
              </a:prstGeom>
              <a:noFill/>
              <a:ln w="19050" algn="ctr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" name="Gerade Verbindung 9">
                <a:extLst>
                  <a:ext uri="{FF2B5EF4-FFF2-40B4-BE49-F238E27FC236}">
                    <a16:creationId xmlns:a16="http://schemas.microsoft.com/office/drawing/2014/main" id="{71BA2AD4-5538-9B8B-22DD-69C1755F006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2014258" y="3665766"/>
                <a:ext cx="198177" cy="0"/>
              </a:xfrm>
              <a:prstGeom prst="line">
                <a:avLst/>
              </a:prstGeom>
              <a:noFill/>
              <a:ln w="19050" algn="ctr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" name="Gerade Verbindung 10">
                <a:extLst>
                  <a:ext uri="{FF2B5EF4-FFF2-40B4-BE49-F238E27FC236}">
                    <a16:creationId xmlns:a16="http://schemas.microsoft.com/office/drawing/2014/main" id="{04DCF602-A53E-21F5-6FDA-95CABA59B17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2836235" y="3665766"/>
                <a:ext cx="198177" cy="0"/>
              </a:xfrm>
              <a:prstGeom prst="line">
                <a:avLst/>
              </a:prstGeom>
              <a:noFill/>
              <a:ln w="19050" algn="ctr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" name="Gerade Verbindung 11">
                <a:extLst>
                  <a:ext uri="{FF2B5EF4-FFF2-40B4-BE49-F238E27FC236}">
                    <a16:creationId xmlns:a16="http://schemas.microsoft.com/office/drawing/2014/main" id="{C2D6E112-FE98-3976-F1E4-D1F898150C7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3658212" y="3665766"/>
                <a:ext cx="198177" cy="0"/>
              </a:xfrm>
              <a:prstGeom prst="line">
                <a:avLst/>
              </a:prstGeom>
              <a:noFill/>
              <a:ln w="19050" algn="ctr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" name="Gerade Verbindung 12">
                <a:extLst>
                  <a:ext uri="{FF2B5EF4-FFF2-40B4-BE49-F238E27FC236}">
                    <a16:creationId xmlns:a16="http://schemas.microsoft.com/office/drawing/2014/main" id="{956C6D61-FD7B-E571-2CFC-01A64BE828E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4480190" y="3665766"/>
                <a:ext cx="198177" cy="0"/>
              </a:xfrm>
              <a:prstGeom prst="line">
                <a:avLst/>
              </a:prstGeom>
              <a:noFill/>
              <a:ln w="19050" algn="ctr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" name="Gerade Verbindung 13">
                <a:extLst>
                  <a:ext uri="{FF2B5EF4-FFF2-40B4-BE49-F238E27FC236}">
                    <a16:creationId xmlns:a16="http://schemas.microsoft.com/office/drawing/2014/main" id="{1A81C679-A252-A4F2-1A00-06E7A3FEF9B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5302167" y="3665766"/>
                <a:ext cx="198177" cy="0"/>
              </a:xfrm>
              <a:prstGeom prst="line">
                <a:avLst/>
              </a:prstGeom>
              <a:noFill/>
              <a:ln w="19050" algn="ctr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" name="Gerade Verbindung 14">
                <a:extLst>
                  <a:ext uri="{FF2B5EF4-FFF2-40B4-BE49-F238E27FC236}">
                    <a16:creationId xmlns:a16="http://schemas.microsoft.com/office/drawing/2014/main" id="{36ED16F9-5236-3B33-4246-3E9B639E5BF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6124144" y="3665766"/>
                <a:ext cx="198177" cy="0"/>
              </a:xfrm>
              <a:prstGeom prst="line">
                <a:avLst/>
              </a:prstGeom>
              <a:noFill/>
              <a:ln w="19050" algn="ctr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" name="Gerade Verbindung 15">
                <a:extLst>
                  <a:ext uri="{FF2B5EF4-FFF2-40B4-BE49-F238E27FC236}">
                    <a16:creationId xmlns:a16="http://schemas.microsoft.com/office/drawing/2014/main" id="{B233E7D7-44F6-628C-26C1-87B5265CDEA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6946121" y="3665766"/>
                <a:ext cx="198177" cy="0"/>
              </a:xfrm>
              <a:prstGeom prst="line">
                <a:avLst/>
              </a:prstGeom>
              <a:noFill/>
              <a:ln w="19050" algn="ctr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" name="Gerade Verbindung 16">
                <a:extLst>
                  <a:ext uri="{FF2B5EF4-FFF2-40B4-BE49-F238E27FC236}">
                    <a16:creationId xmlns:a16="http://schemas.microsoft.com/office/drawing/2014/main" id="{07421689-47E7-6C4C-BDF0-1C358B56091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7768098" y="3665766"/>
                <a:ext cx="198177" cy="0"/>
              </a:xfrm>
              <a:prstGeom prst="line">
                <a:avLst/>
              </a:prstGeom>
              <a:noFill/>
              <a:ln w="19050" algn="ctr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3" name="Rechteck 3">
                <a:extLst>
                  <a:ext uri="{FF2B5EF4-FFF2-40B4-BE49-F238E27FC236}">
                    <a16:creationId xmlns:a16="http://schemas.microsoft.com/office/drawing/2014/main" id="{FA75D0AE-DC01-6B10-A026-E49E0A357325}"/>
                  </a:ext>
                </a:extLst>
              </p:cNvPr>
              <p:cNvSpPr/>
              <p:nvPr/>
            </p:nvSpPr>
            <p:spPr bwMode="auto">
              <a:xfrm>
                <a:off x="468734" y="3615240"/>
                <a:ext cx="8203686" cy="9968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defTabSz="685891">
                  <a:defRPr/>
                </a:pPr>
                <a:endParaRPr lang="fr-FR" sz="2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0" name="Textfeld 108">
              <a:extLst>
                <a:ext uri="{FF2B5EF4-FFF2-40B4-BE49-F238E27FC236}">
                  <a16:creationId xmlns:a16="http://schemas.microsoft.com/office/drawing/2014/main" id="{271374E4-EEDC-55A5-5544-5ECB9DA758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9739" y="2833591"/>
              <a:ext cx="559416" cy="163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algn="ctr"/>
              <a:r>
                <a:rPr lang="fr-FR" altLang="fr-FR" sz="1200">
                  <a:ea typeface="Cambria" panose="02040503050406030204" pitchFamily="18" charset="0"/>
                </a:rPr>
                <a:t>Mars 2020</a:t>
              </a:r>
            </a:p>
          </p:txBody>
        </p:sp>
        <p:sp>
          <p:nvSpPr>
            <p:cNvPr id="11" name="Ellipse 19">
              <a:extLst>
                <a:ext uri="{FF2B5EF4-FFF2-40B4-BE49-F238E27FC236}">
                  <a16:creationId xmlns:a16="http://schemas.microsoft.com/office/drawing/2014/main" id="{DD1863EF-8662-86B0-606F-5BD9836B7A9B}"/>
                </a:ext>
              </a:extLst>
            </p:cNvPr>
            <p:cNvSpPr/>
            <p:nvPr/>
          </p:nvSpPr>
          <p:spPr bwMode="auto">
            <a:xfrm>
              <a:off x="1237774" y="2708000"/>
              <a:ext cx="109757" cy="108000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txBody>
            <a:bodyPr wrap="none" lIns="68589" tIns="34295" rIns="68589" bIns="34295" anchor="ctr"/>
            <a:lstStyle/>
            <a:p>
              <a:pPr algn="ctr" defTabSz="685891">
                <a:defRPr/>
              </a:pPr>
              <a:endParaRPr lang="fr-FR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" name="Ellipse 21">
              <a:extLst>
                <a:ext uri="{FF2B5EF4-FFF2-40B4-BE49-F238E27FC236}">
                  <a16:creationId xmlns:a16="http://schemas.microsoft.com/office/drawing/2014/main" id="{AB17986D-7E23-A715-6837-873D697101B6}"/>
                </a:ext>
              </a:extLst>
            </p:cNvPr>
            <p:cNvSpPr/>
            <p:nvPr/>
          </p:nvSpPr>
          <p:spPr bwMode="auto">
            <a:xfrm>
              <a:off x="2064186" y="2708000"/>
              <a:ext cx="109757" cy="108000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txBody>
            <a:bodyPr wrap="none" lIns="68589" tIns="34295" rIns="68589" bIns="34295" anchor="ctr"/>
            <a:lstStyle/>
            <a:p>
              <a:pPr algn="ctr" defTabSz="685891">
                <a:defRPr/>
              </a:pPr>
              <a:endParaRPr lang="fr-FR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" name="Ellipse 25">
              <a:extLst>
                <a:ext uri="{FF2B5EF4-FFF2-40B4-BE49-F238E27FC236}">
                  <a16:creationId xmlns:a16="http://schemas.microsoft.com/office/drawing/2014/main" id="{51312CB3-64EE-41CE-7D22-536C7459384F}"/>
                </a:ext>
              </a:extLst>
            </p:cNvPr>
            <p:cNvSpPr/>
            <p:nvPr/>
          </p:nvSpPr>
          <p:spPr bwMode="auto">
            <a:xfrm>
              <a:off x="7818720" y="2712862"/>
              <a:ext cx="109757" cy="108000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txBody>
            <a:bodyPr wrap="none" lIns="68589" tIns="34295" rIns="68589" bIns="34295" anchor="ctr"/>
            <a:lstStyle/>
            <a:p>
              <a:pPr algn="ctr" defTabSz="685891">
                <a:defRPr/>
              </a:pPr>
              <a:endParaRPr lang="fr-FR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" name="Ellipse 107">
              <a:extLst>
                <a:ext uri="{FF2B5EF4-FFF2-40B4-BE49-F238E27FC236}">
                  <a16:creationId xmlns:a16="http://schemas.microsoft.com/office/drawing/2014/main" id="{C8840AA6-AB40-4A26-7976-586A0CCFBBA0}"/>
                </a:ext>
              </a:extLst>
            </p:cNvPr>
            <p:cNvSpPr/>
            <p:nvPr/>
          </p:nvSpPr>
          <p:spPr bwMode="auto">
            <a:xfrm>
              <a:off x="4527331" y="2702641"/>
              <a:ext cx="109757" cy="108000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txBody>
            <a:bodyPr wrap="none" lIns="68589" tIns="34295" rIns="68589" bIns="34295" anchor="ctr"/>
            <a:lstStyle/>
            <a:p>
              <a:pPr algn="ctr" defTabSz="685891">
                <a:defRPr/>
              </a:pPr>
              <a:endParaRPr lang="fr-FR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" name="Ellipse 24">
              <a:extLst>
                <a:ext uri="{FF2B5EF4-FFF2-40B4-BE49-F238E27FC236}">
                  <a16:creationId xmlns:a16="http://schemas.microsoft.com/office/drawing/2014/main" id="{569BEF9D-0A34-EF08-A2EA-94829D00B961}"/>
                </a:ext>
              </a:extLst>
            </p:cNvPr>
            <p:cNvSpPr/>
            <p:nvPr/>
          </p:nvSpPr>
          <p:spPr bwMode="auto">
            <a:xfrm>
              <a:off x="6996119" y="2708000"/>
              <a:ext cx="109757" cy="108000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txBody>
            <a:bodyPr wrap="none" lIns="68589" tIns="34295" rIns="68589" bIns="34295" anchor="ctr"/>
            <a:lstStyle/>
            <a:p>
              <a:pPr algn="ctr" defTabSz="685891">
                <a:defRPr/>
              </a:pPr>
              <a:endParaRPr lang="fr-FR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" name="Textfeld 108">
              <a:extLst>
                <a:ext uri="{FF2B5EF4-FFF2-40B4-BE49-F238E27FC236}">
                  <a16:creationId xmlns:a16="http://schemas.microsoft.com/office/drawing/2014/main" id="{0608BC98-ECEA-D0E8-DCDB-BD54752194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8800" y="2833591"/>
              <a:ext cx="559416" cy="163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algn="ctr"/>
              <a:r>
                <a:rPr lang="fr-FR" altLang="fr-FR" sz="1200">
                  <a:ea typeface="Cambria" panose="02040503050406030204" pitchFamily="18" charset="0"/>
                </a:rPr>
                <a:t>Mars 2020</a:t>
              </a:r>
            </a:p>
          </p:txBody>
        </p:sp>
        <p:sp>
          <p:nvSpPr>
            <p:cNvPr id="17" name="Textfeld 108">
              <a:extLst>
                <a:ext uri="{FF2B5EF4-FFF2-40B4-BE49-F238E27FC236}">
                  <a16:creationId xmlns:a16="http://schemas.microsoft.com/office/drawing/2014/main" id="{F2D00D0D-9EDE-524F-6701-B7A1CE28CF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5711" y="2833591"/>
              <a:ext cx="559416" cy="163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algn="ctr"/>
              <a:r>
                <a:rPr lang="fr-FR" altLang="fr-FR" sz="1200">
                  <a:ea typeface="Cambria" panose="02040503050406030204" pitchFamily="18" charset="0"/>
                </a:rPr>
                <a:t>Avril 2020</a:t>
              </a:r>
            </a:p>
          </p:txBody>
        </p:sp>
        <p:sp>
          <p:nvSpPr>
            <p:cNvPr id="18" name="Textfeld 108">
              <a:extLst>
                <a:ext uri="{FF2B5EF4-FFF2-40B4-BE49-F238E27FC236}">
                  <a16:creationId xmlns:a16="http://schemas.microsoft.com/office/drawing/2014/main" id="{03F2367D-6445-CA85-6425-6650C6A49D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4156" y="2833591"/>
              <a:ext cx="559416" cy="163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algn="ctr"/>
              <a:r>
                <a:rPr lang="fr-FR" altLang="fr-FR" sz="1200">
                  <a:ea typeface="Cambria" panose="02040503050406030204" pitchFamily="18" charset="0"/>
                </a:rPr>
                <a:t>Avril 2020</a:t>
              </a:r>
            </a:p>
          </p:txBody>
        </p:sp>
        <p:sp>
          <p:nvSpPr>
            <p:cNvPr id="19" name="Textfeld 108">
              <a:extLst>
                <a:ext uri="{FF2B5EF4-FFF2-40B4-BE49-F238E27FC236}">
                  <a16:creationId xmlns:a16="http://schemas.microsoft.com/office/drawing/2014/main" id="{63F530E9-7AB4-6B94-F34C-93BF445851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1067" y="2833591"/>
              <a:ext cx="559416" cy="163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algn="ctr"/>
              <a:r>
                <a:rPr lang="fr-FR" altLang="fr-FR" sz="1200">
                  <a:ea typeface="Cambria" panose="02040503050406030204" pitchFamily="18" charset="0"/>
                </a:rPr>
                <a:t>Mai 2020</a:t>
              </a:r>
            </a:p>
          </p:txBody>
        </p:sp>
        <p:sp>
          <p:nvSpPr>
            <p:cNvPr id="20" name="Textfeld 108">
              <a:extLst>
                <a:ext uri="{FF2B5EF4-FFF2-40B4-BE49-F238E27FC236}">
                  <a16:creationId xmlns:a16="http://schemas.microsoft.com/office/drawing/2014/main" id="{0FC3A87A-2178-87E4-EDCB-F4982052FE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2833591"/>
              <a:ext cx="559416" cy="163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algn="ctr"/>
              <a:r>
                <a:rPr lang="fr-FR" altLang="fr-FR" sz="1200">
                  <a:ea typeface="Cambria" panose="02040503050406030204" pitchFamily="18" charset="0"/>
                </a:rPr>
                <a:t>Mai 2020</a:t>
              </a:r>
            </a:p>
          </p:txBody>
        </p:sp>
        <p:sp>
          <p:nvSpPr>
            <p:cNvPr id="21" name="Textfeld 108">
              <a:extLst>
                <a:ext uri="{FF2B5EF4-FFF2-40B4-BE49-F238E27FC236}">
                  <a16:creationId xmlns:a16="http://schemas.microsoft.com/office/drawing/2014/main" id="{02BD9AA4-3627-A101-5AD7-C0B92E08BC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70511" y="2833591"/>
              <a:ext cx="559416" cy="163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algn="ctr"/>
              <a:r>
                <a:rPr lang="fr-FR" altLang="fr-FR" sz="1200">
                  <a:ea typeface="Cambria" panose="02040503050406030204" pitchFamily="18" charset="0"/>
                </a:rPr>
                <a:t>Juin 2020</a:t>
              </a:r>
            </a:p>
          </p:txBody>
        </p:sp>
        <p:sp>
          <p:nvSpPr>
            <p:cNvPr id="22" name="Textfeld 108">
              <a:extLst>
                <a:ext uri="{FF2B5EF4-FFF2-40B4-BE49-F238E27FC236}">
                  <a16:creationId xmlns:a16="http://schemas.microsoft.com/office/drawing/2014/main" id="{041DA5C1-7D58-D66E-7C0B-3F13E6601E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6689" y="2833591"/>
              <a:ext cx="559416" cy="163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algn="ctr"/>
              <a:r>
                <a:rPr lang="fr-FR" altLang="fr-FR" sz="1200">
                  <a:ea typeface="Cambria" panose="02040503050406030204" pitchFamily="18" charset="0"/>
                </a:rPr>
                <a:t>Mai 2020</a:t>
              </a:r>
            </a:p>
          </p:txBody>
        </p:sp>
        <p:sp>
          <p:nvSpPr>
            <p:cNvPr id="23" name="Textfeld 108">
              <a:extLst>
                <a:ext uri="{FF2B5EF4-FFF2-40B4-BE49-F238E27FC236}">
                  <a16:creationId xmlns:a16="http://schemas.microsoft.com/office/drawing/2014/main" id="{A13FD441-AB9A-85D9-A18F-5C7201ED35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6133" y="2833591"/>
              <a:ext cx="559416" cy="163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algn="ctr"/>
              <a:r>
                <a:rPr lang="fr-FR" altLang="fr-FR" sz="1200">
                  <a:ea typeface="Cambria" panose="02040503050406030204" pitchFamily="18" charset="0"/>
                </a:rPr>
                <a:t>Juin 2020</a:t>
              </a:r>
            </a:p>
          </p:txBody>
        </p:sp>
      </p:grpSp>
      <p:sp>
        <p:nvSpPr>
          <p:cNvPr id="34" name="Freeform 128">
            <a:extLst>
              <a:ext uri="{FF2B5EF4-FFF2-40B4-BE49-F238E27FC236}">
                <a16:creationId xmlns:a16="http://schemas.microsoft.com/office/drawing/2014/main" id="{9458F8E0-0001-F3BD-AF94-BC6A12852D06}"/>
              </a:ext>
            </a:extLst>
          </p:cNvPr>
          <p:cNvSpPr/>
          <p:nvPr/>
        </p:nvSpPr>
        <p:spPr>
          <a:xfrm rot="14400000">
            <a:off x="1893094" y="4085432"/>
            <a:ext cx="1717675" cy="1658937"/>
          </a:xfrm>
          <a:custGeom>
            <a:avLst/>
            <a:gdLst>
              <a:gd name="connsiteX0" fmla="*/ 1985116 w 1985116"/>
              <a:gd name="connsiteY0" fmla="*/ 1494152 h 1917596"/>
              <a:gd name="connsiteX1" fmla="*/ 1870798 w 1985116"/>
              <a:gd name="connsiteY1" fmla="*/ 1249090 h 1917596"/>
              <a:gd name="connsiteX2" fmla="*/ 1247922 w 1985116"/>
              <a:gd name="connsiteY2" fmla="*/ 45238 h 1917596"/>
              <a:gd name="connsiteX3" fmla="*/ 45194 w 1985116"/>
              <a:gd name="connsiteY3" fmla="*/ 668693 h 1917596"/>
              <a:gd name="connsiteX4" fmla="*/ 668070 w 1985116"/>
              <a:gd name="connsiteY4" fmla="*/ 1872555 h 1917596"/>
              <a:gd name="connsiteX5" fmla="*/ 1733006 w 1985116"/>
              <a:gd name="connsiteY5" fmla="*/ 1522112 h 1917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5116" h="1917596">
                <a:moveTo>
                  <a:pt x="1985116" y="1494152"/>
                </a:moveTo>
                <a:lnTo>
                  <a:pt x="1870798" y="1249090"/>
                </a:lnTo>
                <a:cubicBezTo>
                  <a:pt x="2030914" y="744491"/>
                  <a:pt x="1752043" y="205518"/>
                  <a:pt x="1247922" y="45238"/>
                </a:cubicBezTo>
                <a:cubicBezTo>
                  <a:pt x="743797" y="-115035"/>
                  <a:pt x="205315" y="164094"/>
                  <a:pt x="45194" y="668693"/>
                </a:cubicBezTo>
                <a:cubicBezTo>
                  <a:pt x="-114927" y="1173292"/>
                  <a:pt x="163942" y="1712265"/>
                  <a:pt x="668070" y="1872555"/>
                </a:cubicBezTo>
                <a:cubicBezTo>
                  <a:pt x="1061405" y="1997600"/>
                  <a:pt x="1490536" y="1856389"/>
                  <a:pt x="1733006" y="1522112"/>
                </a:cubicBezTo>
                <a:close/>
              </a:path>
            </a:pathLst>
          </a:custGeom>
          <a:solidFill>
            <a:schemeClr val="accent3"/>
          </a:solidFill>
          <a:ln w="23462" cap="flat">
            <a:noFill/>
            <a:prstDash val="solid"/>
            <a:miter/>
          </a:ln>
          <a:effectLst>
            <a:outerShdw blurRad="177800" dist="38100" dir="2700000" algn="tl" rotWithShape="0">
              <a:prstClr val="black">
                <a:alpha val="23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endParaRPr lang="fr-F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Freeform 129">
            <a:extLst>
              <a:ext uri="{FF2B5EF4-FFF2-40B4-BE49-F238E27FC236}">
                <a16:creationId xmlns:a16="http://schemas.microsoft.com/office/drawing/2014/main" id="{C547591E-4E32-EEB1-DE46-9369EE4E2F1F}"/>
              </a:ext>
            </a:extLst>
          </p:cNvPr>
          <p:cNvSpPr/>
          <p:nvPr/>
        </p:nvSpPr>
        <p:spPr>
          <a:xfrm rot="14400000">
            <a:off x="5253038" y="4078288"/>
            <a:ext cx="1717675" cy="1660525"/>
          </a:xfrm>
          <a:custGeom>
            <a:avLst/>
            <a:gdLst>
              <a:gd name="connsiteX0" fmla="*/ 1985116 w 1985116"/>
              <a:gd name="connsiteY0" fmla="*/ 1494152 h 1917596"/>
              <a:gd name="connsiteX1" fmla="*/ 1870798 w 1985116"/>
              <a:gd name="connsiteY1" fmla="*/ 1249090 h 1917596"/>
              <a:gd name="connsiteX2" fmla="*/ 1247922 w 1985116"/>
              <a:gd name="connsiteY2" fmla="*/ 45238 h 1917596"/>
              <a:gd name="connsiteX3" fmla="*/ 45194 w 1985116"/>
              <a:gd name="connsiteY3" fmla="*/ 668693 h 1917596"/>
              <a:gd name="connsiteX4" fmla="*/ 668070 w 1985116"/>
              <a:gd name="connsiteY4" fmla="*/ 1872555 h 1917596"/>
              <a:gd name="connsiteX5" fmla="*/ 1733006 w 1985116"/>
              <a:gd name="connsiteY5" fmla="*/ 1522112 h 1917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5116" h="1917596">
                <a:moveTo>
                  <a:pt x="1985116" y="1494152"/>
                </a:moveTo>
                <a:lnTo>
                  <a:pt x="1870798" y="1249090"/>
                </a:lnTo>
                <a:cubicBezTo>
                  <a:pt x="2030914" y="744491"/>
                  <a:pt x="1752043" y="205518"/>
                  <a:pt x="1247922" y="45238"/>
                </a:cubicBezTo>
                <a:cubicBezTo>
                  <a:pt x="743797" y="-115035"/>
                  <a:pt x="205315" y="164094"/>
                  <a:pt x="45194" y="668693"/>
                </a:cubicBezTo>
                <a:cubicBezTo>
                  <a:pt x="-114927" y="1173292"/>
                  <a:pt x="163942" y="1712265"/>
                  <a:pt x="668070" y="1872555"/>
                </a:cubicBezTo>
                <a:cubicBezTo>
                  <a:pt x="1061405" y="1997600"/>
                  <a:pt x="1490536" y="1856389"/>
                  <a:pt x="1733006" y="1522112"/>
                </a:cubicBezTo>
                <a:close/>
              </a:path>
            </a:pathLst>
          </a:custGeom>
          <a:solidFill>
            <a:schemeClr val="accent3"/>
          </a:solidFill>
          <a:ln w="23462" cap="flat">
            <a:noFill/>
            <a:prstDash val="solid"/>
            <a:miter/>
          </a:ln>
          <a:effectLst>
            <a:outerShdw blurRad="177800" dist="38100" dir="2700000" algn="tl" rotWithShape="0">
              <a:prstClr val="black">
                <a:alpha val="23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endParaRPr lang="fr-F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Freeform 131">
            <a:extLst>
              <a:ext uri="{FF2B5EF4-FFF2-40B4-BE49-F238E27FC236}">
                <a16:creationId xmlns:a16="http://schemas.microsoft.com/office/drawing/2014/main" id="{E41755C4-7FF9-F0D3-AC06-2A4919543ED5}"/>
              </a:ext>
            </a:extLst>
          </p:cNvPr>
          <p:cNvSpPr/>
          <p:nvPr/>
        </p:nvSpPr>
        <p:spPr>
          <a:xfrm rot="14400000">
            <a:off x="9709150" y="4124325"/>
            <a:ext cx="1717675" cy="1660525"/>
          </a:xfrm>
          <a:custGeom>
            <a:avLst/>
            <a:gdLst>
              <a:gd name="connsiteX0" fmla="*/ 1985116 w 1985116"/>
              <a:gd name="connsiteY0" fmla="*/ 1494152 h 1917596"/>
              <a:gd name="connsiteX1" fmla="*/ 1870798 w 1985116"/>
              <a:gd name="connsiteY1" fmla="*/ 1249090 h 1917596"/>
              <a:gd name="connsiteX2" fmla="*/ 1247922 w 1985116"/>
              <a:gd name="connsiteY2" fmla="*/ 45238 h 1917596"/>
              <a:gd name="connsiteX3" fmla="*/ 45194 w 1985116"/>
              <a:gd name="connsiteY3" fmla="*/ 668693 h 1917596"/>
              <a:gd name="connsiteX4" fmla="*/ 668070 w 1985116"/>
              <a:gd name="connsiteY4" fmla="*/ 1872555 h 1917596"/>
              <a:gd name="connsiteX5" fmla="*/ 1733006 w 1985116"/>
              <a:gd name="connsiteY5" fmla="*/ 1522112 h 1917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5116" h="1917596">
                <a:moveTo>
                  <a:pt x="1985116" y="1494152"/>
                </a:moveTo>
                <a:lnTo>
                  <a:pt x="1870798" y="1249090"/>
                </a:lnTo>
                <a:cubicBezTo>
                  <a:pt x="2030914" y="744491"/>
                  <a:pt x="1752043" y="205518"/>
                  <a:pt x="1247922" y="45238"/>
                </a:cubicBezTo>
                <a:cubicBezTo>
                  <a:pt x="743797" y="-115035"/>
                  <a:pt x="205315" y="164094"/>
                  <a:pt x="45194" y="668693"/>
                </a:cubicBezTo>
                <a:cubicBezTo>
                  <a:pt x="-114927" y="1173292"/>
                  <a:pt x="163942" y="1712265"/>
                  <a:pt x="668070" y="1872555"/>
                </a:cubicBezTo>
                <a:cubicBezTo>
                  <a:pt x="1061405" y="1997600"/>
                  <a:pt x="1490536" y="1856389"/>
                  <a:pt x="1733006" y="1522112"/>
                </a:cubicBezTo>
                <a:close/>
              </a:path>
            </a:pathLst>
          </a:custGeom>
          <a:solidFill>
            <a:schemeClr val="accent3"/>
          </a:solidFill>
          <a:ln w="23462" cap="flat">
            <a:noFill/>
            <a:prstDash val="solid"/>
            <a:miter/>
          </a:ln>
          <a:effectLst>
            <a:outerShdw blurRad="177800" dist="38100" dir="2700000" algn="tl" rotWithShape="0">
              <a:prstClr val="black">
                <a:alpha val="23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endParaRPr lang="fr-F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CuadroTexto 4">
            <a:extLst>
              <a:ext uri="{FF2B5EF4-FFF2-40B4-BE49-F238E27FC236}">
                <a16:creationId xmlns:a16="http://schemas.microsoft.com/office/drawing/2014/main" id="{8EE17AA8-5874-1E50-CA88-0EAD647EC195}"/>
              </a:ext>
            </a:extLst>
          </p:cNvPr>
          <p:cNvSpPr txBox="1"/>
          <p:nvPr/>
        </p:nvSpPr>
        <p:spPr>
          <a:xfrm>
            <a:off x="742950" y="1855788"/>
            <a:ext cx="16033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Lato Light" charset="0"/>
              </a:rPr>
              <a:t>Apparition du 1er cas au Sénégal</a:t>
            </a:r>
          </a:p>
        </p:txBody>
      </p:sp>
      <p:sp>
        <p:nvSpPr>
          <p:cNvPr id="38" name="CuadroTexto 238">
            <a:extLst>
              <a:ext uri="{FF2B5EF4-FFF2-40B4-BE49-F238E27FC236}">
                <a16:creationId xmlns:a16="http://schemas.microsoft.com/office/drawing/2014/main" id="{F829540E-205F-E05B-76B4-995F5F4B7CC0}"/>
              </a:ext>
            </a:extLst>
          </p:cNvPr>
          <p:cNvSpPr txBox="1"/>
          <p:nvPr/>
        </p:nvSpPr>
        <p:spPr>
          <a:xfrm>
            <a:off x="858838" y="1466850"/>
            <a:ext cx="142716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400" b="1" cap="all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2 mars</a:t>
            </a:r>
          </a:p>
        </p:txBody>
      </p:sp>
      <p:sp>
        <p:nvSpPr>
          <p:cNvPr id="39" name="CuadroTexto 4">
            <a:extLst>
              <a:ext uri="{FF2B5EF4-FFF2-40B4-BE49-F238E27FC236}">
                <a16:creationId xmlns:a16="http://schemas.microsoft.com/office/drawing/2014/main" id="{94A32B78-9160-77AE-DF84-97809AE600EE}"/>
              </a:ext>
            </a:extLst>
          </p:cNvPr>
          <p:cNvSpPr txBox="1"/>
          <p:nvPr/>
        </p:nvSpPr>
        <p:spPr>
          <a:xfrm>
            <a:off x="1831975" y="4497388"/>
            <a:ext cx="1839913" cy="1169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Lato Light" charset="0"/>
              </a:rPr>
              <a:t>Mesures de restriction sont prises par le Président de la République</a:t>
            </a:r>
          </a:p>
        </p:txBody>
      </p:sp>
      <p:sp>
        <p:nvSpPr>
          <p:cNvPr id="40" name="CuadroTexto 238">
            <a:extLst>
              <a:ext uri="{FF2B5EF4-FFF2-40B4-BE49-F238E27FC236}">
                <a16:creationId xmlns:a16="http://schemas.microsoft.com/office/drawing/2014/main" id="{D8774E35-F1F6-6067-8BBB-04B070E24759}"/>
              </a:ext>
            </a:extLst>
          </p:cNvPr>
          <p:cNvSpPr txBox="1"/>
          <p:nvPr/>
        </p:nvSpPr>
        <p:spPr>
          <a:xfrm>
            <a:off x="2062163" y="4213225"/>
            <a:ext cx="142716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400" b="1" cap="all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23 mars</a:t>
            </a:r>
          </a:p>
        </p:txBody>
      </p:sp>
      <p:sp>
        <p:nvSpPr>
          <p:cNvPr id="41" name="CuadroTexto 4">
            <a:extLst>
              <a:ext uri="{FF2B5EF4-FFF2-40B4-BE49-F238E27FC236}">
                <a16:creationId xmlns:a16="http://schemas.microsoft.com/office/drawing/2014/main" id="{706D30FC-5533-BF7F-7E10-71A86911799B}"/>
              </a:ext>
            </a:extLst>
          </p:cNvPr>
          <p:cNvSpPr txBox="1"/>
          <p:nvPr/>
        </p:nvSpPr>
        <p:spPr>
          <a:xfrm>
            <a:off x="5332413" y="4676775"/>
            <a:ext cx="1603375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Lato Light" charset="0"/>
              </a:rPr>
              <a:t>Réaménagement des mesures du 23 mars 2020</a:t>
            </a:r>
          </a:p>
        </p:txBody>
      </p:sp>
      <p:sp>
        <p:nvSpPr>
          <p:cNvPr id="42" name="CuadroTexto 238">
            <a:extLst>
              <a:ext uri="{FF2B5EF4-FFF2-40B4-BE49-F238E27FC236}">
                <a16:creationId xmlns:a16="http://schemas.microsoft.com/office/drawing/2014/main" id="{B03C13B9-17E9-62A1-B0F8-FF0952A274A5}"/>
              </a:ext>
            </a:extLst>
          </p:cNvPr>
          <p:cNvSpPr txBox="1"/>
          <p:nvPr/>
        </p:nvSpPr>
        <p:spPr>
          <a:xfrm>
            <a:off x="5381625" y="4230688"/>
            <a:ext cx="14271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400" b="1" cap="all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11 mai</a:t>
            </a:r>
          </a:p>
        </p:txBody>
      </p:sp>
      <p:sp>
        <p:nvSpPr>
          <p:cNvPr id="43" name="CuadroTexto 4">
            <a:extLst>
              <a:ext uri="{FF2B5EF4-FFF2-40B4-BE49-F238E27FC236}">
                <a16:creationId xmlns:a16="http://schemas.microsoft.com/office/drawing/2014/main" id="{EB341866-810F-8A29-42D5-E16A88FB45E5}"/>
              </a:ext>
            </a:extLst>
          </p:cNvPr>
          <p:cNvSpPr txBox="1"/>
          <p:nvPr/>
        </p:nvSpPr>
        <p:spPr>
          <a:xfrm>
            <a:off x="8450262" y="1735051"/>
            <a:ext cx="1935163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Lato Light" charset="0"/>
              </a:rPr>
              <a:t>Conseil des Ministres</a:t>
            </a:r>
          </a:p>
          <a:p>
            <a:pPr algn="ctr">
              <a:defRPr/>
            </a:pPr>
            <a:r>
              <a:rPr lang="fr-FR" sz="1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Lato Light" charset="0"/>
              </a:rPr>
              <a:t>Levée des mesures de restrictions sur le transport urbain et interurbain</a:t>
            </a:r>
          </a:p>
        </p:txBody>
      </p:sp>
      <p:sp>
        <p:nvSpPr>
          <p:cNvPr id="44" name="CuadroTexto 238">
            <a:extLst>
              <a:ext uri="{FF2B5EF4-FFF2-40B4-BE49-F238E27FC236}">
                <a16:creationId xmlns:a16="http://schemas.microsoft.com/office/drawing/2014/main" id="{138BC0FC-8575-0940-9220-52538CE82216}"/>
              </a:ext>
            </a:extLst>
          </p:cNvPr>
          <p:cNvSpPr txBox="1"/>
          <p:nvPr/>
        </p:nvSpPr>
        <p:spPr>
          <a:xfrm>
            <a:off x="8704263" y="1382713"/>
            <a:ext cx="142716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400" b="1" cap="all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3 juin </a:t>
            </a:r>
          </a:p>
        </p:txBody>
      </p:sp>
      <p:sp>
        <p:nvSpPr>
          <p:cNvPr id="45" name="CuadroTexto 4">
            <a:extLst>
              <a:ext uri="{FF2B5EF4-FFF2-40B4-BE49-F238E27FC236}">
                <a16:creationId xmlns:a16="http://schemas.microsoft.com/office/drawing/2014/main" id="{A2DF7E02-C26D-7750-48A4-B814F6F8024F}"/>
              </a:ext>
            </a:extLst>
          </p:cNvPr>
          <p:cNvSpPr txBox="1"/>
          <p:nvPr/>
        </p:nvSpPr>
        <p:spPr>
          <a:xfrm>
            <a:off x="9783763" y="4676775"/>
            <a:ext cx="1603375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Lato Light" charset="0"/>
              </a:rPr>
              <a:t>Assouplissement total avec respect des mesures barrières</a:t>
            </a:r>
          </a:p>
        </p:txBody>
      </p:sp>
      <p:sp>
        <p:nvSpPr>
          <p:cNvPr id="46" name="CuadroTexto 238">
            <a:extLst>
              <a:ext uri="{FF2B5EF4-FFF2-40B4-BE49-F238E27FC236}">
                <a16:creationId xmlns:a16="http://schemas.microsoft.com/office/drawing/2014/main" id="{055FFA8B-3665-F287-5D6B-D14491C22374}"/>
              </a:ext>
            </a:extLst>
          </p:cNvPr>
          <p:cNvSpPr txBox="1"/>
          <p:nvPr/>
        </p:nvSpPr>
        <p:spPr>
          <a:xfrm>
            <a:off x="9906000" y="4348163"/>
            <a:ext cx="14271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400" b="1" cap="all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29 juin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3121464B-34BC-6D1C-011A-1D878BACAB8B}"/>
              </a:ext>
            </a:extLst>
          </p:cNvPr>
          <p:cNvSpPr txBox="1"/>
          <p:nvPr/>
        </p:nvSpPr>
        <p:spPr>
          <a:xfrm>
            <a:off x="3108233" y="1634161"/>
            <a:ext cx="5270500" cy="1600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fr-FR" sz="1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Couvre feu : décalage de 21 heures à 5 heures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fr-FR" sz="1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Horaires de bureau de 9 heures à 16 heures ;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fr-FR" sz="1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Les marchés et autres commerces astreints à des jours particuliers d’ouverture 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fr-FR" sz="1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Les marchés hebdomadaires</a:t>
            </a:r>
            <a:r>
              <a:rPr lang="fr-FR" sz="14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 </a:t>
            </a:r>
            <a:r>
              <a:rPr lang="fr-FR" sz="1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rouverts, mais dans les limites de chaque Département;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fr-FR" sz="1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Réouverture des lieux de culte avec mesures barrières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ED3B6E39-4109-FAD2-A44C-14C4E88AC031}"/>
              </a:ext>
            </a:extLst>
          </p:cNvPr>
          <p:cNvSpPr txBox="1"/>
          <p:nvPr/>
        </p:nvSpPr>
        <p:spPr>
          <a:xfrm>
            <a:off x="368300" y="5535613"/>
            <a:ext cx="4581525" cy="1169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fr-FR" sz="1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Etat d’urgence 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fr-FR" sz="1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Couvre feu de 20h à 5h du matin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fr-FR" sz="1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Interdiction des rassemblements publics et privés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fr-FR" sz="1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Fermetures des écoles et universités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fr-FR" sz="1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Fermeture des lieux de culte</a:t>
            </a:r>
          </a:p>
        </p:txBody>
      </p:sp>
      <p:sp>
        <p:nvSpPr>
          <p:cNvPr id="49" name="ZoneTexte 47">
            <a:extLst>
              <a:ext uri="{FF2B5EF4-FFF2-40B4-BE49-F238E27FC236}">
                <a16:creationId xmlns:a16="http://schemas.microsoft.com/office/drawing/2014/main" id="{E4D7281B-FBD2-36E8-9323-8C2140EB4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0669" y="0"/>
            <a:ext cx="9546993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r>
              <a:rPr lang="fr-FR" sz="4000" b="1" dirty="0">
                <a:solidFill>
                  <a:schemeClr val="accent1"/>
                </a:solidFill>
                <a:ea typeface="Cambria" panose="02040503050406030204" pitchFamily="18" charset="0"/>
                <a:cs typeface="+mj-cs"/>
              </a:rPr>
              <a:t>Contexte</a:t>
            </a:r>
            <a:r>
              <a:rPr lang="fr-FR" sz="4000" b="1" dirty="0">
                <a:ea typeface="Cambria" panose="02040503050406030204" pitchFamily="18" charset="0"/>
              </a:rPr>
              <a:t> </a:t>
            </a:r>
          </a:p>
          <a:p>
            <a:r>
              <a:rPr lang="fr-FR" altLang="fr-FR" sz="2800" u="sng" dirty="0">
                <a:solidFill>
                  <a:srgbClr val="009193"/>
                </a:solidFill>
                <a:latin typeface="Tw Cen MT" panose="020B0602020104020603" pitchFamily="34" charset="77"/>
              </a:rPr>
              <a:t>Calendrier des interventions au Sénégal durant la pandémie</a:t>
            </a:r>
          </a:p>
        </p:txBody>
      </p:sp>
    </p:spTree>
    <p:extLst>
      <p:ext uri="{BB962C8B-B14F-4D97-AF65-F5344CB8AC3E}">
        <p14:creationId xmlns:p14="http://schemas.microsoft.com/office/powerpoint/2010/main" val="1076359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E1860AA-24CC-5740-B772-E6463C8EB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5541" y="223393"/>
            <a:ext cx="9268771" cy="81588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sz="4000" dirty="0"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Impact des mesures prises par le Gouvernement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9554F78-2B34-DCE6-9D60-2C6F45050AFE}"/>
              </a:ext>
            </a:extLst>
          </p:cNvPr>
          <p:cNvSpPr txBox="1">
            <a:spLocks/>
          </p:cNvSpPr>
          <p:nvPr/>
        </p:nvSpPr>
        <p:spPr>
          <a:xfrm>
            <a:off x="898712" y="20755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20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99AF870-C40A-413E-63F4-8B5258BE451C}"/>
              </a:ext>
            </a:extLst>
          </p:cNvPr>
          <p:cNvSpPr/>
          <p:nvPr/>
        </p:nvSpPr>
        <p:spPr>
          <a:xfrm rot="541846">
            <a:off x="8962442" y="2825569"/>
            <a:ext cx="419858" cy="36827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ext Placeholder 1">
            <a:extLst>
              <a:ext uri="{FF2B5EF4-FFF2-40B4-BE49-F238E27FC236}">
                <a16:creationId xmlns:a16="http://schemas.microsoft.com/office/drawing/2014/main" id="{018D9875-569A-C6F9-9396-47C9CCA7DC4D}"/>
              </a:ext>
            </a:extLst>
          </p:cNvPr>
          <p:cNvSpPr txBox="1">
            <a:spLocks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00919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latin typeface="Cambria" panose="02040503050406030204" pitchFamily="18" charset="0"/>
                <a:ea typeface="Cambria" panose="02040503050406030204" pitchFamily="18" charset="0"/>
              </a:rPr>
              <a:t>Infographic Style</a:t>
            </a:r>
          </a:p>
        </p:txBody>
      </p:sp>
      <p:grpSp>
        <p:nvGrpSpPr>
          <p:cNvPr id="32" name="Graphic 21">
            <a:extLst>
              <a:ext uri="{FF2B5EF4-FFF2-40B4-BE49-F238E27FC236}">
                <a16:creationId xmlns:a16="http://schemas.microsoft.com/office/drawing/2014/main" id="{34CB7066-D062-1D90-6C41-19C8C38F3B57}"/>
              </a:ext>
            </a:extLst>
          </p:cNvPr>
          <p:cNvGrpSpPr/>
          <p:nvPr/>
        </p:nvGrpSpPr>
        <p:grpSpPr>
          <a:xfrm>
            <a:off x="9373384" y="3166927"/>
            <a:ext cx="1289319" cy="3351564"/>
            <a:chOff x="6345806" y="24392"/>
            <a:chExt cx="2637543" cy="6856255"/>
          </a:xfrm>
        </p:grpSpPr>
        <p:sp>
          <p:nvSpPr>
            <p:cNvPr id="33" name="Freeform: Shape 4">
              <a:extLst>
                <a:ext uri="{FF2B5EF4-FFF2-40B4-BE49-F238E27FC236}">
                  <a16:creationId xmlns:a16="http://schemas.microsoft.com/office/drawing/2014/main" id="{DDCC05D7-419F-97A8-EE68-15495F6698C3}"/>
                </a:ext>
              </a:extLst>
            </p:cNvPr>
            <p:cNvSpPr/>
            <p:nvPr/>
          </p:nvSpPr>
          <p:spPr>
            <a:xfrm>
              <a:off x="8124452" y="6260946"/>
              <a:ext cx="858897" cy="619701"/>
            </a:xfrm>
            <a:custGeom>
              <a:avLst/>
              <a:gdLst>
                <a:gd name="connsiteX0" fmla="*/ 735832 w 858897"/>
                <a:gd name="connsiteY0" fmla="*/ 12738 h 619701"/>
                <a:gd name="connsiteX1" fmla="*/ 713445 w 858897"/>
                <a:gd name="connsiteY1" fmla="*/ 52 h 619701"/>
                <a:gd name="connsiteX2" fmla="*/ 391066 w 858897"/>
                <a:gd name="connsiteY2" fmla="*/ 17215 h 619701"/>
                <a:gd name="connsiteX3" fmla="*/ 298532 w 858897"/>
                <a:gd name="connsiteY3" fmla="*/ 287357 h 619701"/>
                <a:gd name="connsiteX4" fmla="*/ 168685 w 858897"/>
                <a:gd name="connsiteY4" fmla="*/ 408248 h 619701"/>
                <a:gd name="connsiteX5" fmla="*/ 97792 w 858897"/>
                <a:gd name="connsiteY5" fmla="*/ 424666 h 619701"/>
                <a:gd name="connsiteX6" fmla="*/ 3765 w 858897"/>
                <a:gd name="connsiteY6" fmla="*/ 561229 h 619701"/>
                <a:gd name="connsiteX7" fmla="*/ 79136 w 858897"/>
                <a:gd name="connsiteY7" fmla="*/ 616451 h 619701"/>
                <a:gd name="connsiteX8" fmla="*/ 240325 w 858897"/>
                <a:gd name="connsiteY8" fmla="*/ 604511 h 619701"/>
                <a:gd name="connsiteX9" fmla="*/ 516436 w 858897"/>
                <a:gd name="connsiteY9" fmla="*/ 525409 h 619701"/>
                <a:gd name="connsiteX10" fmla="*/ 613448 w 858897"/>
                <a:gd name="connsiteY10" fmla="*/ 479888 h 619701"/>
                <a:gd name="connsiteX11" fmla="*/ 825382 w 858897"/>
                <a:gd name="connsiteY11" fmla="*/ 415711 h 619701"/>
                <a:gd name="connsiteX12" fmla="*/ 853739 w 858897"/>
                <a:gd name="connsiteY12" fmla="*/ 373175 h 619701"/>
                <a:gd name="connsiteX13" fmla="*/ 757473 w 858897"/>
                <a:gd name="connsiteY13" fmla="*/ 70945 h 619701"/>
                <a:gd name="connsiteX14" fmla="*/ 735832 w 858897"/>
                <a:gd name="connsiteY14" fmla="*/ 12738 h 619701"/>
                <a:gd name="connsiteX15" fmla="*/ 735832 w 858897"/>
                <a:gd name="connsiteY15" fmla="*/ 12738 h 619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58897" h="619701">
                  <a:moveTo>
                    <a:pt x="735832" y="12738"/>
                  </a:moveTo>
                  <a:cubicBezTo>
                    <a:pt x="729862" y="6768"/>
                    <a:pt x="725385" y="-695"/>
                    <a:pt x="713445" y="52"/>
                  </a:cubicBezTo>
                  <a:cubicBezTo>
                    <a:pt x="612702" y="3783"/>
                    <a:pt x="491810" y="9007"/>
                    <a:pt x="391066" y="17215"/>
                  </a:cubicBezTo>
                  <a:cubicBezTo>
                    <a:pt x="366440" y="109004"/>
                    <a:pt x="341068" y="200792"/>
                    <a:pt x="298532" y="287357"/>
                  </a:cubicBezTo>
                  <a:cubicBezTo>
                    <a:pt x="272413" y="340340"/>
                    <a:pt x="236594" y="388100"/>
                    <a:pt x="168685" y="408248"/>
                  </a:cubicBezTo>
                  <a:cubicBezTo>
                    <a:pt x="144805" y="414964"/>
                    <a:pt x="120925" y="418696"/>
                    <a:pt x="97792" y="424666"/>
                  </a:cubicBezTo>
                  <a:cubicBezTo>
                    <a:pt x="29883" y="440337"/>
                    <a:pt x="-13399" y="503768"/>
                    <a:pt x="3765" y="561229"/>
                  </a:cubicBezTo>
                  <a:cubicBezTo>
                    <a:pt x="13466" y="595556"/>
                    <a:pt x="41823" y="611227"/>
                    <a:pt x="79136" y="616451"/>
                  </a:cubicBezTo>
                  <a:cubicBezTo>
                    <a:pt x="132865" y="623913"/>
                    <a:pt x="187341" y="617943"/>
                    <a:pt x="240325" y="604511"/>
                  </a:cubicBezTo>
                  <a:cubicBezTo>
                    <a:pt x="332859" y="580631"/>
                    <a:pt x="424648" y="553020"/>
                    <a:pt x="516436" y="525409"/>
                  </a:cubicBezTo>
                  <a:cubicBezTo>
                    <a:pt x="551509" y="514962"/>
                    <a:pt x="582105" y="496305"/>
                    <a:pt x="613448" y="479888"/>
                  </a:cubicBezTo>
                  <a:cubicBezTo>
                    <a:pt x="679864" y="446307"/>
                    <a:pt x="752996" y="431382"/>
                    <a:pt x="825382" y="415711"/>
                  </a:cubicBezTo>
                  <a:cubicBezTo>
                    <a:pt x="858963" y="408248"/>
                    <a:pt x="864933" y="400040"/>
                    <a:pt x="853739" y="373175"/>
                  </a:cubicBezTo>
                  <a:cubicBezTo>
                    <a:pt x="814934" y="273178"/>
                    <a:pt x="795532" y="170196"/>
                    <a:pt x="757473" y="70945"/>
                  </a:cubicBezTo>
                  <a:cubicBezTo>
                    <a:pt x="749265" y="51543"/>
                    <a:pt x="743295" y="32140"/>
                    <a:pt x="735832" y="12738"/>
                  </a:cubicBezTo>
                  <a:lnTo>
                    <a:pt x="735832" y="1273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7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" name="Freeform: Shape 5">
              <a:extLst>
                <a:ext uri="{FF2B5EF4-FFF2-40B4-BE49-F238E27FC236}">
                  <a16:creationId xmlns:a16="http://schemas.microsoft.com/office/drawing/2014/main" id="{3748E51C-8D83-4AE6-106C-40A8069559DE}"/>
                </a:ext>
              </a:extLst>
            </p:cNvPr>
            <p:cNvSpPr/>
            <p:nvPr/>
          </p:nvSpPr>
          <p:spPr>
            <a:xfrm>
              <a:off x="7057861" y="5939844"/>
              <a:ext cx="708420" cy="735092"/>
            </a:xfrm>
            <a:custGeom>
              <a:avLst/>
              <a:gdLst>
                <a:gd name="connsiteX0" fmla="*/ 251724 w 708420"/>
                <a:gd name="connsiteY0" fmla="*/ 54744 h 735092"/>
                <a:gd name="connsiteX1" fmla="*/ 275604 w 708420"/>
                <a:gd name="connsiteY1" fmla="*/ 49520 h 735092"/>
                <a:gd name="connsiteX2" fmla="*/ 406197 w 708420"/>
                <a:gd name="connsiteY2" fmla="*/ 30118 h 735092"/>
                <a:gd name="connsiteX3" fmla="*/ 524104 w 708420"/>
                <a:gd name="connsiteY3" fmla="*/ 268 h 735092"/>
                <a:gd name="connsiteX4" fmla="*/ 542014 w 708420"/>
                <a:gd name="connsiteY4" fmla="*/ 68923 h 735092"/>
                <a:gd name="connsiteX5" fmla="*/ 673353 w 708420"/>
                <a:gd name="connsiteY5" fmla="*/ 345780 h 735092"/>
                <a:gd name="connsiteX6" fmla="*/ 706188 w 708420"/>
                <a:gd name="connsiteY6" fmla="*/ 425628 h 735092"/>
                <a:gd name="connsiteX7" fmla="*/ 671861 w 708420"/>
                <a:gd name="connsiteY7" fmla="*/ 488313 h 735092"/>
                <a:gd name="connsiteX8" fmla="*/ 576341 w 708420"/>
                <a:gd name="connsiteY8" fmla="*/ 520402 h 735092"/>
                <a:gd name="connsiteX9" fmla="*/ 524850 w 708420"/>
                <a:gd name="connsiteY9" fmla="*/ 576370 h 735092"/>
                <a:gd name="connsiteX10" fmla="*/ 491269 w 708420"/>
                <a:gd name="connsiteY10" fmla="*/ 612190 h 735092"/>
                <a:gd name="connsiteX11" fmla="*/ 152473 w 708420"/>
                <a:gd name="connsiteY11" fmla="*/ 732335 h 735092"/>
                <a:gd name="connsiteX12" fmla="*/ 16657 w 708420"/>
                <a:gd name="connsiteY12" fmla="*/ 667412 h 735092"/>
                <a:gd name="connsiteX13" fmla="*/ 36805 w 708420"/>
                <a:gd name="connsiteY13" fmla="*/ 518909 h 735092"/>
                <a:gd name="connsiteX14" fmla="*/ 180831 w 708420"/>
                <a:gd name="connsiteY14" fmla="*/ 307722 h 735092"/>
                <a:gd name="connsiteX15" fmla="*/ 251724 w 708420"/>
                <a:gd name="connsiteY15" fmla="*/ 54744 h 735092"/>
                <a:gd name="connsiteX16" fmla="*/ 251724 w 708420"/>
                <a:gd name="connsiteY16" fmla="*/ 54744 h 73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08420" h="735092">
                  <a:moveTo>
                    <a:pt x="251724" y="54744"/>
                  </a:moveTo>
                  <a:cubicBezTo>
                    <a:pt x="258440" y="45789"/>
                    <a:pt x="268142" y="49520"/>
                    <a:pt x="275604" y="49520"/>
                  </a:cubicBezTo>
                  <a:cubicBezTo>
                    <a:pt x="319633" y="47282"/>
                    <a:pt x="363661" y="42058"/>
                    <a:pt x="406197" y="30118"/>
                  </a:cubicBezTo>
                  <a:cubicBezTo>
                    <a:pt x="437540" y="21163"/>
                    <a:pt x="492015" y="8477"/>
                    <a:pt x="524104" y="268"/>
                  </a:cubicBezTo>
                  <a:cubicBezTo>
                    <a:pt x="536790" y="-3463"/>
                    <a:pt x="535298" y="32357"/>
                    <a:pt x="542014" y="68923"/>
                  </a:cubicBezTo>
                  <a:cubicBezTo>
                    <a:pt x="574102" y="166681"/>
                    <a:pt x="627832" y="253992"/>
                    <a:pt x="673353" y="345780"/>
                  </a:cubicBezTo>
                  <a:cubicBezTo>
                    <a:pt x="686039" y="371153"/>
                    <a:pt x="698726" y="397271"/>
                    <a:pt x="706188" y="425628"/>
                  </a:cubicBezTo>
                  <a:cubicBezTo>
                    <a:pt x="713651" y="458463"/>
                    <a:pt x="702457" y="477119"/>
                    <a:pt x="671861" y="488313"/>
                  </a:cubicBezTo>
                  <a:cubicBezTo>
                    <a:pt x="640518" y="499506"/>
                    <a:pt x="606937" y="505477"/>
                    <a:pt x="576341" y="520402"/>
                  </a:cubicBezTo>
                  <a:cubicBezTo>
                    <a:pt x="551715" y="533088"/>
                    <a:pt x="530074" y="546520"/>
                    <a:pt x="524850" y="576370"/>
                  </a:cubicBezTo>
                  <a:cubicBezTo>
                    <a:pt x="521119" y="595026"/>
                    <a:pt x="506194" y="604727"/>
                    <a:pt x="491269" y="612190"/>
                  </a:cubicBezTo>
                  <a:cubicBezTo>
                    <a:pt x="383810" y="667412"/>
                    <a:pt x="271873" y="711441"/>
                    <a:pt x="152473" y="732335"/>
                  </a:cubicBezTo>
                  <a:cubicBezTo>
                    <a:pt x="89043" y="743529"/>
                    <a:pt x="45014" y="720396"/>
                    <a:pt x="16657" y="667412"/>
                  </a:cubicBezTo>
                  <a:cubicBezTo>
                    <a:pt x="-10954" y="618160"/>
                    <a:pt x="-4238" y="567415"/>
                    <a:pt x="36805" y="518909"/>
                  </a:cubicBezTo>
                  <a:cubicBezTo>
                    <a:pt x="92028" y="453986"/>
                    <a:pt x="146504" y="388316"/>
                    <a:pt x="180831" y="307722"/>
                  </a:cubicBezTo>
                  <a:cubicBezTo>
                    <a:pt x="212919" y="225635"/>
                    <a:pt x="241277" y="142055"/>
                    <a:pt x="251724" y="54744"/>
                  </a:cubicBezTo>
                  <a:lnTo>
                    <a:pt x="251724" y="54744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7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" name="Freeform: Shape 6">
              <a:extLst>
                <a:ext uri="{FF2B5EF4-FFF2-40B4-BE49-F238E27FC236}">
                  <a16:creationId xmlns:a16="http://schemas.microsoft.com/office/drawing/2014/main" id="{467956B5-9C3E-1A34-0A6D-60201E526EDF}"/>
                </a:ext>
              </a:extLst>
            </p:cNvPr>
            <p:cNvSpPr/>
            <p:nvPr/>
          </p:nvSpPr>
          <p:spPr>
            <a:xfrm>
              <a:off x="6887009" y="3372071"/>
              <a:ext cx="2021035" cy="2986906"/>
            </a:xfrm>
            <a:custGeom>
              <a:avLst/>
              <a:gdLst>
                <a:gd name="connsiteX0" fmla="*/ 512126 w 2021035"/>
                <a:gd name="connsiteY0" fmla="*/ 219605 h 2986906"/>
                <a:gd name="connsiteX1" fmla="*/ 847191 w 2021035"/>
                <a:gd name="connsiteY1" fmla="*/ 109161 h 2986906"/>
                <a:gd name="connsiteX2" fmla="*/ 1379264 w 2021035"/>
                <a:gd name="connsiteY2" fmla="*/ 3194 h 2986906"/>
                <a:gd name="connsiteX3" fmla="*/ 1464336 w 2021035"/>
                <a:gd name="connsiteY3" fmla="*/ 5432 h 2986906"/>
                <a:gd name="connsiteX4" fmla="*/ 1494932 w 2021035"/>
                <a:gd name="connsiteY4" fmla="*/ 42745 h 2986906"/>
                <a:gd name="connsiteX5" fmla="*/ 1605377 w 2021035"/>
                <a:gd name="connsiteY5" fmla="*/ 246470 h 2986906"/>
                <a:gd name="connsiteX6" fmla="*/ 1638211 w 2021035"/>
                <a:gd name="connsiteY6" fmla="*/ 638995 h 2986906"/>
                <a:gd name="connsiteX7" fmla="*/ 1571049 w 2021035"/>
                <a:gd name="connsiteY7" fmla="*/ 818094 h 2986906"/>
                <a:gd name="connsiteX8" fmla="*/ 1500156 w 2021035"/>
                <a:gd name="connsiteY8" fmla="*/ 1033013 h 2986906"/>
                <a:gd name="connsiteX9" fmla="*/ 1536722 w 2021035"/>
                <a:gd name="connsiteY9" fmla="*/ 1367331 h 2986906"/>
                <a:gd name="connsiteX10" fmla="*/ 1564333 w 2021035"/>
                <a:gd name="connsiteY10" fmla="*/ 1554639 h 2986906"/>
                <a:gd name="connsiteX11" fmla="*/ 1666569 w 2021035"/>
                <a:gd name="connsiteY11" fmla="*/ 1868062 h 2986906"/>
                <a:gd name="connsiteX12" fmla="*/ 1915069 w 2021035"/>
                <a:gd name="connsiteY12" fmla="*/ 2392673 h 2986906"/>
                <a:gd name="connsiteX13" fmla="*/ 2021036 w 2021035"/>
                <a:gd name="connsiteY13" fmla="*/ 2924000 h 2986906"/>
                <a:gd name="connsiteX14" fmla="*/ 1644181 w 2021035"/>
                <a:gd name="connsiteY14" fmla="*/ 2976238 h 2986906"/>
                <a:gd name="connsiteX15" fmla="*/ 1259865 w 2021035"/>
                <a:gd name="connsiteY15" fmla="*/ 2136711 h 2986906"/>
                <a:gd name="connsiteX16" fmla="*/ 987485 w 2021035"/>
                <a:gd name="connsiteY16" fmla="*/ 1666576 h 2986906"/>
                <a:gd name="connsiteX17" fmla="*/ 886742 w 2021035"/>
                <a:gd name="connsiteY17" fmla="*/ 1435240 h 2986906"/>
                <a:gd name="connsiteX18" fmla="*/ 785998 w 2021035"/>
                <a:gd name="connsiteY18" fmla="*/ 1077042 h 2986906"/>
                <a:gd name="connsiteX19" fmla="*/ 595706 w 2021035"/>
                <a:gd name="connsiteY19" fmla="*/ 1319572 h 2986906"/>
                <a:gd name="connsiteX20" fmla="*/ 644212 w 2021035"/>
                <a:gd name="connsiteY20" fmla="*/ 1584489 h 2986906"/>
                <a:gd name="connsiteX21" fmla="*/ 703911 w 2021035"/>
                <a:gd name="connsiteY21" fmla="*/ 2568041 h 2986906"/>
                <a:gd name="connsiteX22" fmla="*/ 376309 w 2021035"/>
                <a:gd name="connsiteY22" fmla="*/ 2524759 h 2986906"/>
                <a:gd name="connsiteX23" fmla="*/ 201 w 2021035"/>
                <a:gd name="connsiteY23" fmla="*/ 1167337 h 2986906"/>
                <a:gd name="connsiteX24" fmla="*/ 250194 w 2021035"/>
                <a:gd name="connsiteY24" fmla="*/ 711381 h 2986906"/>
                <a:gd name="connsiteX25" fmla="*/ 347952 w 2021035"/>
                <a:gd name="connsiteY25" fmla="*/ 506164 h 2986906"/>
                <a:gd name="connsiteX26" fmla="*/ 362877 w 2021035"/>
                <a:gd name="connsiteY26" fmla="*/ 450941 h 2986906"/>
                <a:gd name="connsiteX27" fmla="*/ 480037 w 2021035"/>
                <a:gd name="connsiteY27" fmla="*/ 245724 h 2986906"/>
                <a:gd name="connsiteX28" fmla="*/ 512126 w 2021035"/>
                <a:gd name="connsiteY28" fmla="*/ 219605 h 2986906"/>
                <a:gd name="connsiteX29" fmla="*/ 512126 w 2021035"/>
                <a:gd name="connsiteY29" fmla="*/ 219605 h 2986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21035" h="2986906">
                  <a:moveTo>
                    <a:pt x="512126" y="219605"/>
                  </a:moveTo>
                  <a:cubicBezTo>
                    <a:pt x="620332" y="173338"/>
                    <a:pt x="730776" y="132294"/>
                    <a:pt x="847191" y="109161"/>
                  </a:cubicBezTo>
                  <a:cubicBezTo>
                    <a:pt x="1024797" y="75580"/>
                    <a:pt x="1200165" y="31551"/>
                    <a:pt x="1379264" y="3194"/>
                  </a:cubicBezTo>
                  <a:cubicBezTo>
                    <a:pt x="1408368" y="-2030"/>
                    <a:pt x="1436725" y="-538"/>
                    <a:pt x="1464336" y="5432"/>
                  </a:cubicBezTo>
                  <a:cubicBezTo>
                    <a:pt x="1474784" y="18119"/>
                    <a:pt x="1483738" y="33043"/>
                    <a:pt x="1494932" y="42745"/>
                  </a:cubicBezTo>
                  <a:cubicBezTo>
                    <a:pt x="1565079" y="100206"/>
                    <a:pt x="1565079" y="171845"/>
                    <a:pt x="1605377" y="246470"/>
                  </a:cubicBezTo>
                  <a:cubicBezTo>
                    <a:pt x="1662837" y="351691"/>
                    <a:pt x="1654629" y="536760"/>
                    <a:pt x="1638211" y="638995"/>
                  </a:cubicBezTo>
                  <a:cubicBezTo>
                    <a:pt x="1618063" y="711381"/>
                    <a:pt x="1591198" y="746454"/>
                    <a:pt x="1571049" y="818094"/>
                  </a:cubicBezTo>
                  <a:cubicBezTo>
                    <a:pt x="1556871" y="868093"/>
                    <a:pt x="1497171" y="1010626"/>
                    <a:pt x="1500156" y="1033013"/>
                  </a:cubicBezTo>
                  <a:cubicBezTo>
                    <a:pt x="1512842" y="1144204"/>
                    <a:pt x="1525528" y="1255394"/>
                    <a:pt x="1536722" y="1367331"/>
                  </a:cubicBezTo>
                  <a:cubicBezTo>
                    <a:pt x="1543438" y="1430016"/>
                    <a:pt x="1545677" y="1493447"/>
                    <a:pt x="1564333" y="1554639"/>
                  </a:cubicBezTo>
                  <a:cubicBezTo>
                    <a:pt x="1571049" y="1575534"/>
                    <a:pt x="1590452" y="1692695"/>
                    <a:pt x="1666569" y="1868062"/>
                  </a:cubicBezTo>
                  <a:cubicBezTo>
                    <a:pt x="1668061" y="1871047"/>
                    <a:pt x="1841190" y="2206112"/>
                    <a:pt x="1915069" y="2392673"/>
                  </a:cubicBezTo>
                  <a:cubicBezTo>
                    <a:pt x="1972530" y="2539684"/>
                    <a:pt x="1998648" y="2763558"/>
                    <a:pt x="2021036" y="2924000"/>
                  </a:cubicBezTo>
                  <a:cubicBezTo>
                    <a:pt x="1972530" y="2994147"/>
                    <a:pt x="1686717" y="2995640"/>
                    <a:pt x="1644181" y="2976238"/>
                  </a:cubicBezTo>
                  <a:cubicBezTo>
                    <a:pt x="1559856" y="2938179"/>
                    <a:pt x="1315833" y="2261334"/>
                    <a:pt x="1259865" y="2136711"/>
                  </a:cubicBezTo>
                  <a:cubicBezTo>
                    <a:pt x="1220314" y="2048654"/>
                    <a:pt x="1018081" y="1734484"/>
                    <a:pt x="987485" y="1666576"/>
                  </a:cubicBezTo>
                  <a:cubicBezTo>
                    <a:pt x="968082" y="1626279"/>
                    <a:pt x="904652" y="1475537"/>
                    <a:pt x="886742" y="1435240"/>
                  </a:cubicBezTo>
                  <a:cubicBezTo>
                    <a:pt x="847191" y="1347929"/>
                    <a:pt x="813610" y="1168083"/>
                    <a:pt x="785998" y="1077042"/>
                  </a:cubicBezTo>
                  <a:cubicBezTo>
                    <a:pt x="775551" y="1043461"/>
                    <a:pt x="659136" y="1224798"/>
                    <a:pt x="595706" y="1319572"/>
                  </a:cubicBezTo>
                  <a:cubicBezTo>
                    <a:pt x="513618" y="1442702"/>
                    <a:pt x="597198" y="1438225"/>
                    <a:pt x="644212" y="1584489"/>
                  </a:cubicBezTo>
                  <a:cubicBezTo>
                    <a:pt x="727045" y="1842690"/>
                    <a:pt x="695703" y="2345660"/>
                    <a:pt x="703911" y="2568041"/>
                  </a:cubicBezTo>
                  <a:cubicBezTo>
                    <a:pt x="476306" y="2644158"/>
                    <a:pt x="415114" y="2726245"/>
                    <a:pt x="376309" y="2524759"/>
                  </a:cubicBezTo>
                  <a:cubicBezTo>
                    <a:pt x="174823" y="1465836"/>
                    <a:pt x="21096" y="1406136"/>
                    <a:pt x="201" y="1167337"/>
                  </a:cubicBezTo>
                  <a:cubicBezTo>
                    <a:pt x="-7261" y="1080773"/>
                    <a:pt x="194971" y="766603"/>
                    <a:pt x="250194" y="711381"/>
                  </a:cubicBezTo>
                  <a:cubicBezTo>
                    <a:pt x="305416" y="656159"/>
                    <a:pt x="338997" y="585265"/>
                    <a:pt x="347952" y="506164"/>
                  </a:cubicBezTo>
                  <a:cubicBezTo>
                    <a:pt x="350191" y="487507"/>
                    <a:pt x="354668" y="467359"/>
                    <a:pt x="362877" y="450941"/>
                  </a:cubicBezTo>
                  <a:cubicBezTo>
                    <a:pt x="399443" y="382286"/>
                    <a:pt x="441233" y="314378"/>
                    <a:pt x="480037" y="245724"/>
                  </a:cubicBezTo>
                  <a:cubicBezTo>
                    <a:pt x="485261" y="233037"/>
                    <a:pt x="494216" y="220351"/>
                    <a:pt x="512126" y="219605"/>
                  </a:cubicBezTo>
                  <a:lnTo>
                    <a:pt x="512126" y="219605"/>
                  </a:lnTo>
                  <a:close/>
                </a:path>
              </a:pathLst>
            </a:custGeom>
            <a:solidFill>
              <a:schemeClr val="accent1"/>
            </a:solidFill>
            <a:ln w="7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" name="Freeform: Shape 7">
              <a:extLst>
                <a:ext uri="{FF2B5EF4-FFF2-40B4-BE49-F238E27FC236}">
                  <a16:creationId xmlns:a16="http://schemas.microsoft.com/office/drawing/2014/main" id="{0C9F4FCA-6392-B74E-1CAF-0A68126696A3}"/>
                </a:ext>
              </a:extLst>
            </p:cNvPr>
            <p:cNvSpPr/>
            <p:nvPr/>
          </p:nvSpPr>
          <p:spPr>
            <a:xfrm>
              <a:off x="6345806" y="24392"/>
              <a:ext cx="1184667" cy="1866589"/>
            </a:xfrm>
            <a:custGeom>
              <a:avLst/>
              <a:gdLst>
                <a:gd name="connsiteX0" fmla="*/ 1184668 w 1184667"/>
                <a:gd name="connsiteY0" fmla="*/ 1376306 h 1866589"/>
                <a:gd name="connsiteX1" fmla="*/ 924974 w 1184667"/>
                <a:gd name="connsiteY1" fmla="*/ 1830023 h 1866589"/>
                <a:gd name="connsiteX2" fmla="*/ 901094 w 1184667"/>
                <a:gd name="connsiteY2" fmla="*/ 1866589 h 1866589"/>
                <a:gd name="connsiteX3" fmla="*/ 816022 w 1184667"/>
                <a:gd name="connsiteY3" fmla="*/ 1791965 h 1866589"/>
                <a:gd name="connsiteX4" fmla="*/ 391408 w 1184667"/>
                <a:gd name="connsiteY4" fmla="*/ 1264369 h 1866589"/>
                <a:gd name="connsiteX5" fmla="*/ 152610 w 1184667"/>
                <a:gd name="connsiteY5" fmla="*/ 897216 h 1866589"/>
                <a:gd name="connsiteX6" fmla="*/ 124252 w 1184667"/>
                <a:gd name="connsiteY6" fmla="*/ 824830 h 1866589"/>
                <a:gd name="connsiteX7" fmla="*/ 33210 w 1184667"/>
                <a:gd name="connsiteY7" fmla="*/ 643492 h 1866589"/>
                <a:gd name="connsiteX8" fmla="*/ 36941 w 1184667"/>
                <a:gd name="connsiteY8" fmla="*/ 392007 h 1866589"/>
                <a:gd name="connsiteX9" fmla="*/ 213056 w 1184667"/>
                <a:gd name="connsiteY9" fmla="*/ 40525 h 1866589"/>
                <a:gd name="connsiteX10" fmla="*/ 279471 w 1184667"/>
                <a:gd name="connsiteY10" fmla="*/ 3213 h 1866589"/>
                <a:gd name="connsiteX11" fmla="*/ 342902 w 1184667"/>
                <a:gd name="connsiteY11" fmla="*/ 62167 h 1866589"/>
                <a:gd name="connsiteX12" fmla="*/ 329470 w 1184667"/>
                <a:gd name="connsiteY12" fmla="*/ 410663 h 1866589"/>
                <a:gd name="connsiteX13" fmla="*/ 476480 w 1184667"/>
                <a:gd name="connsiteY13" fmla="*/ 154701 h 1866589"/>
                <a:gd name="connsiteX14" fmla="*/ 510061 w 1184667"/>
                <a:gd name="connsiteY14" fmla="*/ 121866 h 1866589"/>
                <a:gd name="connsiteX15" fmla="*/ 569761 w 1184667"/>
                <a:gd name="connsiteY15" fmla="*/ 154701 h 1866589"/>
                <a:gd name="connsiteX16" fmla="*/ 567522 w 1184667"/>
                <a:gd name="connsiteY16" fmla="*/ 198730 h 1866589"/>
                <a:gd name="connsiteX17" fmla="*/ 462302 w 1184667"/>
                <a:gd name="connsiteY17" fmla="*/ 629313 h 1866589"/>
                <a:gd name="connsiteX18" fmla="*/ 501106 w 1184667"/>
                <a:gd name="connsiteY18" fmla="*/ 740504 h 1866589"/>
                <a:gd name="connsiteX19" fmla="*/ 820500 w 1184667"/>
                <a:gd name="connsiteY19" fmla="*/ 1016615 h 1866589"/>
                <a:gd name="connsiteX20" fmla="*/ 1130192 w 1184667"/>
                <a:gd name="connsiteY20" fmla="*/ 1318845 h 1866589"/>
                <a:gd name="connsiteX21" fmla="*/ 1184668 w 1184667"/>
                <a:gd name="connsiteY21" fmla="*/ 1376306 h 1866589"/>
                <a:gd name="connsiteX22" fmla="*/ 1184668 w 1184667"/>
                <a:gd name="connsiteY22" fmla="*/ 1376306 h 1866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84667" h="1866589">
                  <a:moveTo>
                    <a:pt x="1184668" y="1376306"/>
                  </a:moveTo>
                  <a:cubicBezTo>
                    <a:pt x="1098850" y="1527794"/>
                    <a:pt x="1012285" y="1678535"/>
                    <a:pt x="924974" y="1830023"/>
                  </a:cubicBezTo>
                  <a:cubicBezTo>
                    <a:pt x="917512" y="1842709"/>
                    <a:pt x="908557" y="1853903"/>
                    <a:pt x="901094" y="1866589"/>
                  </a:cubicBezTo>
                  <a:cubicBezTo>
                    <a:pt x="863782" y="1853157"/>
                    <a:pt x="839902" y="1820322"/>
                    <a:pt x="816022" y="1791965"/>
                  </a:cubicBezTo>
                  <a:cubicBezTo>
                    <a:pt x="669758" y="1621074"/>
                    <a:pt x="519016" y="1452423"/>
                    <a:pt x="391408" y="1264369"/>
                  </a:cubicBezTo>
                  <a:cubicBezTo>
                    <a:pt x="309321" y="1143477"/>
                    <a:pt x="222757" y="1025570"/>
                    <a:pt x="152610" y="897216"/>
                  </a:cubicBezTo>
                  <a:cubicBezTo>
                    <a:pt x="139923" y="874828"/>
                    <a:pt x="122760" y="853187"/>
                    <a:pt x="124252" y="824830"/>
                  </a:cubicBezTo>
                  <a:cubicBezTo>
                    <a:pt x="94402" y="763638"/>
                    <a:pt x="68284" y="700953"/>
                    <a:pt x="33210" y="643492"/>
                  </a:cubicBezTo>
                  <a:cubicBezTo>
                    <a:pt x="-19027" y="556928"/>
                    <a:pt x="-3356" y="471109"/>
                    <a:pt x="36941" y="392007"/>
                  </a:cubicBezTo>
                  <a:cubicBezTo>
                    <a:pt x="95895" y="275593"/>
                    <a:pt x="161565" y="162163"/>
                    <a:pt x="213056" y="40525"/>
                  </a:cubicBezTo>
                  <a:cubicBezTo>
                    <a:pt x="225742" y="11422"/>
                    <a:pt x="249622" y="-7981"/>
                    <a:pt x="279471" y="3213"/>
                  </a:cubicBezTo>
                  <a:cubicBezTo>
                    <a:pt x="305590" y="12168"/>
                    <a:pt x="339171" y="14407"/>
                    <a:pt x="342902" y="62167"/>
                  </a:cubicBezTo>
                  <a:cubicBezTo>
                    <a:pt x="351857" y="178581"/>
                    <a:pt x="352604" y="293503"/>
                    <a:pt x="329470" y="410663"/>
                  </a:cubicBezTo>
                  <a:cubicBezTo>
                    <a:pt x="348126" y="306935"/>
                    <a:pt x="439168" y="247235"/>
                    <a:pt x="476480" y="154701"/>
                  </a:cubicBezTo>
                  <a:cubicBezTo>
                    <a:pt x="482450" y="139776"/>
                    <a:pt x="491405" y="125597"/>
                    <a:pt x="510061" y="121866"/>
                  </a:cubicBezTo>
                  <a:cubicBezTo>
                    <a:pt x="554090" y="97986"/>
                    <a:pt x="565284" y="104703"/>
                    <a:pt x="569761" y="154701"/>
                  </a:cubicBezTo>
                  <a:cubicBezTo>
                    <a:pt x="571254" y="169626"/>
                    <a:pt x="569761" y="183805"/>
                    <a:pt x="567522" y="198730"/>
                  </a:cubicBezTo>
                  <a:cubicBezTo>
                    <a:pt x="537673" y="343501"/>
                    <a:pt x="501106" y="486780"/>
                    <a:pt x="462302" y="629313"/>
                  </a:cubicBezTo>
                  <a:cubicBezTo>
                    <a:pt x="449616" y="675581"/>
                    <a:pt x="460809" y="709162"/>
                    <a:pt x="501106" y="740504"/>
                  </a:cubicBezTo>
                  <a:cubicBezTo>
                    <a:pt x="618267" y="831546"/>
                    <a:pt x="716025" y="910648"/>
                    <a:pt x="820500" y="1016615"/>
                  </a:cubicBezTo>
                  <a:cubicBezTo>
                    <a:pt x="887662" y="1142731"/>
                    <a:pt x="1029449" y="1227803"/>
                    <a:pt x="1130192" y="1318845"/>
                  </a:cubicBezTo>
                  <a:cubicBezTo>
                    <a:pt x="1150341" y="1335262"/>
                    <a:pt x="1180937" y="1345710"/>
                    <a:pt x="1184668" y="1376306"/>
                  </a:cubicBezTo>
                  <a:lnTo>
                    <a:pt x="1184668" y="1376306"/>
                  </a:lnTo>
                  <a:close/>
                </a:path>
              </a:pathLst>
            </a:custGeom>
            <a:solidFill>
              <a:srgbClr val="FEC082"/>
            </a:solidFill>
            <a:ln w="7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" name="Freeform: Shape 8">
              <a:extLst>
                <a:ext uri="{FF2B5EF4-FFF2-40B4-BE49-F238E27FC236}">
                  <a16:creationId xmlns:a16="http://schemas.microsoft.com/office/drawing/2014/main" id="{88C836AD-4465-8F93-AF82-0224117D6964}"/>
                </a:ext>
              </a:extLst>
            </p:cNvPr>
            <p:cNvSpPr/>
            <p:nvPr/>
          </p:nvSpPr>
          <p:spPr>
            <a:xfrm>
              <a:off x="6473629" y="754443"/>
              <a:ext cx="2012852" cy="2998368"/>
            </a:xfrm>
            <a:custGeom>
              <a:avLst/>
              <a:gdLst>
                <a:gd name="connsiteX0" fmla="*/ 1334449 w 2012852"/>
                <a:gd name="connsiteY0" fmla="*/ 873114 h 2998368"/>
                <a:gd name="connsiteX1" fmla="*/ 1571009 w 2012852"/>
                <a:gd name="connsiteY1" fmla="*/ 1056690 h 2998368"/>
                <a:gd name="connsiteX2" fmla="*/ 1718020 w 2012852"/>
                <a:gd name="connsiteY2" fmla="*/ 1331309 h 2998368"/>
                <a:gd name="connsiteX3" fmla="*/ 1716527 w 2012852"/>
                <a:gd name="connsiteY3" fmla="*/ 1402948 h 2998368"/>
                <a:gd name="connsiteX4" fmla="*/ 1737422 w 2012852"/>
                <a:gd name="connsiteY4" fmla="*/ 1721595 h 2998368"/>
                <a:gd name="connsiteX5" fmla="*/ 1811300 w 2012852"/>
                <a:gd name="connsiteY5" fmla="*/ 2096957 h 2998368"/>
                <a:gd name="connsiteX6" fmla="*/ 1879955 w 2012852"/>
                <a:gd name="connsiteY6" fmla="*/ 2292473 h 2998368"/>
                <a:gd name="connsiteX7" fmla="*/ 2001593 w 2012852"/>
                <a:gd name="connsiteY7" fmla="*/ 2828278 h 2998368"/>
                <a:gd name="connsiteX8" fmla="*/ 1509817 w 2012852"/>
                <a:gd name="connsiteY8" fmla="*/ 2938722 h 2998368"/>
                <a:gd name="connsiteX9" fmla="*/ 850136 w 2012852"/>
                <a:gd name="connsiteY9" fmla="*/ 2940215 h 2998368"/>
                <a:gd name="connsiteX10" fmla="*/ 785212 w 2012852"/>
                <a:gd name="connsiteY10" fmla="*/ 2157403 h 2998368"/>
                <a:gd name="connsiteX11" fmla="*/ 763571 w 2012852"/>
                <a:gd name="connsiteY11" fmla="*/ 2051436 h 2998368"/>
                <a:gd name="connsiteX12" fmla="*/ 738945 w 2012852"/>
                <a:gd name="connsiteY12" fmla="*/ 1792489 h 2998368"/>
                <a:gd name="connsiteX13" fmla="*/ 797152 w 2012852"/>
                <a:gd name="connsiteY13" fmla="*/ 1341010 h 2998368"/>
                <a:gd name="connsiteX14" fmla="*/ 803868 w 2012852"/>
                <a:gd name="connsiteY14" fmla="*/ 1324592 h 2998368"/>
                <a:gd name="connsiteX15" fmla="*/ 782973 w 2012852"/>
                <a:gd name="connsiteY15" fmla="*/ 1196984 h 2998368"/>
                <a:gd name="connsiteX16" fmla="*/ 761332 w 2012852"/>
                <a:gd name="connsiteY16" fmla="*/ 1144747 h 2998368"/>
                <a:gd name="connsiteX17" fmla="*/ 4639 w 2012852"/>
                <a:gd name="connsiteY17" fmla="*/ 130599 h 2998368"/>
                <a:gd name="connsiteX18" fmla="*/ 285974 w 2012852"/>
                <a:gd name="connsiteY18" fmla="*/ 6 h 2998368"/>
                <a:gd name="connsiteX19" fmla="*/ 960580 w 2012852"/>
                <a:gd name="connsiteY19" fmla="*/ 651479 h 2998368"/>
                <a:gd name="connsiteX20" fmla="*/ 1334449 w 2012852"/>
                <a:gd name="connsiteY20" fmla="*/ 873114 h 2998368"/>
                <a:gd name="connsiteX21" fmla="*/ 1334449 w 2012852"/>
                <a:gd name="connsiteY21" fmla="*/ 873114 h 299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12852" h="2998368">
                  <a:moveTo>
                    <a:pt x="1334449" y="873114"/>
                  </a:moveTo>
                  <a:cubicBezTo>
                    <a:pt x="1422506" y="923858"/>
                    <a:pt x="1499370" y="984304"/>
                    <a:pt x="1571009" y="1056690"/>
                  </a:cubicBezTo>
                  <a:cubicBezTo>
                    <a:pt x="1647126" y="1135792"/>
                    <a:pt x="1700110" y="1223849"/>
                    <a:pt x="1718020" y="1331309"/>
                  </a:cubicBezTo>
                  <a:cubicBezTo>
                    <a:pt x="1721751" y="1355188"/>
                    <a:pt x="1723244" y="1379815"/>
                    <a:pt x="1716527" y="1402948"/>
                  </a:cubicBezTo>
                  <a:cubicBezTo>
                    <a:pt x="1685185" y="1511154"/>
                    <a:pt x="1695632" y="1618613"/>
                    <a:pt x="1737422" y="1721595"/>
                  </a:cubicBezTo>
                  <a:cubicBezTo>
                    <a:pt x="1785182" y="1842487"/>
                    <a:pt x="1808316" y="1967856"/>
                    <a:pt x="1811300" y="2096957"/>
                  </a:cubicBezTo>
                  <a:cubicBezTo>
                    <a:pt x="1812793" y="2169343"/>
                    <a:pt x="1857568" y="2226804"/>
                    <a:pt x="1879955" y="2292473"/>
                  </a:cubicBezTo>
                  <a:cubicBezTo>
                    <a:pt x="1917268" y="2402172"/>
                    <a:pt x="2052338" y="2718580"/>
                    <a:pt x="2001593" y="2828278"/>
                  </a:cubicBezTo>
                  <a:cubicBezTo>
                    <a:pt x="1890403" y="2837233"/>
                    <a:pt x="1618769" y="2916335"/>
                    <a:pt x="1509817" y="2938722"/>
                  </a:cubicBezTo>
                  <a:cubicBezTo>
                    <a:pt x="1297883" y="2983497"/>
                    <a:pt x="959087" y="3046182"/>
                    <a:pt x="850136" y="2940215"/>
                  </a:cubicBezTo>
                  <a:cubicBezTo>
                    <a:pt x="814316" y="2905141"/>
                    <a:pt x="792675" y="2278295"/>
                    <a:pt x="785212" y="2157403"/>
                  </a:cubicBezTo>
                  <a:cubicBezTo>
                    <a:pt x="782973" y="2120090"/>
                    <a:pt x="778496" y="2085763"/>
                    <a:pt x="763571" y="2051436"/>
                  </a:cubicBezTo>
                  <a:cubicBezTo>
                    <a:pt x="733721" y="1986512"/>
                    <a:pt x="722528" y="1864128"/>
                    <a:pt x="738945" y="1792489"/>
                  </a:cubicBezTo>
                  <a:cubicBezTo>
                    <a:pt x="774765" y="1626822"/>
                    <a:pt x="736706" y="1499214"/>
                    <a:pt x="797152" y="1341010"/>
                  </a:cubicBezTo>
                  <a:cubicBezTo>
                    <a:pt x="799391" y="1335786"/>
                    <a:pt x="800883" y="1329816"/>
                    <a:pt x="803868" y="1324592"/>
                  </a:cubicBezTo>
                  <a:cubicBezTo>
                    <a:pt x="835211" y="1276086"/>
                    <a:pt x="844166" y="1232804"/>
                    <a:pt x="782973" y="1196984"/>
                  </a:cubicBezTo>
                  <a:cubicBezTo>
                    <a:pt x="766556" y="1188029"/>
                    <a:pt x="777750" y="1158179"/>
                    <a:pt x="761332" y="1144747"/>
                  </a:cubicBezTo>
                  <a:cubicBezTo>
                    <a:pt x="619546" y="1029825"/>
                    <a:pt x="-62523" y="249252"/>
                    <a:pt x="4639" y="130599"/>
                  </a:cubicBezTo>
                  <a:cubicBezTo>
                    <a:pt x="34489" y="78362"/>
                    <a:pt x="244930" y="44781"/>
                    <a:pt x="285974" y="6"/>
                  </a:cubicBezTo>
                  <a:cubicBezTo>
                    <a:pt x="293436" y="-2233"/>
                    <a:pt x="954610" y="647747"/>
                    <a:pt x="960580" y="651479"/>
                  </a:cubicBezTo>
                  <a:cubicBezTo>
                    <a:pt x="1180723" y="788041"/>
                    <a:pt x="1271765" y="770878"/>
                    <a:pt x="1334449" y="873114"/>
                  </a:cubicBezTo>
                  <a:lnTo>
                    <a:pt x="1334449" y="873114"/>
                  </a:lnTo>
                  <a:close/>
                </a:path>
              </a:pathLst>
            </a:custGeom>
            <a:solidFill>
              <a:schemeClr val="accent1"/>
            </a:solidFill>
            <a:ln w="7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" name="Freeform: Shape 9">
              <a:extLst>
                <a:ext uri="{FF2B5EF4-FFF2-40B4-BE49-F238E27FC236}">
                  <a16:creationId xmlns:a16="http://schemas.microsoft.com/office/drawing/2014/main" id="{561A3EB0-A298-BE78-5781-E3566093D0F9}"/>
                </a:ext>
              </a:extLst>
            </p:cNvPr>
            <p:cNvSpPr/>
            <p:nvPr/>
          </p:nvSpPr>
          <p:spPr>
            <a:xfrm>
              <a:off x="6774532" y="707540"/>
              <a:ext cx="512527" cy="532576"/>
            </a:xfrm>
            <a:custGeom>
              <a:avLst/>
              <a:gdLst>
                <a:gd name="connsiteX0" fmla="*/ 0 w 512527"/>
                <a:gd name="connsiteY0" fmla="*/ 123310 h 532576"/>
                <a:gd name="connsiteX1" fmla="*/ 132957 w 512527"/>
                <a:gd name="connsiteY1" fmla="*/ 0 h 532576"/>
                <a:gd name="connsiteX2" fmla="*/ 512528 w 512527"/>
                <a:gd name="connsiteY2" fmla="*/ 409266 h 532576"/>
                <a:gd name="connsiteX3" fmla="*/ 379571 w 512527"/>
                <a:gd name="connsiteY3" fmla="*/ 532576 h 532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2527" h="532576">
                  <a:moveTo>
                    <a:pt x="0" y="123310"/>
                  </a:moveTo>
                  <a:lnTo>
                    <a:pt x="132957" y="0"/>
                  </a:lnTo>
                  <a:lnTo>
                    <a:pt x="512528" y="409266"/>
                  </a:lnTo>
                  <a:lnTo>
                    <a:pt x="379571" y="532576"/>
                  </a:lnTo>
                  <a:close/>
                </a:path>
              </a:pathLst>
            </a:custGeom>
            <a:solidFill>
              <a:schemeClr val="accent1"/>
            </a:solidFill>
            <a:ln w="7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" name="Freeform: Shape 10">
              <a:extLst>
                <a:ext uri="{FF2B5EF4-FFF2-40B4-BE49-F238E27FC236}">
                  <a16:creationId xmlns:a16="http://schemas.microsoft.com/office/drawing/2014/main" id="{CD373407-C100-BD54-7412-2B455DB5EEC2}"/>
                </a:ext>
              </a:extLst>
            </p:cNvPr>
            <p:cNvSpPr/>
            <p:nvPr/>
          </p:nvSpPr>
          <p:spPr>
            <a:xfrm>
              <a:off x="7115561" y="1002405"/>
              <a:ext cx="741064" cy="622912"/>
            </a:xfrm>
            <a:custGeom>
              <a:avLst/>
              <a:gdLst>
                <a:gd name="connsiteX0" fmla="*/ 366407 w 741064"/>
                <a:gd name="connsiteY0" fmla="*/ 443067 h 622912"/>
                <a:gd name="connsiteX1" fmla="*/ 105221 w 741064"/>
                <a:gd name="connsiteY1" fmla="*/ 230387 h 622912"/>
                <a:gd name="connsiteX2" fmla="*/ 0 w 741064"/>
                <a:gd name="connsiteY2" fmla="*/ 97556 h 622912"/>
                <a:gd name="connsiteX3" fmla="*/ 138056 w 741064"/>
                <a:gd name="connsiteY3" fmla="*/ 41587 h 622912"/>
                <a:gd name="connsiteX4" fmla="*/ 324617 w 741064"/>
                <a:gd name="connsiteY4" fmla="*/ 5767 h 622912"/>
                <a:gd name="connsiteX5" fmla="*/ 647742 w 741064"/>
                <a:gd name="connsiteY5" fmla="*/ 201284 h 622912"/>
                <a:gd name="connsiteX6" fmla="*/ 669383 w 741064"/>
                <a:gd name="connsiteY6" fmla="*/ 298296 h 622912"/>
                <a:gd name="connsiteX7" fmla="*/ 703710 w 741064"/>
                <a:gd name="connsiteY7" fmla="*/ 341578 h 622912"/>
                <a:gd name="connsiteX8" fmla="*/ 739530 w 741064"/>
                <a:gd name="connsiteY8" fmla="*/ 352772 h 622912"/>
                <a:gd name="connsiteX9" fmla="*/ 725351 w 741064"/>
                <a:gd name="connsiteY9" fmla="*/ 387845 h 622912"/>
                <a:gd name="connsiteX10" fmla="*/ 701471 w 741064"/>
                <a:gd name="connsiteY10" fmla="*/ 479633 h 622912"/>
                <a:gd name="connsiteX11" fmla="*/ 687293 w 741064"/>
                <a:gd name="connsiteY11" fmla="*/ 622913 h 622912"/>
                <a:gd name="connsiteX12" fmla="*/ 366407 w 741064"/>
                <a:gd name="connsiteY12" fmla="*/ 443067 h 622912"/>
                <a:gd name="connsiteX13" fmla="*/ 366407 w 741064"/>
                <a:gd name="connsiteY13" fmla="*/ 443067 h 622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1064" h="622912">
                  <a:moveTo>
                    <a:pt x="366407" y="443067"/>
                  </a:moveTo>
                  <a:cubicBezTo>
                    <a:pt x="279096" y="372174"/>
                    <a:pt x="194024" y="299788"/>
                    <a:pt x="105221" y="230387"/>
                  </a:cubicBezTo>
                  <a:cubicBezTo>
                    <a:pt x="59700" y="195314"/>
                    <a:pt x="14179" y="150539"/>
                    <a:pt x="0" y="97556"/>
                  </a:cubicBezTo>
                  <a:cubicBezTo>
                    <a:pt x="26865" y="108749"/>
                    <a:pt x="121638" y="58004"/>
                    <a:pt x="138056" y="41587"/>
                  </a:cubicBezTo>
                  <a:cubicBezTo>
                    <a:pt x="192532" y="-14381"/>
                    <a:pt x="261186" y="544"/>
                    <a:pt x="324617" y="5767"/>
                  </a:cubicBezTo>
                  <a:cubicBezTo>
                    <a:pt x="466404" y="14722"/>
                    <a:pt x="567893" y="93078"/>
                    <a:pt x="647742" y="201284"/>
                  </a:cubicBezTo>
                  <a:cubicBezTo>
                    <a:pt x="669383" y="229641"/>
                    <a:pt x="687293" y="259491"/>
                    <a:pt x="669383" y="298296"/>
                  </a:cubicBezTo>
                  <a:cubicBezTo>
                    <a:pt x="656697" y="326653"/>
                    <a:pt x="670875" y="343070"/>
                    <a:pt x="703710" y="341578"/>
                  </a:cubicBezTo>
                  <a:cubicBezTo>
                    <a:pt x="716396" y="340085"/>
                    <a:pt x="732814" y="335608"/>
                    <a:pt x="739530" y="352772"/>
                  </a:cubicBezTo>
                  <a:cubicBezTo>
                    <a:pt x="744754" y="366204"/>
                    <a:pt x="735799" y="380383"/>
                    <a:pt x="725351" y="387845"/>
                  </a:cubicBezTo>
                  <a:cubicBezTo>
                    <a:pt x="689531" y="411725"/>
                    <a:pt x="694009" y="460977"/>
                    <a:pt x="701471" y="479633"/>
                  </a:cubicBezTo>
                  <a:cubicBezTo>
                    <a:pt x="723113" y="534109"/>
                    <a:pt x="705203" y="576645"/>
                    <a:pt x="687293" y="622913"/>
                  </a:cubicBezTo>
                  <a:cubicBezTo>
                    <a:pt x="604459" y="536348"/>
                    <a:pt x="464165" y="510229"/>
                    <a:pt x="366407" y="443067"/>
                  </a:cubicBezTo>
                  <a:lnTo>
                    <a:pt x="366407" y="443067"/>
                  </a:lnTo>
                  <a:close/>
                </a:path>
              </a:pathLst>
            </a:custGeom>
            <a:solidFill>
              <a:srgbClr val="774200"/>
            </a:solidFill>
            <a:ln w="7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C4991952-CD7C-F75D-810D-242B2B7B372B}"/>
              </a:ext>
            </a:extLst>
          </p:cNvPr>
          <p:cNvSpPr txBox="1">
            <a:spLocks/>
          </p:cNvSpPr>
          <p:nvPr/>
        </p:nvSpPr>
        <p:spPr>
          <a:xfrm>
            <a:off x="7966370" y="1674842"/>
            <a:ext cx="3343143" cy="1060071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fr-FR" altLang="ko-KR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Solution 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977378F-0825-2922-CE76-B6FC4C6608CD}"/>
              </a:ext>
            </a:extLst>
          </p:cNvPr>
          <p:cNvSpPr/>
          <p:nvPr/>
        </p:nvSpPr>
        <p:spPr>
          <a:xfrm>
            <a:off x="10692414" y="2835695"/>
            <a:ext cx="419858" cy="36827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167C4D9-FAFC-D842-CBE0-278E6E1A2264}"/>
              </a:ext>
            </a:extLst>
          </p:cNvPr>
          <p:cNvSpPr/>
          <p:nvPr/>
        </p:nvSpPr>
        <p:spPr>
          <a:xfrm rot="1767393">
            <a:off x="7930218" y="2961985"/>
            <a:ext cx="419858" cy="36827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D70EDF1-1602-1DFF-1B16-CF9042025875}"/>
              </a:ext>
            </a:extLst>
          </p:cNvPr>
          <p:cNvSpPr/>
          <p:nvPr/>
        </p:nvSpPr>
        <p:spPr>
          <a:xfrm rot="2946239">
            <a:off x="6557906" y="3305460"/>
            <a:ext cx="419858" cy="36827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8EDFB8E-E0AB-13A4-75D1-525FBF01D28D}"/>
              </a:ext>
            </a:extLst>
          </p:cNvPr>
          <p:cNvSpPr/>
          <p:nvPr/>
        </p:nvSpPr>
        <p:spPr>
          <a:xfrm rot="3667229">
            <a:off x="4991745" y="3600227"/>
            <a:ext cx="419858" cy="36827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9137431-6A74-B146-7288-1CE71844CDF3}"/>
              </a:ext>
            </a:extLst>
          </p:cNvPr>
          <p:cNvSpPr/>
          <p:nvPr/>
        </p:nvSpPr>
        <p:spPr>
          <a:xfrm rot="4111258">
            <a:off x="3263104" y="3803790"/>
            <a:ext cx="419858" cy="36827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8F767DB-77F6-E59B-E03A-7B772688349D}"/>
              </a:ext>
            </a:extLst>
          </p:cNvPr>
          <p:cNvSpPr/>
          <p:nvPr/>
        </p:nvSpPr>
        <p:spPr>
          <a:xfrm rot="4389359">
            <a:off x="1489143" y="3934080"/>
            <a:ext cx="419858" cy="36827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7" name="Group 55">
            <a:extLst>
              <a:ext uri="{FF2B5EF4-FFF2-40B4-BE49-F238E27FC236}">
                <a16:creationId xmlns:a16="http://schemas.microsoft.com/office/drawing/2014/main" id="{36AC143F-3071-8197-C154-C8D9D31D2288}"/>
              </a:ext>
            </a:extLst>
          </p:cNvPr>
          <p:cNvGrpSpPr/>
          <p:nvPr/>
        </p:nvGrpSpPr>
        <p:grpSpPr>
          <a:xfrm>
            <a:off x="10265" y="1524247"/>
            <a:ext cx="1869197" cy="3182421"/>
            <a:chOff x="10265" y="1198093"/>
            <a:chExt cx="1869197" cy="3182421"/>
          </a:xfrm>
        </p:grpSpPr>
        <p:grpSp>
          <p:nvGrpSpPr>
            <p:cNvPr id="48" name="Group 54">
              <a:extLst>
                <a:ext uri="{FF2B5EF4-FFF2-40B4-BE49-F238E27FC236}">
                  <a16:creationId xmlns:a16="http://schemas.microsoft.com/office/drawing/2014/main" id="{52792F93-9973-69C8-D594-B1E77DAAD3DE}"/>
                </a:ext>
              </a:extLst>
            </p:cNvPr>
            <p:cNvGrpSpPr/>
            <p:nvPr/>
          </p:nvGrpSpPr>
          <p:grpSpPr>
            <a:xfrm>
              <a:off x="10265" y="1198093"/>
              <a:ext cx="1095524" cy="2271347"/>
              <a:chOff x="10265" y="1198093"/>
              <a:chExt cx="1095524" cy="2271347"/>
            </a:xfrm>
          </p:grpSpPr>
          <p:sp>
            <p:nvSpPr>
              <p:cNvPr id="50" name="Freeform: Shape 39">
                <a:extLst>
                  <a:ext uri="{FF2B5EF4-FFF2-40B4-BE49-F238E27FC236}">
                    <a16:creationId xmlns:a16="http://schemas.microsoft.com/office/drawing/2014/main" id="{A9A12D4C-9E2B-1F72-CAC0-019D68B19195}"/>
                  </a:ext>
                </a:extLst>
              </p:cNvPr>
              <p:cNvSpPr/>
              <p:nvPr/>
            </p:nvSpPr>
            <p:spPr>
              <a:xfrm rot="19937746">
                <a:off x="194866" y="1683786"/>
                <a:ext cx="216240" cy="328571"/>
              </a:xfrm>
              <a:custGeom>
                <a:avLst/>
                <a:gdLst>
                  <a:gd name="connsiteX0" fmla="*/ 319003 w 649454"/>
                  <a:gd name="connsiteY0" fmla="*/ 200767 h 986828"/>
                  <a:gd name="connsiteX1" fmla="*/ 187727 w 649454"/>
                  <a:gd name="connsiteY1" fmla="*/ 332043 h 986828"/>
                  <a:gd name="connsiteX2" fmla="*/ 187727 w 649454"/>
                  <a:gd name="connsiteY2" fmla="*/ 654785 h 986828"/>
                  <a:gd name="connsiteX3" fmla="*/ 319003 w 649454"/>
                  <a:gd name="connsiteY3" fmla="*/ 786061 h 986828"/>
                  <a:gd name="connsiteX4" fmla="*/ 450279 w 649454"/>
                  <a:gd name="connsiteY4" fmla="*/ 654785 h 986828"/>
                  <a:gd name="connsiteX5" fmla="*/ 450279 w 649454"/>
                  <a:gd name="connsiteY5" fmla="*/ 332043 h 986828"/>
                  <a:gd name="connsiteX6" fmla="*/ 319003 w 649454"/>
                  <a:gd name="connsiteY6" fmla="*/ 200767 h 986828"/>
                  <a:gd name="connsiteX7" fmla="*/ 324727 w 649454"/>
                  <a:gd name="connsiteY7" fmla="*/ 0 h 986828"/>
                  <a:gd name="connsiteX8" fmla="*/ 649454 w 649454"/>
                  <a:gd name="connsiteY8" fmla="*/ 324727 h 986828"/>
                  <a:gd name="connsiteX9" fmla="*/ 649454 w 649454"/>
                  <a:gd name="connsiteY9" fmla="*/ 662101 h 986828"/>
                  <a:gd name="connsiteX10" fmla="*/ 324727 w 649454"/>
                  <a:gd name="connsiteY10" fmla="*/ 986828 h 986828"/>
                  <a:gd name="connsiteX11" fmla="*/ 0 w 649454"/>
                  <a:gd name="connsiteY11" fmla="*/ 662101 h 986828"/>
                  <a:gd name="connsiteX12" fmla="*/ 0 w 649454"/>
                  <a:gd name="connsiteY12" fmla="*/ 324727 h 986828"/>
                  <a:gd name="connsiteX13" fmla="*/ 324727 w 649454"/>
                  <a:gd name="connsiteY13" fmla="*/ 0 h 98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49454" h="986828">
                    <a:moveTo>
                      <a:pt x="319003" y="200767"/>
                    </a:moveTo>
                    <a:cubicBezTo>
                      <a:pt x="246501" y="200767"/>
                      <a:pt x="187727" y="259541"/>
                      <a:pt x="187727" y="332043"/>
                    </a:cubicBezTo>
                    <a:lnTo>
                      <a:pt x="187727" y="654785"/>
                    </a:lnTo>
                    <a:cubicBezTo>
                      <a:pt x="187727" y="727287"/>
                      <a:pt x="246501" y="786061"/>
                      <a:pt x="319003" y="786061"/>
                    </a:cubicBezTo>
                    <a:cubicBezTo>
                      <a:pt x="391505" y="786061"/>
                      <a:pt x="450279" y="727287"/>
                      <a:pt x="450279" y="654785"/>
                    </a:cubicBezTo>
                    <a:lnTo>
                      <a:pt x="450279" y="332043"/>
                    </a:lnTo>
                    <a:cubicBezTo>
                      <a:pt x="450279" y="259541"/>
                      <a:pt x="391505" y="200767"/>
                      <a:pt x="319003" y="200767"/>
                    </a:cubicBezTo>
                    <a:close/>
                    <a:moveTo>
                      <a:pt x="324727" y="0"/>
                    </a:moveTo>
                    <a:cubicBezTo>
                      <a:pt x="504069" y="0"/>
                      <a:pt x="649454" y="145385"/>
                      <a:pt x="649454" y="324727"/>
                    </a:cubicBezTo>
                    <a:lnTo>
                      <a:pt x="649454" y="662101"/>
                    </a:lnTo>
                    <a:cubicBezTo>
                      <a:pt x="649454" y="841443"/>
                      <a:pt x="504069" y="986828"/>
                      <a:pt x="324727" y="986828"/>
                    </a:cubicBezTo>
                    <a:cubicBezTo>
                      <a:pt x="145385" y="986828"/>
                      <a:pt x="0" y="841443"/>
                      <a:pt x="0" y="662101"/>
                    </a:cubicBezTo>
                    <a:lnTo>
                      <a:pt x="0" y="324727"/>
                    </a:lnTo>
                    <a:cubicBezTo>
                      <a:pt x="0" y="145385"/>
                      <a:pt x="145385" y="0"/>
                      <a:pt x="32472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fr-FR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1" name="Freeform: Shape 41">
                <a:extLst>
                  <a:ext uri="{FF2B5EF4-FFF2-40B4-BE49-F238E27FC236}">
                    <a16:creationId xmlns:a16="http://schemas.microsoft.com/office/drawing/2014/main" id="{21727551-9B8A-64C3-CB11-7D34A6EF848D}"/>
                  </a:ext>
                </a:extLst>
              </p:cNvPr>
              <p:cNvSpPr/>
              <p:nvPr/>
            </p:nvSpPr>
            <p:spPr>
              <a:xfrm rot="19937746">
                <a:off x="364893" y="2007582"/>
                <a:ext cx="216240" cy="328571"/>
              </a:xfrm>
              <a:custGeom>
                <a:avLst/>
                <a:gdLst>
                  <a:gd name="connsiteX0" fmla="*/ 319003 w 649454"/>
                  <a:gd name="connsiteY0" fmla="*/ 200767 h 986828"/>
                  <a:gd name="connsiteX1" fmla="*/ 187727 w 649454"/>
                  <a:gd name="connsiteY1" fmla="*/ 332043 h 986828"/>
                  <a:gd name="connsiteX2" fmla="*/ 187727 w 649454"/>
                  <a:gd name="connsiteY2" fmla="*/ 654785 h 986828"/>
                  <a:gd name="connsiteX3" fmla="*/ 319003 w 649454"/>
                  <a:gd name="connsiteY3" fmla="*/ 786061 h 986828"/>
                  <a:gd name="connsiteX4" fmla="*/ 450279 w 649454"/>
                  <a:gd name="connsiteY4" fmla="*/ 654785 h 986828"/>
                  <a:gd name="connsiteX5" fmla="*/ 450279 w 649454"/>
                  <a:gd name="connsiteY5" fmla="*/ 332043 h 986828"/>
                  <a:gd name="connsiteX6" fmla="*/ 319003 w 649454"/>
                  <a:gd name="connsiteY6" fmla="*/ 200767 h 986828"/>
                  <a:gd name="connsiteX7" fmla="*/ 324727 w 649454"/>
                  <a:gd name="connsiteY7" fmla="*/ 0 h 986828"/>
                  <a:gd name="connsiteX8" fmla="*/ 649454 w 649454"/>
                  <a:gd name="connsiteY8" fmla="*/ 324727 h 986828"/>
                  <a:gd name="connsiteX9" fmla="*/ 649454 w 649454"/>
                  <a:gd name="connsiteY9" fmla="*/ 662101 h 986828"/>
                  <a:gd name="connsiteX10" fmla="*/ 324727 w 649454"/>
                  <a:gd name="connsiteY10" fmla="*/ 986828 h 986828"/>
                  <a:gd name="connsiteX11" fmla="*/ 0 w 649454"/>
                  <a:gd name="connsiteY11" fmla="*/ 662101 h 986828"/>
                  <a:gd name="connsiteX12" fmla="*/ 0 w 649454"/>
                  <a:gd name="connsiteY12" fmla="*/ 324727 h 986828"/>
                  <a:gd name="connsiteX13" fmla="*/ 324727 w 649454"/>
                  <a:gd name="connsiteY13" fmla="*/ 0 h 98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49454" h="986828">
                    <a:moveTo>
                      <a:pt x="319003" y="200767"/>
                    </a:moveTo>
                    <a:cubicBezTo>
                      <a:pt x="246501" y="200767"/>
                      <a:pt x="187727" y="259541"/>
                      <a:pt x="187727" y="332043"/>
                    </a:cubicBezTo>
                    <a:lnTo>
                      <a:pt x="187727" y="654785"/>
                    </a:lnTo>
                    <a:cubicBezTo>
                      <a:pt x="187727" y="727287"/>
                      <a:pt x="246501" y="786061"/>
                      <a:pt x="319003" y="786061"/>
                    </a:cubicBezTo>
                    <a:cubicBezTo>
                      <a:pt x="391505" y="786061"/>
                      <a:pt x="450279" y="727287"/>
                      <a:pt x="450279" y="654785"/>
                    </a:cubicBezTo>
                    <a:lnTo>
                      <a:pt x="450279" y="332043"/>
                    </a:lnTo>
                    <a:cubicBezTo>
                      <a:pt x="450279" y="259541"/>
                      <a:pt x="391505" y="200767"/>
                      <a:pt x="319003" y="200767"/>
                    </a:cubicBezTo>
                    <a:close/>
                    <a:moveTo>
                      <a:pt x="324727" y="0"/>
                    </a:moveTo>
                    <a:cubicBezTo>
                      <a:pt x="504069" y="0"/>
                      <a:pt x="649454" y="145385"/>
                      <a:pt x="649454" y="324727"/>
                    </a:cubicBezTo>
                    <a:lnTo>
                      <a:pt x="649454" y="662101"/>
                    </a:lnTo>
                    <a:cubicBezTo>
                      <a:pt x="649454" y="841443"/>
                      <a:pt x="504069" y="986828"/>
                      <a:pt x="324727" y="986828"/>
                    </a:cubicBezTo>
                    <a:cubicBezTo>
                      <a:pt x="145385" y="986828"/>
                      <a:pt x="0" y="841443"/>
                      <a:pt x="0" y="662101"/>
                    </a:cubicBezTo>
                    <a:lnTo>
                      <a:pt x="0" y="324727"/>
                    </a:lnTo>
                    <a:cubicBezTo>
                      <a:pt x="0" y="145385"/>
                      <a:pt x="145385" y="0"/>
                      <a:pt x="32472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fr-FR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2" name="Freeform: Shape 48">
                <a:extLst>
                  <a:ext uri="{FF2B5EF4-FFF2-40B4-BE49-F238E27FC236}">
                    <a16:creationId xmlns:a16="http://schemas.microsoft.com/office/drawing/2014/main" id="{E7DA4202-0BDF-C0FB-3BB7-1627973F3D16}"/>
                  </a:ext>
                </a:extLst>
              </p:cNvPr>
              <p:cNvSpPr/>
              <p:nvPr/>
            </p:nvSpPr>
            <p:spPr>
              <a:xfrm rot="19937746">
                <a:off x="704946" y="2655172"/>
                <a:ext cx="216240" cy="328571"/>
              </a:xfrm>
              <a:custGeom>
                <a:avLst/>
                <a:gdLst>
                  <a:gd name="connsiteX0" fmla="*/ 319003 w 649454"/>
                  <a:gd name="connsiteY0" fmla="*/ 200767 h 986828"/>
                  <a:gd name="connsiteX1" fmla="*/ 187727 w 649454"/>
                  <a:gd name="connsiteY1" fmla="*/ 332043 h 986828"/>
                  <a:gd name="connsiteX2" fmla="*/ 187727 w 649454"/>
                  <a:gd name="connsiteY2" fmla="*/ 654785 h 986828"/>
                  <a:gd name="connsiteX3" fmla="*/ 319003 w 649454"/>
                  <a:gd name="connsiteY3" fmla="*/ 786061 h 986828"/>
                  <a:gd name="connsiteX4" fmla="*/ 450279 w 649454"/>
                  <a:gd name="connsiteY4" fmla="*/ 654785 h 986828"/>
                  <a:gd name="connsiteX5" fmla="*/ 450279 w 649454"/>
                  <a:gd name="connsiteY5" fmla="*/ 332043 h 986828"/>
                  <a:gd name="connsiteX6" fmla="*/ 319003 w 649454"/>
                  <a:gd name="connsiteY6" fmla="*/ 200767 h 986828"/>
                  <a:gd name="connsiteX7" fmla="*/ 324727 w 649454"/>
                  <a:gd name="connsiteY7" fmla="*/ 0 h 986828"/>
                  <a:gd name="connsiteX8" fmla="*/ 649454 w 649454"/>
                  <a:gd name="connsiteY8" fmla="*/ 324727 h 986828"/>
                  <a:gd name="connsiteX9" fmla="*/ 649454 w 649454"/>
                  <a:gd name="connsiteY9" fmla="*/ 662101 h 986828"/>
                  <a:gd name="connsiteX10" fmla="*/ 324727 w 649454"/>
                  <a:gd name="connsiteY10" fmla="*/ 986828 h 986828"/>
                  <a:gd name="connsiteX11" fmla="*/ 0 w 649454"/>
                  <a:gd name="connsiteY11" fmla="*/ 662101 h 986828"/>
                  <a:gd name="connsiteX12" fmla="*/ 0 w 649454"/>
                  <a:gd name="connsiteY12" fmla="*/ 324727 h 986828"/>
                  <a:gd name="connsiteX13" fmla="*/ 324727 w 649454"/>
                  <a:gd name="connsiteY13" fmla="*/ 0 h 98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49454" h="986828">
                    <a:moveTo>
                      <a:pt x="319003" y="200767"/>
                    </a:moveTo>
                    <a:cubicBezTo>
                      <a:pt x="246501" y="200767"/>
                      <a:pt x="187727" y="259541"/>
                      <a:pt x="187727" y="332043"/>
                    </a:cubicBezTo>
                    <a:lnTo>
                      <a:pt x="187727" y="654785"/>
                    </a:lnTo>
                    <a:cubicBezTo>
                      <a:pt x="187727" y="727287"/>
                      <a:pt x="246501" y="786061"/>
                      <a:pt x="319003" y="786061"/>
                    </a:cubicBezTo>
                    <a:cubicBezTo>
                      <a:pt x="391505" y="786061"/>
                      <a:pt x="450279" y="727287"/>
                      <a:pt x="450279" y="654785"/>
                    </a:cubicBezTo>
                    <a:lnTo>
                      <a:pt x="450279" y="332043"/>
                    </a:lnTo>
                    <a:cubicBezTo>
                      <a:pt x="450279" y="259541"/>
                      <a:pt x="391505" y="200767"/>
                      <a:pt x="319003" y="200767"/>
                    </a:cubicBezTo>
                    <a:close/>
                    <a:moveTo>
                      <a:pt x="324727" y="0"/>
                    </a:moveTo>
                    <a:cubicBezTo>
                      <a:pt x="504069" y="0"/>
                      <a:pt x="649454" y="145385"/>
                      <a:pt x="649454" y="324727"/>
                    </a:cubicBezTo>
                    <a:lnTo>
                      <a:pt x="649454" y="662101"/>
                    </a:lnTo>
                    <a:cubicBezTo>
                      <a:pt x="649454" y="841443"/>
                      <a:pt x="504069" y="986828"/>
                      <a:pt x="324727" y="986828"/>
                    </a:cubicBezTo>
                    <a:cubicBezTo>
                      <a:pt x="145385" y="986828"/>
                      <a:pt x="0" y="841443"/>
                      <a:pt x="0" y="662101"/>
                    </a:cubicBezTo>
                    <a:lnTo>
                      <a:pt x="0" y="324727"/>
                    </a:lnTo>
                    <a:cubicBezTo>
                      <a:pt x="0" y="145385"/>
                      <a:pt x="145385" y="0"/>
                      <a:pt x="32472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fr-FR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3" name="Freeform: Shape 50">
                <a:extLst>
                  <a:ext uri="{FF2B5EF4-FFF2-40B4-BE49-F238E27FC236}">
                    <a16:creationId xmlns:a16="http://schemas.microsoft.com/office/drawing/2014/main" id="{A252C874-0486-8574-45A2-DEBAEBB407FB}"/>
                  </a:ext>
                </a:extLst>
              </p:cNvPr>
              <p:cNvSpPr/>
              <p:nvPr/>
            </p:nvSpPr>
            <p:spPr>
              <a:xfrm rot="19937746">
                <a:off x="874973" y="2978968"/>
                <a:ext cx="216240" cy="328571"/>
              </a:xfrm>
              <a:custGeom>
                <a:avLst/>
                <a:gdLst>
                  <a:gd name="connsiteX0" fmla="*/ 319003 w 649454"/>
                  <a:gd name="connsiteY0" fmla="*/ 200767 h 986828"/>
                  <a:gd name="connsiteX1" fmla="*/ 187727 w 649454"/>
                  <a:gd name="connsiteY1" fmla="*/ 332043 h 986828"/>
                  <a:gd name="connsiteX2" fmla="*/ 187727 w 649454"/>
                  <a:gd name="connsiteY2" fmla="*/ 654785 h 986828"/>
                  <a:gd name="connsiteX3" fmla="*/ 319003 w 649454"/>
                  <a:gd name="connsiteY3" fmla="*/ 786061 h 986828"/>
                  <a:gd name="connsiteX4" fmla="*/ 450279 w 649454"/>
                  <a:gd name="connsiteY4" fmla="*/ 654785 h 986828"/>
                  <a:gd name="connsiteX5" fmla="*/ 450279 w 649454"/>
                  <a:gd name="connsiteY5" fmla="*/ 332043 h 986828"/>
                  <a:gd name="connsiteX6" fmla="*/ 319003 w 649454"/>
                  <a:gd name="connsiteY6" fmla="*/ 200767 h 986828"/>
                  <a:gd name="connsiteX7" fmla="*/ 324727 w 649454"/>
                  <a:gd name="connsiteY7" fmla="*/ 0 h 986828"/>
                  <a:gd name="connsiteX8" fmla="*/ 649454 w 649454"/>
                  <a:gd name="connsiteY8" fmla="*/ 324727 h 986828"/>
                  <a:gd name="connsiteX9" fmla="*/ 649454 w 649454"/>
                  <a:gd name="connsiteY9" fmla="*/ 662101 h 986828"/>
                  <a:gd name="connsiteX10" fmla="*/ 324727 w 649454"/>
                  <a:gd name="connsiteY10" fmla="*/ 986828 h 986828"/>
                  <a:gd name="connsiteX11" fmla="*/ 0 w 649454"/>
                  <a:gd name="connsiteY11" fmla="*/ 662101 h 986828"/>
                  <a:gd name="connsiteX12" fmla="*/ 0 w 649454"/>
                  <a:gd name="connsiteY12" fmla="*/ 324727 h 986828"/>
                  <a:gd name="connsiteX13" fmla="*/ 324727 w 649454"/>
                  <a:gd name="connsiteY13" fmla="*/ 0 h 98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49454" h="986828">
                    <a:moveTo>
                      <a:pt x="319003" y="200767"/>
                    </a:moveTo>
                    <a:cubicBezTo>
                      <a:pt x="246501" y="200767"/>
                      <a:pt x="187727" y="259541"/>
                      <a:pt x="187727" y="332043"/>
                    </a:cubicBezTo>
                    <a:lnTo>
                      <a:pt x="187727" y="654785"/>
                    </a:lnTo>
                    <a:cubicBezTo>
                      <a:pt x="187727" y="727287"/>
                      <a:pt x="246501" y="786061"/>
                      <a:pt x="319003" y="786061"/>
                    </a:cubicBezTo>
                    <a:cubicBezTo>
                      <a:pt x="391505" y="786061"/>
                      <a:pt x="450279" y="727287"/>
                      <a:pt x="450279" y="654785"/>
                    </a:cubicBezTo>
                    <a:lnTo>
                      <a:pt x="450279" y="332043"/>
                    </a:lnTo>
                    <a:cubicBezTo>
                      <a:pt x="450279" y="259541"/>
                      <a:pt x="391505" y="200767"/>
                      <a:pt x="319003" y="200767"/>
                    </a:cubicBezTo>
                    <a:close/>
                    <a:moveTo>
                      <a:pt x="324727" y="0"/>
                    </a:moveTo>
                    <a:cubicBezTo>
                      <a:pt x="504069" y="0"/>
                      <a:pt x="649454" y="145385"/>
                      <a:pt x="649454" y="324727"/>
                    </a:cubicBezTo>
                    <a:lnTo>
                      <a:pt x="649454" y="662101"/>
                    </a:lnTo>
                    <a:cubicBezTo>
                      <a:pt x="649454" y="841443"/>
                      <a:pt x="504069" y="986828"/>
                      <a:pt x="324727" y="986828"/>
                    </a:cubicBezTo>
                    <a:cubicBezTo>
                      <a:pt x="145385" y="986828"/>
                      <a:pt x="0" y="841443"/>
                      <a:pt x="0" y="662101"/>
                    </a:cubicBezTo>
                    <a:lnTo>
                      <a:pt x="0" y="324727"/>
                    </a:lnTo>
                    <a:cubicBezTo>
                      <a:pt x="0" y="145385"/>
                      <a:pt x="145385" y="0"/>
                      <a:pt x="32472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fr-FR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4" name="Freeform: Shape 45">
                <a:extLst>
                  <a:ext uri="{FF2B5EF4-FFF2-40B4-BE49-F238E27FC236}">
                    <a16:creationId xmlns:a16="http://schemas.microsoft.com/office/drawing/2014/main" id="{00F26EC9-08FD-A49A-8EAA-A16F2EFE6C01}"/>
                  </a:ext>
                </a:extLst>
              </p:cNvPr>
              <p:cNvSpPr/>
              <p:nvPr/>
            </p:nvSpPr>
            <p:spPr>
              <a:xfrm rot="19937746">
                <a:off x="534920" y="2331377"/>
                <a:ext cx="216240" cy="328571"/>
              </a:xfrm>
              <a:custGeom>
                <a:avLst/>
                <a:gdLst>
                  <a:gd name="connsiteX0" fmla="*/ 319003 w 649454"/>
                  <a:gd name="connsiteY0" fmla="*/ 200767 h 986828"/>
                  <a:gd name="connsiteX1" fmla="*/ 187727 w 649454"/>
                  <a:gd name="connsiteY1" fmla="*/ 332043 h 986828"/>
                  <a:gd name="connsiteX2" fmla="*/ 187727 w 649454"/>
                  <a:gd name="connsiteY2" fmla="*/ 654785 h 986828"/>
                  <a:gd name="connsiteX3" fmla="*/ 319003 w 649454"/>
                  <a:gd name="connsiteY3" fmla="*/ 786061 h 986828"/>
                  <a:gd name="connsiteX4" fmla="*/ 450279 w 649454"/>
                  <a:gd name="connsiteY4" fmla="*/ 654785 h 986828"/>
                  <a:gd name="connsiteX5" fmla="*/ 450279 w 649454"/>
                  <a:gd name="connsiteY5" fmla="*/ 332043 h 986828"/>
                  <a:gd name="connsiteX6" fmla="*/ 319003 w 649454"/>
                  <a:gd name="connsiteY6" fmla="*/ 200767 h 986828"/>
                  <a:gd name="connsiteX7" fmla="*/ 324727 w 649454"/>
                  <a:gd name="connsiteY7" fmla="*/ 0 h 986828"/>
                  <a:gd name="connsiteX8" fmla="*/ 649454 w 649454"/>
                  <a:gd name="connsiteY8" fmla="*/ 324727 h 986828"/>
                  <a:gd name="connsiteX9" fmla="*/ 649454 w 649454"/>
                  <a:gd name="connsiteY9" fmla="*/ 662101 h 986828"/>
                  <a:gd name="connsiteX10" fmla="*/ 324727 w 649454"/>
                  <a:gd name="connsiteY10" fmla="*/ 986828 h 986828"/>
                  <a:gd name="connsiteX11" fmla="*/ 0 w 649454"/>
                  <a:gd name="connsiteY11" fmla="*/ 662101 h 986828"/>
                  <a:gd name="connsiteX12" fmla="*/ 0 w 649454"/>
                  <a:gd name="connsiteY12" fmla="*/ 324727 h 986828"/>
                  <a:gd name="connsiteX13" fmla="*/ 324727 w 649454"/>
                  <a:gd name="connsiteY13" fmla="*/ 0 h 98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49454" h="986828">
                    <a:moveTo>
                      <a:pt x="319003" y="200767"/>
                    </a:moveTo>
                    <a:cubicBezTo>
                      <a:pt x="246501" y="200767"/>
                      <a:pt x="187727" y="259541"/>
                      <a:pt x="187727" y="332043"/>
                    </a:cubicBezTo>
                    <a:lnTo>
                      <a:pt x="187727" y="654785"/>
                    </a:lnTo>
                    <a:cubicBezTo>
                      <a:pt x="187727" y="727287"/>
                      <a:pt x="246501" y="786061"/>
                      <a:pt x="319003" y="786061"/>
                    </a:cubicBezTo>
                    <a:cubicBezTo>
                      <a:pt x="391505" y="786061"/>
                      <a:pt x="450279" y="727287"/>
                      <a:pt x="450279" y="654785"/>
                    </a:cubicBezTo>
                    <a:lnTo>
                      <a:pt x="450279" y="332043"/>
                    </a:lnTo>
                    <a:cubicBezTo>
                      <a:pt x="450279" y="259541"/>
                      <a:pt x="391505" y="200767"/>
                      <a:pt x="319003" y="200767"/>
                    </a:cubicBezTo>
                    <a:close/>
                    <a:moveTo>
                      <a:pt x="324727" y="0"/>
                    </a:moveTo>
                    <a:cubicBezTo>
                      <a:pt x="504069" y="0"/>
                      <a:pt x="649454" y="145385"/>
                      <a:pt x="649454" y="324727"/>
                    </a:cubicBezTo>
                    <a:lnTo>
                      <a:pt x="649454" y="662101"/>
                    </a:lnTo>
                    <a:cubicBezTo>
                      <a:pt x="649454" y="841443"/>
                      <a:pt x="504069" y="986828"/>
                      <a:pt x="324727" y="986828"/>
                    </a:cubicBezTo>
                    <a:cubicBezTo>
                      <a:pt x="145385" y="986828"/>
                      <a:pt x="0" y="841443"/>
                      <a:pt x="0" y="662101"/>
                    </a:cubicBezTo>
                    <a:lnTo>
                      <a:pt x="0" y="324727"/>
                    </a:lnTo>
                    <a:cubicBezTo>
                      <a:pt x="0" y="145385"/>
                      <a:pt x="145385" y="0"/>
                      <a:pt x="32472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fr-FR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5" name="Rectangle: Rounded Corners 47">
                <a:extLst>
                  <a:ext uri="{FF2B5EF4-FFF2-40B4-BE49-F238E27FC236}">
                    <a16:creationId xmlns:a16="http://schemas.microsoft.com/office/drawing/2014/main" id="{337C76F7-9488-CCC6-E0E4-1550B74585A5}"/>
                  </a:ext>
                </a:extLst>
              </p:cNvPr>
              <p:cNvSpPr/>
              <p:nvPr/>
            </p:nvSpPr>
            <p:spPr>
              <a:xfrm rot="19937746">
                <a:off x="690373" y="2493275"/>
                <a:ext cx="75360" cy="32857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6" name="Rectangle: Rounded Corners 49">
                <a:extLst>
                  <a:ext uri="{FF2B5EF4-FFF2-40B4-BE49-F238E27FC236}">
                    <a16:creationId xmlns:a16="http://schemas.microsoft.com/office/drawing/2014/main" id="{480EAC9E-442A-439C-D3A6-723446D2491C}"/>
                  </a:ext>
                </a:extLst>
              </p:cNvPr>
              <p:cNvSpPr/>
              <p:nvPr/>
            </p:nvSpPr>
            <p:spPr>
              <a:xfrm rot="19937746">
                <a:off x="860400" y="2817070"/>
                <a:ext cx="75360" cy="32857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7" name="Rectangle: Rounded Corners 51">
                <a:extLst>
                  <a:ext uri="{FF2B5EF4-FFF2-40B4-BE49-F238E27FC236}">
                    <a16:creationId xmlns:a16="http://schemas.microsoft.com/office/drawing/2014/main" id="{F3F277F3-3078-E2F2-84C0-98E29F6B9CF7}"/>
                  </a:ext>
                </a:extLst>
              </p:cNvPr>
              <p:cNvSpPr/>
              <p:nvPr/>
            </p:nvSpPr>
            <p:spPr>
              <a:xfrm rot="19937746">
                <a:off x="1030429" y="3140869"/>
                <a:ext cx="75360" cy="32857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8" name="Freeform: Shape 38">
                <a:extLst>
                  <a:ext uri="{FF2B5EF4-FFF2-40B4-BE49-F238E27FC236}">
                    <a16:creationId xmlns:a16="http://schemas.microsoft.com/office/drawing/2014/main" id="{C07DC84C-24E0-224F-B00E-CB2C301BA08E}"/>
                  </a:ext>
                </a:extLst>
              </p:cNvPr>
              <p:cNvSpPr/>
              <p:nvPr/>
            </p:nvSpPr>
            <p:spPr>
              <a:xfrm rot="19937746">
                <a:off x="24839" y="1359991"/>
                <a:ext cx="216240" cy="328571"/>
              </a:xfrm>
              <a:custGeom>
                <a:avLst/>
                <a:gdLst>
                  <a:gd name="connsiteX0" fmla="*/ 319003 w 649454"/>
                  <a:gd name="connsiteY0" fmla="*/ 200767 h 986828"/>
                  <a:gd name="connsiteX1" fmla="*/ 187727 w 649454"/>
                  <a:gd name="connsiteY1" fmla="*/ 332043 h 986828"/>
                  <a:gd name="connsiteX2" fmla="*/ 187727 w 649454"/>
                  <a:gd name="connsiteY2" fmla="*/ 654785 h 986828"/>
                  <a:gd name="connsiteX3" fmla="*/ 319003 w 649454"/>
                  <a:gd name="connsiteY3" fmla="*/ 786061 h 986828"/>
                  <a:gd name="connsiteX4" fmla="*/ 450279 w 649454"/>
                  <a:gd name="connsiteY4" fmla="*/ 654785 h 986828"/>
                  <a:gd name="connsiteX5" fmla="*/ 450279 w 649454"/>
                  <a:gd name="connsiteY5" fmla="*/ 332043 h 986828"/>
                  <a:gd name="connsiteX6" fmla="*/ 319003 w 649454"/>
                  <a:gd name="connsiteY6" fmla="*/ 200767 h 986828"/>
                  <a:gd name="connsiteX7" fmla="*/ 324727 w 649454"/>
                  <a:gd name="connsiteY7" fmla="*/ 0 h 986828"/>
                  <a:gd name="connsiteX8" fmla="*/ 649454 w 649454"/>
                  <a:gd name="connsiteY8" fmla="*/ 324727 h 986828"/>
                  <a:gd name="connsiteX9" fmla="*/ 649454 w 649454"/>
                  <a:gd name="connsiteY9" fmla="*/ 662101 h 986828"/>
                  <a:gd name="connsiteX10" fmla="*/ 324727 w 649454"/>
                  <a:gd name="connsiteY10" fmla="*/ 986828 h 986828"/>
                  <a:gd name="connsiteX11" fmla="*/ 0 w 649454"/>
                  <a:gd name="connsiteY11" fmla="*/ 662101 h 986828"/>
                  <a:gd name="connsiteX12" fmla="*/ 0 w 649454"/>
                  <a:gd name="connsiteY12" fmla="*/ 324727 h 986828"/>
                  <a:gd name="connsiteX13" fmla="*/ 324727 w 649454"/>
                  <a:gd name="connsiteY13" fmla="*/ 0 h 98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49454" h="986828">
                    <a:moveTo>
                      <a:pt x="319003" y="200767"/>
                    </a:moveTo>
                    <a:cubicBezTo>
                      <a:pt x="246501" y="200767"/>
                      <a:pt x="187727" y="259541"/>
                      <a:pt x="187727" y="332043"/>
                    </a:cubicBezTo>
                    <a:lnTo>
                      <a:pt x="187727" y="654785"/>
                    </a:lnTo>
                    <a:cubicBezTo>
                      <a:pt x="187727" y="727287"/>
                      <a:pt x="246501" y="786061"/>
                      <a:pt x="319003" y="786061"/>
                    </a:cubicBezTo>
                    <a:cubicBezTo>
                      <a:pt x="391505" y="786061"/>
                      <a:pt x="450279" y="727287"/>
                      <a:pt x="450279" y="654785"/>
                    </a:cubicBezTo>
                    <a:lnTo>
                      <a:pt x="450279" y="332043"/>
                    </a:lnTo>
                    <a:cubicBezTo>
                      <a:pt x="450279" y="259541"/>
                      <a:pt x="391505" y="200767"/>
                      <a:pt x="319003" y="200767"/>
                    </a:cubicBezTo>
                    <a:close/>
                    <a:moveTo>
                      <a:pt x="324727" y="0"/>
                    </a:moveTo>
                    <a:cubicBezTo>
                      <a:pt x="504069" y="0"/>
                      <a:pt x="649454" y="145385"/>
                      <a:pt x="649454" y="324727"/>
                    </a:cubicBezTo>
                    <a:lnTo>
                      <a:pt x="649454" y="662101"/>
                    </a:lnTo>
                    <a:cubicBezTo>
                      <a:pt x="649454" y="841443"/>
                      <a:pt x="504069" y="986828"/>
                      <a:pt x="324727" y="986828"/>
                    </a:cubicBezTo>
                    <a:cubicBezTo>
                      <a:pt x="145385" y="986828"/>
                      <a:pt x="0" y="841443"/>
                      <a:pt x="0" y="662101"/>
                    </a:cubicBezTo>
                    <a:lnTo>
                      <a:pt x="0" y="324727"/>
                    </a:lnTo>
                    <a:cubicBezTo>
                      <a:pt x="0" y="145385"/>
                      <a:pt x="145385" y="0"/>
                      <a:pt x="32472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fr-FR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9" name="Rectangle: Rounded Corners 31">
                <a:extLst>
                  <a:ext uri="{FF2B5EF4-FFF2-40B4-BE49-F238E27FC236}">
                    <a16:creationId xmlns:a16="http://schemas.microsoft.com/office/drawing/2014/main" id="{8D452EE4-D301-D1EE-12A0-1A8B92A71814}"/>
                  </a:ext>
                </a:extLst>
              </p:cNvPr>
              <p:cNvSpPr/>
              <p:nvPr/>
            </p:nvSpPr>
            <p:spPr>
              <a:xfrm rot="19937746">
                <a:off x="10265" y="1198093"/>
                <a:ext cx="75360" cy="32857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0" name="Rectangle: Rounded Corners 37">
                <a:extLst>
                  <a:ext uri="{FF2B5EF4-FFF2-40B4-BE49-F238E27FC236}">
                    <a16:creationId xmlns:a16="http://schemas.microsoft.com/office/drawing/2014/main" id="{3D85A28E-6171-20AD-BE4C-D4E1A9762926}"/>
                  </a:ext>
                </a:extLst>
              </p:cNvPr>
              <p:cNvSpPr/>
              <p:nvPr/>
            </p:nvSpPr>
            <p:spPr>
              <a:xfrm rot="19937746">
                <a:off x="180292" y="1521888"/>
                <a:ext cx="75360" cy="32857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1" name="Rectangle: Rounded Corners 40">
                <a:extLst>
                  <a:ext uri="{FF2B5EF4-FFF2-40B4-BE49-F238E27FC236}">
                    <a16:creationId xmlns:a16="http://schemas.microsoft.com/office/drawing/2014/main" id="{62E1302F-7A81-0DAB-5C95-AC8C623AA978}"/>
                  </a:ext>
                </a:extLst>
              </p:cNvPr>
              <p:cNvSpPr/>
              <p:nvPr/>
            </p:nvSpPr>
            <p:spPr>
              <a:xfrm rot="19937746">
                <a:off x="350319" y="1845684"/>
                <a:ext cx="75360" cy="32857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2" name="Rectangle: Rounded Corners 42">
                <a:extLst>
                  <a:ext uri="{FF2B5EF4-FFF2-40B4-BE49-F238E27FC236}">
                    <a16:creationId xmlns:a16="http://schemas.microsoft.com/office/drawing/2014/main" id="{111EAD2D-F62F-9AFE-559F-9E1572BF404D}"/>
                  </a:ext>
                </a:extLst>
              </p:cNvPr>
              <p:cNvSpPr/>
              <p:nvPr/>
            </p:nvSpPr>
            <p:spPr>
              <a:xfrm rot="19937746">
                <a:off x="520346" y="2169479"/>
                <a:ext cx="75360" cy="32857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49" name="Oval 53">
              <a:extLst>
                <a:ext uri="{FF2B5EF4-FFF2-40B4-BE49-F238E27FC236}">
                  <a16:creationId xmlns:a16="http://schemas.microsoft.com/office/drawing/2014/main" id="{C4BCCC00-FEBF-D047-CDE0-E4CF3EEEB236}"/>
                </a:ext>
              </a:extLst>
            </p:cNvPr>
            <p:cNvSpPr/>
            <p:nvPr/>
          </p:nvSpPr>
          <p:spPr>
            <a:xfrm>
              <a:off x="810990" y="3312042"/>
              <a:ext cx="1068472" cy="106847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83000">
                  <a:schemeClr val="accent4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68" name="Group 85">
            <a:extLst>
              <a:ext uri="{FF2B5EF4-FFF2-40B4-BE49-F238E27FC236}">
                <a16:creationId xmlns:a16="http://schemas.microsoft.com/office/drawing/2014/main" id="{E1D7063B-C4FE-F642-4943-02472A354A82}"/>
              </a:ext>
            </a:extLst>
          </p:cNvPr>
          <p:cNvGrpSpPr/>
          <p:nvPr/>
        </p:nvGrpSpPr>
        <p:grpSpPr>
          <a:xfrm>
            <a:off x="4053646" y="1956064"/>
            <a:ext cx="4762858" cy="1417313"/>
            <a:chOff x="3233964" y="1954419"/>
            <a:chExt cx="4620198" cy="1417313"/>
          </a:xfrm>
        </p:grpSpPr>
        <p:sp>
          <p:nvSpPr>
            <p:cNvPr id="69" name="TextBox 86">
              <a:extLst>
                <a:ext uri="{FF2B5EF4-FFF2-40B4-BE49-F238E27FC236}">
                  <a16:creationId xmlns:a16="http://schemas.microsoft.com/office/drawing/2014/main" id="{59A248F5-BDA6-767E-1E96-4B88D810D65B}"/>
                </a:ext>
              </a:extLst>
            </p:cNvPr>
            <p:cNvSpPr txBox="1"/>
            <p:nvPr/>
          </p:nvSpPr>
          <p:spPr>
            <a:xfrm>
              <a:off x="3233964" y="1954419"/>
              <a:ext cx="15915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Revenus</a:t>
              </a:r>
              <a:endParaRPr lang="fr-FR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cs typeface="Arial" pitchFamily="34" charset="0"/>
              </a:endParaRPr>
            </a:p>
          </p:txBody>
        </p:sp>
        <p:sp>
          <p:nvSpPr>
            <p:cNvPr id="70" name="TextBox 87">
              <a:extLst>
                <a:ext uri="{FF2B5EF4-FFF2-40B4-BE49-F238E27FC236}">
                  <a16:creationId xmlns:a16="http://schemas.microsoft.com/office/drawing/2014/main" id="{4B4FEAD1-AD65-21C9-8424-30C9BAA4C001}"/>
                </a:ext>
              </a:extLst>
            </p:cNvPr>
            <p:cNvSpPr txBox="1"/>
            <p:nvPr/>
          </p:nvSpPr>
          <p:spPr>
            <a:xfrm>
              <a:off x="3243488" y="2171403"/>
              <a:ext cx="461067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86,8 % des ménages au niveau national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altLang="ko-KR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83,8% des ménages à Dakar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altLang="ko-KR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91,5% des ménages en milieu rural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altLang="ko-KR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93,7% des ménages pauvres</a:t>
              </a:r>
              <a:endParaRPr lang="fr-FR" altLang="ko-KR" dirty="0">
                <a:solidFill>
                  <a:srgbClr val="002060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CEB754D5-41A8-B103-7428-5A4FECDD700E}"/>
              </a:ext>
            </a:extLst>
          </p:cNvPr>
          <p:cNvSpPr/>
          <p:nvPr/>
        </p:nvSpPr>
        <p:spPr>
          <a:xfrm>
            <a:off x="1894479" y="1956064"/>
            <a:ext cx="1658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ko-KR" sz="2800" b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Ménages</a:t>
            </a:r>
            <a:endParaRPr lang="fr-FR" altLang="ko-KR" sz="2800" b="1">
              <a:solidFill>
                <a:schemeClr val="accent2"/>
              </a:solidFill>
              <a:latin typeface="Cambria" panose="02040503050406030204" pitchFamily="18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1A72A5C-067B-C733-28BF-9992128D2FB8}"/>
              </a:ext>
            </a:extLst>
          </p:cNvPr>
          <p:cNvSpPr/>
          <p:nvPr/>
        </p:nvSpPr>
        <p:spPr>
          <a:xfrm>
            <a:off x="1899782" y="3458612"/>
            <a:ext cx="2176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ko-KR" sz="2800" b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Entreprises</a:t>
            </a:r>
            <a:endParaRPr lang="fr-FR" altLang="ko-KR" sz="2800" b="1">
              <a:solidFill>
                <a:schemeClr val="accent1"/>
              </a:solidFill>
              <a:latin typeface="Cambria" panose="02040503050406030204" pitchFamily="18" charset="0"/>
            </a:endParaRPr>
          </a:p>
        </p:txBody>
      </p:sp>
      <p:grpSp>
        <p:nvGrpSpPr>
          <p:cNvPr id="79" name="Group 85">
            <a:extLst>
              <a:ext uri="{FF2B5EF4-FFF2-40B4-BE49-F238E27FC236}">
                <a16:creationId xmlns:a16="http://schemas.microsoft.com/office/drawing/2014/main" id="{4D7716A4-981C-F32E-273B-0C45C25815D4}"/>
              </a:ext>
            </a:extLst>
          </p:cNvPr>
          <p:cNvGrpSpPr/>
          <p:nvPr/>
        </p:nvGrpSpPr>
        <p:grpSpPr>
          <a:xfrm>
            <a:off x="4053645" y="3421293"/>
            <a:ext cx="3742688" cy="863315"/>
            <a:chOff x="3233963" y="1954419"/>
            <a:chExt cx="3630585" cy="863315"/>
          </a:xfrm>
        </p:grpSpPr>
        <p:sp>
          <p:nvSpPr>
            <p:cNvPr id="80" name="TextBox 86">
              <a:extLst>
                <a:ext uri="{FF2B5EF4-FFF2-40B4-BE49-F238E27FC236}">
                  <a16:creationId xmlns:a16="http://schemas.microsoft.com/office/drawing/2014/main" id="{67AA1C68-76C0-9A00-78E0-9391716DF639}"/>
                </a:ext>
              </a:extLst>
            </p:cNvPr>
            <p:cNvSpPr txBox="1"/>
            <p:nvPr/>
          </p:nvSpPr>
          <p:spPr>
            <a:xfrm>
              <a:off x="3233963" y="1954419"/>
              <a:ext cx="3429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altLang="ko-KR" sz="1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Approvisionnement &amp; mise en chômage</a:t>
              </a:r>
              <a:endParaRPr lang="fr-FR" altLang="ko-KR" sz="1400" b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cs typeface="Arial" pitchFamily="34" charset="0"/>
              </a:endParaRPr>
            </a:p>
          </p:txBody>
        </p:sp>
        <p:sp>
          <p:nvSpPr>
            <p:cNvPr id="81" name="TextBox 87">
              <a:extLst>
                <a:ext uri="{FF2B5EF4-FFF2-40B4-BE49-F238E27FC236}">
                  <a16:creationId xmlns:a16="http://schemas.microsoft.com/office/drawing/2014/main" id="{A77BF5A5-D645-631A-D2CA-7B73D3446A0B}"/>
                </a:ext>
              </a:extLst>
            </p:cNvPr>
            <p:cNvSpPr txBox="1"/>
            <p:nvPr/>
          </p:nvSpPr>
          <p:spPr>
            <a:xfrm>
              <a:off x="3243489" y="2171403"/>
              <a:ext cx="36210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Problèmes d’approvisionnement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altLang="ko-KR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Mise en chômage du personnel</a:t>
              </a:r>
              <a:endParaRPr lang="fr-FR" altLang="ko-KR" dirty="0">
                <a:solidFill>
                  <a:srgbClr val="002060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83" name="ZoneTexte 82">
            <a:extLst>
              <a:ext uri="{FF2B5EF4-FFF2-40B4-BE49-F238E27FC236}">
                <a16:creationId xmlns:a16="http://schemas.microsoft.com/office/drawing/2014/main" id="{E98220F5-1401-846E-BFA1-16BAFB69138D}"/>
              </a:ext>
            </a:extLst>
          </p:cNvPr>
          <p:cNvSpPr txBox="1"/>
          <p:nvPr/>
        </p:nvSpPr>
        <p:spPr>
          <a:xfrm>
            <a:off x="2642848" y="1279851"/>
            <a:ext cx="61736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altLang="fr-FR" sz="2800" u="sng" dirty="0">
                <a:solidFill>
                  <a:srgbClr val="009193"/>
                </a:solidFill>
                <a:latin typeface="Tw Cen MT" panose="020B0602020104020603" pitchFamily="34" charset="77"/>
              </a:rPr>
              <a:t>Impact négatif sur l’économie</a:t>
            </a:r>
          </a:p>
        </p:txBody>
      </p:sp>
    </p:spTree>
    <p:extLst>
      <p:ext uri="{BB962C8B-B14F-4D97-AF65-F5344CB8AC3E}">
        <p14:creationId xmlns:p14="http://schemas.microsoft.com/office/powerpoint/2010/main" val="2739660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8">
            <a:extLst>
              <a:ext uri="{FF2B5EF4-FFF2-40B4-BE49-F238E27FC236}">
                <a16:creationId xmlns:a16="http://schemas.microsoft.com/office/drawing/2014/main" id="{96ECB141-0AE1-FCEE-C8AB-6D84B1EF4B72}"/>
              </a:ext>
            </a:extLst>
          </p:cNvPr>
          <p:cNvGrpSpPr/>
          <p:nvPr/>
        </p:nvGrpSpPr>
        <p:grpSpPr>
          <a:xfrm>
            <a:off x="5679937" y="950043"/>
            <a:ext cx="5512671" cy="5055422"/>
            <a:chOff x="5679937" y="565649"/>
            <a:chExt cx="5512671" cy="5055422"/>
          </a:xfrm>
        </p:grpSpPr>
        <p:sp>
          <p:nvSpPr>
            <p:cNvPr id="5" name="Rounded Rectangle 3">
              <a:extLst>
                <a:ext uri="{FF2B5EF4-FFF2-40B4-BE49-F238E27FC236}">
                  <a16:creationId xmlns:a16="http://schemas.microsoft.com/office/drawing/2014/main" id="{98A3D545-56C3-BD8B-1CB5-CA32373BC1A3}"/>
                </a:ext>
              </a:extLst>
            </p:cNvPr>
            <p:cNvSpPr/>
            <p:nvPr/>
          </p:nvSpPr>
          <p:spPr>
            <a:xfrm>
              <a:off x="5679937" y="4797879"/>
              <a:ext cx="823192" cy="823192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altLang="ko-KR" sz="270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" name="Oval 3">
              <a:extLst>
                <a:ext uri="{FF2B5EF4-FFF2-40B4-BE49-F238E27FC236}">
                  <a16:creationId xmlns:a16="http://schemas.microsoft.com/office/drawing/2014/main" id="{4AE29B0D-F6DC-B42D-761B-E393476CDBFE}"/>
                </a:ext>
              </a:extLst>
            </p:cNvPr>
            <p:cNvSpPr/>
            <p:nvPr/>
          </p:nvSpPr>
          <p:spPr>
            <a:xfrm>
              <a:off x="5864987" y="4982930"/>
              <a:ext cx="453091" cy="45309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altLang="ko-KR" sz="270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" name="Bent Arrow 18">
              <a:extLst>
                <a:ext uri="{FF2B5EF4-FFF2-40B4-BE49-F238E27FC236}">
                  <a16:creationId xmlns:a16="http://schemas.microsoft.com/office/drawing/2014/main" id="{E1AA335C-9BC6-2615-FD50-79A0858AABAD}"/>
                </a:ext>
              </a:extLst>
            </p:cNvPr>
            <p:cNvSpPr/>
            <p:nvPr/>
          </p:nvSpPr>
          <p:spPr>
            <a:xfrm rot="5400000" flipH="1">
              <a:off x="7480090" y="3397438"/>
              <a:ext cx="888058" cy="3046632"/>
            </a:xfrm>
            <a:prstGeom prst="bentArrow">
              <a:avLst>
                <a:gd name="adj1" fmla="val 33832"/>
                <a:gd name="adj2" fmla="val 20334"/>
                <a:gd name="adj3" fmla="val 731"/>
                <a:gd name="adj4" fmla="val 67587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altLang="ko-KR" sz="270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8" name="그룹 20">
              <a:extLst>
                <a:ext uri="{FF2B5EF4-FFF2-40B4-BE49-F238E27FC236}">
                  <a16:creationId xmlns:a16="http://schemas.microsoft.com/office/drawing/2014/main" id="{968BA698-DB95-2038-9A56-2B00E96332D3}"/>
                </a:ext>
              </a:extLst>
            </p:cNvPr>
            <p:cNvGrpSpPr/>
            <p:nvPr/>
          </p:nvGrpSpPr>
          <p:grpSpPr>
            <a:xfrm>
              <a:off x="7387342" y="565649"/>
              <a:ext cx="3805266" cy="3914406"/>
              <a:chOff x="7974877" y="892748"/>
              <a:chExt cx="3200146" cy="3291932"/>
            </a:xfrm>
          </p:grpSpPr>
          <p:grpSp>
            <p:nvGrpSpPr>
              <p:cNvPr id="9" name="Group 13">
                <a:extLst>
                  <a:ext uri="{FF2B5EF4-FFF2-40B4-BE49-F238E27FC236}">
                    <a16:creationId xmlns:a16="http://schemas.microsoft.com/office/drawing/2014/main" id="{DA18D29B-442A-EEEC-2C69-CA90E3E38418}"/>
                  </a:ext>
                </a:extLst>
              </p:cNvPr>
              <p:cNvGrpSpPr/>
              <p:nvPr/>
            </p:nvGrpSpPr>
            <p:grpSpPr>
              <a:xfrm>
                <a:off x="7974877" y="892748"/>
                <a:ext cx="3200146" cy="3291932"/>
                <a:chOff x="5010421" y="587565"/>
                <a:chExt cx="2758049" cy="2837155"/>
              </a:xfrm>
            </p:grpSpPr>
            <p:grpSp>
              <p:nvGrpSpPr>
                <p:cNvPr id="11" name="Group 15">
                  <a:extLst>
                    <a:ext uri="{FF2B5EF4-FFF2-40B4-BE49-F238E27FC236}">
                      <a16:creationId xmlns:a16="http://schemas.microsoft.com/office/drawing/2014/main" id="{91C69043-65CA-AAFF-9E36-91D7E93D096E}"/>
                    </a:ext>
                  </a:extLst>
                </p:cNvPr>
                <p:cNvGrpSpPr/>
                <p:nvPr/>
              </p:nvGrpSpPr>
              <p:grpSpPr>
                <a:xfrm>
                  <a:off x="5580112" y="1131590"/>
                  <a:ext cx="1602534" cy="2293130"/>
                  <a:chOff x="7474389" y="3367517"/>
                  <a:chExt cx="2192670" cy="3137579"/>
                </a:xfrm>
              </p:grpSpPr>
              <p:sp>
                <p:nvSpPr>
                  <p:cNvPr id="18" name="Teardrop 30">
                    <a:extLst>
                      <a:ext uri="{FF2B5EF4-FFF2-40B4-BE49-F238E27FC236}">
                        <a16:creationId xmlns:a16="http://schemas.microsoft.com/office/drawing/2014/main" id="{043CE80D-DD2E-1627-314C-46BBA2B6B5C9}"/>
                      </a:ext>
                    </a:extLst>
                  </p:cNvPr>
                  <p:cNvSpPr/>
                  <p:nvPr/>
                </p:nvSpPr>
                <p:spPr>
                  <a:xfrm rot="8100000">
                    <a:off x="7474389" y="3367517"/>
                    <a:ext cx="2192670" cy="2192671"/>
                  </a:xfrm>
                  <a:custGeom>
                    <a:avLst/>
                    <a:gdLst>
                      <a:gd name="connsiteX0" fmla="*/ 293361 w 2192670"/>
                      <a:gd name="connsiteY0" fmla="*/ 1899310 h 2192671"/>
                      <a:gd name="connsiteX1" fmla="*/ 0 w 2192670"/>
                      <a:gd name="connsiteY1" fmla="*/ 1191074 h 2192671"/>
                      <a:gd name="connsiteX2" fmla="*/ 1001597 w 2192670"/>
                      <a:gd name="connsiteY2" fmla="*/ 189477 h 2192671"/>
                      <a:gd name="connsiteX3" fmla="*/ 1341342 w 2192670"/>
                      <a:gd name="connsiteY3" fmla="*/ 189477 h 2192671"/>
                      <a:gd name="connsiteX4" fmla="*/ 1530818 w 2192670"/>
                      <a:gd name="connsiteY4" fmla="*/ 0 h 2192671"/>
                      <a:gd name="connsiteX5" fmla="*/ 1806586 w 2192670"/>
                      <a:gd name="connsiteY5" fmla="*/ 0 h 2192671"/>
                      <a:gd name="connsiteX6" fmla="*/ 1996062 w 2192670"/>
                      <a:gd name="connsiteY6" fmla="*/ 189477 h 2192671"/>
                      <a:gd name="connsiteX7" fmla="*/ 2003194 w 2192670"/>
                      <a:gd name="connsiteY7" fmla="*/ 189477 h 2192671"/>
                      <a:gd name="connsiteX8" fmla="*/ 2003194 w 2192670"/>
                      <a:gd name="connsiteY8" fmla="*/ 196609 h 2192671"/>
                      <a:gd name="connsiteX9" fmla="*/ 2192670 w 2192670"/>
                      <a:gd name="connsiteY9" fmla="*/ 386085 h 2192671"/>
                      <a:gd name="connsiteX10" fmla="*/ 2192670 w 2192670"/>
                      <a:gd name="connsiteY10" fmla="*/ 661852 h 2192671"/>
                      <a:gd name="connsiteX11" fmla="*/ 2003193 w 2192670"/>
                      <a:gd name="connsiteY11" fmla="*/ 851329 h 2192671"/>
                      <a:gd name="connsiteX12" fmla="*/ 2003194 w 2192670"/>
                      <a:gd name="connsiteY12" fmla="*/ 1191074 h 2192671"/>
                      <a:gd name="connsiteX13" fmla="*/ 1001597 w 2192670"/>
                      <a:gd name="connsiteY13" fmla="*/ 2192671 h 2192671"/>
                      <a:gd name="connsiteX14" fmla="*/ 293361 w 2192670"/>
                      <a:gd name="connsiteY14" fmla="*/ 1899310 h 2192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192670" h="2192671">
                        <a:moveTo>
                          <a:pt x="293361" y="1899310"/>
                        </a:moveTo>
                        <a:cubicBezTo>
                          <a:pt x="112107" y="1718057"/>
                          <a:pt x="0" y="1467657"/>
                          <a:pt x="0" y="1191074"/>
                        </a:cubicBezTo>
                        <a:cubicBezTo>
                          <a:pt x="0" y="637907"/>
                          <a:pt x="448430" y="189477"/>
                          <a:pt x="1001597" y="189477"/>
                        </a:cubicBezTo>
                        <a:lnTo>
                          <a:pt x="1341342" y="189477"/>
                        </a:lnTo>
                        <a:lnTo>
                          <a:pt x="1530818" y="0"/>
                        </a:lnTo>
                        <a:cubicBezTo>
                          <a:pt x="1606970" y="-76151"/>
                          <a:pt x="1730435" y="-76151"/>
                          <a:pt x="1806586" y="0"/>
                        </a:cubicBezTo>
                        <a:lnTo>
                          <a:pt x="1996062" y="189477"/>
                        </a:lnTo>
                        <a:lnTo>
                          <a:pt x="2003194" y="189477"/>
                        </a:lnTo>
                        <a:lnTo>
                          <a:pt x="2003194" y="196609"/>
                        </a:lnTo>
                        <a:lnTo>
                          <a:pt x="2192670" y="386085"/>
                        </a:lnTo>
                        <a:cubicBezTo>
                          <a:pt x="2268822" y="462236"/>
                          <a:pt x="2268822" y="585701"/>
                          <a:pt x="2192670" y="661852"/>
                        </a:cubicBezTo>
                        <a:lnTo>
                          <a:pt x="2003193" y="851329"/>
                        </a:lnTo>
                        <a:cubicBezTo>
                          <a:pt x="2003193" y="964577"/>
                          <a:pt x="2003194" y="1077826"/>
                          <a:pt x="2003194" y="1191074"/>
                        </a:cubicBezTo>
                        <a:cubicBezTo>
                          <a:pt x="2003194" y="1744241"/>
                          <a:pt x="1554764" y="2192671"/>
                          <a:pt x="1001597" y="2192671"/>
                        </a:cubicBezTo>
                        <a:cubicBezTo>
                          <a:pt x="725014" y="2192671"/>
                          <a:pt x="474614" y="2080563"/>
                          <a:pt x="293361" y="1899310"/>
                        </a:cubicBezTo>
                        <a:close/>
                      </a:path>
                    </a:pathLst>
                  </a:custGeom>
                  <a:noFill/>
                  <a:ln w="69850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altLang="ko-KR" sz="2701"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9" name="Rounded Rectangle 15">
                    <a:extLst>
                      <a:ext uri="{FF2B5EF4-FFF2-40B4-BE49-F238E27FC236}">
                        <a16:creationId xmlns:a16="http://schemas.microsoft.com/office/drawing/2014/main" id="{299C03C2-D5BD-1826-A9DD-9639E3B9AB34}"/>
                      </a:ext>
                    </a:extLst>
                  </p:cNvPr>
                  <p:cNvSpPr/>
                  <p:nvPr/>
                </p:nvSpPr>
                <p:spPr>
                  <a:xfrm>
                    <a:off x="8138724" y="5844099"/>
                    <a:ext cx="864000" cy="180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altLang="ko-KR" sz="2701"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20" name="Rounded Rectangle 16">
                    <a:extLst>
                      <a:ext uri="{FF2B5EF4-FFF2-40B4-BE49-F238E27FC236}">
                        <a16:creationId xmlns:a16="http://schemas.microsoft.com/office/drawing/2014/main" id="{88EA6CFE-875C-D8DA-2A80-87A5BAAA7DB0}"/>
                      </a:ext>
                    </a:extLst>
                  </p:cNvPr>
                  <p:cNvSpPr/>
                  <p:nvPr/>
                </p:nvSpPr>
                <p:spPr>
                  <a:xfrm>
                    <a:off x="8174722" y="6084596"/>
                    <a:ext cx="792000" cy="180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altLang="ko-KR" sz="2701"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21" name="Rounded Rectangle 17">
                    <a:extLst>
                      <a:ext uri="{FF2B5EF4-FFF2-40B4-BE49-F238E27FC236}">
                        <a16:creationId xmlns:a16="http://schemas.microsoft.com/office/drawing/2014/main" id="{F6033198-CE18-76D0-9509-62502CD489F9}"/>
                      </a:ext>
                    </a:extLst>
                  </p:cNvPr>
                  <p:cNvSpPr/>
                  <p:nvPr/>
                </p:nvSpPr>
                <p:spPr>
                  <a:xfrm>
                    <a:off x="8246721" y="6325096"/>
                    <a:ext cx="648000" cy="180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altLang="ko-KR" sz="2701"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grpSp>
              <p:nvGrpSpPr>
                <p:cNvPr id="12" name="Group 16">
                  <a:extLst>
                    <a:ext uri="{FF2B5EF4-FFF2-40B4-BE49-F238E27FC236}">
                      <a16:creationId xmlns:a16="http://schemas.microsoft.com/office/drawing/2014/main" id="{C1154CBF-FB96-9DB4-B0BD-AD7AA6B45EB5}"/>
                    </a:ext>
                  </a:extLst>
                </p:cNvPr>
                <p:cNvGrpSpPr/>
                <p:nvPr/>
              </p:nvGrpSpPr>
              <p:grpSpPr>
                <a:xfrm>
                  <a:off x="5010421" y="587565"/>
                  <a:ext cx="2758049" cy="1315967"/>
                  <a:chOff x="5010421" y="587565"/>
                  <a:chExt cx="2758049" cy="1315967"/>
                </a:xfrm>
              </p:grpSpPr>
              <p:sp>
                <p:nvSpPr>
                  <p:cNvPr id="13" name="Rounded Rectangle 9">
                    <a:extLst>
                      <a:ext uri="{FF2B5EF4-FFF2-40B4-BE49-F238E27FC236}">
                        <a16:creationId xmlns:a16="http://schemas.microsoft.com/office/drawing/2014/main" id="{581586EE-1073-5B05-2834-19D31BE0E472}"/>
                      </a:ext>
                    </a:extLst>
                  </p:cNvPr>
                  <p:cNvSpPr/>
                  <p:nvPr/>
                </p:nvSpPr>
                <p:spPr>
                  <a:xfrm rot="2700000">
                    <a:off x="7248823" y="944709"/>
                    <a:ext cx="144000" cy="360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fr-FR" altLang="ko-KR" sz="2701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4" name="Rounded Rectangle 10">
                    <a:extLst>
                      <a:ext uri="{FF2B5EF4-FFF2-40B4-BE49-F238E27FC236}">
                        <a16:creationId xmlns:a16="http://schemas.microsoft.com/office/drawing/2014/main" id="{6DC8B9EA-D095-33D2-4E31-7619998C32C5}"/>
                      </a:ext>
                    </a:extLst>
                  </p:cNvPr>
                  <p:cNvSpPr/>
                  <p:nvPr/>
                </p:nvSpPr>
                <p:spPr>
                  <a:xfrm rot="18900000" flipH="1">
                    <a:off x="5380477" y="944709"/>
                    <a:ext cx="144000" cy="360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fr-FR" altLang="ko-KR" sz="2701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5" name="Rounded Rectangle 11">
                    <a:extLst>
                      <a:ext uri="{FF2B5EF4-FFF2-40B4-BE49-F238E27FC236}">
                        <a16:creationId xmlns:a16="http://schemas.microsoft.com/office/drawing/2014/main" id="{69DD2974-29C9-D4B6-975E-F992B4C0D141}"/>
                      </a:ext>
                    </a:extLst>
                  </p:cNvPr>
                  <p:cNvSpPr/>
                  <p:nvPr/>
                </p:nvSpPr>
                <p:spPr>
                  <a:xfrm>
                    <a:off x="6317445" y="587565"/>
                    <a:ext cx="144000" cy="360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fr-FR" altLang="ko-KR" sz="2701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6" name="Rounded Rectangle 12">
                    <a:extLst>
                      <a:ext uri="{FF2B5EF4-FFF2-40B4-BE49-F238E27FC236}">
                        <a16:creationId xmlns:a16="http://schemas.microsoft.com/office/drawing/2014/main" id="{D089DDD2-B195-543D-954B-551B3F45A30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516470" y="1651531"/>
                    <a:ext cx="144000" cy="360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fr-FR" altLang="ko-KR" sz="2701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7" name="Rounded Rectangle 13">
                    <a:extLst>
                      <a:ext uri="{FF2B5EF4-FFF2-40B4-BE49-F238E27FC236}">
                        <a16:creationId xmlns:a16="http://schemas.microsoft.com/office/drawing/2014/main" id="{A7C706FC-69CF-8F68-15B3-4FD89D210C07}"/>
                      </a:ext>
                    </a:extLst>
                  </p:cNvPr>
                  <p:cNvSpPr/>
                  <p:nvPr/>
                </p:nvSpPr>
                <p:spPr>
                  <a:xfrm rot="16200000" flipH="1">
                    <a:off x="5118421" y="1651532"/>
                    <a:ext cx="144000" cy="360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fr-FR" altLang="ko-KR" sz="2701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</p:grpSp>
          <p:sp>
            <p:nvSpPr>
              <p:cNvPr id="10" name="Freeform 26">
                <a:extLst>
                  <a:ext uri="{FF2B5EF4-FFF2-40B4-BE49-F238E27FC236}">
                    <a16:creationId xmlns:a16="http://schemas.microsoft.com/office/drawing/2014/main" id="{91580255-DC09-472C-FDF6-5CC5AC1377AB}"/>
                  </a:ext>
                </a:extLst>
              </p:cNvPr>
              <p:cNvSpPr/>
              <p:nvPr/>
            </p:nvSpPr>
            <p:spPr>
              <a:xfrm>
                <a:off x="8794065" y="1883246"/>
                <a:ext cx="1526602" cy="998793"/>
              </a:xfrm>
              <a:custGeom>
                <a:avLst/>
                <a:gdLst>
                  <a:gd name="connsiteX0" fmla="*/ 0 w 1016000"/>
                  <a:gd name="connsiteY0" fmla="*/ 457200 h 914400"/>
                  <a:gd name="connsiteX1" fmla="*/ 215900 w 1016000"/>
                  <a:gd name="connsiteY1" fmla="*/ 457200 h 914400"/>
                  <a:gd name="connsiteX2" fmla="*/ 381000 w 1016000"/>
                  <a:gd name="connsiteY2" fmla="*/ 0 h 914400"/>
                  <a:gd name="connsiteX3" fmla="*/ 596900 w 1016000"/>
                  <a:gd name="connsiteY3" fmla="*/ 914400 h 914400"/>
                  <a:gd name="connsiteX4" fmla="*/ 736600 w 1016000"/>
                  <a:gd name="connsiteY4" fmla="*/ 101600 h 914400"/>
                  <a:gd name="connsiteX5" fmla="*/ 774700 w 1016000"/>
                  <a:gd name="connsiteY5" fmla="*/ 533400 h 914400"/>
                  <a:gd name="connsiteX6" fmla="*/ 1016000 w 1016000"/>
                  <a:gd name="connsiteY6" fmla="*/ 533400 h 914400"/>
                  <a:gd name="connsiteX0" fmla="*/ 0 w 1016000"/>
                  <a:gd name="connsiteY0" fmla="*/ 457200 h 914400"/>
                  <a:gd name="connsiteX1" fmla="*/ 215900 w 1016000"/>
                  <a:gd name="connsiteY1" fmla="*/ 457200 h 914400"/>
                  <a:gd name="connsiteX2" fmla="*/ 381000 w 1016000"/>
                  <a:gd name="connsiteY2" fmla="*/ 0 h 914400"/>
                  <a:gd name="connsiteX3" fmla="*/ 596900 w 1016000"/>
                  <a:gd name="connsiteY3" fmla="*/ 914400 h 914400"/>
                  <a:gd name="connsiteX4" fmla="*/ 736600 w 1016000"/>
                  <a:gd name="connsiteY4" fmla="*/ 101600 h 914400"/>
                  <a:gd name="connsiteX5" fmla="*/ 841026 w 1016000"/>
                  <a:gd name="connsiteY5" fmla="*/ 674343 h 914400"/>
                  <a:gd name="connsiteX6" fmla="*/ 1016000 w 1016000"/>
                  <a:gd name="connsiteY6" fmla="*/ 533400 h 914400"/>
                  <a:gd name="connsiteX0" fmla="*/ 0 w 982837"/>
                  <a:gd name="connsiteY0" fmla="*/ 457200 h 914400"/>
                  <a:gd name="connsiteX1" fmla="*/ 215900 w 982837"/>
                  <a:gd name="connsiteY1" fmla="*/ 457200 h 914400"/>
                  <a:gd name="connsiteX2" fmla="*/ 381000 w 982837"/>
                  <a:gd name="connsiteY2" fmla="*/ 0 h 914400"/>
                  <a:gd name="connsiteX3" fmla="*/ 596900 w 982837"/>
                  <a:gd name="connsiteY3" fmla="*/ 914400 h 914400"/>
                  <a:gd name="connsiteX4" fmla="*/ 736600 w 982837"/>
                  <a:gd name="connsiteY4" fmla="*/ 101600 h 914400"/>
                  <a:gd name="connsiteX5" fmla="*/ 841026 w 982837"/>
                  <a:gd name="connsiteY5" fmla="*/ 674343 h 914400"/>
                  <a:gd name="connsiteX6" fmla="*/ 982837 w 982837"/>
                  <a:gd name="connsiteY6" fmla="*/ 400748 h 914400"/>
                  <a:gd name="connsiteX0" fmla="*/ 0 w 982837"/>
                  <a:gd name="connsiteY0" fmla="*/ 457200 h 914400"/>
                  <a:gd name="connsiteX1" fmla="*/ 215900 w 982837"/>
                  <a:gd name="connsiteY1" fmla="*/ 457200 h 914400"/>
                  <a:gd name="connsiteX2" fmla="*/ 381000 w 982837"/>
                  <a:gd name="connsiteY2" fmla="*/ 0 h 914400"/>
                  <a:gd name="connsiteX3" fmla="*/ 596900 w 982837"/>
                  <a:gd name="connsiteY3" fmla="*/ 914400 h 914400"/>
                  <a:gd name="connsiteX4" fmla="*/ 736600 w 982837"/>
                  <a:gd name="connsiteY4" fmla="*/ 101600 h 914400"/>
                  <a:gd name="connsiteX5" fmla="*/ 814536 w 982837"/>
                  <a:gd name="connsiteY5" fmla="*/ 510008 h 914400"/>
                  <a:gd name="connsiteX6" fmla="*/ 841026 w 982837"/>
                  <a:gd name="connsiteY6" fmla="*/ 674343 h 914400"/>
                  <a:gd name="connsiteX7" fmla="*/ 982837 w 982837"/>
                  <a:gd name="connsiteY7" fmla="*/ 400748 h 914400"/>
                  <a:gd name="connsiteX0" fmla="*/ 0 w 982837"/>
                  <a:gd name="connsiteY0" fmla="*/ 457200 h 914400"/>
                  <a:gd name="connsiteX1" fmla="*/ 215900 w 982837"/>
                  <a:gd name="connsiteY1" fmla="*/ 457200 h 914400"/>
                  <a:gd name="connsiteX2" fmla="*/ 381000 w 982837"/>
                  <a:gd name="connsiteY2" fmla="*/ 0 h 914400"/>
                  <a:gd name="connsiteX3" fmla="*/ 596900 w 982837"/>
                  <a:gd name="connsiteY3" fmla="*/ 914400 h 914400"/>
                  <a:gd name="connsiteX4" fmla="*/ 736600 w 982837"/>
                  <a:gd name="connsiteY4" fmla="*/ 101600 h 914400"/>
                  <a:gd name="connsiteX5" fmla="*/ 814536 w 982837"/>
                  <a:gd name="connsiteY5" fmla="*/ 510008 h 914400"/>
                  <a:gd name="connsiteX6" fmla="*/ 981969 w 982837"/>
                  <a:gd name="connsiteY6" fmla="*/ 632890 h 914400"/>
                  <a:gd name="connsiteX7" fmla="*/ 982837 w 982837"/>
                  <a:gd name="connsiteY7" fmla="*/ 400748 h 914400"/>
                  <a:gd name="connsiteX0" fmla="*/ 0 w 982837"/>
                  <a:gd name="connsiteY0" fmla="*/ 457200 h 914400"/>
                  <a:gd name="connsiteX1" fmla="*/ 215900 w 982837"/>
                  <a:gd name="connsiteY1" fmla="*/ 457200 h 914400"/>
                  <a:gd name="connsiteX2" fmla="*/ 381000 w 982837"/>
                  <a:gd name="connsiteY2" fmla="*/ 0 h 914400"/>
                  <a:gd name="connsiteX3" fmla="*/ 596900 w 982837"/>
                  <a:gd name="connsiteY3" fmla="*/ 914400 h 914400"/>
                  <a:gd name="connsiteX4" fmla="*/ 736600 w 982837"/>
                  <a:gd name="connsiteY4" fmla="*/ 101600 h 914400"/>
                  <a:gd name="connsiteX5" fmla="*/ 864281 w 982837"/>
                  <a:gd name="connsiteY5" fmla="*/ 584624 h 914400"/>
                  <a:gd name="connsiteX6" fmla="*/ 981969 w 982837"/>
                  <a:gd name="connsiteY6" fmla="*/ 632890 h 914400"/>
                  <a:gd name="connsiteX7" fmla="*/ 982837 w 982837"/>
                  <a:gd name="connsiteY7" fmla="*/ 400748 h 914400"/>
                  <a:gd name="connsiteX0" fmla="*/ 0 w 1231559"/>
                  <a:gd name="connsiteY0" fmla="*/ 457200 h 914400"/>
                  <a:gd name="connsiteX1" fmla="*/ 215900 w 1231559"/>
                  <a:gd name="connsiteY1" fmla="*/ 457200 h 914400"/>
                  <a:gd name="connsiteX2" fmla="*/ 381000 w 1231559"/>
                  <a:gd name="connsiteY2" fmla="*/ 0 h 914400"/>
                  <a:gd name="connsiteX3" fmla="*/ 596900 w 1231559"/>
                  <a:gd name="connsiteY3" fmla="*/ 914400 h 914400"/>
                  <a:gd name="connsiteX4" fmla="*/ 736600 w 1231559"/>
                  <a:gd name="connsiteY4" fmla="*/ 101600 h 914400"/>
                  <a:gd name="connsiteX5" fmla="*/ 864281 w 1231559"/>
                  <a:gd name="connsiteY5" fmla="*/ 584624 h 914400"/>
                  <a:gd name="connsiteX6" fmla="*/ 981969 w 1231559"/>
                  <a:gd name="connsiteY6" fmla="*/ 632890 h 914400"/>
                  <a:gd name="connsiteX7" fmla="*/ 1231559 w 1231559"/>
                  <a:gd name="connsiteY7" fmla="*/ 467074 h 914400"/>
                  <a:gd name="connsiteX0" fmla="*/ 0 w 1231559"/>
                  <a:gd name="connsiteY0" fmla="*/ 457200 h 914400"/>
                  <a:gd name="connsiteX1" fmla="*/ 215900 w 1231559"/>
                  <a:gd name="connsiteY1" fmla="*/ 457200 h 914400"/>
                  <a:gd name="connsiteX2" fmla="*/ 381000 w 1231559"/>
                  <a:gd name="connsiteY2" fmla="*/ 0 h 914400"/>
                  <a:gd name="connsiteX3" fmla="*/ 596900 w 1231559"/>
                  <a:gd name="connsiteY3" fmla="*/ 914400 h 914400"/>
                  <a:gd name="connsiteX4" fmla="*/ 736600 w 1231559"/>
                  <a:gd name="connsiteY4" fmla="*/ 101600 h 914400"/>
                  <a:gd name="connsiteX5" fmla="*/ 864281 w 1231559"/>
                  <a:gd name="connsiteY5" fmla="*/ 584624 h 914400"/>
                  <a:gd name="connsiteX6" fmla="*/ 948806 w 1231559"/>
                  <a:gd name="connsiteY6" fmla="*/ 259807 h 914400"/>
                  <a:gd name="connsiteX7" fmla="*/ 1231559 w 1231559"/>
                  <a:gd name="connsiteY7" fmla="*/ 467074 h 914400"/>
                  <a:gd name="connsiteX0" fmla="*/ 0 w 1231559"/>
                  <a:gd name="connsiteY0" fmla="*/ 457200 h 914400"/>
                  <a:gd name="connsiteX1" fmla="*/ 215900 w 1231559"/>
                  <a:gd name="connsiteY1" fmla="*/ 457200 h 914400"/>
                  <a:gd name="connsiteX2" fmla="*/ 381000 w 1231559"/>
                  <a:gd name="connsiteY2" fmla="*/ 0 h 914400"/>
                  <a:gd name="connsiteX3" fmla="*/ 596900 w 1231559"/>
                  <a:gd name="connsiteY3" fmla="*/ 914400 h 914400"/>
                  <a:gd name="connsiteX4" fmla="*/ 736600 w 1231559"/>
                  <a:gd name="connsiteY4" fmla="*/ 101600 h 914400"/>
                  <a:gd name="connsiteX5" fmla="*/ 880863 w 1231559"/>
                  <a:gd name="connsiteY5" fmla="*/ 717276 h 914400"/>
                  <a:gd name="connsiteX6" fmla="*/ 948806 w 1231559"/>
                  <a:gd name="connsiteY6" fmla="*/ 259807 h 914400"/>
                  <a:gd name="connsiteX7" fmla="*/ 1231559 w 1231559"/>
                  <a:gd name="connsiteY7" fmla="*/ 467074 h 914400"/>
                  <a:gd name="connsiteX0" fmla="*/ 0 w 1380792"/>
                  <a:gd name="connsiteY0" fmla="*/ 457200 h 914400"/>
                  <a:gd name="connsiteX1" fmla="*/ 215900 w 1380792"/>
                  <a:gd name="connsiteY1" fmla="*/ 457200 h 914400"/>
                  <a:gd name="connsiteX2" fmla="*/ 381000 w 1380792"/>
                  <a:gd name="connsiteY2" fmla="*/ 0 h 914400"/>
                  <a:gd name="connsiteX3" fmla="*/ 596900 w 1380792"/>
                  <a:gd name="connsiteY3" fmla="*/ 914400 h 914400"/>
                  <a:gd name="connsiteX4" fmla="*/ 736600 w 1380792"/>
                  <a:gd name="connsiteY4" fmla="*/ 101600 h 914400"/>
                  <a:gd name="connsiteX5" fmla="*/ 880863 w 1380792"/>
                  <a:gd name="connsiteY5" fmla="*/ 717276 h 914400"/>
                  <a:gd name="connsiteX6" fmla="*/ 948806 w 1380792"/>
                  <a:gd name="connsiteY6" fmla="*/ 259807 h 914400"/>
                  <a:gd name="connsiteX7" fmla="*/ 1380792 w 1380792"/>
                  <a:gd name="connsiteY7" fmla="*/ 409039 h 914400"/>
                  <a:gd name="connsiteX0" fmla="*/ 0 w 1380792"/>
                  <a:gd name="connsiteY0" fmla="*/ 457200 h 914400"/>
                  <a:gd name="connsiteX1" fmla="*/ 215900 w 1380792"/>
                  <a:gd name="connsiteY1" fmla="*/ 457200 h 914400"/>
                  <a:gd name="connsiteX2" fmla="*/ 381000 w 1380792"/>
                  <a:gd name="connsiteY2" fmla="*/ 0 h 914400"/>
                  <a:gd name="connsiteX3" fmla="*/ 596900 w 1380792"/>
                  <a:gd name="connsiteY3" fmla="*/ 914400 h 914400"/>
                  <a:gd name="connsiteX4" fmla="*/ 736600 w 1380792"/>
                  <a:gd name="connsiteY4" fmla="*/ 101600 h 914400"/>
                  <a:gd name="connsiteX5" fmla="*/ 880863 w 1380792"/>
                  <a:gd name="connsiteY5" fmla="*/ 717276 h 914400"/>
                  <a:gd name="connsiteX6" fmla="*/ 932225 w 1380792"/>
                  <a:gd name="connsiteY6" fmla="*/ 409040 h 914400"/>
                  <a:gd name="connsiteX7" fmla="*/ 1380792 w 1380792"/>
                  <a:gd name="connsiteY7" fmla="*/ 409039 h 914400"/>
                  <a:gd name="connsiteX0" fmla="*/ 0 w 1198396"/>
                  <a:gd name="connsiteY0" fmla="*/ 457200 h 914400"/>
                  <a:gd name="connsiteX1" fmla="*/ 215900 w 1198396"/>
                  <a:gd name="connsiteY1" fmla="*/ 457200 h 914400"/>
                  <a:gd name="connsiteX2" fmla="*/ 381000 w 1198396"/>
                  <a:gd name="connsiteY2" fmla="*/ 0 h 914400"/>
                  <a:gd name="connsiteX3" fmla="*/ 596900 w 1198396"/>
                  <a:gd name="connsiteY3" fmla="*/ 914400 h 914400"/>
                  <a:gd name="connsiteX4" fmla="*/ 736600 w 1198396"/>
                  <a:gd name="connsiteY4" fmla="*/ 101600 h 914400"/>
                  <a:gd name="connsiteX5" fmla="*/ 880863 w 1198396"/>
                  <a:gd name="connsiteY5" fmla="*/ 717276 h 914400"/>
                  <a:gd name="connsiteX6" fmla="*/ 932225 w 1198396"/>
                  <a:gd name="connsiteY6" fmla="*/ 409040 h 914400"/>
                  <a:gd name="connsiteX7" fmla="*/ 1198396 w 1198396"/>
                  <a:gd name="connsiteY7" fmla="*/ 384167 h 914400"/>
                  <a:gd name="connsiteX0" fmla="*/ 0 w 1198396"/>
                  <a:gd name="connsiteY0" fmla="*/ 457200 h 914400"/>
                  <a:gd name="connsiteX1" fmla="*/ 215900 w 1198396"/>
                  <a:gd name="connsiteY1" fmla="*/ 457200 h 914400"/>
                  <a:gd name="connsiteX2" fmla="*/ 381000 w 1198396"/>
                  <a:gd name="connsiteY2" fmla="*/ 0 h 914400"/>
                  <a:gd name="connsiteX3" fmla="*/ 596900 w 1198396"/>
                  <a:gd name="connsiteY3" fmla="*/ 914400 h 914400"/>
                  <a:gd name="connsiteX4" fmla="*/ 736600 w 1198396"/>
                  <a:gd name="connsiteY4" fmla="*/ 101600 h 914400"/>
                  <a:gd name="connsiteX5" fmla="*/ 880863 w 1198396"/>
                  <a:gd name="connsiteY5" fmla="*/ 717276 h 914400"/>
                  <a:gd name="connsiteX6" fmla="*/ 932225 w 1198396"/>
                  <a:gd name="connsiteY6" fmla="*/ 409040 h 914400"/>
                  <a:gd name="connsiteX7" fmla="*/ 1198396 w 1198396"/>
                  <a:gd name="connsiteY7" fmla="*/ 384167 h 914400"/>
                  <a:gd name="connsiteX0" fmla="*/ 0 w 1198396"/>
                  <a:gd name="connsiteY0" fmla="*/ 457200 h 914400"/>
                  <a:gd name="connsiteX1" fmla="*/ 215900 w 1198396"/>
                  <a:gd name="connsiteY1" fmla="*/ 457200 h 914400"/>
                  <a:gd name="connsiteX2" fmla="*/ 381000 w 1198396"/>
                  <a:gd name="connsiteY2" fmla="*/ 0 h 914400"/>
                  <a:gd name="connsiteX3" fmla="*/ 596900 w 1198396"/>
                  <a:gd name="connsiteY3" fmla="*/ 914400 h 914400"/>
                  <a:gd name="connsiteX4" fmla="*/ 736600 w 1198396"/>
                  <a:gd name="connsiteY4" fmla="*/ 101600 h 914400"/>
                  <a:gd name="connsiteX5" fmla="*/ 880863 w 1198396"/>
                  <a:gd name="connsiteY5" fmla="*/ 717276 h 914400"/>
                  <a:gd name="connsiteX6" fmla="*/ 932225 w 1198396"/>
                  <a:gd name="connsiteY6" fmla="*/ 409040 h 914400"/>
                  <a:gd name="connsiteX7" fmla="*/ 1198396 w 1198396"/>
                  <a:gd name="connsiteY7" fmla="*/ 384167 h 914400"/>
                  <a:gd name="connsiteX0" fmla="*/ 0 w 1198396"/>
                  <a:gd name="connsiteY0" fmla="*/ 457200 h 914400"/>
                  <a:gd name="connsiteX1" fmla="*/ 215900 w 1198396"/>
                  <a:gd name="connsiteY1" fmla="*/ 457200 h 914400"/>
                  <a:gd name="connsiteX2" fmla="*/ 381000 w 1198396"/>
                  <a:gd name="connsiteY2" fmla="*/ 0 h 914400"/>
                  <a:gd name="connsiteX3" fmla="*/ 596900 w 1198396"/>
                  <a:gd name="connsiteY3" fmla="*/ 914400 h 914400"/>
                  <a:gd name="connsiteX4" fmla="*/ 736600 w 1198396"/>
                  <a:gd name="connsiteY4" fmla="*/ 101600 h 914400"/>
                  <a:gd name="connsiteX5" fmla="*/ 880863 w 1198396"/>
                  <a:gd name="connsiteY5" fmla="*/ 717276 h 914400"/>
                  <a:gd name="connsiteX6" fmla="*/ 932225 w 1198396"/>
                  <a:gd name="connsiteY6" fmla="*/ 409040 h 914400"/>
                  <a:gd name="connsiteX7" fmla="*/ 1198396 w 1198396"/>
                  <a:gd name="connsiteY7" fmla="*/ 417330 h 914400"/>
                  <a:gd name="connsiteX0" fmla="*/ 0 w 1198396"/>
                  <a:gd name="connsiteY0" fmla="*/ 457200 h 914400"/>
                  <a:gd name="connsiteX1" fmla="*/ 215900 w 1198396"/>
                  <a:gd name="connsiteY1" fmla="*/ 457200 h 914400"/>
                  <a:gd name="connsiteX2" fmla="*/ 381000 w 1198396"/>
                  <a:gd name="connsiteY2" fmla="*/ 0 h 914400"/>
                  <a:gd name="connsiteX3" fmla="*/ 596900 w 1198396"/>
                  <a:gd name="connsiteY3" fmla="*/ 914400 h 914400"/>
                  <a:gd name="connsiteX4" fmla="*/ 736600 w 1198396"/>
                  <a:gd name="connsiteY4" fmla="*/ 101600 h 914400"/>
                  <a:gd name="connsiteX5" fmla="*/ 880863 w 1198396"/>
                  <a:gd name="connsiteY5" fmla="*/ 717276 h 914400"/>
                  <a:gd name="connsiteX6" fmla="*/ 932225 w 1198396"/>
                  <a:gd name="connsiteY6" fmla="*/ 409040 h 914400"/>
                  <a:gd name="connsiteX7" fmla="*/ 1198396 w 1198396"/>
                  <a:gd name="connsiteY7" fmla="*/ 417330 h 914400"/>
                  <a:gd name="connsiteX0" fmla="*/ 0 w 1202223"/>
                  <a:gd name="connsiteY0" fmla="*/ 457200 h 914400"/>
                  <a:gd name="connsiteX1" fmla="*/ 215900 w 1202223"/>
                  <a:gd name="connsiteY1" fmla="*/ 457200 h 914400"/>
                  <a:gd name="connsiteX2" fmla="*/ 381000 w 1202223"/>
                  <a:gd name="connsiteY2" fmla="*/ 0 h 914400"/>
                  <a:gd name="connsiteX3" fmla="*/ 596900 w 1202223"/>
                  <a:gd name="connsiteY3" fmla="*/ 914400 h 914400"/>
                  <a:gd name="connsiteX4" fmla="*/ 736600 w 1202223"/>
                  <a:gd name="connsiteY4" fmla="*/ 101600 h 914400"/>
                  <a:gd name="connsiteX5" fmla="*/ 880863 w 1202223"/>
                  <a:gd name="connsiteY5" fmla="*/ 717276 h 914400"/>
                  <a:gd name="connsiteX6" fmla="*/ 932225 w 1202223"/>
                  <a:gd name="connsiteY6" fmla="*/ 409040 h 914400"/>
                  <a:gd name="connsiteX7" fmla="*/ 1202223 w 1202223"/>
                  <a:gd name="connsiteY7" fmla="*/ 405850 h 914400"/>
                  <a:gd name="connsiteX0" fmla="*/ 0 w 1198396"/>
                  <a:gd name="connsiteY0" fmla="*/ 457200 h 914400"/>
                  <a:gd name="connsiteX1" fmla="*/ 215900 w 1198396"/>
                  <a:gd name="connsiteY1" fmla="*/ 457200 h 914400"/>
                  <a:gd name="connsiteX2" fmla="*/ 381000 w 1198396"/>
                  <a:gd name="connsiteY2" fmla="*/ 0 h 914400"/>
                  <a:gd name="connsiteX3" fmla="*/ 596900 w 1198396"/>
                  <a:gd name="connsiteY3" fmla="*/ 914400 h 914400"/>
                  <a:gd name="connsiteX4" fmla="*/ 736600 w 1198396"/>
                  <a:gd name="connsiteY4" fmla="*/ 101600 h 914400"/>
                  <a:gd name="connsiteX5" fmla="*/ 880863 w 1198396"/>
                  <a:gd name="connsiteY5" fmla="*/ 717276 h 914400"/>
                  <a:gd name="connsiteX6" fmla="*/ 932225 w 1198396"/>
                  <a:gd name="connsiteY6" fmla="*/ 409040 h 914400"/>
                  <a:gd name="connsiteX7" fmla="*/ 1198396 w 1198396"/>
                  <a:gd name="connsiteY7" fmla="*/ 413503 h 914400"/>
                  <a:gd name="connsiteX0" fmla="*/ 0 w 1202223"/>
                  <a:gd name="connsiteY0" fmla="*/ 457200 h 914400"/>
                  <a:gd name="connsiteX1" fmla="*/ 215900 w 1202223"/>
                  <a:gd name="connsiteY1" fmla="*/ 457200 h 914400"/>
                  <a:gd name="connsiteX2" fmla="*/ 381000 w 1202223"/>
                  <a:gd name="connsiteY2" fmla="*/ 0 h 914400"/>
                  <a:gd name="connsiteX3" fmla="*/ 596900 w 1202223"/>
                  <a:gd name="connsiteY3" fmla="*/ 914400 h 914400"/>
                  <a:gd name="connsiteX4" fmla="*/ 736600 w 1202223"/>
                  <a:gd name="connsiteY4" fmla="*/ 101600 h 914400"/>
                  <a:gd name="connsiteX5" fmla="*/ 880863 w 1202223"/>
                  <a:gd name="connsiteY5" fmla="*/ 717276 h 914400"/>
                  <a:gd name="connsiteX6" fmla="*/ 932225 w 1202223"/>
                  <a:gd name="connsiteY6" fmla="*/ 409040 h 914400"/>
                  <a:gd name="connsiteX7" fmla="*/ 1202223 w 1202223"/>
                  <a:gd name="connsiteY7" fmla="*/ 402023 h 914400"/>
                  <a:gd name="connsiteX0" fmla="*/ 0 w 1202266"/>
                  <a:gd name="connsiteY0" fmla="*/ 457200 h 914400"/>
                  <a:gd name="connsiteX1" fmla="*/ 215900 w 1202266"/>
                  <a:gd name="connsiteY1" fmla="*/ 457200 h 914400"/>
                  <a:gd name="connsiteX2" fmla="*/ 381000 w 1202266"/>
                  <a:gd name="connsiteY2" fmla="*/ 0 h 914400"/>
                  <a:gd name="connsiteX3" fmla="*/ 596900 w 1202266"/>
                  <a:gd name="connsiteY3" fmla="*/ 914400 h 914400"/>
                  <a:gd name="connsiteX4" fmla="*/ 736600 w 1202266"/>
                  <a:gd name="connsiteY4" fmla="*/ 101600 h 914400"/>
                  <a:gd name="connsiteX5" fmla="*/ 880863 w 1202266"/>
                  <a:gd name="connsiteY5" fmla="*/ 717276 h 914400"/>
                  <a:gd name="connsiteX6" fmla="*/ 932225 w 1202266"/>
                  <a:gd name="connsiteY6" fmla="*/ 409040 h 914400"/>
                  <a:gd name="connsiteX7" fmla="*/ 1202223 w 1202266"/>
                  <a:gd name="connsiteY7" fmla="*/ 402023 h 914400"/>
                  <a:gd name="connsiteX0" fmla="*/ 0 w 1202266"/>
                  <a:gd name="connsiteY0" fmla="*/ 457200 h 914400"/>
                  <a:gd name="connsiteX1" fmla="*/ 215900 w 1202266"/>
                  <a:gd name="connsiteY1" fmla="*/ 457200 h 914400"/>
                  <a:gd name="connsiteX2" fmla="*/ 381000 w 1202266"/>
                  <a:gd name="connsiteY2" fmla="*/ 0 h 914400"/>
                  <a:gd name="connsiteX3" fmla="*/ 596900 w 1202266"/>
                  <a:gd name="connsiteY3" fmla="*/ 914400 h 914400"/>
                  <a:gd name="connsiteX4" fmla="*/ 736600 w 1202266"/>
                  <a:gd name="connsiteY4" fmla="*/ 101600 h 914400"/>
                  <a:gd name="connsiteX5" fmla="*/ 880863 w 1202266"/>
                  <a:gd name="connsiteY5" fmla="*/ 717276 h 914400"/>
                  <a:gd name="connsiteX6" fmla="*/ 932225 w 1202266"/>
                  <a:gd name="connsiteY6" fmla="*/ 409040 h 914400"/>
                  <a:gd name="connsiteX7" fmla="*/ 1202223 w 1202266"/>
                  <a:gd name="connsiteY7" fmla="*/ 417329 h 914400"/>
                  <a:gd name="connsiteX0" fmla="*/ 0 w 1133408"/>
                  <a:gd name="connsiteY0" fmla="*/ 457200 h 914400"/>
                  <a:gd name="connsiteX1" fmla="*/ 215900 w 1133408"/>
                  <a:gd name="connsiteY1" fmla="*/ 457200 h 914400"/>
                  <a:gd name="connsiteX2" fmla="*/ 381000 w 1133408"/>
                  <a:gd name="connsiteY2" fmla="*/ 0 h 914400"/>
                  <a:gd name="connsiteX3" fmla="*/ 596900 w 1133408"/>
                  <a:gd name="connsiteY3" fmla="*/ 914400 h 914400"/>
                  <a:gd name="connsiteX4" fmla="*/ 736600 w 1133408"/>
                  <a:gd name="connsiteY4" fmla="*/ 101600 h 914400"/>
                  <a:gd name="connsiteX5" fmla="*/ 880863 w 1133408"/>
                  <a:gd name="connsiteY5" fmla="*/ 717276 h 914400"/>
                  <a:gd name="connsiteX6" fmla="*/ 932225 w 1133408"/>
                  <a:gd name="connsiteY6" fmla="*/ 409040 h 914400"/>
                  <a:gd name="connsiteX7" fmla="*/ 1133346 w 1133408"/>
                  <a:gd name="connsiteY7" fmla="*/ 413503 h 914400"/>
                  <a:gd name="connsiteX0" fmla="*/ 0 w 1133408"/>
                  <a:gd name="connsiteY0" fmla="*/ 457200 h 914400"/>
                  <a:gd name="connsiteX1" fmla="*/ 215900 w 1133408"/>
                  <a:gd name="connsiteY1" fmla="*/ 457200 h 914400"/>
                  <a:gd name="connsiteX2" fmla="*/ 381000 w 1133408"/>
                  <a:gd name="connsiteY2" fmla="*/ 0 h 914400"/>
                  <a:gd name="connsiteX3" fmla="*/ 596900 w 1133408"/>
                  <a:gd name="connsiteY3" fmla="*/ 914400 h 914400"/>
                  <a:gd name="connsiteX4" fmla="*/ 736600 w 1133408"/>
                  <a:gd name="connsiteY4" fmla="*/ 101600 h 914400"/>
                  <a:gd name="connsiteX5" fmla="*/ 880863 w 1133408"/>
                  <a:gd name="connsiteY5" fmla="*/ 717276 h 914400"/>
                  <a:gd name="connsiteX6" fmla="*/ 932225 w 1133408"/>
                  <a:gd name="connsiteY6" fmla="*/ 409040 h 914400"/>
                  <a:gd name="connsiteX7" fmla="*/ 1133346 w 1133408"/>
                  <a:gd name="connsiteY7" fmla="*/ 402024 h 914400"/>
                  <a:gd name="connsiteX0" fmla="*/ 0 w 1079873"/>
                  <a:gd name="connsiteY0" fmla="*/ 457200 h 914400"/>
                  <a:gd name="connsiteX1" fmla="*/ 215900 w 1079873"/>
                  <a:gd name="connsiteY1" fmla="*/ 457200 h 914400"/>
                  <a:gd name="connsiteX2" fmla="*/ 381000 w 1079873"/>
                  <a:gd name="connsiteY2" fmla="*/ 0 h 914400"/>
                  <a:gd name="connsiteX3" fmla="*/ 596900 w 1079873"/>
                  <a:gd name="connsiteY3" fmla="*/ 914400 h 914400"/>
                  <a:gd name="connsiteX4" fmla="*/ 736600 w 1079873"/>
                  <a:gd name="connsiteY4" fmla="*/ 101600 h 914400"/>
                  <a:gd name="connsiteX5" fmla="*/ 880863 w 1079873"/>
                  <a:gd name="connsiteY5" fmla="*/ 717276 h 914400"/>
                  <a:gd name="connsiteX6" fmla="*/ 932225 w 1079873"/>
                  <a:gd name="connsiteY6" fmla="*/ 409040 h 914400"/>
                  <a:gd name="connsiteX7" fmla="*/ 1079775 w 1079873"/>
                  <a:gd name="connsiteY7" fmla="*/ 409677 h 914400"/>
                  <a:gd name="connsiteX0" fmla="*/ 0 w 1125759"/>
                  <a:gd name="connsiteY0" fmla="*/ 457200 h 914400"/>
                  <a:gd name="connsiteX1" fmla="*/ 215900 w 1125759"/>
                  <a:gd name="connsiteY1" fmla="*/ 457200 h 914400"/>
                  <a:gd name="connsiteX2" fmla="*/ 381000 w 1125759"/>
                  <a:gd name="connsiteY2" fmla="*/ 0 h 914400"/>
                  <a:gd name="connsiteX3" fmla="*/ 596900 w 1125759"/>
                  <a:gd name="connsiteY3" fmla="*/ 914400 h 914400"/>
                  <a:gd name="connsiteX4" fmla="*/ 736600 w 1125759"/>
                  <a:gd name="connsiteY4" fmla="*/ 101600 h 914400"/>
                  <a:gd name="connsiteX5" fmla="*/ 880863 w 1125759"/>
                  <a:gd name="connsiteY5" fmla="*/ 717276 h 914400"/>
                  <a:gd name="connsiteX6" fmla="*/ 932225 w 1125759"/>
                  <a:gd name="connsiteY6" fmla="*/ 409040 h 914400"/>
                  <a:gd name="connsiteX7" fmla="*/ 1125693 w 1125759"/>
                  <a:gd name="connsiteY7" fmla="*/ 409677 h 914400"/>
                  <a:gd name="connsiteX0" fmla="*/ 0 w 1125693"/>
                  <a:gd name="connsiteY0" fmla="*/ 457200 h 914400"/>
                  <a:gd name="connsiteX1" fmla="*/ 215900 w 1125693"/>
                  <a:gd name="connsiteY1" fmla="*/ 457200 h 914400"/>
                  <a:gd name="connsiteX2" fmla="*/ 381000 w 1125693"/>
                  <a:gd name="connsiteY2" fmla="*/ 0 h 914400"/>
                  <a:gd name="connsiteX3" fmla="*/ 596900 w 1125693"/>
                  <a:gd name="connsiteY3" fmla="*/ 914400 h 914400"/>
                  <a:gd name="connsiteX4" fmla="*/ 736600 w 1125693"/>
                  <a:gd name="connsiteY4" fmla="*/ 101600 h 914400"/>
                  <a:gd name="connsiteX5" fmla="*/ 880863 w 1125693"/>
                  <a:gd name="connsiteY5" fmla="*/ 717276 h 914400"/>
                  <a:gd name="connsiteX6" fmla="*/ 932225 w 1125693"/>
                  <a:gd name="connsiteY6" fmla="*/ 409040 h 914400"/>
                  <a:gd name="connsiteX7" fmla="*/ 1125693 w 1125693"/>
                  <a:gd name="connsiteY7" fmla="*/ 409677 h 914400"/>
                  <a:gd name="connsiteX0" fmla="*/ 0 w 1125693"/>
                  <a:gd name="connsiteY0" fmla="*/ 457200 h 914400"/>
                  <a:gd name="connsiteX1" fmla="*/ 215900 w 1125693"/>
                  <a:gd name="connsiteY1" fmla="*/ 457200 h 914400"/>
                  <a:gd name="connsiteX2" fmla="*/ 381000 w 1125693"/>
                  <a:gd name="connsiteY2" fmla="*/ 0 h 914400"/>
                  <a:gd name="connsiteX3" fmla="*/ 547155 w 1125693"/>
                  <a:gd name="connsiteY3" fmla="*/ 914400 h 914400"/>
                  <a:gd name="connsiteX4" fmla="*/ 736600 w 1125693"/>
                  <a:gd name="connsiteY4" fmla="*/ 101600 h 914400"/>
                  <a:gd name="connsiteX5" fmla="*/ 880863 w 1125693"/>
                  <a:gd name="connsiteY5" fmla="*/ 717276 h 914400"/>
                  <a:gd name="connsiteX6" fmla="*/ 932225 w 1125693"/>
                  <a:gd name="connsiteY6" fmla="*/ 409040 h 914400"/>
                  <a:gd name="connsiteX7" fmla="*/ 1125693 w 1125693"/>
                  <a:gd name="connsiteY7" fmla="*/ 409677 h 914400"/>
                  <a:gd name="connsiteX0" fmla="*/ 0 w 1125693"/>
                  <a:gd name="connsiteY0" fmla="*/ 457200 h 914400"/>
                  <a:gd name="connsiteX1" fmla="*/ 215900 w 1125693"/>
                  <a:gd name="connsiteY1" fmla="*/ 457200 h 914400"/>
                  <a:gd name="connsiteX2" fmla="*/ 381000 w 1125693"/>
                  <a:gd name="connsiteY2" fmla="*/ 0 h 914400"/>
                  <a:gd name="connsiteX3" fmla="*/ 547155 w 1125693"/>
                  <a:gd name="connsiteY3" fmla="*/ 914400 h 914400"/>
                  <a:gd name="connsiteX4" fmla="*/ 797824 w 1125693"/>
                  <a:gd name="connsiteY4" fmla="*/ 105426 h 914400"/>
                  <a:gd name="connsiteX5" fmla="*/ 880863 w 1125693"/>
                  <a:gd name="connsiteY5" fmla="*/ 717276 h 914400"/>
                  <a:gd name="connsiteX6" fmla="*/ 932225 w 1125693"/>
                  <a:gd name="connsiteY6" fmla="*/ 409040 h 914400"/>
                  <a:gd name="connsiteX7" fmla="*/ 1125693 w 1125693"/>
                  <a:gd name="connsiteY7" fmla="*/ 409677 h 914400"/>
                  <a:gd name="connsiteX0" fmla="*/ 0 w 1125693"/>
                  <a:gd name="connsiteY0" fmla="*/ 457200 h 914400"/>
                  <a:gd name="connsiteX1" fmla="*/ 215900 w 1125693"/>
                  <a:gd name="connsiteY1" fmla="*/ 457200 h 914400"/>
                  <a:gd name="connsiteX2" fmla="*/ 381000 w 1125693"/>
                  <a:gd name="connsiteY2" fmla="*/ 0 h 914400"/>
                  <a:gd name="connsiteX3" fmla="*/ 547155 w 1125693"/>
                  <a:gd name="connsiteY3" fmla="*/ 914400 h 914400"/>
                  <a:gd name="connsiteX4" fmla="*/ 797824 w 1125693"/>
                  <a:gd name="connsiteY4" fmla="*/ 105426 h 914400"/>
                  <a:gd name="connsiteX5" fmla="*/ 796681 w 1125693"/>
                  <a:gd name="connsiteY5" fmla="*/ 740235 h 914400"/>
                  <a:gd name="connsiteX6" fmla="*/ 932225 w 1125693"/>
                  <a:gd name="connsiteY6" fmla="*/ 409040 h 914400"/>
                  <a:gd name="connsiteX7" fmla="*/ 1125693 w 1125693"/>
                  <a:gd name="connsiteY7" fmla="*/ 409677 h 914400"/>
                  <a:gd name="connsiteX0" fmla="*/ 0 w 1267273"/>
                  <a:gd name="connsiteY0" fmla="*/ 457200 h 914400"/>
                  <a:gd name="connsiteX1" fmla="*/ 215900 w 1267273"/>
                  <a:gd name="connsiteY1" fmla="*/ 457200 h 914400"/>
                  <a:gd name="connsiteX2" fmla="*/ 381000 w 1267273"/>
                  <a:gd name="connsiteY2" fmla="*/ 0 h 914400"/>
                  <a:gd name="connsiteX3" fmla="*/ 547155 w 1267273"/>
                  <a:gd name="connsiteY3" fmla="*/ 914400 h 914400"/>
                  <a:gd name="connsiteX4" fmla="*/ 797824 w 1267273"/>
                  <a:gd name="connsiteY4" fmla="*/ 105426 h 914400"/>
                  <a:gd name="connsiteX5" fmla="*/ 796681 w 1267273"/>
                  <a:gd name="connsiteY5" fmla="*/ 740235 h 914400"/>
                  <a:gd name="connsiteX6" fmla="*/ 932225 w 1267273"/>
                  <a:gd name="connsiteY6" fmla="*/ 409040 h 914400"/>
                  <a:gd name="connsiteX7" fmla="*/ 1267273 w 1267273"/>
                  <a:gd name="connsiteY7" fmla="*/ 405851 h 914400"/>
                  <a:gd name="connsiteX0" fmla="*/ 0 w 1267273"/>
                  <a:gd name="connsiteY0" fmla="*/ 457200 h 914400"/>
                  <a:gd name="connsiteX1" fmla="*/ 215900 w 1267273"/>
                  <a:gd name="connsiteY1" fmla="*/ 457200 h 914400"/>
                  <a:gd name="connsiteX2" fmla="*/ 381000 w 1267273"/>
                  <a:gd name="connsiteY2" fmla="*/ 0 h 914400"/>
                  <a:gd name="connsiteX3" fmla="*/ 547155 w 1267273"/>
                  <a:gd name="connsiteY3" fmla="*/ 914400 h 914400"/>
                  <a:gd name="connsiteX4" fmla="*/ 797824 w 1267273"/>
                  <a:gd name="connsiteY4" fmla="*/ 105426 h 914400"/>
                  <a:gd name="connsiteX5" fmla="*/ 796681 w 1267273"/>
                  <a:gd name="connsiteY5" fmla="*/ 740235 h 914400"/>
                  <a:gd name="connsiteX6" fmla="*/ 932225 w 1267273"/>
                  <a:gd name="connsiteY6" fmla="*/ 409040 h 914400"/>
                  <a:gd name="connsiteX7" fmla="*/ 1267273 w 1267273"/>
                  <a:gd name="connsiteY7" fmla="*/ 405851 h 914400"/>
                  <a:gd name="connsiteX0" fmla="*/ 0 w 1267273"/>
                  <a:gd name="connsiteY0" fmla="*/ 457200 h 914400"/>
                  <a:gd name="connsiteX1" fmla="*/ 215900 w 1267273"/>
                  <a:gd name="connsiteY1" fmla="*/ 457200 h 914400"/>
                  <a:gd name="connsiteX2" fmla="*/ 381000 w 1267273"/>
                  <a:gd name="connsiteY2" fmla="*/ 0 h 914400"/>
                  <a:gd name="connsiteX3" fmla="*/ 547155 w 1267273"/>
                  <a:gd name="connsiteY3" fmla="*/ 914400 h 914400"/>
                  <a:gd name="connsiteX4" fmla="*/ 797824 w 1267273"/>
                  <a:gd name="connsiteY4" fmla="*/ 105426 h 914400"/>
                  <a:gd name="connsiteX5" fmla="*/ 796681 w 1267273"/>
                  <a:gd name="connsiteY5" fmla="*/ 740235 h 914400"/>
                  <a:gd name="connsiteX6" fmla="*/ 932225 w 1267273"/>
                  <a:gd name="connsiteY6" fmla="*/ 409040 h 914400"/>
                  <a:gd name="connsiteX7" fmla="*/ 1267273 w 1267273"/>
                  <a:gd name="connsiteY7" fmla="*/ 405851 h 914400"/>
                  <a:gd name="connsiteX0" fmla="*/ 0 w 1339977"/>
                  <a:gd name="connsiteY0" fmla="*/ 453374 h 914400"/>
                  <a:gd name="connsiteX1" fmla="*/ 288604 w 1339977"/>
                  <a:gd name="connsiteY1" fmla="*/ 457200 h 914400"/>
                  <a:gd name="connsiteX2" fmla="*/ 453704 w 1339977"/>
                  <a:gd name="connsiteY2" fmla="*/ 0 h 914400"/>
                  <a:gd name="connsiteX3" fmla="*/ 619859 w 1339977"/>
                  <a:gd name="connsiteY3" fmla="*/ 914400 h 914400"/>
                  <a:gd name="connsiteX4" fmla="*/ 870528 w 1339977"/>
                  <a:gd name="connsiteY4" fmla="*/ 105426 h 914400"/>
                  <a:gd name="connsiteX5" fmla="*/ 869385 w 1339977"/>
                  <a:gd name="connsiteY5" fmla="*/ 740235 h 914400"/>
                  <a:gd name="connsiteX6" fmla="*/ 1004929 w 1339977"/>
                  <a:gd name="connsiteY6" fmla="*/ 409040 h 914400"/>
                  <a:gd name="connsiteX7" fmla="*/ 1339977 w 1339977"/>
                  <a:gd name="connsiteY7" fmla="*/ 405851 h 914400"/>
                  <a:gd name="connsiteX0" fmla="*/ 0 w 1343804"/>
                  <a:gd name="connsiteY0" fmla="*/ 461027 h 914400"/>
                  <a:gd name="connsiteX1" fmla="*/ 292431 w 1343804"/>
                  <a:gd name="connsiteY1" fmla="*/ 457200 h 914400"/>
                  <a:gd name="connsiteX2" fmla="*/ 457531 w 1343804"/>
                  <a:gd name="connsiteY2" fmla="*/ 0 h 914400"/>
                  <a:gd name="connsiteX3" fmla="*/ 623686 w 1343804"/>
                  <a:gd name="connsiteY3" fmla="*/ 914400 h 914400"/>
                  <a:gd name="connsiteX4" fmla="*/ 874355 w 1343804"/>
                  <a:gd name="connsiteY4" fmla="*/ 105426 h 914400"/>
                  <a:gd name="connsiteX5" fmla="*/ 873212 w 1343804"/>
                  <a:gd name="connsiteY5" fmla="*/ 740235 h 914400"/>
                  <a:gd name="connsiteX6" fmla="*/ 1008756 w 1343804"/>
                  <a:gd name="connsiteY6" fmla="*/ 409040 h 914400"/>
                  <a:gd name="connsiteX7" fmla="*/ 1343804 w 1343804"/>
                  <a:gd name="connsiteY7" fmla="*/ 405851 h 914400"/>
                  <a:gd name="connsiteX0" fmla="*/ 0 w 1347630"/>
                  <a:gd name="connsiteY0" fmla="*/ 453374 h 914400"/>
                  <a:gd name="connsiteX1" fmla="*/ 296257 w 1347630"/>
                  <a:gd name="connsiteY1" fmla="*/ 457200 h 914400"/>
                  <a:gd name="connsiteX2" fmla="*/ 461357 w 1347630"/>
                  <a:gd name="connsiteY2" fmla="*/ 0 h 914400"/>
                  <a:gd name="connsiteX3" fmla="*/ 627512 w 1347630"/>
                  <a:gd name="connsiteY3" fmla="*/ 914400 h 914400"/>
                  <a:gd name="connsiteX4" fmla="*/ 878181 w 1347630"/>
                  <a:gd name="connsiteY4" fmla="*/ 105426 h 914400"/>
                  <a:gd name="connsiteX5" fmla="*/ 877038 w 1347630"/>
                  <a:gd name="connsiteY5" fmla="*/ 740235 h 914400"/>
                  <a:gd name="connsiteX6" fmla="*/ 1012582 w 1347630"/>
                  <a:gd name="connsiteY6" fmla="*/ 409040 h 914400"/>
                  <a:gd name="connsiteX7" fmla="*/ 1347630 w 1347630"/>
                  <a:gd name="connsiteY7" fmla="*/ 405851 h 914400"/>
                  <a:gd name="connsiteX0" fmla="*/ 0 w 1347630"/>
                  <a:gd name="connsiteY0" fmla="*/ 347948 h 808974"/>
                  <a:gd name="connsiteX1" fmla="*/ 296257 w 1347630"/>
                  <a:gd name="connsiteY1" fmla="*/ 351774 h 808974"/>
                  <a:gd name="connsiteX2" fmla="*/ 399176 w 1347630"/>
                  <a:gd name="connsiteY2" fmla="*/ 93552 h 808974"/>
                  <a:gd name="connsiteX3" fmla="*/ 627512 w 1347630"/>
                  <a:gd name="connsiteY3" fmla="*/ 808974 h 808974"/>
                  <a:gd name="connsiteX4" fmla="*/ 878181 w 1347630"/>
                  <a:gd name="connsiteY4" fmla="*/ 0 h 808974"/>
                  <a:gd name="connsiteX5" fmla="*/ 877038 w 1347630"/>
                  <a:gd name="connsiteY5" fmla="*/ 634809 h 808974"/>
                  <a:gd name="connsiteX6" fmla="*/ 1012582 w 1347630"/>
                  <a:gd name="connsiteY6" fmla="*/ 303614 h 808974"/>
                  <a:gd name="connsiteX7" fmla="*/ 1347630 w 1347630"/>
                  <a:gd name="connsiteY7" fmla="*/ 300425 h 808974"/>
                  <a:gd name="connsiteX0" fmla="*/ 0 w 1347630"/>
                  <a:gd name="connsiteY0" fmla="*/ 347948 h 680468"/>
                  <a:gd name="connsiteX1" fmla="*/ 296257 w 1347630"/>
                  <a:gd name="connsiteY1" fmla="*/ 351774 h 680468"/>
                  <a:gd name="connsiteX2" fmla="*/ 399176 w 1347630"/>
                  <a:gd name="connsiteY2" fmla="*/ 93552 h 680468"/>
                  <a:gd name="connsiteX3" fmla="*/ 577767 w 1347630"/>
                  <a:gd name="connsiteY3" fmla="*/ 680468 h 680468"/>
                  <a:gd name="connsiteX4" fmla="*/ 878181 w 1347630"/>
                  <a:gd name="connsiteY4" fmla="*/ 0 h 680468"/>
                  <a:gd name="connsiteX5" fmla="*/ 877038 w 1347630"/>
                  <a:gd name="connsiteY5" fmla="*/ 634809 h 680468"/>
                  <a:gd name="connsiteX6" fmla="*/ 1012582 w 1347630"/>
                  <a:gd name="connsiteY6" fmla="*/ 303614 h 680468"/>
                  <a:gd name="connsiteX7" fmla="*/ 1347630 w 1347630"/>
                  <a:gd name="connsiteY7" fmla="*/ 300425 h 680468"/>
                  <a:gd name="connsiteX0" fmla="*/ 0 w 1347630"/>
                  <a:gd name="connsiteY0" fmla="*/ 447437 h 779957"/>
                  <a:gd name="connsiteX1" fmla="*/ 296257 w 1347630"/>
                  <a:gd name="connsiteY1" fmla="*/ 451263 h 779957"/>
                  <a:gd name="connsiteX2" fmla="*/ 399176 w 1347630"/>
                  <a:gd name="connsiteY2" fmla="*/ 193041 h 779957"/>
                  <a:gd name="connsiteX3" fmla="*/ 577767 w 1347630"/>
                  <a:gd name="connsiteY3" fmla="*/ 779957 h 779957"/>
                  <a:gd name="connsiteX4" fmla="*/ 774547 w 1347630"/>
                  <a:gd name="connsiteY4" fmla="*/ 0 h 779957"/>
                  <a:gd name="connsiteX5" fmla="*/ 877038 w 1347630"/>
                  <a:gd name="connsiteY5" fmla="*/ 734298 h 779957"/>
                  <a:gd name="connsiteX6" fmla="*/ 1012582 w 1347630"/>
                  <a:gd name="connsiteY6" fmla="*/ 403103 h 779957"/>
                  <a:gd name="connsiteX7" fmla="*/ 1347630 w 1347630"/>
                  <a:gd name="connsiteY7" fmla="*/ 399914 h 779957"/>
                  <a:gd name="connsiteX0" fmla="*/ 0 w 1347630"/>
                  <a:gd name="connsiteY0" fmla="*/ 447437 h 966439"/>
                  <a:gd name="connsiteX1" fmla="*/ 296257 w 1347630"/>
                  <a:gd name="connsiteY1" fmla="*/ 451263 h 966439"/>
                  <a:gd name="connsiteX2" fmla="*/ 399176 w 1347630"/>
                  <a:gd name="connsiteY2" fmla="*/ 193041 h 966439"/>
                  <a:gd name="connsiteX3" fmla="*/ 577767 w 1347630"/>
                  <a:gd name="connsiteY3" fmla="*/ 779957 h 966439"/>
                  <a:gd name="connsiteX4" fmla="*/ 774547 w 1347630"/>
                  <a:gd name="connsiteY4" fmla="*/ 0 h 966439"/>
                  <a:gd name="connsiteX5" fmla="*/ 914347 w 1347630"/>
                  <a:gd name="connsiteY5" fmla="*/ 966439 h 966439"/>
                  <a:gd name="connsiteX6" fmla="*/ 1012582 w 1347630"/>
                  <a:gd name="connsiteY6" fmla="*/ 403103 h 966439"/>
                  <a:gd name="connsiteX7" fmla="*/ 1347630 w 1347630"/>
                  <a:gd name="connsiteY7" fmla="*/ 399914 h 966439"/>
                  <a:gd name="connsiteX0" fmla="*/ 0 w 1347630"/>
                  <a:gd name="connsiteY0" fmla="*/ 447437 h 966439"/>
                  <a:gd name="connsiteX1" fmla="*/ 296257 w 1347630"/>
                  <a:gd name="connsiteY1" fmla="*/ 451263 h 966439"/>
                  <a:gd name="connsiteX2" fmla="*/ 399176 w 1347630"/>
                  <a:gd name="connsiteY2" fmla="*/ 193041 h 966439"/>
                  <a:gd name="connsiteX3" fmla="*/ 577767 w 1347630"/>
                  <a:gd name="connsiteY3" fmla="*/ 779957 h 966439"/>
                  <a:gd name="connsiteX4" fmla="*/ 774547 w 1347630"/>
                  <a:gd name="connsiteY4" fmla="*/ 0 h 966439"/>
                  <a:gd name="connsiteX5" fmla="*/ 914347 w 1347630"/>
                  <a:gd name="connsiteY5" fmla="*/ 966439 h 966439"/>
                  <a:gd name="connsiteX6" fmla="*/ 1012582 w 1347630"/>
                  <a:gd name="connsiteY6" fmla="*/ 403103 h 966439"/>
                  <a:gd name="connsiteX7" fmla="*/ 1105802 w 1347630"/>
                  <a:gd name="connsiteY7" fmla="*/ 400437 h 966439"/>
                  <a:gd name="connsiteX8" fmla="*/ 1347630 w 1347630"/>
                  <a:gd name="connsiteY8" fmla="*/ 399914 h 966439"/>
                  <a:gd name="connsiteX0" fmla="*/ 0 w 1347630"/>
                  <a:gd name="connsiteY0" fmla="*/ 447437 h 966439"/>
                  <a:gd name="connsiteX1" fmla="*/ 296257 w 1347630"/>
                  <a:gd name="connsiteY1" fmla="*/ 451263 h 966439"/>
                  <a:gd name="connsiteX2" fmla="*/ 399176 w 1347630"/>
                  <a:gd name="connsiteY2" fmla="*/ 193041 h 966439"/>
                  <a:gd name="connsiteX3" fmla="*/ 577767 w 1347630"/>
                  <a:gd name="connsiteY3" fmla="*/ 779957 h 966439"/>
                  <a:gd name="connsiteX4" fmla="*/ 774547 w 1347630"/>
                  <a:gd name="connsiteY4" fmla="*/ 0 h 966439"/>
                  <a:gd name="connsiteX5" fmla="*/ 914347 w 1347630"/>
                  <a:gd name="connsiteY5" fmla="*/ 966439 h 966439"/>
                  <a:gd name="connsiteX6" fmla="*/ 1037454 w 1347630"/>
                  <a:gd name="connsiteY6" fmla="*/ 191689 h 966439"/>
                  <a:gd name="connsiteX7" fmla="*/ 1105802 w 1347630"/>
                  <a:gd name="connsiteY7" fmla="*/ 400437 h 966439"/>
                  <a:gd name="connsiteX8" fmla="*/ 1347630 w 1347630"/>
                  <a:gd name="connsiteY8" fmla="*/ 399914 h 966439"/>
                  <a:gd name="connsiteX0" fmla="*/ 0 w 1347630"/>
                  <a:gd name="connsiteY0" fmla="*/ 447437 h 966439"/>
                  <a:gd name="connsiteX1" fmla="*/ 296257 w 1347630"/>
                  <a:gd name="connsiteY1" fmla="*/ 451263 h 966439"/>
                  <a:gd name="connsiteX2" fmla="*/ 399176 w 1347630"/>
                  <a:gd name="connsiteY2" fmla="*/ 193041 h 966439"/>
                  <a:gd name="connsiteX3" fmla="*/ 577767 w 1347630"/>
                  <a:gd name="connsiteY3" fmla="*/ 779957 h 966439"/>
                  <a:gd name="connsiteX4" fmla="*/ 774547 w 1347630"/>
                  <a:gd name="connsiteY4" fmla="*/ 0 h 966439"/>
                  <a:gd name="connsiteX5" fmla="*/ 914347 w 1347630"/>
                  <a:gd name="connsiteY5" fmla="*/ 966439 h 966439"/>
                  <a:gd name="connsiteX6" fmla="*/ 1078907 w 1347630"/>
                  <a:gd name="connsiteY6" fmla="*/ 191689 h 966439"/>
                  <a:gd name="connsiteX7" fmla="*/ 1105802 w 1347630"/>
                  <a:gd name="connsiteY7" fmla="*/ 400437 h 966439"/>
                  <a:gd name="connsiteX8" fmla="*/ 1347630 w 1347630"/>
                  <a:gd name="connsiteY8" fmla="*/ 399914 h 966439"/>
                  <a:gd name="connsiteX0" fmla="*/ 0 w 1347630"/>
                  <a:gd name="connsiteY0" fmla="*/ 447437 h 966439"/>
                  <a:gd name="connsiteX1" fmla="*/ 296257 w 1347630"/>
                  <a:gd name="connsiteY1" fmla="*/ 451263 h 966439"/>
                  <a:gd name="connsiteX2" fmla="*/ 399176 w 1347630"/>
                  <a:gd name="connsiteY2" fmla="*/ 193041 h 966439"/>
                  <a:gd name="connsiteX3" fmla="*/ 577767 w 1347630"/>
                  <a:gd name="connsiteY3" fmla="*/ 779957 h 966439"/>
                  <a:gd name="connsiteX4" fmla="*/ 774547 w 1347630"/>
                  <a:gd name="connsiteY4" fmla="*/ 0 h 966439"/>
                  <a:gd name="connsiteX5" fmla="*/ 914347 w 1347630"/>
                  <a:gd name="connsiteY5" fmla="*/ 966439 h 966439"/>
                  <a:gd name="connsiteX6" fmla="*/ 1078907 w 1347630"/>
                  <a:gd name="connsiteY6" fmla="*/ 191689 h 966439"/>
                  <a:gd name="connsiteX7" fmla="*/ 1105802 w 1347630"/>
                  <a:gd name="connsiteY7" fmla="*/ 400437 h 966439"/>
                  <a:gd name="connsiteX8" fmla="*/ 1172128 w 1347630"/>
                  <a:gd name="connsiteY8" fmla="*/ 396291 h 966439"/>
                  <a:gd name="connsiteX9" fmla="*/ 1347630 w 1347630"/>
                  <a:gd name="connsiteY9" fmla="*/ 399914 h 966439"/>
                  <a:gd name="connsiteX0" fmla="*/ 0 w 1347630"/>
                  <a:gd name="connsiteY0" fmla="*/ 447437 h 966439"/>
                  <a:gd name="connsiteX1" fmla="*/ 296257 w 1347630"/>
                  <a:gd name="connsiteY1" fmla="*/ 451263 h 966439"/>
                  <a:gd name="connsiteX2" fmla="*/ 399176 w 1347630"/>
                  <a:gd name="connsiteY2" fmla="*/ 193041 h 966439"/>
                  <a:gd name="connsiteX3" fmla="*/ 577767 w 1347630"/>
                  <a:gd name="connsiteY3" fmla="*/ 779957 h 966439"/>
                  <a:gd name="connsiteX4" fmla="*/ 774547 w 1347630"/>
                  <a:gd name="connsiteY4" fmla="*/ 0 h 966439"/>
                  <a:gd name="connsiteX5" fmla="*/ 914347 w 1347630"/>
                  <a:gd name="connsiteY5" fmla="*/ 966439 h 966439"/>
                  <a:gd name="connsiteX6" fmla="*/ 1078907 w 1347630"/>
                  <a:gd name="connsiteY6" fmla="*/ 191689 h 966439"/>
                  <a:gd name="connsiteX7" fmla="*/ 1126529 w 1347630"/>
                  <a:gd name="connsiteY7" fmla="*/ 669886 h 966439"/>
                  <a:gd name="connsiteX8" fmla="*/ 1172128 w 1347630"/>
                  <a:gd name="connsiteY8" fmla="*/ 396291 h 966439"/>
                  <a:gd name="connsiteX9" fmla="*/ 1347630 w 1347630"/>
                  <a:gd name="connsiteY9" fmla="*/ 399914 h 966439"/>
                  <a:gd name="connsiteX0" fmla="*/ 0 w 1459555"/>
                  <a:gd name="connsiteY0" fmla="*/ 447437 h 966439"/>
                  <a:gd name="connsiteX1" fmla="*/ 296257 w 1459555"/>
                  <a:gd name="connsiteY1" fmla="*/ 451263 h 966439"/>
                  <a:gd name="connsiteX2" fmla="*/ 399176 w 1459555"/>
                  <a:gd name="connsiteY2" fmla="*/ 193041 h 966439"/>
                  <a:gd name="connsiteX3" fmla="*/ 577767 w 1459555"/>
                  <a:gd name="connsiteY3" fmla="*/ 779957 h 966439"/>
                  <a:gd name="connsiteX4" fmla="*/ 774547 w 1459555"/>
                  <a:gd name="connsiteY4" fmla="*/ 0 h 966439"/>
                  <a:gd name="connsiteX5" fmla="*/ 914347 w 1459555"/>
                  <a:gd name="connsiteY5" fmla="*/ 966439 h 966439"/>
                  <a:gd name="connsiteX6" fmla="*/ 1078907 w 1459555"/>
                  <a:gd name="connsiteY6" fmla="*/ 191689 h 966439"/>
                  <a:gd name="connsiteX7" fmla="*/ 1126529 w 1459555"/>
                  <a:gd name="connsiteY7" fmla="*/ 669886 h 966439"/>
                  <a:gd name="connsiteX8" fmla="*/ 1172128 w 1459555"/>
                  <a:gd name="connsiteY8" fmla="*/ 396291 h 966439"/>
                  <a:gd name="connsiteX9" fmla="*/ 1459555 w 1459555"/>
                  <a:gd name="connsiteY9" fmla="*/ 395769 h 966439"/>
                  <a:gd name="connsiteX0" fmla="*/ 0 w 1459555"/>
                  <a:gd name="connsiteY0" fmla="*/ 447437 h 966439"/>
                  <a:gd name="connsiteX1" fmla="*/ 296257 w 1459555"/>
                  <a:gd name="connsiteY1" fmla="*/ 451263 h 966439"/>
                  <a:gd name="connsiteX2" fmla="*/ 399176 w 1459555"/>
                  <a:gd name="connsiteY2" fmla="*/ 193041 h 966439"/>
                  <a:gd name="connsiteX3" fmla="*/ 577767 w 1459555"/>
                  <a:gd name="connsiteY3" fmla="*/ 779957 h 966439"/>
                  <a:gd name="connsiteX4" fmla="*/ 728948 w 1459555"/>
                  <a:gd name="connsiteY4" fmla="*/ 0 h 966439"/>
                  <a:gd name="connsiteX5" fmla="*/ 914347 w 1459555"/>
                  <a:gd name="connsiteY5" fmla="*/ 966439 h 966439"/>
                  <a:gd name="connsiteX6" fmla="*/ 1078907 w 1459555"/>
                  <a:gd name="connsiteY6" fmla="*/ 191689 h 966439"/>
                  <a:gd name="connsiteX7" fmla="*/ 1126529 w 1459555"/>
                  <a:gd name="connsiteY7" fmla="*/ 669886 h 966439"/>
                  <a:gd name="connsiteX8" fmla="*/ 1172128 w 1459555"/>
                  <a:gd name="connsiteY8" fmla="*/ 396291 h 966439"/>
                  <a:gd name="connsiteX9" fmla="*/ 1459555 w 1459555"/>
                  <a:gd name="connsiteY9" fmla="*/ 395769 h 966439"/>
                  <a:gd name="connsiteX0" fmla="*/ 0 w 1459555"/>
                  <a:gd name="connsiteY0" fmla="*/ 447437 h 966439"/>
                  <a:gd name="connsiteX1" fmla="*/ 296257 w 1459555"/>
                  <a:gd name="connsiteY1" fmla="*/ 451263 h 966439"/>
                  <a:gd name="connsiteX2" fmla="*/ 399176 w 1459555"/>
                  <a:gd name="connsiteY2" fmla="*/ 193041 h 966439"/>
                  <a:gd name="connsiteX3" fmla="*/ 540458 w 1459555"/>
                  <a:gd name="connsiteY3" fmla="*/ 721922 h 966439"/>
                  <a:gd name="connsiteX4" fmla="*/ 728948 w 1459555"/>
                  <a:gd name="connsiteY4" fmla="*/ 0 h 966439"/>
                  <a:gd name="connsiteX5" fmla="*/ 914347 w 1459555"/>
                  <a:gd name="connsiteY5" fmla="*/ 966439 h 966439"/>
                  <a:gd name="connsiteX6" fmla="*/ 1078907 w 1459555"/>
                  <a:gd name="connsiteY6" fmla="*/ 191689 h 966439"/>
                  <a:gd name="connsiteX7" fmla="*/ 1126529 w 1459555"/>
                  <a:gd name="connsiteY7" fmla="*/ 669886 h 966439"/>
                  <a:gd name="connsiteX8" fmla="*/ 1172128 w 1459555"/>
                  <a:gd name="connsiteY8" fmla="*/ 396291 h 966439"/>
                  <a:gd name="connsiteX9" fmla="*/ 1459555 w 1459555"/>
                  <a:gd name="connsiteY9" fmla="*/ 395769 h 966439"/>
                  <a:gd name="connsiteX0" fmla="*/ 0 w 1459555"/>
                  <a:gd name="connsiteY0" fmla="*/ 447437 h 875241"/>
                  <a:gd name="connsiteX1" fmla="*/ 296257 w 1459555"/>
                  <a:gd name="connsiteY1" fmla="*/ 451263 h 875241"/>
                  <a:gd name="connsiteX2" fmla="*/ 399176 w 1459555"/>
                  <a:gd name="connsiteY2" fmla="*/ 193041 h 875241"/>
                  <a:gd name="connsiteX3" fmla="*/ 540458 w 1459555"/>
                  <a:gd name="connsiteY3" fmla="*/ 721922 h 875241"/>
                  <a:gd name="connsiteX4" fmla="*/ 728948 w 1459555"/>
                  <a:gd name="connsiteY4" fmla="*/ 0 h 875241"/>
                  <a:gd name="connsiteX5" fmla="*/ 901911 w 1459555"/>
                  <a:gd name="connsiteY5" fmla="*/ 875241 h 875241"/>
                  <a:gd name="connsiteX6" fmla="*/ 1078907 w 1459555"/>
                  <a:gd name="connsiteY6" fmla="*/ 191689 h 875241"/>
                  <a:gd name="connsiteX7" fmla="*/ 1126529 w 1459555"/>
                  <a:gd name="connsiteY7" fmla="*/ 669886 h 875241"/>
                  <a:gd name="connsiteX8" fmla="*/ 1172128 w 1459555"/>
                  <a:gd name="connsiteY8" fmla="*/ 396291 h 875241"/>
                  <a:gd name="connsiteX9" fmla="*/ 1459555 w 1459555"/>
                  <a:gd name="connsiteY9" fmla="*/ 395769 h 875241"/>
                  <a:gd name="connsiteX0" fmla="*/ 0 w 1459555"/>
                  <a:gd name="connsiteY0" fmla="*/ 447437 h 924985"/>
                  <a:gd name="connsiteX1" fmla="*/ 296257 w 1459555"/>
                  <a:gd name="connsiteY1" fmla="*/ 451263 h 924985"/>
                  <a:gd name="connsiteX2" fmla="*/ 399176 w 1459555"/>
                  <a:gd name="connsiteY2" fmla="*/ 193041 h 924985"/>
                  <a:gd name="connsiteX3" fmla="*/ 540458 w 1459555"/>
                  <a:gd name="connsiteY3" fmla="*/ 721922 h 924985"/>
                  <a:gd name="connsiteX4" fmla="*/ 728948 w 1459555"/>
                  <a:gd name="connsiteY4" fmla="*/ 0 h 924985"/>
                  <a:gd name="connsiteX5" fmla="*/ 918493 w 1459555"/>
                  <a:gd name="connsiteY5" fmla="*/ 924985 h 924985"/>
                  <a:gd name="connsiteX6" fmla="*/ 1078907 w 1459555"/>
                  <a:gd name="connsiteY6" fmla="*/ 191689 h 924985"/>
                  <a:gd name="connsiteX7" fmla="*/ 1126529 w 1459555"/>
                  <a:gd name="connsiteY7" fmla="*/ 669886 h 924985"/>
                  <a:gd name="connsiteX8" fmla="*/ 1172128 w 1459555"/>
                  <a:gd name="connsiteY8" fmla="*/ 396291 h 924985"/>
                  <a:gd name="connsiteX9" fmla="*/ 1459555 w 1459555"/>
                  <a:gd name="connsiteY9" fmla="*/ 395769 h 924985"/>
                  <a:gd name="connsiteX0" fmla="*/ 0 w 1459555"/>
                  <a:gd name="connsiteY0" fmla="*/ 447437 h 924985"/>
                  <a:gd name="connsiteX1" fmla="*/ 296257 w 1459555"/>
                  <a:gd name="connsiteY1" fmla="*/ 451263 h 924985"/>
                  <a:gd name="connsiteX2" fmla="*/ 399176 w 1459555"/>
                  <a:gd name="connsiteY2" fmla="*/ 193041 h 924985"/>
                  <a:gd name="connsiteX3" fmla="*/ 540458 w 1459555"/>
                  <a:gd name="connsiteY3" fmla="*/ 721922 h 924985"/>
                  <a:gd name="connsiteX4" fmla="*/ 728948 w 1459555"/>
                  <a:gd name="connsiteY4" fmla="*/ 0 h 924985"/>
                  <a:gd name="connsiteX5" fmla="*/ 918493 w 1459555"/>
                  <a:gd name="connsiteY5" fmla="*/ 924985 h 924985"/>
                  <a:gd name="connsiteX6" fmla="*/ 1078907 w 1459555"/>
                  <a:gd name="connsiteY6" fmla="*/ 191689 h 924985"/>
                  <a:gd name="connsiteX7" fmla="*/ 1130674 w 1459555"/>
                  <a:gd name="connsiteY7" fmla="*/ 645014 h 924985"/>
                  <a:gd name="connsiteX8" fmla="*/ 1172128 w 1459555"/>
                  <a:gd name="connsiteY8" fmla="*/ 396291 h 924985"/>
                  <a:gd name="connsiteX9" fmla="*/ 1459555 w 1459555"/>
                  <a:gd name="connsiteY9" fmla="*/ 395769 h 924985"/>
                  <a:gd name="connsiteX0" fmla="*/ 0 w 1459555"/>
                  <a:gd name="connsiteY0" fmla="*/ 447437 h 924985"/>
                  <a:gd name="connsiteX1" fmla="*/ 296257 w 1459555"/>
                  <a:gd name="connsiteY1" fmla="*/ 451263 h 924985"/>
                  <a:gd name="connsiteX2" fmla="*/ 399176 w 1459555"/>
                  <a:gd name="connsiteY2" fmla="*/ 193041 h 924985"/>
                  <a:gd name="connsiteX3" fmla="*/ 540458 w 1459555"/>
                  <a:gd name="connsiteY3" fmla="*/ 721922 h 924985"/>
                  <a:gd name="connsiteX4" fmla="*/ 728948 w 1459555"/>
                  <a:gd name="connsiteY4" fmla="*/ 0 h 924985"/>
                  <a:gd name="connsiteX5" fmla="*/ 918493 w 1459555"/>
                  <a:gd name="connsiteY5" fmla="*/ 924985 h 924985"/>
                  <a:gd name="connsiteX6" fmla="*/ 1078907 w 1459555"/>
                  <a:gd name="connsiteY6" fmla="*/ 191689 h 924985"/>
                  <a:gd name="connsiteX7" fmla="*/ 1130674 w 1459555"/>
                  <a:gd name="connsiteY7" fmla="*/ 645014 h 924985"/>
                  <a:gd name="connsiteX8" fmla="*/ 1197000 w 1459555"/>
                  <a:gd name="connsiteY8" fmla="*/ 396291 h 924985"/>
                  <a:gd name="connsiteX9" fmla="*/ 1459555 w 1459555"/>
                  <a:gd name="connsiteY9" fmla="*/ 395769 h 924985"/>
                  <a:gd name="connsiteX0" fmla="*/ 0 w 1459555"/>
                  <a:gd name="connsiteY0" fmla="*/ 447437 h 924985"/>
                  <a:gd name="connsiteX1" fmla="*/ 296257 w 1459555"/>
                  <a:gd name="connsiteY1" fmla="*/ 451263 h 924985"/>
                  <a:gd name="connsiteX2" fmla="*/ 399176 w 1459555"/>
                  <a:gd name="connsiteY2" fmla="*/ 193041 h 924985"/>
                  <a:gd name="connsiteX3" fmla="*/ 540458 w 1459555"/>
                  <a:gd name="connsiteY3" fmla="*/ 721922 h 924985"/>
                  <a:gd name="connsiteX4" fmla="*/ 728948 w 1459555"/>
                  <a:gd name="connsiteY4" fmla="*/ 0 h 924985"/>
                  <a:gd name="connsiteX5" fmla="*/ 918493 w 1459555"/>
                  <a:gd name="connsiteY5" fmla="*/ 924985 h 924985"/>
                  <a:gd name="connsiteX6" fmla="*/ 1035655 w 1459555"/>
                  <a:gd name="connsiteY6" fmla="*/ 178381 h 924985"/>
                  <a:gd name="connsiteX7" fmla="*/ 1130674 w 1459555"/>
                  <a:gd name="connsiteY7" fmla="*/ 645014 h 924985"/>
                  <a:gd name="connsiteX8" fmla="*/ 1197000 w 1459555"/>
                  <a:gd name="connsiteY8" fmla="*/ 396291 h 924985"/>
                  <a:gd name="connsiteX9" fmla="*/ 1459555 w 1459555"/>
                  <a:gd name="connsiteY9" fmla="*/ 395769 h 924985"/>
                  <a:gd name="connsiteX0" fmla="*/ 0 w 1459555"/>
                  <a:gd name="connsiteY0" fmla="*/ 447437 h 924985"/>
                  <a:gd name="connsiteX1" fmla="*/ 296257 w 1459555"/>
                  <a:gd name="connsiteY1" fmla="*/ 451263 h 924985"/>
                  <a:gd name="connsiteX2" fmla="*/ 399176 w 1459555"/>
                  <a:gd name="connsiteY2" fmla="*/ 193041 h 924985"/>
                  <a:gd name="connsiteX3" fmla="*/ 540458 w 1459555"/>
                  <a:gd name="connsiteY3" fmla="*/ 721922 h 924985"/>
                  <a:gd name="connsiteX4" fmla="*/ 728948 w 1459555"/>
                  <a:gd name="connsiteY4" fmla="*/ 0 h 924985"/>
                  <a:gd name="connsiteX5" fmla="*/ 918493 w 1459555"/>
                  <a:gd name="connsiteY5" fmla="*/ 924985 h 924985"/>
                  <a:gd name="connsiteX6" fmla="*/ 1022347 w 1459555"/>
                  <a:gd name="connsiteY6" fmla="*/ 168401 h 924985"/>
                  <a:gd name="connsiteX7" fmla="*/ 1130674 w 1459555"/>
                  <a:gd name="connsiteY7" fmla="*/ 645014 h 924985"/>
                  <a:gd name="connsiteX8" fmla="*/ 1197000 w 1459555"/>
                  <a:gd name="connsiteY8" fmla="*/ 396291 h 924985"/>
                  <a:gd name="connsiteX9" fmla="*/ 1459555 w 1459555"/>
                  <a:gd name="connsiteY9" fmla="*/ 395769 h 924985"/>
                  <a:gd name="connsiteX0" fmla="*/ 0 w 1459555"/>
                  <a:gd name="connsiteY0" fmla="*/ 447437 h 924985"/>
                  <a:gd name="connsiteX1" fmla="*/ 296257 w 1459555"/>
                  <a:gd name="connsiteY1" fmla="*/ 451263 h 924985"/>
                  <a:gd name="connsiteX2" fmla="*/ 412484 w 1459555"/>
                  <a:gd name="connsiteY2" fmla="*/ 166426 h 924985"/>
                  <a:gd name="connsiteX3" fmla="*/ 540458 w 1459555"/>
                  <a:gd name="connsiteY3" fmla="*/ 721922 h 924985"/>
                  <a:gd name="connsiteX4" fmla="*/ 728948 w 1459555"/>
                  <a:gd name="connsiteY4" fmla="*/ 0 h 924985"/>
                  <a:gd name="connsiteX5" fmla="*/ 918493 w 1459555"/>
                  <a:gd name="connsiteY5" fmla="*/ 924985 h 924985"/>
                  <a:gd name="connsiteX6" fmla="*/ 1022347 w 1459555"/>
                  <a:gd name="connsiteY6" fmla="*/ 168401 h 924985"/>
                  <a:gd name="connsiteX7" fmla="*/ 1130674 w 1459555"/>
                  <a:gd name="connsiteY7" fmla="*/ 645014 h 924985"/>
                  <a:gd name="connsiteX8" fmla="*/ 1197000 w 1459555"/>
                  <a:gd name="connsiteY8" fmla="*/ 396291 h 924985"/>
                  <a:gd name="connsiteX9" fmla="*/ 1459555 w 1459555"/>
                  <a:gd name="connsiteY9" fmla="*/ 395769 h 924985"/>
                  <a:gd name="connsiteX0" fmla="*/ 0 w 1459555"/>
                  <a:gd name="connsiteY0" fmla="*/ 474053 h 951601"/>
                  <a:gd name="connsiteX1" fmla="*/ 296257 w 1459555"/>
                  <a:gd name="connsiteY1" fmla="*/ 477879 h 951601"/>
                  <a:gd name="connsiteX2" fmla="*/ 412484 w 1459555"/>
                  <a:gd name="connsiteY2" fmla="*/ 193042 h 951601"/>
                  <a:gd name="connsiteX3" fmla="*/ 540458 w 1459555"/>
                  <a:gd name="connsiteY3" fmla="*/ 748538 h 951601"/>
                  <a:gd name="connsiteX4" fmla="*/ 718966 w 1459555"/>
                  <a:gd name="connsiteY4" fmla="*/ 0 h 951601"/>
                  <a:gd name="connsiteX5" fmla="*/ 918493 w 1459555"/>
                  <a:gd name="connsiteY5" fmla="*/ 951601 h 951601"/>
                  <a:gd name="connsiteX6" fmla="*/ 1022347 w 1459555"/>
                  <a:gd name="connsiteY6" fmla="*/ 195017 h 951601"/>
                  <a:gd name="connsiteX7" fmla="*/ 1130674 w 1459555"/>
                  <a:gd name="connsiteY7" fmla="*/ 671630 h 951601"/>
                  <a:gd name="connsiteX8" fmla="*/ 1197000 w 1459555"/>
                  <a:gd name="connsiteY8" fmla="*/ 422907 h 951601"/>
                  <a:gd name="connsiteX9" fmla="*/ 1459555 w 1459555"/>
                  <a:gd name="connsiteY9" fmla="*/ 422385 h 951601"/>
                  <a:gd name="connsiteX0" fmla="*/ 0 w 1459555"/>
                  <a:gd name="connsiteY0" fmla="*/ 474053 h 954928"/>
                  <a:gd name="connsiteX1" fmla="*/ 296257 w 1459555"/>
                  <a:gd name="connsiteY1" fmla="*/ 477879 h 954928"/>
                  <a:gd name="connsiteX2" fmla="*/ 412484 w 1459555"/>
                  <a:gd name="connsiteY2" fmla="*/ 193042 h 954928"/>
                  <a:gd name="connsiteX3" fmla="*/ 540458 w 1459555"/>
                  <a:gd name="connsiteY3" fmla="*/ 748538 h 954928"/>
                  <a:gd name="connsiteX4" fmla="*/ 718966 w 1459555"/>
                  <a:gd name="connsiteY4" fmla="*/ 0 h 954928"/>
                  <a:gd name="connsiteX5" fmla="*/ 891876 w 1459555"/>
                  <a:gd name="connsiteY5" fmla="*/ 954928 h 954928"/>
                  <a:gd name="connsiteX6" fmla="*/ 1022347 w 1459555"/>
                  <a:gd name="connsiteY6" fmla="*/ 195017 h 954928"/>
                  <a:gd name="connsiteX7" fmla="*/ 1130674 w 1459555"/>
                  <a:gd name="connsiteY7" fmla="*/ 671630 h 954928"/>
                  <a:gd name="connsiteX8" fmla="*/ 1197000 w 1459555"/>
                  <a:gd name="connsiteY8" fmla="*/ 422907 h 954928"/>
                  <a:gd name="connsiteX9" fmla="*/ 1459555 w 1459555"/>
                  <a:gd name="connsiteY9" fmla="*/ 422385 h 954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59555" h="954928">
                    <a:moveTo>
                      <a:pt x="0" y="474053"/>
                    </a:moveTo>
                    <a:lnTo>
                      <a:pt x="296257" y="477879"/>
                    </a:lnTo>
                    <a:lnTo>
                      <a:pt x="412484" y="193042"/>
                    </a:lnTo>
                    <a:lnTo>
                      <a:pt x="540458" y="748538"/>
                    </a:lnTo>
                    <a:lnTo>
                      <a:pt x="718966" y="0"/>
                    </a:lnTo>
                    <a:lnTo>
                      <a:pt x="891876" y="954928"/>
                    </a:lnTo>
                    <a:lnTo>
                      <a:pt x="1022347" y="195017"/>
                    </a:lnTo>
                    <a:lnTo>
                      <a:pt x="1130674" y="671630"/>
                    </a:lnTo>
                    <a:lnTo>
                      <a:pt x="1197000" y="422907"/>
                    </a:lnTo>
                    <a:lnTo>
                      <a:pt x="1459555" y="422385"/>
                    </a:lnTo>
                  </a:path>
                </a:pathLst>
              </a:custGeom>
              <a:noFill/>
              <a:ln w="76200" cap="rnd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altLang="ko-KR" sz="270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sp>
        <p:nvSpPr>
          <p:cNvPr id="22" name="TextBox 5">
            <a:extLst>
              <a:ext uri="{FF2B5EF4-FFF2-40B4-BE49-F238E27FC236}">
                <a16:creationId xmlns:a16="http://schemas.microsoft.com/office/drawing/2014/main" id="{04186EA8-5F65-6915-DCA4-A7B46EA367C0}"/>
              </a:ext>
            </a:extLst>
          </p:cNvPr>
          <p:cNvSpPr txBox="1"/>
          <p:nvPr/>
        </p:nvSpPr>
        <p:spPr>
          <a:xfrm>
            <a:off x="891781" y="1970552"/>
            <a:ext cx="47528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Administration &amp; Société civile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Chercheurs</a:t>
            </a:r>
          </a:p>
        </p:txBody>
      </p:sp>
      <p:sp>
        <p:nvSpPr>
          <p:cNvPr id="23" name="TextBox 6">
            <a:extLst>
              <a:ext uri="{FF2B5EF4-FFF2-40B4-BE49-F238E27FC236}">
                <a16:creationId xmlns:a16="http://schemas.microsoft.com/office/drawing/2014/main" id="{9C004742-69AD-222B-9A28-72A1ED90605C}"/>
              </a:ext>
            </a:extLst>
          </p:cNvPr>
          <p:cNvSpPr txBox="1"/>
          <p:nvPr/>
        </p:nvSpPr>
        <p:spPr>
          <a:xfrm>
            <a:off x="891780" y="1514414"/>
            <a:ext cx="4752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ko-KR" b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Mise en place d’une task force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57BDE07-4E7E-481B-738F-80C75F4D983F}"/>
              </a:ext>
            </a:extLst>
          </p:cNvPr>
          <p:cNvSpPr/>
          <p:nvPr/>
        </p:nvSpPr>
        <p:spPr>
          <a:xfrm>
            <a:off x="891781" y="1374601"/>
            <a:ext cx="4896000" cy="82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altLang="ko-KR" sz="270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5" name="그룹 21">
            <a:extLst>
              <a:ext uri="{FF2B5EF4-FFF2-40B4-BE49-F238E27FC236}">
                <a16:creationId xmlns:a16="http://schemas.microsoft.com/office/drawing/2014/main" id="{84BCE8C7-DA0B-653D-62BF-74D392F35E15}"/>
              </a:ext>
            </a:extLst>
          </p:cNvPr>
          <p:cNvGrpSpPr/>
          <p:nvPr/>
        </p:nvGrpSpPr>
        <p:grpSpPr>
          <a:xfrm>
            <a:off x="3685515" y="4919356"/>
            <a:ext cx="2436862" cy="1561995"/>
            <a:chOff x="4165655" y="4789090"/>
            <a:chExt cx="1849676" cy="1185617"/>
          </a:xfrm>
          <a:solidFill>
            <a:schemeClr val="bg1">
              <a:lumMod val="65000"/>
            </a:schemeClr>
          </a:solidFill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A64F9378-D102-2D99-5856-FAD21EB7D357}"/>
                </a:ext>
              </a:extLst>
            </p:cNvPr>
            <p:cNvSpPr/>
            <p:nvPr/>
          </p:nvSpPr>
          <p:spPr>
            <a:xfrm rot="5400000">
              <a:off x="4596561" y="4555937"/>
              <a:ext cx="1185617" cy="1651923"/>
            </a:xfrm>
            <a:custGeom>
              <a:avLst/>
              <a:gdLst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31366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90042 w 1404608"/>
                <a:gd name="connsiteY10" fmla="*/ 599846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702259 w 1404608"/>
                <a:gd name="connsiteY12" fmla="*/ 629107 h 2070201"/>
                <a:gd name="connsiteX13" fmla="*/ 526694 w 1404608"/>
                <a:gd name="connsiteY13" fmla="*/ 0 h 2070201"/>
                <a:gd name="connsiteX14" fmla="*/ 468172 w 1404608"/>
                <a:gd name="connsiteY14" fmla="*/ 1338681 h 2070201"/>
                <a:gd name="connsiteX15" fmla="*/ 321868 w 1404608"/>
                <a:gd name="connsiteY15" fmla="*/ 1287475 h 2070201"/>
                <a:gd name="connsiteX16" fmla="*/ 0 w 1404608"/>
                <a:gd name="connsiteY16" fmla="*/ 1053388 h 2070201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8942 h 2075755"/>
                <a:gd name="connsiteX1" fmla="*/ 124358 w 1404608"/>
                <a:gd name="connsiteY1" fmla="*/ 1388126 h 2075755"/>
                <a:gd name="connsiteX2" fmla="*/ 292608 w 1404608"/>
                <a:gd name="connsiteY2" fmla="*/ 1746571 h 2075755"/>
                <a:gd name="connsiteX3" fmla="*/ 687628 w 1404608"/>
                <a:gd name="connsiteY3" fmla="*/ 2075755 h 2075755"/>
                <a:gd name="connsiteX4" fmla="*/ 1294790 w 1404608"/>
                <a:gd name="connsiteY4" fmla="*/ 2061125 h 2075755"/>
                <a:gd name="connsiteX5" fmla="*/ 1404518 w 1404608"/>
                <a:gd name="connsiteY5" fmla="*/ 1161355 h 2075755"/>
                <a:gd name="connsiteX6" fmla="*/ 1221638 w 1404608"/>
                <a:gd name="connsiteY6" fmla="*/ 773650 h 2075755"/>
                <a:gd name="connsiteX7" fmla="*/ 1177747 w 1404608"/>
                <a:gd name="connsiteY7" fmla="*/ 971160 h 2075755"/>
                <a:gd name="connsiteX8" fmla="*/ 980236 w 1404608"/>
                <a:gd name="connsiteY8" fmla="*/ 700498 h 2075755"/>
                <a:gd name="connsiteX9" fmla="*/ 921715 w 1404608"/>
                <a:gd name="connsiteY9" fmla="*/ 934584 h 2075755"/>
                <a:gd name="connsiteX10" fmla="*/ 738836 w 1404608"/>
                <a:gd name="connsiteY10" fmla="*/ 598085 h 2075755"/>
                <a:gd name="connsiteX11" fmla="*/ 709574 w 1404608"/>
                <a:gd name="connsiteY11" fmla="*/ 941899 h 2075755"/>
                <a:gd name="connsiteX12" fmla="*/ 526694 w 1404608"/>
                <a:gd name="connsiteY12" fmla="*/ 5554 h 2075755"/>
                <a:gd name="connsiteX13" fmla="*/ 468172 w 1404608"/>
                <a:gd name="connsiteY13" fmla="*/ 1344235 h 2075755"/>
                <a:gd name="connsiteX14" fmla="*/ 321868 w 1404608"/>
                <a:gd name="connsiteY14" fmla="*/ 1293029 h 2075755"/>
                <a:gd name="connsiteX15" fmla="*/ 0 w 1404608"/>
                <a:gd name="connsiteY15" fmla="*/ 1058942 h 2075755"/>
                <a:gd name="connsiteX0" fmla="*/ 0 w 1404608"/>
                <a:gd name="connsiteY0" fmla="*/ 1029958 h 2046771"/>
                <a:gd name="connsiteX1" fmla="*/ 124358 w 1404608"/>
                <a:gd name="connsiteY1" fmla="*/ 1359142 h 2046771"/>
                <a:gd name="connsiteX2" fmla="*/ 292608 w 1404608"/>
                <a:gd name="connsiteY2" fmla="*/ 1717587 h 2046771"/>
                <a:gd name="connsiteX3" fmla="*/ 687628 w 1404608"/>
                <a:gd name="connsiteY3" fmla="*/ 2046771 h 2046771"/>
                <a:gd name="connsiteX4" fmla="*/ 1294790 w 1404608"/>
                <a:gd name="connsiteY4" fmla="*/ 2032141 h 2046771"/>
                <a:gd name="connsiteX5" fmla="*/ 1404518 w 1404608"/>
                <a:gd name="connsiteY5" fmla="*/ 1132371 h 2046771"/>
                <a:gd name="connsiteX6" fmla="*/ 1221638 w 1404608"/>
                <a:gd name="connsiteY6" fmla="*/ 744666 h 2046771"/>
                <a:gd name="connsiteX7" fmla="*/ 1177747 w 1404608"/>
                <a:gd name="connsiteY7" fmla="*/ 942176 h 2046771"/>
                <a:gd name="connsiteX8" fmla="*/ 980236 w 1404608"/>
                <a:gd name="connsiteY8" fmla="*/ 671514 h 2046771"/>
                <a:gd name="connsiteX9" fmla="*/ 921715 w 1404608"/>
                <a:gd name="connsiteY9" fmla="*/ 905600 h 2046771"/>
                <a:gd name="connsiteX10" fmla="*/ 738836 w 1404608"/>
                <a:gd name="connsiteY10" fmla="*/ 569101 h 2046771"/>
                <a:gd name="connsiteX11" fmla="*/ 709574 w 1404608"/>
                <a:gd name="connsiteY11" fmla="*/ 912915 h 2046771"/>
                <a:gd name="connsiteX12" fmla="*/ 526694 w 1404608"/>
                <a:gd name="connsiteY12" fmla="*/ 5831 h 2046771"/>
                <a:gd name="connsiteX13" fmla="*/ 468172 w 1404608"/>
                <a:gd name="connsiteY13" fmla="*/ 1315251 h 2046771"/>
                <a:gd name="connsiteX14" fmla="*/ 321868 w 1404608"/>
                <a:gd name="connsiteY14" fmla="*/ 1264045 h 2046771"/>
                <a:gd name="connsiteX15" fmla="*/ 0 w 1404608"/>
                <a:gd name="connsiteY15" fmla="*/ 1029958 h 2046771"/>
                <a:gd name="connsiteX0" fmla="*/ 0 w 1404608"/>
                <a:gd name="connsiteY0" fmla="*/ 1024127 h 2040940"/>
                <a:gd name="connsiteX1" fmla="*/ 124358 w 1404608"/>
                <a:gd name="connsiteY1" fmla="*/ 1353311 h 2040940"/>
                <a:gd name="connsiteX2" fmla="*/ 292608 w 1404608"/>
                <a:gd name="connsiteY2" fmla="*/ 1711756 h 2040940"/>
                <a:gd name="connsiteX3" fmla="*/ 687628 w 1404608"/>
                <a:gd name="connsiteY3" fmla="*/ 2040940 h 2040940"/>
                <a:gd name="connsiteX4" fmla="*/ 1294790 w 1404608"/>
                <a:gd name="connsiteY4" fmla="*/ 2026310 h 2040940"/>
                <a:gd name="connsiteX5" fmla="*/ 1404518 w 1404608"/>
                <a:gd name="connsiteY5" fmla="*/ 1126540 h 2040940"/>
                <a:gd name="connsiteX6" fmla="*/ 1221638 w 1404608"/>
                <a:gd name="connsiteY6" fmla="*/ 738835 h 2040940"/>
                <a:gd name="connsiteX7" fmla="*/ 1177747 w 1404608"/>
                <a:gd name="connsiteY7" fmla="*/ 936345 h 2040940"/>
                <a:gd name="connsiteX8" fmla="*/ 980236 w 1404608"/>
                <a:gd name="connsiteY8" fmla="*/ 665683 h 2040940"/>
                <a:gd name="connsiteX9" fmla="*/ 921715 w 1404608"/>
                <a:gd name="connsiteY9" fmla="*/ 899769 h 2040940"/>
                <a:gd name="connsiteX10" fmla="*/ 738836 w 1404608"/>
                <a:gd name="connsiteY10" fmla="*/ 563270 h 2040940"/>
                <a:gd name="connsiteX11" fmla="*/ 709574 w 1404608"/>
                <a:gd name="connsiteY11" fmla="*/ 907084 h 2040940"/>
                <a:gd name="connsiteX12" fmla="*/ 526694 w 1404608"/>
                <a:gd name="connsiteY12" fmla="*/ 0 h 2040940"/>
                <a:gd name="connsiteX13" fmla="*/ 468172 w 1404608"/>
                <a:gd name="connsiteY13" fmla="*/ 1309420 h 2040940"/>
                <a:gd name="connsiteX14" fmla="*/ 321868 w 1404608"/>
                <a:gd name="connsiteY14" fmla="*/ 1258214 h 2040940"/>
                <a:gd name="connsiteX15" fmla="*/ 0 w 1404608"/>
                <a:gd name="connsiteY15" fmla="*/ 1024127 h 2040940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370 h 2041183"/>
                <a:gd name="connsiteX1" fmla="*/ 124358 w 1404608"/>
                <a:gd name="connsiteY1" fmla="*/ 1353554 h 2041183"/>
                <a:gd name="connsiteX2" fmla="*/ 292608 w 1404608"/>
                <a:gd name="connsiteY2" fmla="*/ 1711999 h 2041183"/>
                <a:gd name="connsiteX3" fmla="*/ 687628 w 1404608"/>
                <a:gd name="connsiteY3" fmla="*/ 2041183 h 2041183"/>
                <a:gd name="connsiteX4" fmla="*/ 1294790 w 1404608"/>
                <a:gd name="connsiteY4" fmla="*/ 2026553 h 2041183"/>
                <a:gd name="connsiteX5" fmla="*/ 1404518 w 1404608"/>
                <a:gd name="connsiteY5" fmla="*/ 1126783 h 2041183"/>
                <a:gd name="connsiteX6" fmla="*/ 1221638 w 1404608"/>
                <a:gd name="connsiteY6" fmla="*/ 739078 h 2041183"/>
                <a:gd name="connsiteX7" fmla="*/ 1177747 w 1404608"/>
                <a:gd name="connsiteY7" fmla="*/ 936588 h 2041183"/>
                <a:gd name="connsiteX8" fmla="*/ 980236 w 1404608"/>
                <a:gd name="connsiteY8" fmla="*/ 665926 h 2041183"/>
                <a:gd name="connsiteX9" fmla="*/ 921715 w 1404608"/>
                <a:gd name="connsiteY9" fmla="*/ 900012 h 2041183"/>
                <a:gd name="connsiteX10" fmla="*/ 738836 w 1404608"/>
                <a:gd name="connsiteY10" fmla="*/ 563513 h 2041183"/>
                <a:gd name="connsiteX11" fmla="*/ 709574 w 1404608"/>
                <a:gd name="connsiteY11" fmla="*/ 907327 h 2041183"/>
                <a:gd name="connsiteX12" fmla="*/ 526694 w 1404608"/>
                <a:gd name="connsiteY12" fmla="*/ 243 h 2041183"/>
                <a:gd name="connsiteX13" fmla="*/ 468172 w 1404608"/>
                <a:gd name="connsiteY13" fmla="*/ 1309663 h 2041183"/>
                <a:gd name="connsiteX14" fmla="*/ 321868 w 1404608"/>
                <a:gd name="connsiteY14" fmla="*/ 1258457 h 2041183"/>
                <a:gd name="connsiteX15" fmla="*/ 0 w 1404608"/>
                <a:gd name="connsiteY15" fmla="*/ 1024370 h 2041183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55410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36384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52597 w 1421182"/>
                <a:gd name="connsiteY6" fmla="*/ 669316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537 h 2040940"/>
                <a:gd name="connsiteX1" fmla="*/ 140932 w 1421182"/>
                <a:gd name="connsiteY1" fmla="*/ 1353311 h 2040940"/>
                <a:gd name="connsiteX2" fmla="*/ 309182 w 1421182"/>
                <a:gd name="connsiteY2" fmla="*/ 1711756 h 2040940"/>
                <a:gd name="connsiteX3" fmla="*/ 704202 w 1421182"/>
                <a:gd name="connsiteY3" fmla="*/ 2040940 h 2040940"/>
                <a:gd name="connsiteX4" fmla="*/ 1311364 w 1421182"/>
                <a:gd name="connsiteY4" fmla="*/ 2026310 h 2040940"/>
                <a:gd name="connsiteX5" fmla="*/ 1421092 w 1421182"/>
                <a:gd name="connsiteY5" fmla="*/ 1126540 h 2040940"/>
                <a:gd name="connsiteX6" fmla="*/ 1152597 w 1421182"/>
                <a:gd name="connsiteY6" fmla="*/ 669074 h 2040940"/>
                <a:gd name="connsiteX7" fmla="*/ 1168953 w 1421182"/>
                <a:gd name="connsiteY7" fmla="*/ 968054 h 2040940"/>
                <a:gd name="connsiteX8" fmla="*/ 927050 w 1421182"/>
                <a:gd name="connsiteY8" fmla="*/ 614948 h 2040940"/>
                <a:gd name="connsiteX9" fmla="*/ 957315 w 1421182"/>
                <a:gd name="connsiteY9" fmla="*/ 944162 h 2040940"/>
                <a:gd name="connsiteX10" fmla="*/ 711016 w 1421182"/>
                <a:gd name="connsiteY10" fmla="*/ 569612 h 2040940"/>
                <a:gd name="connsiteX11" fmla="*/ 729319 w 1421182"/>
                <a:gd name="connsiteY11" fmla="*/ 957819 h 2040940"/>
                <a:gd name="connsiteX12" fmla="*/ 543268 w 1421182"/>
                <a:gd name="connsiteY12" fmla="*/ 0 h 2040940"/>
                <a:gd name="connsiteX13" fmla="*/ 473286 w 1421182"/>
                <a:gd name="connsiteY13" fmla="*/ 1312119 h 2040940"/>
                <a:gd name="connsiteX14" fmla="*/ 338442 w 1421182"/>
                <a:gd name="connsiteY14" fmla="*/ 1258214 h 2040940"/>
                <a:gd name="connsiteX15" fmla="*/ 719 w 1421182"/>
                <a:gd name="connsiteY15" fmla="*/ 957537 h 2040940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26318"/>
                <a:gd name="connsiteX1" fmla="*/ 140932 w 1421182"/>
                <a:gd name="connsiteY1" fmla="*/ 1353319 h 2026318"/>
                <a:gd name="connsiteX2" fmla="*/ 309182 w 1421182"/>
                <a:gd name="connsiteY2" fmla="*/ 1711764 h 2026318"/>
                <a:gd name="connsiteX3" fmla="*/ 693290 w 1421182"/>
                <a:gd name="connsiteY3" fmla="*/ 2019121 h 2026318"/>
                <a:gd name="connsiteX4" fmla="*/ 1311364 w 1421182"/>
                <a:gd name="connsiteY4" fmla="*/ 2026318 h 2026318"/>
                <a:gd name="connsiteX5" fmla="*/ 1421092 w 1421182"/>
                <a:gd name="connsiteY5" fmla="*/ 1126548 h 2026318"/>
                <a:gd name="connsiteX6" fmla="*/ 1152597 w 1421182"/>
                <a:gd name="connsiteY6" fmla="*/ 669082 h 2026318"/>
                <a:gd name="connsiteX7" fmla="*/ 1168953 w 1421182"/>
                <a:gd name="connsiteY7" fmla="*/ 968062 h 2026318"/>
                <a:gd name="connsiteX8" fmla="*/ 927050 w 1421182"/>
                <a:gd name="connsiteY8" fmla="*/ 614956 h 2026318"/>
                <a:gd name="connsiteX9" fmla="*/ 957315 w 1421182"/>
                <a:gd name="connsiteY9" fmla="*/ 944170 h 2026318"/>
                <a:gd name="connsiteX10" fmla="*/ 711016 w 1421182"/>
                <a:gd name="connsiteY10" fmla="*/ 569620 h 2026318"/>
                <a:gd name="connsiteX11" fmla="*/ 729319 w 1421182"/>
                <a:gd name="connsiteY11" fmla="*/ 957827 h 2026318"/>
                <a:gd name="connsiteX12" fmla="*/ 543268 w 1421182"/>
                <a:gd name="connsiteY12" fmla="*/ 8 h 2026318"/>
                <a:gd name="connsiteX13" fmla="*/ 473286 w 1421182"/>
                <a:gd name="connsiteY13" fmla="*/ 1312127 h 2026318"/>
                <a:gd name="connsiteX14" fmla="*/ 338442 w 1421182"/>
                <a:gd name="connsiteY14" fmla="*/ 1258222 h 2026318"/>
                <a:gd name="connsiteX15" fmla="*/ 719 w 1421182"/>
                <a:gd name="connsiteY15" fmla="*/ 957545 h 2026318"/>
                <a:gd name="connsiteX0" fmla="*/ 719 w 1421182"/>
                <a:gd name="connsiteY0" fmla="*/ 957545 h 2295953"/>
                <a:gd name="connsiteX1" fmla="*/ 140932 w 1421182"/>
                <a:gd name="connsiteY1" fmla="*/ 1353319 h 2295953"/>
                <a:gd name="connsiteX2" fmla="*/ 309182 w 1421182"/>
                <a:gd name="connsiteY2" fmla="*/ 1711764 h 2295953"/>
                <a:gd name="connsiteX3" fmla="*/ 693290 w 1421182"/>
                <a:gd name="connsiteY3" fmla="*/ 2019121 h 2295953"/>
                <a:gd name="connsiteX4" fmla="*/ 722524 w 1421182"/>
                <a:gd name="connsiteY4" fmla="*/ 2295953 h 2295953"/>
                <a:gd name="connsiteX5" fmla="*/ 1311364 w 1421182"/>
                <a:gd name="connsiteY5" fmla="*/ 2026318 h 2295953"/>
                <a:gd name="connsiteX6" fmla="*/ 1421092 w 1421182"/>
                <a:gd name="connsiteY6" fmla="*/ 1126548 h 2295953"/>
                <a:gd name="connsiteX7" fmla="*/ 1152597 w 1421182"/>
                <a:gd name="connsiteY7" fmla="*/ 669082 h 2295953"/>
                <a:gd name="connsiteX8" fmla="*/ 1168953 w 1421182"/>
                <a:gd name="connsiteY8" fmla="*/ 968062 h 2295953"/>
                <a:gd name="connsiteX9" fmla="*/ 927050 w 1421182"/>
                <a:gd name="connsiteY9" fmla="*/ 614956 h 2295953"/>
                <a:gd name="connsiteX10" fmla="*/ 957315 w 1421182"/>
                <a:gd name="connsiteY10" fmla="*/ 944170 h 2295953"/>
                <a:gd name="connsiteX11" fmla="*/ 711016 w 1421182"/>
                <a:gd name="connsiteY11" fmla="*/ 569620 h 2295953"/>
                <a:gd name="connsiteX12" fmla="*/ 729319 w 1421182"/>
                <a:gd name="connsiteY12" fmla="*/ 957827 h 2295953"/>
                <a:gd name="connsiteX13" fmla="*/ 543268 w 1421182"/>
                <a:gd name="connsiteY13" fmla="*/ 8 h 2295953"/>
                <a:gd name="connsiteX14" fmla="*/ 473286 w 1421182"/>
                <a:gd name="connsiteY14" fmla="*/ 1312127 h 2295953"/>
                <a:gd name="connsiteX15" fmla="*/ 338442 w 1421182"/>
                <a:gd name="connsiteY15" fmla="*/ 1258222 h 2295953"/>
                <a:gd name="connsiteX16" fmla="*/ 719 w 1421182"/>
                <a:gd name="connsiteY16" fmla="*/ 957545 h 2295953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93290 w 1421182"/>
                <a:gd name="connsiteY3" fmla="*/ 2019121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26141 w 1421182"/>
                <a:gd name="connsiteY3" fmla="*/ 1985150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4785"/>
                <a:gd name="connsiteX1" fmla="*/ 140932 w 1421182"/>
                <a:gd name="connsiteY1" fmla="*/ 1353319 h 2314785"/>
                <a:gd name="connsiteX2" fmla="*/ 309182 w 1421182"/>
                <a:gd name="connsiteY2" fmla="*/ 1711764 h 2314785"/>
                <a:gd name="connsiteX3" fmla="*/ 626141 w 1421182"/>
                <a:gd name="connsiteY3" fmla="*/ 1985150 h 2314785"/>
                <a:gd name="connsiteX4" fmla="*/ 658780 w 1421182"/>
                <a:gd name="connsiteY4" fmla="*/ 2266927 h 2314785"/>
                <a:gd name="connsiteX5" fmla="*/ 1170733 w 1421182"/>
                <a:gd name="connsiteY5" fmla="*/ 2300858 h 2314785"/>
                <a:gd name="connsiteX6" fmla="*/ 1311364 w 1421182"/>
                <a:gd name="connsiteY6" fmla="*/ 2026318 h 2314785"/>
                <a:gd name="connsiteX7" fmla="*/ 1421092 w 1421182"/>
                <a:gd name="connsiteY7" fmla="*/ 1126548 h 2314785"/>
                <a:gd name="connsiteX8" fmla="*/ 1152597 w 1421182"/>
                <a:gd name="connsiteY8" fmla="*/ 669082 h 2314785"/>
                <a:gd name="connsiteX9" fmla="*/ 1168953 w 1421182"/>
                <a:gd name="connsiteY9" fmla="*/ 968062 h 2314785"/>
                <a:gd name="connsiteX10" fmla="*/ 927050 w 1421182"/>
                <a:gd name="connsiteY10" fmla="*/ 614956 h 2314785"/>
                <a:gd name="connsiteX11" fmla="*/ 957315 w 1421182"/>
                <a:gd name="connsiteY11" fmla="*/ 944170 h 2314785"/>
                <a:gd name="connsiteX12" fmla="*/ 711016 w 1421182"/>
                <a:gd name="connsiteY12" fmla="*/ 569620 h 2314785"/>
                <a:gd name="connsiteX13" fmla="*/ 729319 w 1421182"/>
                <a:gd name="connsiteY13" fmla="*/ 957827 h 2314785"/>
                <a:gd name="connsiteX14" fmla="*/ 543268 w 1421182"/>
                <a:gd name="connsiteY14" fmla="*/ 8 h 2314785"/>
                <a:gd name="connsiteX15" fmla="*/ 473286 w 1421182"/>
                <a:gd name="connsiteY15" fmla="*/ 1312127 h 2314785"/>
                <a:gd name="connsiteX16" fmla="*/ 338442 w 1421182"/>
                <a:gd name="connsiteY16" fmla="*/ 1258222 h 2314785"/>
                <a:gd name="connsiteX17" fmla="*/ 719 w 1421182"/>
                <a:gd name="connsiteY17" fmla="*/ 957545 h 2314785"/>
                <a:gd name="connsiteX0" fmla="*/ 719 w 1421182"/>
                <a:gd name="connsiteY0" fmla="*/ 957545 h 2323891"/>
                <a:gd name="connsiteX1" fmla="*/ 140932 w 1421182"/>
                <a:gd name="connsiteY1" fmla="*/ 1353319 h 2323891"/>
                <a:gd name="connsiteX2" fmla="*/ 309182 w 1421182"/>
                <a:gd name="connsiteY2" fmla="*/ 1711764 h 2323891"/>
                <a:gd name="connsiteX3" fmla="*/ 626141 w 1421182"/>
                <a:gd name="connsiteY3" fmla="*/ 1985150 h 2323891"/>
                <a:gd name="connsiteX4" fmla="*/ 658780 w 1421182"/>
                <a:gd name="connsiteY4" fmla="*/ 2266927 h 2323891"/>
                <a:gd name="connsiteX5" fmla="*/ 1170733 w 1421182"/>
                <a:gd name="connsiteY5" fmla="*/ 2300858 h 2323891"/>
                <a:gd name="connsiteX6" fmla="*/ 1311364 w 1421182"/>
                <a:gd name="connsiteY6" fmla="*/ 2026318 h 2323891"/>
                <a:gd name="connsiteX7" fmla="*/ 1421092 w 1421182"/>
                <a:gd name="connsiteY7" fmla="*/ 1126548 h 2323891"/>
                <a:gd name="connsiteX8" fmla="*/ 1152597 w 1421182"/>
                <a:gd name="connsiteY8" fmla="*/ 669082 h 2323891"/>
                <a:gd name="connsiteX9" fmla="*/ 1168953 w 1421182"/>
                <a:gd name="connsiteY9" fmla="*/ 968062 h 2323891"/>
                <a:gd name="connsiteX10" fmla="*/ 927050 w 1421182"/>
                <a:gd name="connsiteY10" fmla="*/ 614956 h 2323891"/>
                <a:gd name="connsiteX11" fmla="*/ 957315 w 1421182"/>
                <a:gd name="connsiteY11" fmla="*/ 944170 h 2323891"/>
                <a:gd name="connsiteX12" fmla="*/ 711016 w 1421182"/>
                <a:gd name="connsiteY12" fmla="*/ 569620 h 2323891"/>
                <a:gd name="connsiteX13" fmla="*/ 729319 w 1421182"/>
                <a:gd name="connsiteY13" fmla="*/ 957827 h 2323891"/>
                <a:gd name="connsiteX14" fmla="*/ 543268 w 1421182"/>
                <a:gd name="connsiteY14" fmla="*/ 8 h 2323891"/>
                <a:gd name="connsiteX15" fmla="*/ 473286 w 1421182"/>
                <a:gd name="connsiteY15" fmla="*/ 1312127 h 2323891"/>
                <a:gd name="connsiteX16" fmla="*/ 338442 w 1421182"/>
                <a:gd name="connsiteY16" fmla="*/ 1258222 h 2323891"/>
                <a:gd name="connsiteX17" fmla="*/ 719 w 1421182"/>
                <a:gd name="connsiteY17" fmla="*/ 957545 h 2323891"/>
                <a:gd name="connsiteX0" fmla="*/ 719 w 1421182"/>
                <a:gd name="connsiteY0" fmla="*/ 957545 h 2358736"/>
                <a:gd name="connsiteX1" fmla="*/ 140932 w 1421182"/>
                <a:gd name="connsiteY1" fmla="*/ 1353319 h 2358736"/>
                <a:gd name="connsiteX2" fmla="*/ 309182 w 1421182"/>
                <a:gd name="connsiteY2" fmla="*/ 1711764 h 2358736"/>
                <a:gd name="connsiteX3" fmla="*/ 626141 w 1421182"/>
                <a:gd name="connsiteY3" fmla="*/ 1985150 h 2358736"/>
                <a:gd name="connsiteX4" fmla="*/ 658780 w 1421182"/>
                <a:gd name="connsiteY4" fmla="*/ 2266927 h 2358736"/>
                <a:gd name="connsiteX5" fmla="*/ 1227989 w 1421182"/>
                <a:gd name="connsiteY5" fmla="*/ 2341644 h 2358736"/>
                <a:gd name="connsiteX6" fmla="*/ 1311364 w 1421182"/>
                <a:gd name="connsiteY6" fmla="*/ 2026318 h 2358736"/>
                <a:gd name="connsiteX7" fmla="*/ 1421092 w 1421182"/>
                <a:gd name="connsiteY7" fmla="*/ 1126548 h 2358736"/>
                <a:gd name="connsiteX8" fmla="*/ 1152597 w 1421182"/>
                <a:gd name="connsiteY8" fmla="*/ 669082 h 2358736"/>
                <a:gd name="connsiteX9" fmla="*/ 1168953 w 1421182"/>
                <a:gd name="connsiteY9" fmla="*/ 968062 h 2358736"/>
                <a:gd name="connsiteX10" fmla="*/ 927050 w 1421182"/>
                <a:gd name="connsiteY10" fmla="*/ 614956 h 2358736"/>
                <a:gd name="connsiteX11" fmla="*/ 957315 w 1421182"/>
                <a:gd name="connsiteY11" fmla="*/ 944170 h 2358736"/>
                <a:gd name="connsiteX12" fmla="*/ 711016 w 1421182"/>
                <a:gd name="connsiteY12" fmla="*/ 569620 h 2358736"/>
                <a:gd name="connsiteX13" fmla="*/ 729319 w 1421182"/>
                <a:gd name="connsiteY13" fmla="*/ 957827 h 2358736"/>
                <a:gd name="connsiteX14" fmla="*/ 543268 w 1421182"/>
                <a:gd name="connsiteY14" fmla="*/ 8 h 2358736"/>
                <a:gd name="connsiteX15" fmla="*/ 473286 w 1421182"/>
                <a:gd name="connsiteY15" fmla="*/ 1312127 h 2358736"/>
                <a:gd name="connsiteX16" fmla="*/ 338442 w 1421182"/>
                <a:gd name="connsiteY16" fmla="*/ 1258222 h 2358736"/>
                <a:gd name="connsiteX17" fmla="*/ 719 w 1421182"/>
                <a:gd name="connsiteY17" fmla="*/ 957545 h 2358736"/>
                <a:gd name="connsiteX0" fmla="*/ 719 w 1421182"/>
                <a:gd name="connsiteY0" fmla="*/ 957545 h 2341644"/>
                <a:gd name="connsiteX1" fmla="*/ 140932 w 1421182"/>
                <a:gd name="connsiteY1" fmla="*/ 1353319 h 2341644"/>
                <a:gd name="connsiteX2" fmla="*/ 309182 w 1421182"/>
                <a:gd name="connsiteY2" fmla="*/ 1711764 h 2341644"/>
                <a:gd name="connsiteX3" fmla="*/ 626141 w 1421182"/>
                <a:gd name="connsiteY3" fmla="*/ 1985150 h 2341644"/>
                <a:gd name="connsiteX4" fmla="*/ 658780 w 1421182"/>
                <a:gd name="connsiteY4" fmla="*/ 2266927 h 2341644"/>
                <a:gd name="connsiteX5" fmla="*/ 1227989 w 1421182"/>
                <a:gd name="connsiteY5" fmla="*/ 2341644 h 2341644"/>
                <a:gd name="connsiteX6" fmla="*/ 1311364 w 1421182"/>
                <a:gd name="connsiteY6" fmla="*/ 2026318 h 2341644"/>
                <a:gd name="connsiteX7" fmla="*/ 1421092 w 1421182"/>
                <a:gd name="connsiteY7" fmla="*/ 1126548 h 2341644"/>
                <a:gd name="connsiteX8" fmla="*/ 1152597 w 1421182"/>
                <a:gd name="connsiteY8" fmla="*/ 669082 h 2341644"/>
                <a:gd name="connsiteX9" fmla="*/ 1168953 w 1421182"/>
                <a:gd name="connsiteY9" fmla="*/ 968062 h 2341644"/>
                <a:gd name="connsiteX10" fmla="*/ 927050 w 1421182"/>
                <a:gd name="connsiteY10" fmla="*/ 614956 h 2341644"/>
                <a:gd name="connsiteX11" fmla="*/ 957315 w 1421182"/>
                <a:gd name="connsiteY11" fmla="*/ 944170 h 2341644"/>
                <a:gd name="connsiteX12" fmla="*/ 711016 w 1421182"/>
                <a:gd name="connsiteY12" fmla="*/ 569620 h 2341644"/>
                <a:gd name="connsiteX13" fmla="*/ 729319 w 1421182"/>
                <a:gd name="connsiteY13" fmla="*/ 957827 h 2341644"/>
                <a:gd name="connsiteX14" fmla="*/ 543268 w 1421182"/>
                <a:gd name="connsiteY14" fmla="*/ 8 h 2341644"/>
                <a:gd name="connsiteX15" fmla="*/ 473286 w 1421182"/>
                <a:gd name="connsiteY15" fmla="*/ 1312127 h 2341644"/>
                <a:gd name="connsiteX16" fmla="*/ 338442 w 1421182"/>
                <a:gd name="connsiteY16" fmla="*/ 1258222 h 2341644"/>
                <a:gd name="connsiteX17" fmla="*/ 719 w 1421182"/>
                <a:gd name="connsiteY17" fmla="*/ 957545 h 2341644"/>
                <a:gd name="connsiteX0" fmla="*/ 719 w 1421092"/>
                <a:gd name="connsiteY0" fmla="*/ 957545 h 2341644"/>
                <a:gd name="connsiteX1" fmla="*/ 140932 w 1421092"/>
                <a:gd name="connsiteY1" fmla="*/ 1353319 h 2341644"/>
                <a:gd name="connsiteX2" fmla="*/ 309182 w 1421092"/>
                <a:gd name="connsiteY2" fmla="*/ 1711764 h 2341644"/>
                <a:gd name="connsiteX3" fmla="*/ 626141 w 1421092"/>
                <a:gd name="connsiteY3" fmla="*/ 1985150 h 2341644"/>
                <a:gd name="connsiteX4" fmla="*/ 658780 w 1421092"/>
                <a:gd name="connsiteY4" fmla="*/ 2266927 h 2341644"/>
                <a:gd name="connsiteX5" fmla="*/ 1227989 w 1421092"/>
                <a:gd name="connsiteY5" fmla="*/ 2341644 h 2341644"/>
                <a:gd name="connsiteX6" fmla="*/ 1262460 w 1421092"/>
                <a:gd name="connsiteY6" fmla="*/ 1987074 h 2341644"/>
                <a:gd name="connsiteX7" fmla="*/ 1421092 w 1421092"/>
                <a:gd name="connsiteY7" fmla="*/ 1126548 h 2341644"/>
                <a:gd name="connsiteX8" fmla="*/ 1152597 w 1421092"/>
                <a:gd name="connsiteY8" fmla="*/ 669082 h 2341644"/>
                <a:gd name="connsiteX9" fmla="*/ 1168953 w 1421092"/>
                <a:gd name="connsiteY9" fmla="*/ 968062 h 2341644"/>
                <a:gd name="connsiteX10" fmla="*/ 927050 w 1421092"/>
                <a:gd name="connsiteY10" fmla="*/ 614956 h 2341644"/>
                <a:gd name="connsiteX11" fmla="*/ 957315 w 1421092"/>
                <a:gd name="connsiteY11" fmla="*/ 944170 h 2341644"/>
                <a:gd name="connsiteX12" fmla="*/ 711016 w 1421092"/>
                <a:gd name="connsiteY12" fmla="*/ 569620 h 2341644"/>
                <a:gd name="connsiteX13" fmla="*/ 729319 w 1421092"/>
                <a:gd name="connsiteY13" fmla="*/ 957827 h 2341644"/>
                <a:gd name="connsiteX14" fmla="*/ 543268 w 1421092"/>
                <a:gd name="connsiteY14" fmla="*/ 8 h 2341644"/>
                <a:gd name="connsiteX15" fmla="*/ 473286 w 1421092"/>
                <a:gd name="connsiteY15" fmla="*/ 1312127 h 2341644"/>
                <a:gd name="connsiteX16" fmla="*/ 338442 w 1421092"/>
                <a:gd name="connsiteY16" fmla="*/ 1258222 h 2341644"/>
                <a:gd name="connsiteX17" fmla="*/ 719 w 1421092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557331 w 1421109"/>
                <a:gd name="connsiteY4" fmla="*/ 2278453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01148 w 1421109"/>
                <a:gd name="connsiteY4" fmla="*/ 2297232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10754"/>
                <a:gd name="connsiteX1" fmla="*/ 140932 w 1421109"/>
                <a:gd name="connsiteY1" fmla="*/ 1353319 h 2310754"/>
                <a:gd name="connsiteX2" fmla="*/ 309182 w 1421109"/>
                <a:gd name="connsiteY2" fmla="*/ 1711764 h 2310754"/>
                <a:gd name="connsiteX3" fmla="*/ 548773 w 1421109"/>
                <a:gd name="connsiteY3" fmla="*/ 1936338 h 2310754"/>
                <a:gd name="connsiteX4" fmla="*/ 601148 w 1421109"/>
                <a:gd name="connsiteY4" fmla="*/ 2297232 h 2310754"/>
                <a:gd name="connsiteX5" fmla="*/ 1253027 w 1421109"/>
                <a:gd name="connsiteY5" fmla="*/ 2310347 h 2310754"/>
                <a:gd name="connsiteX6" fmla="*/ 1262460 w 1421109"/>
                <a:gd name="connsiteY6" fmla="*/ 1987074 h 2310754"/>
                <a:gd name="connsiteX7" fmla="*/ 1421092 w 1421109"/>
                <a:gd name="connsiteY7" fmla="*/ 1126548 h 2310754"/>
                <a:gd name="connsiteX8" fmla="*/ 1152597 w 1421109"/>
                <a:gd name="connsiteY8" fmla="*/ 669082 h 2310754"/>
                <a:gd name="connsiteX9" fmla="*/ 1168953 w 1421109"/>
                <a:gd name="connsiteY9" fmla="*/ 968062 h 2310754"/>
                <a:gd name="connsiteX10" fmla="*/ 927050 w 1421109"/>
                <a:gd name="connsiteY10" fmla="*/ 614956 h 2310754"/>
                <a:gd name="connsiteX11" fmla="*/ 957315 w 1421109"/>
                <a:gd name="connsiteY11" fmla="*/ 944170 h 2310754"/>
                <a:gd name="connsiteX12" fmla="*/ 711016 w 1421109"/>
                <a:gd name="connsiteY12" fmla="*/ 569620 h 2310754"/>
                <a:gd name="connsiteX13" fmla="*/ 729319 w 1421109"/>
                <a:gd name="connsiteY13" fmla="*/ 957827 h 2310754"/>
                <a:gd name="connsiteX14" fmla="*/ 543268 w 1421109"/>
                <a:gd name="connsiteY14" fmla="*/ 8 h 2310754"/>
                <a:gd name="connsiteX15" fmla="*/ 473286 w 1421109"/>
                <a:gd name="connsiteY15" fmla="*/ 1312127 h 2310754"/>
                <a:gd name="connsiteX16" fmla="*/ 338442 w 1421109"/>
                <a:gd name="connsiteY16" fmla="*/ 1258222 h 2310754"/>
                <a:gd name="connsiteX17" fmla="*/ 719 w 1421109"/>
                <a:gd name="connsiteY17" fmla="*/ 957545 h 2310754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601148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347"/>
                <a:gd name="connsiteX1" fmla="*/ 140932 w 1421109"/>
                <a:gd name="connsiteY1" fmla="*/ 1353319 h 2310347"/>
                <a:gd name="connsiteX2" fmla="*/ 309182 w 1421109"/>
                <a:gd name="connsiteY2" fmla="*/ 1711764 h 2310347"/>
                <a:gd name="connsiteX3" fmla="*/ 548773 w 1421109"/>
                <a:gd name="connsiteY3" fmla="*/ 1936338 h 2310347"/>
                <a:gd name="connsiteX4" fmla="*/ 582370 w 1421109"/>
                <a:gd name="connsiteY4" fmla="*/ 2297232 h 2310347"/>
                <a:gd name="connsiteX5" fmla="*/ 1253027 w 1421109"/>
                <a:gd name="connsiteY5" fmla="*/ 2310347 h 2310347"/>
                <a:gd name="connsiteX6" fmla="*/ 1262460 w 1421109"/>
                <a:gd name="connsiteY6" fmla="*/ 1987074 h 2310347"/>
                <a:gd name="connsiteX7" fmla="*/ 1421092 w 1421109"/>
                <a:gd name="connsiteY7" fmla="*/ 1126548 h 2310347"/>
                <a:gd name="connsiteX8" fmla="*/ 1152597 w 1421109"/>
                <a:gd name="connsiteY8" fmla="*/ 669082 h 2310347"/>
                <a:gd name="connsiteX9" fmla="*/ 1168953 w 1421109"/>
                <a:gd name="connsiteY9" fmla="*/ 968062 h 2310347"/>
                <a:gd name="connsiteX10" fmla="*/ 927050 w 1421109"/>
                <a:gd name="connsiteY10" fmla="*/ 614956 h 2310347"/>
                <a:gd name="connsiteX11" fmla="*/ 957315 w 1421109"/>
                <a:gd name="connsiteY11" fmla="*/ 944170 h 2310347"/>
                <a:gd name="connsiteX12" fmla="*/ 711016 w 1421109"/>
                <a:gd name="connsiteY12" fmla="*/ 569620 h 2310347"/>
                <a:gd name="connsiteX13" fmla="*/ 729319 w 1421109"/>
                <a:gd name="connsiteY13" fmla="*/ 957827 h 2310347"/>
                <a:gd name="connsiteX14" fmla="*/ 543268 w 1421109"/>
                <a:gd name="connsiteY14" fmla="*/ 8 h 2310347"/>
                <a:gd name="connsiteX15" fmla="*/ 473286 w 1421109"/>
                <a:gd name="connsiteY15" fmla="*/ 1312127 h 2310347"/>
                <a:gd name="connsiteX16" fmla="*/ 338442 w 1421109"/>
                <a:gd name="connsiteY16" fmla="*/ 1258222 h 2310347"/>
                <a:gd name="connsiteX17" fmla="*/ 719 w 1421109"/>
                <a:gd name="connsiteY17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6650"/>
                <a:gd name="connsiteY0" fmla="*/ 957545 h 2310347"/>
                <a:gd name="connsiteX1" fmla="*/ 140932 w 1426650"/>
                <a:gd name="connsiteY1" fmla="*/ 1353319 h 2310347"/>
                <a:gd name="connsiteX2" fmla="*/ 309182 w 1426650"/>
                <a:gd name="connsiteY2" fmla="*/ 1711764 h 2310347"/>
                <a:gd name="connsiteX3" fmla="*/ 548773 w 1426650"/>
                <a:gd name="connsiteY3" fmla="*/ 1936338 h 2310347"/>
                <a:gd name="connsiteX4" fmla="*/ 582370 w 1426650"/>
                <a:gd name="connsiteY4" fmla="*/ 2297232 h 2310347"/>
                <a:gd name="connsiteX5" fmla="*/ 1253027 w 1426650"/>
                <a:gd name="connsiteY5" fmla="*/ 2310347 h 2310347"/>
                <a:gd name="connsiteX6" fmla="*/ 1262460 w 1426650"/>
                <a:gd name="connsiteY6" fmla="*/ 1987074 h 2310347"/>
                <a:gd name="connsiteX7" fmla="*/ 1421092 w 1426650"/>
                <a:gd name="connsiteY7" fmla="*/ 1126548 h 2310347"/>
                <a:gd name="connsiteX8" fmla="*/ 1393246 w 1426650"/>
                <a:gd name="connsiteY8" fmla="*/ 734522 h 2310347"/>
                <a:gd name="connsiteX9" fmla="*/ 1186368 w 1426650"/>
                <a:gd name="connsiteY9" fmla="*/ 644961 h 2310347"/>
                <a:gd name="connsiteX10" fmla="*/ 1168953 w 1426650"/>
                <a:gd name="connsiteY10" fmla="*/ 968062 h 2310347"/>
                <a:gd name="connsiteX11" fmla="*/ 1156855 w 1426650"/>
                <a:gd name="connsiteY11" fmla="*/ 657333 h 2310347"/>
                <a:gd name="connsiteX12" fmla="*/ 927050 w 1426650"/>
                <a:gd name="connsiteY12" fmla="*/ 614956 h 2310347"/>
                <a:gd name="connsiteX13" fmla="*/ 957315 w 1426650"/>
                <a:gd name="connsiteY13" fmla="*/ 944170 h 2310347"/>
                <a:gd name="connsiteX14" fmla="*/ 711016 w 1426650"/>
                <a:gd name="connsiteY14" fmla="*/ 569620 h 2310347"/>
                <a:gd name="connsiteX15" fmla="*/ 729319 w 1426650"/>
                <a:gd name="connsiteY15" fmla="*/ 957827 h 2310347"/>
                <a:gd name="connsiteX16" fmla="*/ 543268 w 1426650"/>
                <a:gd name="connsiteY16" fmla="*/ 8 h 2310347"/>
                <a:gd name="connsiteX17" fmla="*/ 473286 w 1426650"/>
                <a:gd name="connsiteY17" fmla="*/ 1312127 h 2310347"/>
                <a:gd name="connsiteX18" fmla="*/ 338442 w 1426650"/>
                <a:gd name="connsiteY18" fmla="*/ 1258222 h 2310347"/>
                <a:gd name="connsiteX19" fmla="*/ 719 w 1426650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711016 w 1422362"/>
                <a:gd name="connsiteY14" fmla="*/ 569620 h 2310347"/>
                <a:gd name="connsiteX15" fmla="*/ 729319 w 1422362"/>
                <a:gd name="connsiteY15" fmla="*/ 957827 h 2310347"/>
                <a:gd name="connsiteX16" fmla="*/ 543268 w 1422362"/>
                <a:gd name="connsiteY16" fmla="*/ 8 h 2310347"/>
                <a:gd name="connsiteX17" fmla="*/ 473286 w 1422362"/>
                <a:gd name="connsiteY17" fmla="*/ 1312127 h 2310347"/>
                <a:gd name="connsiteX18" fmla="*/ 338442 w 1422362"/>
                <a:gd name="connsiteY18" fmla="*/ 1258222 h 2310347"/>
                <a:gd name="connsiteX19" fmla="*/ 719 w 1422362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5260 h 2378062"/>
                <a:gd name="connsiteX1" fmla="*/ 140932 w 1422362"/>
                <a:gd name="connsiteY1" fmla="*/ 1421034 h 2378062"/>
                <a:gd name="connsiteX2" fmla="*/ 309182 w 1422362"/>
                <a:gd name="connsiteY2" fmla="*/ 1779479 h 2378062"/>
                <a:gd name="connsiteX3" fmla="*/ 548773 w 1422362"/>
                <a:gd name="connsiteY3" fmla="*/ 2004053 h 2378062"/>
                <a:gd name="connsiteX4" fmla="*/ 582370 w 1422362"/>
                <a:gd name="connsiteY4" fmla="*/ 2364947 h 2378062"/>
                <a:gd name="connsiteX5" fmla="*/ 1253027 w 1422362"/>
                <a:gd name="connsiteY5" fmla="*/ 2378062 h 2378062"/>
                <a:gd name="connsiteX6" fmla="*/ 1262460 w 1422362"/>
                <a:gd name="connsiteY6" fmla="*/ 2054789 h 2378062"/>
                <a:gd name="connsiteX7" fmla="*/ 1421092 w 1422362"/>
                <a:gd name="connsiteY7" fmla="*/ 1194263 h 2378062"/>
                <a:gd name="connsiteX8" fmla="*/ 1369124 w 1422362"/>
                <a:gd name="connsiteY8" fmla="*/ 768467 h 2378062"/>
                <a:gd name="connsiteX9" fmla="*/ 1176719 w 1422362"/>
                <a:gd name="connsiteY9" fmla="*/ 736798 h 2378062"/>
                <a:gd name="connsiteX10" fmla="*/ 1168953 w 1422362"/>
                <a:gd name="connsiteY10" fmla="*/ 1035777 h 2378062"/>
                <a:gd name="connsiteX11" fmla="*/ 1156855 w 1422362"/>
                <a:gd name="connsiteY11" fmla="*/ 725048 h 2378062"/>
                <a:gd name="connsiteX12" fmla="*/ 927050 w 1422362"/>
                <a:gd name="connsiteY12" fmla="*/ 682671 h 2378062"/>
                <a:gd name="connsiteX13" fmla="*/ 957315 w 1422362"/>
                <a:gd name="connsiteY13" fmla="*/ 1011885 h 2378062"/>
                <a:gd name="connsiteX14" fmla="*/ 905990 w 1422362"/>
                <a:gd name="connsiteY14" fmla="*/ 681629 h 2378062"/>
                <a:gd name="connsiteX15" fmla="*/ 711016 w 1422362"/>
                <a:gd name="connsiteY15" fmla="*/ 637335 h 2378062"/>
                <a:gd name="connsiteX16" fmla="*/ 729319 w 1422362"/>
                <a:gd name="connsiteY16" fmla="*/ 1025542 h 2378062"/>
                <a:gd name="connsiteX17" fmla="*/ 543268 w 1422362"/>
                <a:gd name="connsiteY17" fmla="*/ 67723 h 2378062"/>
                <a:gd name="connsiteX18" fmla="*/ 471802 w 1422362"/>
                <a:gd name="connsiteY18" fmla="*/ 213672 h 2378062"/>
                <a:gd name="connsiteX19" fmla="*/ 473286 w 1422362"/>
                <a:gd name="connsiteY19" fmla="*/ 1379842 h 2378062"/>
                <a:gd name="connsiteX20" fmla="*/ 338442 w 1422362"/>
                <a:gd name="connsiteY20" fmla="*/ 1325937 h 2378062"/>
                <a:gd name="connsiteX21" fmla="*/ 719 w 1422362"/>
                <a:gd name="connsiteY21" fmla="*/ 1025260 h 2378062"/>
                <a:gd name="connsiteX0" fmla="*/ 719 w 1422362"/>
                <a:gd name="connsiteY0" fmla="*/ 1011512 h 2364314"/>
                <a:gd name="connsiteX1" fmla="*/ 140932 w 1422362"/>
                <a:gd name="connsiteY1" fmla="*/ 1407286 h 2364314"/>
                <a:gd name="connsiteX2" fmla="*/ 309182 w 1422362"/>
                <a:gd name="connsiteY2" fmla="*/ 1765731 h 2364314"/>
                <a:gd name="connsiteX3" fmla="*/ 548773 w 1422362"/>
                <a:gd name="connsiteY3" fmla="*/ 1990305 h 2364314"/>
                <a:gd name="connsiteX4" fmla="*/ 582370 w 1422362"/>
                <a:gd name="connsiteY4" fmla="*/ 2351199 h 2364314"/>
                <a:gd name="connsiteX5" fmla="*/ 1253027 w 1422362"/>
                <a:gd name="connsiteY5" fmla="*/ 2364314 h 2364314"/>
                <a:gd name="connsiteX6" fmla="*/ 1262460 w 1422362"/>
                <a:gd name="connsiteY6" fmla="*/ 2041041 h 2364314"/>
                <a:gd name="connsiteX7" fmla="*/ 1421092 w 1422362"/>
                <a:gd name="connsiteY7" fmla="*/ 1180515 h 2364314"/>
                <a:gd name="connsiteX8" fmla="*/ 1369124 w 1422362"/>
                <a:gd name="connsiteY8" fmla="*/ 754719 h 2364314"/>
                <a:gd name="connsiteX9" fmla="*/ 1176719 w 1422362"/>
                <a:gd name="connsiteY9" fmla="*/ 723050 h 2364314"/>
                <a:gd name="connsiteX10" fmla="*/ 1168953 w 1422362"/>
                <a:gd name="connsiteY10" fmla="*/ 1022029 h 2364314"/>
                <a:gd name="connsiteX11" fmla="*/ 1156855 w 1422362"/>
                <a:gd name="connsiteY11" fmla="*/ 711300 h 2364314"/>
                <a:gd name="connsiteX12" fmla="*/ 927050 w 1422362"/>
                <a:gd name="connsiteY12" fmla="*/ 668923 h 2364314"/>
                <a:gd name="connsiteX13" fmla="*/ 957315 w 1422362"/>
                <a:gd name="connsiteY13" fmla="*/ 998137 h 2364314"/>
                <a:gd name="connsiteX14" fmla="*/ 905990 w 1422362"/>
                <a:gd name="connsiteY14" fmla="*/ 667881 h 2364314"/>
                <a:gd name="connsiteX15" fmla="*/ 711016 w 1422362"/>
                <a:gd name="connsiteY15" fmla="*/ 623587 h 2364314"/>
                <a:gd name="connsiteX16" fmla="*/ 729319 w 1422362"/>
                <a:gd name="connsiteY16" fmla="*/ 1011794 h 2364314"/>
                <a:gd name="connsiteX17" fmla="*/ 630106 w 1422362"/>
                <a:gd name="connsiteY17" fmla="*/ 73272 h 2364314"/>
                <a:gd name="connsiteX18" fmla="*/ 471802 w 1422362"/>
                <a:gd name="connsiteY18" fmla="*/ 199924 h 2364314"/>
                <a:gd name="connsiteX19" fmla="*/ 473286 w 1422362"/>
                <a:gd name="connsiteY19" fmla="*/ 1366094 h 2364314"/>
                <a:gd name="connsiteX20" fmla="*/ 338442 w 1422362"/>
                <a:gd name="connsiteY20" fmla="*/ 1312189 h 2364314"/>
                <a:gd name="connsiteX21" fmla="*/ 719 w 1422362"/>
                <a:gd name="connsiteY21" fmla="*/ 1011512 h 2364314"/>
                <a:gd name="connsiteX0" fmla="*/ 719 w 1422362"/>
                <a:gd name="connsiteY0" fmla="*/ 938672 h 2291474"/>
                <a:gd name="connsiteX1" fmla="*/ 140932 w 1422362"/>
                <a:gd name="connsiteY1" fmla="*/ 1334446 h 2291474"/>
                <a:gd name="connsiteX2" fmla="*/ 309182 w 1422362"/>
                <a:gd name="connsiteY2" fmla="*/ 1692891 h 2291474"/>
                <a:gd name="connsiteX3" fmla="*/ 548773 w 1422362"/>
                <a:gd name="connsiteY3" fmla="*/ 1917465 h 2291474"/>
                <a:gd name="connsiteX4" fmla="*/ 582370 w 1422362"/>
                <a:gd name="connsiteY4" fmla="*/ 2278359 h 2291474"/>
                <a:gd name="connsiteX5" fmla="*/ 1253027 w 1422362"/>
                <a:gd name="connsiteY5" fmla="*/ 2291474 h 2291474"/>
                <a:gd name="connsiteX6" fmla="*/ 1262460 w 1422362"/>
                <a:gd name="connsiteY6" fmla="*/ 1968201 h 2291474"/>
                <a:gd name="connsiteX7" fmla="*/ 1421092 w 1422362"/>
                <a:gd name="connsiteY7" fmla="*/ 1107675 h 2291474"/>
                <a:gd name="connsiteX8" fmla="*/ 1369124 w 1422362"/>
                <a:gd name="connsiteY8" fmla="*/ 681879 h 2291474"/>
                <a:gd name="connsiteX9" fmla="*/ 1176719 w 1422362"/>
                <a:gd name="connsiteY9" fmla="*/ 650210 h 2291474"/>
                <a:gd name="connsiteX10" fmla="*/ 1168953 w 1422362"/>
                <a:gd name="connsiteY10" fmla="*/ 949189 h 2291474"/>
                <a:gd name="connsiteX11" fmla="*/ 1156855 w 1422362"/>
                <a:gd name="connsiteY11" fmla="*/ 638460 h 2291474"/>
                <a:gd name="connsiteX12" fmla="*/ 927050 w 1422362"/>
                <a:gd name="connsiteY12" fmla="*/ 596083 h 2291474"/>
                <a:gd name="connsiteX13" fmla="*/ 957315 w 1422362"/>
                <a:gd name="connsiteY13" fmla="*/ 925297 h 2291474"/>
                <a:gd name="connsiteX14" fmla="*/ 905990 w 1422362"/>
                <a:gd name="connsiteY14" fmla="*/ 595041 h 2291474"/>
                <a:gd name="connsiteX15" fmla="*/ 711016 w 1422362"/>
                <a:gd name="connsiteY15" fmla="*/ 550747 h 2291474"/>
                <a:gd name="connsiteX16" fmla="*/ 729319 w 1422362"/>
                <a:gd name="connsiteY16" fmla="*/ 938954 h 2291474"/>
                <a:gd name="connsiteX17" fmla="*/ 673525 w 1422362"/>
                <a:gd name="connsiteY17" fmla="*/ 130688 h 2291474"/>
                <a:gd name="connsiteX18" fmla="*/ 471802 w 1422362"/>
                <a:gd name="connsiteY18" fmla="*/ 127084 h 2291474"/>
                <a:gd name="connsiteX19" fmla="*/ 473286 w 1422362"/>
                <a:gd name="connsiteY19" fmla="*/ 1293254 h 2291474"/>
                <a:gd name="connsiteX20" fmla="*/ 338442 w 1422362"/>
                <a:gd name="connsiteY20" fmla="*/ 1239349 h 2291474"/>
                <a:gd name="connsiteX21" fmla="*/ 719 w 1422362"/>
                <a:gd name="connsiteY21" fmla="*/ 938672 h 2291474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14198 h 2267000"/>
                <a:gd name="connsiteX1" fmla="*/ 140932 w 1422362"/>
                <a:gd name="connsiteY1" fmla="*/ 1309972 h 2267000"/>
                <a:gd name="connsiteX2" fmla="*/ 309182 w 1422362"/>
                <a:gd name="connsiteY2" fmla="*/ 1668417 h 2267000"/>
                <a:gd name="connsiteX3" fmla="*/ 548773 w 1422362"/>
                <a:gd name="connsiteY3" fmla="*/ 1892991 h 2267000"/>
                <a:gd name="connsiteX4" fmla="*/ 582370 w 1422362"/>
                <a:gd name="connsiteY4" fmla="*/ 2253885 h 2267000"/>
                <a:gd name="connsiteX5" fmla="*/ 1253027 w 1422362"/>
                <a:gd name="connsiteY5" fmla="*/ 2267000 h 2267000"/>
                <a:gd name="connsiteX6" fmla="*/ 1262460 w 1422362"/>
                <a:gd name="connsiteY6" fmla="*/ 1943727 h 2267000"/>
                <a:gd name="connsiteX7" fmla="*/ 1421092 w 1422362"/>
                <a:gd name="connsiteY7" fmla="*/ 1083201 h 2267000"/>
                <a:gd name="connsiteX8" fmla="*/ 1369124 w 1422362"/>
                <a:gd name="connsiteY8" fmla="*/ 657405 h 2267000"/>
                <a:gd name="connsiteX9" fmla="*/ 1176719 w 1422362"/>
                <a:gd name="connsiteY9" fmla="*/ 625736 h 2267000"/>
                <a:gd name="connsiteX10" fmla="*/ 1168953 w 1422362"/>
                <a:gd name="connsiteY10" fmla="*/ 924715 h 2267000"/>
                <a:gd name="connsiteX11" fmla="*/ 1156855 w 1422362"/>
                <a:gd name="connsiteY11" fmla="*/ 613986 h 2267000"/>
                <a:gd name="connsiteX12" fmla="*/ 927050 w 1422362"/>
                <a:gd name="connsiteY12" fmla="*/ 571609 h 2267000"/>
                <a:gd name="connsiteX13" fmla="*/ 957315 w 1422362"/>
                <a:gd name="connsiteY13" fmla="*/ 900823 h 2267000"/>
                <a:gd name="connsiteX14" fmla="*/ 905990 w 1422362"/>
                <a:gd name="connsiteY14" fmla="*/ 570567 h 2267000"/>
                <a:gd name="connsiteX15" fmla="*/ 711016 w 1422362"/>
                <a:gd name="connsiteY15" fmla="*/ 526273 h 2267000"/>
                <a:gd name="connsiteX16" fmla="*/ 714846 w 1422362"/>
                <a:gd name="connsiteY16" fmla="*/ 914480 h 2267000"/>
                <a:gd name="connsiteX17" fmla="*/ 673525 w 1422362"/>
                <a:gd name="connsiteY17" fmla="*/ 106214 h 2267000"/>
                <a:gd name="connsiteX18" fmla="*/ 486275 w 1422362"/>
                <a:gd name="connsiteY18" fmla="*/ 174974 h 2267000"/>
                <a:gd name="connsiteX19" fmla="*/ 473286 w 1422362"/>
                <a:gd name="connsiteY19" fmla="*/ 1268780 h 2267000"/>
                <a:gd name="connsiteX20" fmla="*/ 338442 w 1422362"/>
                <a:gd name="connsiteY20" fmla="*/ 1214875 h 2267000"/>
                <a:gd name="connsiteX21" fmla="*/ 719 w 1422362"/>
                <a:gd name="connsiteY21" fmla="*/ 914198 h 2267000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904644 h 2257446"/>
                <a:gd name="connsiteX1" fmla="*/ 140932 w 1422362"/>
                <a:gd name="connsiteY1" fmla="*/ 1300418 h 2257446"/>
                <a:gd name="connsiteX2" fmla="*/ 309182 w 1422362"/>
                <a:gd name="connsiteY2" fmla="*/ 1658863 h 2257446"/>
                <a:gd name="connsiteX3" fmla="*/ 548773 w 1422362"/>
                <a:gd name="connsiteY3" fmla="*/ 1883437 h 2257446"/>
                <a:gd name="connsiteX4" fmla="*/ 582370 w 1422362"/>
                <a:gd name="connsiteY4" fmla="*/ 2244331 h 2257446"/>
                <a:gd name="connsiteX5" fmla="*/ 1253027 w 1422362"/>
                <a:gd name="connsiteY5" fmla="*/ 2257446 h 2257446"/>
                <a:gd name="connsiteX6" fmla="*/ 1262460 w 1422362"/>
                <a:gd name="connsiteY6" fmla="*/ 1934173 h 2257446"/>
                <a:gd name="connsiteX7" fmla="*/ 1421092 w 1422362"/>
                <a:gd name="connsiteY7" fmla="*/ 1073647 h 2257446"/>
                <a:gd name="connsiteX8" fmla="*/ 1369124 w 1422362"/>
                <a:gd name="connsiteY8" fmla="*/ 647851 h 2257446"/>
                <a:gd name="connsiteX9" fmla="*/ 1176719 w 1422362"/>
                <a:gd name="connsiteY9" fmla="*/ 616182 h 2257446"/>
                <a:gd name="connsiteX10" fmla="*/ 1168953 w 1422362"/>
                <a:gd name="connsiteY10" fmla="*/ 915161 h 2257446"/>
                <a:gd name="connsiteX11" fmla="*/ 1156855 w 1422362"/>
                <a:gd name="connsiteY11" fmla="*/ 604432 h 2257446"/>
                <a:gd name="connsiteX12" fmla="*/ 927050 w 1422362"/>
                <a:gd name="connsiteY12" fmla="*/ 562055 h 2257446"/>
                <a:gd name="connsiteX13" fmla="*/ 957315 w 1422362"/>
                <a:gd name="connsiteY13" fmla="*/ 891269 h 2257446"/>
                <a:gd name="connsiteX14" fmla="*/ 905990 w 1422362"/>
                <a:gd name="connsiteY14" fmla="*/ 561013 h 2257446"/>
                <a:gd name="connsiteX15" fmla="*/ 711016 w 1422362"/>
                <a:gd name="connsiteY15" fmla="*/ 516719 h 2257446"/>
                <a:gd name="connsiteX16" fmla="*/ 714846 w 1422362"/>
                <a:gd name="connsiteY16" fmla="*/ 904926 h 2257446"/>
                <a:gd name="connsiteX17" fmla="*/ 683174 w 1422362"/>
                <a:gd name="connsiteY17" fmla="*/ 125606 h 2257446"/>
                <a:gd name="connsiteX18" fmla="*/ 486275 w 1422362"/>
                <a:gd name="connsiteY18" fmla="*/ 165420 h 2257446"/>
                <a:gd name="connsiteX19" fmla="*/ 473286 w 1422362"/>
                <a:gd name="connsiteY19" fmla="*/ 1259226 h 2257446"/>
                <a:gd name="connsiteX20" fmla="*/ 338442 w 1422362"/>
                <a:gd name="connsiteY20" fmla="*/ 1205321 h 2257446"/>
                <a:gd name="connsiteX21" fmla="*/ 719 w 1422362"/>
                <a:gd name="connsiteY21" fmla="*/ 904644 h 2257446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73286 w 1422362"/>
                <a:gd name="connsiteY19" fmla="*/ 1255537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0 w 1494007"/>
                <a:gd name="connsiteY0" fmla="*/ 886482 h 2253757"/>
                <a:gd name="connsiteX1" fmla="*/ 212577 w 1494007"/>
                <a:gd name="connsiteY1" fmla="*/ 1296729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115210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147622"/>
                <a:gd name="connsiteX1" fmla="*/ 202929 w 1494007"/>
                <a:gd name="connsiteY1" fmla="*/ 1320850 h 2147622"/>
                <a:gd name="connsiteX2" fmla="*/ 438719 w 1494007"/>
                <a:gd name="connsiteY2" fmla="*/ 1655174 h 2147622"/>
                <a:gd name="connsiteX3" fmla="*/ 620418 w 1494007"/>
                <a:gd name="connsiteY3" fmla="*/ 1879748 h 2147622"/>
                <a:gd name="connsiteX4" fmla="*/ 654015 w 1494007"/>
                <a:gd name="connsiteY4" fmla="*/ 2115210 h 2147622"/>
                <a:gd name="connsiteX5" fmla="*/ 1339145 w 1494007"/>
                <a:gd name="connsiteY5" fmla="*/ 2147622 h 2147622"/>
                <a:gd name="connsiteX6" fmla="*/ 1334105 w 1494007"/>
                <a:gd name="connsiteY6" fmla="*/ 1930484 h 2147622"/>
                <a:gd name="connsiteX7" fmla="*/ 1492737 w 1494007"/>
                <a:gd name="connsiteY7" fmla="*/ 1069958 h 2147622"/>
                <a:gd name="connsiteX8" fmla="*/ 1440769 w 1494007"/>
                <a:gd name="connsiteY8" fmla="*/ 644162 h 2147622"/>
                <a:gd name="connsiteX9" fmla="*/ 1248364 w 1494007"/>
                <a:gd name="connsiteY9" fmla="*/ 612493 h 2147622"/>
                <a:gd name="connsiteX10" fmla="*/ 1240598 w 1494007"/>
                <a:gd name="connsiteY10" fmla="*/ 911472 h 2147622"/>
                <a:gd name="connsiteX11" fmla="*/ 1228500 w 1494007"/>
                <a:gd name="connsiteY11" fmla="*/ 600743 h 2147622"/>
                <a:gd name="connsiteX12" fmla="*/ 998695 w 1494007"/>
                <a:gd name="connsiteY12" fmla="*/ 558366 h 2147622"/>
                <a:gd name="connsiteX13" fmla="*/ 1028960 w 1494007"/>
                <a:gd name="connsiteY13" fmla="*/ 887580 h 2147622"/>
                <a:gd name="connsiteX14" fmla="*/ 977635 w 1494007"/>
                <a:gd name="connsiteY14" fmla="*/ 557324 h 2147622"/>
                <a:gd name="connsiteX15" fmla="*/ 782661 w 1494007"/>
                <a:gd name="connsiteY15" fmla="*/ 513030 h 2147622"/>
                <a:gd name="connsiteX16" fmla="*/ 786491 w 1494007"/>
                <a:gd name="connsiteY16" fmla="*/ 901237 h 2147622"/>
                <a:gd name="connsiteX17" fmla="*/ 754819 w 1494007"/>
                <a:gd name="connsiteY17" fmla="*/ 121917 h 2147622"/>
                <a:gd name="connsiteX18" fmla="*/ 557920 w 1494007"/>
                <a:gd name="connsiteY18" fmla="*/ 161731 h 2147622"/>
                <a:gd name="connsiteX19" fmla="*/ 535282 w 1494007"/>
                <a:gd name="connsiteY19" fmla="*/ 1183173 h 2147622"/>
                <a:gd name="connsiteX20" fmla="*/ 376317 w 1494007"/>
                <a:gd name="connsiteY20" fmla="*/ 1148565 h 2147622"/>
                <a:gd name="connsiteX21" fmla="*/ 0 w 1494007"/>
                <a:gd name="connsiteY21" fmla="*/ 886482 h 2147622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33149"/>
                <a:gd name="connsiteX1" fmla="*/ 227051 w 1518129"/>
                <a:gd name="connsiteY1" fmla="*/ 1320850 h 2133149"/>
                <a:gd name="connsiteX2" fmla="*/ 462841 w 1518129"/>
                <a:gd name="connsiteY2" fmla="*/ 1655174 h 2133149"/>
                <a:gd name="connsiteX3" fmla="*/ 644540 w 1518129"/>
                <a:gd name="connsiteY3" fmla="*/ 1879748 h 2133149"/>
                <a:gd name="connsiteX4" fmla="*/ 678137 w 1518129"/>
                <a:gd name="connsiteY4" fmla="*/ 2115210 h 2133149"/>
                <a:gd name="connsiteX5" fmla="*/ 1348794 w 1518129"/>
                <a:gd name="connsiteY5" fmla="*/ 2133149 h 2133149"/>
                <a:gd name="connsiteX6" fmla="*/ 1358227 w 1518129"/>
                <a:gd name="connsiteY6" fmla="*/ 1930484 h 2133149"/>
                <a:gd name="connsiteX7" fmla="*/ 1516859 w 1518129"/>
                <a:gd name="connsiteY7" fmla="*/ 1069958 h 2133149"/>
                <a:gd name="connsiteX8" fmla="*/ 1464891 w 1518129"/>
                <a:gd name="connsiteY8" fmla="*/ 644162 h 2133149"/>
                <a:gd name="connsiteX9" fmla="*/ 1272486 w 1518129"/>
                <a:gd name="connsiteY9" fmla="*/ 612493 h 2133149"/>
                <a:gd name="connsiteX10" fmla="*/ 1264720 w 1518129"/>
                <a:gd name="connsiteY10" fmla="*/ 911472 h 2133149"/>
                <a:gd name="connsiteX11" fmla="*/ 1252622 w 1518129"/>
                <a:gd name="connsiteY11" fmla="*/ 600743 h 2133149"/>
                <a:gd name="connsiteX12" fmla="*/ 1022817 w 1518129"/>
                <a:gd name="connsiteY12" fmla="*/ 558366 h 2133149"/>
                <a:gd name="connsiteX13" fmla="*/ 1053082 w 1518129"/>
                <a:gd name="connsiteY13" fmla="*/ 887580 h 2133149"/>
                <a:gd name="connsiteX14" fmla="*/ 1001757 w 1518129"/>
                <a:gd name="connsiteY14" fmla="*/ 557324 h 2133149"/>
                <a:gd name="connsiteX15" fmla="*/ 806783 w 1518129"/>
                <a:gd name="connsiteY15" fmla="*/ 513030 h 2133149"/>
                <a:gd name="connsiteX16" fmla="*/ 810613 w 1518129"/>
                <a:gd name="connsiteY16" fmla="*/ 901237 h 2133149"/>
                <a:gd name="connsiteX17" fmla="*/ 778941 w 1518129"/>
                <a:gd name="connsiteY17" fmla="*/ 121917 h 2133149"/>
                <a:gd name="connsiteX18" fmla="*/ 582042 w 1518129"/>
                <a:gd name="connsiteY18" fmla="*/ 161731 h 2133149"/>
                <a:gd name="connsiteX19" fmla="*/ 554580 w 1518129"/>
                <a:gd name="connsiteY19" fmla="*/ 1197645 h 2133149"/>
                <a:gd name="connsiteX20" fmla="*/ 419736 w 1518129"/>
                <a:gd name="connsiteY20" fmla="*/ 1153389 h 2133149"/>
                <a:gd name="connsiteX21" fmla="*/ 0 w 1518129"/>
                <a:gd name="connsiteY21" fmla="*/ 891306 h 2133149"/>
                <a:gd name="connsiteX0" fmla="*/ 0 w 1518129"/>
                <a:gd name="connsiteY0" fmla="*/ 891306 h 2115210"/>
                <a:gd name="connsiteX1" fmla="*/ 227051 w 1518129"/>
                <a:gd name="connsiteY1" fmla="*/ 1320850 h 2115210"/>
                <a:gd name="connsiteX2" fmla="*/ 462841 w 1518129"/>
                <a:gd name="connsiteY2" fmla="*/ 1655174 h 2115210"/>
                <a:gd name="connsiteX3" fmla="*/ 644540 w 1518129"/>
                <a:gd name="connsiteY3" fmla="*/ 1879748 h 2115210"/>
                <a:gd name="connsiteX4" fmla="*/ 678137 w 1518129"/>
                <a:gd name="connsiteY4" fmla="*/ 2115210 h 2115210"/>
                <a:gd name="connsiteX5" fmla="*/ 1339145 w 1518129"/>
                <a:gd name="connsiteY5" fmla="*/ 2113852 h 2115210"/>
                <a:gd name="connsiteX6" fmla="*/ 1358227 w 1518129"/>
                <a:gd name="connsiteY6" fmla="*/ 1930484 h 2115210"/>
                <a:gd name="connsiteX7" fmla="*/ 1516859 w 1518129"/>
                <a:gd name="connsiteY7" fmla="*/ 1069958 h 2115210"/>
                <a:gd name="connsiteX8" fmla="*/ 1464891 w 1518129"/>
                <a:gd name="connsiteY8" fmla="*/ 644162 h 2115210"/>
                <a:gd name="connsiteX9" fmla="*/ 1272486 w 1518129"/>
                <a:gd name="connsiteY9" fmla="*/ 612493 h 2115210"/>
                <a:gd name="connsiteX10" fmla="*/ 1264720 w 1518129"/>
                <a:gd name="connsiteY10" fmla="*/ 911472 h 2115210"/>
                <a:gd name="connsiteX11" fmla="*/ 1252622 w 1518129"/>
                <a:gd name="connsiteY11" fmla="*/ 600743 h 2115210"/>
                <a:gd name="connsiteX12" fmla="*/ 1022817 w 1518129"/>
                <a:gd name="connsiteY12" fmla="*/ 558366 h 2115210"/>
                <a:gd name="connsiteX13" fmla="*/ 1053082 w 1518129"/>
                <a:gd name="connsiteY13" fmla="*/ 887580 h 2115210"/>
                <a:gd name="connsiteX14" fmla="*/ 1001757 w 1518129"/>
                <a:gd name="connsiteY14" fmla="*/ 557324 h 2115210"/>
                <a:gd name="connsiteX15" fmla="*/ 806783 w 1518129"/>
                <a:gd name="connsiteY15" fmla="*/ 513030 h 2115210"/>
                <a:gd name="connsiteX16" fmla="*/ 810613 w 1518129"/>
                <a:gd name="connsiteY16" fmla="*/ 901237 h 2115210"/>
                <a:gd name="connsiteX17" fmla="*/ 778941 w 1518129"/>
                <a:gd name="connsiteY17" fmla="*/ 121917 h 2115210"/>
                <a:gd name="connsiteX18" fmla="*/ 582042 w 1518129"/>
                <a:gd name="connsiteY18" fmla="*/ 161731 h 2115210"/>
                <a:gd name="connsiteX19" fmla="*/ 554580 w 1518129"/>
                <a:gd name="connsiteY19" fmla="*/ 1197645 h 2115210"/>
                <a:gd name="connsiteX20" fmla="*/ 419736 w 1518129"/>
                <a:gd name="connsiteY20" fmla="*/ 1153389 h 2115210"/>
                <a:gd name="connsiteX21" fmla="*/ 0 w 1518129"/>
                <a:gd name="connsiteY21" fmla="*/ 891306 h 2115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18129" h="2115210">
                  <a:moveTo>
                    <a:pt x="0" y="891306"/>
                  </a:moveTo>
                  <a:cubicBezTo>
                    <a:pt x="124742" y="1042097"/>
                    <a:pt x="180313" y="1188925"/>
                    <a:pt x="227051" y="1320850"/>
                  </a:cubicBezTo>
                  <a:cubicBezTo>
                    <a:pt x="283134" y="1440332"/>
                    <a:pt x="360533" y="1506746"/>
                    <a:pt x="462841" y="1655174"/>
                  </a:cubicBezTo>
                  <a:cubicBezTo>
                    <a:pt x="565096" y="1757587"/>
                    <a:pt x="604529" y="1837560"/>
                    <a:pt x="644540" y="1879748"/>
                  </a:cubicBezTo>
                  <a:cubicBezTo>
                    <a:pt x="721823" y="1966655"/>
                    <a:pt x="679875" y="2008729"/>
                    <a:pt x="678137" y="2115210"/>
                  </a:cubicBezTo>
                  <a:lnTo>
                    <a:pt x="1339145" y="2113852"/>
                  </a:lnTo>
                  <a:cubicBezTo>
                    <a:pt x="1324322" y="2047548"/>
                    <a:pt x="1303318" y="2034201"/>
                    <a:pt x="1358227" y="1930484"/>
                  </a:cubicBezTo>
                  <a:cubicBezTo>
                    <a:pt x="1521981" y="1634855"/>
                    <a:pt x="1516858" y="1179685"/>
                    <a:pt x="1516859" y="1069958"/>
                  </a:cubicBezTo>
                  <a:cubicBezTo>
                    <a:pt x="1522576" y="857179"/>
                    <a:pt x="1509640" y="720406"/>
                    <a:pt x="1464891" y="644162"/>
                  </a:cubicBezTo>
                  <a:cubicBezTo>
                    <a:pt x="1396021" y="572742"/>
                    <a:pt x="1370976" y="579197"/>
                    <a:pt x="1272486" y="612493"/>
                  </a:cubicBezTo>
                  <a:cubicBezTo>
                    <a:pt x="1306205" y="707004"/>
                    <a:pt x="1275123" y="829781"/>
                    <a:pt x="1264720" y="911472"/>
                  </a:cubicBezTo>
                  <a:cubicBezTo>
                    <a:pt x="1250153" y="907906"/>
                    <a:pt x="1292939" y="659594"/>
                    <a:pt x="1252622" y="600743"/>
                  </a:cubicBezTo>
                  <a:cubicBezTo>
                    <a:pt x="1202656" y="541892"/>
                    <a:pt x="1107533" y="508148"/>
                    <a:pt x="1022817" y="558366"/>
                  </a:cubicBezTo>
                  <a:cubicBezTo>
                    <a:pt x="1086811" y="668103"/>
                    <a:pt x="1058849" y="793697"/>
                    <a:pt x="1053082" y="887580"/>
                  </a:cubicBezTo>
                  <a:cubicBezTo>
                    <a:pt x="1041532" y="883386"/>
                    <a:pt x="1071753" y="653519"/>
                    <a:pt x="1001757" y="557324"/>
                  </a:cubicBezTo>
                  <a:cubicBezTo>
                    <a:pt x="946234" y="504548"/>
                    <a:pt x="915026" y="504758"/>
                    <a:pt x="806783" y="513030"/>
                  </a:cubicBezTo>
                  <a:cubicBezTo>
                    <a:pt x="816055" y="653003"/>
                    <a:pt x="822837" y="732256"/>
                    <a:pt x="810613" y="901237"/>
                  </a:cubicBezTo>
                  <a:cubicBezTo>
                    <a:pt x="782414" y="451352"/>
                    <a:pt x="784675" y="276900"/>
                    <a:pt x="778941" y="121917"/>
                  </a:cubicBezTo>
                  <a:cubicBezTo>
                    <a:pt x="774616" y="-32693"/>
                    <a:pt x="569584" y="-61779"/>
                    <a:pt x="582042" y="161731"/>
                  </a:cubicBezTo>
                  <a:cubicBezTo>
                    <a:pt x="570378" y="380417"/>
                    <a:pt x="623442" y="1132875"/>
                    <a:pt x="554580" y="1197645"/>
                  </a:cubicBezTo>
                  <a:cubicBezTo>
                    <a:pt x="495024" y="1230412"/>
                    <a:pt x="496393" y="1222363"/>
                    <a:pt x="419736" y="1153389"/>
                  </a:cubicBezTo>
                  <a:cubicBezTo>
                    <a:pt x="331744" y="1046414"/>
                    <a:pt x="197603" y="767201"/>
                    <a:pt x="0" y="89130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altLang="ko-KR" sz="270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8D47FE0-33F7-EF79-EED2-BCBB24A6D34F}"/>
                </a:ext>
              </a:extLst>
            </p:cNvPr>
            <p:cNvSpPr/>
            <p:nvPr/>
          </p:nvSpPr>
          <p:spPr>
            <a:xfrm>
              <a:off x="4165655" y="5276540"/>
              <a:ext cx="360040" cy="5926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altLang="ko-KR" sz="270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11E267CF-4CB4-0878-07C0-5CFBFA30DC09}"/>
              </a:ext>
            </a:extLst>
          </p:cNvPr>
          <p:cNvSpPr/>
          <p:nvPr/>
        </p:nvSpPr>
        <p:spPr>
          <a:xfrm>
            <a:off x="2" y="5483937"/>
            <a:ext cx="3696131" cy="9581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altLang="ko-KR" sz="270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Box 26">
            <a:extLst>
              <a:ext uri="{FF2B5EF4-FFF2-40B4-BE49-F238E27FC236}">
                <a16:creationId xmlns:a16="http://schemas.microsoft.com/office/drawing/2014/main" id="{B0C5F8D2-4B57-0913-8E39-4097A400DF06}"/>
              </a:ext>
            </a:extLst>
          </p:cNvPr>
          <p:cNvSpPr txBox="1"/>
          <p:nvPr/>
        </p:nvSpPr>
        <p:spPr>
          <a:xfrm>
            <a:off x="913563" y="5764607"/>
            <a:ext cx="2336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ko-KR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Données mobiles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F68C31F0-9F37-4D10-E1D8-5E66B59583A7}"/>
              </a:ext>
            </a:extLst>
          </p:cNvPr>
          <p:cNvSpPr txBox="1">
            <a:spLocks/>
          </p:cNvSpPr>
          <p:nvPr/>
        </p:nvSpPr>
        <p:spPr>
          <a:xfrm>
            <a:off x="2319905" y="154911"/>
            <a:ext cx="8500937" cy="81588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rgbClr val="00919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Evaluation des mesures prises par le Gouvernement</a:t>
            </a:r>
          </a:p>
        </p:txBody>
      </p:sp>
      <p:sp>
        <p:nvSpPr>
          <p:cNvPr id="31" name="TextBox 6">
            <a:extLst>
              <a:ext uri="{FF2B5EF4-FFF2-40B4-BE49-F238E27FC236}">
                <a16:creationId xmlns:a16="http://schemas.microsoft.com/office/drawing/2014/main" id="{BD2202E2-C178-4D39-33EF-F4A4637D2E88}"/>
              </a:ext>
            </a:extLst>
          </p:cNvPr>
          <p:cNvSpPr txBox="1"/>
          <p:nvPr/>
        </p:nvSpPr>
        <p:spPr>
          <a:xfrm>
            <a:off x="891779" y="2876572"/>
            <a:ext cx="5031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Evaluation de la stratégie du Gouvernement</a:t>
            </a:r>
          </a:p>
        </p:txBody>
      </p:sp>
      <p:sp>
        <p:nvSpPr>
          <p:cNvPr id="32" name="TextBox 5">
            <a:extLst>
              <a:ext uri="{FF2B5EF4-FFF2-40B4-BE49-F238E27FC236}">
                <a16:creationId xmlns:a16="http://schemas.microsoft.com/office/drawing/2014/main" id="{B3CF4108-3974-9DF0-E97F-FF749C5FD743}"/>
              </a:ext>
            </a:extLst>
          </p:cNvPr>
          <p:cNvSpPr txBox="1"/>
          <p:nvPr/>
        </p:nvSpPr>
        <p:spPr>
          <a:xfrm>
            <a:off x="891779" y="3312436"/>
            <a:ext cx="5509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Prévision du pic et du nombre de décès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Modèles compartimentaux (SEIR, etc.)</a:t>
            </a:r>
          </a:p>
        </p:txBody>
      </p:sp>
      <p:sp>
        <p:nvSpPr>
          <p:cNvPr id="33" name="TextBox 6">
            <a:extLst>
              <a:ext uri="{FF2B5EF4-FFF2-40B4-BE49-F238E27FC236}">
                <a16:creationId xmlns:a16="http://schemas.microsoft.com/office/drawing/2014/main" id="{CAA77A37-DB8B-B522-D45E-6B0B125F8929}"/>
              </a:ext>
            </a:extLst>
          </p:cNvPr>
          <p:cNvSpPr txBox="1"/>
          <p:nvPr/>
        </p:nvSpPr>
        <p:spPr>
          <a:xfrm>
            <a:off x="891779" y="4288676"/>
            <a:ext cx="4752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Limites de ce dispositif </a:t>
            </a:r>
          </a:p>
        </p:txBody>
      </p:sp>
      <p:sp>
        <p:nvSpPr>
          <p:cNvPr id="34" name="TextBox 5">
            <a:extLst>
              <a:ext uri="{FF2B5EF4-FFF2-40B4-BE49-F238E27FC236}">
                <a16:creationId xmlns:a16="http://schemas.microsoft.com/office/drawing/2014/main" id="{4A60CE9B-86E8-3DBC-95BB-1E30AFB1A24E}"/>
              </a:ext>
            </a:extLst>
          </p:cNvPr>
          <p:cNvSpPr txBox="1"/>
          <p:nvPr/>
        </p:nvSpPr>
        <p:spPr>
          <a:xfrm>
            <a:off x="891778" y="4719168"/>
            <a:ext cx="49732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Problème d’efficacité</a:t>
            </a:r>
          </a:p>
        </p:txBody>
      </p:sp>
    </p:spTree>
    <p:extLst>
      <p:ext uri="{BB962C8B-B14F-4D97-AF65-F5344CB8AC3E}">
        <p14:creationId xmlns:p14="http://schemas.microsoft.com/office/powerpoint/2010/main" val="142896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D515269-2AEB-422F-B881-99E3DBA0868B}"/>
              </a:ext>
            </a:extLst>
          </p:cNvPr>
          <p:cNvSpPr txBox="1"/>
          <p:nvPr/>
        </p:nvSpPr>
        <p:spPr>
          <a:xfrm>
            <a:off x="606427" y="2905992"/>
            <a:ext cx="790575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9AC505-5142-4C30-9BDC-1C73CAEA977E}"/>
              </a:ext>
            </a:extLst>
          </p:cNvPr>
          <p:cNvSpPr txBox="1"/>
          <p:nvPr/>
        </p:nvSpPr>
        <p:spPr>
          <a:xfrm>
            <a:off x="606427" y="4147163"/>
            <a:ext cx="790575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CAD180-8671-4794-8941-523A5E28FDF3}"/>
              </a:ext>
            </a:extLst>
          </p:cNvPr>
          <p:cNvSpPr txBox="1"/>
          <p:nvPr/>
        </p:nvSpPr>
        <p:spPr>
          <a:xfrm>
            <a:off x="606427" y="5370165"/>
            <a:ext cx="790575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257C29-29DC-4698-BC83-EED543029585}"/>
              </a:ext>
            </a:extLst>
          </p:cNvPr>
          <p:cNvSpPr txBox="1"/>
          <p:nvPr/>
        </p:nvSpPr>
        <p:spPr>
          <a:xfrm>
            <a:off x="7508380" y="2905992"/>
            <a:ext cx="790575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9815AB-24CB-4FE3-83FE-3CB084F9CA8D}"/>
              </a:ext>
            </a:extLst>
          </p:cNvPr>
          <p:cNvSpPr txBox="1"/>
          <p:nvPr/>
        </p:nvSpPr>
        <p:spPr>
          <a:xfrm>
            <a:off x="7543801" y="4147163"/>
            <a:ext cx="790575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05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8E281EB-D104-4C76-85BC-19C2235C4F7C}"/>
              </a:ext>
            </a:extLst>
          </p:cNvPr>
          <p:cNvSpPr txBox="1"/>
          <p:nvPr/>
        </p:nvSpPr>
        <p:spPr>
          <a:xfrm>
            <a:off x="7543801" y="5370164"/>
            <a:ext cx="790575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06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pic>
        <p:nvPicPr>
          <p:cNvPr id="35" name="Espace réservé pour une image  34" descr="Une image contenant texte, intérieur&#10;&#10;Description générée automatiquement">
            <a:extLst>
              <a:ext uri="{FF2B5EF4-FFF2-40B4-BE49-F238E27FC236}">
                <a16:creationId xmlns:a16="http://schemas.microsoft.com/office/drawing/2014/main" id="{93DAFB48-6F79-2C63-2748-A83B5571277F}"/>
              </a:ext>
            </a:extLst>
          </p:cNvPr>
          <p:cNvPicPr>
            <a:picLocks noGrp="1" noChangeAspect="1"/>
          </p:cNvPicPr>
          <p:nvPr>
            <p:ph type="pic" sz="quarter" idx="42"/>
          </p:nvPr>
        </p:nvPicPr>
        <p:blipFill>
          <a:blip r:embed="rId2"/>
          <a:srcRect l="33008" r="33008"/>
          <a:stretch>
            <a:fillRect/>
          </a:stretch>
        </p:blipFill>
        <p:spPr/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E510AEB-FD83-BFAB-FD49-80F50293102B}"/>
              </a:ext>
            </a:extLst>
          </p:cNvPr>
          <p:cNvSpPr txBox="1">
            <a:spLocks/>
          </p:cNvSpPr>
          <p:nvPr/>
        </p:nvSpPr>
        <p:spPr>
          <a:xfrm>
            <a:off x="426307" y="72566"/>
            <a:ext cx="8500937" cy="81588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rgbClr val="00919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Analyse des déplacements des populations à travers les Données mobiles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3E0BB63-5E81-DBC5-8B82-9BAF735EA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567" y="2685279"/>
            <a:ext cx="2341371" cy="101470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06CC419-C5A8-6259-CEAC-BA9D6E6E84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9567" y="3961456"/>
            <a:ext cx="2331011" cy="1014704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01CBB3E7-51B4-929C-8932-FFAF5D9C2B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9567" y="5200858"/>
            <a:ext cx="2349056" cy="1001478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5A5A9E27-56AF-E624-2F4A-BA177F1648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0511" y="2685279"/>
            <a:ext cx="2360065" cy="1014704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DC8FA04A-FBCD-9458-C7BC-37385275F7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0511" y="3997982"/>
            <a:ext cx="2360065" cy="978178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19E4DD1C-3373-4548-AF20-97129400ED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70511" y="5200858"/>
            <a:ext cx="2360065" cy="97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E1860AA-24CC-5740-B772-E6463C8EB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5541" y="90165"/>
            <a:ext cx="9543696" cy="8158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fr-FR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Situation des déplacements au Sénégal et dans l’UEMOA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6F4CA8-37D3-BB48-9884-74BCC14EEE4D}"/>
              </a:ext>
            </a:extLst>
          </p:cNvPr>
          <p:cNvSpPr txBox="1"/>
          <p:nvPr/>
        </p:nvSpPr>
        <p:spPr>
          <a:xfrm>
            <a:off x="898712" y="1378758"/>
            <a:ext cx="1039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u="sng" dirty="0">
                <a:solidFill>
                  <a:srgbClr val="009193"/>
                </a:solidFill>
                <a:latin typeface="Tw Cen MT" panose="020B0602020104020603" pitchFamily="34" charset="77"/>
              </a:rPr>
              <a:t>Evolution des déplacements</a:t>
            </a:r>
            <a:endParaRPr lang="fr-FR" u="sng" dirty="0">
              <a:solidFill>
                <a:srgbClr val="009193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F8E6266-1060-8A2B-E473-B1E96245E839}"/>
              </a:ext>
            </a:extLst>
          </p:cNvPr>
          <p:cNvSpPr/>
          <p:nvPr/>
        </p:nvSpPr>
        <p:spPr>
          <a:xfrm>
            <a:off x="911470" y="4487064"/>
            <a:ext cx="3853962" cy="2079273"/>
          </a:xfrm>
          <a:prstGeom prst="rect">
            <a:avLst/>
          </a:prstGeom>
          <a:solidFill>
            <a:schemeClr val="accent1"/>
          </a:solidFill>
          <a:ln w="1143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altLang="ko-KR" sz="27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284A9E4-62DD-84F6-2945-0ADBC4F5D86C}"/>
              </a:ext>
            </a:extLst>
          </p:cNvPr>
          <p:cNvSpPr/>
          <p:nvPr/>
        </p:nvSpPr>
        <p:spPr>
          <a:xfrm>
            <a:off x="911470" y="2413777"/>
            <a:ext cx="3853962" cy="2079273"/>
          </a:xfrm>
          <a:prstGeom prst="rect">
            <a:avLst/>
          </a:prstGeom>
          <a:solidFill>
            <a:schemeClr val="accent2"/>
          </a:solidFill>
          <a:ln w="1143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altLang="ko-KR" sz="2700" dirty="0"/>
          </a:p>
        </p:txBody>
      </p:sp>
      <p:sp>
        <p:nvSpPr>
          <p:cNvPr id="37" name="TextBox 29">
            <a:extLst>
              <a:ext uri="{FF2B5EF4-FFF2-40B4-BE49-F238E27FC236}">
                <a16:creationId xmlns:a16="http://schemas.microsoft.com/office/drawing/2014/main" id="{BAFE6D2B-D84E-793E-5A78-FF5F752CB128}"/>
              </a:ext>
            </a:extLst>
          </p:cNvPr>
          <p:cNvSpPr txBox="1"/>
          <p:nvPr/>
        </p:nvSpPr>
        <p:spPr>
          <a:xfrm>
            <a:off x="946527" y="2636554"/>
            <a:ext cx="3740530" cy="2177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altLang="ko-KR" sz="2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-50% vers les lieux de commerce et loisirs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altLang="ko-KR" sz="2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-35% vers les supermarchés et les pharmacies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altLang="ko-KR" sz="2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-40% vers les lieux publics</a:t>
            </a:r>
            <a:endParaRPr lang="fr-FR" altLang="ko-KR" sz="22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40" name="TextBox 32">
            <a:extLst>
              <a:ext uri="{FF2B5EF4-FFF2-40B4-BE49-F238E27FC236}">
                <a16:creationId xmlns:a16="http://schemas.microsoft.com/office/drawing/2014/main" id="{0B2399CF-D86F-303B-1618-6ABE39A22CCA}"/>
              </a:ext>
            </a:extLst>
          </p:cNvPr>
          <p:cNvSpPr txBox="1"/>
          <p:nvPr/>
        </p:nvSpPr>
        <p:spPr>
          <a:xfrm>
            <a:off x="946526" y="4617979"/>
            <a:ext cx="381890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altLang="ko-KR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-60% vers les arrêts de bus et transports en commun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altLang="ko-KR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-35% vers les lieux de travail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altLang="ko-KR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+17% de temps de pr</a:t>
            </a:r>
            <a:r>
              <a:rPr lang="fr-FR" altLang="ko-KR" sz="2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é</a:t>
            </a:r>
            <a:r>
              <a:rPr lang="fr-FR" altLang="ko-KR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sence en plus à domicile</a:t>
            </a:r>
            <a:endParaRPr lang="fr-FR" altLang="ko-KR" sz="2200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4218730-1025-85A9-F88B-03CA9C9134A2}"/>
              </a:ext>
            </a:extLst>
          </p:cNvPr>
          <p:cNvSpPr/>
          <p:nvPr/>
        </p:nvSpPr>
        <p:spPr>
          <a:xfrm>
            <a:off x="5256747" y="5402644"/>
            <a:ext cx="6023785" cy="11541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altLang="ko-KR" sz="2700" dirty="0"/>
          </a:p>
        </p:txBody>
      </p:sp>
      <p:sp>
        <p:nvSpPr>
          <p:cNvPr id="42" name="TextBox 35">
            <a:extLst>
              <a:ext uri="{FF2B5EF4-FFF2-40B4-BE49-F238E27FC236}">
                <a16:creationId xmlns:a16="http://schemas.microsoft.com/office/drawing/2014/main" id="{B0EFCFF2-3E37-AFDD-3B70-17BA95A52561}"/>
              </a:ext>
            </a:extLst>
          </p:cNvPr>
          <p:cNvSpPr txBox="1"/>
          <p:nvPr/>
        </p:nvSpPr>
        <p:spPr>
          <a:xfrm>
            <a:off x="5994177" y="5506497"/>
            <a:ext cx="2295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Lien de causalité  entre déplacements et nombre de cas ?</a:t>
            </a:r>
          </a:p>
        </p:txBody>
      </p:sp>
      <p:sp>
        <p:nvSpPr>
          <p:cNvPr id="43" name="TextBox 37">
            <a:extLst>
              <a:ext uri="{FF2B5EF4-FFF2-40B4-BE49-F238E27FC236}">
                <a16:creationId xmlns:a16="http://schemas.microsoft.com/office/drawing/2014/main" id="{98FFCEEA-BE2B-2553-F356-BF1FADF6FF56}"/>
              </a:ext>
            </a:extLst>
          </p:cNvPr>
          <p:cNvSpPr txBox="1"/>
          <p:nvPr/>
        </p:nvSpPr>
        <p:spPr>
          <a:xfrm>
            <a:off x="9285522" y="5628206"/>
            <a:ext cx="1757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Modélisation de type VAR</a:t>
            </a:r>
          </a:p>
        </p:txBody>
      </p:sp>
      <p:sp>
        <p:nvSpPr>
          <p:cNvPr id="44" name="Parallelogram 30">
            <a:extLst>
              <a:ext uri="{FF2B5EF4-FFF2-40B4-BE49-F238E27FC236}">
                <a16:creationId xmlns:a16="http://schemas.microsoft.com/office/drawing/2014/main" id="{02BAD0D3-6E47-608D-CE52-F710433C6807}"/>
              </a:ext>
            </a:extLst>
          </p:cNvPr>
          <p:cNvSpPr/>
          <p:nvPr/>
        </p:nvSpPr>
        <p:spPr>
          <a:xfrm flipH="1">
            <a:off x="8598672" y="5771589"/>
            <a:ext cx="453150" cy="45427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altLang="ko-KR" dirty="0"/>
          </a:p>
        </p:txBody>
      </p:sp>
      <p:sp>
        <p:nvSpPr>
          <p:cNvPr id="45" name="Donut 24">
            <a:extLst>
              <a:ext uri="{FF2B5EF4-FFF2-40B4-BE49-F238E27FC236}">
                <a16:creationId xmlns:a16="http://schemas.microsoft.com/office/drawing/2014/main" id="{886B2C54-24A8-9319-30D8-4CF95EFF3244}"/>
              </a:ext>
            </a:extLst>
          </p:cNvPr>
          <p:cNvSpPr/>
          <p:nvPr/>
        </p:nvSpPr>
        <p:spPr>
          <a:xfrm>
            <a:off x="5273019" y="5729129"/>
            <a:ext cx="503026" cy="507118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altLang="ko-KR" dirty="0">
              <a:solidFill>
                <a:schemeClr val="tx1"/>
              </a:solidFill>
            </a:endParaRPr>
          </a:p>
        </p:txBody>
      </p:sp>
      <p:pic>
        <p:nvPicPr>
          <p:cNvPr id="62" name="Image 61">
            <a:extLst>
              <a:ext uri="{FF2B5EF4-FFF2-40B4-BE49-F238E27FC236}">
                <a16:creationId xmlns:a16="http://schemas.microsoft.com/office/drawing/2014/main" id="{42524B18-2834-946C-00D5-B71DB5B42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895" y="906051"/>
            <a:ext cx="6996270" cy="4415974"/>
          </a:xfrm>
          <a:prstGeom prst="rect">
            <a:avLst/>
          </a:prstGeom>
        </p:spPr>
      </p:pic>
      <p:pic>
        <p:nvPicPr>
          <p:cNvPr id="64" name="Image 63">
            <a:extLst>
              <a:ext uri="{FF2B5EF4-FFF2-40B4-BE49-F238E27FC236}">
                <a16:creationId xmlns:a16="http://schemas.microsoft.com/office/drawing/2014/main" id="{1EFDB6E9-4B5B-50E7-97E2-742629503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894" y="901570"/>
            <a:ext cx="6923806" cy="4415974"/>
          </a:xfrm>
          <a:prstGeom prst="rect">
            <a:avLst/>
          </a:prstGeom>
        </p:spPr>
      </p:pic>
      <p:pic>
        <p:nvPicPr>
          <p:cNvPr id="66" name="Image 65">
            <a:extLst>
              <a:ext uri="{FF2B5EF4-FFF2-40B4-BE49-F238E27FC236}">
                <a16:creationId xmlns:a16="http://schemas.microsoft.com/office/drawing/2014/main" id="{546FEE4A-BD49-F10A-6851-BC2B534219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5894" y="903044"/>
            <a:ext cx="6996271" cy="4421987"/>
          </a:xfrm>
          <a:prstGeom prst="rect">
            <a:avLst/>
          </a:prstGeom>
        </p:spPr>
      </p:pic>
      <p:pic>
        <p:nvPicPr>
          <p:cNvPr id="68" name="Image 67">
            <a:extLst>
              <a:ext uri="{FF2B5EF4-FFF2-40B4-BE49-F238E27FC236}">
                <a16:creationId xmlns:a16="http://schemas.microsoft.com/office/drawing/2014/main" id="{8FA3E485-DCA3-91B9-3B61-03511F5170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5894" y="902653"/>
            <a:ext cx="6923806" cy="4396190"/>
          </a:xfrm>
          <a:prstGeom prst="rect">
            <a:avLst/>
          </a:prstGeom>
        </p:spPr>
      </p:pic>
      <p:pic>
        <p:nvPicPr>
          <p:cNvPr id="70" name="Image 69">
            <a:extLst>
              <a:ext uri="{FF2B5EF4-FFF2-40B4-BE49-F238E27FC236}">
                <a16:creationId xmlns:a16="http://schemas.microsoft.com/office/drawing/2014/main" id="{1619D031-48CE-5BB6-B119-2A78F6A63A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0924" y="899825"/>
            <a:ext cx="6966210" cy="4354320"/>
          </a:xfrm>
          <a:prstGeom prst="rect">
            <a:avLst/>
          </a:prstGeom>
        </p:spPr>
      </p:pic>
      <p:pic>
        <p:nvPicPr>
          <p:cNvPr id="72" name="Image 71">
            <a:extLst>
              <a:ext uri="{FF2B5EF4-FFF2-40B4-BE49-F238E27FC236}">
                <a16:creationId xmlns:a16="http://schemas.microsoft.com/office/drawing/2014/main" id="{314B48CB-6087-61B5-6414-3461884A48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5893" y="901494"/>
            <a:ext cx="6951299" cy="438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8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9141748-5EFC-4B25-8630-F80A0BA92FCC}"/>
              </a:ext>
            </a:extLst>
          </p:cNvPr>
          <p:cNvGrpSpPr/>
          <p:nvPr/>
        </p:nvGrpSpPr>
        <p:grpSpPr>
          <a:xfrm rot="16200000">
            <a:off x="2562876" y="2852919"/>
            <a:ext cx="120077" cy="443661"/>
            <a:chOff x="1408027" y="3329887"/>
            <a:chExt cx="155342" cy="573958"/>
          </a:xfrm>
          <a:solidFill>
            <a:schemeClr val="accent2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88F58BB-FF0D-4E16-B34E-F3FAC4374E6E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altLang="ko-KR" sz="270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F68970C-EB25-4226-BB97-0EB2717EB0BA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altLang="ko-KR" sz="270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E801B3A-5770-4FEA-893F-7CD59B101226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altLang="ko-KR" sz="270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6B2800C4-A173-4FAD-8C66-6B9658D7AE96}"/>
              </a:ext>
            </a:extLst>
          </p:cNvPr>
          <p:cNvSpPr/>
          <p:nvPr/>
        </p:nvSpPr>
        <p:spPr>
          <a:xfrm>
            <a:off x="1545580" y="2698633"/>
            <a:ext cx="797943" cy="797943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altLang="ko-KR" sz="270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7887A56-974F-493E-8D02-D229495BB75A}"/>
              </a:ext>
            </a:extLst>
          </p:cNvPr>
          <p:cNvSpPr/>
          <p:nvPr/>
        </p:nvSpPr>
        <p:spPr>
          <a:xfrm>
            <a:off x="1522688" y="5074821"/>
            <a:ext cx="797943" cy="797943"/>
          </a:xfrm>
          <a:prstGeom prst="ellipse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altLang="ko-KR" sz="270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48CC31C-B167-4D17-92B7-E8EDA80C93BE}"/>
              </a:ext>
            </a:extLst>
          </p:cNvPr>
          <p:cNvSpPr/>
          <p:nvPr/>
        </p:nvSpPr>
        <p:spPr>
          <a:xfrm>
            <a:off x="1545580" y="3903554"/>
            <a:ext cx="797943" cy="797943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altLang="ko-KR" sz="270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1C606C9-1E1E-42CC-A9BB-96529ED13AED}"/>
              </a:ext>
            </a:extLst>
          </p:cNvPr>
          <p:cNvGrpSpPr/>
          <p:nvPr/>
        </p:nvGrpSpPr>
        <p:grpSpPr>
          <a:xfrm rot="16200000" flipH="1">
            <a:off x="2554241" y="5253202"/>
            <a:ext cx="120077" cy="443661"/>
            <a:chOff x="1408027" y="3329887"/>
            <a:chExt cx="155342" cy="573958"/>
          </a:xfrm>
          <a:solidFill>
            <a:schemeClr val="accent3"/>
          </a:solid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7C9244A-9F94-49B4-9A37-79B17F291D3D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altLang="ko-KR" sz="270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BB1C01C-C8C6-4E2B-A529-1D49064D314B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altLang="ko-KR" sz="270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AC4F8EE-8729-403F-B325-0C9BBB8B63D8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altLang="ko-KR" sz="270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7548BF2-CAA9-451E-8B80-3FFCCA9CE46C}"/>
              </a:ext>
            </a:extLst>
          </p:cNvPr>
          <p:cNvGrpSpPr/>
          <p:nvPr/>
        </p:nvGrpSpPr>
        <p:grpSpPr>
          <a:xfrm rot="5400000">
            <a:off x="2560121" y="4052873"/>
            <a:ext cx="120077" cy="443661"/>
            <a:chOff x="1408027" y="3329887"/>
            <a:chExt cx="155342" cy="573958"/>
          </a:xfrm>
          <a:solidFill>
            <a:schemeClr val="accent1"/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A8BA394-4EC0-46B7-B9F3-B449B754427A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altLang="ko-KR" sz="270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552CB16-251F-47B3-B272-57BA0244830A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altLang="ko-KR" sz="270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80E05FB-EB76-49C4-8E33-F3711A23931F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altLang="ko-KR" sz="270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A4009FB1-17D1-41C6-8D99-FB624DCF0685}"/>
              </a:ext>
            </a:extLst>
          </p:cNvPr>
          <p:cNvSpPr txBox="1"/>
          <p:nvPr/>
        </p:nvSpPr>
        <p:spPr>
          <a:xfrm>
            <a:off x="8238159" y="4069590"/>
            <a:ext cx="320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ko-KR" sz="200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Cultures &amp; loisirs</a:t>
            </a:r>
            <a:endParaRPr lang="fr-FR" altLang="ko-KR" sz="200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CAF3F1F-2691-4281-939A-4DC353E31D39}"/>
              </a:ext>
            </a:extLst>
          </p:cNvPr>
          <p:cNvGrpSpPr/>
          <p:nvPr/>
        </p:nvGrpSpPr>
        <p:grpSpPr>
          <a:xfrm>
            <a:off x="1737242" y="1762065"/>
            <a:ext cx="576195" cy="510310"/>
            <a:chOff x="1481943" y="1694572"/>
            <a:chExt cx="3165229" cy="2803300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32F5596-6156-41B6-8E26-06A25CC3370E}"/>
                </a:ext>
              </a:extLst>
            </p:cNvPr>
            <p:cNvSpPr/>
            <p:nvPr/>
          </p:nvSpPr>
          <p:spPr>
            <a:xfrm>
              <a:off x="1481943" y="3033346"/>
              <a:ext cx="791307" cy="1362808"/>
            </a:xfrm>
            <a:prstGeom prst="rect">
              <a:avLst/>
            </a:prstGeom>
            <a:solidFill>
              <a:srgbClr val="00B050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9D298D6-144D-4849-A1E7-FE06E7321ADD}"/>
                </a:ext>
              </a:extLst>
            </p:cNvPr>
            <p:cNvSpPr/>
            <p:nvPr/>
          </p:nvSpPr>
          <p:spPr>
            <a:xfrm>
              <a:off x="2273250" y="1694572"/>
              <a:ext cx="2373922" cy="2803300"/>
            </a:xfrm>
            <a:custGeom>
              <a:avLst/>
              <a:gdLst>
                <a:gd name="connsiteX0" fmla="*/ 1049822 w 2373922"/>
                <a:gd name="connsiteY0" fmla="*/ 145 h 2803300"/>
                <a:gd name="connsiteX1" fmla="*/ 1317525 w 2373922"/>
                <a:gd name="connsiteY1" fmla="*/ 265693 h 2803300"/>
                <a:gd name="connsiteX2" fmla="*/ 1225576 w 2373922"/>
                <a:gd name="connsiteY2" fmla="*/ 1179047 h 2803300"/>
                <a:gd name="connsiteX3" fmla="*/ 1985680 w 2373922"/>
                <a:gd name="connsiteY3" fmla="*/ 1111618 h 2803300"/>
                <a:gd name="connsiteX4" fmla="*/ 2175707 w 2373922"/>
                <a:gd name="connsiteY4" fmla="*/ 1491671 h 2803300"/>
                <a:gd name="connsiteX5" fmla="*/ 2194096 w 2373922"/>
                <a:gd name="connsiteY5" fmla="*/ 1896244 h 2803300"/>
                <a:gd name="connsiteX6" fmla="*/ 2151187 w 2373922"/>
                <a:gd name="connsiteY6" fmla="*/ 2355986 h 2803300"/>
                <a:gd name="connsiteX7" fmla="*/ 2132798 w 2373922"/>
                <a:gd name="connsiteY7" fmla="*/ 2662480 h 2803300"/>
                <a:gd name="connsiteX8" fmla="*/ 508383 w 2373922"/>
                <a:gd name="connsiteY8" fmla="*/ 2686999 h 2803300"/>
                <a:gd name="connsiteX9" fmla="*/ 99892 w 2373922"/>
                <a:gd name="connsiteY9" fmla="*/ 2541486 h 2803300"/>
                <a:gd name="connsiteX10" fmla="*/ 0 w 2373922"/>
                <a:gd name="connsiteY10" fmla="*/ 2527191 h 2803300"/>
                <a:gd name="connsiteX11" fmla="*/ 0 w 2373922"/>
                <a:gd name="connsiteY11" fmla="*/ 1492941 h 2803300"/>
                <a:gd name="connsiteX12" fmla="*/ 15103 w 2373922"/>
                <a:gd name="connsiteY12" fmla="*/ 1488772 h 2803300"/>
                <a:gd name="connsiteX13" fmla="*/ 60902 w 2373922"/>
                <a:gd name="connsiteY13" fmla="*/ 1467152 h 2803300"/>
                <a:gd name="connsiteX14" fmla="*/ 299966 w 2373922"/>
                <a:gd name="connsiteY14" fmla="*/ 1136138 h 2803300"/>
                <a:gd name="connsiteX15" fmla="*/ 937472 w 2373922"/>
                <a:gd name="connsiteY15" fmla="*/ 161485 h 2803300"/>
                <a:gd name="connsiteX16" fmla="*/ 1049822 w 2373922"/>
                <a:gd name="connsiteY16" fmla="*/ 145 h 28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73922" h="2803300">
                  <a:moveTo>
                    <a:pt x="1049822" y="145"/>
                  </a:moveTo>
                  <a:cubicBezTo>
                    <a:pt x="1143845" y="-4724"/>
                    <a:pt x="1268997" y="113723"/>
                    <a:pt x="1317525" y="265693"/>
                  </a:cubicBezTo>
                  <a:cubicBezTo>
                    <a:pt x="1403343" y="619184"/>
                    <a:pt x="814876" y="1156571"/>
                    <a:pt x="1225576" y="1179047"/>
                  </a:cubicBezTo>
                  <a:cubicBezTo>
                    <a:pt x="1515724" y="1150441"/>
                    <a:pt x="1671014" y="1121835"/>
                    <a:pt x="1985680" y="1111618"/>
                  </a:cubicBezTo>
                  <a:cubicBezTo>
                    <a:pt x="2271741" y="1115705"/>
                    <a:pt x="2318736" y="1297558"/>
                    <a:pt x="2175707" y="1491671"/>
                  </a:cubicBezTo>
                  <a:cubicBezTo>
                    <a:pt x="2355516" y="1501888"/>
                    <a:pt x="2504676" y="1781820"/>
                    <a:pt x="2194096" y="1896244"/>
                  </a:cubicBezTo>
                  <a:cubicBezTo>
                    <a:pt x="2490372" y="2080140"/>
                    <a:pt x="2320780" y="2313076"/>
                    <a:pt x="2151187" y="2355986"/>
                  </a:cubicBezTo>
                  <a:cubicBezTo>
                    <a:pt x="2294217" y="2484713"/>
                    <a:pt x="2277871" y="2582791"/>
                    <a:pt x="2132798" y="2662480"/>
                  </a:cubicBezTo>
                  <a:cubicBezTo>
                    <a:pt x="1810980" y="2795294"/>
                    <a:pt x="979361" y="2887242"/>
                    <a:pt x="508383" y="2686999"/>
                  </a:cubicBezTo>
                  <a:cubicBezTo>
                    <a:pt x="340618" y="2629554"/>
                    <a:pt x="218316" y="2570024"/>
                    <a:pt x="99892" y="2541486"/>
                  </a:cubicBezTo>
                  <a:lnTo>
                    <a:pt x="0" y="2527191"/>
                  </a:lnTo>
                  <a:lnTo>
                    <a:pt x="0" y="1492941"/>
                  </a:lnTo>
                  <a:lnTo>
                    <a:pt x="15103" y="1488772"/>
                  </a:lnTo>
                  <a:cubicBezTo>
                    <a:pt x="28041" y="1483858"/>
                    <a:pt x="42965" y="1476900"/>
                    <a:pt x="60902" y="1467152"/>
                  </a:cubicBezTo>
                  <a:cubicBezTo>
                    <a:pt x="105854" y="1354770"/>
                    <a:pt x="162045" y="1261800"/>
                    <a:pt x="299966" y="1136138"/>
                  </a:cubicBezTo>
                  <a:cubicBezTo>
                    <a:pt x="512469" y="811254"/>
                    <a:pt x="865958" y="645747"/>
                    <a:pt x="937472" y="161485"/>
                  </a:cubicBezTo>
                  <a:cubicBezTo>
                    <a:pt x="948200" y="50382"/>
                    <a:pt x="993408" y="3067"/>
                    <a:pt x="1049822" y="145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altLang="ko-KR" sz="2700">
                <a:latin typeface="Cambria" panose="02040503050406030204" pitchFamily="18" charset="0"/>
              </a:endParaRPr>
            </a:p>
          </p:txBody>
        </p:sp>
      </p:grpSp>
      <p:sp>
        <p:nvSpPr>
          <p:cNvPr id="62" name="ZoneTexte 61">
            <a:extLst>
              <a:ext uri="{FF2B5EF4-FFF2-40B4-BE49-F238E27FC236}">
                <a16:creationId xmlns:a16="http://schemas.microsoft.com/office/drawing/2014/main" id="{7B3A0FFE-A5D5-1576-63F6-6C3EDD13E3B0}"/>
              </a:ext>
            </a:extLst>
          </p:cNvPr>
          <p:cNvSpPr txBox="1"/>
          <p:nvPr/>
        </p:nvSpPr>
        <p:spPr>
          <a:xfrm>
            <a:off x="448223" y="290058"/>
            <a:ext cx="91681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Principaux enseignements</a:t>
            </a:r>
            <a:endParaRPr lang="fr-FR" sz="28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3" name="Group 3">
            <a:extLst>
              <a:ext uri="{FF2B5EF4-FFF2-40B4-BE49-F238E27FC236}">
                <a16:creationId xmlns:a16="http://schemas.microsoft.com/office/drawing/2014/main" id="{08C9B2A2-751F-7C96-D62C-6555A2BC00F1}"/>
              </a:ext>
            </a:extLst>
          </p:cNvPr>
          <p:cNvGrpSpPr/>
          <p:nvPr/>
        </p:nvGrpSpPr>
        <p:grpSpPr>
          <a:xfrm rot="16200000">
            <a:off x="7826614" y="2852919"/>
            <a:ext cx="120077" cy="443661"/>
            <a:chOff x="1408027" y="3329887"/>
            <a:chExt cx="155342" cy="573958"/>
          </a:xfrm>
          <a:solidFill>
            <a:schemeClr val="accent2"/>
          </a:solidFill>
        </p:grpSpPr>
        <p:sp>
          <p:nvSpPr>
            <p:cNvPr id="64" name="Oval 4">
              <a:extLst>
                <a:ext uri="{FF2B5EF4-FFF2-40B4-BE49-F238E27FC236}">
                  <a16:creationId xmlns:a16="http://schemas.microsoft.com/office/drawing/2014/main" id="{661B8209-E158-5D06-B580-F3954EB415B3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altLang="ko-KR" sz="200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5" name="Oval 5">
              <a:extLst>
                <a:ext uri="{FF2B5EF4-FFF2-40B4-BE49-F238E27FC236}">
                  <a16:creationId xmlns:a16="http://schemas.microsoft.com/office/drawing/2014/main" id="{8263326D-45B8-8688-79E8-49D37454C6F1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altLang="ko-KR" sz="200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6" name="Oval 6">
              <a:extLst>
                <a:ext uri="{FF2B5EF4-FFF2-40B4-BE49-F238E27FC236}">
                  <a16:creationId xmlns:a16="http://schemas.microsoft.com/office/drawing/2014/main" id="{ECDF8776-6C3F-037E-BB55-4734ED914F94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altLang="ko-KR" sz="200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67" name="Oval 7">
            <a:extLst>
              <a:ext uri="{FF2B5EF4-FFF2-40B4-BE49-F238E27FC236}">
                <a16:creationId xmlns:a16="http://schemas.microsoft.com/office/drawing/2014/main" id="{B348FCEE-94C7-1193-E08B-22950EFE309F}"/>
              </a:ext>
            </a:extLst>
          </p:cNvPr>
          <p:cNvSpPr/>
          <p:nvPr/>
        </p:nvSpPr>
        <p:spPr>
          <a:xfrm>
            <a:off x="6809318" y="2698633"/>
            <a:ext cx="797943" cy="797943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altLang="ko-KR" sz="200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8" name="Oval 8">
            <a:extLst>
              <a:ext uri="{FF2B5EF4-FFF2-40B4-BE49-F238E27FC236}">
                <a16:creationId xmlns:a16="http://schemas.microsoft.com/office/drawing/2014/main" id="{45D9C74B-B431-323E-A22C-D679B14A732B}"/>
              </a:ext>
            </a:extLst>
          </p:cNvPr>
          <p:cNvSpPr/>
          <p:nvPr/>
        </p:nvSpPr>
        <p:spPr>
          <a:xfrm>
            <a:off x="6786426" y="5074821"/>
            <a:ext cx="797943" cy="797943"/>
          </a:xfrm>
          <a:prstGeom prst="ellipse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altLang="ko-KR" sz="200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9" name="Oval 10">
            <a:extLst>
              <a:ext uri="{FF2B5EF4-FFF2-40B4-BE49-F238E27FC236}">
                <a16:creationId xmlns:a16="http://schemas.microsoft.com/office/drawing/2014/main" id="{278F783D-D9DC-90EA-69F2-461C7DD602CC}"/>
              </a:ext>
            </a:extLst>
          </p:cNvPr>
          <p:cNvSpPr/>
          <p:nvPr/>
        </p:nvSpPr>
        <p:spPr>
          <a:xfrm>
            <a:off x="6809318" y="3903554"/>
            <a:ext cx="797943" cy="797943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altLang="ko-KR" sz="200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  <p:grpSp>
        <p:nvGrpSpPr>
          <p:cNvPr id="70" name="Group 18">
            <a:extLst>
              <a:ext uri="{FF2B5EF4-FFF2-40B4-BE49-F238E27FC236}">
                <a16:creationId xmlns:a16="http://schemas.microsoft.com/office/drawing/2014/main" id="{35BBBA42-044E-6C43-0161-80A5640FCA1B}"/>
              </a:ext>
            </a:extLst>
          </p:cNvPr>
          <p:cNvGrpSpPr/>
          <p:nvPr/>
        </p:nvGrpSpPr>
        <p:grpSpPr>
          <a:xfrm rot="16200000" flipH="1">
            <a:off x="7817979" y="5253202"/>
            <a:ext cx="120077" cy="443661"/>
            <a:chOff x="1408027" y="3329887"/>
            <a:chExt cx="155342" cy="573958"/>
          </a:xfrm>
          <a:solidFill>
            <a:schemeClr val="accent3"/>
          </a:solidFill>
        </p:grpSpPr>
        <p:sp>
          <p:nvSpPr>
            <p:cNvPr id="71" name="Oval 19">
              <a:extLst>
                <a:ext uri="{FF2B5EF4-FFF2-40B4-BE49-F238E27FC236}">
                  <a16:creationId xmlns:a16="http://schemas.microsoft.com/office/drawing/2014/main" id="{A649B35D-79C3-6D9D-A0BB-DD89CED641A6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altLang="ko-KR" sz="200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72" name="Oval 20">
              <a:extLst>
                <a:ext uri="{FF2B5EF4-FFF2-40B4-BE49-F238E27FC236}">
                  <a16:creationId xmlns:a16="http://schemas.microsoft.com/office/drawing/2014/main" id="{97538A4A-DDE1-FD33-89AD-3FFD5BA9ABD9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altLang="ko-KR" sz="200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73" name="Oval 21">
              <a:extLst>
                <a:ext uri="{FF2B5EF4-FFF2-40B4-BE49-F238E27FC236}">
                  <a16:creationId xmlns:a16="http://schemas.microsoft.com/office/drawing/2014/main" id="{9EF71B6E-ED34-6835-A4F9-FB9EB023493F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altLang="ko-KR" sz="200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74" name="Group 22">
            <a:extLst>
              <a:ext uri="{FF2B5EF4-FFF2-40B4-BE49-F238E27FC236}">
                <a16:creationId xmlns:a16="http://schemas.microsoft.com/office/drawing/2014/main" id="{D214C16D-059C-4C8A-49FA-4D95DCB6B4B5}"/>
              </a:ext>
            </a:extLst>
          </p:cNvPr>
          <p:cNvGrpSpPr/>
          <p:nvPr/>
        </p:nvGrpSpPr>
        <p:grpSpPr>
          <a:xfrm rot="5400000">
            <a:off x="7823859" y="4052873"/>
            <a:ext cx="120077" cy="443661"/>
            <a:chOff x="1408027" y="3329887"/>
            <a:chExt cx="155342" cy="573958"/>
          </a:xfrm>
          <a:solidFill>
            <a:schemeClr val="accent1"/>
          </a:solidFill>
        </p:grpSpPr>
        <p:sp>
          <p:nvSpPr>
            <p:cNvPr id="75" name="Oval 23">
              <a:extLst>
                <a:ext uri="{FF2B5EF4-FFF2-40B4-BE49-F238E27FC236}">
                  <a16:creationId xmlns:a16="http://schemas.microsoft.com/office/drawing/2014/main" id="{0D0CB4E3-6AEC-66C3-9EEB-C9BE5CBF9EC3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altLang="ko-KR" sz="200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76" name="Oval 24">
              <a:extLst>
                <a:ext uri="{FF2B5EF4-FFF2-40B4-BE49-F238E27FC236}">
                  <a16:creationId xmlns:a16="http://schemas.microsoft.com/office/drawing/2014/main" id="{7F5C96A1-E833-8F70-9BDA-4DBE76727D2F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altLang="ko-KR" sz="200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77" name="Oval 25">
              <a:extLst>
                <a:ext uri="{FF2B5EF4-FFF2-40B4-BE49-F238E27FC236}">
                  <a16:creationId xmlns:a16="http://schemas.microsoft.com/office/drawing/2014/main" id="{39473EEE-02D1-D465-C378-D92A7A8CC9C0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altLang="ko-KR" sz="200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78" name="Group 56">
            <a:extLst>
              <a:ext uri="{FF2B5EF4-FFF2-40B4-BE49-F238E27FC236}">
                <a16:creationId xmlns:a16="http://schemas.microsoft.com/office/drawing/2014/main" id="{0B893EBE-2B1B-1AD5-FBD3-F66EFFD88BEC}"/>
              </a:ext>
            </a:extLst>
          </p:cNvPr>
          <p:cNvGrpSpPr/>
          <p:nvPr/>
        </p:nvGrpSpPr>
        <p:grpSpPr>
          <a:xfrm rot="10609281">
            <a:off x="7000980" y="1762065"/>
            <a:ext cx="576195" cy="510310"/>
            <a:chOff x="1481943" y="1694572"/>
            <a:chExt cx="3165229" cy="2803300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7470B516-AAB0-3755-EBBA-00A5CAF2A21B}"/>
                </a:ext>
              </a:extLst>
            </p:cNvPr>
            <p:cNvSpPr/>
            <p:nvPr/>
          </p:nvSpPr>
          <p:spPr>
            <a:xfrm>
              <a:off x="1481943" y="3033346"/>
              <a:ext cx="791307" cy="136280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0" name="Freeform: Shape 58">
              <a:extLst>
                <a:ext uri="{FF2B5EF4-FFF2-40B4-BE49-F238E27FC236}">
                  <a16:creationId xmlns:a16="http://schemas.microsoft.com/office/drawing/2014/main" id="{7629891C-8FE9-B4A7-0F08-EB54F501B511}"/>
                </a:ext>
              </a:extLst>
            </p:cNvPr>
            <p:cNvSpPr/>
            <p:nvPr/>
          </p:nvSpPr>
          <p:spPr>
            <a:xfrm>
              <a:off x="2273250" y="1694572"/>
              <a:ext cx="2373922" cy="2803300"/>
            </a:xfrm>
            <a:custGeom>
              <a:avLst/>
              <a:gdLst>
                <a:gd name="connsiteX0" fmla="*/ 1049822 w 2373922"/>
                <a:gd name="connsiteY0" fmla="*/ 145 h 2803300"/>
                <a:gd name="connsiteX1" fmla="*/ 1317525 w 2373922"/>
                <a:gd name="connsiteY1" fmla="*/ 265693 h 2803300"/>
                <a:gd name="connsiteX2" fmla="*/ 1225576 w 2373922"/>
                <a:gd name="connsiteY2" fmla="*/ 1179047 h 2803300"/>
                <a:gd name="connsiteX3" fmla="*/ 1985680 w 2373922"/>
                <a:gd name="connsiteY3" fmla="*/ 1111618 h 2803300"/>
                <a:gd name="connsiteX4" fmla="*/ 2175707 w 2373922"/>
                <a:gd name="connsiteY4" fmla="*/ 1491671 h 2803300"/>
                <a:gd name="connsiteX5" fmla="*/ 2194096 w 2373922"/>
                <a:gd name="connsiteY5" fmla="*/ 1896244 h 2803300"/>
                <a:gd name="connsiteX6" fmla="*/ 2151187 w 2373922"/>
                <a:gd name="connsiteY6" fmla="*/ 2355986 h 2803300"/>
                <a:gd name="connsiteX7" fmla="*/ 2132798 w 2373922"/>
                <a:gd name="connsiteY7" fmla="*/ 2662480 h 2803300"/>
                <a:gd name="connsiteX8" fmla="*/ 508383 w 2373922"/>
                <a:gd name="connsiteY8" fmla="*/ 2686999 h 2803300"/>
                <a:gd name="connsiteX9" fmla="*/ 99892 w 2373922"/>
                <a:gd name="connsiteY9" fmla="*/ 2541486 h 2803300"/>
                <a:gd name="connsiteX10" fmla="*/ 0 w 2373922"/>
                <a:gd name="connsiteY10" fmla="*/ 2527191 h 2803300"/>
                <a:gd name="connsiteX11" fmla="*/ 0 w 2373922"/>
                <a:gd name="connsiteY11" fmla="*/ 1492941 h 2803300"/>
                <a:gd name="connsiteX12" fmla="*/ 15103 w 2373922"/>
                <a:gd name="connsiteY12" fmla="*/ 1488772 h 2803300"/>
                <a:gd name="connsiteX13" fmla="*/ 60902 w 2373922"/>
                <a:gd name="connsiteY13" fmla="*/ 1467152 h 2803300"/>
                <a:gd name="connsiteX14" fmla="*/ 299966 w 2373922"/>
                <a:gd name="connsiteY14" fmla="*/ 1136138 h 2803300"/>
                <a:gd name="connsiteX15" fmla="*/ 937472 w 2373922"/>
                <a:gd name="connsiteY15" fmla="*/ 161485 h 2803300"/>
                <a:gd name="connsiteX16" fmla="*/ 1049822 w 2373922"/>
                <a:gd name="connsiteY16" fmla="*/ 145 h 28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73922" h="2803300">
                  <a:moveTo>
                    <a:pt x="1049822" y="145"/>
                  </a:moveTo>
                  <a:cubicBezTo>
                    <a:pt x="1143845" y="-4724"/>
                    <a:pt x="1268997" y="113723"/>
                    <a:pt x="1317525" y="265693"/>
                  </a:cubicBezTo>
                  <a:cubicBezTo>
                    <a:pt x="1403343" y="619184"/>
                    <a:pt x="814876" y="1156571"/>
                    <a:pt x="1225576" y="1179047"/>
                  </a:cubicBezTo>
                  <a:cubicBezTo>
                    <a:pt x="1515724" y="1150441"/>
                    <a:pt x="1671014" y="1121835"/>
                    <a:pt x="1985680" y="1111618"/>
                  </a:cubicBezTo>
                  <a:cubicBezTo>
                    <a:pt x="2271741" y="1115705"/>
                    <a:pt x="2318736" y="1297558"/>
                    <a:pt x="2175707" y="1491671"/>
                  </a:cubicBezTo>
                  <a:cubicBezTo>
                    <a:pt x="2355516" y="1501888"/>
                    <a:pt x="2504676" y="1781820"/>
                    <a:pt x="2194096" y="1896244"/>
                  </a:cubicBezTo>
                  <a:cubicBezTo>
                    <a:pt x="2490372" y="2080140"/>
                    <a:pt x="2320780" y="2313076"/>
                    <a:pt x="2151187" y="2355986"/>
                  </a:cubicBezTo>
                  <a:cubicBezTo>
                    <a:pt x="2294217" y="2484713"/>
                    <a:pt x="2277871" y="2582791"/>
                    <a:pt x="2132798" y="2662480"/>
                  </a:cubicBezTo>
                  <a:cubicBezTo>
                    <a:pt x="1810980" y="2795294"/>
                    <a:pt x="979361" y="2887242"/>
                    <a:pt x="508383" y="2686999"/>
                  </a:cubicBezTo>
                  <a:cubicBezTo>
                    <a:pt x="340618" y="2629554"/>
                    <a:pt x="218316" y="2570024"/>
                    <a:pt x="99892" y="2541486"/>
                  </a:cubicBezTo>
                  <a:lnTo>
                    <a:pt x="0" y="2527191"/>
                  </a:lnTo>
                  <a:lnTo>
                    <a:pt x="0" y="1492941"/>
                  </a:lnTo>
                  <a:lnTo>
                    <a:pt x="15103" y="1488772"/>
                  </a:lnTo>
                  <a:cubicBezTo>
                    <a:pt x="28041" y="1483858"/>
                    <a:pt x="42965" y="1476900"/>
                    <a:pt x="60902" y="1467152"/>
                  </a:cubicBezTo>
                  <a:cubicBezTo>
                    <a:pt x="105854" y="1354770"/>
                    <a:pt x="162045" y="1261800"/>
                    <a:pt x="299966" y="1136138"/>
                  </a:cubicBezTo>
                  <a:cubicBezTo>
                    <a:pt x="512469" y="811254"/>
                    <a:pt x="865958" y="645747"/>
                    <a:pt x="937472" y="161485"/>
                  </a:cubicBezTo>
                  <a:cubicBezTo>
                    <a:pt x="948200" y="50382"/>
                    <a:pt x="993408" y="3067"/>
                    <a:pt x="1049822" y="145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altLang="ko-KR" sz="2700">
                <a:latin typeface="Cambria" panose="02040503050406030204" pitchFamily="18" charset="0"/>
              </a:endParaRPr>
            </a:p>
          </p:txBody>
        </p:sp>
      </p:grpSp>
      <p:sp>
        <p:nvSpPr>
          <p:cNvPr id="81" name="TextBox 47">
            <a:extLst>
              <a:ext uri="{FF2B5EF4-FFF2-40B4-BE49-F238E27FC236}">
                <a16:creationId xmlns:a16="http://schemas.microsoft.com/office/drawing/2014/main" id="{A986549B-2BC8-E632-12D1-520F88CBE7E1}"/>
              </a:ext>
            </a:extLst>
          </p:cNvPr>
          <p:cNvSpPr txBox="1"/>
          <p:nvPr/>
        </p:nvSpPr>
        <p:spPr>
          <a:xfrm>
            <a:off x="2974420" y="3924772"/>
            <a:ext cx="320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ko-KR" sz="200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Arrêts de bus et transports en commun</a:t>
            </a:r>
            <a:endParaRPr lang="fr-FR" altLang="ko-KR" sz="200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82" name="TextBox 47">
            <a:extLst>
              <a:ext uri="{FF2B5EF4-FFF2-40B4-BE49-F238E27FC236}">
                <a16:creationId xmlns:a16="http://schemas.microsoft.com/office/drawing/2014/main" id="{36A58906-9BDE-37E0-F775-3FD4F6317500}"/>
              </a:ext>
            </a:extLst>
          </p:cNvPr>
          <p:cNvSpPr txBox="1"/>
          <p:nvPr/>
        </p:nvSpPr>
        <p:spPr>
          <a:xfrm>
            <a:off x="3007932" y="5268683"/>
            <a:ext cx="320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ko-KR" sz="200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Domicile</a:t>
            </a:r>
            <a:endParaRPr lang="fr-FR" altLang="ko-KR" sz="200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83" name="TextBox 47">
            <a:extLst>
              <a:ext uri="{FF2B5EF4-FFF2-40B4-BE49-F238E27FC236}">
                <a16:creationId xmlns:a16="http://schemas.microsoft.com/office/drawing/2014/main" id="{4869C5ED-34DF-E77D-2F21-35C368CF70CF}"/>
              </a:ext>
            </a:extLst>
          </p:cNvPr>
          <p:cNvSpPr txBox="1"/>
          <p:nvPr/>
        </p:nvSpPr>
        <p:spPr>
          <a:xfrm>
            <a:off x="8210800" y="2851408"/>
            <a:ext cx="320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ko-KR" sz="200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Places publiques</a:t>
            </a:r>
            <a:endParaRPr lang="fr-FR" altLang="ko-KR" sz="200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84" name="TextBox 47">
            <a:extLst>
              <a:ext uri="{FF2B5EF4-FFF2-40B4-BE49-F238E27FC236}">
                <a16:creationId xmlns:a16="http://schemas.microsoft.com/office/drawing/2014/main" id="{5C6D98FC-353A-1D71-517E-45D7E79BE7E2}"/>
              </a:ext>
            </a:extLst>
          </p:cNvPr>
          <p:cNvSpPr txBox="1"/>
          <p:nvPr/>
        </p:nvSpPr>
        <p:spPr>
          <a:xfrm>
            <a:off x="3005038" y="2699024"/>
            <a:ext cx="320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ko-KR" sz="200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Supermarchés &amp; pharmacies</a:t>
            </a:r>
            <a:endParaRPr lang="fr-FR" altLang="ko-KR" sz="200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85" name="TextBox 47">
            <a:extLst>
              <a:ext uri="{FF2B5EF4-FFF2-40B4-BE49-F238E27FC236}">
                <a16:creationId xmlns:a16="http://schemas.microsoft.com/office/drawing/2014/main" id="{04DB5B3D-FDC3-E2BB-1B14-1503BF2B2EFD}"/>
              </a:ext>
            </a:extLst>
          </p:cNvPr>
          <p:cNvSpPr txBox="1"/>
          <p:nvPr/>
        </p:nvSpPr>
        <p:spPr>
          <a:xfrm>
            <a:off x="8238159" y="5268679"/>
            <a:ext cx="320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ko-KR" sz="200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Lieux de travail</a:t>
            </a:r>
            <a:endParaRPr lang="fr-FR" altLang="ko-KR" sz="200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86" name="TextBox 7">
            <a:extLst>
              <a:ext uri="{FF2B5EF4-FFF2-40B4-BE49-F238E27FC236}">
                <a16:creationId xmlns:a16="http://schemas.microsoft.com/office/drawing/2014/main" id="{CEC081ED-C5FD-46C8-B607-49A2A0C88223}"/>
              </a:ext>
            </a:extLst>
          </p:cNvPr>
          <p:cNvSpPr txBox="1"/>
          <p:nvPr/>
        </p:nvSpPr>
        <p:spPr>
          <a:xfrm>
            <a:off x="5777837" y="972425"/>
            <a:ext cx="3150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>
                <a:solidFill>
                  <a:srgbClr val="00919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Déplacements qui augmentent</a:t>
            </a:r>
          </a:p>
          <a:p>
            <a:pPr algn="ctr"/>
            <a:r>
              <a:rPr lang="fr-FR" u="sng">
                <a:solidFill>
                  <a:srgbClr val="00919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le nombre de cas</a:t>
            </a:r>
            <a:endParaRPr lang="fr-FR" sz="1200" u="sng">
              <a:solidFill>
                <a:srgbClr val="00919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F621012A-611D-9479-9F37-E1749BDBF713}"/>
              </a:ext>
            </a:extLst>
          </p:cNvPr>
          <p:cNvSpPr txBox="1"/>
          <p:nvPr/>
        </p:nvSpPr>
        <p:spPr>
          <a:xfrm>
            <a:off x="1713493" y="2929766"/>
            <a:ext cx="444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FC097C66-9488-6D6F-1A60-72DB05255349}"/>
              </a:ext>
            </a:extLst>
          </p:cNvPr>
          <p:cNvSpPr txBox="1"/>
          <p:nvPr/>
        </p:nvSpPr>
        <p:spPr>
          <a:xfrm>
            <a:off x="1713493" y="4117859"/>
            <a:ext cx="444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59DAF64C-29A0-02C6-C032-81FA30F66239}"/>
              </a:ext>
            </a:extLst>
          </p:cNvPr>
          <p:cNvSpPr txBox="1"/>
          <p:nvPr/>
        </p:nvSpPr>
        <p:spPr>
          <a:xfrm>
            <a:off x="1722306" y="5315319"/>
            <a:ext cx="444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2F5AB4A5-800E-E893-2717-1A6C6D916BD7}"/>
              </a:ext>
            </a:extLst>
          </p:cNvPr>
          <p:cNvSpPr txBox="1"/>
          <p:nvPr/>
        </p:nvSpPr>
        <p:spPr>
          <a:xfrm>
            <a:off x="6953545" y="5315319"/>
            <a:ext cx="444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4B2FE379-5EBB-DB5A-0CF8-531FA0A6668C}"/>
              </a:ext>
            </a:extLst>
          </p:cNvPr>
          <p:cNvSpPr txBox="1"/>
          <p:nvPr/>
        </p:nvSpPr>
        <p:spPr>
          <a:xfrm>
            <a:off x="6987687" y="4150076"/>
            <a:ext cx="444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4547BA29-CECF-82F4-3A8C-B1AFD343B79A}"/>
              </a:ext>
            </a:extLst>
          </p:cNvPr>
          <p:cNvSpPr txBox="1"/>
          <p:nvPr/>
        </p:nvSpPr>
        <p:spPr>
          <a:xfrm>
            <a:off x="6957716" y="2929766"/>
            <a:ext cx="444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93" name="TextBox 7">
            <a:extLst>
              <a:ext uri="{FF2B5EF4-FFF2-40B4-BE49-F238E27FC236}">
                <a16:creationId xmlns:a16="http://schemas.microsoft.com/office/drawing/2014/main" id="{6F170109-8082-ECF2-1C2D-097D75A11E23}"/>
              </a:ext>
            </a:extLst>
          </p:cNvPr>
          <p:cNvSpPr txBox="1"/>
          <p:nvPr/>
        </p:nvSpPr>
        <p:spPr>
          <a:xfrm>
            <a:off x="591393" y="993879"/>
            <a:ext cx="3150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>
                <a:solidFill>
                  <a:srgbClr val="00919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Déplacements qui impactent à la baisse du nombre de cas</a:t>
            </a:r>
            <a:endParaRPr lang="fr-FR" sz="1200" u="sng">
              <a:solidFill>
                <a:srgbClr val="00919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833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47FD0A-F642-9A5F-E3E2-2C1902B46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9901" y="136525"/>
            <a:ext cx="6201787" cy="1325563"/>
          </a:xfrm>
        </p:spPr>
        <p:txBody>
          <a:bodyPr/>
          <a:lstStyle/>
          <a:p>
            <a:r>
              <a:rPr lang="fr-FR">
                <a:latin typeface="Cambria" panose="02040503050406030204" pitchFamily="18" charset="0"/>
                <a:ea typeface="Cambria" panose="02040503050406030204" pitchFamily="18" charset="0"/>
              </a:rPr>
              <a:t>Perspectives</a:t>
            </a:r>
            <a:r>
              <a:rPr lang="fr-FR"/>
              <a:t> </a:t>
            </a:r>
          </a:p>
        </p:txBody>
      </p:sp>
      <p:grpSp>
        <p:nvGrpSpPr>
          <p:cNvPr id="4" name="Group 25">
            <a:extLst>
              <a:ext uri="{FF2B5EF4-FFF2-40B4-BE49-F238E27FC236}">
                <a16:creationId xmlns:a16="http://schemas.microsoft.com/office/drawing/2014/main" id="{62D9DD27-FD91-66EB-0534-626A69C30BD1}"/>
              </a:ext>
            </a:extLst>
          </p:cNvPr>
          <p:cNvGrpSpPr/>
          <p:nvPr/>
        </p:nvGrpSpPr>
        <p:grpSpPr>
          <a:xfrm>
            <a:off x="1113490" y="734986"/>
            <a:ext cx="3921998" cy="5576040"/>
            <a:chOff x="1105009" y="665240"/>
            <a:chExt cx="3688534" cy="5244116"/>
          </a:xfrm>
        </p:grpSpPr>
        <p:sp>
          <p:nvSpPr>
            <p:cNvPr id="5" name="Freeform: Shape 24">
              <a:extLst>
                <a:ext uri="{FF2B5EF4-FFF2-40B4-BE49-F238E27FC236}">
                  <a16:creationId xmlns:a16="http://schemas.microsoft.com/office/drawing/2014/main" id="{1B8C0C7F-4BCE-03F4-A20C-4A1486F46985}"/>
                </a:ext>
              </a:extLst>
            </p:cNvPr>
            <p:cNvSpPr>
              <a:spLocks/>
            </p:cNvSpPr>
            <p:nvPr/>
          </p:nvSpPr>
          <p:spPr bwMode="auto">
            <a:xfrm rot="410959" flipH="1">
              <a:off x="1522252" y="1773885"/>
              <a:ext cx="2854049" cy="4135471"/>
            </a:xfrm>
            <a:custGeom>
              <a:avLst/>
              <a:gdLst>
                <a:gd name="connsiteX0" fmla="*/ 1696267 w 2854049"/>
                <a:gd name="connsiteY0" fmla="*/ 3431657 h 4135471"/>
                <a:gd name="connsiteX1" fmla="*/ 1344360 w 2854049"/>
                <a:gd name="connsiteY1" fmla="*/ 3783564 h 4135471"/>
                <a:gd name="connsiteX2" fmla="*/ 1696267 w 2854049"/>
                <a:gd name="connsiteY2" fmla="*/ 4135471 h 4135471"/>
                <a:gd name="connsiteX3" fmla="*/ 2048174 w 2854049"/>
                <a:gd name="connsiteY3" fmla="*/ 3783564 h 4135471"/>
                <a:gd name="connsiteX4" fmla="*/ 1696267 w 2854049"/>
                <a:gd name="connsiteY4" fmla="*/ 3431657 h 4135471"/>
                <a:gd name="connsiteX5" fmla="*/ 1470680 w 2854049"/>
                <a:gd name="connsiteY5" fmla="*/ 0 h 4135471"/>
                <a:gd name="connsiteX6" fmla="*/ 1360088 w 2854049"/>
                <a:gd name="connsiteY6" fmla="*/ 9020 h 4135471"/>
                <a:gd name="connsiteX7" fmla="*/ 1082638 w 2854049"/>
                <a:gd name="connsiteY7" fmla="*/ 72152 h 4135471"/>
                <a:gd name="connsiteX8" fmla="*/ 1000179 w 2854049"/>
                <a:gd name="connsiteY8" fmla="*/ 103217 h 4135471"/>
                <a:gd name="connsiteX9" fmla="*/ 918691 w 2854049"/>
                <a:gd name="connsiteY9" fmla="*/ 138291 h 4135471"/>
                <a:gd name="connsiteX10" fmla="*/ 839141 w 2854049"/>
                <a:gd name="connsiteY10" fmla="*/ 180379 h 4135471"/>
                <a:gd name="connsiteX11" fmla="*/ 765414 w 2854049"/>
                <a:gd name="connsiteY11" fmla="*/ 227479 h 4135471"/>
                <a:gd name="connsiteX12" fmla="*/ 694595 w 2854049"/>
                <a:gd name="connsiteY12" fmla="*/ 280591 h 4135471"/>
                <a:gd name="connsiteX13" fmla="*/ 629599 w 2854049"/>
                <a:gd name="connsiteY13" fmla="*/ 338714 h 4135471"/>
                <a:gd name="connsiteX14" fmla="*/ 569452 w 2854049"/>
                <a:gd name="connsiteY14" fmla="*/ 401847 h 4135471"/>
                <a:gd name="connsiteX15" fmla="*/ 515126 w 2854049"/>
                <a:gd name="connsiteY15" fmla="*/ 470992 h 4135471"/>
                <a:gd name="connsiteX16" fmla="*/ 467591 w 2854049"/>
                <a:gd name="connsiteY16" fmla="*/ 544147 h 4135471"/>
                <a:gd name="connsiteX17" fmla="*/ 426847 w 2854049"/>
                <a:gd name="connsiteY17" fmla="*/ 622311 h 4135471"/>
                <a:gd name="connsiteX18" fmla="*/ 392893 w 2854049"/>
                <a:gd name="connsiteY18" fmla="*/ 706488 h 4135471"/>
                <a:gd name="connsiteX19" fmla="*/ 338568 w 2854049"/>
                <a:gd name="connsiteY19" fmla="*/ 937976 h 4135471"/>
                <a:gd name="connsiteX20" fmla="*/ 333717 w 2854049"/>
                <a:gd name="connsiteY20" fmla="*/ 994094 h 4135471"/>
                <a:gd name="connsiteX21" fmla="*/ 331776 w 2854049"/>
                <a:gd name="connsiteY21" fmla="*/ 1047206 h 4135471"/>
                <a:gd name="connsiteX22" fmla="*/ 333717 w 2854049"/>
                <a:gd name="connsiteY22" fmla="*/ 1096308 h 4135471"/>
                <a:gd name="connsiteX23" fmla="*/ 334686 w 2854049"/>
                <a:gd name="connsiteY23" fmla="*/ 1145413 h 4135471"/>
                <a:gd name="connsiteX24" fmla="*/ 334686 w 2854049"/>
                <a:gd name="connsiteY24" fmla="*/ 1191509 h 4135471"/>
                <a:gd name="connsiteX25" fmla="*/ 329836 w 2854049"/>
                <a:gd name="connsiteY25" fmla="*/ 1234599 h 4135471"/>
                <a:gd name="connsiteX26" fmla="*/ 315284 w 2854049"/>
                <a:gd name="connsiteY26" fmla="*/ 1278693 h 4135471"/>
                <a:gd name="connsiteX27" fmla="*/ 289092 w 2854049"/>
                <a:gd name="connsiteY27" fmla="*/ 1331805 h 4135471"/>
                <a:gd name="connsiteX28" fmla="*/ 257078 w 2854049"/>
                <a:gd name="connsiteY28" fmla="*/ 1380908 h 4135471"/>
                <a:gd name="connsiteX29" fmla="*/ 222155 w 2854049"/>
                <a:gd name="connsiteY29" fmla="*/ 1423998 h 4135471"/>
                <a:gd name="connsiteX30" fmla="*/ 185291 w 2854049"/>
                <a:gd name="connsiteY30" fmla="*/ 1468092 h 4135471"/>
                <a:gd name="connsiteX31" fmla="*/ 146487 w 2854049"/>
                <a:gd name="connsiteY31" fmla="*/ 1508176 h 4135471"/>
                <a:gd name="connsiteX32" fmla="*/ 107683 w 2854049"/>
                <a:gd name="connsiteY32" fmla="*/ 1548261 h 4135471"/>
                <a:gd name="connsiteX33" fmla="*/ 70819 w 2854049"/>
                <a:gd name="connsiteY33" fmla="*/ 1592354 h 4135471"/>
                <a:gd name="connsiteX34" fmla="*/ 58206 w 2854049"/>
                <a:gd name="connsiteY34" fmla="*/ 1604378 h 4135471"/>
                <a:gd name="connsiteX35" fmla="*/ 42684 w 2854049"/>
                <a:gd name="connsiteY35" fmla="*/ 1619410 h 4135471"/>
                <a:gd name="connsiteX36" fmla="*/ 26193 w 2854049"/>
                <a:gd name="connsiteY36" fmla="*/ 1637448 h 4135471"/>
                <a:gd name="connsiteX37" fmla="*/ 12611 w 2854049"/>
                <a:gd name="connsiteY37" fmla="*/ 1655486 h 4135471"/>
                <a:gd name="connsiteX38" fmla="*/ 3882 w 2854049"/>
                <a:gd name="connsiteY38" fmla="*/ 1677533 h 4135471"/>
                <a:gd name="connsiteX39" fmla="*/ 0 w 2854049"/>
                <a:gd name="connsiteY39" fmla="*/ 1701583 h 4135471"/>
                <a:gd name="connsiteX40" fmla="*/ 4851 w 2854049"/>
                <a:gd name="connsiteY40" fmla="*/ 1726636 h 4135471"/>
                <a:gd name="connsiteX41" fmla="*/ 17462 w 2854049"/>
                <a:gd name="connsiteY41" fmla="*/ 1750687 h 4135471"/>
                <a:gd name="connsiteX42" fmla="*/ 38806 w 2854049"/>
                <a:gd name="connsiteY42" fmla="*/ 1770728 h 4135471"/>
                <a:gd name="connsiteX43" fmla="*/ 63057 w 2854049"/>
                <a:gd name="connsiteY43" fmla="*/ 1784759 h 4135471"/>
                <a:gd name="connsiteX44" fmla="*/ 93130 w 2854049"/>
                <a:gd name="connsiteY44" fmla="*/ 1797786 h 4135471"/>
                <a:gd name="connsiteX45" fmla="*/ 125143 w 2854049"/>
                <a:gd name="connsiteY45" fmla="*/ 1808809 h 4135471"/>
                <a:gd name="connsiteX46" fmla="*/ 157158 w 2854049"/>
                <a:gd name="connsiteY46" fmla="*/ 1819833 h 4135471"/>
                <a:gd name="connsiteX47" fmla="*/ 188201 w 2854049"/>
                <a:gd name="connsiteY47" fmla="*/ 1830855 h 4135471"/>
                <a:gd name="connsiteX48" fmla="*/ 218273 w 2854049"/>
                <a:gd name="connsiteY48" fmla="*/ 1843883 h 4135471"/>
                <a:gd name="connsiteX49" fmla="*/ 245437 w 2854049"/>
                <a:gd name="connsiteY49" fmla="*/ 1857912 h 4135471"/>
                <a:gd name="connsiteX50" fmla="*/ 264839 w 2854049"/>
                <a:gd name="connsiteY50" fmla="*/ 1875951 h 4135471"/>
                <a:gd name="connsiteX51" fmla="*/ 259018 w 2854049"/>
                <a:gd name="connsiteY51" fmla="*/ 1900001 h 4135471"/>
                <a:gd name="connsiteX52" fmla="*/ 248347 w 2854049"/>
                <a:gd name="connsiteY52" fmla="*/ 1922047 h 4135471"/>
                <a:gd name="connsiteX53" fmla="*/ 237676 w 2854049"/>
                <a:gd name="connsiteY53" fmla="*/ 1945097 h 4135471"/>
                <a:gd name="connsiteX54" fmla="*/ 226035 w 2854049"/>
                <a:gd name="connsiteY54" fmla="*/ 1967142 h 4135471"/>
                <a:gd name="connsiteX55" fmla="*/ 215364 w 2854049"/>
                <a:gd name="connsiteY55" fmla="*/ 1989189 h 4135471"/>
                <a:gd name="connsiteX56" fmla="*/ 207602 w 2854049"/>
                <a:gd name="connsiteY56" fmla="*/ 2011236 h 4135471"/>
                <a:gd name="connsiteX57" fmla="*/ 204693 w 2854049"/>
                <a:gd name="connsiteY57" fmla="*/ 2031277 h 4135471"/>
                <a:gd name="connsiteX58" fmla="*/ 206633 w 2854049"/>
                <a:gd name="connsiteY58" fmla="*/ 2053324 h 4135471"/>
                <a:gd name="connsiteX59" fmla="*/ 217304 w 2854049"/>
                <a:gd name="connsiteY59" fmla="*/ 2073366 h 4135471"/>
                <a:gd name="connsiteX60" fmla="*/ 236706 w 2854049"/>
                <a:gd name="connsiteY60" fmla="*/ 2093409 h 4135471"/>
                <a:gd name="connsiteX61" fmla="*/ 264839 w 2854049"/>
                <a:gd name="connsiteY61" fmla="*/ 2113450 h 4135471"/>
                <a:gd name="connsiteX62" fmla="*/ 259018 w 2854049"/>
                <a:gd name="connsiteY62" fmla="*/ 2129483 h 4135471"/>
                <a:gd name="connsiteX63" fmla="*/ 250288 w 2854049"/>
                <a:gd name="connsiteY63" fmla="*/ 2145517 h 4135471"/>
                <a:gd name="connsiteX64" fmla="*/ 243497 w 2854049"/>
                <a:gd name="connsiteY64" fmla="*/ 2164557 h 4135471"/>
                <a:gd name="connsiteX65" fmla="*/ 241557 w 2854049"/>
                <a:gd name="connsiteY65" fmla="*/ 2184601 h 4135471"/>
                <a:gd name="connsiteX66" fmla="*/ 245437 w 2854049"/>
                <a:gd name="connsiteY66" fmla="*/ 2204642 h 4135471"/>
                <a:gd name="connsiteX67" fmla="*/ 256109 w 2854049"/>
                <a:gd name="connsiteY67" fmla="*/ 2222680 h 4135471"/>
                <a:gd name="connsiteX68" fmla="*/ 269690 w 2854049"/>
                <a:gd name="connsiteY68" fmla="*/ 2236709 h 4135471"/>
                <a:gd name="connsiteX69" fmla="*/ 287151 w 2854049"/>
                <a:gd name="connsiteY69" fmla="*/ 2249737 h 4135471"/>
                <a:gd name="connsiteX70" fmla="*/ 304613 w 2854049"/>
                <a:gd name="connsiteY70" fmla="*/ 2258756 h 4135471"/>
                <a:gd name="connsiteX71" fmla="*/ 321105 w 2854049"/>
                <a:gd name="connsiteY71" fmla="*/ 2269780 h 4135471"/>
                <a:gd name="connsiteX72" fmla="*/ 336627 w 2854049"/>
                <a:gd name="connsiteY72" fmla="*/ 2284810 h 4135471"/>
                <a:gd name="connsiteX73" fmla="*/ 345358 w 2854049"/>
                <a:gd name="connsiteY73" fmla="*/ 2300845 h 4135471"/>
                <a:gd name="connsiteX74" fmla="*/ 354089 w 2854049"/>
                <a:gd name="connsiteY74" fmla="*/ 2329906 h 4135471"/>
                <a:gd name="connsiteX75" fmla="*/ 354089 w 2854049"/>
                <a:gd name="connsiteY75" fmla="*/ 2362976 h 4135471"/>
                <a:gd name="connsiteX76" fmla="*/ 351179 w 2854049"/>
                <a:gd name="connsiteY76" fmla="*/ 2394041 h 4135471"/>
                <a:gd name="connsiteX77" fmla="*/ 343417 w 2854049"/>
                <a:gd name="connsiteY77" fmla="*/ 2426108 h 4135471"/>
                <a:gd name="connsiteX78" fmla="*/ 336627 w 2854049"/>
                <a:gd name="connsiteY78" fmla="*/ 2457173 h 4135471"/>
                <a:gd name="connsiteX79" fmla="*/ 331776 w 2854049"/>
                <a:gd name="connsiteY79" fmla="*/ 2485233 h 4135471"/>
                <a:gd name="connsiteX80" fmla="*/ 327896 w 2854049"/>
                <a:gd name="connsiteY80" fmla="*/ 2525318 h 4135471"/>
                <a:gd name="connsiteX81" fmla="*/ 331776 w 2854049"/>
                <a:gd name="connsiteY81" fmla="*/ 2561393 h 4135471"/>
                <a:gd name="connsiteX82" fmla="*/ 342447 w 2854049"/>
                <a:gd name="connsiteY82" fmla="*/ 2594464 h 4135471"/>
                <a:gd name="connsiteX83" fmla="*/ 356029 w 2854049"/>
                <a:gd name="connsiteY83" fmla="*/ 2623524 h 4135471"/>
                <a:gd name="connsiteX84" fmla="*/ 375432 w 2854049"/>
                <a:gd name="connsiteY84" fmla="*/ 2646572 h 4135471"/>
                <a:gd name="connsiteX85" fmla="*/ 400654 w 2854049"/>
                <a:gd name="connsiteY85" fmla="*/ 2668619 h 4135471"/>
                <a:gd name="connsiteX86" fmla="*/ 424906 w 2854049"/>
                <a:gd name="connsiteY86" fmla="*/ 2686657 h 4135471"/>
                <a:gd name="connsiteX87" fmla="*/ 453040 w 2854049"/>
                <a:gd name="connsiteY87" fmla="*/ 2701688 h 4135471"/>
                <a:gd name="connsiteX88" fmla="*/ 481173 w 2854049"/>
                <a:gd name="connsiteY88" fmla="*/ 2714717 h 4135471"/>
                <a:gd name="connsiteX89" fmla="*/ 509306 w 2854049"/>
                <a:gd name="connsiteY89" fmla="*/ 2721731 h 4135471"/>
                <a:gd name="connsiteX90" fmla="*/ 560721 w 2854049"/>
                <a:gd name="connsiteY90" fmla="*/ 2730751 h 4135471"/>
                <a:gd name="connsiteX91" fmla="*/ 615047 w 2854049"/>
                <a:gd name="connsiteY91" fmla="*/ 2734758 h 4135471"/>
                <a:gd name="connsiteX92" fmla="*/ 672284 w 2854049"/>
                <a:gd name="connsiteY92" fmla="*/ 2732755 h 4135471"/>
                <a:gd name="connsiteX93" fmla="*/ 728550 w 2854049"/>
                <a:gd name="connsiteY93" fmla="*/ 2726742 h 4135471"/>
                <a:gd name="connsiteX94" fmla="*/ 784816 w 2854049"/>
                <a:gd name="connsiteY94" fmla="*/ 2719726 h 4135471"/>
                <a:gd name="connsiteX95" fmla="*/ 838171 w 2854049"/>
                <a:gd name="connsiteY95" fmla="*/ 2708704 h 4135471"/>
                <a:gd name="connsiteX96" fmla="*/ 885706 w 2854049"/>
                <a:gd name="connsiteY96" fmla="*/ 2695677 h 4135471"/>
                <a:gd name="connsiteX97" fmla="*/ 927421 w 2854049"/>
                <a:gd name="connsiteY97" fmla="*/ 2681646 h 4135471"/>
                <a:gd name="connsiteX98" fmla="*/ 944882 w 2854049"/>
                <a:gd name="connsiteY98" fmla="*/ 2675633 h 4135471"/>
                <a:gd name="connsiteX99" fmla="*/ 968165 w 2854049"/>
                <a:gd name="connsiteY99" fmla="*/ 2668619 h 4135471"/>
                <a:gd name="connsiteX100" fmla="*/ 993388 w 2854049"/>
                <a:gd name="connsiteY100" fmla="*/ 2661605 h 4135471"/>
                <a:gd name="connsiteX101" fmla="*/ 1019581 w 2854049"/>
                <a:gd name="connsiteY101" fmla="*/ 2654590 h 4135471"/>
                <a:gd name="connsiteX102" fmla="*/ 1047714 w 2854049"/>
                <a:gd name="connsiteY102" fmla="*/ 2650582 h 4135471"/>
                <a:gd name="connsiteX103" fmla="*/ 1075847 w 2854049"/>
                <a:gd name="connsiteY103" fmla="*/ 2648577 h 4135471"/>
                <a:gd name="connsiteX104" fmla="*/ 1100100 w 2854049"/>
                <a:gd name="connsiteY104" fmla="*/ 2652585 h 4135471"/>
                <a:gd name="connsiteX105" fmla="*/ 1121442 w 2854049"/>
                <a:gd name="connsiteY105" fmla="*/ 2661605 h 4135471"/>
                <a:gd name="connsiteX106" fmla="*/ 1140844 w 2854049"/>
                <a:gd name="connsiteY106" fmla="*/ 2679643 h 4135471"/>
                <a:gd name="connsiteX107" fmla="*/ 1158306 w 2854049"/>
                <a:gd name="connsiteY107" fmla="*/ 2708704 h 4135471"/>
                <a:gd name="connsiteX108" fmla="*/ 1174797 w 2854049"/>
                <a:gd name="connsiteY108" fmla="*/ 2745782 h 4135471"/>
                <a:gd name="connsiteX109" fmla="*/ 1190319 w 2854049"/>
                <a:gd name="connsiteY109" fmla="*/ 2788872 h 4135471"/>
                <a:gd name="connsiteX110" fmla="*/ 1202931 w 2854049"/>
                <a:gd name="connsiteY110" fmla="*/ 2837975 h 4135471"/>
                <a:gd name="connsiteX111" fmla="*/ 1215541 w 2854049"/>
                <a:gd name="connsiteY111" fmla="*/ 2889083 h 4135471"/>
                <a:gd name="connsiteX112" fmla="*/ 1226212 w 2854049"/>
                <a:gd name="connsiteY112" fmla="*/ 2942195 h 4135471"/>
                <a:gd name="connsiteX113" fmla="*/ 1235914 w 2854049"/>
                <a:gd name="connsiteY113" fmla="*/ 2996309 h 4135471"/>
                <a:gd name="connsiteX114" fmla="*/ 1245616 w 2854049"/>
                <a:gd name="connsiteY114" fmla="*/ 3049421 h 4135471"/>
                <a:gd name="connsiteX115" fmla="*/ 1252407 w 2854049"/>
                <a:gd name="connsiteY115" fmla="*/ 3098524 h 4135471"/>
                <a:gd name="connsiteX116" fmla="*/ 1261138 w 2854049"/>
                <a:gd name="connsiteY116" fmla="*/ 3144621 h 4135471"/>
                <a:gd name="connsiteX117" fmla="*/ 1267927 w 2854049"/>
                <a:gd name="connsiteY117" fmla="*/ 3182701 h 4135471"/>
                <a:gd name="connsiteX118" fmla="*/ 1273749 w 2854049"/>
                <a:gd name="connsiteY118" fmla="*/ 3215771 h 4135471"/>
                <a:gd name="connsiteX119" fmla="*/ 1405683 w 2854049"/>
                <a:gd name="connsiteY119" fmla="*/ 3238820 h 4135471"/>
                <a:gd name="connsiteX120" fmla="*/ 1539558 w 2854049"/>
                <a:gd name="connsiteY120" fmla="*/ 3251847 h 4135471"/>
                <a:gd name="connsiteX121" fmla="*/ 1677312 w 2854049"/>
                <a:gd name="connsiteY121" fmla="*/ 3253851 h 4135471"/>
                <a:gd name="connsiteX122" fmla="*/ 1817977 w 2854049"/>
                <a:gd name="connsiteY122" fmla="*/ 3246837 h 4135471"/>
                <a:gd name="connsiteX123" fmla="*/ 1963493 w 2854049"/>
                <a:gd name="connsiteY123" fmla="*/ 3226793 h 4135471"/>
                <a:gd name="connsiteX124" fmla="*/ 1998071 w 2854049"/>
                <a:gd name="connsiteY124" fmla="*/ 3220300 h 4135471"/>
                <a:gd name="connsiteX125" fmla="*/ 1972544 w 2854049"/>
                <a:gd name="connsiteY125" fmla="*/ 2990832 h 4135471"/>
                <a:gd name="connsiteX126" fmla="*/ 1866104 w 2854049"/>
                <a:gd name="connsiteY126" fmla="*/ 2529483 h 4135471"/>
                <a:gd name="connsiteX127" fmla="*/ 1085631 w 2854049"/>
                <a:gd name="connsiteY127" fmla="*/ 1773024 h 4135471"/>
                <a:gd name="connsiteX128" fmla="*/ 1277747 w 2854049"/>
                <a:gd name="connsiteY128" fmla="*/ 968535 h 4135471"/>
                <a:gd name="connsiteX129" fmla="*/ 1914134 w 2854049"/>
                <a:gd name="connsiteY129" fmla="*/ 872477 h 4135471"/>
                <a:gd name="connsiteX130" fmla="*/ 2334389 w 2854049"/>
                <a:gd name="connsiteY130" fmla="*/ 1316747 h 4135471"/>
                <a:gd name="connsiteX131" fmla="*/ 2850702 w 2854049"/>
                <a:gd name="connsiteY131" fmla="*/ 1256710 h 4135471"/>
                <a:gd name="connsiteX132" fmla="*/ 2851858 w 2854049"/>
                <a:gd name="connsiteY132" fmla="*/ 1288484 h 4135471"/>
                <a:gd name="connsiteX133" fmla="*/ 2854049 w 2854049"/>
                <a:gd name="connsiteY133" fmla="*/ 1252639 h 4135471"/>
                <a:gd name="connsiteX134" fmla="*/ 2852109 w 2854049"/>
                <a:gd name="connsiteY134" fmla="*/ 1156435 h 4135471"/>
                <a:gd name="connsiteX135" fmla="*/ 2845318 w 2854049"/>
                <a:gd name="connsiteY135" fmla="*/ 1062236 h 4135471"/>
                <a:gd name="connsiteX136" fmla="*/ 2830767 w 2854049"/>
                <a:gd name="connsiteY136" fmla="*/ 971045 h 4135471"/>
                <a:gd name="connsiteX137" fmla="*/ 2811365 w 2854049"/>
                <a:gd name="connsiteY137" fmla="*/ 881857 h 4135471"/>
                <a:gd name="connsiteX138" fmla="*/ 2787112 w 2854049"/>
                <a:gd name="connsiteY138" fmla="*/ 799684 h 4135471"/>
                <a:gd name="connsiteX139" fmla="*/ 2759950 w 2854049"/>
                <a:gd name="connsiteY139" fmla="*/ 724526 h 4135471"/>
                <a:gd name="connsiteX140" fmla="*/ 2728906 w 2854049"/>
                <a:gd name="connsiteY140" fmla="*/ 657385 h 4135471"/>
                <a:gd name="connsiteX141" fmla="*/ 2682340 w 2854049"/>
                <a:gd name="connsiteY141" fmla="*/ 577215 h 4135471"/>
                <a:gd name="connsiteX142" fmla="*/ 2631895 w 2854049"/>
                <a:gd name="connsiteY142" fmla="*/ 501055 h 4135471"/>
                <a:gd name="connsiteX143" fmla="*/ 2574659 w 2854049"/>
                <a:gd name="connsiteY143" fmla="*/ 429907 h 4135471"/>
                <a:gd name="connsiteX144" fmla="*/ 2513543 w 2854049"/>
                <a:gd name="connsiteY144" fmla="*/ 361762 h 4135471"/>
                <a:gd name="connsiteX145" fmla="*/ 2446606 w 2854049"/>
                <a:gd name="connsiteY145" fmla="*/ 300634 h 4135471"/>
                <a:gd name="connsiteX146" fmla="*/ 2371907 w 2854049"/>
                <a:gd name="connsiteY146" fmla="*/ 243513 h 4135471"/>
                <a:gd name="connsiteX147" fmla="*/ 2294299 w 2854049"/>
                <a:gd name="connsiteY147" fmla="*/ 192406 h 4135471"/>
                <a:gd name="connsiteX148" fmla="*/ 2211840 w 2854049"/>
                <a:gd name="connsiteY148" fmla="*/ 147311 h 4135471"/>
                <a:gd name="connsiteX149" fmla="*/ 2121620 w 2854049"/>
                <a:gd name="connsiteY149" fmla="*/ 109230 h 4135471"/>
                <a:gd name="connsiteX150" fmla="*/ 2028490 w 2854049"/>
                <a:gd name="connsiteY150" fmla="*/ 74157 h 4135471"/>
                <a:gd name="connsiteX151" fmla="*/ 1927599 w 2854049"/>
                <a:gd name="connsiteY151" fmla="*/ 47099 h 4135471"/>
                <a:gd name="connsiteX152" fmla="*/ 1821858 w 2854049"/>
                <a:gd name="connsiteY152" fmla="*/ 25053 h 4135471"/>
                <a:gd name="connsiteX153" fmla="*/ 1711265 w 2854049"/>
                <a:gd name="connsiteY153" fmla="*/ 10021 h 4135471"/>
                <a:gd name="connsiteX154" fmla="*/ 1594853 w 2854049"/>
                <a:gd name="connsiteY154" fmla="*/ 1002 h 4135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2854049" h="4135471">
                  <a:moveTo>
                    <a:pt x="1696267" y="3431657"/>
                  </a:moveTo>
                  <a:cubicBezTo>
                    <a:pt x="1501914" y="3431657"/>
                    <a:pt x="1344360" y="3589211"/>
                    <a:pt x="1344360" y="3783564"/>
                  </a:cubicBezTo>
                  <a:cubicBezTo>
                    <a:pt x="1344360" y="3977917"/>
                    <a:pt x="1501914" y="4135471"/>
                    <a:pt x="1696267" y="4135471"/>
                  </a:cubicBezTo>
                  <a:cubicBezTo>
                    <a:pt x="1890620" y="4135471"/>
                    <a:pt x="2048174" y="3977917"/>
                    <a:pt x="2048174" y="3783564"/>
                  </a:cubicBezTo>
                  <a:cubicBezTo>
                    <a:pt x="2048174" y="3589211"/>
                    <a:pt x="1890620" y="3431657"/>
                    <a:pt x="1696267" y="3431657"/>
                  </a:cubicBezTo>
                  <a:close/>
                  <a:moveTo>
                    <a:pt x="1470680" y="0"/>
                  </a:moveTo>
                  <a:lnTo>
                    <a:pt x="1360088" y="9020"/>
                  </a:lnTo>
                  <a:lnTo>
                    <a:pt x="1082638" y="72152"/>
                  </a:lnTo>
                  <a:lnTo>
                    <a:pt x="1000179" y="103217"/>
                  </a:lnTo>
                  <a:lnTo>
                    <a:pt x="918691" y="138291"/>
                  </a:lnTo>
                  <a:lnTo>
                    <a:pt x="839141" y="180379"/>
                  </a:lnTo>
                  <a:lnTo>
                    <a:pt x="765414" y="227479"/>
                  </a:lnTo>
                  <a:lnTo>
                    <a:pt x="694595" y="280591"/>
                  </a:lnTo>
                  <a:lnTo>
                    <a:pt x="629599" y="338714"/>
                  </a:lnTo>
                  <a:lnTo>
                    <a:pt x="569452" y="401847"/>
                  </a:lnTo>
                  <a:lnTo>
                    <a:pt x="515126" y="470992"/>
                  </a:lnTo>
                  <a:lnTo>
                    <a:pt x="467591" y="544147"/>
                  </a:lnTo>
                  <a:lnTo>
                    <a:pt x="426847" y="622311"/>
                  </a:lnTo>
                  <a:lnTo>
                    <a:pt x="392893" y="706488"/>
                  </a:lnTo>
                  <a:lnTo>
                    <a:pt x="338568" y="937976"/>
                  </a:lnTo>
                  <a:lnTo>
                    <a:pt x="333717" y="994094"/>
                  </a:lnTo>
                  <a:lnTo>
                    <a:pt x="331776" y="1047206"/>
                  </a:lnTo>
                  <a:lnTo>
                    <a:pt x="333717" y="1096308"/>
                  </a:lnTo>
                  <a:lnTo>
                    <a:pt x="334686" y="1145413"/>
                  </a:lnTo>
                  <a:lnTo>
                    <a:pt x="334686" y="1191509"/>
                  </a:lnTo>
                  <a:lnTo>
                    <a:pt x="329836" y="1234599"/>
                  </a:lnTo>
                  <a:lnTo>
                    <a:pt x="315284" y="1278693"/>
                  </a:lnTo>
                  <a:lnTo>
                    <a:pt x="289092" y="1331805"/>
                  </a:lnTo>
                  <a:lnTo>
                    <a:pt x="257078" y="1380908"/>
                  </a:lnTo>
                  <a:lnTo>
                    <a:pt x="222155" y="1423998"/>
                  </a:lnTo>
                  <a:lnTo>
                    <a:pt x="185291" y="1468092"/>
                  </a:lnTo>
                  <a:lnTo>
                    <a:pt x="146487" y="1508176"/>
                  </a:lnTo>
                  <a:lnTo>
                    <a:pt x="107683" y="1548261"/>
                  </a:lnTo>
                  <a:lnTo>
                    <a:pt x="70819" y="1592354"/>
                  </a:lnTo>
                  <a:lnTo>
                    <a:pt x="58206" y="1604378"/>
                  </a:lnTo>
                  <a:lnTo>
                    <a:pt x="42684" y="1619410"/>
                  </a:lnTo>
                  <a:lnTo>
                    <a:pt x="26193" y="1637448"/>
                  </a:lnTo>
                  <a:lnTo>
                    <a:pt x="12611" y="1655486"/>
                  </a:lnTo>
                  <a:lnTo>
                    <a:pt x="3882" y="1677533"/>
                  </a:lnTo>
                  <a:lnTo>
                    <a:pt x="0" y="1701583"/>
                  </a:lnTo>
                  <a:lnTo>
                    <a:pt x="4851" y="1726636"/>
                  </a:lnTo>
                  <a:lnTo>
                    <a:pt x="17462" y="1750687"/>
                  </a:lnTo>
                  <a:lnTo>
                    <a:pt x="38806" y="1770728"/>
                  </a:lnTo>
                  <a:lnTo>
                    <a:pt x="63057" y="1784759"/>
                  </a:lnTo>
                  <a:lnTo>
                    <a:pt x="93130" y="1797786"/>
                  </a:lnTo>
                  <a:lnTo>
                    <a:pt x="125143" y="1808809"/>
                  </a:lnTo>
                  <a:lnTo>
                    <a:pt x="157158" y="1819833"/>
                  </a:lnTo>
                  <a:lnTo>
                    <a:pt x="188201" y="1830855"/>
                  </a:lnTo>
                  <a:lnTo>
                    <a:pt x="218273" y="1843883"/>
                  </a:lnTo>
                  <a:lnTo>
                    <a:pt x="245437" y="1857912"/>
                  </a:lnTo>
                  <a:lnTo>
                    <a:pt x="264839" y="1875951"/>
                  </a:lnTo>
                  <a:lnTo>
                    <a:pt x="259018" y="1900001"/>
                  </a:lnTo>
                  <a:lnTo>
                    <a:pt x="248347" y="1922047"/>
                  </a:lnTo>
                  <a:lnTo>
                    <a:pt x="237676" y="1945097"/>
                  </a:lnTo>
                  <a:lnTo>
                    <a:pt x="226035" y="1967142"/>
                  </a:lnTo>
                  <a:lnTo>
                    <a:pt x="215364" y="1989189"/>
                  </a:lnTo>
                  <a:lnTo>
                    <a:pt x="207602" y="2011236"/>
                  </a:lnTo>
                  <a:lnTo>
                    <a:pt x="204693" y="2031277"/>
                  </a:lnTo>
                  <a:lnTo>
                    <a:pt x="206633" y="2053324"/>
                  </a:lnTo>
                  <a:lnTo>
                    <a:pt x="217304" y="2073366"/>
                  </a:lnTo>
                  <a:lnTo>
                    <a:pt x="236706" y="2093409"/>
                  </a:lnTo>
                  <a:lnTo>
                    <a:pt x="264839" y="2113450"/>
                  </a:lnTo>
                  <a:lnTo>
                    <a:pt x="259018" y="2129483"/>
                  </a:lnTo>
                  <a:lnTo>
                    <a:pt x="250288" y="2145517"/>
                  </a:lnTo>
                  <a:lnTo>
                    <a:pt x="243497" y="2164557"/>
                  </a:lnTo>
                  <a:lnTo>
                    <a:pt x="241557" y="2184601"/>
                  </a:lnTo>
                  <a:lnTo>
                    <a:pt x="245437" y="2204642"/>
                  </a:lnTo>
                  <a:lnTo>
                    <a:pt x="256109" y="2222680"/>
                  </a:lnTo>
                  <a:lnTo>
                    <a:pt x="269690" y="2236709"/>
                  </a:lnTo>
                  <a:lnTo>
                    <a:pt x="287151" y="2249737"/>
                  </a:lnTo>
                  <a:lnTo>
                    <a:pt x="304613" y="2258756"/>
                  </a:lnTo>
                  <a:lnTo>
                    <a:pt x="321105" y="2269780"/>
                  </a:lnTo>
                  <a:lnTo>
                    <a:pt x="336627" y="2284810"/>
                  </a:lnTo>
                  <a:lnTo>
                    <a:pt x="345358" y="2300845"/>
                  </a:lnTo>
                  <a:lnTo>
                    <a:pt x="354089" y="2329906"/>
                  </a:lnTo>
                  <a:lnTo>
                    <a:pt x="354089" y="2362976"/>
                  </a:lnTo>
                  <a:lnTo>
                    <a:pt x="351179" y="2394041"/>
                  </a:lnTo>
                  <a:lnTo>
                    <a:pt x="343417" y="2426108"/>
                  </a:lnTo>
                  <a:lnTo>
                    <a:pt x="336627" y="2457173"/>
                  </a:lnTo>
                  <a:lnTo>
                    <a:pt x="331776" y="2485233"/>
                  </a:lnTo>
                  <a:lnTo>
                    <a:pt x="327896" y="2525318"/>
                  </a:lnTo>
                  <a:lnTo>
                    <a:pt x="331776" y="2561393"/>
                  </a:lnTo>
                  <a:lnTo>
                    <a:pt x="342447" y="2594464"/>
                  </a:lnTo>
                  <a:lnTo>
                    <a:pt x="356029" y="2623524"/>
                  </a:lnTo>
                  <a:lnTo>
                    <a:pt x="375432" y="2646572"/>
                  </a:lnTo>
                  <a:lnTo>
                    <a:pt x="400654" y="2668619"/>
                  </a:lnTo>
                  <a:lnTo>
                    <a:pt x="424906" y="2686657"/>
                  </a:lnTo>
                  <a:lnTo>
                    <a:pt x="453040" y="2701688"/>
                  </a:lnTo>
                  <a:lnTo>
                    <a:pt x="481173" y="2714717"/>
                  </a:lnTo>
                  <a:lnTo>
                    <a:pt x="509306" y="2721731"/>
                  </a:lnTo>
                  <a:lnTo>
                    <a:pt x="560721" y="2730751"/>
                  </a:lnTo>
                  <a:lnTo>
                    <a:pt x="615047" y="2734758"/>
                  </a:lnTo>
                  <a:lnTo>
                    <a:pt x="672284" y="2732755"/>
                  </a:lnTo>
                  <a:lnTo>
                    <a:pt x="728550" y="2726742"/>
                  </a:lnTo>
                  <a:lnTo>
                    <a:pt x="784816" y="2719726"/>
                  </a:lnTo>
                  <a:lnTo>
                    <a:pt x="838171" y="2708704"/>
                  </a:lnTo>
                  <a:lnTo>
                    <a:pt x="885706" y="2695677"/>
                  </a:lnTo>
                  <a:lnTo>
                    <a:pt x="927421" y="2681646"/>
                  </a:lnTo>
                  <a:lnTo>
                    <a:pt x="944882" y="2675633"/>
                  </a:lnTo>
                  <a:lnTo>
                    <a:pt x="968165" y="2668619"/>
                  </a:lnTo>
                  <a:lnTo>
                    <a:pt x="993388" y="2661605"/>
                  </a:lnTo>
                  <a:lnTo>
                    <a:pt x="1019581" y="2654590"/>
                  </a:lnTo>
                  <a:lnTo>
                    <a:pt x="1047714" y="2650582"/>
                  </a:lnTo>
                  <a:lnTo>
                    <a:pt x="1075847" y="2648577"/>
                  </a:lnTo>
                  <a:lnTo>
                    <a:pt x="1100100" y="2652585"/>
                  </a:lnTo>
                  <a:lnTo>
                    <a:pt x="1121442" y="2661605"/>
                  </a:lnTo>
                  <a:lnTo>
                    <a:pt x="1140844" y="2679643"/>
                  </a:lnTo>
                  <a:lnTo>
                    <a:pt x="1158306" y="2708704"/>
                  </a:lnTo>
                  <a:lnTo>
                    <a:pt x="1174797" y="2745782"/>
                  </a:lnTo>
                  <a:lnTo>
                    <a:pt x="1190319" y="2788872"/>
                  </a:lnTo>
                  <a:lnTo>
                    <a:pt x="1202931" y="2837975"/>
                  </a:lnTo>
                  <a:lnTo>
                    <a:pt x="1215541" y="2889083"/>
                  </a:lnTo>
                  <a:lnTo>
                    <a:pt x="1226212" y="2942195"/>
                  </a:lnTo>
                  <a:lnTo>
                    <a:pt x="1235914" y="2996309"/>
                  </a:lnTo>
                  <a:lnTo>
                    <a:pt x="1245616" y="3049421"/>
                  </a:lnTo>
                  <a:lnTo>
                    <a:pt x="1252407" y="3098524"/>
                  </a:lnTo>
                  <a:lnTo>
                    <a:pt x="1261138" y="3144621"/>
                  </a:lnTo>
                  <a:lnTo>
                    <a:pt x="1267927" y="3182701"/>
                  </a:lnTo>
                  <a:lnTo>
                    <a:pt x="1273749" y="3215771"/>
                  </a:lnTo>
                  <a:lnTo>
                    <a:pt x="1405683" y="3238820"/>
                  </a:lnTo>
                  <a:lnTo>
                    <a:pt x="1539558" y="3251847"/>
                  </a:lnTo>
                  <a:lnTo>
                    <a:pt x="1677312" y="3253851"/>
                  </a:lnTo>
                  <a:lnTo>
                    <a:pt x="1817977" y="3246837"/>
                  </a:lnTo>
                  <a:lnTo>
                    <a:pt x="1963493" y="3226793"/>
                  </a:lnTo>
                  <a:lnTo>
                    <a:pt x="1998071" y="3220300"/>
                  </a:lnTo>
                  <a:lnTo>
                    <a:pt x="1972544" y="2990832"/>
                  </a:lnTo>
                  <a:cubicBezTo>
                    <a:pt x="1951990" y="2824419"/>
                    <a:pt x="1923973" y="2664322"/>
                    <a:pt x="1866104" y="2529483"/>
                  </a:cubicBezTo>
                  <a:cubicBezTo>
                    <a:pt x="1798827" y="2378364"/>
                    <a:pt x="1318234" y="2057324"/>
                    <a:pt x="1085631" y="1773024"/>
                  </a:cubicBezTo>
                  <a:cubicBezTo>
                    <a:pt x="1039452" y="1683967"/>
                    <a:pt x="924385" y="1218329"/>
                    <a:pt x="1277747" y="968535"/>
                  </a:cubicBezTo>
                  <a:cubicBezTo>
                    <a:pt x="1430175" y="835482"/>
                    <a:pt x="1702005" y="831017"/>
                    <a:pt x="1914134" y="872477"/>
                  </a:cubicBezTo>
                  <a:cubicBezTo>
                    <a:pt x="2031257" y="905756"/>
                    <a:pt x="2240228" y="1053847"/>
                    <a:pt x="2334389" y="1316747"/>
                  </a:cubicBezTo>
                  <a:lnTo>
                    <a:pt x="2850702" y="1256710"/>
                  </a:lnTo>
                  <a:lnTo>
                    <a:pt x="2851858" y="1288484"/>
                  </a:lnTo>
                  <a:lnTo>
                    <a:pt x="2854049" y="1252639"/>
                  </a:lnTo>
                  <a:lnTo>
                    <a:pt x="2852109" y="1156435"/>
                  </a:lnTo>
                  <a:lnTo>
                    <a:pt x="2845318" y="1062236"/>
                  </a:lnTo>
                  <a:lnTo>
                    <a:pt x="2830767" y="971045"/>
                  </a:lnTo>
                  <a:lnTo>
                    <a:pt x="2811365" y="881857"/>
                  </a:lnTo>
                  <a:lnTo>
                    <a:pt x="2787112" y="799684"/>
                  </a:lnTo>
                  <a:lnTo>
                    <a:pt x="2759950" y="724526"/>
                  </a:lnTo>
                  <a:lnTo>
                    <a:pt x="2728906" y="657385"/>
                  </a:lnTo>
                  <a:lnTo>
                    <a:pt x="2682340" y="577215"/>
                  </a:lnTo>
                  <a:lnTo>
                    <a:pt x="2631895" y="501055"/>
                  </a:lnTo>
                  <a:lnTo>
                    <a:pt x="2574659" y="429907"/>
                  </a:lnTo>
                  <a:lnTo>
                    <a:pt x="2513543" y="361762"/>
                  </a:lnTo>
                  <a:lnTo>
                    <a:pt x="2446606" y="300634"/>
                  </a:lnTo>
                  <a:lnTo>
                    <a:pt x="2371907" y="243513"/>
                  </a:lnTo>
                  <a:lnTo>
                    <a:pt x="2294299" y="192406"/>
                  </a:lnTo>
                  <a:lnTo>
                    <a:pt x="2211840" y="147311"/>
                  </a:lnTo>
                  <a:lnTo>
                    <a:pt x="2121620" y="109230"/>
                  </a:lnTo>
                  <a:lnTo>
                    <a:pt x="2028490" y="74157"/>
                  </a:lnTo>
                  <a:lnTo>
                    <a:pt x="1927599" y="47099"/>
                  </a:lnTo>
                  <a:lnTo>
                    <a:pt x="1821858" y="25053"/>
                  </a:lnTo>
                  <a:lnTo>
                    <a:pt x="1711265" y="10021"/>
                  </a:lnTo>
                  <a:lnTo>
                    <a:pt x="1594853" y="100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 altLang="ko-KR" sz="2701"/>
            </a:p>
          </p:txBody>
        </p:sp>
        <p:sp>
          <p:nvSpPr>
            <p:cNvPr id="6" name="Freeform: Shape 14">
              <a:extLst>
                <a:ext uri="{FF2B5EF4-FFF2-40B4-BE49-F238E27FC236}">
                  <a16:creationId xmlns:a16="http://schemas.microsoft.com/office/drawing/2014/main" id="{92272CD8-A7E3-ACCF-AEE0-9CD1D6A91CE6}"/>
                </a:ext>
              </a:extLst>
            </p:cNvPr>
            <p:cNvSpPr/>
            <p:nvPr/>
          </p:nvSpPr>
          <p:spPr>
            <a:xfrm flipH="1">
              <a:off x="1105009" y="665240"/>
              <a:ext cx="3688534" cy="2409764"/>
            </a:xfrm>
            <a:custGeom>
              <a:avLst/>
              <a:gdLst>
                <a:gd name="connsiteX0" fmla="*/ 1547519 w 3095038"/>
                <a:gd name="connsiteY0" fmla="*/ 0 h 2022026"/>
                <a:gd name="connsiteX1" fmla="*/ 3095038 w 3095038"/>
                <a:gd name="connsiteY1" fmla="*/ 627509 h 2022026"/>
                <a:gd name="connsiteX2" fmla="*/ 2825277 w 3095038"/>
                <a:gd name="connsiteY2" fmla="*/ 736897 h 2022026"/>
                <a:gd name="connsiteX3" fmla="*/ 2825277 w 3095038"/>
                <a:gd name="connsiteY3" fmla="*/ 1583608 h 2022026"/>
                <a:gd name="connsiteX4" fmla="*/ 2829142 w 3095038"/>
                <a:gd name="connsiteY4" fmla="*/ 1585209 h 2022026"/>
                <a:gd name="connsiteX5" fmla="*/ 2841509 w 3095038"/>
                <a:gd name="connsiteY5" fmla="*/ 1615067 h 2022026"/>
                <a:gd name="connsiteX6" fmla="*/ 2829142 w 3095038"/>
                <a:gd name="connsiteY6" fmla="*/ 1644926 h 2022026"/>
                <a:gd name="connsiteX7" fmla="*/ 2826092 w 3095038"/>
                <a:gd name="connsiteY7" fmla="*/ 1646189 h 2022026"/>
                <a:gd name="connsiteX8" fmla="*/ 2876626 w 3095038"/>
                <a:gd name="connsiteY8" fmla="*/ 2022026 h 2022026"/>
                <a:gd name="connsiteX9" fmla="*/ 2721940 w 3095038"/>
                <a:gd name="connsiteY9" fmla="*/ 2022026 h 2022026"/>
                <a:gd name="connsiteX10" fmla="*/ 2772475 w 3095038"/>
                <a:gd name="connsiteY10" fmla="*/ 1646189 h 2022026"/>
                <a:gd name="connsiteX11" fmla="*/ 2769425 w 3095038"/>
                <a:gd name="connsiteY11" fmla="*/ 1644926 h 2022026"/>
                <a:gd name="connsiteX12" fmla="*/ 2757057 w 3095038"/>
                <a:gd name="connsiteY12" fmla="*/ 1615067 h 2022026"/>
                <a:gd name="connsiteX13" fmla="*/ 2769425 w 3095038"/>
                <a:gd name="connsiteY13" fmla="*/ 1585209 h 2022026"/>
                <a:gd name="connsiteX14" fmla="*/ 2773289 w 3095038"/>
                <a:gd name="connsiteY14" fmla="*/ 1583608 h 2022026"/>
                <a:gd name="connsiteX15" fmla="*/ 2773289 w 3095038"/>
                <a:gd name="connsiteY15" fmla="*/ 757978 h 2022026"/>
                <a:gd name="connsiteX16" fmla="*/ 2747752 w 3095038"/>
                <a:gd name="connsiteY16" fmla="*/ 768333 h 2022026"/>
                <a:gd name="connsiteX17" fmla="*/ 2473970 w 3095038"/>
                <a:gd name="connsiteY17" fmla="*/ 981499 h 2022026"/>
                <a:gd name="connsiteX18" fmla="*/ 2473970 w 3095038"/>
                <a:gd name="connsiteY18" fmla="*/ 1333096 h 2022026"/>
                <a:gd name="connsiteX19" fmla="*/ 1442377 w 3095038"/>
                <a:gd name="connsiteY19" fmla="*/ 1553521 h 2022026"/>
                <a:gd name="connsiteX20" fmla="*/ 628675 w 3095038"/>
                <a:gd name="connsiteY20" fmla="*/ 1422110 h 2022026"/>
                <a:gd name="connsiteX21" fmla="*/ 635755 w 3095038"/>
                <a:gd name="connsiteY21" fmla="*/ 1406334 h 2022026"/>
                <a:gd name="connsiteX22" fmla="*/ 621068 w 3095038"/>
                <a:gd name="connsiteY22" fmla="*/ 1402746 h 2022026"/>
                <a:gd name="connsiteX23" fmla="*/ 621068 w 3095038"/>
                <a:gd name="connsiteY23" fmla="*/ 981499 h 2022026"/>
                <a:gd name="connsiteX24" fmla="*/ 0 w 3095038"/>
                <a:gd name="connsiteY24" fmla="*/ 627509 h 2022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95038" h="2022026">
                  <a:moveTo>
                    <a:pt x="1547519" y="0"/>
                  </a:moveTo>
                  <a:lnTo>
                    <a:pt x="3095038" y="627509"/>
                  </a:lnTo>
                  <a:lnTo>
                    <a:pt x="2825277" y="736897"/>
                  </a:lnTo>
                  <a:lnTo>
                    <a:pt x="2825277" y="1583608"/>
                  </a:lnTo>
                  <a:lnTo>
                    <a:pt x="2829142" y="1585209"/>
                  </a:lnTo>
                  <a:cubicBezTo>
                    <a:pt x="2836783" y="1592850"/>
                    <a:pt x="2841509" y="1603406"/>
                    <a:pt x="2841509" y="1615067"/>
                  </a:cubicBezTo>
                  <a:cubicBezTo>
                    <a:pt x="2841509" y="1626728"/>
                    <a:pt x="2836783" y="1637284"/>
                    <a:pt x="2829142" y="1644926"/>
                  </a:cubicBezTo>
                  <a:lnTo>
                    <a:pt x="2826092" y="1646189"/>
                  </a:lnTo>
                  <a:lnTo>
                    <a:pt x="2876626" y="2022026"/>
                  </a:lnTo>
                  <a:lnTo>
                    <a:pt x="2721940" y="2022026"/>
                  </a:lnTo>
                  <a:lnTo>
                    <a:pt x="2772475" y="1646189"/>
                  </a:lnTo>
                  <a:lnTo>
                    <a:pt x="2769425" y="1644926"/>
                  </a:lnTo>
                  <a:cubicBezTo>
                    <a:pt x="2761784" y="1637284"/>
                    <a:pt x="2757057" y="1626728"/>
                    <a:pt x="2757057" y="1615067"/>
                  </a:cubicBezTo>
                  <a:cubicBezTo>
                    <a:pt x="2757057" y="1603406"/>
                    <a:pt x="2761784" y="1592850"/>
                    <a:pt x="2769425" y="1585209"/>
                  </a:cubicBezTo>
                  <a:lnTo>
                    <a:pt x="2773289" y="1583608"/>
                  </a:lnTo>
                  <a:lnTo>
                    <a:pt x="2773289" y="757978"/>
                  </a:lnTo>
                  <a:lnTo>
                    <a:pt x="2747752" y="768333"/>
                  </a:lnTo>
                  <a:lnTo>
                    <a:pt x="2473970" y="981499"/>
                  </a:lnTo>
                  <a:lnTo>
                    <a:pt x="2473970" y="1333096"/>
                  </a:lnTo>
                  <a:cubicBezTo>
                    <a:pt x="2176456" y="1474039"/>
                    <a:pt x="1822001" y="1553521"/>
                    <a:pt x="1442377" y="1553521"/>
                  </a:cubicBezTo>
                  <a:cubicBezTo>
                    <a:pt x="1151810" y="1553521"/>
                    <a:pt x="875988" y="1506956"/>
                    <a:pt x="628675" y="1422110"/>
                  </a:cubicBezTo>
                  <a:cubicBezTo>
                    <a:pt x="630298" y="1416654"/>
                    <a:pt x="632987" y="1411486"/>
                    <a:pt x="635755" y="1406334"/>
                  </a:cubicBezTo>
                  <a:cubicBezTo>
                    <a:pt x="631035" y="1404608"/>
                    <a:pt x="626049" y="1403669"/>
                    <a:pt x="621068" y="1402746"/>
                  </a:cubicBezTo>
                  <a:lnTo>
                    <a:pt x="621068" y="981499"/>
                  </a:lnTo>
                  <a:lnTo>
                    <a:pt x="0" y="6275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altLang="ko-KR" sz="2701"/>
            </a:p>
          </p:txBody>
        </p:sp>
      </p:grpSp>
      <p:sp>
        <p:nvSpPr>
          <p:cNvPr id="8" name="TextBox 33">
            <a:extLst>
              <a:ext uri="{FF2B5EF4-FFF2-40B4-BE49-F238E27FC236}">
                <a16:creationId xmlns:a16="http://schemas.microsoft.com/office/drawing/2014/main" id="{48643862-555A-5614-7B61-CE1E7F1645BD}"/>
              </a:ext>
            </a:extLst>
          </p:cNvPr>
          <p:cNvSpPr txBox="1"/>
          <p:nvPr/>
        </p:nvSpPr>
        <p:spPr>
          <a:xfrm>
            <a:off x="5759506" y="1383154"/>
            <a:ext cx="5569540" cy="1292662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fr-FR" sz="280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Has this approach accelerated the use of mobile data for other health impacts ?</a:t>
            </a:r>
            <a:endParaRPr lang="fr-FR" altLang="ko-KR" sz="4800"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9" name="Rectangle: Rounded Corners 34">
            <a:extLst>
              <a:ext uri="{FF2B5EF4-FFF2-40B4-BE49-F238E27FC236}">
                <a16:creationId xmlns:a16="http://schemas.microsoft.com/office/drawing/2014/main" id="{77A2B3FB-CC5F-1253-C5D3-D112312EA668}"/>
              </a:ext>
            </a:extLst>
          </p:cNvPr>
          <p:cNvSpPr/>
          <p:nvPr/>
        </p:nvSpPr>
        <p:spPr>
          <a:xfrm>
            <a:off x="5934519" y="4265160"/>
            <a:ext cx="1604417" cy="153697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: Rounded Corners 35">
            <a:extLst>
              <a:ext uri="{FF2B5EF4-FFF2-40B4-BE49-F238E27FC236}">
                <a16:creationId xmlns:a16="http://schemas.microsoft.com/office/drawing/2014/main" id="{985F0D93-47E1-7A10-1358-860AD2AACAD9}"/>
              </a:ext>
            </a:extLst>
          </p:cNvPr>
          <p:cNvSpPr/>
          <p:nvPr/>
        </p:nvSpPr>
        <p:spPr>
          <a:xfrm>
            <a:off x="7829574" y="4265160"/>
            <a:ext cx="1604417" cy="153697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: Rounded Corners 36">
            <a:extLst>
              <a:ext uri="{FF2B5EF4-FFF2-40B4-BE49-F238E27FC236}">
                <a16:creationId xmlns:a16="http://schemas.microsoft.com/office/drawing/2014/main" id="{CE483F27-AD71-55F1-0060-81AA89176E15}"/>
              </a:ext>
            </a:extLst>
          </p:cNvPr>
          <p:cNvSpPr/>
          <p:nvPr/>
        </p:nvSpPr>
        <p:spPr>
          <a:xfrm>
            <a:off x="9724629" y="4265160"/>
            <a:ext cx="1604417" cy="1536971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4AF30D6B-4FF9-60D1-C8E6-D41574AB6D41}"/>
              </a:ext>
            </a:extLst>
          </p:cNvPr>
          <p:cNvSpPr txBox="1">
            <a:spLocks/>
          </p:cNvSpPr>
          <p:nvPr/>
        </p:nvSpPr>
        <p:spPr>
          <a:xfrm>
            <a:off x="6283834" y="4333253"/>
            <a:ext cx="905786" cy="48553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altLang="ko-KR" sz="2800" b="1">
                <a:solidFill>
                  <a:schemeClr val="bg1"/>
                </a:solidFill>
                <a:cs typeface="Arial" pitchFamily="34" charset="0"/>
              </a:rPr>
              <a:t>01</a:t>
            </a:r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0D550E54-1EE4-9010-1868-58736039BDA8}"/>
              </a:ext>
            </a:extLst>
          </p:cNvPr>
          <p:cNvSpPr txBox="1">
            <a:spLocks/>
          </p:cNvSpPr>
          <p:nvPr/>
        </p:nvSpPr>
        <p:spPr>
          <a:xfrm>
            <a:off x="8178889" y="4333253"/>
            <a:ext cx="905786" cy="48553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altLang="ko-KR" sz="2800" b="1">
                <a:solidFill>
                  <a:schemeClr val="bg1"/>
                </a:solidFill>
                <a:cs typeface="Arial" pitchFamily="34" charset="0"/>
              </a:rPr>
              <a:t>02</a:t>
            </a:r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4961CE51-F22F-10AB-B14C-5F960AF53671}"/>
              </a:ext>
            </a:extLst>
          </p:cNvPr>
          <p:cNvSpPr txBox="1">
            <a:spLocks/>
          </p:cNvSpPr>
          <p:nvPr/>
        </p:nvSpPr>
        <p:spPr>
          <a:xfrm>
            <a:off x="10073944" y="4333253"/>
            <a:ext cx="905786" cy="48553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altLang="ko-KR" sz="2800" b="1">
                <a:solidFill>
                  <a:schemeClr val="bg1"/>
                </a:solidFill>
                <a:cs typeface="Arial" pitchFamily="34" charset="0"/>
              </a:rPr>
              <a:t>03</a:t>
            </a:r>
          </a:p>
        </p:txBody>
      </p:sp>
      <p:sp>
        <p:nvSpPr>
          <p:cNvPr id="17" name="TextBox 42">
            <a:extLst>
              <a:ext uri="{FF2B5EF4-FFF2-40B4-BE49-F238E27FC236}">
                <a16:creationId xmlns:a16="http://schemas.microsoft.com/office/drawing/2014/main" id="{7D2A2AF0-5C92-C163-8C8F-58F0720D94F6}"/>
              </a:ext>
            </a:extLst>
          </p:cNvPr>
          <p:cNvSpPr txBox="1"/>
          <p:nvPr/>
        </p:nvSpPr>
        <p:spPr>
          <a:xfrm>
            <a:off x="6027586" y="4814678"/>
            <a:ext cx="1418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ko-KR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Accès aux données mobiles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1BC4DB1-9D83-67B4-DCE0-6A49097BF827}"/>
              </a:ext>
            </a:extLst>
          </p:cNvPr>
          <p:cNvSpPr txBox="1"/>
          <p:nvPr/>
        </p:nvSpPr>
        <p:spPr>
          <a:xfrm>
            <a:off x="7681780" y="4866168"/>
            <a:ext cx="18969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Anonymisation des données</a:t>
            </a:r>
            <a:endParaRPr lang="fr-F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7C8B4D0-5718-130E-6E22-B7731789F1F1}"/>
              </a:ext>
            </a:extLst>
          </p:cNvPr>
          <p:cNvSpPr txBox="1"/>
          <p:nvPr/>
        </p:nvSpPr>
        <p:spPr>
          <a:xfrm>
            <a:off x="9481810" y="4896751"/>
            <a:ext cx="21452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>
                <a:latin typeface="Cambria" panose="02040503050406030204" pitchFamily="18" charset="0"/>
                <a:ea typeface="Cambria" panose="02040503050406030204" pitchFamily="18" charset="0"/>
              </a:rPr>
              <a:t>Financement de</a:t>
            </a:r>
          </a:p>
          <a:p>
            <a:pPr algn="ctr"/>
            <a:r>
              <a:rPr lang="fr-FR">
                <a:latin typeface="Cambria" panose="02040503050406030204" pitchFamily="18" charset="0"/>
                <a:ea typeface="Cambria" panose="02040503050406030204" pitchFamily="18" charset="0"/>
              </a:rPr>
              <a:t> la recherche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3C03225-6620-03D9-FD88-57E0F9683219}"/>
              </a:ext>
            </a:extLst>
          </p:cNvPr>
          <p:cNvSpPr txBox="1"/>
          <p:nvPr/>
        </p:nvSpPr>
        <p:spPr>
          <a:xfrm>
            <a:off x="5759506" y="2979683"/>
            <a:ext cx="54908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ko-KR" sz="2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Il existe des préalables à l’utilisation des données mobiles</a:t>
            </a:r>
            <a:r>
              <a:rPr lang="fr-F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527612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4DCA8E5B-271B-67B8-645B-24E9F3331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DFBC7521-C934-99BE-2C0B-3FB5F5AE78C8}"/>
              </a:ext>
            </a:extLst>
          </p:cNvPr>
          <p:cNvSpPr txBox="1">
            <a:spLocks/>
          </p:cNvSpPr>
          <p:nvPr/>
        </p:nvSpPr>
        <p:spPr>
          <a:xfrm>
            <a:off x="3205226" y="2809692"/>
            <a:ext cx="5421330" cy="1238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accent1"/>
                </a:solidFill>
                <a:latin typeface="Tw Cen MT" panose="020B0602020104020603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32802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1DA4F4A995BF479E9488C37B756B51" ma:contentTypeVersion="8" ma:contentTypeDescription="Create a new document." ma:contentTypeScope="" ma:versionID="79ce3b18eeea16c8e5bc0f660afbc086">
  <xsd:schema xmlns:xsd="http://www.w3.org/2001/XMLSchema" xmlns:xs="http://www.w3.org/2001/XMLSchema" xmlns:p="http://schemas.microsoft.com/office/2006/metadata/properties" xmlns:ns2="cd5ca57e-aeff-4ea7-957c-ee39e8386d27" xmlns:ns3="9d5e6f84-5843-49cc-89a8-d7ee1a915182" targetNamespace="http://schemas.microsoft.com/office/2006/metadata/properties" ma:root="true" ma:fieldsID="2c09d4a8c476afae1dfa51d3cac8b136" ns2:_="" ns3:_="">
    <xsd:import namespace="cd5ca57e-aeff-4ea7-957c-ee39e8386d27"/>
    <xsd:import namespace="9d5e6f84-5843-49cc-89a8-d7ee1a9151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5ca57e-aeff-4ea7-957c-ee39e8386d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f8ebb0a5-c57d-4c3a-bec7-8a38252dd0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e6f84-5843-49cc-89a8-d7ee1a91518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6228fd1-6eef-40f4-b049-6e671a314f8d}" ma:internalName="TaxCatchAll" ma:showField="CatchAllData" ma:web="9d5e6f84-5843-49cc-89a8-d7ee1a9151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d5e6f84-5843-49cc-89a8-d7ee1a915182" xsi:nil="true"/>
    <lcf76f155ced4ddcb4097134ff3c332f xmlns="cd5ca57e-aeff-4ea7-957c-ee39e8386d2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050B4EB-7D4F-4E4E-836C-4E8D85F5AA48}"/>
</file>

<file path=customXml/itemProps2.xml><?xml version="1.0" encoding="utf-8"?>
<ds:datastoreItem xmlns:ds="http://schemas.openxmlformats.org/officeDocument/2006/customXml" ds:itemID="{66320B34-3B3D-467F-B50E-DA7CAE26A8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0BB25D-2FF7-4279-A760-140AD81464F0}">
  <ds:schemaRefs>
    <ds:schemaRef ds:uri="http://schemas.openxmlformats.org/package/2006/metadata/core-properties"/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9d5e6f84-5843-49cc-89a8-d7ee1a915182"/>
    <ds:schemaRef ds:uri="d75abbe9-4b63-46ba-acaa-ae82d37ec5f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1077</TotalTime>
  <Words>484</Words>
  <Application>Microsoft Office PowerPoint</Application>
  <PresentationFormat>Grand écran</PresentationFormat>
  <Paragraphs>108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Cambria</vt:lpstr>
      <vt:lpstr>Tw Cen MT</vt:lpstr>
      <vt:lpstr>Wingdings</vt:lpstr>
      <vt:lpstr>Office Theme</vt:lpstr>
      <vt:lpstr>Présentation PowerPoint</vt:lpstr>
      <vt:lpstr>Présentation PowerPoint</vt:lpstr>
      <vt:lpstr>Impact des mesures prises par le Gouvernement</vt:lpstr>
      <vt:lpstr>Présentation PowerPoint</vt:lpstr>
      <vt:lpstr>Présentation PowerPoint</vt:lpstr>
      <vt:lpstr>Situation des déplacements au Sénégal et dans l’UEMOA</vt:lpstr>
      <vt:lpstr>Présentation PowerPoint</vt:lpstr>
      <vt:lpstr>Perspectives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Yang Cheng</dc:creator>
  <cp:lastModifiedBy>Baye Elimane GUEYE</cp:lastModifiedBy>
  <cp:revision>8</cp:revision>
  <dcterms:created xsi:type="dcterms:W3CDTF">2022-05-05T16:01:45Z</dcterms:created>
  <dcterms:modified xsi:type="dcterms:W3CDTF">2022-10-24T15:42:21Z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0x010100DC1DA4F4A995BF479E9488C37B756B51</vt:lpwstr>
  </property>
  <property fmtid="{D5CDD505-2E9C-101B-9397-08002B2CF9AE}" pid="3" name="MediaServiceImageTags">
    <vt:lpwstr/>
  </property>
</Properties>
</file>