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54" r:id="rId5"/>
    <p:sldId id="274" r:id="rId6"/>
    <p:sldId id="962" r:id="rId7"/>
    <p:sldId id="966" r:id="rId8"/>
    <p:sldId id="963" r:id="rId9"/>
    <p:sldId id="261" r:id="rId10"/>
    <p:sldId id="965" r:id="rId11"/>
    <p:sldId id="9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93"/>
    <a:srgbClr val="005493"/>
    <a:srgbClr val="FF40FF"/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872CB4-4726-4119-97D9-FA7B086B1C75}" v="5" dt="2022-10-26T13:15:21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1903" autoAdjust="0"/>
  </p:normalViewPr>
  <p:slideViewPr>
    <p:cSldViewPr snapToGrid="0">
      <p:cViewPr varScale="1">
        <p:scale>
          <a:sx n="61" d="100"/>
          <a:sy n="61" d="100"/>
        </p:scale>
        <p:origin x="8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tiago Ramirez Rodriguez" userId="abccc3ed-d3ed-4ddf-b1c6-0db900612b2f" providerId="ADAL" clId="{82872CB4-4726-4119-97D9-FA7B086B1C75}"/>
    <pc:docChg chg="undo redo custSel addSld modSld sldOrd">
      <pc:chgData name="Santiago Ramirez Rodriguez" userId="abccc3ed-d3ed-4ddf-b1c6-0db900612b2f" providerId="ADAL" clId="{82872CB4-4726-4119-97D9-FA7B086B1C75}" dt="2022-10-26T13:18:00.275" v="1811" actId="20577"/>
      <pc:docMkLst>
        <pc:docMk/>
      </pc:docMkLst>
      <pc:sldChg chg="modSp add mod">
        <pc:chgData name="Santiago Ramirez Rodriguez" userId="abccc3ed-d3ed-4ddf-b1c6-0db900612b2f" providerId="ADAL" clId="{82872CB4-4726-4119-97D9-FA7B086B1C75}" dt="2022-10-23T21:59:15.163" v="19" actId="20577"/>
        <pc:sldMkLst>
          <pc:docMk/>
          <pc:sldMk cId="3361366648" sldId="261"/>
        </pc:sldMkLst>
        <pc:spChg chg="mod">
          <ac:chgData name="Santiago Ramirez Rodriguez" userId="abccc3ed-d3ed-4ddf-b1c6-0db900612b2f" providerId="ADAL" clId="{82872CB4-4726-4119-97D9-FA7B086B1C75}" dt="2022-10-23T21:58:30.083" v="11" actId="20577"/>
          <ac:spMkLst>
            <pc:docMk/>
            <pc:sldMk cId="3361366648" sldId="261"/>
            <ac:spMk id="5" creationId="{54786BE0-6F1E-462E-B760-F65625835CB8}"/>
          </ac:spMkLst>
        </pc:spChg>
        <pc:spChg chg="mod">
          <ac:chgData name="Santiago Ramirez Rodriguez" userId="abccc3ed-d3ed-4ddf-b1c6-0db900612b2f" providerId="ADAL" clId="{82872CB4-4726-4119-97D9-FA7B086B1C75}" dt="2022-10-23T21:58:48.148" v="14" actId="20577"/>
          <ac:spMkLst>
            <pc:docMk/>
            <pc:sldMk cId="3361366648" sldId="261"/>
            <ac:spMk id="6" creationId="{7BEB8D7D-A90D-4DA8-92A5-1CFAFBABC6D9}"/>
          </ac:spMkLst>
        </pc:spChg>
        <pc:spChg chg="mod">
          <ac:chgData name="Santiago Ramirez Rodriguez" userId="abccc3ed-d3ed-4ddf-b1c6-0db900612b2f" providerId="ADAL" clId="{82872CB4-4726-4119-97D9-FA7B086B1C75}" dt="2022-10-23T21:59:15.163" v="19" actId="20577"/>
          <ac:spMkLst>
            <pc:docMk/>
            <pc:sldMk cId="3361366648" sldId="261"/>
            <ac:spMk id="7" creationId="{ECA16AB2-B168-4F94-820D-B20E7C8CCDAF}"/>
          </ac:spMkLst>
        </pc:spChg>
      </pc:sldChg>
      <pc:sldChg chg="modSp mod modNotesTx">
        <pc:chgData name="Santiago Ramirez Rodriguez" userId="abccc3ed-d3ed-4ddf-b1c6-0db900612b2f" providerId="ADAL" clId="{82872CB4-4726-4119-97D9-FA7B086B1C75}" dt="2022-10-26T11:33:20.167" v="1105" actId="20577"/>
        <pc:sldMkLst>
          <pc:docMk/>
          <pc:sldMk cId="3283418197" sldId="354"/>
        </pc:sldMkLst>
        <pc:spChg chg="mod">
          <ac:chgData name="Santiago Ramirez Rodriguez" userId="abccc3ed-d3ed-4ddf-b1c6-0db900612b2f" providerId="ADAL" clId="{82872CB4-4726-4119-97D9-FA7B086B1C75}" dt="2022-10-25T18:51:56.929" v="30" actId="255"/>
          <ac:spMkLst>
            <pc:docMk/>
            <pc:sldMk cId="3283418197" sldId="354"/>
            <ac:spMk id="10" creationId="{3B5CF946-30CC-4974-B5D7-765EEE892684}"/>
          </ac:spMkLst>
        </pc:spChg>
        <pc:spChg chg="mod">
          <ac:chgData name="Santiago Ramirez Rodriguez" userId="abccc3ed-d3ed-4ddf-b1c6-0db900612b2f" providerId="ADAL" clId="{82872CB4-4726-4119-97D9-FA7B086B1C75}" dt="2022-10-25T18:51:56.929" v="30" actId="255"/>
          <ac:spMkLst>
            <pc:docMk/>
            <pc:sldMk cId="3283418197" sldId="354"/>
            <ac:spMk id="11" creationId="{3C5BCCD6-4A7A-4E8C-BDBB-6109099737D9}"/>
          </ac:spMkLst>
        </pc:spChg>
      </pc:sldChg>
      <pc:sldChg chg="modNotesTx">
        <pc:chgData name="Santiago Ramirez Rodriguez" userId="abccc3ed-d3ed-4ddf-b1c6-0db900612b2f" providerId="ADAL" clId="{82872CB4-4726-4119-97D9-FA7B086B1C75}" dt="2022-10-25T20:37:00.632" v="718" actId="20577"/>
        <pc:sldMkLst>
          <pc:docMk/>
          <pc:sldMk cId="2382336617" sldId="963"/>
        </pc:sldMkLst>
      </pc:sldChg>
      <pc:sldChg chg="modSp mod">
        <pc:chgData name="Santiago Ramirez Rodriguez" userId="abccc3ed-d3ed-4ddf-b1c6-0db900612b2f" providerId="ADAL" clId="{82872CB4-4726-4119-97D9-FA7B086B1C75}" dt="2022-10-26T13:18:00.275" v="1811" actId="20577"/>
        <pc:sldMkLst>
          <pc:docMk/>
          <pc:sldMk cId="3887049173" sldId="965"/>
        </pc:sldMkLst>
        <pc:spChg chg="mod">
          <ac:chgData name="Santiago Ramirez Rodriguez" userId="abccc3ed-d3ed-4ddf-b1c6-0db900612b2f" providerId="ADAL" clId="{82872CB4-4726-4119-97D9-FA7B086B1C75}" dt="2022-10-26T13:05:20.875" v="1517" actId="20577"/>
          <ac:spMkLst>
            <pc:docMk/>
            <pc:sldMk cId="3887049173" sldId="965"/>
            <ac:spMk id="18" creationId="{2B9D3740-C6D3-4870-98BF-1EE86DBA91A4}"/>
          </ac:spMkLst>
        </pc:spChg>
        <pc:spChg chg="mod">
          <ac:chgData name="Santiago Ramirez Rodriguez" userId="abccc3ed-d3ed-4ddf-b1c6-0db900612b2f" providerId="ADAL" clId="{82872CB4-4726-4119-97D9-FA7B086B1C75}" dt="2022-10-26T13:18:00.275" v="1811" actId="20577"/>
          <ac:spMkLst>
            <pc:docMk/>
            <pc:sldMk cId="3887049173" sldId="965"/>
            <ac:spMk id="19" creationId="{F03A204E-34CC-4A67-B59D-FC86CACB3A1D}"/>
          </ac:spMkLst>
        </pc:spChg>
      </pc:sldChg>
      <pc:sldChg chg="modSp mod ord modNotesTx">
        <pc:chgData name="Santiago Ramirez Rodriguez" userId="abccc3ed-d3ed-4ddf-b1c6-0db900612b2f" providerId="ADAL" clId="{82872CB4-4726-4119-97D9-FA7B086B1C75}" dt="2022-10-26T13:15:13.959" v="1810"/>
        <pc:sldMkLst>
          <pc:docMk/>
          <pc:sldMk cId="1733630551" sldId="967"/>
        </pc:sldMkLst>
        <pc:spChg chg="mod">
          <ac:chgData name="Santiago Ramirez Rodriguez" userId="abccc3ed-d3ed-4ddf-b1c6-0db900612b2f" providerId="ADAL" clId="{82872CB4-4726-4119-97D9-FA7B086B1C75}" dt="2022-10-26T13:13:09.979" v="1779" actId="20577"/>
          <ac:spMkLst>
            <pc:docMk/>
            <pc:sldMk cId="1733630551" sldId="967"/>
            <ac:spMk id="16" creationId="{FD5AF3CF-5097-4F1B-9F14-3341C1FF6269}"/>
          </ac:spMkLst>
        </pc:spChg>
        <pc:spChg chg="mod">
          <ac:chgData name="Santiago Ramirez Rodriguez" userId="abccc3ed-d3ed-4ddf-b1c6-0db900612b2f" providerId="ADAL" clId="{82872CB4-4726-4119-97D9-FA7B086B1C75}" dt="2022-10-26T13:05:25.126" v="1519" actId="20577"/>
          <ac:spMkLst>
            <pc:docMk/>
            <pc:sldMk cId="1733630551" sldId="967"/>
            <ac:spMk id="25" creationId="{337CD490-B1C3-434F-81EA-68EE0CAC357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3F583-A744-48C0-A659-E318A34DE279}" type="doc">
      <dgm:prSet loTypeId="urn:microsoft.com/office/officeart/2005/8/layout/hList7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EB822A6-8AB2-4A62-B2E6-216F6C7057A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n-US" sz="16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4D6C9080-24C6-4E84-A501-ACAAFE712E7F}" type="parTrans" cxnId="{41412AD0-7390-4380-B70C-B2AB5825FE6D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0C4E43FC-7AAA-438D-9D69-B592985DFEA2}" type="sibTrans" cxnId="{41412AD0-7390-4380-B70C-B2AB5825FE6D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A37D1B2E-16F4-4BC2-A232-BAB4FD13C0AA}">
      <dgm:prSet phldrT="[Text]" custT="1"/>
      <dgm:spPr/>
      <dgm:t>
        <a:bodyPr/>
        <a:lstStyle/>
        <a:p>
          <a:endParaRPr lang="en-US" sz="1600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892D0F08-FAC8-48AB-8D8F-A230DEF922A1}" type="parTrans" cxnId="{A6E65D06-5E65-4DEF-8123-16AFCF452B61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5E5A03F-A8CA-47A3-991D-5586489054C7}" type="sibTrans" cxnId="{A6E65D06-5E65-4DEF-8123-16AFCF452B61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E93DFD7F-201B-487B-B9E7-21E263E124D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E9E1949-58CE-4B3E-855E-C4D5919681B7}" type="parTrans" cxnId="{12E77AFC-F7F4-4DF5-A552-9AB46DF46EE4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DB9A5C75-26BE-431B-A72E-904436BF956F}" type="sibTrans" cxnId="{12E77AFC-F7F4-4DF5-A552-9AB46DF46EE4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1BAC0DF0-F9AA-4534-B581-DED9A04E35F6}">
      <dgm:prSet phldrT="[Text]" custT="1"/>
      <dgm:spPr/>
      <dgm:t>
        <a:bodyPr/>
        <a:lstStyle/>
        <a:p>
          <a:endParaRPr lang="en-US" sz="1600" b="1" dirty="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2DB6755-21DD-4034-A871-3D080B9FE157}" type="parTrans" cxnId="{35E7A53E-D453-49A7-9B93-7CCD320F76F2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5E7E963C-1CFA-4D10-8477-4EDBC42A3DE4}" type="sibTrans" cxnId="{35E7A53E-D453-49A7-9B93-7CCD320F76F2}">
      <dgm:prSet/>
      <dgm:spPr/>
      <dgm:t>
        <a:bodyPr/>
        <a:lstStyle/>
        <a:p>
          <a:endParaRPr lang="en-US" sz="1600">
            <a:latin typeface="Segoe UI" panose="020B0502040204020203" pitchFamily="34" charset="0"/>
            <a:cs typeface="Segoe UI" panose="020B0502040204020203" pitchFamily="34" charset="0"/>
          </a:endParaRPr>
        </a:p>
      </dgm:t>
    </dgm:pt>
    <dgm:pt modelId="{36A1B1D9-287D-437D-BE40-3550CB7B3A27}" type="pres">
      <dgm:prSet presAssocID="{E0C3F583-A744-48C0-A659-E318A34DE279}" presName="Name0" presStyleCnt="0">
        <dgm:presLayoutVars>
          <dgm:dir/>
          <dgm:resizeHandles val="exact"/>
        </dgm:presLayoutVars>
      </dgm:prSet>
      <dgm:spPr/>
    </dgm:pt>
    <dgm:pt modelId="{C5168079-4C37-4595-B98A-13C74D986E73}" type="pres">
      <dgm:prSet presAssocID="{E0C3F583-A744-48C0-A659-E318A34DE279}" presName="fgShape" presStyleLbl="fgShp" presStyleIdx="0" presStyleCnt="1" custLinFactY="-243641" custLinFactNeighborX="-352" custLinFactNeighborY="-300000"/>
      <dgm:spPr/>
    </dgm:pt>
    <dgm:pt modelId="{48A0431F-EA88-4885-9FF2-66E7F291F816}" type="pres">
      <dgm:prSet presAssocID="{E0C3F583-A744-48C0-A659-E318A34DE279}" presName="linComp" presStyleCnt="0"/>
      <dgm:spPr/>
    </dgm:pt>
    <dgm:pt modelId="{5BB90B28-09B5-4C8F-85CF-2A5819C24211}" type="pres">
      <dgm:prSet presAssocID="{4EB822A6-8AB2-4A62-B2E6-216F6C7057A7}" presName="compNode" presStyleCnt="0"/>
      <dgm:spPr/>
    </dgm:pt>
    <dgm:pt modelId="{B9EA2F3B-CAC6-4F23-8833-5A989792D8AB}" type="pres">
      <dgm:prSet presAssocID="{4EB822A6-8AB2-4A62-B2E6-216F6C7057A7}" presName="bkgdShape" presStyleLbl="node1" presStyleIdx="0" presStyleCnt="3" custLinFactNeighborX="-88" custLinFactNeighborY="43"/>
      <dgm:spPr/>
    </dgm:pt>
    <dgm:pt modelId="{12121D53-B5CF-4518-8CAD-C55CB36AA983}" type="pres">
      <dgm:prSet presAssocID="{4EB822A6-8AB2-4A62-B2E6-216F6C7057A7}" presName="nodeTx" presStyleLbl="node1" presStyleIdx="0" presStyleCnt="3">
        <dgm:presLayoutVars>
          <dgm:bulletEnabled val="1"/>
        </dgm:presLayoutVars>
      </dgm:prSet>
      <dgm:spPr/>
    </dgm:pt>
    <dgm:pt modelId="{578D5F30-06A2-4C84-ADF4-5A5334950898}" type="pres">
      <dgm:prSet presAssocID="{4EB822A6-8AB2-4A62-B2E6-216F6C7057A7}" presName="invisiNode" presStyleLbl="node1" presStyleIdx="0" presStyleCnt="3"/>
      <dgm:spPr/>
    </dgm:pt>
    <dgm:pt modelId="{B37F10ED-8597-4CA6-BEA5-8866E5F898E7}" type="pres">
      <dgm:prSet presAssocID="{4EB822A6-8AB2-4A62-B2E6-216F6C7057A7}" presName="imagNode" presStyleLbl="fgImgPlace1" presStyleIdx="0" presStyleCnt="3" custLinFactNeighborY="4480"/>
      <dgm:spPr>
        <a:solidFill>
          <a:schemeClr val="accent1">
            <a:lumMod val="75000"/>
          </a:schemeClr>
        </a:solidFill>
        <a:ln>
          <a:noFill/>
        </a:ln>
      </dgm:spPr>
    </dgm:pt>
    <dgm:pt modelId="{8BF23EB5-FE00-45A9-9B14-AC269DA40927}" type="pres">
      <dgm:prSet presAssocID="{0C4E43FC-7AAA-438D-9D69-B592985DFEA2}" presName="sibTrans" presStyleLbl="sibTrans2D1" presStyleIdx="0" presStyleCnt="0"/>
      <dgm:spPr/>
    </dgm:pt>
    <dgm:pt modelId="{D704394F-52D7-4590-896A-063CFFE70B1C}" type="pres">
      <dgm:prSet presAssocID="{E93DFD7F-201B-487B-B9E7-21E263E124DC}" presName="compNode" presStyleCnt="0"/>
      <dgm:spPr/>
    </dgm:pt>
    <dgm:pt modelId="{467D7A66-00C0-4E38-AD2A-A104BB93062E}" type="pres">
      <dgm:prSet presAssocID="{E93DFD7F-201B-487B-B9E7-21E263E124DC}" presName="bkgdShape" presStyleLbl="node1" presStyleIdx="1" presStyleCnt="3" custScaleX="88077"/>
      <dgm:spPr/>
    </dgm:pt>
    <dgm:pt modelId="{1050BEA0-6073-4864-A291-3D7760291E07}" type="pres">
      <dgm:prSet presAssocID="{E93DFD7F-201B-487B-B9E7-21E263E124DC}" presName="nodeTx" presStyleLbl="node1" presStyleIdx="1" presStyleCnt="3">
        <dgm:presLayoutVars>
          <dgm:bulletEnabled val="1"/>
        </dgm:presLayoutVars>
      </dgm:prSet>
      <dgm:spPr/>
    </dgm:pt>
    <dgm:pt modelId="{A1061955-0E9F-4D9A-954D-A648F8FBA60E}" type="pres">
      <dgm:prSet presAssocID="{E93DFD7F-201B-487B-B9E7-21E263E124DC}" presName="invisiNode" presStyleLbl="node1" presStyleIdx="1" presStyleCnt="3"/>
      <dgm:spPr/>
    </dgm:pt>
    <dgm:pt modelId="{AEA3E593-5CA0-4767-98A8-A1FDCA968161}" type="pres">
      <dgm:prSet presAssocID="{E93DFD7F-201B-487B-B9E7-21E263E124DC}" presName="imagNode" presStyleLbl="fgImgPlace1" presStyleIdx="1" presStyleCnt="3"/>
      <dgm:spPr>
        <a:solidFill>
          <a:schemeClr val="accent2">
            <a:lumMod val="75000"/>
          </a:schemeClr>
        </a:solidFill>
        <a:ln>
          <a:noFill/>
        </a:ln>
      </dgm:spPr>
    </dgm:pt>
    <dgm:pt modelId="{AC8A31AB-9DFB-46D5-B729-451B54BAC4CA}" type="pres">
      <dgm:prSet presAssocID="{DB9A5C75-26BE-431B-A72E-904436BF956F}" presName="sibTrans" presStyleLbl="sibTrans2D1" presStyleIdx="0" presStyleCnt="0"/>
      <dgm:spPr/>
    </dgm:pt>
    <dgm:pt modelId="{28034CF3-1732-484C-9DB1-C32F3BF225BD}" type="pres">
      <dgm:prSet presAssocID="{1BAC0DF0-F9AA-4534-B581-DED9A04E35F6}" presName="compNode" presStyleCnt="0"/>
      <dgm:spPr/>
    </dgm:pt>
    <dgm:pt modelId="{C272FF13-7AEB-467E-8EC8-D2A7E19E9571}" type="pres">
      <dgm:prSet presAssocID="{1BAC0DF0-F9AA-4534-B581-DED9A04E35F6}" presName="bkgdShape" presStyleLbl="node1" presStyleIdx="2" presStyleCnt="3"/>
      <dgm:spPr/>
    </dgm:pt>
    <dgm:pt modelId="{0D5F1BB2-D3C8-4DB5-B631-1CC7C23D87ED}" type="pres">
      <dgm:prSet presAssocID="{1BAC0DF0-F9AA-4534-B581-DED9A04E35F6}" presName="nodeTx" presStyleLbl="node1" presStyleIdx="2" presStyleCnt="3">
        <dgm:presLayoutVars>
          <dgm:bulletEnabled val="1"/>
        </dgm:presLayoutVars>
      </dgm:prSet>
      <dgm:spPr/>
    </dgm:pt>
    <dgm:pt modelId="{C86E571B-7E07-43FB-8389-67C60618CEF5}" type="pres">
      <dgm:prSet presAssocID="{1BAC0DF0-F9AA-4534-B581-DED9A04E35F6}" presName="invisiNode" presStyleLbl="node1" presStyleIdx="2" presStyleCnt="3"/>
      <dgm:spPr/>
    </dgm:pt>
    <dgm:pt modelId="{4C33F270-E9FF-4179-B58B-FBB0C5DE8B1D}" type="pres">
      <dgm:prSet presAssocID="{1BAC0DF0-F9AA-4534-B581-DED9A04E35F6}" presName="imagNode" presStyleLbl="fgImgPlace1" presStyleIdx="2" presStyleCnt="3"/>
      <dgm:spPr>
        <a:solidFill>
          <a:schemeClr val="accent6"/>
        </a:solidFill>
        <a:ln>
          <a:noFill/>
        </a:ln>
      </dgm:spPr>
    </dgm:pt>
  </dgm:ptLst>
  <dgm:cxnLst>
    <dgm:cxn modelId="{A6E65D06-5E65-4DEF-8123-16AFCF452B61}" srcId="{1BAC0DF0-F9AA-4534-B581-DED9A04E35F6}" destId="{A37D1B2E-16F4-4BC2-A232-BAB4FD13C0AA}" srcOrd="0" destOrd="0" parTransId="{892D0F08-FAC8-48AB-8D8F-A230DEF922A1}" sibTransId="{55E5A03F-A8CA-47A3-991D-5586489054C7}"/>
    <dgm:cxn modelId="{156B591D-D136-4AED-A4BE-AFF2C8DD7DB7}" type="presOf" srcId="{DB9A5C75-26BE-431B-A72E-904436BF956F}" destId="{AC8A31AB-9DFB-46D5-B729-451B54BAC4CA}" srcOrd="0" destOrd="0" presId="urn:microsoft.com/office/officeart/2005/8/layout/hList7"/>
    <dgm:cxn modelId="{35E7A53E-D453-49A7-9B93-7CCD320F76F2}" srcId="{E0C3F583-A744-48C0-A659-E318A34DE279}" destId="{1BAC0DF0-F9AA-4534-B581-DED9A04E35F6}" srcOrd="2" destOrd="0" parTransId="{52DB6755-21DD-4034-A871-3D080B9FE157}" sibTransId="{5E7E963C-1CFA-4D10-8477-4EDBC42A3DE4}"/>
    <dgm:cxn modelId="{6E46BB48-3A8A-4F6F-AE4F-9CDC2FCD9217}" type="presOf" srcId="{1BAC0DF0-F9AA-4534-B581-DED9A04E35F6}" destId="{C272FF13-7AEB-467E-8EC8-D2A7E19E9571}" srcOrd="0" destOrd="0" presId="urn:microsoft.com/office/officeart/2005/8/layout/hList7"/>
    <dgm:cxn modelId="{C4AD8B4B-DD03-4692-9BAE-E63663688EED}" type="presOf" srcId="{E0C3F583-A744-48C0-A659-E318A34DE279}" destId="{36A1B1D9-287D-437D-BE40-3550CB7B3A27}" srcOrd="0" destOrd="0" presId="urn:microsoft.com/office/officeart/2005/8/layout/hList7"/>
    <dgm:cxn modelId="{3C7A2D72-795F-42C3-B82F-BDF31FED1FBC}" type="presOf" srcId="{E93DFD7F-201B-487B-B9E7-21E263E124DC}" destId="{1050BEA0-6073-4864-A291-3D7760291E07}" srcOrd="1" destOrd="0" presId="urn:microsoft.com/office/officeart/2005/8/layout/hList7"/>
    <dgm:cxn modelId="{0C43BE7E-577D-48AA-A218-FD033ECBAA84}" type="presOf" srcId="{E93DFD7F-201B-487B-B9E7-21E263E124DC}" destId="{467D7A66-00C0-4E38-AD2A-A104BB93062E}" srcOrd="0" destOrd="0" presId="urn:microsoft.com/office/officeart/2005/8/layout/hList7"/>
    <dgm:cxn modelId="{F242E086-8731-4698-83E7-787BD350F878}" type="presOf" srcId="{4EB822A6-8AB2-4A62-B2E6-216F6C7057A7}" destId="{12121D53-B5CF-4518-8CAD-C55CB36AA983}" srcOrd="1" destOrd="0" presId="urn:microsoft.com/office/officeart/2005/8/layout/hList7"/>
    <dgm:cxn modelId="{3949358A-3795-4E39-936A-EBE703ABF81B}" type="presOf" srcId="{0C4E43FC-7AAA-438D-9D69-B592985DFEA2}" destId="{8BF23EB5-FE00-45A9-9B14-AC269DA40927}" srcOrd="0" destOrd="0" presId="urn:microsoft.com/office/officeart/2005/8/layout/hList7"/>
    <dgm:cxn modelId="{0A411C9A-E0B9-4B5F-BB9F-3A1BABF0AF9B}" type="presOf" srcId="{A37D1B2E-16F4-4BC2-A232-BAB4FD13C0AA}" destId="{0D5F1BB2-D3C8-4DB5-B631-1CC7C23D87ED}" srcOrd="1" destOrd="1" presId="urn:microsoft.com/office/officeart/2005/8/layout/hList7"/>
    <dgm:cxn modelId="{1D4714B2-0D6C-4AAA-A259-19F907457BD7}" type="presOf" srcId="{4EB822A6-8AB2-4A62-B2E6-216F6C7057A7}" destId="{B9EA2F3B-CAC6-4F23-8833-5A989792D8AB}" srcOrd="0" destOrd="0" presId="urn:microsoft.com/office/officeart/2005/8/layout/hList7"/>
    <dgm:cxn modelId="{C2F2B6B3-0F3F-40EB-8EC1-63D9385DB94B}" type="presOf" srcId="{1BAC0DF0-F9AA-4534-B581-DED9A04E35F6}" destId="{0D5F1BB2-D3C8-4DB5-B631-1CC7C23D87ED}" srcOrd="1" destOrd="0" presId="urn:microsoft.com/office/officeart/2005/8/layout/hList7"/>
    <dgm:cxn modelId="{41412AD0-7390-4380-B70C-B2AB5825FE6D}" srcId="{E0C3F583-A744-48C0-A659-E318A34DE279}" destId="{4EB822A6-8AB2-4A62-B2E6-216F6C7057A7}" srcOrd="0" destOrd="0" parTransId="{4D6C9080-24C6-4E84-A501-ACAAFE712E7F}" sibTransId="{0C4E43FC-7AAA-438D-9D69-B592985DFEA2}"/>
    <dgm:cxn modelId="{03DECBEB-2955-4B37-A441-EF705660AEFB}" type="presOf" srcId="{A37D1B2E-16F4-4BC2-A232-BAB4FD13C0AA}" destId="{C272FF13-7AEB-467E-8EC8-D2A7E19E9571}" srcOrd="0" destOrd="1" presId="urn:microsoft.com/office/officeart/2005/8/layout/hList7"/>
    <dgm:cxn modelId="{12E77AFC-F7F4-4DF5-A552-9AB46DF46EE4}" srcId="{E0C3F583-A744-48C0-A659-E318A34DE279}" destId="{E93DFD7F-201B-487B-B9E7-21E263E124DC}" srcOrd="1" destOrd="0" parTransId="{DE9E1949-58CE-4B3E-855E-C4D5919681B7}" sibTransId="{DB9A5C75-26BE-431B-A72E-904436BF956F}"/>
    <dgm:cxn modelId="{2E176F81-CE59-46CF-AEFE-83E4A4265CDA}" type="presParOf" srcId="{36A1B1D9-287D-437D-BE40-3550CB7B3A27}" destId="{C5168079-4C37-4595-B98A-13C74D986E73}" srcOrd="0" destOrd="0" presId="urn:microsoft.com/office/officeart/2005/8/layout/hList7"/>
    <dgm:cxn modelId="{296B5FA6-EF2E-4C21-AE5D-7E902C93AADE}" type="presParOf" srcId="{36A1B1D9-287D-437D-BE40-3550CB7B3A27}" destId="{48A0431F-EA88-4885-9FF2-66E7F291F816}" srcOrd="1" destOrd="0" presId="urn:microsoft.com/office/officeart/2005/8/layout/hList7"/>
    <dgm:cxn modelId="{E9BE554A-B8F9-4D56-B894-9F60A06586E7}" type="presParOf" srcId="{48A0431F-EA88-4885-9FF2-66E7F291F816}" destId="{5BB90B28-09B5-4C8F-85CF-2A5819C24211}" srcOrd="0" destOrd="0" presId="urn:microsoft.com/office/officeart/2005/8/layout/hList7"/>
    <dgm:cxn modelId="{0B6DD892-14DC-4A0F-A0A3-4EEE63C7E0CC}" type="presParOf" srcId="{5BB90B28-09B5-4C8F-85CF-2A5819C24211}" destId="{B9EA2F3B-CAC6-4F23-8833-5A989792D8AB}" srcOrd="0" destOrd="0" presId="urn:microsoft.com/office/officeart/2005/8/layout/hList7"/>
    <dgm:cxn modelId="{A8214FE3-B4A1-4DC7-A5AD-AAFCD7759310}" type="presParOf" srcId="{5BB90B28-09B5-4C8F-85CF-2A5819C24211}" destId="{12121D53-B5CF-4518-8CAD-C55CB36AA983}" srcOrd="1" destOrd="0" presId="urn:microsoft.com/office/officeart/2005/8/layout/hList7"/>
    <dgm:cxn modelId="{C60EC977-A7FB-48EA-9314-960C85588C5E}" type="presParOf" srcId="{5BB90B28-09B5-4C8F-85CF-2A5819C24211}" destId="{578D5F30-06A2-4C84-ADF4-5A5334950898}" srcOrd="2" destOrd="0" presId="urn:microsoft.com/office/officeart/2005/8/layout/hList7"/>
    <dgm:cxn modelId="{4E79583B-4828-4B34-9643-EEC668EB3D84}" type="presParOf" srcId="{5BB90B28-09B5-4C8F-85CF-2A5819C24211}" destId="{B37F10ED-8597-4CA6-BEA5-8866E5F898E7}" srcOrd="3" destOrd="0" presId="urn:microsoft.com/office/officeart/2005/8/layout/hList7"/>
    <dgm:cxn modelId="{ED3B4F85-1100-47BD-8E7A-F854E23E6411}" type="presParOf" srcId="{48A0431F-EA88-4885-9FF2-66E7F291F816}" destId="{8BF23EB5-FE00-45A9-9B14-AC269DA40927}" srcOrd="1" destOrd="0" presId="urn:microsoft.com/office/officeart/2005/8/layout/hList7"/>
    <dgm:cxn modelId="{75BCC07B-2DCC-453A-98EA-EB21AAD785D3}" type="presParOf" srcId="{48A0431F-EA88-4885-9FF2-66E7F291F816}" destId="{D704394F-52D7-4590-896A-063CFFE70B1C}" srcOrd="2" destOrd="0" presId="urn:microsoft.com/office/officeart/2005/8/layout/hList7"/>
    <dgm:cxn modelId="{161EF1F9-CB7A-417E-B8AF-F2DC66A6D480}" type="presParOf" srcId="{D704394F-52D7-4590-896A-063CFFE70B1C}" destId="{467D7A66-00C0-4E38-AD2A-A104BB93062E}" srcOrd="0" destOrd="0" presId="urn:microsoft.com/office/officeart/2005/8/layout/hList7"/>
    <dgm:cxn modelId="{2262A290-3667-49C0-82DA-370D70FBE8D4}" type="presParOf" srcId="{D704394F-52D7-4590-896A-063CFFE70B1C}" destId="{1050BEA0-6073-4864-A291-3D7760291E07}" srcOrd="1" destOrd="0" presId="urn:microsoft.com/office/officeart/2005/8/layout/hList7"/>
    <dgm:cxn modelId="{5703DA27-462D-4B73-9EF7-2E7CDA4A6291}" type="presParOf" srcId="{D704394F-52D7-4590-896A-063CFFE70B1C}" destId="{A1061955-0E9F-4D9A-954D-A648F8FBA60E}" srcOrd="2" destOrd="0" presId="urn:microsoft.com/office/officeart/2005/8/layout/hList7"/>
    <dgm:cxn modelId="{6A626CEE-992D-4C7D-91C2-F74337389E2A}" type="presParOf" srcId="{D704394F-52D7-4590-896A-063CFFE70B1C}" destId="{AEA3E593-5CA0-4767-98A8-A1FDCA968161}" srcOrd="3" destOrd="0" presId="urn:microsoft.com/office/officeart/2005/8/layout/hList7"/>
    <dgm:cxn modelId="{54D1181E-2D34-4156-85D9-90B60CB6D826}" type="presParOf" srcId="{48A0431F-EA88-4885-9FF2-66E7F291F816}" destId="{AC8A31AB-9DFB-46D5-B729-451B54BAC4CA}" srcOrd="3" destOrd="0" presId="urn:microsoft.com/office/officeart/2005/8/layout/hList7"/>
    <dgm:cxn modelId="{2E27F875-3D4B-4857-ABC3-780E1F124EDE}" type="presParOf" srcId="{48A0431F-EA88-4885-9FF2-66E7F291F816}" destId="{28034CF3-1732-484C-9DB1-C32F3BF225BD}" srcOrd="4" destOrd="0" presId="urn:microsoft.com/office/officeart/2005/8/layout/hList7"/>
    <dgm:cxn modelId="{BBC61DC0-5B80-44F8-B9DE-90FDB3D1634E}" type="presParOf" srcId="{28034CF3-1732-484C-9DB1-C32F3BF225BD}" destId="{C272FF13-7AEB-467E-8EC8-D2A7E19E9571}" srcOrd="0" destOrd="0" presId="urn:microsoft.com/office/officeart/2005/8/layout/hList7"/>
    <dgm:cxn modelId="{05AF8BC8-F3AF-4602-B01B-A29182F6D998}" type="presParOf" srcId="{28034CF3-1732-484C-9DB1-C32F3BF225BD}" destId="{0D5F1BB2-D3C8-4DB5-B631-1CC7C23D87ED}" srcOrd="1" destOrd="0" presId="urn:microsoft.com/office/officeart/2005/8/layout/hList7"/>
    <dgm:cxn modelId="{13BBAD7B-6852-427B-8ABA-C5FE32A68586}" type="presParOf" srcId="{28034CF3-1732-484C-9DB1-C32F3BF225BD}" destId="{C86E571B-7E07-43FB-8389-67C60618CEF5}" srcOrd="2" destOrd="0" presId="urn:microsoft.com/office/officeart/2005/8/layout/hList7"/>
    <dgm:cxn modelId="{65180EF3-F080-432C-8E65-9AACB85E7746}" type="presParOf" srcId="{28034CF3-1732-484C-9DB1-C32F3BF225BD}" destId="{4C33F270-E9FF-4179-B58B-FBB0C5DE8B1D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A2F3B-CAC6-4F23-8833-5A989792D8AB}">
      <dsp:nvSpPr>
        <dsp:cNvPr id="0" name=""/>
        <dsp:cNvSpPr/>
      </dsp:nvSpPr>
      <dsp:spPr>
        <a:xfrm>
          <a:off x="0" y="0"/>
          <a:ext cx="3881535" cy="5164667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0" y="2065866"/>
        <a:ext cx="3881535" cy="2065866"/>
      </dsp:txXfrm>
    </dsp:sp>
    <dsp:sp modelId="{B37F10ED-8597-4CA6-BEA5-8866E5F898E7}">
      <dsp:nvSpPr>
        <dsp:cNvPr id="0" name=""/>
        <dsp:cNvSpPr/>
      </dsp:nvSpPr>
      <dsp:spPr>
        <a:xfrm>
          <a:off x="1084264" y="386928"/>
          <a:ext cx="1719834" cy="1719834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7D7A66-00C0-4E38-AD2A-A104BB93062E}">
      <dsp:nvSpPr>
        <dsp:cNvPr id="0" name=""/>
        <dsp:cNvSpPr/>
      </dsp:nvSpPr>
      <dsp:spPr>
        <a:xfrm>
          <a:off x="4001395" y="0"/>
          <a:ext cx="3418740" cy="516466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4001395" y="2065866"/>
        <a:ext cx="3418740" cy="2065866"/>
      </dsp:txXfrm>
    </dsp:sp>
    <dsp:sp modelId="{AEA3E593-5CA0-4767-98A8-A1FDCA968161}">
      <dsp:nvSpPr>
        <dsp:cNvPr id="0" name=""/>
        <dsp:cNvSpPr/>
      </dsp:nvSpPr>
      <dsp:spPr>
        <a:xfrm>
          <a:off x="4850848" y="309880"/>
          <a:ext cx="1719834" cy="1719834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2FF13-7AEB-467E-8EC8-D2A7E19E9571}">
      <dsp:nvSpPr>
        <dsp:cNvPr id="0" name=""/>
        <dsp:cNvSpPr/>
      </dsp:nvSpPr>
      <dsp:spPr>
        <a:xfrm>
          <a:off x="7536581" y="0"/>
          <a:ext cx="3881535" cy="5164667"/>
        </a:xfrm>
        <a:prstGeom prst="roundRect">
          <a:avLst>
            <a:gd name="adj" fmla="val 10000"/>
          </a:avLst>
        </a:prstGeom>
        <a:solidFill>
          <a:schemeClr val="accent5">
            <a:hueOff val="-1931520"/>
            <a:satOff val="0"/>
            <a:lumOff val="-5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1" kern="1200" dirty="0">
            <a:latin typeface="Segoe UI" panose="020B0502040204020203" pitchFamily="34" charset="0"/>
            <a:cs typeface="Segoe UI" panose="020B0502040204020203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>
            <a:latin typeface="Segoe UI" panose="020B0502040204020203" pitchFamily="34" charset="0"/>
            <a:cs typeface="Segoe UI" panose="020B0502040204020203" pitchFamily="34" charset="0"/>
          </a:endParaRPr>
        </a:p>
      </dsp:txBody>
      <dsp:txXfrm>
        <a:off x="7536581" y="2065866"/>
        <a:ext cx="3881535" cy="2065866"/>
      </dsp:txXfrm>
    </dsp:sp>
    <dsp:sp modelId="{4C33F270-E9FF-4179-B58B-FBB0C5DE8B1D}">
      <dsp:nvSpPr>
        <dsp:cNvPr id="0" name=""/>
        <dsp:cNvSpPr/>
      </dsp:nvSpPr>
      <dsp:spPr>
        <a:xfrm>
          <a:off x="8617432" y="309880"/>
          <a:ext cx="1719834" cy="1719834"/>
        </a:xfrm>
        <a:prstGeom prst="ellipse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68079-4C37-4595-B98A-13C74D986E73}">
      <dsp:nvSpPr>
        <dsp:cNvPr id="0" name=""/>
        <dsp:cNvSpPr/>
      </dsp:nvSpPr>
      <dsp:spPr>
        <a:xfrm>
          <a:off x="419873" y="0"/>
          <a:ext cx="10507808" cy="774700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8BE08FB-858F-7B8A-289B-AE20FC5BD6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B483A5-E869-F627-F5E6-5EEED7D98C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06001-010B-42BC-9557-23CC9C2604E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70AB15-7B79-076E-EC55-2BD7E6042E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79B94B-3710-8DA4-286B-9478F8930E6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52C99-DB6C-4680-8419-346422F0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058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01AA2-A43E-854C-944A-7F660BE93A70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C3332-DB63-2E49-95D0-46B9EBE40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12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91E0A-0335-4366-96BC-7533FE364C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98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C3332-DB63-2E49-95D0-46B9EBE407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35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91E0A-0335-4366-96BC-7533FE364C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964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91E0A-0335-4366-96BC-7533FE364C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248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91E0A-0335-4366-96BC-7533FE364C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741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91E0A-0335-4366-96BC-7533FE364C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8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was helpful to understand needs.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This was important to assess a dynamic response. E.g., IEG shared the results of the regional project review, of the innovations, and of the case studies, before the evaluation was concluded.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91E0A-0335-4366-96BC-7533FE364C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767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B91E0A-0335-4366-96BC-7533FE364C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83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DDE9BC1-1E52-1045-B142-E6A7783C4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354"/>
            <a:ext cx="12192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C6C71-25C8-D528-9F71-38F7BF7EFF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62395-2598-D34F-050A-F4625556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lang="en-US"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49E55-497F-4710-C5F6-814F637A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lang="en-US" smtClean="0"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281C096-E7B0-4A60-AFAF-015DE2732146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ext&#10;&#10;Description automatically generated with medium confidence">
            <a:extLst>
              <a:ext uri="{FF2B5EF4-FFF2-40B4-BE49-F238E27FC236}">
                <a16:creationId xmlns:a16="http://schemas.microsoft.com/office/drawing/2014/main" id="{449C3A86-DBFD-BC9B-BB6A-6ADE9191A1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4129" y="-210215"/>
            <a:ext cx="3237397" cy="17188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17C473E-2A26-5893-39D9-2EEC866B4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085" t="57282" r="21689"/>
          <a:stretch/>
        </p:blipFill>
        <p:spPr>
          <a:xfrm>
            <a:off x="3407238" y="5602952"/>
            <a:ext cx="5185531" cy="793298"/>
          </a:xfrm>
          <a:prstGeom prst="rect">
            <a:avLst/>
          </a:prstGeom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3686F9F9-2567-D669-6777-FD54B20110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668000" y="-5354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4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1529BF6E-A75C-0074-76FE-E28D397EC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1172" y="-182880"/>
            <a:ext cx="12192000" cy="68580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2B168310-02C2-D379-4F51-0126C1376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6642371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CB15DEB-DBB3-2E31-080D-008F2DBF4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3E87FA16-D47E-D0B9-F615-D0F2FED1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29CA6D0E-9FC7-6A7C-98CF-F771C1141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7296A9F-C1D0-E666-20E5-EA4896053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8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2B22FDF-F5A2-C483-9623-EDCBBA1025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9F392E7-9BC7-F5D5-8676-30FEA69C6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985" y="-64347"/>
            <a:ext cx="9184815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09171A5-A134-22F7-CFF7-4DC49B8FD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A3C4A97-BDBE-298F-AD09-8F3403D6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4F7F03E-E246-489D-A746-D09353FCD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E070F8-8478-B363-499B-8C5D3F8FE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01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30F48F4-487C-CE15-D0A6-D725906852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26720"/>
            <a:ext cx="12192000" cy="68580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116E5EC-C9DB-EE41-9213-1DA731394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E26362D-FF2C-DE82-B5BF-68C7F4B699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19539715-47FE-4447-FD84-F1C5615A97F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4">
            <a:extLst>
              <a:ext uri="{FF2B5EF4-FFF2-40B4-BE49-F238E27FC236}">
                <a16:creationId xmlns:a16="http://schemas.microsoft.com/office/drawing/2014/main" id="{2DBC50B6-929A-5832-CC4D-4B21FA7E3D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7E1CBFA0-336A-4205-50BB-E96B25A0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FE34E8C4-06B3-CB17-99B3-CEA641A7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B1B42AB2-C871-DA81-DAEA-8625ED2BD7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3EC1364-4021-F3F5-B7B1-88ED906C1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Side-Title…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ACE2FAE-5BC5-1538-5BA8-7532C8B81E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E18BC7CF-448E-53CC-9CDF-793E3A22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BF38B35-BF77-B88F-B389-DBA9A591F2A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  <a:lvl2pPr marL="457200" indent="0"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TITLE…</a:t>
            </a:r>
          </a:p>
          <a:p>
            <a:pPr lvl="1"/>
            <a:r>
              <a:rPr lang="en-US"/>
              <a:t>Subtitle…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B6DB9F42-28D4-EC88-7864-01D7DCF6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064C876E-69CB-CDEE-B719-23B53B8C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92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68770396-4911-2E9E-FF92-4E272C639CA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1872"/>
            <a:ext cx="12190476" cy="6857143"/>
          </a:xfrm>
          <a:prstGeom prst="rect">
            <a:avLst/>
          </a:prstGeom>
        </p:spPr>
      </p:pic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0971A12-1313-4AC4-35B9-6E98E96D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4121A13-A444-97D7-E177-165B1A622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2E52820-09CF-432A-F001-8C5E05A0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FE0FA4AF-F560-084D-C05D-D42F086476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33847" y="-134710"/>
            <a:ext cx="3237397" cy="1718854"/>
          </a:xfrm>
          <a:prstGeom prst="rect">
            <a:avLst/>
          </a:prstGeom>
        </p:spPr>
      </p:pic>
      <p:pic>
        <p:nvPicPr>
          <p:cNvPr id="19" name="Picture 18" descr="Text&#10;&#10;Description automatically generated">
            <a:extLst>
              <a:ext uri="{FF2B5EF4-FFF2-40B4-BE49-F238E27FC236}">
                <a16:creationId xmlns:a16="http://schemas.microsoft.com/office/drawing/2014/main" id="{EB8AA924-5DCD-E8B2-8616-740FB68247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73787" y="52729"/>
            <a:ext cx="1313224" cy="125307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9C72E24D-36AE-FA3B-0C14-2B5AFA384DA4}"/>
              </a:ext>
            </a:extLst>
          </p:cNvPr>
          <p:cNvSpPr txBox="1">
            <a:spLocks/>
          </p:cNvSpPr>
          <p:nvPr userDrawn="1"/>
        </p:nvSpPr>
        <p:spPr>
          <a:xfrm>
            <a:off x="3205226" y="2809692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33929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Blank for BI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05AB434-D9C7-4C3A-A7B9-E16A0186E3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869F6315-9F88-4DD7-8EF0-551A7DBC84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32612"/>
            <a:ext cx="4242736" cy="1500988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0" indent="0">
              <a:spcAft>
                <a:spcPts val="1000"/>
              </a:spcAft>
              <a:buNone/>
              <a:defRPr sz="2800" b="1" spc="-150" baseline="0">
                <a:solidFill>
                  <a:schemeClr val="bg1"/>
                </a:solidFill>
                <a:latin typeface="Arial (Headings)"/>
                <a:cs typeface="Arial"/>
              </a:defRPr>
            </a:lvl1pPr>
            <a:lvl2pPr marL="0" indent="0">
              <a:spcAft>
                <a:spcPts val="500"/>
              </a:spcAft>
              <a:buFont typeface="Arial"/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457200" indent="-182880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914400" indent="-182880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normalizeH="0" baseline="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All 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3612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E56114-CD88-4965-8C9C-6AF48BA76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B1BD-8BE8-4DE6-B568-F2AA15993A31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3496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1 Column Bulleted Text (Blue Head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E660FE-4299-4D62-8D68-27F91FD12E7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0" y="4602424"/>
            <a:ext cx="12192000" cy="2255575"/>
          </a:xfrm>
          <a:prstGeom prst="rect">
            <a:avLst/>
          </a:prstGeom>
          <a:solidFill>
            <a:srgbClr val="003A5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0" tIns="0" rIns="0" bIns="0" anchor="t" anchorCtr="0"/>
          <a:lstStyle>
            <a:lvl1pPr marL="1376363" indent="-230188" algn="l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 Narrow" panose="020B0606020202030204" pitchFamily="34" charset="0"/>
              <a:buChar char="│"/>
              <a:defRPr sz="3200" b="1" spc="-15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spcAft>
                <a:spcPts val="500"/>
              </a:spcAft>
              <a:buFont typeface="Arial"/>
              <a:buNone/>
              <a:defRPr sz="2400">
                <a:solidFill>
                  <a:srgbClr val="002A5C"/>
                </a:solidFill>
                <a:latin typeface="Arial"/>
                <a:cs typeface="Arial"/>
              </a:defRPr>
            </a:lvl2pPr>
            <a:lvl3pPr marL="457200" indent="-182880">
              <a:spcBef>
                <a:spcPts val="0"/>
              </a:spcBef>
              <a:spcAft>
                <a:spcPts val="1000"/>
              </a:spcAft>
              <a:buClr>
                <a:srgbClr val="002A5C"/>
              </a:buClr>
              <a:buSzPct val="135000"/>
              <a:defRPr sz="1600">
                <a:solidFill>
                  <a:schemeClr val="tx1"/>
                </a:solidFill>
                <a:latin typeface="Arial"/>
                <a:cs typeface="Arial"/>
              </a:defRPr>
            </a:lvl3pPr>
            <a:lvl4pPr marL="914400" indent="-182880">
              <a:spcBef>
                <a:spcPts val="0"/>
              </a:spcBef>
              <a:spcAft>
                <a:spcPts val="1000"/>
              </a:spcAft>
              <a:buClr>
                <a:srgbClr val="4963AE"/>
              </a:buClr>
              <a:buSzPct val="85000"/>
              <a:buFont typeface="Courier New"/>
              <a:buChar char="o"/>
              <a:defRPr sz="1600" normalizeH="0" baseline="0">
                <a:latin typeface="Arial"/>
                <a:cs typeface="Arial"/>
              </a:defRPr>
            </a:lvl4pPr>
            <a:lvl5pPr marL="0" indent="0">
              <a:buFont typeface="Arial"/>
              <a:buNone/>
              <a:defRPr sz="1800">
                <a:solidFill>
                  <a:srgbClr val="002A5C"/>
                </a:solidFill>
                <a:latin typeface="Arial"/>
                <a:cs typeface="Arial"/>
              </a:defRPr>
            </a:lvl5pPr>
          </a:lstStyle>
          <a:p>
            <a:pPr lvl="0"/>
            <a:endParaRPr lang="en-US"/>
          </a:p>
          <a:p>
            <a:pPr lvl="0"/>
            <a:r>
              <a:rPr lang="en-US"/>
              <a:t>All 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260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AFBE9CB2-577B-C044-403A-463732C826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34E7223-F52B-972A-A45B-A77FC6F4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B485259D-2F32-6112-0640-3B1D456D7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0D65C9F-E3E3-AEBA-2AF3-BA96956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F8D86F0-8A99-2E4A-8B73-9446CBA6DB95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37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912447D-C764-BBC1-6537-153B24A4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FEB027A-B0FC-8535-7518-43C841A01172}"/>
              </a:ext>
            </a:extLst>
          </p:cNvPr>
          <p:cNvSpPr txBox="1">
            <a:spLocks/>
          </p:cNvSpPr>
          <p:nvPr userDrawn="1"/>
        </p:nvSpPr>
        <p:spPr>
          <a:xfrm>
            <a:off x="3385335" y="2603005"/>
            <a:ext cx="5421330" cy="12386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accent1"/>
                </a:solidFill>
                <a:latin typeface="Tw Cen MT" panose="020B0602020104020603" pitchFamily="34" charset="0"/>
              </a:rPr>
              <a:t>TITLE 3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 descr="Text&#10;&#10;Description automatically generated with medium confidence">
            <a:extLst>
              <a:ext uri="{FF2B5EF4-FFF2-40B4-BE49-F238E27FC236}">
                <a16:creationId xmlns:a16="http://schemas.microsoft.com/office/drawing/2014/main" id="{EF250FCB-2F13-D971-DCC0-6C2E779F2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680"/>
            <a:ext cx="3237397" cy="1718854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46F5D62D-6E9E-7884-B2A5-073AE38C7C6A}"/>
              </a:ext>
            </a:extLst>
          </p:cNvPr>
          <p:cNvSpPr txBox="1">
            <a:spLocks/>
          </p:cNvSpPr>
          <p:nvPr userDrawn="1"/>
        </p:nvSpPr>
        <p:spPr>
          <a:xfrm>
            <a:off x="4125484" y="4192899"/>
            <a:ext cx="5514975" cy="624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rgbClr val="1CADE4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Subtitle</a:t>
            </a:r>
          </a:p>
        </p:txBody>
      </p:sp>
      <p:pic>
        <p:nvPicPr>
          <p:cNvPr id="26" name="Picture 2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C141033-2E7C-6D7E-4A11-00DC9E97BD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7085" t="57282" r="21689"/>
          <a:stretch/>
        </p:blipFill>
        <p:spPr>
          <a:xfrm>
            <a:off x="3352269" y="6070056"/>
            <a:ext cx="5185531" cy="793298"/>
          </a:xfrm>
          <a:prstGeom prst="rect">
            <a:avLst/>
          </a:prstGeom>
        </p:spPr>
      </p:pic>
      <p:pic>
        <p:nvPicPr>
          <p:cNvPr id="27" name="Picture 26" descr="Text&#10;&#10;Description automatically generated">
            <a:extLst>
              <a:ext uri="{FF2B5EF4-FFF2-40B4-BE49-F238E27FC236}">
                <a16:creationId xmlns:a16="http://schemas.microsoft.com/office/drawing/2014/main" id="{DBC87122-DBB3-DF8A-8F77-04757603F7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24788" y="136525"/>
            <a:ext cx="1313224" cy="125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9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3C314FA-EE57-6CD9-9738-A18584841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5CCAB875-D3E7-0E02-8A84-9C93DA572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8C12748-6D43-107A-AFC5-86ABB08791C7}"/>
              </a:ext>
            </a:extLst>
          </p:cNvPr>
          <p:cNvCxnSpPr/>
          <p:nvPr userDrawn="1"/>
        </p:nvCxnSpPr>
        <p:spPr>
          <a:xfrm>
            <a:off x="4125484" y="3930402"/>
            <a:ext cx="3749040" cy="0"/>
          </a:xfrm>
          <a:prstGeom prst="line">
            <a:avLst/>
          </a:prstGeom>
          <a:ln w="28575">
            <a:solidFill>
              <a:srgbClr val="00919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57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01D34FED-6882-FC40-B529-F584321E6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30D95E5-BAE6-77BC-3C1B-6DEFD9CEAA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472E721D-0408-B337-3AAF-A39ED1907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id="{C1E03D6D-39C5-C16C-9ADE-835F825090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D86897F6-C9BB-246D-7971-975C6B5031D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07F162C-307D-7560-89EC-47B30A7A3D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 5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AE6BEDB-E6D1-04B5-846E-8E89EB9300E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919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Text…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24DA420E-90C3-71CA-15B2-897ED441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D950B74-3098-92AD-915B-74E3C8B40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5DD7BCF-9CC2-9B90-0355-5D1A85A7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1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E891626-B5B4-2C88-AE25-F2123CE54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48373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1C6435-F65D-F48F-F83E-714453ACC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AF1ED15-D78C-3100-631E-237B97DC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E4EBCE2-FFCB-5B64-00EE-C0513FEAF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64DEF3E-9B1C-1E86-408F-8BC5DBD4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35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E5A6E-AB09-46B5-90C9-B5434B8D6B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615" y="240307"/>
            <a:ext cx="10515600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8CF4B5-D781-420A-9FE4-77F957207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018388-3E4F-4CD5-A7FF-ECA8F4C65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A76298-BBA0-4815-AED8-AE104DDD9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1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92E5C71-3B66-E24E-9046-DD3BBDFB43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79133" y="-61006"/>
            <a:ext cx="1240050" cy="1183254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51546E3B-D822-A8E4-145F-E2B2F2F783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297" y="0"/>
            <a:ext cx="12192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0CB11FD-6C43-E3C7-A027-B66E9DA76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3575" y="136525"/>
            <a:ext cx="9798114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D184864-52C3-2D4D-E324-C57694434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B3E3DC9-1FC2-2659-318D-FB3AAC9260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D2A081F-0F9B-2803-DE5C-9CEC67FD5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6D1BC84-9C53-3829-6C1D-F65E781D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3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08A46273-E24F-EF4A-BE12-A0343F8ABC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8964" y="-58982"/>
            <a:ext cx="1389190" cy="1325563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medium confidence">
            <a:extLst>
              <a:ext uri="{FF2B5EF4-FFF2-40B4-BE49-F238E27FC236}">
                <a16:creationId xmlns:a16="http://schemas.microsoft.com/office/drawing/2014/main" id="{239E24BF-7F41-8AB8-B1C8-C0C2F403E8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AEE97D0-A561-8471-514C-B1E02B8DDD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95792" y="18255"/>
            <a:ext cx="6157608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/>
              <a:t>TITLE…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4B6ECFC-8B35-4E5F-2309-DD42995BC3B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  <a:r>
              <a:rPr lang="en-US" err="1"/>
              <a:t>leveldhfsjhgsd</a:t>
            </a:r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34FA5864-3182-B85B-2C46-C9524D07FB1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4">
            <a:extLst>
              <a:ext uri="{FF2B5EF4-FFF2-40B4-BE49-F238E27FC236}">
                <a16:creationId xmlns:a16="http://schemas.microsoft.com/office/drawing/2014/main" id="{90F327E8-5A26-B7BF-2E3B-4C231CB11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C5FC96DF-513F-5E44-9E83-2557597DE907}" type="datetimeFigureOut">
              <a:rPr lang="en-US" smtClean="0"/>
              <a:pPr/>
              <a:t>10/26/2022</a:t>
            </a:fld>
            <a:endParaRPr lang="en-US"/>
          </a:p>
        </p:txBody>
      </p:sp>
      <p:sp>
        <p:nvSpPr>
          <p:cNvPr id="18" name="Footer Placeholder 5">
            <a:extLst>
              <a:ext uri="{FF2B5EF4-FFF2-40B4-BE49-F238E27FC236}">
                <a16:creationId xmlns:a16="http://schemas.microsoft.com/office/drawing/2014/main" id="{E7A6C22C-2608-5811-9F30-7205C05FB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190F79EE-F108-52BB-A691-A9FD2969B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193"/>
                </a:solidFill>
              </a:defRPr>
            </a:lvl1pPr>
          </a:lstStyle>
          <a:p>
            <a:fld id="{4C9A67BC-DD03-FF45-A387-D007E712BE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79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16F326-490A-5841-8742-5FB15826D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5933D-6CD3-A14F-A0A7-D4663CEBD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Subtitle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07E6E-57AE-EA4C-967E-119F5AA376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96DF-513F-5E44-9E83-2557597DE907}" type="datetimeFigureOut">
              <a:rPr lang="en-US" smtClean="0"/>
              <a:t>10/26/2022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FEC00-6437-774F-AD44-A4F06042D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B6F4D-9188-9540-8287-CED16E2E3A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A67BC-DD03-FF45-A387-D007E712BE67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F1939CBE-BB3F-365E-79FA-1205BFC4A57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0" y="857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24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7" r:id="rId3"/>
    <p:sldLayoutId id="2147483661" r:id="rId4"/>
    <p:sldLayoutId id="2147483651" r:id="rId5"/>
    <p:sldLayoutId id="2147483666" r:id="rId6"/>
    <p:sldLayoutId id="2147483660" r:id="rId7"/>
    <p:sldLayoutId id="2147483650" r:id="rId8"/>
    <p:sldLayoutId id="2147483652" r:id="rId9"/>
    <p:sldLayoutId id="2147483662" r:id="rId10"/>
    <p:sldLayoutId id="2147483663" r:id="rId11"/>
    <p:sldLayoutId id="2147483664" r:id="rId12"/>
    <p:sldLayoutId id="2147483656" r:id="rId13"/>
    <p:sldLayoutId id="2147483659" r:id="rId14"/>
    <p:sldLayoutId id="2147483668" r:id="rId15"/>
    <p:sldLayoutId id="2147483670" r:id="rId16"/>
    <p:sldLayoutId id="21474836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19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124A09-DF60-4729-BCC4-D611CA83395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rcRect l="2778" r="2778"/>
          <a:stretch>
            <a:fillRect/>
          </a:stretch>
        </p:blipFill>
        <p:spPr/>
      </p:pic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14400617-42A4-481C-9307-58A1DAAE2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32270"/>
            <a:ext cx="7063742" cy="351846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4154039-5B4F-4FCB-B961-6F429AE07B23}"/>
              </a:ext>
            </a:extLst>
          </p:cNvPr>
          <p:cNvSpPr/>
          <p:nvPr/>
        </p:nvSpPr>
        <p:spPr>
          <a:xfrm>
            <a:off x="-2" y="5838254"/>
            <a:ext cx="12192000" cy="1032271"/>
          </a:xfrm>
          <a:prstGeom prst="rect">
            <a:avLst/>
          </a:prstGeom>
          <a:solidFill>
            <a:schemeClr val="tx1">
              <a:alpha val="85098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14E7609-4031-41AC-A65D-04396C8E076E}"/>
              </a:ext>
            </a:extLst>
          </p:cNvPr>
          <p:cNvSpPr txBox="1">
            <a:spLocks/>
          </p:cNvSpPr>
          <p:nvPr/>
        </p:nvSpPr>
        <p:spPr>
          <a:xfrm>
            <a:off x="6827568" y="5981406"/>
            <a:ext cx="4970890" cy="89323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Santiago Ramirez Rodriguez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October 27, 2022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7C49F09-6628-4B33-8E7F-00CFF522C656}"/>
              </a:ext>
            </a:extLst>
          </p:cNvPr>
          <p:cNvSpPr txBox="1">
            <a:spLocks/>
          </p:cNvSpPr>
          <p:nvPr/>
        </p:nvSpPr>
        <p:spPr>
          <a:xfrm>
            <a:off x="518207" y="1440838"/>
            <a:ext cx="6309361" cy="70455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spc="300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Triangulating Methods for Evaluation and Learning: Example of an Early Evaluation of the World Bank’s COVID-19 Response</a:t>
            </a:r>
          </a:p>
        </p:txBody>
      </p:sp>
      <p:pic>
        <p:nvPicPr>
          <p:cNvPr id="21" name="Picture 20" descr="Text&#10;&#10;Description automatically generated">
            <a:extLst>
              <a:ext uri="{FF2B5EF4-FFF2-40B4-BE49-F238E27FC236}">
                <a16:creationId xmlns:a16="http://schemas.microsoft.com/office/drawing/2014/main" id="{577BF9AD-DB75-4754-8189-9AA6D1158D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542" y="6166086"/>
            <a:ext cx="2628900" cy="523875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B5CF946-30CC-4974-B5D7-765EEE892684}"/>
              </a:ext>
            </a:extLst>
          </p:cNvPr>
          <p:cNvSpPr txBox="1">
            <a:spLocks/>
          </p:cNvSpPr>
          <p:nvPr/>
        </p:nvSpPr>
        <p:spPr>
          <a:xfrm>
            <a:off x="518207" y="3052166"/>
            <a:ext cx="6309361" cy="50900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b="1" u="sng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Session C4</a:t>
            </a:r>
            <a:r>
              <a:rPr lang="en-US" sz="17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: Approaches to evaluation during the pandemic.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C5BCCD6-4A7A-4E8C-BDBB-6109099737D9}"/>
              </a:ext>
            </a:extLst>
          </p:cNvPr>
          <p:cNvSpPr txBox="1">
            <a:spLocks/>
          </p:cNvSpPr>
          <p:nvPr/>
        </p:nvSpPr>
        <p:spPr>
          <a:xfrm>
            <a:off x="518207" y="3576813"/>
            <a:ext cx="5966569" cy="50900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u="sng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2022 National Evaluation Capacities Conference</a:t>
            </a:r>
            <a:r>
              <a:rPr lang="en-US" sz="1700" dirty="0">
                <a:solidFill>
                  <a:schemeClr val="bg1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: Resilient National Evaluation Systems for Sustainable Development.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41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FC047F-0B72-41C8-8724-BF5189FC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Design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E24531-BBB3-4A4C-95EB-26CBEC78F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6054" y="997584"/>
            <a:ext cx="5003307" cy="457569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91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Purpose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1"/>
                </a:solidFill>
                <a:latin typeface="Tw Cen MT" panose="020B0602020104020603" pitchFamily="34" charset="0"/>
                <a:ea typeface="+mj-ea"/>
                <a:cs typeface="+mj-cs"/>
              </a:rPr>
              <a:t>Early assessment </a:t>
            </a:r>
            <a:r>
              <a:rPr lang="en-US" sz="2800" dirty="0"/>
              <a:t>of the quality of the World Bank’s COVID-19 health and social response.</a:t>
            </a:r>
          </a:p>
          <a:p>
            <a:endParaRPr lang="en-US" b="1" dirty="0">
              <a:solidFill>
                <a:schemeClr val="accent1"/>
              </a:solidFill>
              <a:latin typeface="Tw Cen MT" panose="020B0602020104020603" pitchFamily="34" charset="0"/>
              <a:ea typeface="+mj-ea"/>
              <a:cs typeface="+mj-cs"/>
            </a:endParaRPr>
          </a:p>
          <a:p>
            <a:r>
              <a:rPr lang="en-US" b="1" dirty="0">
                <a:solidFill>
                  <a:schemeClr val="accent1"/>
                </a:solidFill>
                <a:latin typeface="Tw Cen MT" panose="020B0602020104020603" pitchFamily="34" charset="0"/>
                <a:ea typeface="+mj-ea"/>
                <a:cs typeface="+mj-cs"/>
              </a:rPr>
              <a:t>Draw lessons </a:t>
            </a:r>
            <a:r>
              <a:rPr lang="en-US" sz="2800" dirty="0"/>
              <a:t>to inform ongoing and future support for crisis preparedness and response. 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BBE914-83C1-4441-9FA9-C979E8366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997584"/>
            <a:ext cx="4907135" cy="4410341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91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Scope</a:t>
            </a:r>
          </a:p>
          <a:p>
            <a:pPr marL="0" indent="0">
              <a:buNone/>
            </a:pPr>
            <a:endParaRPr lang="en-US" sz="2400" b="1" dirty="0"/>
          </a:p>
          <a:p>
            <a:r>
              <a:rPr lang="en-US" b="1" dirty="0">
                <a:solidFill>
                  <a:schemeClr val="accent1"/>
                </a:solidFill>
                <a:latin typeface="Tw Cen MT" panose="020B0602020104020603" pitchFamily="34" charset="0"/>
                <a:ea typeface="+mj-ea"/>
                <a:cs typeface="+mj-cs"/>
              </a:rPr>
              <a:t>Period: </a:t>
            </a:r>
            <a:r>
              <a:rPr lang="en-US" sz="2400" b="1" dirty="0"/>
              <a:t>First 15 months of the COVID-19 pandemic </a:t>
            </a:r>
            <a:r>
              <a:rPr lang="en-US" sz="2400" dirty="0"/>
              <a:t>in vulnerable countries.</a:t>
            </a:r>
            <a:endParaRPr lang="en-US" sz="2400" b="1" dirty="0">
              <a:solidFill>
                <a:schemeClr val="accent1"/>
              </a:solidFill>
              <a:latin typeface="Tw Cen MT" panose="020B0602020104020603" pitchFamily="34" charset="0"/>
              <a:ea typeface="+mj-ea"/>
              <a:cs typeface="+mj-cs"/>
            </a:endParaRPr>
          </a:p>
          <a:p>
            <a:endParaRPr lang="en-US" b="1" dirty="0">
              <a:solidFill>
                <a:schemeClr val="accent1"/>
              </a:solidFill>
              <a:latin typeface="Tw Cen MT" panose="020B0602020104020603" pitchFamily="34" charset="0"/>
              <a:ea typeface="+mj-ea"/>
              <a:cs typeface="+mj-cs"/>
            </a:endParaRPr>
          </a:p>
          <a:p>
            <a:r>
              <a:rPr lang="en-US" b="1" dirty="0">
                <a:solidFill>
                  <a:schemeClr val="accent1"/>
                </a:solidFill>
                <a:latin typeface="Tw Cen MT" panose="020B0602020104020603" pitchFamily="34" charset="0"/>
                <a:ea typeface="+mj-ea"/>
                <a:cs typeface="+mj-cs"/>
              </a:rPr>
              <a:t>Evaluation Questions: </a:t>
            </a:r>
            <a:endParaRPr lang="en-US" b="1" i="1" dirty="0"/>
          </a:p>
          <a:p>
            <a:r>
              <a:rPr lang="en-US" sz="2400" b="1" i="1" dirty="0"/>
              <a:t>Quality </a:t>
            </a:r>
            <a:r>
              <a:rPr lang="en-US" sz="2400" i="1" dirty="0"/>
              <a:t>of the response in countries</a:t>
            </a:r>
            <a:r>
              <a:rPr lang="en-US" sz="2400" dirty="0"/>
              <a:t>?</a:t>
            </a:r>
          </a:p>
          <a:p>
            <a:pPr lvl="1"/>
            <a:r>
              <a:rPr lang="en-US" sz="2000" b="1" i="1" dirty="0"/>
              <a:t>Relevance</a:t>
            </a:r>
            <a:r>
              <a:rPr lang="en-US" sz="2000" dirty="0"/>
              <a:t> to addressing needs?</a:t>
            </a:r>
          </a:p>
          <a:p>
            <a:pPr lvl="1"/>
            <a:r>
              <a:rPr lang="en-US" sz="2000" i="1" dirty="0"/>
              <a:t>Factors facilitating or hindering </a:t>
            </a:r>
            <a:r>
              <a:rPr lang="en-US" sz="2000" b="1" i="1" dirty="0"/>
              <a:t>implementation</a:t>
            </a:r>
            <a:r>
              <a:rPr lang="en-US" sz="2000" dirty="0"/>
              <a:t>?</a:t>
            </a:r>
          </a:p>
          <a:p>
            <a:pPr lvl="1"/>
            <a:r>
              <a:rPr lang="en-US" sz="2000" i="1" dirty="0"/>
              <a:t>How well did </a:t>
            </a:r>
            <a:r>
              <a:rPr lang="en-US" sz="2000" b="1" i="1" dirty="0"/>
              <a:t>operational policies and partnerships</a:t>
            </a:r>
            <a:r>
              <a:rPr lang="en-US" sz="2000" i="1" dirty="0"/>
              <a:t> work to provide support</a:t>
            </a:r>
            <a:r>
              <a:rPr lang="en-US" sz="2000" dirty="0"/>
              <a:t>?</a:t>
            </a:r>
            <a:endParaRPr lang="en-US" sz="2000" b="1" dirty="0">
              <a:solidFill>
                <a:srgbClr val="00919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7059AE0-E5AE-4577-A956-D9E8EC1479EE}"/>
              </a:ext>
            </a:extLst>
          </p:cNvPr>
          <p:cNvGrpSpPr/>
          <p:nvPr/>
        </p:nvGrpSpPr>
        <p:grpSpPr>
          <a:xfrm>
            <a:off x="722790" y="1873555"/>
            <a:ext cx="10418685" cy="4886290"/>
            <a:chOff x="838199" y="2224123"/>
            <a:chExt cx="10143479" cy="472957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490C198-30CC-4EBD-8C8E-9F384DC40731}"/>
                </a:ext>
              </a:extLst>
            </p:cNvPr>
            <p:cNvSpPr/>
            <p:nvPr/>
          </p:nvSpPr>
          <p:spPr>
            <a:xfrm>
              <a:off x="838200" y="2224123"/>
              <a:ext cx="10143478" cy="1516162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B9ACD67-8A97-476D-BE0E-7C0DE839DF84}"/>
                </a:ext>
              </a:extLst>
            </p:cNvPr>
            <p:cNvSpPr/>
            <p:nvPr/>
          </p:nvSpPr>
          <p:spPr>
            <a:xfrm>
              <a:off x="838199" y="3794781"/>
              <a:ext cx="10143479" cy="315892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4124BEC-BC90-43F5-8748-F16ED39CC9B1}"/>
              </a:ext>
            </a:extLst>
          </p:cNvPr>
          <p:cNvSpPr/>
          <p:nvPr/>
        </p:nvSpPr>
        <p:spPr>
          <a:xfrm>
            <a:off x="5727945" y="2424260"/>
            <a:ext cx="408373" cy="576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30960F0A-2D2B-465B-AC9E-BA70CE79DC45}"/>
              </a:ext>
            </a:extLst>
          </p:cNvPr>
          <p:cNvSpPr/>
          <p:nvPr/>
        </p:nvSpPr>
        <p:spPr>
          <a:xfrm>
            <a:off x="5687627" y="4568757"/>
            <a:ext cx="408373" cy="559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49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11BEB4-60C5-4090-9BD4-4D0E30DD3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67" y="93548"/>
            <a:ext cx="6117556" cy="6764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320E50-5449-4BE8-B18C-D04FC9B5E6AD}"/>
              </a:ext>
            </a:extLst>
          </p:cNvPr>
          <p:cNvSpPr txBox="1"/>
          <p:nvPr/>
        </p:nvSpPr>
        <p:spPr>
          <a:xfrm>
            <a:off x="6874275" y="3738808"/>
            <a:ext cx="4997158" cy="12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rgbClr val="0091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Conceptual Framework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rgbClr val="0091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(thematic areas and stages of support)</a:t>
            </a:r>
          </a:p>
          <a:p>
            <a:pPr algn="ctr">
              <a:lnSpc>
                <a:spcPts val="2400"/>
              </a:lnSpc>
            </a:pPr>
            <a:endParaRPr lang="en-US" sz="3200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82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4768676-3BA7-4BFC-9C11-68CE534EA716}"/>
              </a:ext>
            </a:extLst>
          </p:cNvPr>
          <p:cNvSpPr txBox="1"/>
          <p:nvPr/>
        </p:nvSpPr>
        <p:spPr>
          <a:xfrm>
            <a:off x="7728379" y="4103772"/>
            <a:ext cx="4042029" cy="94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dirty="0">
                <a:solidFill>
                  <a:srgbClr val="0091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Theory of Action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rgbClr val="0091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(dimensions for the assessment)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6A14AB-587B-4D5B-B3BD-C4C63B008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92" y="194366"/>
            <a:ext cx="6697665" cy="649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8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D6E4C40C-E0FD-4E70-A49C-CAD93E88C5D9}"/>
              </a:ext>
            </a:extLst>
          </p:cNvPr>
          <p:cNvGrpSpPr/>
          <p:nvPr/>
        </p:nvGrpSpPr>
        <p:grpSpPr>
          <a:xfrm>
            <a:off x="159873" y="892609"/>
            <a:ext cx="11581430" cy="5854423"/>
            <a:chOff x="151535" y="463120"/>
            <a:chExt cx="11581430" cy="6135474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C5CB2AE3-4F43-4D0D-938E-AC26B48065A9}"/>
                </a:ext>
              </a:extLst>
            </p:cNvPr>
            <p:cNvSpPr/>
            <p:nvPr/>
          </p:nvSpPr>
          <p:spPr>
            <a:xfrm rot="16200000">
              <a:off x="-1186454" y="1801112"/>
              <a:ext cx="3330562" cy="654578"/>
            </a:xfrm>
            <a:prstGeom prst="rect">
              <a:avLst/>
            </a:prstGeom>
            <a:solidFill>
              <a:srgbClr val="4472C4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Country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level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6D1EB80-6A1E-4A7D-AA48-D0B46130E68D}"/>
                </a:ext>
              </a:extLst>
            </p:cNvPr>
            <p:cNvSpPr/>
            <p:nvPr/>
          </p:nvSpPr>
          <p:spPr>
            <a:xfrm rot="16200000">
              <a:off x="3060928" y="-1791691"/>
              <a:ext cx="3330561" cy="7840184"/>
            </a:xfrm>
            <a:prstGeom prst="rect">
              <a:avLst/>
            </a:prstGeom>
            <a:solidFill>
              <a:srgbClr val="4472C4">
                <a:lumMod val="60000"/>
                <a:lumOff val="40000"/>
                <a:alpha val="3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C850001-D553-4EC2-B57D-B1966FF6F502}"/>
                </a:ext>
              </a:extLst>
            </p:cNvPr>
            <p:cNvSpPr/>
            <p:nvPr/>
          </p:nvSpPr>
          <p:spPr>
            <a:xfrm>
              <a:off x="980067" y="2480273"/>
              <a:ext cx="1646438" cy="516943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03864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Segoe UI"/>
                </a:rPr>
                <a:t>Learning on regional support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37921EE-C7DA-44B1-8086-45666E38C6D4}"/>
                </a:ext>
              </a:extLst>
            </p:cNvPr>
            <p:cNvSpPr/>
            <p:nvPr/>
          </p:nvSpPr>
          <p:spPr>
            <a:xfrm>
              <a:off x="989281" y="595885"/>
              <a:ext cx="1646438" cy="384179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03864"/>
              </a:solidFill>
              <a:prstDash val="solid"/>
              <a:miter lim="800000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Segoe UI"/>
                </a:rPr>
                <a:t>Case-based analysis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26C324F5-9A8A-4B87-ACEF-0FAF19A67900}"/>
                </a:ext>
              </a:extLst>
            </p:cNvPr>
            <p:cNvSpPr/>
            <p:nvPr/>
          </p:nvSpPr>
          <p:spPr>
            <a:xfrm>
              <a:off x="983035" y="1979159"/>
              <a:ext cx="1643470" cy="384179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038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Evidence and past lessons of crises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BE0A1D2-CA4B-4B37-96EF-3CF733BC53F7}"/>
                </a:ext>
              </a:extLst>
            </p:cNvPr>
            <p:cNvSpPr/>
            <p:nvPr/>
          </p:nvSpPr>
          <p:spPr>
            <a:xfrm>
              <a:off x="1017002" y="1344260"/>
              <a:ext cx="1643470" cy="384179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038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Review of country needs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27E51712-D6F0-49B3-996D-6B2E2CD765EF}"/>
                </a:ext>
              </a:extLst>
            </p:cNvPr>
            <p:cNvSpPr/>
            <p:nvPr/>
          </p:nvSpPr>
          <p:spPr>
            <a:xfrm>
              <a:off x="986313" y="3157584"/>
              <a:ext cx="1646438" cy="477156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038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Stocktaking of innovations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3CC7CD2-19A0-4041-99A5-4025F790014A}"/>
                </a:ext>
              </a:extLst>
            </p:cNvPr>
            <p:cNvSpPr/>
            <p:nvPr/>
          </p:nvSpPr>
          <p:spPr>
            <a:xfrm>
              <a:off x="3223804" y="595885"/>
              <a:ext cx="3347063" cy="451317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038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8 Country case studies</a:t>
              </a: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50577B86-CEFE-4EAC-92CC-F5D48FD063EE}"/>
                </a:ext>
              </a:extLst>
            </p:cNvPr>
            <p:cNvSpPr/>
            <p:nvPr/>
          </p:nvSpPr>
          <p:spPr>
            <a:xfrm>
              <a:off x="3227550" y="2517790"/>
              <a:ext cx="3347063" cy="451317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038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/>
                  <a:ea typeface="+mn-ea"/>
                  <a:cs typeface="Segoe UI"/>
                </a:rPr>
                <a:t>Regional project review</a:t>
              </a: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A46EEA75-8F9B-414B-8A43-B215CF98F5A0}"/>
                </a:ext>
              </a:extLst>
            </p:cNvPr>
            <p:cNvSpPr/>
            <p:nvPr/>
          </p:nvSpPr>
          <p:spPr>
            <a:xfrm>
              <a:off x="3223803" y="1890140"/>
              <a:ext cx="3347063" cy="49938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038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Benchmarking of evidence and lessons from the literature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58DC1CCC-2165-45C9-8717-5B1D5DF174C1}"/>
                </a:ext>
              </a:extLst>
            </p:cNvPr>
            <p:cNvSpPr/>
            <p:nvPr/>
          </p:nvSpPr>
          <p:spPr>
            <a:xfrm>
              <a:off x="3223803" y="1361859"/>
              <a:ext cx="3341649" cy="37288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038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Heat map and clustering analysis of country data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C2DAABA-5435-4CD9-B099-AB519A18477D}"/>
                </a:ext>
              </a:extLst>
            </p:cNvPr>
            <p:cNvSpPr/>
            <p:nvPr/>
          </p:nvSpPr>
          <p:spPr>
            <a:xfrm>
              <a:off x="3231152" y="3157584"/>
              <a:ext cx="3334300" cy="378399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038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Inventory of innovations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F16D4F1-81E9-4498-97CA-FB7BFA2B7F85}"/>
                </a:ext>
              </a:extLst>
            </p:cNvPr>
            <p:cNvSpPr/>
            <p:nvPr/>
          </p:nvSpPr>
          <p:spPr>
            <a:xfrm rot="16200000">
              <a:off x="3874774" y="718046"/>
              <a:ext cx="1676898" cy="7814214"/>
            </a:xfrm>
            <a:prstGeom prst="rect">
              <a:avLst/>
            </a:prstGeom>
            <a:solidFill>
              <a:srgbClr val="FFC000">
                <a:lumMod val="20000"/>
                <a:lumOff val="80000"/>
                <a:alpha val="35000"/>
              </a:srgbClr>
            </a:solidFill>
            <a:ln w="12700" cap="flat" cmpd="sng" algn="ctr">
              <a:solidFill>
                <a:srgbClr val="FFC000">
                  <a:lumMod val="20000"/>
                  <a:lumOff val="8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7850EEC-CA4E-4742-9DEA-0CF898CE6CF1}"/>
                </a:ext>
              </a:extLst>
            </p:cNvPr>
            <p:cNvSpPr/>
            <p:nvPr/>
          </p:nvSpPr>
          <p:spPr>
            <a:xfrm rot="16200000">
              <a:off x="-363914" y="4309131"/>
              <a:ext cx="1685478" cy="654579"/>
            </a:xfrm>
            <a:prstGeom prst="rect">
              <a:avLst/>
            </a:prstGeom>
            <a:solidFill>
              <a:srgbClr val="FFC000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Portfolio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level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BB3C1A5-7F98-4514-9E4E-5276217CD5B6}"/>
                </a:ext>
              </a:extLst>
            </p:cNvPr>
            <p:cNvSpPr/>
            <p:nvPr/>
          </p:nvSpPr>
          <p:spPr>
            <a:xfrm>
              <a:off x="1017002" y="4404426"/>
              <a:ext cx="1615749" cy="411398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038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Portfolio analysis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8ADAD8E7-9004-4DEF-9180-408C971D3762}"/>
                </a:ext>
              </a:extLst>
            </p:cNvPr>
            <p:cNvSpPr/>
            <p:nvPr/>
          </p:nvSpPr>
          <p:spPr>
            <a:xfrm>
              <a:off x="3223803" y="4263133"/>
              <a:ext cx="3308005" cy="776236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038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Review of World Bank financing and knowledge products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528366EE-670C-4A05-9809-308B7AC447DC}"/>
                </a:ext>
              </a:extLst>
            </p:cNvPr>
            <p:cNvSpPr/>
            <p:nvPr/>
          </p:nvSpPr>
          <p:spPr>
            <a:xfrm rot="16200000">
              <a:off x="4136442" y="2105284"/>
              <a:ext cx="1172403" cy="7814217"/>
            </a:xfrm>
            <a:prstGeom prst="rect">
              <a:avLst/>
            </a:prstGeom>
            <a:solidFill>
              <a:srgbClr val="A5A5A5">
                <a:lumMod val="60000"/>
                <a:lumOff val="40000"/>
                <a:alpha val="3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2AEDFA4-915B-4D38-B4B2-8AF00F533117}"/>
                </a:ext>
              </a:extLst>
            </p:cNvPr>
            <p:cNvSpPr/>
            <p:nvPr/>
          </p:nvSpPr>
          <p:spPr>
            <a:xfrm rot="16200000">
              <a:off x="-89399" y="5701995"/>
              <a:ext cx="1127027" cy="645157"/>
            </a:xfrm>
            <a:prstGeom prst="rect">
              <a:avLst/>
            </a:prstGeom>
            <a:solidFill>
              <a:srgbClr val="A5A5A5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Corporate  </a:t>
              </a:r>
            </a:p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level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3BB87285-17D9-4454-B6A9-96512C3E8B5D}"/>
                </a:ext>
              </a:extLst>
            </p:cNvPr>
            <p:cNvSpPr/>
            <p:nvPr/>
          </p:nvSpPr>
          <p:spPr>
            <a:xfrm>
              <a:off x="1017002" y="5846698"/>
              <a:ext cx="1621185" cy="488074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038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Corporate and partnership review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9A4BD608-C72E-4CE6-B73B-1CE945D3CA96}"/>
                </a:ext>
              </a:extLst>
            </p:cNvPr>
            <p:cNvSpPr/>
            <p:nvPr/>
          </p:nvSpPr>
          <p:spPr>
            <a:xfrm>
              <a:off x="3223803" y="5788440"/>
              <a:ext cx="3295729" cy="604589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20386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" panose="020B0502040204020203" pitchFamily="34" charset="0"/>
                  <a:ea typeface="+mn-ea"/>
                  <a:cs typeface="Segoe UI" panose="020B0502040204020203" pitchFamily="34" charset="0"/>
                </a:rPr>
                <a:t>Interviews with management and partners</a:t>
              </a:r>
            </a:p>
          </p:txBody>
        </p:sp>
        <p:cxnSp>
          <p:nvCxnSpPr>
            <p:cNvPr id="73" name="Elbow Connector 273">
              <a:extLst>
                <a:ext uri="{FF2B5EF4-FFF2-40B4-BE49-F238E27FC236}">
                  <a16:creationId xmlns:a16="http://schemas.microsoft.com/office/drawing/2014/main" id="{A8A2F4E9-C521-4F61-9DB2-5B6C0E8940D7}"/>
                </a:ext>
              </a:extLst>
            </p:cNvPr>
            <p:cNvCxnSpPr>
              <a:cxnSpLocks/>
              <a:stCxn id="67" idx="3"/>
              <a:endCxn id="68" idx="1"/>
            </p:cNvCxnSpPr>
            <p:nvPr/>
          </p:nvCxnSpPr>
          <p:spPr>
            <a:xfrm>
              <a:off x="2632751" y="4610125"/>
              <a:ext cx="591052" cy="41126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/>
              </a:solidFill>
              <a:prstDash val="dash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74" name="Elbow Connector 273">
              <a:extLst>
                <a:ext uri="{FF2B5EF4-FFF2-40B4-BE49-F238E27FC236}">
                  <a16:creationId xmlns:a16="http://schemas.microsoft.com/office/drawing/2014/main" id="{B7DA64CF-07CB-4B33-96E7-C2482446DDFC}"/>
                </a:ext>
              </a:extLst>
            </p:cNvPr>
            <p:cNvCxnSpPr>
              <a:cxnSpLocks/>
              <a:stCxn id="71" idx="3"/>
              <a:endCxn id="72" idx="1"/>
            </p:cNvCxnSpPr>
            <p:nvPr/>
          </p:nvCxnSpPr>
          <p:spPr>
            <a:xfrm>
              <a:off x="2638187" y="6090735"/>
              <a:ext cx="585616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A5A5A5">
                  <a:lumMod val="75000"/>
                </a:srgbClr>
              </a:solidFill>
              <a:prstDash val="dash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75" name="Elbow Connector 273">
              <a:extLst>
                <a:ext uri="{FF2B5EF4-FFF2-40B4-BE49-F238E27FC236}">
                  <a16:creationId xmlns:a16="http://schemas.microsoft.com/office/drawing/2014/main" id="{BB4A8D8B-45E4-4A4C-8F71-0D53CBAF065D}"/>
                </a:ext>
              </a:extLst>
            </p:cNvPr>
            <p:cNvCxnSpPr>
              <a:cxnSpLocks/>
              <a:stCxn id="59" idx="3"/>
              <a:endCxn id="64" idx="1"/>
            </p:cNvCxnSpPr>
            <p:nvPr/>
          </p:nvCxnSpPr>
          <p:spPr>
            <a:xfrm flipV="1">
              <a:off x="2632751" y="3346784"/>
              <a:ext cx="598401" cy="49378"/>
            </a:xfrm>
            <a:prstGeom prst="straightConnector1">
              <a:avLst/>
            </a:prstGeom>
            <a:noFill/>
            <a:ln w="19050" cap="flat" cmpd="sng" algn="ctr">
              <a:solidFill>
                <a:srgbClr val="4472C4">
                  <a:lumMod val="60000"/>
                  <a:lumOff val="40000"/>
                </a:srgbClr>
              </a:solidFill>
              <a:prstDash val="dash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76" name="Elbow Connector 273">
              <a:extLst>
                <a:ext uri="{FF2B5EF4-FFF2-40B4-BE49-F238E27FC236}">
                  <a16:creationId xmlns:a16="http://schemas.microsoft.com/office/drawing/2014/main" id="{37727470-37A5-4D63-811A-69CFD3683496}"/>
                </a:ext>
              </a:extLst>
            </p:cNvPr>
            <p:cNvCxnSpPr>
              <a:cxnSpLocks/>
              <a:stCxn id="58" idx="3"/>
            </p:cNvCxnSpPr>
            <p:nvPr/>
          </p:nvCxnSpPr>
          <p:spPr>
            <a:xfrm>
              <a:off x="2660472" y="1536350"/>
              <a:ext cx="591052" cy="0"/>
            </a:xfrm>
            <a:prstGeom prst="straightConnector1">
              <a:avLst/>
            </a:prstGeom>
            <a:noFill/>
            <a:ln w="19050" cap="flat" cmpd="sng" algn="ctr">
              <a:solidFill>
                <a:srgbClr val="4472C4">
                  <a:lumMod val="60000"/>
                  <a:lumOff val="40000"/>
                </a:srgbClr>
              </a:solidFill>
              <a:prstDash val="dash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77" name="Elbow Connector 273">
              <a:extLst>
                <a:ext uri="{FF2B5EF4-FFF2-40B4-BE49-F238E27FC236}">
                  <a16:creationId xmlns:a16="http://schemas.microsoft.com/office/drawing/2014/main" id="{EEC44C61-122B-4BD4-A539-707C7D0FE477}"/>
                </a:ext>
              </a:extLst>
            </p:cNvPr>
            <p:cNvCxnSpPr>
              <a:cxnSpLocks/>
              <a:stCxn id="57" idx="3"/>
              <a:endCxn id="62" idx="1"/>
            </p:cNvCxnSpPr>
            <p:nvPr/>
          </p:nvCxnSpPr>
          <p:spPr>
            <a:xfrm flipV="1">
              <a:off x="2626505" y="2139831"/>
              <a:ext cx="597298" cy="31418"/>
            </a:xfrm>
            <a:prstGeom prst="straightConnector1">
              <a:avLst/>
            </a:prstGeom>
            <a:noFill/>
            <a:ln w="19050" cap="flat" cmpd="sng" algn="ctr">
              <a:solidFill>
                <a:srgbClr val="4472C4">
                  <a:lumMod val="60000"/>
                  <a:lumOff val="40000"/>
                </a:srgbClr>
              </a:solidFill>
              <a:prstDash val="dash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78" name="Elbow Connector 273">
              <a:extLst>
                <a:ext uri="{FF2B5EF4-FFF2-40B4-BE49-F238E27FC236}">
                  <a16:creationId xmlns:a16="http://schemas.microsoft.com/office/drawing/2014/main" id="{C60CB0AB-77D4-46E4-B5AE-DBD94DFEE9F1}"/>
                </a:ext>
              </a:extLst>
            </p:cNvPr>
            <p:cNvCxnSpPr>
              <a:cxnSpLocks/>
              <a:stCxn id="55" idx="3"/>
              <a:endCxn id="61" idx="1"/>
            </p:cNvCxnSpPr>
            <p:nvPr/>
          </p:nvCxnSpPr>
          <p:spPr>
            <a:xfrm>
              <a:off x="2626505" y="2738745"/>
              <a:ext cx="601045" cy="4704"/>
            </a:xfrm>
            <a:prstGeom prst="straightConnector1">
              <a:avLst/>
            </a:prstGeom>
            <a:noFill/>
            <a:ln w="19050" cap="flat" cmpd="sng" algn="ctr">
              <a:solidFill>
                <a:srgbClr val="4472C4">
                  <a:lumMod val="60000"/>
                  <a:lumOff val="40000"/>
                </a:srgbClr>
              </a:solidFill>
              <a:prstDash val="dash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79" name="Elbow Connector 273">
              <a:extLst>
                <a:ext uri="{FF2B5EF4-FFF2-40B4-BE49-F238E27FC236}">
                  <a16:creationId xmlns:a16="http://schemas.microsoft.com/office/drawing/2014/main" id="{BB9DDBCF-88DF-4716-945A-9C4545340809}"/>
                </a:ext>
              </a:extLst>
            </p:cNvPr>
            <p:cNvCxnSpPr>
              <a:cxnSpLocks/>
              <a:stCxn id="56" idx="3"/>
            </p:cNvCxnSpPr>
            <p:nvPr/>
          </p:nvCxnSpPr>
          <p:spPr>
            <a:xfrm>
              <a:off x="2635719" y="787975"/>
              <a:ext cx="588084" cy="88476"/>
            </a:xfrm>
            <a:prstGeom prst="straightConnector1">
              <a:avLst/>
            </a:prstGeom>
            <a:noFill/>
            <a:ln w="19050" cap="flat" cmpd="sng" algn="ctr">
              <a:solidFill>
                <a:srgbClr val="4472C4">
                  <a:lumMod val="60000"/>
                  <a:lumOff val="40000"/>
                </a:srgbClr>
              </a:solidFill>
              <a:prstDash val="dash"/>
              <a:miter lim="800000"/>
              <a:headEnd type="none" w="med" len="med"/>
              <a:tailEnd type="arrow" w="med" len="med"/>
            </a:ln>
            <a:effectLst/>
          </p:spPr>
        </p:cxn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A9A21747-087D-4796-9A55-58894717313B}"/>
                </a:ext>
              </a:extLst>
            </p:cNvPr>
            <p:cNvSpPr/>
            <p:nvPr/>
          </p:nvSpPr>
          <p:spPr>
            <a:xfrm>
              <a:off x="8829466" y="1161307"/>
              <a:ext cx="2903499" cy="675047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85725" defTabSz="685800">
                <a:spcBef>
                  <a:spcPts val="600"/>
                </a:spcBef>
                <a:spcAft>
                  <a:spcPts val="600"/>
                </a:spcAft>
                <a:tabLst>
                  <a:tab pos="45244" algn="l"/>
                </a:tabLst>
                <a:defRPr/>
              </a:pPr>
              <a:r>
                <a:rPr lang="en-US" sz="1600" b="1" i="1" dirty="0"/>
                <a:t>Relevance</a:t>
              </a:r>
              <a:r>
                <a:rPr lang="en-US" sz="1600" dirty="0"/>
                <a:t> to addressing needs?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4766658-444B-4D6B-8478-CA373AF2AB25}"/>
                </a:ext>
              </a:extLst>
            </p:cNvPr>
            <p:cNvSpPr/>
            <p:nvPr/>
          </p:nvSpPr>
          <p:spPr>
            <a:xfrm>
              <a:off x="8829466" y="5226624"/>
              <a:ext cx="2903499" cy="864112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85725" defTabSz="685800">
                <a:spcBef>
                  <a:spcPts val="600"/>
                </a:spcBef>
                <a:spcAft>
                  <a:spcPts val="600"/>
                </a:spcAft>
                <a:tabLst>
                  <a:tab pos="45244" algn="l"/>
                </a:tabLst>
                <a:defRPr/>
              </a:pPr>
              <a:r>
                <a:rPr lang="en-US" sz="1600" i="1" dirty="0"/>
                <a:t>How well did </a:t>
              </a:r>
              <a:r>
                <a:rPr lang="en-US" sz="1600" b="1" i="1" dirty="0"/>
                <a:t>operational policies, and partnerships,</a:t>
              </a:r>
              <a:r>
                <a:rPr lang="en-US" sz="1600" i="1" dirty="0"/>
                <a:t> work to provide support</a:t>
              </a:r>
              <a:r>
                <a:rPr lang="en-US" sz="1600" dirty="0"/>
                <a:t>?</a:t>
              </a:r>
              <a:endParaRPr lang="en-US" sz="1600" b="1" dirty="0">
                <a:solidFill>
                  <a:srgbClr val="009193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E3B6FCA-6BFA-4139-8D2F-E9A667A10C9D}"/>
                </a:ext>
              </a:extLst>
            </p:cNvPr>
            <p:cNvSpPr/>
            <p:nvPr/>
          </p:nvSpPr>
          <p:spPr>
            <a:xfrm>
              <a:off x="8821261" y="3028181"/>
              <a:ext cx="2898794" cy="636005"/>
            </a:xfrm>
            <a:prstGeom prst="rect">
              <a:avLst/>
            </a:prstGeom>
            <a:solidFill>
              <a:sysClr val="window" lastClr="FFFFFF"/>
            </a:solidFill>
            <a:ln w="28575" cap="flat" cmpd="sng" algn="ctr">
              <a:solidFill>
                <a:srgbClr val="002060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85725" defTabSz="685800">
                <a:spcBef>
                  <a:spcPts val="600"/>
                </a:spcBef>
                <a:spcAft>
                  <a:spcPts val="600"/>
                </a:spcAft>
                <a:tabLst>
                  <a:tab pos="45244" algn="l"/>
                </a:tabLst>
                <a:defRPr/>
              </a:pPr>
              <a:r>
                <a:rPr lang="en-US" sz="1600" i="1" dirty="0"/>
                <a:t>Factors facilitating or hindering </a:t>
              </a:r>
              <a:r>
                <a:rPr lang="en-US" sz="1600" b="1" i="1" dirty="0"/>
                <a:t>implementation</a:t>
              </a:r>
              <a:r>
                <a:rPr lang="en-US" sz="1600" dirty="0"/>
                <a:t>?</a:t>
              </a:r>
            </a:p>
          </p:txBody>
        </p:sp>
        <p:cxnSp>
          <p:nvCxnSpPr>
            <p:cNvPr id="83" name="Elbow Connector 273">
              <a:extLst>
                <a:ext uri="{FF2B5EF4-FFF2-40B4-BE49-F238E27FC236}">
                  <a16:creationId xmlns:a16="http://schemas.microsoft.com/office/drawing/2014/main" id="{A6562B59-E6D5-44FA-8DCC-EBAAC2E33F06}"/>
                </a:ext>
              </a:extLst>
            </p:cNvPr>
            <p:cNvCxnSpPr>
              <a:cxnSpLocks/>
              <a:stCxn id="68" idx="3"/>
            </p:cNvCxnSpPr>
            <p:nvPr/>
          </p:nvCxnSpPr>
          <p:spPr>
            <a:xfrm flipV="1">
              <a:off x="6531808" y="1508431"/>
              <a:ext cx="2268719" cy="3142820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84" name="Elbow Connector 273">
              <a:extLst>
                <a:ext uri="{FF2B5EF4-FFF2-40B4-BE49-F238E27FC236}">
                  <a16:creationId xmlns:a16="http://schemas.microsoft.com/office/drawing/2014/main" id="{54A00892-A09E-41CB-8C48-8260AB43433B}"/>
                </a:ext>
              </a:extLst>
            </p:cNvPr>
            <p:cNvCxnSpPr>
              <a:cxnSpLocks/>
              <a:stCxn id="68" idx="3"/>
              <a:endCxn id="82" idx="1"/>
            </p:cNvCxnSpPr>
            <p:nvPr/>
          </p:nvCxnSpPr>
          <p:spPr>
            <a:xfrm flipV="1">
              <a:off x="6531808" y="3346184"/>
              <a:ext cx="2289453" cy="1305067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85" name="Elbow Connector 273">
              <a:extLst>
                <a:ext uri="{FF2B5EF4-FFF2-40B4-BE49-F238E27FC236}">
                  <a16:creationId xmlns:a16="http://schemas.microsoft.com/office/drawing/2014/main" id="{2EC89FB8-E04E-4AC7-9767-83E8F88937CD}"/>
                </a:ext>
              </a:extLst>
            </p:cNvPr>
            <p:cNvCxnSpPr>
              <a:cxnSpLocks/>
              <a:stCxn id="68" idx="3"/>
              <a:endCxn id="81" idx="1"/>
            </p:cNvCxnSpPr>
            <p:nvPr/>
          </p:nvCxnSpPr>
          <p:spPr>
            <a:xfrm>
              <a:off x="6531808" y="4651251"/>
              <a:ext cx="2297658" cy="1007429"/>
            </a:xfrm>
            <a:prstGeom prst="straightConnector1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86" name="Elbow Connector 273">
              <a:extLst>
                <a:ext uri="{FF2B5EF4-FFF2-40B4-BE49-F238E27FC236}">
                  <a16:creationId xmlns:a16="http://schemas.microsoft.com/office/drawing/2014/main" id="{84F39938-A667-4CE1-A408-ED31F8CB6846}"/>
                </a:ext>
              </a:extLst>
            </p:cNvPr>
            <p:cNvCxnSpPr>
              <a:cxnSpLocks/>
              <a:stCxn id="72" idx="3"/>
              <a:endCxn id="81" idx="1"/>
            </p:cNvCxnSpPr>
            <p:nvPr/>
          </p:nvCxnSpPr>
          <p:spPr>
            <a:xfrm flipV="1">
              <a:off x="6519532" y="5658680"/>
              <a:ext cx="2309934" cy="432055"/>
            </a:xfrm>
            <a:prstGeom prst="straightConnector1">
              <a:avLst/>
            </a:prstGeom>
            <a:noFill/>
            <a:ln w="190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87" name="Elbow Connector 273">
              <a:extLst>
                <a:ext uri="{FF2B5EF4-FFF2-40B4-BE49-F238E27FC236}">
                  <a16:creationId xmlns:a16="http://schemas.microsoft.com/office/drawing/2014/main" id="{508A92A4-6FE8-4CD9-B5E5-6F6289FF89C5}"/>
                </a:ext>
              </a:extLst>
            </p:cNvPr>
            <p:cNvCxnSpPr>
              <a:cxnSpLocks/>
              <a:stCxn id="60" idx="3"/>
              <a:endCxn id="80" idx="1"/>
            </p:cNvCxnSpPr>
            <p:nvPr/>
          </p:nvCxnSpPr>
          <p:spPr>
            <a:xfrm>
              <a:off x="6570867" y="821544"/>
              <a:ext cx="2258599" cy="677287"/>
            </a:xfrm>
            <a:prstGeom prst="straightConnector1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88" name="Elbow Connector 273">
              <a:extLst>
                <a:ext uri="{FF2B5EF4-FFF2-40B4-BE49-F238E27FC236}">
                  <a16:creationId xmlns:a16="http://schemas.microsoft.com/office/drawing/2014/main" id="{B5DA3013-1DB9-4225-BEB5-ADADE7FE6413}"/>
                </a:ext>
              </a:extLst>
            </p:cNvPr>
            <p:cNvCxnSpPr>
              <a:cxnSpLocks/>
              <a:stCxn id="60" idx="3"/>
              <a:endCxn id="82" idx="1"/>
            </p:cNvCxnSpPr>
            <p:nvPr/>
          </p:nvCxnSpPr>
          <p:spPr>
            <a:xfrm>
              <a:off x="6570867" y="821544"/>
              <a:ext cx="2250394" cy="2524640"/>
            </a:xfrm>
            <a:prstGeom prst="straightConnector1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89" name="Elbow Connector 273">
              <a:extLst>
                <a:ext uri="{FF2B5EF4-FFF2-40B4-BE49-F238E27FC236}">
                  <a16:creationId xmlns:a16="http://schemas.microsoft.com/office/drawing/2014/main" id="{900A2E49-D98C-499B-A7B7-4CE586A8ED6D}"/>
                </a:ext>
              </a:extLst>
            </p:cNvPr>
            <p:cNvCxnSpPr>
              <a:cxnSpLocks/>
              <a:stCxn id="60" idx="3"/>
              <a:endCxn id="81" idx="1"/>
            </p:cNvCxnSpPr>
            <p:nvPr/>
          </p:nvCxnSpPr>
          <p:spPr>
            <a:xfrm>
              <a:off x="6570867" y="821544"/>
              <a:ext cx="2258599" cy="4837136"/>
            </a:xfrm>
            <a:prstGeom prst="straightConnector1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90" name="Elbow Connector 273">
              <a:extLst>
                <a:ext uri="{FF2B5EF4-FFF2-40B4-BE49-F238E27FC236}">
                  <a16:creationId xmlns:a16="http://schemas.microsoft.com/office/drawing/2014/main" id="{516CB9A5-35E7-4E2B-9740-0225E3E7349D}"/>
                </a:ext>
              </a:extLst>
            </p:cNvPr>
            <p:cNvCxnSpPr>
              <a:cxnSpLocks/>
              <a:stCxn id="61" idx="3"/>
              <a:endCxn id="82" idx="1"/>
            </p:cNvCxnSpPr>
            <p:nvPr/>
          </p:nvCxnSpPr>
          <p:spPr>
            <a:xfrm>
              <a:off x="6574613" y="2743449"/>
              <a:ext cx="2246648" cy="602735"/>
            </a:xfrm>
            <a:prstGeom prst="straightConnector1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91" name="Elbow Connector 273">
              <a:extLst>
                <a:ext uri="{FF2B5EF4-FFF2-40B4-BE49-F238E27FC236}">
                  <a16:creationId xmlns:a16="http://schemas.microsoft.com/office/drawing/2014/main" id="{3D58ED24-EBA9-47C8-8A4D-4974FDAB91A2}"/>
                </a:ext>
              </a:extLst>
            </p:cNvPr>
            <p:cNvCxnSpPr>
              <a:cxnSpLocks/>
              <a:endCxn id="82" idx="1"/>
            </p:cNvCxnSpPr>
            <p:nvPr/>
          </p:nvCxnSpPr>
          <p:spPr>
            <a:xfrm>
              <a:off x="6565452" y="2104503"/>
              <a:ext cx="2255809" cy="1241681"/>
            </a:xfrm>
            <a:prstGeom prst="straightConnector1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92" name="Elbow Connector 273">
              <a:extLst>
                <a:ext uri="{FF2B5EF4-FFF2-40B4-BE49-F238E27FC236}">
                  <a16:creationId xmlns:a16="http://schemas.microsoft.com/office/drawing/2014/main" id="{3359C296-4E0D-4C41-8470-CA3E7105AE90}"/>
                </a:ext>
              </a:extLst>
            </p:cNvPr>
            <p:cNvCxnSpPr>
              <a:cxnSpLocks/>
              <a:stCxn id="63" idx="3"/>
              <a:endCxn id="80" idx="1"/>
            </p:cNvCxnSpPr>
            <p:nvPr/>
          </p:nvCxnSpPr>
          <p:spPr>
            <a:xfrm flipV="1">
              <a:off x="6565452" y="1498831"/>
              <a:ext cx="2264014" cy="49469"/>
            </a:xfrm>
            <a:prstGeom prst="straightConnector1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  <p:cxnSp>
          <p:nvCxnSpPr>
            <p:cNvPr id="93" name="Elbow Connector 273">
              <a:extLst>
                <a:ext uri="{FF2B5EF4-FFF2-40B4-BE49-F238E27FC236}">
                  <a16:creationId xmlns:a16="http://schemas.microsoft.com/office/drawing/2014/main" id="{3B6BAA87-0622-4C82-8FF1-4E71D99C4C72}"/>
                </a:ext>
              </a:extLst>
            </p:cNvPr>
            <p:cNvCxnSpPr>
              <a:cxnSpLocks/>
              <a:stCxn id="64" idx="3"/>
              <a:endCxn id="82" idx="1"/>
            </p:cNvCxnSpPr>
            <p:nvPr/>
          </p:nvCxnSpPr>
          <p:spPr>
            <a:xfrm flipV="1">
              <a:off x="6565452" y="3346184"/>
              <a:ext cx="2255809" cy="600"/>
            </a:xfrm>
            <a:prstGeom prst="straightConnector1">
              <a:avLst/>
            </a:prstGeom>
            <a:noFill/>
            <a:ln w="19050" cap="flat" cmpd="sng" algn="ctr">
              <a:solidFill>
                <a:srgbClr val="4472C4"/>
              </a:solidFill>
              <a:prstDash val="solid"/>
              <a:miter lim="800000"/>
              <a:headEnd type="none" w="med" len="med"/>
              <a:tailEnd type="arrow" w="med" len="med"/>
            </a:ln>
            <a:effectLst/>
          </p:spPr>
        </p:cxn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341BF489-23AB-4850-870D-398FC4ACDB48}"/>
              </a:ext>
            </a:extLst>
          </p:cNvPr>
          <p:cNvSpPr txBox="1"/>
          <p:nvPr/>
        </p:nvSpPr>
        <p:spPr>
          <a:xfrm>
            <a:off x="1507011" y="97509"/>
            <a:ext cx="9177978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0091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Evaluation Design Matrix</a:t>
            </a:r>
            <a:endParaRPr lang="en-US" sz="2800" b="1" dirty="0">
              <a:solidFill>
                <a:srgbClr val="00B0F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99" name="Elbow Connector 273">
            <a:extLst>
              <a:ext uri="{FF2B5EF4-FFF2-40B4-BE49-F238E27FC236}">
                <a16:creationId xmlns:a16="http://schemas.microsoft.com/office/drawing/2014/main" id="{9A5D6ABA-C46C-408C-B088-6A95D971B914}"/>
              </a:ext>
            </a:extLst>
          </p:cNvPr>
          <p:cNvCxnSpPr>
            <a:cxnSpLocks/>
          </p:cNvCxnSpPr>
          <p:nvPr/>
        </p:nvCxnSpPr>
        <p:spPr>
          <a:xfrm>
            <a:off x="2644057" y="3191337"/>
            <a:ext cx="588084" cy="2760259"/>
          </a:xfrm>
          <a:prstGeom prst="straightConnector1">
            <a:avLst/>
          </a:prstGeom>
          <a:noFill/>
          <a:ln w="19050" cap="flat" cmpd="sng" algn="ctr">
            <a:solidFill>
              <a:srgbClr val="4472C4">
                <a:lumMod val="60000"/>
                <a:lumOff val="40000"/>
              </a:srgbClr>
            </a:solidFill>
            <a:prstDash val="dash"/>
            <a:miter lim="800000"/>
            <a:headEnd type="none" w="med" len="med"/>
            <a:tailEnd type="arrow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141CF67-4986-46D1-BB4F-96FA4E6507E0}"/>
              </a:ext>
            </a:extLst>
          </p:cNvPr>
          <p:cNvSpPr txBox="1"/>
          <p:nvPr/>
        </p:nvSpPr>
        <p:spPr>
          <a:xfrm>
            <a:off x="964085" y="444307"/>
            <a:ext cx="1695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latin typeface="Tw Cen MT" panose="020B0602020104020603" pitchFamily="34" charset="0"/>
                <a:ea typeface="+mj-ea"/>
                <a:cs typeface="+mj-cs"/>
              </a:rPr>
              <a:t>Component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982937C-5550-49DE-B279-C55C7B351B86}"/>
              </a:ext>
            </a:extLst>
          </p:cNvPr>
          <p:cNvSpPr txBox="1"/>
          <p:nvPr/>
        </p:nvSpPr>
        <p:spPr>
          <a:xfrm>
            <a:off x="4233031" y="446608"/>
            <a:ext cx="12124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1"/>
                </a:solidFill>
                <a:latin typeface="Tw Cen MT" panose="020B0602020104020603" pitchFamily="34" charset="0"/>
                <a:ea typeface="+mj-ea"/>
                <a:cs typeface="+mj-cs"/>
              </a:rPr>
              <a:t>Method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68AB6E9-2282-49D3-8D38-7CB4DE29B6AE}"/>
              </a:ext>
            </a:extLst>
          </p:cNvPr>
          <p:cNvSpPr txBox="1"/>
          <p:nvPr/>
        </p:nvSpPr>
        <p:spPr>
          <a:xfrm>
            <a:off x="8842124" y="428030"/>
            <a:ext cx="29750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Tw Cen MT" panose="020B0602020104020603" pitchFamily="34" charset="0"/>
                <a:ea typeface="+mj-ea"/>
                <a:cs typeface="+mj-cs"/>
              </a:rPr>
              <a:t>Evaluation Question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C3B27DC-B666-4380-97F6-1DBE868B3CDC}"/>
              </a:ext>
            </a:extLst>
          </p:cNvPr>
          <p:cNvSpPr/>
          <p:nvPr/>
        </p:nvSpPr>
        <p:spPr>
          <a:xfrm>
            <a:off x="2996867" y="861290"/>
            <a:ext cx="3827464" cy="317266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57B8404-FF03-4DC3-B78D-8EDAE88A60A6}"/>
              </a:ext>
            </a:extLst>
          </p:cNvPr>
          <p:cNvSpPr/>
          <p:nvPr/>
        </p:nvSpPr>
        <p:spPr>
          <a:xfrm rot="16200000">
            <a:off x="4551850" y="4023353"/>
            <a:ext cx="383652" cy="4426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CD151398-0C25-4FD2-A269-497468937FD0}"/>
              </a:ext>
            </a:extLst>
          </p:cNvPr>
          <p:cNvSpPr/>
          <p:nvPr/>
        </p:nvSpPr>
        <p:spPr>
          <a:xfrm>
            <a:off x="955116" y="4480910"/>
            <a:ext cx="5774157" cy="110402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3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9F72F-F419-4755-B051-A2E796BFB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42321"/>
            <a:ext cx="10515600" cy="113349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5200" b="1" kern="1200" dirty="0">
                <a:latin typeface="Segoe UI" panose="020B0502040204020203" pitchFamily="34" charset="0"/>
                <a:cs typeface="Segoe UI" panose="020B0502040204020203" pitchFamily="34" charset="0"/>
              </a:rPr>
              <a:t>Triangulation of findings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03896A7-E6A0-4FD6-8F6D-98C1B790FE4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40268" y="1011414"/>
          <a:ext cx="11421531" cy="5164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C249A26-9BDB-400F-8860-B389FE58FB5C}"/>
              </a:ext>
            </a:extLst>
          </p:cNvPr>
          <p:cNvSpPr txBox="1"/>
          <p:nvPr/>
        </p:nvSpPr>
        <p:spPr>
          <a:xfrm>
            <a:off x="1160089" y="1203496"/>
            <a:ext cx="100413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Segoe UI" panose="020B0502040204020203" pitchFamily="34" charset="0"/>
                <a:cs typeface="Segoe UI" panose="020B0502040204020203" pitchFamily="34" charset="0"/>
              </a:rPr>
              <a:t>What was the quality of the response?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786BE0-6F1E-462E-B760-F65625835CB8}"/>
              </a:ext>
            </a:extLst>
          </p:cNvPr>
          <p:cNvSpPr txBox="1"/>
          <p:nvPr/>
        </p:nvSpPr>
        <p:spPr>
          <a:xfrm>
            <a:off x="685800" y="2104927"/>
            <a:ext cx="344593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Question 1</a:t>
            </a:r>
            <a:r>
              <a:rPr lang="en-US" sz="1600" b="1" i="0" u="none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—Relevance to addressing needs?</a:t>
            </a:r>
          </a:p>
          <a:p>
            <a:pPr lvl="0"/>
            <a:endParaRPr lang="en-US" sz="1600" b="1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i="0" u="none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Heat map shows unmet response areas for needs of countries – e.g., essential health services, gender, community.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Portfolio analysis reinforced the same finding.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i="0" u="none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Clustering analysis showed countries had different needs.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Crowdsourcing survey showed many innovations, but these did not address all need areas.</a:t>
            </a:r>
            <a:endParaRPr lang="en-US" sz="1600" i="0" u="none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sz="1600" b="1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sz="1600" b="1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EB8D7D-A90D-4DA8-92A5-1CFAFBABC6D9}"/>
              </a:ext>
            </a:extLst>
          </p:cNvPr>
          <p:cNvSpPr txBox="1"/>
          <p:nvPr/>
        </p:nvSpPr>
        <p:spPr>
          <a:xfrm>
            <a:off x="4531783" y="2073413"/>
            <a:ext cx="32384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lvl="0">
              <a:defRPr sz="1600" b="1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Question 2—</a:t>
            </a:r>
            <a:r>
              <a:rPr lang="en-US" sz="1600" i="1" dirty="0"/>
              <a:t>Factors facilitating or hindering </a:t>
            </a:r>
            <a:r>
              <a:rPr lang="en-US" sz="1600" b="1" i="1" dirty="0"/>
              <a:t>implementation</a:t>
            </a:r>
            <a:r>
              <a:rPr lang="en-US" sz="1600" dirty="0"/>
              <a:t>?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Case studies showed implementation was adaptive.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Case studies also showed that cross-sector coordination was difficult.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dirty="0"/>
              <a:t>Portfolio analysis and case studies show the limited use of data to inform decisions.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A16AB2-B168-4F94-820D-B20E7C8CCDAF}"/>
              </a:ext>
            </a:extLst>
          </p:cNvPr>
          <p:cNvSpPr txBox="1"/>
          <p:nvPr/>
        </p:nvSpPr>
        <p:spPr>
          <a:xfrm>
            <a:off x="8142513" y="2052718"/>
            <a:ext cx="3609219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b="1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Question 3—How well did operational policies, and partnerships, work to provide support?</a:t>
            </a:r>
          </a:p>
          <a:p>
            <a:pPr lvl="0"/>
            <a:endParaRPr lang="en-US" sz="1600" b="1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Regional analysis showed the benefits of these projects.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Portfolio analysis and case studies showed the benefits of mixing financing instruments to respond quickly.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Interviews showed that pre-established partnerships facilitated the response by countries.</a:t>
            </a:r>
          </a:p>
          <a:p>
            <a:pPr lvl="0"/>
            <a:endParaRPr lang="en-US" sz="1600" dirty="0">
              <a:solidFill>
                <a:schemeClr val="bg1">
                  <a:lumMod val="9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sz="16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36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BE00202B-DEF3-41DB-9E94-6235B46EBC92}"/>
              </a:ext>
            </a:extLst>
          </p:cNvPr>
          <p:cNvSpPr/>
          <p:nvPr/>
        </p:nvSpPr>
        <p:spPr>
          <a:xfrm>
            <a:off x="4250864" y="2311115"/>
            <a:ext cx="1280160" cy="1280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0AE5D3-F52D-448B-80DC-31418609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B1BD-8BE8-4DE6-B568-F2AA15993A31}" type="slidenum">
              <a:rPr lang="en-US" smtClean="0"/>
              <a:t>7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3A204E-34CC-4A67-B59D-FC86CACB3A1D}"/>
              </a:ext>
            </a:extLst>
          </p:cNvPr>
          <p:cNvSpPr/>
          <p:nvPr/>
        </p:nvSpPr>
        <p:spPr>
          <a:xfrm>
            <a:off x="276877" y="1333745"/>
            <a:ext cx="7056078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rgbClr val="00919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91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dynamic nature of the COVID-19 situation and the overlap between the evaluation and the ongoing response created a challenge to inform the target audience on findings before the evaluation </a:t>
            </a:r>
            <a:r>
              <a:rPr lang="en-US" b="1">
                <a:solidFill>
                  <a:srgbClr val="0091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was completed.</a:t>
            </a:r>
            <a:endParaRPr lang="en-US" b="1" dirty="0">
              <a:solidFill>
                <a:srgbClr val="00919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b="1" dirty="0">
              <a:solidFill>
                <a:srgbClr val="00919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091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restrictions on empirical data collection created by the pandemic can result in delays and potential selection bias in the data.</a:t>
            </a:r>
            <a:endParaRPr lang="en-US" sz="17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7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2B9D3740-C6D3-4870-98BF-1EE86DBA91A4}"/>
              </a:ext>
            </a:extLst>
          </p:cNvPr>
          <p:cNvSpPr txBox="1">
            <a:spLocks/>
          </p:cNvSpPr>
          <p:nvPr/>
        </p:nvSpPr>
        <p:spPr>
          <a:xfrm>
            <a:off x="556320" y="322752"/>
            <a:ext cx="10979151" cy="1010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accent1"/>
                </a:solidFill>
                <a:latin typeface="Tw Cen MT" panose="020B0602020104020603" pitchFamily="34" charset="0"/>
                <a:ea typeface="+mj-ea"/>
                <a:cs typeface="+mj-cs"/>
              </a:rPr>
              <a:t>Lessons Learnt</a:t>
            </a:r>
          </a:p>
          <a:p>
            <a:r>
              <a:rPr lang="en-US" sz="2000" b="1" dirty="0">
                <a:solidFill>
                  <a:srgbClr val="0091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a. Challenges</a:t>
            </a:r>
          </a:p>
          <a:p>
            <a:endParaRPr lang="en-US" sz="4400" b="1" dirty="0">
              <a:solidFill>
                <a:schemeClr val="accent1"/>
              </a:solidFill>
              <a:latin typeface="Tw Cen MT" panose="020B0602020104020603" pitchFamily="34" charset="0"/>
              <a:ea typeface="+mj-ea"/>
              <a:cs typeface="+mj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0644D14-3212-4557-A417-73B072E6FBD1}"/>
              </a:ext>
            </a:extLst>
          </p:cNvPr>
          <p:cNvGrpSpPr/>
          <p:nvPr/>
        </p:nvGrpSpPr>
        <p:grpSpPr>
          <a:xfrm>
            <a:off x="7864838" y="1268141"/>
            <a:ext cx="1280159" cy="4321717"/>
            <a:chOff x="6222465" y="826582"/>
            <a:chExt cx="1280159" cy="432171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8C21527-B528-4DB4-A431-FCAC98373B6A}"/>
                </a:ext>
              </a:extLst>
            </p:cNvPr>
            <p:cNvSpPr/>
            <p:nvPr/>
          </p:nvSpPr>
          <p:spPr>
            <a:xfrm>
              <a:off x="6222465" y="826582"/>
              <a:ext cx="1280159" cy="128015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0650"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98765CD-B093-4050-9189-D2096EC6F845}"/>
                </a:ext>
              </a:extLst>
            </p:cNvPr>
            <p:cNvSpPr/>
            <p:nvPr/>
          </p:nvSpPr>
          <p:spPr>
            <a:xfrm>
              <a:off x="6222465" y="2347361"/>
              <a:ext cx="1280159" cy="128015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0650"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A3403D2-00F2-4828-85F6-2DB654E4A266}"/>
                </a:ext>
              </a:extLst>
            </p:cNvPr>
            <p:cNvSpPr/>
            <p:nvPr/>
          </p:nvSpPr>
          <p:spPr>
            <a:xfrm>
              <a:off x="6222465" y="3868140"/>
              <a:ext cx="1280159" cy="128015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0650"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Graphic 26" descr="Statistics RTL">
              <a:extLst>
                <a:ext uri="{FF2B5EF4-FFF2-40B4-BE49-F238E27FC236}">
                  <a16:creationId xmlns:a16="http://schemas.microsoft.com/office/drawing/2014/main" id="{F90EB559-A985-405C-A778-D7B25F830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56158" y="972796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Pie chart">
              <a:extLst>
                <a:ext uri="{FF2B5EF4-FFF2-40B4-BE49-F238E27FC236}">
                  <a16:creationId xmlns:a16="http://schemas.microsoft.com/office/drawing/2014/main" id="{46645BE6-5706-4744-B25B-DB2ED2771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14325" y="2549101"/>
              <a:ext cx="914400" cy="914400"/>
            </a:xfrm>
            <a:prstGeom prst="rect">
              <a:avLst/>
            </a:prstGeom>
          </p:spPr>
        </p:pic>
        <p:pic>
          <p:nvPicPr>
            <p:cNvPr id="29" name="Graphic 28" descr="Gears">
              <a:extLst>
                <a:ext uri="{FF2B5EF4-FFF2-40B4-BE49-F238E27FC236}">
                  <a16:creationId xmlns:a16="http://schemas.microsoft.com/office/drawing/2014/main" id="{4F471980-F191-47C9-8871-D175C3E8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85566" y="4041010"/>
              <a:ext cx="914400" cy="91440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887049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>
            <a:extLst>
              <a:ext uri="{FF2B5EF4-FFF2-40B4-BE49-F238E27FC236}">
                <a16:creationId xmlns:a16="http://schemas.microsoft.com/office/drawing/2014/main" id="{BE00202B-DEF3-41DB-9E94-6235B46EBC92}"/>
              </a:ext>
            </a:extLst>
          </p:cNvPr>
          <p:cNvSpPr/>
          <p:nvPr/>
        </p:nvSpPr>
        <p:spPr>
          <a:xfrm>
            <a:off x="4250864" y="2311115"/>
            <a:ext cx="1280160" cy="12801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0AE5D3-F52D-448B-80DC-31418609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B1BD-8BE8-4DE6-B568-F2AA15993A31}" type="slidenum">
              <a:rPr lang="en-US" smtClean="0"/>
              <a:t>8</a:t>
            </a:fld>
            <a:endParaRPr lang="en-US"/>
          </a:p>
        </p:txBody>
      </p:sp>
      <p:sp>
        <p:nvSpPr>
          <p:cNvPr id="25" name="Text Placeholder 1">
            <a:extLst>
              <a:ext uri="{FF2B5EF4-FFF2-40B4-BE49-F238E27FC236}">
                <a16:creationId xmlns:a16="http://schemas.microsoft.com/office/drawing/2014/main" id="{337CD490-B1C3-434F-81EA-68EE0CAC3578}"/>
              </a:ext>
            </a:extLst>
          </p:cNvPr>
          <p:cNvSpPr txBox="1">
            <a:spLocks/>
          </p:cNvSpPr>
          <p:nvPr/>
        </p:nvSpPr>
        <p:spPr>
          <a:xfrm>
            <a:off x="556320" y="322752"/>
            <a:ext cx="10979151" cy="1010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accent1"/>
                </a:solidFill>
                <a:latin typeface="Tw Cen MT" panose="020B0602020104020603" pitchFamily="34" charset="0"/>
                <a:ea typeface="+mj-ea"/>
                <a:cs typeface="+mj-cs"/>
              </a:rPr>
              <a:t>Lessons Learnt</a:t>
            </a:r>
          </a:p>
          <a:p>
            <a:r>
              <a:rPr lang="en-US" sz="2000" b="1" dirty="0">
                <a:solidFill>
                  <a:srgbClr val="0091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b. Successes</a:t>
            </a:r>
          </a:p>
          <a:p>
            <a:endParaRPr lang="en-US" sz="4400" b="1" dirty="0">
              <a:solidFill>
                <a:schemeClr val="accent1"/>
              </a:solidFill>
              <a:latin typeface="Tw Cen MT" panose="020B0602020104020603" pitchFamily="34" charset="0"/>
              <a:ea typeface="+mj-ea"/>
              <a:cs typeface="+mj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B20BB0-2F6C-4C7E-B21C-FC8D865F021E}"/>
              </a:ext>
            </a:extLst>
          </p:cNvPr>
          <p:cNvGrpSpPr/>
          <p:nvPr/>
        </p:nvGrpSpPr>
        <p:grpSpPr>
          <a:xfrm>
            <a:off x="7864838" y="1268141"/>
            <a:ext cx="1280159" cy="4321717"/>
            <a:chOff x="6222465" y="826582"/>
            <a:chExt cx="1280159" cy="432171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4A149F5-3120-4D3D-B7B9-7EF500AF27AA}"/>
                </a:ext>
              </a:extLst>
            </p:cNvPr>
            <p:cNvSpPr/>
            <p:nvPr/>
          </p:nvSpPr>
          <p:spPr>
            <a:xfrm>
              <a:off x="6222465" y="826582"/>
              <a:ext cx="1280159" cy="128015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0650"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5181421-F261-4203-B314-E00F63E4B081}"/>
                </a:ext>
              </a:extLst>
            </p:cNvPr>
            <p:cNvSpPr/>
            <p:nvPr/>
          </p:nvSpPr>
          <p:spPr>
            <a:xfrm>
              <a:off x="6222465" y="2347361"/>
              <a:ext cx="1280159" cy="128015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0650"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8FF2938-5961-4370-8188-1B7D785D1115}"/>
                </a:ext>
              </a:extLst>
            </p:cNvPr>
            <p:cNvSpPr/>
            <p:nvPr/>
          </p:nvSpPr>
          <p:spPr>
            <a:xfrm>
              <a:off x="6222465" y="3868140"/>
              <a:ext cx="1280159" cy="1280159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 w="120650">
              <a:solidFill>
                <a:srgbClr val="0091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 descr="Statistics RTL">
              <a:extLst>
                <a:ext uri="{FF2B5EF4-FFF2-40B4-BE49-F238E27FC236}">
                  <a16:creationId xmlns:a16="http://schemas.microsoft.com/office/drawing/2014/main" id="{8E0C427B-7ADB-4D12-93BD-DDACF0F20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456158" y="972796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Pie chart">
              <a:extLst>
                <a:ext uri="{FF2B5EF4-FFF2-40B4-BE49-F238E27FC236}">
                  <a16:creationId xmlns:a16="http://schemas.microsoft.com/office/drawing/2014/main" id="{2C3FB585-9380-4898-82D3-4FBC9E145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414325" y="2549101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Gears">
              <a:extLst>
                <a:ext uri="{FF2B5EF4-FFF2-40B4-BE49-F238E27FC236}">
                  <a16:creationId xmlns:a16="http://schemas.microsoft.com/office/drawing/2014/main" id="{ED993BA8-57A7-48BF-B2B6-1DA83EE3A17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385566" y="4041010"/>
              <a:ext cx="914400" cy="914400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03A204E-34CC-4A67-B59D-FC86CACB3A1D}"/>
              </a:ext>
            </a:extLst>
          </p:cNvPr>
          <p:cNvSpPr/>
          <p:nvPr/>
        </p:nvSpPr>
        <p:spPr>
          <a:xfrm>
            <a:off x="276877" y="1142506"/>
            <a:ext cx="58135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5AF3CF-5097-4F1B-9F14-3341C1FF6269}"/>
              </a:ext>
            </a:extLst>
          </p:cNvPr>
          <p:cNvSpPr/>
          <p:nvPr/>
        </p:nvSpPr>
        <p:spPr>
          <a:xfrm>
            <a:off x="276876" y="1142506"/>
            <a:ext cx="74914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+mj-lt"/>
              <a:buAutoNum type="alphaLcParenR"/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n-US" b="1" dirty="0">
                <a:solidFill>
                  <a:srgbClr val="0091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Challenges created opportunities and uncovered new useful ways of implementing methods.</a:t>
            </a:r>
          </a:p>
          <a:p>
            <a:pPr marL="342900" lvl="1" indent="-342900">
              <a:buFont typeface="+mj-lt"/>
              <a:buAutoNum type="arabicPeriod"/>
            </a:pPr>
            <a:endParaRPr lang="en-US" b="1" dirty="0">
              <a:solidFill>
                <a:srgbClr val="00919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n-US" b="1" dirty="0">
                <a:solidFill>
                  <a:srgbClr val="0091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Triangulation of existing and new methods was key for understanding the complex situation created by COVID-19.</a:t>
            </a:r>
          </a:p>
          <a:p>
            <a:pPr marL="342900" lvl="1" indent="-342900">
              <a:buFont typeface="+mj-lt"/>
              <a:buAutoNum type="arabicPeriod"/>
            </a:pPr>
            <a:endParaRPr lang="en-US" b="1" dirty="0">
              <a:solidFill>
                <a:srgbClr val="00919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n-US" b="1" dirty="0">
                <a:solidFill>
                  <a:srgbClr val="0091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Triangulating methods facilitated adapting evaluation purpose and scope to the needs of the target audience.</a:t>
            </a:r>
          </a:p>
          <a:p>
            <a:pPr marL="342900" lvl="1" indent="-342900">
              <a:buFont typeface="+mj-lt"/>
              <a:buAutoNum type="arabicPeriod"/>
            </a:pPr>
            <a:endParaRPr lang="en-US" b="1" dirty="0">
              <a:solidFill>
                <a:srgbClr val="00919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lvl="1" indent="-342900">
              <a:buFont typeface="+mj-lt"/>
              <a:buAutoNum type="arabicPeriod"/>
            </a:pPr>
            <a:r>
              <a:rPr lang="en-US" b="1" dirty="0">
                <a:solidFill>
                  <a:srgbClr val="00919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Triangulation of methods warrants a more systematic approach in future early-stage evaluations.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36305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1DA4F4A995BF479E9488C37B756B51" ma:contentTypeVersion="8" ma:contentTypeDescription="Create a new document." ma:contentTypeScope="" ma:versionID="79ce3b18eeea16c8e5bc0f660afbc086">
  <xsd:schema xmlns:xsd="http://www.w3.org/2001/XMLSchema" xmlns:xs="http://www.w3.org/2001/XMLSchema" xmlns:p="http://schemas.microsoft.com/office/2006/metadata/properties" xmlns:ns2="cd5ca57e-aeff-4ea7-957c-ee39e8386d27" xmlns:ns3="9d5e6f84-5843-49cc-89a8-d7ee1a915182" targetNamespace="http://schemas.microsoft.com/office/2006/metadata/properties" ma:root="true" ma:fieldsID="2c09d4a8c476afae1dfa51d3cac8b136" ns2:_="" ns3:_="">
    <xsd:import namespace="cd5ca57e-aeff-4ea7-957c-ee39e8386d27"/>
    <xsd:import namespace="9d5e6f84-5843-49cc-89a8-d7ee1a915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5ca57e-aeff-4ea7-957c-ee39e8386d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ebb0a5-c57d-4c3a-bec7-8a38252dd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e6f84-5843-49cc-89a8-d7ee1a91518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28fd1-6eef-40f4-b049-6e671a314f8d}" ma:internalName="TaxCatchAll" ma:showField="CatchAllData" ma:web="9d5e6f84-5843-49cc-89a8-d7ee1a915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5e6f84-5843-49cc-89a8-d7ee1a915182" xsi:nil="true"/>
    <lcf76f155ced4ddcb4097134ff3c332f xmlns="cd5ca57e-aeff-4ea7-957c-ee39e8386d2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C2A2E64-F9FE-43B2-98AB-9CBAF517B342}"/>
</file>

<file path=customXml/itemProps2.xml><?xml version="1.0" encoding="utf-8"?>
<ds:datastoreItem xmlns:ds="http://schemas.openxmlformats.org/officeDocument/2006/customXml" ds:itemID="{880BB25D-2FF7-4279-A760-140AD81464F0}">
  <ds:schemaRefs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9d5e6f84-5843-49cc-89a8-d7ee1a915182"/>
    <ds:schemaRef ds:uri="d75abbe9-4b63-46ba-acaa-ae82d37ec5f4"/>
  </ds:schemaRefs>
</ds:datastoreItem>
</file>

<file path=customXml/itemProps3.xml><?xml version="1.0" encoding="utf-8"?>
<ds:datastoreItem xmlns:ds="http://schemas.openxmlformats.org/officeDocument/2006/customXml" ds:itemID="{66320B34-3B3D-467F-B50E-DA7CAE26A8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1095</TotalTime>
  <Words>596</Words>
  <Application>Microsoft Office PowerPoint</Application>
  <PresentationFormat>Widescreen</PresentationFormat>
  <Paragraphs>100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Arial</vt:lpstr>
      <vt:lpstr>Arial (Headings)</vt:lpstr>
      <vt:lpstr>Arial Narrow</vt:lpstr>
      <vt:lpstr>Calibri</vt:lpstr>
      <vt:lpstr>Calibri Light</vt:lpstr>
      <vt:lpstr>Courier New</vt:lpstr>
      <vt:lpstr>Segoe UI</vt:lpstr>
      <vt:lpstr>Segoe UI Black</vt:lpstr>
      <vt:lpstr>Segoe UI Semibold</vt:lpstr>
      <vt:lpstr>Tw Cen MT</vt:lpstr>
      <vt:lpstr>Office Theme</vt:lpstr>
      <vt:lpstr>PowerPoint Presentation</vt:lpstr>
      <vt:lpstr>Evaluation Design</vt:lpstr>
      <vt:lpstr>PowerPoint Presentation</vt:lpstr>
      <vt:lpstr>PowerPoint Presentation</vt:lpstr>
      <vt:lpstr>PowerPoint Presentation</vt:lpstr>
      <vt:lpstr>Triangulation of findings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Yang Cheng</dc:creator>
  <cp:lastModifiedBy>Santiago Ramirez Rodriguez</cp:lastModifiedBy>
  <cp:revision>5</cp:revision>
  <dcterms:created xsi:type="dcterms:W3CDTF">2022-05-05T16:01:45Z</dcterms:created>
  <dcterms:modified xsi:type="dcterms:W3CDTF">2022-10-26T13:18:09Z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0x010100DC1DA4F4A995BF479E9488C37B756B51</vt:lpwstr>
  </property>
  <property fmtid="{D5CDD505-2E9C-101B-9397-08002B2CF9AE}" pid="3" name="MediaServiceImageTags">
    <vt:lpwstr/>
  </property>
</Properties>
</file>