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68" r:id="rId4"/>
    <p:sldId id="269" r:id="rId5"/>
    <p:sldId id="270" r:id="rId6"/>
    <p:sldId id="271" r:id="rId7"/>
    <p:sldId id="272" r:id="rId8"/>
    <p:sldId id="266" r:id="rId9"/>
    <p:sldId id="281" r:id="rId10"/>
    <p:sldId id="277" r:id="rId11"/>
    <p:sldId id="278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C9E8"/>
    <a:srgbClr val="19486A"/>
    <a:srgbClr val="FFE699"/>
    <a:srgbClr val="92D050"/>
    <a:srgbClr val="00689D"/>
    <a:srgbClr val="FFAD2E"/>
    <a:srgbClr val="FF7F2F"/>
    <a:srgbClr val="E4B449"/>
    <a:srgbClr val="5CAC49"/>
    <a:srgbClr val="E73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672" autoAdjust="0"/>
  </p:normalViewPr>
  <p:slideViewPr>
    <p:cSldViewPr snapToGrid="0" snapToObjects="1">
      <p:cViewPr varScale="1">
        <p:scale>
          <a:sx n="112" d="100"/>
          <a:sy n="112" d="100"/>
        </p:scale>
        <p:origin x="22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1DD1039-B34F-C34D-8800-037F7E2E47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C08AE2-2EE6-114A-AA64-6941F43271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2213-ADDC-864C-9A2C-78D89C7A09EE}" type="datetimeFigureOut">
              <a:rPr lang="es-MX" smtClean="0"/>
              <a:t>21/10/22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61EC56-6188-304F-A0D3-92E080F460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9DD04A-DF71-6D49-9FD5-1F526614D0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50085-35F5-244E-84FF-361AD9160E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02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1CB9A-6837-F94F-8E72-E2FCA81FC757}" type="datetimeFigureOut">
              <a:rPr lang="es-MX" smtClean="0"/>
              <a:t>21/10/22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4B2D-D0C3-9546-B810-E626310DB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19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4B2D-D0C3-9546-B810-E626310DB97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874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4B2D-D0C3-9546-B810-E626310DB97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76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4B2D-D0C3-9546-B810-E626310DB97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59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4B2D-D0C3-9546-B810-E626310DB97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51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4B2D-D0C3-9546-B810-E626310DB97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65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4B2D-D0C3-9546-B810-E626310DB97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28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4B2D-D0C3-9546-B810-E626310DB97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934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4B2D-D0C3-9546-B810-E626310DB97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925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4B2D-D0C3-9546-B810-E626310DB97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50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C6F-E81C-684F-A2EF-C2014BE75AD4}" type="datetime1">
              <a:rPr lang="es-MX" smtClean="0"/>
              <a:t>21/10/22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9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9966-1706-6D49-8EF5-79660B7DA7FE}" type="datetime1">
              <a:rPr lang="es-MX" smtClean="0"/>
              <a:t>21/10/22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28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5F35-FD76-DA45-85AC-E5799F05554C}" type="datetime1">
              <a:rPr lang="es-MX" smtClean="0"/>
              <a:t>21/10/22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0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FDEF-EE8A-E04A-BAD9-E0D4A2429F2A}" type="datetime1">
              <a:rPr lang="es-MX" smtClean="0"/>
              <a:t>21/10/22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74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3F74-F9F1-F141-9C2F-01A41A0EC795}" type="datetime1">
              <a:rPr lang="es-MX" smtClean="0"/>
              <a:t>21/10/22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11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3C2A-8197-4446-9FF6-B90B81FFFC5E}" type="datetime1">
              <a:rPr lang="es-MX" smtClean="0"/>
              <a:t>21/10/22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92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6AB5-9BF9-DA43-AC2D-1F7BDAF212DF}" type="datetime1">
              <a:rPr lang="es-MX" smtClean="0"/>
              <a:t>21/10/22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85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82BA-7F5A-9C49-913C-C77FF1EC8C81}" type="datetime1">
              <a:rPr lang="es-MX" smtClean="0"/>
              <a:t>21/10/22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8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214-918A-C340-9537-B06E991455AA}" type="datetime1">
              <a:rPr lang="es-MX" smtClean="0"/>
              <a:t>21/10/22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11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B7E2-BDEC-4C46-ABBD-8742ED9429BF}" type="datetime1">
              <a:rPr lang="es-MX" smtClean="0"/>
              <a:t>21/10/22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34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A0A1-1E61-6F41-A700-45E762945950}" type="datetime1">
              <a:rPr lang="es-MX" smtClean="0"/>
              <a:t>21/10/22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07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41F0-9968-074B-AB24-052E5761BDB0}" type="datetime1">
              <a:rPr lang="es-MX" smtClean="0"/>
              <a:t>21/10/22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264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53456B-60F0-754F-B828-E6E4CF7788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903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DFA86C-2A2B-8949-808C-240B916B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0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4CA64A-C485-1C46-9BCF-AEFC3278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27000"/>
            <a:ext cx="8928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3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C77F05-DDB8-AF4B-8421-C697791BE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71450"/>
            <a:ext cx="9105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4865EE-226D-184F-81C2-60613FA7E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315686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5FD6BB-F51F-BF4F-BF34-FAF7EC478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09550"/>
            <a:ext cx="8801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95264FB2-756E-724F-9862-1F1BEFBD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3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5C94E2-94EB-5042-8B8E-947C9CD7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9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B1B4A8-7967-9D46-AFC0-7DA0962C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4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6514DB-33CF-F043-9CAA-95A5FA481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E381A2-6BF1-8249-9161-1EAAD8DC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39FE4D-E339-CE46-8D4C-6CCD38C1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11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33C0ED-F516-D748-96D9-6D03B013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6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20ADCB-560F-0F44-BF31-74C001230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5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DAD69A-3C7F-244D-8F29-DE62FDEC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56B-60F0-754F-B828-E6E4CF7788F4}" type="slidenum">
              <a:rPr lang="es-MX" smtClean="0"/>
              <a:t>7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59BB64-437B-FA4F-BA98-E79316E5E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CD106BAF-28DD-B849-BF90-E515D067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858"/>
            <a:ext cx="9144000" cy="60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D32B66E-6606-844E-AE43-11D994481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01600"/>
            <a:ext cx="88773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9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278F2E5A-132A-4935-ACCE-8D28F6CA44A6}"/>
</file>

<file path=customXml/itemProps2.xml><?xml version="1.0" encoding="utf-8"?>
<ds:datastoreItem xmlns:ds="http://schemas.openxmlformats.org/officeDocument/2006/customXml" ds:itemID="{114E0DA8-B160-4458-8050-7391119A1E36}"/>
</file>

<file path=customXml/itemProps3.xml><?xml version="1.0" encoding="utf-8"?>
<ds:datastoreItem xmlns:ds="http://schemas.openxmlformats.org/officeDocument/2006/customXml" ds:itemID="{6197B3CB-4062-4E09-8512-CA38BC96DD2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3357</TotalTime>
  <Words>14</Words>
  <Application>Microsoft Macintosh PowerPoint</Application>
  <PresentationFormat>Presentación en pantalla (4:3)</PresentationFormat>
  <Paragraphs>14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MARLEM PEREZ RAMIREZ</dc:creator>
  <cp:lastModifiedBy>ENRIQUE TOSCANO PACHECO</cp:lastModifiedBy>
  <cp:revision>96</cp:revision>
  <cp:lastPrinted>2022-10-21T17:54:29Z</cp:lastPrinted>
  <dcterms:created xsi:type="dcterms:W3CDTF">2021-09-13T23:56:07Z</dcterms:created>
  <dcterms:modified xsi:type="dcterms:W3CDTF">2022-10-21T23:26:21Z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</Properties>
</file>