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0" r:id="rId5"/>
    <p:sldId id="276" r:id="rId6"/>
    <p:sldId id="277" r:id="rId7"/>
    <p:sldId id="278" r:id="rId8"/>
    <p:sldId id="303" r:id="rId9"/>
    <p:sldId id="304" r:id="rId10"/>
    <p:sldId id="305" r:id="rId11"/>
    <p:sldId id="279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941651"/>
    <a:srgbClr val="FF40FF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72"/>
  </p:normalViewPr>
  <p:slideViewPr>
    <p:cSldViewPr snapToGrid="0">
      <p:cViewPr varScale="1">
        <p:scale>
          <a:sx n="99" d="100"/>
          <a:sy n="99" d="100"/>
        </p:scale>
        <p:origin x="2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A591E5-C98C-4F8C-9F36-5DE780F34EC2}" type="doc">
      <dgm:prSet loTypeId="urn:microsoft.com/office/officeart/2005/8/layout/venn3" loCatId="relationship" qsTypeId="urn:microsoft.com/office/officeart/2005/8/quickstyle/3d3" qsCatId="3D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6B4A51D-CBC8-4739-95D5-8D2D40A4245A}">
      <dgm:prSet custT="1"/>
      <dgm:spPr/>
      <dgm:t>
        <a:bodyPr/>
        <a:lstStyle/>
        <a:p>
          <a:pPr rtl="0"/>
          <a:r>
            <a:rPr lang="en-US" sz="2000">
              <a:solidFill>
                <a:srgbClr val="002060"/>
              </a:solidFill>
            </a:rPr>
            <a:t>The evaluation empowers Africans </a:t>
          </a:r>
        </a:p>
      </dgm:t>
    </dgm:pt>
    <dgm:pt modelId="{48DB1E8A-4453-47AE-B3E8-1FF739B38543}" type="parTrans" cxnId="{71A939C7-6C48-4EA3-AC9F-36104B424C70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BD2722EE-0607-43E6-8AE7-5D064E6AA843}" type="sibTrans" cxnId="{71A939C7-6C48-4EA3-AC9F-36104B424C70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8BFBA792-EB2A-4C82-90EF-9962491B6A84}">
      <dgm:prSet custT="1"/>
      <dgm:spPr/>
      <dgm:t>
        <a:bodyPr/>
        <a:lstStyle/>
        <a:p>
          <a:pPr rtl="0"/>
          <a:r>
            <a:rPr lang="en-US" sz="2000">
              <a:solidFill>
                <a:srgbClr val="002060"/>
              </a:solidFill>
            </a:rPr>
            <a:t>The evaluation is technically robust </a:t>
          </a:r>
        </a:p>
      </dgm:t>
    </dgm:pt>
    <dgm:pt modelId="{FB39F356-64C7-4210-A43E-FD31EB097941}" type="parTrans" cxnId="{CCE06D77-B6D4-4511-85A6-485E881FA172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F70525ED-D631-46B1-A243-DDD0DE23119F}" type="sibTrans" cxnId="{CCE06D77-B6D4-4511-85A6-485E881FA172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D5EB4AB5-26F0-471A-B0CC-6DFC742E9F2E}">
      <dgm:prSet custT="1"/>
      <dgm:spPr/>
      <dgm:t>
        <a:bodyPr/>
        <a:lstStyle/>
        <a:p>
          <a:pPr rtl="0"/>
          <a:r>
            <a:rPr lang="en-US" sz="2000" dirty="0">
              <a:solidFill>
                <a:srgbClr val="002060"/>
              </a:solidFill>
            </a:rPr>
            <a:t>The evaluation is ethically sound </a:t>
          </a:r>
        </a:p>
      </dgm:t>
    </dgm:pt>
    <dgm:pt modelId="{45EE3F8D-3149-4BDA-98FD-BD91A93EF6E5}" type="parTrans" cxnId="{4491D097-662B-4EF6-98E7-725942026317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0003C5F3-8AD2-48BA-958A-BB11FE1B8DED}" type="sibTrans" cxnId="{4491D097-662B-4EF6-98E7-725942026317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3E6223AB-7F41-43A6-AAEB-10AB191161A5}">
      <dgm:prSet custT="1"/>
      <dgm:spPr/>
      <dgm:t>
        <a:bodyPr/>
        <a:lstStyle/>
        <a:p>
          <a:pPr rtl="0"/>
          <a:r>
            <a:rPr lang="en-US" sz="2000" dirty="0">
              <a:solidFill>
                <a:srgbClr val="002060"/>
              </a:solidFill>
            </a:rPr>
            <a:t>The evaluation is rooted in Africa, yet draws from across the world </a:t>
          </a:r>
        </a:p>
      </dgm:t>
    </dgm:pt>
    <dgm:pt modelId="{8C655092-1CD0-4A6A-9B75-83C0B4D0BADE}" type="parTrans" cxnId="{FACD124F-173D-4FB7-A80F-3AA7CB9CACAF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1E7C8F7C-A149-4BD2-B109-BECB0AF88AB7}" type="sibTrans" cxnId="{FACD124F-173D-4FB7-A80F-3AA7CB9CACAF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E4E61015-CA6D-42C6-BBD5-FD590CA19EE0}">
      <dgm:prSet custT="1"/>
      <dgm:spPr/>
      <dgm:t>
        <a:bodyPr/>
        <a:lstStyle/>
        <a:p>
          <a:pPr rtl="0"/>
          <a:r>
            <a:rPr lang="en-US" sz="2000">
              <a:solidFill>
                <a:srgbClr val="002060"/>
              </a:solidFill>
            </a:rPr>
            <a:t>The evaluation shows the connectedness of the world</a:t>
          </a:r>
        </a:p>
      </dgm:t>
    </dgm:pt>
    <dgm:pt modelId="{D00F434E-9715-4BD1-927B-F04D403C132A}" type="parTrans" cxnId="{75B8D634-7274-45E4-B6BF-4757F101B4BD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76000792-4A2E-4AD9-B308-E2E02A874679}" type="sibTrans" cxnId="{75B8D634-7274-45E4-B6BF-4757F101B4BD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5E768EAC-5228-432C-B95E-54726DCC4B86}" type="pres">
      <dgm:prSet presAssocID="{48A591E5-C98C-4F8C-9F36-5DE780F34EC2}" presName="Name0" presStyleCnt="0">
        <dgm:presLayoutVars>
          <dgm:dir/>
          <dgm:resizeHandles val="exact"/>
        </dgm:presLayoutVars>
      </dgm:prSet>
      <dgm:spPr/>
    </dgm:pt>
    <dgm:pt modelId="{56B1686B-4C6A-4F7F-868E-1CE0FFC9F81B}" type="pres">
      <dgm:prSet presAssocID="{D6B4A51D-CBC8-4739-95D5-8D2D40A4245A}" presName="Name5" presStyleLbl="vennNode1" presStyleIdx="0" presStyleCnt="5">
        <dgm:presLayoutVars>
          <dgm:bulletEnabled val="1"/>
        </dgm:presLayoutVars>
      </dgm:prSet>
      <dgm:spPr/>
    </dgm:pt>
    <dgm:pt modelId="{3BEDC3D2-72A3-4A6A-BDA2-72B9B67A58C2}" type="pres">
      <dgm:prSet presAssocID="{BD2722EE-0607-43E6-8AE7-5D064E6AA843}" presName="space" presStyleCnt="0"/>
      <dgm:spPr/>
    </dgm:pt>
    <dgm:pt modelId="{42947E71-66B2-4DE4-A028-2527C3A7BA94}" type="pres">
      <dgm:prSet presAssocID="{8BFBA792-EB2A-4C82-90EF-9962491B6A84}" presName="Name5" presStyleLbl="vennNode1" presStyleIdx="1" presStyleCnt="5">
        <dgm:presLayoutVars>
          <dgm:bulletEnabled val="1"/>
        </dgm:presLayoutVars>
      </dgm:prSet>
      <dgm:spPr/>
    </dgm:pt>
    <dgm:pt modelId="{1DF75511-BABE-4026-98EE-DBB51F6D1293}" type="pres">
      <dgm:prSet presAssocID="{F70525ED-D631-46B1-A243-DDD0DE23119F}" presName="space" presStyleCnt="0"/>
      <dgm:spPr/>
    </dgm:pt>
    <dgm:pt modelId="{F9C4D835-7A04-4038-A1AB-ED6C36398419}" type="pres">
      <dgm:prSet presAssocID="{D5EB4AB5-26F0-471A-B0CC-6DFC742E9F2E}" presName="Name5" presStyleLbl="vennNode1" presStyleIdx="2" presStyleCnt="5">
        <dgm:presLayoutVars>
          <dgm:bulletEnabled val="1"/>
        </dgm:presLayoutVars>
      </dgm:prSet>
      <dgm:spPr/>
    </dgm:pt>
    <dgm:pt modelId="{E552DE96-53CE-49A5-B2B4-750FDCB02600}" type="pres">
      <dgm:prSet presAssocID="{0003C5F3-8AD2-48BA-958A-BB11FE1B8DED}" presName="space" presStyleCnt="0"/>
      <dgm:spPr/>
    </dgm:pt>
    <dgm:pt modelId="{169CD2C3-9C72-4179-8674-18DFE2FC1D13}" type="pres">
      <dgm:prSet presAssocID="{3E6223AB-7F41-43A6-AAEB-10AB191161A5}" presName="Name5" presStyleLbl="vennNode1" presStyleIdx="3" presStyleCnt="5">
        <dgm:presLayoutVars>
          <dgm:bulletEnabled val="1"/>
        </dgm:presLayoutVars>
      </dgm:prSet>
      <dgm:spPr/>
    </dgm:pt>
    <dgm:pt modelId="{42E1812B-CD63-477C-85CE-35DB22C9E303}" type="pres">
      <dgm:prSet presAssocID="{1E7C8F7C-A149-4BD2-B109-BECB0AF88AB7}" presName="space" presStyleCnt="0"/>
      <dgm:spPr/>
    </dgm:pt>
    <dgm:pt modelId="{D82CCFB1-A551-496D-97B2-4414680C367E}" type="pres">
      <dgm:prSet presAssocID="{E4E61015-CA6D-42C6-BBD5-FD590CA19EE0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1FCC9615-A412-4355-81B5-B118C6EC521D}" type="presOf" srcId="{D6B4A51D-CBC8-4739-95D5-8D2D40A4245A}" destId="{56B1686B-4C6A-4F7F-868E-1CE0FFC9F81B}" srcOrd="0" destOrd="0" presId="urn:microsoft.com/office/officeart/2005/8/layout/venn3"/>
    <dgm:cxn modelId="{FFF2951A-4622-45A9-88B9-9A8531BDC2E7}" type="presOf" srcId="{8BFBA792-EB2A-4C82-90EF-9962491B6A84}" destId="{42947E71-66B2-4DE4-A028-2527C3A7BA94}" srcOrd="0" destOrd="0" presId="urn:microsoft.com/office/officeart/2005/8/layout/venn3"/>
    <dgm:cxn modelId="{75B8D634-7274-45E4-B6BF-4757F101B4BD}" srcId="{48A591E5-C98C-4F8C-9F36-5DE780F34EC2}" destId="{E4E61015-CA6D-42C6-BBD5-FD590CA19EE0}" srcOrd="4" destOrd="0" parTransId="{D00F434E-9715-4BD1-927B-F04D403C132A}" sibTransId="{76000792-4A2E-4AD9-B308-E2E02A874679}"/>
    <dgm:cxn modelId="{18F0F53A-0130-42AB-8BA4-0795FD9C535A}" type="presOf" srcId="{D5EB4AB5-26F0-471A-B0CC-6DFC742E9F2E}" destId="{F9C4D835-7A04-4038-A1AB-ED6C36398419}" srcOrd="0" destOrd="0" presId="urn:microsoft.com/office/officeart/2005/8/layout/venn3"/>
    <dgm:cxn modelId="{30A7EA46-5C91-4486-A36C-219437C0A79A}" type="presOf" srcId="{48A591E5-C98C-4F8C-9F36-5DE780F34EC2}" destId="{5E768EAC-5228-432C-B95E-54726DCC4B86}" srcOrd="0" destOrd="0" presId="urn:microsoft.com/office/officeart/2005/8/layout/venn3"/>
    <dgm:cxn modelId="{FACD124F-173D-4FB7-A80F-3AA7CB9CACAF}" srcId="{48A591E5-C98C-4F8C-9F36-5DE780F34EC2}" destId="{3E6223AB-7F41-43A6-AAEB-10AB191161A5}" srcOrd="3" destOrd="0" parTransId="{8C655092-1CD0-4A6A-9B75-83C0B4D0BADE}" sibTransId="{1E7C8F7C-A149-4BD2-B109-BECB0AF88AB7}"/>
    <dgm:cxn modelId="{ABF8494F-33E5-4E12-BD0E-259819416AD8}" type="presOf" srcId="{3E6223AB-7F41-43A6-AAEB-10AB191161A5}" destId="{169CD2C3-9C72-4179-8674-18DFE2FC1D13}" srcOrd="0" destOrd="0" presId="urn:microsoft.com/office/officeart/2005/8/layout/venn3"/>
    <dgm:cxn modelId="{CCE06D77-B6D4-4511-85A6-485E881FA172}" srcId="{48A591E5-C98C-4F8C-9F36-5DE780F34EC2}" destId="{8BFBA792-EB2A-4C82-90EF-9962491B6A84}" srcOrd="1" destOrd="0" parTransId="{FB39F356-64C7-4210-A43E-FD31EB097941}" sibTransId="{F70525ED-D631-46B1-A243-DDD0DE23119F}"/>
    <dgm:cxn modelId="{88762396-6143-41CC-ACF8-1F64253C6BD5}" type="presOf" srcId="{E4E61015-CA6D-42C6-BBD5-FD590CA19EE0}" destId="{D82CCFB1-A551-496D-97B2-4414680C367E}" srcOrd="0" destOrd="0" presId="urn:microsoft.com/office/officeart/2005/8/layout/venn3"/>
    <dgm:cxn modelId="{4491D097-662B-4EF6-98E7-725942026317}" srcId="{48A591E5-C98C-4F8C-9F36-5DE780F34EC2}" destId="{D5EB4AB5-26F0-471A-B0CC-6DFC742E9F2E}" srcOrd="2" destOrd="0" parTransId="{45EE3F8D-3149-4BDA-98FD-BD91A93EF6E5}" sibTransId="{0003C5F3-8AD2-48BA-958A-BB11FE1B8DED}"/>
    <dgm:cxn modelId="{71A939C7-6C48-4EA3-AC9F-36104B424C70}" srcId="{48A591E5-C98C-4F8C-9F36-5DE780F34EC2}" destId="{D6B4A51D-CBC8-4739-95D5-8D2D40A4245A}" srcOrd="0" destOrd="0" parTransId="{48DB1E8A-4453-47AE-B3E8-1FF739B38543}" sibTransId="{BD2722EE-0607-43E6-8AE7-5D064E6AA843}"/>
    <dgm:cxn modelId="{99EC9BE6-97DB-4362-A1DF-3F883E753FDB}" type="presParOf" srcId="{5E768EAC-5228-432C-B95E-54726DCC4B86}" destId="{56B1686B-4C6A-4F7F-868E-1CE0FFC9F81B}" srcOrd="0" destOrd="0" presId="urn:microsoft.com/office/officeart/2005/8/layout/venn3"/>
    <dgm:cxn modelId="{6F17A82B-E279-4710-BA13-7537F46819CD}" type="presParOf" srcId="{5E768EAC-5228-432C-B95E-54726DCC4B86}" destId="{3BEDC3D2-72A3-4A6A-BDA2-72B9B67A58C2}" srcOrd="1" destOrd="0" presId="urn:microsoft.com/office/officeart/2005/8/layout/venn3"/>
    <dgm:cxn modelId="{15DD9643-BC49-451E-AE44-4A1F19BDD51F}" type="presParOf" srcId="{5E768EAC-5228-432C-B95E-54726DCC4B86}" destId="{42947E71-66B2-4DE4-A028-2527C3A7BA94}" srcOrd="2" destOrd="0" presId="urn:microsoft.com/office/officeart/2005/8/layout/venn3"/>
    <dgm:cxn modelId="{3CAFA11D-DC70-49FD-93B7-289217B3D009}" type="presParOf" srcId="{5E768EAC-5228-432C-B95E-54726DCC4B86}" destId="{1DF75511-BABE-4026-98EE-DBB51F6D1293}" srcOrd="3" destOrd="0" presId="urn:microsoft.com/office/officeart/2005/8/layout/venn3"/>
    <dgm:cxn modelId="{7D2B2ED6-A294-4E3C-AEDF-03DE294E97A5}" type="presParOf" srcId="{5E768EAC-5228-432C-B95E-54726DCC4B86}" destId="{F9C4D835-7A04-4038-A1AB-ED6C36398419}" srcOrd="4" destOrd="0" presId="urn:microsoft.com/office/officeart/2005/8/layout/venn3"/>
    <dgm:cxn modelId="{50E531A9-7BB6-4248-8D32-DF3BA05FC3EE}" type="presParOf" srcId="{5E768EAC-5228-432C-B95E-54726DCC4B86}" destId="{E552DE96-53CE-49A5-B2B4-750FDCB02600}" srcOrd="5" destOrd="0" presId="urn:microsoft.com/office/officeart/2005/8/layout/venn3"/>
    <dgm:cxn modelId="{BCBD25AA-428D-4404-A85B-98C6F1268B86}" type="presParOf" srcId="{5E768EAC-5228-432C-B95E-54726DCC4B86}" destId="{169CD2C3-9C72-4179-8674-18DFE2FC1D13}" srcOrd="6" destOrd="0" presId="urn:microsoft.com/office/officeart/2005/8/layout/venn3"/>
    <dgm:cxn modelId="{D0641CEC-6BD3-4117-96E2-4C29800CDD9F}" type="presParOf" srcId="{5E768EAC-5228-432C-B95E-54726DCC4B86}" destId="{42E1812B-CD63-477C-85CE-35DB22C9E303}" srcOrd="7" destOrd="0" presId="urn:microsoft.com/office/officeart/2005/8/layout/venn3"/>
    <dgm:cxn modelId="{6CFEF288-D9D3-411D-AD24-9AFC07C03C25}" type="presParOf" srcId="{5E768EAC-5228-432C-B95E-54726DCC4B86}" destId="{D82CCFB1-A551-496D-97B2-4414680C367E}" srcOrd="8" destOrd="0" presId="urn:microsoft.com/office/officeart/2005/8/layout/venn3"/>
  </dgm:cxnLst>
  <dgm:bg>
    <a:gradFill flip="none" rotWithShape="1">
      <a:gsLst>
        <a:gs pos="2000">
          <a:schemeClr val="lt1">
            <a:hueOff val="0"/>
            <a:satOff val="0"/>
            <a:lumOff val="0"/>
            <a:alphaOff val="0"/>
            <a:lumMod val="110000"/>
            <a:satMod val="105000"/>
            <a:tint val="67000"/>
          </a:schemeClr>
        </a:gs>
        <a:gs pos="50000">
          <a:schemeClr val="lt1">
            <a:hueOff val="0"/>
            <a:satOff val="0"/>
            <a:lumOff val="0"/>
            <a:alphaOff val="0"/>
            <a:lumMod val="105000"/>
            <a:satMod val="103000"/>
            <a:tint val="73000"/>
          </a:schemeClr>
        </a:gs>
        <a:gs pos="100000">
          <a:schemeClr val="lt1">
            <a:hueOff val="0"/>
            <a:satOff val="0"/>
            <a:lumOff val="0"/>
            <a:alphaOff val="0"/>
            <a:lumMod val="105000"/>
            <a:satMod val="109000"/>
            <a:tint val="81000"/>
          </a:schemeClr>
        </a:gs>
      </a:gsLst>
      <a:lin ang="5400000" scaled="0"/>
      <a:tileRect/>
    </a:gradFill>
  </dgm:bg>
  <dgm:whole>
    <a:ln>
      <a:solidFill>
        <a:srgbClr val="94165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3A6804-C8B6-40E6-BC7F-19BAF9122E07}" type="doc">
      <dgm:prSet loTypeId="urn:microsoft.com/office/officeart/2005/8/layout/hierarchy3" loCatId="hierarchy" qsTypeId="urn:microsoft.com/office/officeart/2005/8/quickstyle/3d3" qsCatId="3D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8C0C64EC-6EE0-4F17-8EDA-EA0E936822D3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P1. Conduct an appropriate, empowering process</a:t>
          </a:r>
          <a:endParaRPr lang="en-US">
            <a:solidFill>
              <a:srgbClr val="002060"/>
            </a:solidFill>
          </a:endParaRPr>
        </a:p>
      </dgm:t>
    </dgm:pt>
    <dgm:pt modelId="{82A97883-6A70-48E9-B41C-DA629D185FE5}" type="parTrans" cxnId="{110AE8FD-F825-4145-A632-60E7CDB29F3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3F1F4EBD-042B-4E02-8D16-A7F9AB38637E}" type="sibTrans" cxnId="{110AE8FD-F825-4145-A632-60E7CDB29F3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76B33B2-57FA-4013-B840-E80634D294B0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P2. Encourage reciprocity, including mutual accountability</a:t>
          </a:r>
          <a:endParaRPr lang="en-US">
            <a:solidFill>
              <a:srgbClr val="002060"/>
            </a:solidFill>
          </a:endParaRPr>
        </a:p>
      </dgm:t>
    </dgm:pt>
    <dgm:pt modelId="{753D5432-4982-49D4-9AE6-301AB3F855A1}" type="parTrans" cxnId="{53980E7F-3B72-4A11-9BF2-184EFEE8F57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BD3D6DF-84B8-47BF-8760-C16F34F705E4}" type="sibTrans" cxnId="{53980E7F-3B72-4A11-9BF2-184EFEE8F57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B4D205E-3F52-48DB-B39F-9D470E692EF6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P3. Enable learning for useful insights</a:t>
          </a:r>
          <a:endParaRPr lang="en-US" dirty="0">
            <a:solidFill>
              <a:srgbClr val="002060"/>
            </a:solidFill>
          </a:endParaRPr>
        </a:p>
      </dgm:t>
    </dgm:pt>
    <dgm:pt modelId="{99A2578F-083F-40C9-B283-D07D0849358F}" type="parTrans" cxnId="{926AB2B0-924A-4978-B252-9317BD458FFE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9F3556B-9EA5-45AA-9CC0-8091B22F0A4B}" type="sibTrans" cxnId="{926AB2B0-924A-4978-B252-9317BD458FFE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78153F0-92C8-49CF-97B6-FFC260DEF72E}">
      <dgm:prSet/>
      <dgm:spPr/>
      <dgm:t>
        <a:bodyPr/>
        <a:lstStyle/>
        <a:p>
          <a:pPr rtl="0"/>
          <a:r>
            <a:rPr lang="en-GB" dirty="0">
              <a:solidFill>
                <a:srgbClr val="002060"/>
              </a:solidFill>
            </a:rPr>
            <a:t>P4. Value and strengthen domestic capacities</a:t>
          </a:r>
          <a:endParaRPr lang="en-US" dirty="0">
            <a:solidFill>
              <a:srgbClr val="002060"/>
            </a:solidFill>
          </a:endParaRPr>
        </a:p>
      </dgm:t>
    </dgm:pt>
    <dgm:pt modelId="{7251A350-2517-411D-A8B7-7601D771D4A6}" type="parTrans" cxnId="{798B2CFF-91A3-4AF2-B18D-5651476F1F7E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9F5E7FC1-9787-498D-8AC9-CE230B1EEE8D}" type="sibTrans" cxnId="{798B2CFF-91A3-4AF2-B18D-5651476F1F7E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199CE1C-1BA8-4FC6-B310-509A4CFDFBB6}" type="pres">
      <dgm:prSet presAssocID="{BC3A6804-C8B6-40E6-BC7F-19BAF9122E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B78A16-89A8-4373-BFB1-F48D008BE75B}" type="pres">
      <dgm:prSet presAssocID="{8C0C64EC-6EE0-4F17-8EDA-EA0E936822D3}" presName="root" presStyleCnt="0"/>
      <dgm:spPr/>
    </dgm:pt>
    <dgm:pt modelId="{E432B6E2-F7BA-4ED8-A466-DB9AC82EEAB8}" type="pres">
      <dgm:prSet presAssocID="{8C0C64EC-6EE0-4F17-8EDA-EA0E936822D3}" presName="rootComposite" presStyleCnt="0"/>
      <dgm:spPr/>
    </dgm:pt>
    <dgm:pt modelId="{96526013-B7DD-4DC3-8BD1-175F0B007AF5}" type="pres">
      <dgm:prSet presAssocID="{8C0C64EC-6EE0-4F17-8EDA-EA0E936822D3}" presName="rootText" presStyleLbl="node1" presStyleIdx="0" presStyleCnt="4"/>
      <dgm:spPr/>
    </dgm:pt>
    <dgm:pt modelId="{A2BFFB1F-96FA-49FD-948B-E7A254016ECD}" type="pres">
      <dgm:prSet presAssocID="{8C0C64EC-6EE0-4F17-8EDA-EA0E936822D3}" presName="rootConnector" presStyleLbl="node1" presStyleIdx="0" presStyleCnt="4"/>
      <dgm:spPr/>
    </dgm:pt>
    <dgm:pt modelId="{80C734FF-E0FE-4CE0-BC7B-5EE897FC3E00}" type="pres">
      <dgm:prSet presAssocID="{8C0C64EC-6EE0-4F17-8EDA-EA0E936822D3}" presName="childShape" presStyleCnt="0"/>
      <dgm:spPr/>
    </dgm:pt>
    <dgm:pt modelId="{908426AB-193C-4C06-881B-A3D8715B9B05}" type="pres">
      <dgm:prSet presAssocID="{A76B33B2-57FA-4013-B840-E80634D294B0}" presName="root" presStyleCnt="0"/>
      <dgm:spPr/>
    </dgm:pt>
    <dgm:pt modelId="{7305B731-548A-4492-8920-B0B602B01E39}" type="pres">
      <dgm:prSet presAssocID="{A76B33B2-57FA-4013-B840-E80634D294B0}" presName="rootComposite" presStyleCnt="0"/>
      <dgm:spPr/>
    </dgm:pt>
    <dgm:pt modelId="{358DAA65-9633-49F4-874B-080E4878FE29}" type="pres">
      <dgm:prSet presAssocID="{A76B33B2-57FA-4013-B840-E80634D294B0}" presName="rootText" presStyleLbl="node1" presStyleIdx="1" presStyleCnt="4"/>
      <dgm:spPr/>
    </dgm:pt>
    <dgm:pt modelId="{E4FB6AD5-537E-4A7A-B520-0DCF318DFB19}" type="pres">
      <dgm:prSet presAssocID="{A76B33B2-57FA-4013-B840-E80634D294B0}" presName="rootConnector" presStyleLbl="node1" presStyleIdx="1" presStyleCnt="4"/>
      <dgm:spPr/>
    </dgm:pt>
    <dgm:pt modelId="{36C9B74F-125B-4EB9-9F28-C9A7237CD839}" type="pres">
      <dgm:prSet presAssocID="{A76B33B2-57FA-4013-B840-E80634D294B0}" presName="childShape" presStyleCnt="0"/>
      <dgm:spPr/>
    </dgm:pt>
    <dgm:pt modelId="{77A26F65-283E-46FD-9FF3-394B90C721E3}" type="pres">
      <dgm:prSet presAssocID="{FB4D205E-3F52-48DB-B39F-9D470E692EF6}" presName="root" presStyleCnt="0"/>
      <dgm:spPr/>
    </dgm:pt>
    <dgm:pt modelId="{AF69F58F-B71D-4825-8861-785C8B32B7C2}" type="pres">
      <dgm:prSet presAssocID="{FB4D205E-3F52-48DB-B39F-9D470E692EF6}" presName="rootComposite" presStyleCnt="0"/>
      <dgm:spPr/>
    </dgm:pt>
    <dgm:pt modelId="{83B838C2-F65C-44D3-96AE-80C43E38B8AA}" type="pres">
      <dgm:prSet presAssocID="{FB4D205E-3F52-48DB-B39F-9D470E692EF6}" presName="rootText" presStyleLbl="node1" presStyleIdx="2" presStyleCnt="4"/>
      <dgm:spPr/>
    </dgm:pt>
    <dgm:pt modelId="{A16A1419-AE94-43F1-9005-D55E4EE11B07}" type="pres">
      <dgm:prSet presAssocID="{FB4D205E-3F52-48DB-B39F-9D470E692EF6}" presName="rootConnector" presStyleLbl="node1" presStyleIdx="2" presStyleCnt="4"/>
      <dgm:spPr/>
    </dgm:pt>
    <dgm:pt modelId="{A16FAA29-2407-4B8A-A6CC-3C5CC1448758}" type="pres">
      <dgm:prSet presAssocID="{FB4D205E-3F52-48DB-B39F-9D470E692EF6}" presName="childShape" presStyleCnt="0"/>
      <dgm:spPr/>
    </dgm:pt>
    <dgm:pt modelId="{2138545C-5BB2-447C-94D1-549228362C88}" type="pres">
      <dgm:prSet presAssocID="{878153F0-92C8-49CF-97B6-FFC260DEF72E}" presName="root" presStyleCnt="0"/>
      <dgm:spPr/>
    </dgm:pt>
    <dgm:pt modelId="{4EA46460-CF67-4B7B-909A-BEF450C28844}" type="pres">
      <dgm:prSet presAssocID="{878153F0-92C8-49CF-97B6-FFC260DEF72E}" presName="rootComposite" presStyleCnt="0"/>
      <dgm:spPr/>
    </dgm:pt>
    <dgm:pt modelId="{930C9037-B1E4-4231-ADC0-8703160FE377}" type="pres">
      <dgm:prSet presAssocID="{878153F0-92C8-49CF-97B6-FFC260DEF72E}" presName="rootText" presStyleLbl="node1" presStyleIdx="3" presStyleCnt="4"/>
      <dgm:spPr/>
    </dgm:pt>
    <dgm:pt modelId="{A5840F81-A86F-4573-A2BE-55386198B0BA}" type="pres">
      <dgm:prSet presAssocID="{878153F0-92C8-49CF-97B6-FFC260DEF72E}" presName="rootConnector" presStyleLbl="node1" presStyleIdx="3" presStyleCnt="4"/>
      <dgm:spPr/>
    </dgm:pt>
    <dgm:pt modelId="{457502AF-6C36-4271-853A-54DA958B122E}" type="pres">
      <dgm:prSet presAssocID="{878153F0-92C8-49CF-97B6-FFC260DEF72E}" presName="childShape" presStyleCnt="0"/>
      <dgm:spPr/>
    </dgm:pt>
  </dgm:ptLst>
  <dgm:cxnLst>
    <dgm:cxn modelId="{4CAACA24-F94B-4C60-AE3E-29EF4F89BE67}" type="presOf" srcId="{8C0C64EC-6EE0-4F17-8EDA-EA0E936822D3}" destId="{A2BFFB1F-96FA-49FD-948B-E7A254016ECD}" srcOrd="1" destOrd="0" presId="urn:microsoft.com/office/officeart/2005/8/layout/hierarchy3"/>
    <dgm:cxn modelId="{18DE6527-4134-414E-B1EF-9BD01D37E16B}" type="presOf" srcId="{FB4D205E-3F52-48DB-B39F-9D470E692EF6}" destId="{83B838C2-F65C-44D3-96AE-80C43E38B8AA}" srcOrd="0" destOrd="0" presId="urn:microsoft.com/office/officeart/2005/8/layout/hierarchy3"/>
    <dgm:cxn modelId="{4ACCD24B-EF67-4065-8725-6274FBFB3A22}" type="presOf" srcId="{FB4D205E-3F52-48DB-B39F-9D470E692EF6}" destId="{A16A1419-AE94-43F1-9005-D55E4EE11B07}" srcOrd="1" destOrd="0" presId="urn:microsoft.com/office/officeart/2005/8/layout/hierarchy3"/>
    <dgm:cxn modelId="{53980E7F-3B72-4A11-9BF2-184EFEE8F574}" srcId="{BC3A6804-C8B6-40E6-BC7F-19BAF9122E07}" destId="{A76B33B2-57FA-4013-B840-E80634D294B0}" srcOrd="1" destOrd="0" parTransId="{753D5432-4982-49D4-9AE6-301AB3F855A1}" sibTransId="{4BD3D6DF-84B8-47BF-8760-C16F34F705E4}"/>
    <dgm:cxn modelId="{CA3BDB86-A67C-4902-96D4-40A426F75C2A}" type="presOf" srcId="{A76B33B2-57FA-4013-B840-E80634D294B0}" destId="{358DAA65-9633-49F4-874B-080E4878FE29}" srcOrd="0" destOrd="0" presId="urn:microsoft.com/office/officeart/2005/8/layout/hierarchy3"/>
    <dgm:cxn modelId="{9CDF2E92-47BD-467F-B0E3-44F4B6B95EDC}" type="presOf" srcId="{A76B33B2-57FA-4013-B840-E80634D294B0}" destId="{E4FB6AD5-537E-4A7A-B520-0DCF318DFB19}" srcOrd="1" destOrd="0" presId="urn:microsoft.com/office/officeart/2005/8/layout/hierarchy3"/>
    <dgm:cxn modelId="{19B79994-74B9-4147-90F8-60C533695522}" type="presOf" srcId="{8C0C64EC-6EE0-4F17-8EDA-EA0E936822D3}" destId="{96526013-B7DD-4DC3-8BD1-175F0B007AF5}" srcOrd="0" destOrd="0" presId="urn:microsoft.com/office/officeart/2005/8/layout/hierarchy3"/>
    <dgm:cxn modelId="{926AB2B0-924A-4978-B252-9317BD458FFE}" srcId="{BC3A6804-C8B6-40E6-BC7F-19BAF9122E07}" destId="{FB4D205E-3F52-48DB-B39F-9D470E692EF6}" srcOrd="2" destOrd="0" parTransId="{99A2578F-083F-40C9-B283-D07D0849358F}" sibTransId="{A9F3556B-9EA5-45AA-9CC0-8091B22F0A4B}"/>
    <dgm:cxn modelId="{C0887DB2-1798-4414-B3F2-44A9796DAD78}" type="presOf" srcId="{BC3A6804-C8B6-40E6-BC7F-19BAF9122E07}" destId="{C199CE1C-1BA8-4FC6-B310-509A4CFDFBB6}" srcOrd="0" destOrd="0" presId="urn:microsoft.com/office/officeart/2005/8/layout/hierarchy3"/>
    <dgm:cxn modelId="{152A3CBF-FE37-4175-A0E7-69D93C39712A}" type="presOf" srcId="{878153F0-92C8-49CF-97B6-FFC260DEF72E}" destId="{930C9037-B1E4-4231-ADC0-8703160FE377}" srcOrd="0" destOrd="0" presId="urn:microsoft.com/office/officeart/2005/8/layout/hierarchy3"/>
    <dgm:cxn modelId="{C3FCBCEA-3785-4F2F-BFD1-8E0DC08C940F}" type="presOf" srcId="{878153F0-92C8-49CF-97B6-FFC260DEF72E}" destId="{A5840F81-A86F-4573-A2BE-55386198B0BA}" srcOrd="1" destOrd="0" presId="urn:microsoft.com/office/officeart/2005/8/layout/hierarchy3"/>
    <dgm:cxn modelId="{110AE8FD-F825-4145-A632-60E7CDB29F34}" srcId="{BC3A6804-C8B6-40E6-BC7F-19BAF9122E07}" destId="{8C0C64EC-6EE0-4F17-8EDA-EA0E936822D3}" srcOrd="0" destOrd="0" parTransId="{82A97883-6A70-48E9-B41C-DA629D185FE5}" sibTransId="{3F1F4EBD-042B-4E02-8D16-A7F9AB38637E}"/>
    <dgm:cxn modelId="{798B2CFF-91A3-4AF2-B18D-5651476F1F7E}" srcId="{BC3A6804-C8B6-40E6-BC7F-19BAF9122E07}" destId="{878153F0-92C8-49CF-97B6-FFC260DEF72E}" srcOrd="3" destOrd="0" parTransId="{7251A350-2517-411D-A8B7-7601D771D4A6}" sibTransId="{9F5E7FC1-9787-498D-8AC9-CE230B1EEE8D}"/>
    <dgm:cxn modelId="{800F105B-0B2C-4DC5-82CE-D5A272274779}" type="presParOf" srcId="{C199CE1C-1BA8-4FC6-B310-509A4CFDFBB6}" destId="{D7B78A16-89A8-4373-BFB1-F48D008BE75B}" srcOrd="0" destOrd="0" presId="urn:microsoft.com/office/officeart/2005/8/layout/hierarchy3"/>
    <dgm:cxn modelId="{C5706E30-DA78-4377-A67D-86A043E24ADB}" type="presParOf" srcId="{D7B78A16-89A8-4373-BFB1-F48D008BE75B}" destId="{E432B6E2-F7BA-4ED8-A466-DB9AC82EEAB8}" srcOrd="0" destOrd="0" presId="urn:microsoft.com/office/officeart/2005/8/layout/hierarchy3"/>
    <dgm:cxn modelId="{23FE28DD-E548-46A1-ADC6-17967302382E}" type="presParOf" srcId="{E432B6E2-F7BA-4ED8-A466-DB9AC82EEAB8}" destId="{96526013-B7DD-4DC3-8BD1-175F0B007AF5}" srcOrd="0" destOrd="0" presId="urn:microsoft.com/office/officeart/2005/8/layout/hierarchy3"/>
    <dgm:cxn modelId="{1D584398-0650-494B-9596-24049A4CB53F}" type="presParOf" srcId="{E432B6E2-F7BA-4ED8-A466-DB9AC82EEAB8}" destId="{A2BFFB1F-96FA-49FD-948B-E7A254016ECD}" srcOrd="1" destOrd="0" presId="urn:microsoft.com/office/officeart/2005/8/layout/hierarchy3"/>
    <dgm:cxn modelId="{10FD7752-6555-4063-A237-551D71265724}" type="presParOf" srcId="{D7B78A16-89A8-4373-BFB1-F48D008BE75B}" destId="{80C734FF-E0FE-4CE0-BC7B-5EE897FC3E00}" srcOrd="1" destOrd="0" presId="urn:microsoft.com/office/officeart/2005/8/layout/hierarchy3"/>
    <dgm:cxn modelId="{C5B587C8-B8D8-4244-BAAC-595020BD4022}" type="presParOf" srcId="{C199CE1C-1BA8-4FC6-B310-509A4CFDFBB6}" destId="{908426AB-193C-4C06-881B-A3D8715B9B05}" srcOrd="1" destOrd="0" presId="urn:microsoft.com/office/officeart/2005/8/layout/hierarchy3"/>
    <dgm:cxn modelId="{4AF8FA82-2AF0-4AC4-A3BA-1BE83922D22D}" type="presParOf" srcId="{908426AB-193C-4C06-881B-A3D8715B9B05}" destId="{7305B731-548A-4492-8920-B0B602B01E39}" srcOrd="0" destOrd="0" presId="urn:microsoft.com/office/officeart/2005/8/layout/hierarchy3"/>
    <dgm:cxn modelId="{78ADFEF7-8287-4B3F-BA1A-1014774223C8}" type="presParOf" srcId="{7305B731-548A-4492-8920-B0B602B01E39}" destId="{358DAA65-9633-49F4-874B-080E4878FE29}" srcOrd="0" destOrd="0" presId="urn:microsoft.com/office/officeart/2005/8/layout/hierarchy3"/>
    <dgm:cxn modelId="{3EE16B64-D756-4DA2-B512-36A6B51E6680}" type="presParOf" srcId="{7305B731-548A-4492-8920-B0B602B01E39}" destId="{E4FB6AD5-537E-4A7A-B520-0DCF318DFB19}" srcOrd="1" destOrd="0" presId="urn:microsoft.com/office/officeart/2005/8/layout/hierarchy3"/>
    <dgm:cxn modelId="{E7BD7948-337F-4259-A5F2-6BCBFD970277}" type="presParOf" srcId="{908426AB-193C-4C06-881B-A3D8715B9B05}" destId="{36C9B74F-125B-4EB9-9F28-C9A7237CD839}" srcOrd="1" destOrd="0" presId="urn:microsoft.com/office/officeart/2005/8/layout/hierarchy3"/>
    <dgm:cxn modelId="{03494819-4ABA-46D4-9ABE-832CFEBBC80C}" type="presParOf" srcId="{C199CE1C-1BA8-4FC6-B310-509A4CFDFBB6}" destId="{77A26F65-283E-46FD-9FF3-394B90C721E3}" srcOrd="2" destOrd="0" presId="urn:microsoft.com/office/officeart/2005/8/layout/hierarchy3"/>
    <dgm:cxn modelId="{CE6997E5-9829-4D22-B492-1BE68165C463}" type="presParOf" srcId="{77A26F65-283E-46FD-9FF3-394B90C721E3}" destId="{AF69F58F-B71D-4825-8861-785C8B32B7C2}" srcOrd="0" destOrd="0" presId="urn:microsoft.com/office/officeart/2005/8/layout/hierarchy3"/>
    <dgm:cxn modelId="{71E7B6FB-C95C-46A1-B95F-7AC49059BD58}" type="presParOf" srcId="{AF69F58F-B71D-4825-8861-785C8B32B7C2}" destId="{83B838C2-F65C-44D3-96AE-80C43E38B8AA}" srcOrd="0" destOrd="0" presId="urn:microsoft.com/office/officeart/2005/8/layout/hierarchy3"/>
    <dgm:cxn modelId="{176423FF-D3E2-4A3E-B664-5C415B7F0149}" type="presParOf" srcId="{AF69F58F-B71D-4825-8861-785C8B32B7C2}" destId="{A16A1419-AE94-43F1-9005-D55E4EE11B07}" srcOrd="1" destOrd="0" presId="urn:microsoft.com/office/officeart/2005/8/layout/hierarchy3"/>
    <dgm:cxn modelId="{C5465157-8BD2-4843-857E-7D31BAE29F08}" type="presParOf" srcId="{77A26F65-283E-46FD-9FF3-394B90C721E3}" destId="{A16FAA29-2407-4B8A-A6CC-3C5CC1448758}" srcOrd="1" destOrd="0" presId="urn:microsoft.com/office/officeart/2005/8/layout/hierarchy3"/>
    <dgm:cxn modelId="{E195F893-D84A-418A-91E1-500A4F680140}" type="presParOf" srcId="{C199CE1C-1BA8-4FC6-B310-509A4CFDFBB6}" destId="{2138545C-5BB2-447C-94D1-549228362C88}" srcOrd="3" destOrd="0" presId="urn:microsoft.com/office/officeart/2005/8/layout/hierarchy3"/>
    <dgm:cxn modelId="{8B91A08D-FBB5-49B8-9BDC-D93F3065715C}" type="presParOf" srcId="{2138545C-5BB2-447C-94D1-549228362C88}" destId="{4EA46460-CF67-4B7B-909A-BEF450C28844}" srcOrd="0" destOrd="0" presId="urn:microsoft.com/office/officeart/2005/8/layout/hierarchy3"/>
    <dgm:cxn modelId="{3125BCC1-61DD-4845-B7F4-9EC1F19BB239}" type="presParOf" srcId="{4EA46460-CF67-4B7B-909A-BEF450C28844}" destId="{930C9037-B1E4-4231-ADC0-8703160FE377}" srcOrd="0" destOrd="0" presId="urn:microsoft.com/office/officeart/2005/8/layout/hierarchy3"/>
    <dgm:cxn modelId="{524F38F9-333D-4EC5-8E9A-B2BEF1BDDC6A}" type="presParOf" srcId="{4EA46460-CF67-4B7B-909A-BEF450C28844}" destId="{A5840F81-A86F-4573-A2BE-55386198B0BA}" srcOrd="1" destOrd="0" presId="urn:microsoft.com/office/officeart/2005/8/layout/hierarchy3"/>
    <dgm:cxn modelId="{CE4A6DA7-3176-431E-8050-C8FA410582A5}" type="presParOf" srcId="{2138545C-5BB2-447C-94D1-549228362C88}" destId="{457502AF-6C36-4271-853A-54DA958B122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686B66-A788-423B-AC67-85530842BEBE}" type="doc">
      <dgm:prSet loTypeId="urn:microsoft.com/office/officeart/2005/8/layout/vList2" loCatId="list" qsTypeId="urn:microsoft.com/office/officeart/2005/8/quickstyle/simple3" qsCatId="simple" csTypeId="urn:microsoft.com/office/officeart/2005/8/colors/accent6_1" csCatId="accent6"/>
      <dgm:spPr/>
      <dgm:t>
        <a:bodyPr/>
        <a:lstStyle/>
        <a:p>
          <a:endParaRPr lang="en-US"/>
        </a:p>
      </dgm:t>
    </dgm:pt>
    <dgm:pt modelId="{B71766D6-FB21-461C-B146-57EB80354DC2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T1. Be systematic &amp; analytical</a:t>
          </a:r>
          <a:endParaRPr lang="en-US" dirty="0">
            <a:solidFill>
              <a:srgbClr val="002060"/>
            </a:solidFill>
          </a:endParaRPr>
        </a:p>
      </dgm:t>
    </dgm:pt>
    <dgm:pt modelId="{39556573-4A76-44F8-9CBD-AA5275CF6849}" type="parTrans" cxnId="{791CEEB8-E7D3-4588-82E1-A387A5BCD446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965E0199-B93F-4CB2-828A-B21C31918422}" type="sibTrans" cxnId="{791CEEB8-E7D3-4588-82E1-A387A5BCD446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04C025B-B5B7-41AE-9104-8EA61A1BE995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T2. Be transparent &amp; clear</a:t>
          </a:r>
          <a:endParaRPr lang="en-US">
            <a:solidFill>
              <a:srgbClr val="002060"/>
            </a:solidFill>
          </a:endParaRPr>
        </a:p>
      </dgm:t>
    </dgm:pt>
    <dgm:pt modelId="{C57661D2-099D-44AC-A358-BCB2B28E6730}" type="parTrans" cxnId="{78BADF68-1FED-4377-9F24-448536A26272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2FA4016F-F5F5-4A81-848A-0E47DC5FED68}" type="sibTrans" cxnId="{78BADF68-1FED-4377-9F24-448536A26272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5BB6E287-C49F-403A-9C68-1BA0766A5E74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T3. Be aware of dispositions</a:t>
          </a:r>
          <a:endParaRPr lang="en-US" dirty="0">
            <a:solidFill>
              <a:srgbClr val="002060"/>
            </a:solidFill>
          </a:endParaRPr>
        </a:p>
      </dgm:t>
    </dgm:pt>
    <dgm:pt modelId="{89B80DAF-53CA-498D-954E-A4D93981E4A7}" type="parTrans" cxnId="{79993974-3A61-44ED-881B-CBBF6152525E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53EDF24-3AE1-40A5-9287-2DEB26A65359}" type="sibTrans" cxnId="{79993974-3A61-44ED-881B-CBBF6152525E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B779D84-C496-4916-A119-4E7D33E36D25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T4. Ensure a feasible evaluation</a:t>
          </a:r>
          <a:endParaRPr lang="en-US">
            <a:solidFill>
              <a:srgbClr val="002060"/>
            </a:solidFill>
          </a:endParaRPr>
        </a:p>
      </dgm:t>
    </dgm:pt>
    <dgm:pt modelId="{A87B93CC-B3F7-48E4-A633-A140EE349C26}" type="parTrans" cxnId="{F3A2BFA5-071F-4FD9-AAF8-79B84429C0A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86FA305-9C36-43A5-81A6-A33538454270}" type="sibTrans" cxnId="{F3A2BFA5-071F-4FD9-AAF8-79B84429C0A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9624AEE-F1A3-4A6A-BACB-8272A0226756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T5. Be efficient</a:t>
          </a:r>
          <a:endParaRPr lang="en-US">
            <a:solidFill>
              <a:srgbClr val="002060"/>
            </a:solidFill>
          </a:endParaRPr>
        </a:p>
      </dgm:t>
    </dgm:pt>
    <dgm:pt modelId="{4554D2A3-9A45-47B5-B52B-7C2FBE9EB5C9}" type="parTrans" cxnId="{7F761086-6E37-447B-AE8C-D360D7D4BBAC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29DBCA3-258A-4949-AC7D-8A31DBB19785}" type="sibTrans" cxnId="{7F761086-6E37-447B-AE8C-D360D7D4BBAC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EA6A4FB-6FB8-4921-9BDB-A73F1B6AFB05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T6. Be culturally responsive</a:t>
          </a:r>
          <a:endParaRPr lang="en-US" dirty="0">
            <a:solidFill>
              <a:srgbClr val="002060"/>
            </a:solidFill>
          </a:endParaRPr>
        </a:p>
      </dgm:t>
    </dgm:pt>
    <dgm:pt modelId="{B36548D0-9C3A-4370-A648-F99258C8BF16}" type="parTrans" cxnId="{992FE2A1-70E2-4176-855C-D5076541952A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23D15E0-B388-42D4-B727-128237726A66}" type="sibTrans" cxnId="{992FE2A1-70E2-4176-855C-D5076541952A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6BE0DC2E-C7A1-4C71-9A9C-ECE2229872D1}" type="pres">
      <dgm:prSet presAssocID="{F2686B66-A788-423B-AC67-85530842BEBE}" presName="linear" presStyleCnt="0">
        <dgm:presLayoutVars>
          <dgm:animLvl val="lvl"/>
          <dgm:resizeHandles val="exact"/>
        </dgm:presLayoutVars>
      </dgm:prSet>
      <dgm:spPr/>
    </dgm:pt>
    <dgm:pt modelId="{C86ADB49-DC4D-4CF2-87B8-7568FA409138}" type="pres">
      <dgm:prSet presAssocID="{B71766D6-FB21-461C-B146-57EB80354DC2}" presName="parentText" presStyleLbl="node1" presStyleIdx="0" presStyleCnt="6" custLinFactY="-88817" custLinFactNeighborY="-100000">
        <dgm:presLayoutVars>
          <dgm:chMax val="0"/>
          <dgm:bulletEnabled val="1"/>
        </dgm:presLayoutVars>
      </dgm:prSet>
      <dgm:spPr/>
    </dgm:pt>
    <dgm:pt modelId="{1084FD28-7D7F-41A3-9CC5-0DB02D720574}" type="pres">
      <dgm:prSet presAssocID="{965E0199-B93F-4CB2-828A-B21C31918422}" presName="spacer" presStyleCnt="0"/>
      <dgm:spPr/>
    </dgm:pt>
    <dgm:pt modelId="{9871271A-9E55-420E-ABA3-C9C38DEFF772}" type="pres">
      <dgm:prSet presAssocID="{B04C025B-B5B7-41AE-9104-8EA61A1BE99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AF2C5CE-E8D7-499E-9C9F-ED6612E4FB09}" type="pres">
      <dgm:prSet presAssocID="{2FA4016F-F5F5-4A81-848A-0E47DC5FED68}" presName="spacer" presStyleCnt="0"/>
      <dgm:spPr/>
    </dgm:pt>
    <dgm:pt modelId="{BBCC6A69-A2FC-44F4-A63D-ECEEE8AD7926}" type="pres">
      <dgm:prSet presAssocID="{5BB6E287-C49F-403A-9C68-1BA0766A5E7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6217CE6-9A45-4765-AB4C-27F4929ACB5F}" type="pres">
      <dgm:prSet presAssocID="{C53EDF24-3AE1-40A5-9287-2DEB26A65359}" presName="spacer" presStyleCnt="0"/>
      <dgm:spPr/>
    </dgm:pt>
    <dgm:pt modelId="{A3212C29-AAD4-4C14-BF03-C2123F4E8986}" type="pres">
      <dgm:prSet presAssocID="{8B779D84-C496-4916-A119-4E7D33E36D2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9012137-A5C4-457B-B016-44C6B0FE4200}" type="pres">
      <dgm:prSet presAssocID="{A86FA305-9C36-43A5-81A6-A33538454270}" presName="spacer" presStyleCnt="0"/>
      <dgm:spPr/>
    </dgm:pt>
    <dgm:pt modelId="{C18A08E6-3133-4C31-97E2-9D562681020E}" type="pres">
      <dgm:prSet presAssocID="{79624AEE-F1A3-4A6A-BACB-8272A022675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A9B648A-A708-4A41-991F-5FDE6BAB0162}" type="pres">
      <dgm:prSet presAssocID="{A29DBCA3-258A-4949-AC7D-8A31DBB19785}" presName="spacer" presStyleCnt="0"/>
      <dgm:spPr/>
    </dgm:pt>
    <dgm:pt modelId="{5158BB34-B309-4251-88E5-8DC94F1A5A76}" type="pres">
      <dgm:prSet presAssocID="{CEA6A4FB-6FB8-4921-9BDB-A73F1B6AFB0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9538F58-56EF-4EB7-B29B-426C623AB468}" type="presOf" srcId="{5BB6E287-C49F-403A-9C68-1BA0766A5E74}" destId="{BBCC6A69-A2FC-44F4-A63D-ECEEE8AD7926}" srcOrd="0" destOrd="0" presId="urn:microsoft.com/office/officeart/2005/8/layout/vList2"/>
    <dgm:cxn modelId="{78BADF68-1FED-4377-9F24-448536A26272}" srcId="{F2686B66-A788-423B-AC67-85530842BEBE}" destId="{B04C025B-B5B7-41AE-9104-8EA61A1BE995}" srcOrd="1" destOrd="0" parTransId="{C57661D2-099D-44AC-A358-BCB2B28E6730}" sibTransId="{2FA4016F-F5F5-4A81-848A-0E47DC5FED68}"/>
    <dgm:cxn modelId="{D7FAC86D-6E3E-426D-80B1-4514AC2E6D23}" type="presOf" srcId="{79624AEE-F1A3-4A6A-BACB-8272A0226756}" destId="{C18A08E6-3133-4C31-97E2-9D562681020E}" srcOrd="0" destOrd="0" presId="urn:microsoft.com/office/officeart/2005/8/layout/vList2"/>
    <dgm:cxn modelId="{79993974-3A61-44ED-881B-CBBF6152525E}" srcId="{F2686B66-A788-423B-AC67-85530842BEBE}" destId="{5BB6E287-C49F-403A-9C68-1BA0766A5E74}" srcOrd="2" destOrd="0" parTransId="{89B80DAF-53CA-498D-954E-A4D93981E4A7}" sibTransId="{C53EDF24-3AE1-40A5-9287-2DEB26A65359}"/>
    <dgm:cxn modelId="{7F761086-6E37-447B-AE8C-D360D7D4BBAC}" srcId="{F2686B66-A788-423B-AC67-85530842BEBE}" destId="{79624AEE-F1A3-4A6A-BACB-8272A0226756}" srcOrd="4" destOrd="0" parTransId="{4554D2A3-9A45-47B5-B52B-7C2FBE9EB5C9}" sibTransId="{A29DBCA3-258A-4949-AC7D-8A31DBB19785}"/>
    <dgm:cxn modelId="{FDD56586-D520-436C-968C-4FE3218644B8}" type="presOf" srcId="{B04C025B-B5B7-41AE-9104-8EA61A1BE995}" destId="{9871271A-9E55-420E-ABA3-C9C38DEFF772}" srcOrd="0" destOrd="0" presId="urn:microsoft.com/office/officeart/2005/8/layout/vList2"/>
    <dgm:cxn modelId="{EFFB1A8B-C9BA-425B-811D-817B111D4A46}" type="presOf" srcId="{CEA6A4FB-6FB8-4921-9BDB-A73F1B6AFB05}" destId="{5158BB34-B309-4251-88E5-8DC94F1A5A76}" srcOrd="0" destOrd="0" presId="urn:microsoft.com/office/officeart/2005/8/layout/vList2"/>
    <dgm:cxn modelId="{76B30F9E-3CAB-49F9-A070-D13182209DC1}" type="presOf" srcId="{B71766D6-FB21-461C-B146-57EB80354DC2}" destId="{C86ADB49-DC4D-4CF2-87B8-7568FA409138}" srcOrd="0" destOrd="0" presId="urn:microsoft.com/office/officeart/2005/8/layout/vList2"/>
    <dgm:cxn modelId="{992FE2A1-70E2-4176-855C-D5076541952A}" srcId="{F2686B66-A788-423B-AC67-85530842BEBE}" destId="{CEA6A4FB-6FB8-4921-9BDB-A73F1B6AFB05}" srcOrd="5" destOrd="0" parTransId="{B36548D0-9C3A-4370-A648-F99258C8BF16}" sibTransId="{723D15E0-B388-42D4-B727-128237726A66}"/>
    <dgm:cxn modelId="{F3A2BFA5-071F-4FD9-AAF8-79B84429C0A7}" srcId="{F2686B66-A788-423B-AC67-85530842BEBE}" destId="{8B779D84-C496-4916-A119-4E7D33E36D25}" srcOrd="3" destOrd="0" parTransId="{A87B93CC-B3F7-48E4-A633-A140EE349C26}" sibTransId="{A86FA305-9C36-43A5-81A6-A33538454270}"/>
    <dgm:cxn modelId="{791CEEB8-E7D3-4588-82E1-A387A5BCD446}" srcId="{F2686B66-A788-423B-AC67-85530842BEBE}" destId="{B71766D6-FB21-461C-B146-57EB80354DC2}" srcOrd="0" destOrd="0" parTransId="{39556573-4A76-44F8-9CBD-AA5275CF6849}" sibTransId="{965E0199-B93F-4CB2-828A-B21C31918422}"/>
    <dgm:cxn modelId="{463303D8-D548-4EF4-AD96-7FEDA76F6B01}" type="presOf" srcId="{8B779D84-C496-4916-A119-4E7D33E36D25}" destId="{A3212C29-AAD4-4C14-BF03-C2123F4E8986}" srcOrd="0" destOrd="0" presId="urn:microsoft.com/office/officeart/2005/8/layout/vList2"/>
    <dgm:cxn modelId="{E3D27CD9-5ED3-4D45-867C-736278163384}" type="presOf" srcId="{F2686B66-A788-423B-AC67-85530842BEBE}" destId="{6BE0DC2E-C7A1-4C71-9A9C-ECE2229872D1}" srcOrd="0" destOrd="0" presId="urn:microsoft.com/office/officeart/2005/8/layout/vList2"/>
    <dgm:cxn modelId="{943755D6-21EF-4E42-A5CE-0E9D5899F2E7}" type="presParOf" srcId="{6BE0DC2E-C7A1-4C71-9A9C-ECE2229872D1}" destId="{C86ADB49-DC4D-4CF2-87B8-7568FA409138}" srcOrd="0" destOrd="0" presId="urn:microsoft.com/office/officeart/2005/8/layout/vList2"/>
    <dgm:cxn modelId="{A44B0F1F-D774-4D92-9DEC-76DA055E7D87}" type="presParOf" srcId="{6BE0DC2E-C7A1-4C71-9A9C-ECE2229872D1}" destId="{1084FD28-7D7F-41A3-9CC5-0DB02D720574}" srcOrd="1" destOrd="0" presId="urn:microsoft.com/office/officeart/2005/8/layout/vList2"/>
    <dgm:cxn modelId="{2BD4EB36-AEF4-488A-BA68-93F107861143}" type="presParOf" srcId="{6BE0DC2E-C7A1-4C71-9A9C-ECE2229872D1}" destId="{9871271A-9E55-420E-ABA3-C9C38DEFF772}" srcOrd="2" destOrd="0" presId="urn:microsoft.com/office/officeart/2005/8/layout/vList2"/>
    <dgm:cxn modelId="{778FC603-47EB-4A27-B364-F1445E2F6E6C}" type="presParOf" srcId="{6BE0DC2E-C7A1-4C71-9A9C-ECE2229872D1}" destId="{DAF2C5CE-E8D7-499E-9C9F-ED6612E4FB09}" srcOrd="3" destOrd="0" presId="urn:microsoft.com/office/officeart/2005/8/layout/vList2"/>
    <dgm:cxn modelId="{5039C98C-ED54-43C4-BF0D-68CB64F5DC0E}" type="presParOf" srcId="{6BE0DC2E-C7A1-4C71-9A9C-ECE2229872D1}" destId="{BBCC6A69-A2FC-44F4-A63D-ECEEE8AD7926}" srcOrd="4" destOrd="0" presId="urn:microsoft.com/office/officeart/2005/8/layout/vList2"/>
    <dgm:cxn modelId="{2544C5BA-9F8E-4F93-AAA2-1496A2E57314}" type="presParOf" srcId="{6BE0DC2E-C7A1-4C71-9A9C-ECE2229872D1}" destId="{86217CE6-9A45-4765-AB4C-27F4929ACB5F}" srcOrd="5" destOrd="0" presId="urn:microsoft.com/office/officeart/2005/8/layout/vList2"/>
    <dgm:cxn modelId="{225E9989-71D1-41DA-99BA-1403A39BD5C7}" type="presParOf" srcId="{6BE0DC2E-C7A1-4C71-9A9C-ECE2229872D1}" destId="{A3212C29-AAD4-4C14-BF03-C2123F4E8986}" srcOrd="6" destOrd="0" presId="urn:microsoft.com/office/officeart/2005/8/layout/vList2"/>
    <dgm:cxn modelId="{E8AEC758-4522-4339-A854-93C52F88F636}" type="presParOf" srcId="{6BE0DC2E-C7A1-4C71-9A9C-ECE2229872D1}" destId="{C9012137-A5C4-457B-B016-44C6B0FE4200}" srcOrd="7" destOrd="0" presId="urn:microsoft.com/office/officeart/2005/8/layout/vList2"/>
    <dgm:cxn modelId="{7D733735-85C2-4961-B517-EADFBF22B991}" type="presParOf" srcId="{6BE0DC2E-C7A1-4C71-9A9C-ECE2229872D1}" destId="{C18A08E6-3133-4C31-97E2-9D562681020E}" srcOrd="8" destOrd="0" presId="urn:microsoft.com/office/officeart/2005/8/layout/vList2"/>
    <dgm:cxn modelId="{B48D46F9-8322-42E9-933C-1A78E26DB847}" type="presParOf" srcId="{6BE0DC2E-C7A1-4C71-9A9C-ECE2229872D1}" destId="{7A9B648A-A708-4A41-991F-5FDE6BAB0162}" srcOrd="9" destOrd="0" presId="urn:microsoft.com/office/officeart/2005/8/layout/vList2"/>
    <dgm:cxn modelId="{5A8AE295-D2A3-49EA-B5C0-72F4A0294A46}" type="presParOf" srcId="{6BE0DC2E-C7A1-4C71-9A9C-ECE2229872D1}" destId="{5158BB34-B309-4251-88E5-8DC94F1A5A7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C4F93F-6592-43A3-8C4B-0C2353DEF255}" type="doc">
      <dgm:prSet loTypeId="urn:microsoft.com/office/officeart/2008/layout/LinedList" loCatId="relationship" qsTypeId="urn:microsoft.com/office/officeart/2005/8/quickstyle/simple5" qsCatId="simple" csTypeId="urn:microsoft.com/office/officeart/2005/8/colors/accent1_1" csCatId="accent1"/>
      <dgm:spPr/>
      <dgm:t>
        <a:bodyPr/>
        <a:lstStyle/>
        <a:p>
          <a:endParaRPr lang="en-US"/>
        </a:p>
      </dgm:t>
    </dgm:pt>
    <dgm:pt modelId="{3FF72277-6484-40CC-844C-73FFE67367D0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A1. Engage with issues that matter in Africa</a:t>
          </a:r>
          <a:endParaRPr lang="en-US">
            <a:solidFill>
              <a:srgbClr val="002060"/>
            </a:solidFill>
          </a:endParaRPr>
        </a:p>
      </dgm:t>
    </dgm:pt>
    <dgm:pt modelId="{BD1D3208-9018-4F7E-92C5-EEAE046A06FE}" type="parTrans" cxnId="{898EB724-1DC3-4558-9FB8-2632F032467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4DC6074-81D5-4873-8992-39DF76D655CD}" type="sibTrans" cxnId="{898EB724-1DC3-4558-9FB8-2632F032467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5511A2FC-A158-4DEB-B5E9-DEAE37A92ECC}">
      <dgm:prSet/>
      <dgm:spPr/>
      <dgm:t>
        <a:bodyPr/>
        <a:lstStyle/>
        <a:p>
          <a:pPr rtl="0"/>
          <a:r>
            <a:rPr lang="en-GB" dirty="0">
              <a:solidFill>
                <a:srgbClr val="002060"/>
              </a:solidFill>
            </a:rPr>
            <a:t>A2. Consider framings and methods from Africa</a:t>
          </a:r>
          <a:endParaRPr lang="en-US" dirty="0">
            <a:solidFill>
              <a:srgbClr val="002060"/>
            </a:solidFill>
          </a:endParaRPr>
        </a:p>
      </dgm:t>
    </dgm:pt>
    <dgm:pt modelId="{03952B84-DD87-4EF1-97D2-D5AE82BFA7AA}" type="parTrans" cxnId="{867B28D6-92A5-4384-890C-22E0CCAD81B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DB1CA74D-96B2-4605-A866-48CABC5760A9}" type="sibTrans" cxnId="{867B28D6-92A5-4384-890C-22E0CCAD81B8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631758F7-ECAC-4EBF-9884-68844E86ADEF}">
      <dgm:prSet/>
      <dgm:spPr/>
      <dgm:t>
        <a:bodyPr/>
        <a:lstStyle/>
        <a:p>
          <a:pPr rtl="0"/>
          <a:r>
            <a:rPr lang="en-GB" dirty="0">
              <a:solidFill>
                <a:srgbClr val="002060"/>
              </a:solidFill>
            </a:rPr>
            <a:t>A3. Learn and adapt from the Global South, indigenous communities, and other contexts</a:t>
          </a:r>
          <a:endParaRPr lang="en-US" dirty="0">
            <a:solidFill>
              <a:srgbClr val="002060"/>
            </a:solidFill>
          </a:endParaRPr>
        </a:p>
      </dgm:t>
    </dgm:pt>
    <dgm:pt modelId="{7385C223-7439-4801-A624-176A0DE793A9}" type="parTrans" cxnId="{7AB256BC-6FE4-4826-80D5-0CCDEDDD6F3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2E1D80A5-6749-4D58-88C7-79612C0EEFAA}" type="sibTrans" cxnId="{7AB256BC-6FE4-4826-80D5-0CCDEDDD6F3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AA80906-811C-3143-811B-16D4674BBC6D}" type="pres">
      <dgm:prSet presAssocID="{B6C4F93F-6592-43A3-8C4B-0C2353DEF255}" presName="vert0" presStyleCnt="0">
        <dgm:presLayoutVars>
          <dgm:dir/>
          <dgm:animOne val="branch"/>
          <dgm:animLvl val="lvl"/>
        </dgm:presLayoutVars>
      </dgm:prSet>
      <dgm:spPr/>
    </dgm:pt>
    <dgm:pt modelId="{CBD4AE03-D1C7-224D-902C-3A2D77349E3D}" type="pres">
      <dgm:prSet presAssocID="{3FF72277-6484-40CC-844C-73FFE67367D0}" presName="thickLine" presStyleLbl="alignNode1" presStyleIdx="0" presStyleCnt="3"/>
      <dgm:spPr/>
    </dgm:pt>
    <dgm:pt modelId="{CE956862-3941-3D4D-89F0-EA4EB43351DE}" type="pres">
      <dgm:prSet presAssocID="{3FF72277-6484-40CC-844C-73FFE67367D0}" presName="horz1" presStyleCnt="0"/>
      <dgm:spPr/>
    </dgm:pt>
    <dgm:pt modelId="{7A31DFD0-40D4-5048-9BF9-7586F188AC34}" type="pres">
      <dgm:prSet presAssocID="{3FF72277-6484-40CC-844C-73FFE67367D0}" presName="tx1" presStyleLbl="revTx" presStyleIdx="0" presStyleCnt="3"/>
      <dgm:spPr/>
    </dgm:pt>
    <dgm:pt modelId="{E11A4150-9BCB-244E-A907-A5D7EBC1445A}" type="pres">
      <dgm:prSet presAssocID="{3FF72277-6484-40CC-844C-73FFE67367D0}" presName="vert1" presStyleCnt="0"/>
      <dgm:spPr/>
    </dgm:pt>
    <dgm:pt modelId="{FC3A2B6F-1D02-D540-939F-5AF5550F6F87}" type="pres">
      <dgm:prSet presAssocID="{5511A2FC-A158-4DEB-B5E9-DEAE37A92ECC}" presName="thickLine" presStyleLbl="alignNode1" presStyleIdx="1" presStyleCnt="3"/>
      <dgm:spPr/>
    </dgm:pt>
    <dgm:pt modelId="{6DADF03A-58B9-5346-B902-90406A034BD4}" type="pres">
      <dgm:prSet presAssocID="{5511A2FC-A158-4DEB-B5E9-DEAE37A92ECC}" presName="horz1" presStyleCnt="0"/>
      <dgm:spPr/>
    </dgm:pt>
    <dgm:pt modelId="{78C45811-8228-6948-994D-BA77175932D8}" type="pres">
      <dgm:prSet presAssocID="{5511A2FC-A158-4DEB-B5E9-DEAE37A92ECC}" presName="tx1" presStyleLbl="revTx" presStyleIdx="1" presStyleCnt="3"/>
      <dgm:spPr/>
    </dgm:pt>
    <dgm:pt modelId="{063FD8C8-0BBE-204B-950B-FC165D708E85}" type="pres">
      <dgm:prSet presAssocID="{5511A2FC-A158-4DEB-B5E9-DEAE37A92ECC}" presName="vert1" presStyleCnt="0"/>
      <dgm:spPr/>
    </dgm:pt>
    <dgm:pt modelId="{F25755FB-9DE4-524F-8AC2-B5321CC38B4F}" type="pres">
      <dgm:prSet presAssocID="{631758F7-ECAC-4EBF-9884-68844E86ADEF}" presName="thickLine" presStyleLbl="alignNode1" presStyleIdx="2" presStyleCnt="3"/>
      <dgm:spPr/>
    </dgm:pt>
    <dgm:pt modelId="{F4B06823-1F0C-6D42-A22A-3C34AEF18631}" type="pres">
      <dgm:prSet presAssocID="{631758F7-ECAC-4EBF-9884-68844E86ADEF}" presName="horz1" presStyleCnt="0"/>
      <dgm:spPr/>
    </dgm:pt>
    <dgm:pt modelId="{64386A01-63EB-EB4D-BDAA-24C467210D29}" type="pres">
      <dgm:prSet presAssocID="{631758F7-ECAC-4EBF-9884-68844E86ADEF}" presName="tx1" presStyleLbl="revTx" presStyleIdx="2" presStyleCnt="3"/>
      <dgm:spPr/>
    </dgm:pt>
    <dgm:pt modelId="{5560C994-D749-674C-999C-2FC24B8B442D}" type="pres">
      <dgm:prSet presAssocID="{631758F7-ECAC-4EBF-9884-68844E86ADEF}" presName="vert1" presStyleCnt="0"/>
      <dgm:spPr/>
    </dgm:pt>
  </dgm:ptLst>
  <dgm:cxnLst>
    <dgm:cxn modelId="{D479DD02-D26D-EF41-BDA1-0CA7CD1C2EBF}" type="presOf" srcId="{B6C4F93F-6592-43A3-8C4B-0C2353DEF255}" destId="{4AA80906-811C-3143-811B-16D4674BBC6D}" srcOrd="0" destOrd="0" presId="urn:microsoft.com/office/officeart/2008/layout/LinedList"/>
    <dgm:cxn modelId="{5B998F0E-94B5-0D49-8F62-9F5E50522585}" type="presOf" srcId="{3FF72277-6484-40CC-844C-73FFE67367D0}" destId="{7A31DFD0-40D4-5048-9BF9-7586F188AC34}" srcOrd="0" destOrd="0" presId="urn:microsoft.com/office/officeart/2008/layout/LinedList"/>
    <dgm:cxn modelId="{898EB724-1DC3-4558-9FB8-2632F0324673}" srcId="{B6C4F93F-6592-43A3-8C4B-0C2353DEF255}" destId="{3FF72277-6484-40CC-844C-73FFE67367D0}" srcOrd="0" destOrd="0" parTransId="{BD1D3208-9018-4F7E-92C5-EEAE046A06FE}" sibTransId="{84DC6074-81D5-4873-8992-39DF76D655CD}"/>
    <dgm:cxn modelId="{2261ED78-8CAB-A94F-8428-BC07F14D6340}" type="presOf" srcId="{5511A2FC-A158-4DEB-B5E9-DEAE37A92ECC}" destId="{78C45811-8228-6948-994D-BA77175932D8}" srcOrd="0" destOrd="0" presId="urn:microsoft.com/office/officeart/2008/layout/LinedList"/>
    <dgm:cxn modelId="{7AB256BC-6FE4-4826-80D5-0CCDEDDD6F34}" srcId="{B6C4F93F-6592-43A3-8C4B-0C2353DEF255}" destId="{631758F7-ECAC-4EBF-9884-68844E86ADEF}" srcOrd="2" destOrd="0" parTransId="{7385C223-7439-4801-A624-176A0DE793A9}" sibTransId="{2E1D80A5-6749-4D58-88C7-79612C0EEFAA}"/>
    <dgm:cxn modelId="{867B28D6-92A5-4384-890C-22E0CCAD81B8}" srcId="{B6C4F93F-6592-43A3-8C4B-0C2353DEF255}" destId="{5511A2FC-A158-4DEB-B5E9-DEAE37A92ECC}" srcOrd="1" destOrd="0" parTransId="{03952B84-DD87-4EF1-97D2-D5AE82BFA7AA}" sibTransId="{DB1CA74D-96B2-4605-A866-48CABC5760A9}"/>
    <dgm:cxn modelId="{C3EA58E0-4E18-BA4D-A093-66E2CDC81B4F}" type="presOf" srcId="{631758F7-ECAC-4EBF-9884-68844E86ADEF}" destId="{64386A01-63EB-EB4D-BDAA-24C467210D29}" srcOrd="0" destOrd="0" presId="urn:microsoft.com/office/officeart/2008/layout/LinedList"/>
    <dgm:cxn modelId="{0A6B5B34-6248-4747-8BAF-D68AA266560F}" type="presParOf" srcId="{4AA80906-811C-3143-811B-16D4674BBC6D}" destId="{CBD4AE03-D1C7-224D-902C-3A2D77349E3D}" srcOrd="0" destOrd="0" presId="urn:microsoft.com/office/officeart/2008/layout/LinedList"/>
    <dgm:cxn modelId="{7D9E7D0A-C3AD-104A-B283-2A4C82030620}" type="presParOf" srcId="{4AA80906-811C-3143-811B-16D4674BBC6D}" destId="{CE956862-3941-3D4D-89F0-EA4EB43351DE}" srcOrd="1" destOrd="0" presId="urn:microsoft.com/office/officeart/2008/layout/LinedList"/>
    <dgm:cxn modelId="{2452DBFD-DB0B-C744-9279-DC16F5909F5A}" type="presParOf" srcId="{CE956862-3941-3D4D-89F0-EA4EB43351DE}" destId="{7A31DFD0-40D4-5048-9BF9-7586F188AC34}" srcOrd="0" destOrd="0" presId="urn:microsoft.com/office/officeart/2008/layout/LinedList"/>
    <dgm:cxn modelId="{804B2903-2FDC-044C-A7F7-1B6CA2185E7E}" type="presParOf" srcId="{CE956862-3941-3D4D-89F0-EA4EB43351DE}" destId="{E11A4150-9BCB-244E-A907-A5D7EBC1445A}" srcOrd="1" destOrd="0" presId="urn:microsoft.com/office/officeart/2008/layout/LinedList"/>
    <dgm:cxn modelId="{3AA5FD35-7512-AE4E-AE15-600A1B23A51D}" type="presParOf" srcId="{4AA80906-811C-3143-811B-16D4674BBC6D}" destId="{FC3A2B6F-1D02-D540-939F-5AF5550F6F87}" srcOrd="2" destOrd="0" presId="urn:microsoft.com/office/officeart/2008/layout/LinedList"/>
    <dgm:cxn modelId="{3D560097-91DD-2D4F-9B86-ADA6462D255C}" type="presParOf" srcId="{4AA80906-811C-3143-811B-16D4674BBC6D}" destId="{6DADF03A-58B9-5346-B902-90406A034BD4}" srcOrd="3" destOrd="0" presId="urn:microsoft.com/office/officeart/2008/layout/LinedList"/>
    <dgm:cxn modelId="{DBA57035-B5EB-1D4E-85F1-60136CBD5676}" type="presParOf" srcId="{6DADF03A-58B9-5346-B902-90406A034BD4}" destId="{78C45811-8228-6948-994D-BA77175932D8}" srcOrd="0" destOrd="0" presId="urn:microsoft.com/office/officeart/2008/layout/LinedList"/>
    <dgm:cxn modelId="{ED324AEC-6974-C24E-BA55-7440A22287EE}" type="presParOf" srcId="{6DADF03A-58B9-5346-B902-90406A034BD4}" destId="{063FD8C8-0BBE-204B-950B-FC165D708E85}" srcOrd="1" destOrd="0" presId="urn:microsoft.com/office/officeart/2008/layout/LinedList"/>
    <dgm:cxn modelId="{DF76BA6D-5F90-8545-A6A4-2AE5B7034C83}" type="presParOf" srcId="{4AA80906-811C-3143-811B-16D4674BBC6D}" destId="{F25755FB-9DE4-524F-8AC2-B5321CC38B4F}" srcOrd="4" destOrd="0" presId="urn:microsoft.com/office/officeart/2008/layout/LinedList"/>
    <dgm:cxn modelId="{7575D5DC-6EA4-864D-9555-45B1A387472D}" type="presParOf" srcId="{4AA80906-811C-3143-811B-16D4674BBC6D}" destId="{F4B06823-1F0C-6D42-A22A-3C34AEF18631}" srcOrd="5" destOrd="0" presId="urn:microsoft.com/office/officeart/2008/layout/LinedList"/>
    <dgm:cxn modelId="{AAB1E957-E5E4-814D-B618-605BD2F106FE}" type="presParOf" srcId="{F4B06823-1F0C-6D42-A22A-3C34AEF18631}" destId="{64386A01-63EB-EB4D-BDAA-24C467210D29}" srcOrd="0" destOrd="0" presId="urn:microsoft.com/office/officeart/2008/layout/LinedList"/>
    <dgm:cxn modelId="{DB08D244-10A2-E240-ADFE-DFA007826F49}" type="presParOf" srcId="{F4B06823-1F0C-6D42-A22A-3C34AEF18631}" destId="{5560C994-D749-674C-999C-2FC24B8B44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567B6D-AF5B-4B24-BAD7-03163CB5A1EC}" type="doc">
      <dgm:prSet loTypeId="urn:microsoft.com/office/officeart/2008/layout/VerticalCurvedList" loCatId="list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361299B1-86A4-4B93-A030-EB3CFD050EDE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C1. Acknowledge interdependence and interconnectedness</a:t>
          </a:r>
          <a:endParaRPr lang="en-US" dirty="0">
            <a:solidFill>
              <a:srgbClr val="002060"/>
            </a:solidFill>
          </a:endParaRPr>
        </a:p>
      </dgm:t>
    </dgm:pt>
    <dgm:pt modelId="{4121B4AF-387F-4FCC-A471-AB3E99749EB6}" type="parTrans" cxnId="{EAF93377-C89E-4835-8359-1E8B7253C29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7E8234E-6866-45BD-9D61-58D4FC3476B4}" type="sibTrans" cxnId="{EAF93377-C89E-4835-8359-1E8B7253C293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E091C99F-921C-4CB3-9E36-64C6964D4E17}">
      <dgm:prSet/>
      <dgm:spPr/>
      <dgm:t>
        <a:bodyPr/>
        <a:lstStyle/>
        <a:p>
          <a:pPr rtl="0"/>
          <a:r>
            <a:rPr lang="en-GB" dirty="0">
              <a:solidFill>
                <a:srgbClr val="002060"/>
              </a:solidFill>
            </a:rPr>
            <a:t>C2. Foster the evaluation of sustainability in keeping with key international agreements, and with the stewardship of nature</a:t>
          </a:r>
          <a:endParaRPr lang="en-US" dirty="0">
            <a:solidFill>
              <a:srgbClr val="002060"/>
            </a:solidFill>
          </a:endParaRPr>
        </a:p>
      </dgm:t>
    </dgm:pt>
    <dgm:pt modelId="{53BB74F8-4900-4B2C-878B-883C8348F4D2}" type="parTrans" cxnId="{CE448AA3-CA99-4ABB-9FAC-45F72B549C6D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C0EEF0C-3EF4-4FFA-8E2B-1BE509D81B6A}" type="sibTrans" cxnId="{CE448AA3-CA99-4ABB-9FAC-45F72B549C6D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1346F2C-57FB-4612-ADFD-DA5674019E27}">
      <dgm:prSet/>
      <dgm:spPr/>
      <dgm:t>
        <a:bodyPr/>
        <a:lstStyle/>
        <a:p>
          <a:pPr rtl="0"/>
          <a:r>
            <a:rPr lang="en-GB">
              <a:solidFill>
                <a:srgbClr val="002060"/>
              </a:solidFill>
            </a:rPr>
            <a:t>C3. Strive to contribute to the urgent need for sustainable and transformative change    </a:t>
          </a:r>
          <a:endParaRPr lang="en-US">
            <a:solidFill>
              <a:srgbClr val="002060"/>
            </a:solidFill>
          </a:endParaRPr>
        </a:p>
      </dgm:t>
    </dgm:pt>
    <dgm:pt modelId="{6830D2FE-33C7-43FB-87BD-35B32A26FF49}" type="parTrans" cxnId="{1E95674E-E8A6-4891-B5E0-3891A21EEBEB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3FE18411-3518-4905-B866-3E08CD8C28A1}" type="sibTrans" cxnId="{1E95674E-E8A6-4891-B5E0-3891A21EEBEB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3FB715EF-65A4-48B0-919E-19E558F5BC77}" type="pres">
      <dgm:prSet presAssocID="{D3567B6D-AF5B-4B24-BAD7-03163CB5A1EC}" presName="Name0" presStyleCnt="0">
        <dgm:presLayoutVars>
          <dgm:chMax val="7"/>
          <dgm:chPref val="7"/>
          <dgm:dir/>
        </dgm:presLayoutVars>
      </dgm:prSet>
      <dgm:spPr/>
    </dgm:pt>
    <dgm:pt modelId="{913A04F7-7A2F-4B5B-A14A-B8039EBE5B35}" type="pres">
      <dgm:prSet presAssocID="{D3567B6D-AF5B-4B24-BAD7-03163CB5A1EC}" presName="Name1" presStyleCnt="0"/>
      <dgm:spPr/>
    </dgm:pt>
    <dgm:pt modelId="{A35946CB-4D31-41B7-B1C2-C3F22A18778D}" type="pres">
      <dgm:prSet presAssocID="{D3567B6D-AF5B-4B24-BAD7-03163CB5A1EC}" presName="cycle" presStyleCnt="0"/>
      <dgm:spPr/>
    </dgm:pt>
    <dgm:pt modelId="{E998BA39-670D-441A-8C2B-4AC71A49714E}" type="pres">
      <dgm:prSet presAssocID="{D3567B6D-AF5B-4B24-BAD7-03163CB5A1EC}" presName="srcNode" presStyleLbl="node1" presStyleIdx="0" presStyleCnt="3"/>
      <dgm:spPr/>
    </dgm:pt>
    <dgm:pt modelId="{E6A465A4-617C-45A8-AB4A-64029936D9B4}" type="pres">
      <dgm:prSet presAssocID="{D3567B6D-AF5B-4B24-BAD7-03163CB5A1EC}" presName="conn" presStyleLbl="parChTrans1D2" presStyleIdx="0" presStyleCnt="1"/>
      <dgm:spPr/>
    </dgm:pt>
    <dgm:pt modelId="{9F4E7105-4ACB-43FA-AF5D-00B5AFA4ABD3}" type="pres">
      <dgm:prSet presAssocID="{D3567B6D-AF5B-4B24-BAD7-03163CB5A1EC}" presName="extraNode" presStyleLbl="node1" presStyleIdx="0" presStyleCnt="3"/>
      <dgm:spPr/>
    </dgm:pt>
    <dgm:pt modelId="{D29BDF11-A835-4380-B9CF-117C70B90167}" type="pres">
      <dgm:prSet presAssocID="{D3567B6D-AF5B-4B24-BAD7-03163CB5A1EC}" presName="dstNode" presStyleLbl="node1" presStyleIdx="0" presStyleCnt="3"/>
      <dgm:spPr/>
    </dgm:pt>
    <dgm:pt modelId="{15FDB2E3-F368-499F-9248-2519556EFE32}" type="pres">
      <dgm:prSet presAssocID="{361299B1-86A4-4B93-A030-EB3CFD050EDE}" presName="text_1" presStyleLbl="node1" presStyleIdx="0" presStyleCnt="3">
        <dgm:presLayoutVars>
          <dgm:bulletEnabled val="1"/>
        </dgm:presLayoutVars>
      </dgm:prSet>
      <dgm:spPr/>
    </dgm:pt>
    <dgm:pt modelId="{9444FE2E-F930-45E0-9C3D-8C8A278D1437}" type="pres">
      <dgm:prSet presAssocID="{361299B1-86A4-4B93-A030-EB3CFD050EDE}" presName="accent_1" presStyleCnt="0"/>
      <dgm:spPr/>
    </dgm:pt>
    <dgm:pt modelId="{62E50912-031C-48DC-A899-E2DBB202416E}" type="pres">
      <dgm:prSet presAssocID="{361299B1-86A4-4B93-A030-EB3CFD050EDE}" presName="accentRepeatNode" presStyleLbl="solidFgAcc1" presStyleIdx="0" presStyleCnt="3"/>
      <dgm:spPr/>
    </dgm:pt>
    <dgm:pt modelId="{D5FA8991-6CB4-4D5A-B4F4-048159AC0F6F}" type="pres">
      <dgm:prSet presAssocID="{E091C99F-921C-4CB3-9E36-64C6964D4E17}" presName="text_2" presStyleLbl="node1" presStyleIdx="1" presStyleCnt="3">
        <dgm:presLayoutVars>
          <dgm:bulletEnabled val="1"/>
        </dgm:presLayoutVars>
      </dgm:prSet>
      <dgm:spPr/>
    </dgm:pt>
    <dgm:pt modelId="{56D34ABC-56B0-4CC9-99C4-1A2D691E7FC1}" type="pres">
      <dgm:prSet presAssocID="{E091C99F-921C-4CB3-9E36-64C6964D4E17}" presName="accent_2" presStyleCnt="0"/>
      <dgm:spPr/>
    </dgm:pt>
    <dgm:pt modelId="{7F58AAE6-02D0-4214-BCBB-90BB7E2F3D7A}" type="pres">
      <dgm:prSet presAssocID="{E091C99F-921C-4CB3-9E36-64C6964D4E17}" presName="accentRepeatNode" presStyleLbl="solidFgAcc1" presStyleIdx="1" presStyleCnt="3"/>
      <dgm:spPr/>
    </dgm:pt>
    <dgm:pt modelId="{527781D1-3C07-473F-9AEB-CBC01547D8A5}" type="pres">
      <dgm:prSet presAssocID="{F1346F2C-57FB-4612-ADFD-DA5674019E27}" presName="text_3" presStyleLbl="node1" presStyleIdx="2" presStyleCnt="3">
        <dgm:presLayoutVars>
          <dgm:bulletEnabled val="1"/>
        </dgm:presLayoutVars>
      </dgm:prSet>
      <dgm:spPr/>
    </dgm:pt>
    <dgm:pt modelId="{001C3E5B-ECE4-4EEF-BE2A-D9719E8540C7}" type="pres">
      <dgm:prSet presAssocID="{F1346F2C-57FB-4612-ADFD-DA5674019E27}" presName="accent_3" presStyleCnt="0"/>
      <dgm:spPr/>
    </dgm:pt>
    <dgm:pt modelId="{144653BB-695B-4234-BEB2-BFA1F10343AA}" type="pres">
      <dgm:prSet presAssocID="{F1346F2C-57FB-4612-ADFD-DA5674019E27}" presName="accentRepeatNode" presStyleLbl="solidFgAcc1" presStyleIdx="2" presStyleCnt="3"/>
      <dgm:spPr/>
    </dgm:pt>
  </dgm:ptLst>
  <dgm:cxnLst>
    <dgm:cxn modelId="{1A0E4008-7647-4C1F-B802-0889718FE456}" type="presOf" srcId="{E091C99F-921C-4CB3-9E36-64C6964D4E17}" destId="{D5FA8991-6CB4-4D5A-B4F4-048159AC0F6F}" srcOrd="0" destOrd="0" presId="urn:microsoft.com/office/officeart/2008/layout/VerticalCurvedList"/>
    <dgm:cxn modelId="{1E95674E-E8A6-4891-B5E0-3891A21EEBEB}" srcId="{D3567B6D-AF5B-4B24-BAD7-03163CB5A1EC}" destId="{F1346F2C-57FB-4612-ADFD-DA5674019E27}" srcOrd="2" destOrd="0" parTransId="{6830D2FE-33C7-43FB-87BD-35B32A26FF49}" sibTransId="{3FE18411-3518-4905-B866-3E08CD8C28A1}"/>
    <dgm:cxn modelId="{81718750-7975-4377-ACBB-146E6FD969A9}" type="presOf" srcId="{87E8234E-6866-45BD-9D61-58D4FC3476B4}" destId="{E6A465A4-617C-45A8-AB4A-64029936D9B4}" srcOrd="0" destOrd="0" presId="urn:microsoft.com/office/officeart/2008/layout/VerticalCurvedList"/>
    <dgm:cxn modelId="{32966D54-B69E-4F29-8F6F-0C945514A844}" type="presOf" srcId="{361299B1-86A4-4B93-A030-EB3CFD050EDE}" destId="{15FDB2E3-F368-499F-9248-2519556EFE32}" srcOrd="0" destOrd="0" presId="urn:microsoft.com/office/officeart/2008/layout/VerticalCurvedList"/>
    <dgm:cxn modelId="{EAF93377-C89E-4835-8359-1E8B7253C293}" srcId="{D3567B6D-AF5B-4B24-BAD7-03163CB5A1EC}" destId="{361299B1-86A4-4B93-A030-EB3CFD050EDE}" srcOrd="0" destOrd="0" parTransId="{4121B4AF-387F-4FCC-A471-AB3E99749EB6}" sibTransId="{87E8234E-6866-45BD-9D61-58D4FC3476B4}"/>
    <dgm:cxn modelId="{CE448AA3-CA99-4ABB-9FAC-45F72B549C6D}" srcId="{D3567B6D-AF5B-4B24-BAD7-03163CB5A1EC}" destId="{E091C99F-921C-4CB3-9E36-64C6964D4E17}" srcOrd="1" destOrd="0" parTransId="{53BB74F8-4900-4B2C-878B-883C8348F4D2}" sibTransId="{CC0EEF0C-3EF4-4FFA-8E2B-1BE509D81B6A}"/>
    <dgm:cxn modelId="{971865A9-96FB-4F80-9F55-4AA27B73C782}" type="presOf" srcId="{D3567B6D-AF5B-4B24-BAD7-03163CB5A1EC}" destId="{3FB715EF-65A4-48B0-919E-19E558F5BC77}" srcOrd="0" destOrd="0" presId="urn:microsoft.com/office/officeart/2008/layout/VerticalCurvedList"/>
    <dgm:cxn modelId="{F640F0D5-EB03-4090-A053-B6E2F049B314}" type="presOf" srcId="{F1346F2C-57FB-4612-ADFD-DA5674019E27}" destId="{527781D1-3C07-473F-9AEB-CBC01547D8A5}" srcOrd="0" destOrd="0" presId="urn:microsoft.com/office/officeart/2008/layout/VerticalCurvedList"/>
    <dgm:cxn modelId="{DAB08D3A-81C2-41A8-A7BA-240B3B9E5785}" type="presParOf" srcId="{3FB715EF-65A4-48B0-919E-19E558F5BC77}" destId="{913A04F7-7A2F-4B5B-A14A-B8039EBE5B35}" srcOrd="0" destOrd="0" presId="urn:microsoft.com/office/officeart/2008/layout/VerticalCurvedList"/>
    <dgm:cxn modelId="{28517C42-434A-4024-9DAF-B656D4C3E3EE}" type="presParOf" srcId="{913A04F7-7A2F-4B5B-A14A-B8039EBE5B35}" destId="{A35946CB-4D31-41B7-B1C2-C3F22A18778D}" srcOrd="0" destOrd="0" presId="urn:microsoft.com/office/officeart/2008/layout/VerticalCurvedList"/>
    <dgm:cxn modelId="{9514E563-1D74-4F30-920A-E01B47FCBB9B}" type="presParOf" srcId="{A35946CB-4D31-41B7-B1C2-C3F22A18778D}" destId="{E998BA39-670D-441A-8C2B-4AC71A49714E}" srcOrd="0" destOrd="0" presId="urn:microsoft.com/office/officeart/2008/layout/VerticalCurvedList"/>
    <dgm:cxn modelId="{EA73E769-2C54-4C3B-A289-FEE45F3F750E}" type="presParOf" srcId="{A35946CB-4D31-41B7-B1C2-C3F22A18778D}" destId="{E6A465A4-617C-45A8-AB4A-64029936D9B4}" srcOrd="1" destOrd="0" presId="urn:microsoft.com/office/officeart/2008/layout/VerticalCurvedList"/>
    <dgm:cxn modelId="{B77B2C0E-EDF5-42BB-A433-30FAC275BFB7}" type="presParOf" srcId="{A35946CB-4D31-41B7-B1C2-C3F22A18778D}" destId="{9F4E7105-4ACB-43FA-AF5D-00B5AFA4ABD3}" srcOrd="2" destOrd="0" presId="urn:microsoft.com/office/officeart/2008/layout/VerticalCurvedList"/>
    <dgm:cxn modelId="{7B525183-36B7-414B-B2A3-56FA7A58D32D}" type="presParOf" srcId="{A35946CB-4D31-41B7-B1C2-C3F22A18778D}" destId="{D29BDF11-A835-4380-B9CF-117C70B90167}" srcOrd="3" destOrd="0" presId="urn:microsoft.com/office/officeart/2008/layout/VerticalCurvedList"/>
    <dgm:cxn modelId="{D1444EA6-13BD-451B-9FDA-1D8E3394BB7A}" type="presParOf" srcId="{913A04F7-7A2F-4B5B-A14A-B8039EBE5B35}" destId="{15FDB2E3-F368-499F-9248-2519556EFE32}" srcOrd="1" destOrd="0" presId="urn:microsoft.com/office/officeart/2008/layout/VerticalCurvedList"/>
    <dgm:cxn modelId="{04E959CC-FB81-4029-9263-0ADBDC707CB0}" type="presParOf" srcId="{913A04F7-7A2F-4B5B-A14A-B8039EBE5B35}" destId="{9444FE2E-F930-45E0-9C3D-8C8A278D1437}" srcOrd="2" destOrd="0" presId="urn:microsoft.com/office/officeart/2008/layout/VerticalCurvedList"/>
    <dgm:cxn modelId="{4C70B16E-27FA-4A65-9704-445A07673995}" type="presParOf" srcId="{9444FE2E-F930-45E0-9C3D-8C8A278D1437}" destId="{62E50912-031C-48DC-A899-E2DBB202416E}" srcOrd="0" destOrd="0" presId="urn:microsoft.com/office/officeart/2008/layout/VerticalCurvedList"/>
    <dgm:cxn modelId="{27399F26-6593-4696-9A2B-156687E676DC}" type="presParOf" srcId="{913A04F7-7A2F-4B5B-A14A-B8039EBE5B35}" destId="{D5FA8991-6CB4-4D5A-B4F4-048159AC0F6F}" srcOrd="3" destOrd="0" presId="urn:microsoft.com/office/officeart/2008/layout/VerticalCurvedList"/>
    <dgm:cxn modelId="{FAFAADE7-0EFA-44F3-A184-29E4543AA47B}" type="presParOf" srcId="{913A04F7-7A2F-4B5B-A14A-B8039EBE5B35}" destId="{56D34ABC-56B0-4CC9-99C4-1A2D691E7FC1}" srcOrd="4" destOrd="0" presId="urn:microsoft.com/office/officeart/2008/layout/VerticalCurvedList"/>
    <dgm:cxn modelId="{2DBB0718-6B31-4909-B3C0-ED1F7762AC62}" type="presParOf" srcId="{56D34ABC-56B0-4CC9-99C4-1A2D691E7FC1}" destId="{7F58AAE6-02D0-4214-BCBB-90BB7E2F3D7A}" srcOrd="0" destOrd="0" presId="urn:microsoft.com/office/officeart/2008/layout/VerticalCurvedList"/>
    <dgm:cxn modelId="{91B50878-BA41-48A3-A802-9565214E6EB8}" type="presParOf" srcId="{913A04F7-7A2F-4B5B-A14A-B8039EBE5B35}" destId="{527781D1-3C07-473F-9AEB-CBC01547D8A5}" srcOrd="5" destOrd="0" presId="urn:microsoft.com/office/officeart/2008/layout/VerticalCurvedList"/>
    <dgm:cxn modelId="{5E61AAD3-65C4-4446-9096-6E2EDA0E5EA8}" type="presParOf" srcId="{913A04F7-7A2F-4B5B-A14A-B8039EBE5B35}" destId="{001C3E5B-ECE4-4EEF-BE2A-D9719E8540C7}" srcOrd="6" destOrd="0" presId="urn:microsoft.com/office/officeart/2008/layout/VerticalCurvedList"/>
    <dgm:cxn modelId="{C5215D16-E526-451E-AB78-28B79E733463}" type="presParOf" srcId="{001C3E5B-ECE4-4EEF-BE2A-D9719E8540C7}" destId="{144653BB-695B-4234-BEB2-BFA1F10343A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596B90-49D9-4785-844E-D49F705047E7}" type="doc">
      <dgm:prSet loTypeId="urn:microsoft.com/office/officeart/2005/8/layout/hierarchy3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AF70B5-CA68-46E9-BA12-F7783342B154}">
      <dgm:prSet/>
      <dgm:spPr/>
      <dgm:t>
        <a:bodyPr/>
        <a:lstStyle/>
        <a:p>
          <a:pPr rtl="0"/>
          <a:r>
            <a:rPr lang="en-US" i="1">
              <a:solidFill>
                <a:srgbClr val="002060"/>
              </a:solidFill>
            </a:rPr>
            <a:t>Primary intended users</a:t>
          </a:r>
          <a:r>
            <a:rPr lang="en-US">
              <a:solidFill>
                <a:srgbClr val="002060"/>
              </a:solidFill>
            </a:rPr>
            <a:t>: </a:t>
          </a:r>
          <a:endParaRPr lang="en-US" dirty="0">
            <a:solidFill>
              <a:srgbClr val="002060"/>
            </a:solidFill>
          </a:endParaRPr>
        </a:p>
      </dgm:t>
    </dgm:pt>
    <dgm:pt modelId="{006E3F2B-EB26-4566-AA21-E16E409AA5E6}" type="parTrans" cxnId="{DCD30057-3C5E-49FF-BD78-54927596BF42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E01D066B-7F66-409B-AD36-2EDFF6DA7B85}" type="sibTrans" cxnId="{DCD30057-3C5E-49FF-BD78-54927596BF42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D3B2EE74-C150-4256-85FB-F936BB9CBA34}">
      <dgm:prSet/>
      <dgm:spPr/>
      <dgm:t>
        <a:bodyPr/>
        <a:lstStyle/>
        <a:p>
          <a:pPr rtl="0"/>
          <a:r>
            <a:rPr lang="en-US">
              <a:solidFill>
                <a:srgbClr val="002060"/>
              </a:solidFill>
            </a:rPr>
            <a:t>All persons conducting evaluations in Africa; </a:t>
          </a:r>
          <a:endParaRPr lang="en-US" dirty="0">
            <a:solidFill>
              <a:srgbClr val="002060"/>
            </a:solidFill>
          </a:endParaRPr>
        </a:p>
      </dgm:t>
    </dgm:pt>
    <dgm:pt modelId="{D3BD132D-8127-46DF-8BA9-254C0202AE71}" type="parTrans" cxnId="{2B3D7E51-B39B-4FA9-8789-5BECDEDF581C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0382675-4205-403B-BBFC-3FACD8AA2000}" type="sibTrans" cxnId="{2B3D7E51-B39B-4FA9-8789-5BECDEDF581C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8A6FB1E2-9808-4092-8C82-8EAA07F48BA3}">
      <dgm:prSet/>
      <dgm:spPr/>
      <dgm:t>
        <a:bodyPr/>
        <a:lstStyle/>
        <a:p>
          <a:pPr rtl="0"/>
          <a:r>
            <a:rPr lang="en-US">
              <a:solidFill>
                <a:srgbClr val="002060"/>
              </a:solidFill>
            </a:rPr>
            <a:t>All persons developing monitoring and evaluation related systems in Africa; </a:t>
          </a:r>
          <a:endParaRPr lang="en-US" dirty="0">
            <a:solidFill>
              <a:srgbClr val="002060"/>
            </a:solidFill>
          </a:endParaRPr>
        </a:p>
      </dgm:t>
    </dgm:pt>
    <dgm:pt modelId="{23A85D33-B54A-4B7A-AE28-17745EDD24F4}" type="parTrans" cxnId="{3CA4A3C0-59E6-44A2-A6E0-9A63874E59F2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DC17A79-3299-4C9D-84C3-6FA2CDCEEA8A}" type="sibTrans" cxnId="{3CA4A3C0-59E6-44A2-A6E0-9A63874E59F2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9C721D3-2D07-4D04-8C75-7B2E1F195179}">
      <dgm:prSet/>
      <dgm:spPr/>
      <dgm:t>
        <a:bodyPr/>
        <a:lstStyle/>
        <a:p>
          <a:pPr rtl="0"/>
          <a:r>
            <a:rPr lang="en-US">
              <a:solidFill>
                <a:srgbClr val="002060"/>
              </a:solidFill>
            </a:rPr>
            <a:t>All commissioners and sponsors of evaluations taking place in Africa; </a:t>
          </a:r>
          <a:endParaRPr lang="en-US" dirty="0">
            <a:solidFill>
              <a:srgbClr val="002060"/>
            </a:solidFill>
          </a:endParaRPr>
        </a:p>
      </dgm:t>
    </dgm:pt>
    <dgm:pt modelId="{4DCC049E-6611-44C3-B6A5-637E249B1CA1}" type="parTrans" cxnId="{21649247-6278-4C99-9AF9-32E30C9CAD9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973F5CCA-5916-4CE2-B946-9366762376BE}" type="sibTrans" cxnId="{21649247-6278-4C99-9AF9-32E30C9CAD94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64C4DAC7-3312-47CC-B8DF-5C4E69DC2660}">
      <dgm:prSet/>
      <dgm:spPr/>
      <dgm:t>
        <a:bodyPr/>
        <a:lstStyle/>
        <a:p>
          <a:pPr rtl="0"/>
          <a:r>
            <a:rPr lang="en-US">
              <a:solidFill>
                <a:srgbClr val="002060"/>
              </a:solidFill>
            </a:rPr>
            <a:t>All educators in evaluation in Africa.</a:t>
          </a:r>
          <a:endParaRPr lang="en-US" dirty="0">
            <a:solidFill>
              <a:srgbClr val="002060"/>
            </a:solidFill>
          </a:endParaRPr>
        </a:p>
      </dgm:t>
    </dgm:pt>
    <dgm:pt modelId="{4EF2C594-AC82-4662-93FE-EAF2BC500A86}" type="parTrans" cxnId="{5167626E-6111-4B3E-8C78-7CDE3E22A870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FB325191-B6E5-46FD-B458-D5D619334DAF}" type="sibTrans" cxnId="{5167626E-6111-4B3E-8C78-7CDE3E22A870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203F64D-FE3D-4BEC-AF5B-4BDFD8D5C38D}">
      <dgm:prSet/>
      <dgm:spPr/>
      <dgm:t>
        <a:bodyPr/>
        <a:lstStyle/>
        <a:p>
          <a:pPr rtl="0"/>
          <a:r>
            <a:rPr lang="en-US" i="1">
              <a:solidFill>
                <a:srgbClr val="002060"/>
              </a:solidFill>
            </a:rPr>
            <a:t>Secondary intended users</a:t>
          </a:r>
          <a:r>
            <a:rPr lang="en-US">
              <a:solidFill>
                <a:srgbClr val="002060"/>
              </a:solidFill>
            </a:rPr>
            <a:t>: </a:t>
          </a:r>
          <a:endParaRPr lang="en-US" dirty="0">
            <a:solidFill>
              <a:srgbClr val="002060"/>
            </a:solidFill>
          </a:endParaRPr>
        </a:p>
      </dgm:t>
    </dgm:pt>
    <dgm:pt modelId="{9A43983F-A27C-4EE0-944E-E52F19A05223}" type="parTrans" cxnId="{6B357095-7E47-4954-A9E9-2B2E7788F330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181C8ABC-3D23-4940-B73D-342F0CCA8AAC}" type="sibTrans" cxnId="{6B357095-7E47-4954-A9E9-2B2E7788F330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D71045AC-DFE8-4F2D-A09C-8121D721528A}">
      <dgm:prSet/>
      <dgm:spPr/>
      <dgm:t>
        <a:bodyPr/>
        <a:lstStyle/>
        <a:p>
          <a:pPr rtl="0"/>
          <a:r>
            <a:rPr lang="en-US">
              <a:solidFill>
                <a:srgbClr val="002060"/>
              </a:solidFill>
            </a:rPr>
            <a:t>All persons in leadership or management positions with some responsibility for, or link with evaluation in Africa; </a:t>
          </a:r>
          <a:endParaRPr lang="en-US" dirty="0">
            <a:solidFill>
              <a:srgbClr val="002060"/>
            </a:solidFill>
          </a:endParaRPr>
        </a:p>
      </dgm:t>
    </dgm:pt>
    <dgm:pt modelId="{BCCF8AB8-EB5C-4E07-A0EE-C2F1FA886827}" type="parTrans" cxnId="{81CCF49A-4F79-4EB6-B1FB-836B15D41F5C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49855E3-75A1-4C3F-9037-76CF9F97E865}" type="sibTrans" cxnId="{81CCF49A-4F79-4EB6-B1FB-836B15D41F5C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0D40B5E5-256A-46B2-929E-508127845541}">
      <dgm:prSet/>
      <dgm:spPr/>
      <dgm:t>
        <a:bodyPr/>
        <a:lstStyle/>
        <a:p>
          <a:pPr rtl="0"/>
          <a:r>
            <a:rPr lang="en-US">
              <a:solidFill>
                <a:srgbClr val="002060"/>
              </a:solidFill>
            </a:rPr>
            <a:t>Persons around the world engaging with evaluation and with an interest in African ways of working.</a:t>
          </a:r>
          <a:endParaRPr lang="en-US" dirty="0">
            <a:solidFill>
              <a:srgbClr val="002060"/>
            </a:solidFill>
          </a:endParaRPr>
        </a:p>
      </dgm:t>
    </dgm:pt>
    <dgm:pt modelId="{F5CE8EF7-D405-4568-98CD-F922DB366BC9}" type="parTrans" cxnId="{82FABCC1-D697-486E-BC50-7924A5C3E71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5AEF485-24D9-41A9-AA09-DED26EC17985}" type="sibTrans" cxnId="{82FABCC1-D697-486E-BC50-7924A5C3E71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C99D2291-93FF-439D-A67E-7D4E617389C5}" type="pres">
      <dgm:prSet presAssocID="{80596B90-49D9-4785-844E-D49F705047E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42AEC8-D320-464B-A129-676F590255A0}" type="pres">
      <dgm:prSet presAssocID="{FCAF70B5-CA68-46E9-BA12-F7783342B154}" presName="root" presStyleCnt="0"/>
      <dgm:spPr/>
    </dgm:pt>
    <dgm:pt modelId="{5CB0CA34-325A-47B9-BFE6-8B05C001A545}" type="pres">
      <dgm:prSet presAssocID="{FCAF70B5-CA68-46E9-BA12-F7783342B154}" presName="rootComposite" presStyleCnt="0"/>
      <dgm:spPr/>
    </dgm:pt>
    <dgm:pt modelId="{4917DE8C-5146-40BC-A7A8-020DE521E81C}" type="pres">
      <dgm:prSet presAssocID="{FCAF70B5-CA68-46E9-BA12-F7783342B154}" presName="rootText" presStyleLbl="node1" presStyleIdx="0" presStyleCnt="2" custScaleX="175225"/>
      <dgm:spPr/>
    </dgm:pt>
    <dgm:pt modelId="{5DCEB4A2-7AEB-42CB-A26D-370582CA0924}" type="pres">
      <dgm:prSet presAssocID="{FCAF70B5-CA68-46E9-BA12-F7783342B154}" presName="rootConnector" presStyleLbl="node1" presStyleIdx="0" presStyleCnt="2"/>
      <dgm:spPr/>
    </dgm:pt>
    <dgm:pt modelId="{5841CD2A-B36B-4C18-A58B-0573CB35FF86}" type="pres">
      <dgm:prSet presAssocID="{FCAF70B5-CA68-46E9-BA12-F7783342B154}" presName="childShape" presStyleCnt="0"/>
      <dgm:spPr/>
    </dgm:pt>
    <dgm:pt modelId="{A37909EC-008A-40ED-A729-4B269A54B7F5}" type="pres">
      <dgm:prSet presAssocID="{D3BD132D-8127-46DF-8BA9-254C0202AE71}" presName="Name13" presStyleLbl="parChTrans1D2" presStyleIdx="0" presStyleCnt="6"/>
      <dgm:spPr/>
    </dgm:pt>
    <dgm:pt modelId="{81FFBDC0-70DC-4423-A461-2CA000F9F628}" type="pres">
      <dgm:prSet presAssocID="{D3B2EE74-C150-4256-85FB-F936BB9CBA34}" presName="childText" presStyleLbl="bgAcc1" presStyleIdx="0" presStyleCnt="6" custScaleX="173741">
        <dgm:presLayoutVars>
          <dgm:bulletEnabled val="1"/>
        </dgm:presLayoutVars>
      </dgm:prSet>
      <dgm:spPr/>
    </dgm:pt>
    <dgm:pt modelId="{7FD991D6-DF12-4B16-9688-DF85B4E4B33B}" type="pres">
      <dgm:prSet presAssocID="{23A85D33-B54A-4B7A-AE28-17745EDD24F4}" presName="Name13" presStyleLbl="parChTrans1D2" presStyleIdx="1" presStyleCnt="6"/>
      <dgm:spPr/>
    </dgm:pt>
    <dgm:pt modelId="{A82CDBBB-0D99-4B49-9DDB-84F79EDAFA81}" type="pres">
      <dgm:prSet presAssocID="{8A6FB1E2-9808-4092-8C82-8EAA07F48BA3}" presName="childText" presStyleLbl="bgAcc1" presStyleIdx="1" presStyleCnt="6" custScaleX="175164">
        <dgm:presLayoutVars>
          <dgm:bulletEnabled val="1"/>
        </dgm:presLayoutVars>
      </dgm:prSet>
      <dgm:spPr/>
    </dgm:pt>
    <dgm:pt modelId="{114A9374-B656-46B4-A562-791E55C2147F}" type="pres">
      <dgm:prSet presAssocID="{4DCC049E-6611-44C3-B6A5-637E249B1CA1}" presName="Name13" presStyleLbl="parChTrans1D2" presStyleIdx="2" presStyleCnt="6"/>
      <dgm:spPr/>
    </dgm:pt>
    <dgm:pt modelId="{60B74685-457C-4DE4-87F6-B60A77A492BF}" type="pres">
      <dgm:prSet presAssocID="{B9C721D3-2D07-4D04-8C75-7B2E1F195179}" presName="childText" presStyleLbl="bgAcc1" presStyleIdx="2" presStyleCnt="6" custScaleX="173605">
        <dgm:presLayoutVars>
          <dgm:bulletEnabled val="1"/>
        </dgm:presLayoutVars>
      </dgm:prSet>
      <dgm:spPr/>
    </dgm:pt>
    <dgm:pt modelId="{5AF95A04-F0EF-4748-8327-01EE09F12338}" type="pres">
      <dgm:prSet presAssocID="{4EF2C594-AC82-4662-93FE-EAF2BC500A86}" presName="Name13" presStyleLbl="parChTrans1D2" presStyleIdx="3" presStyleCnt="6"/>
      <dgm:spPr/>
    </dgm:pt>
    <dgm:pt modelId="{ACCC7ECB-891E-4460-BAF0-56465A106DCE}" type="pres">
      <dgm:prSet presAssocID="{64C4DAC7-3312-47CC-B8DF-5C4E69DC2660}" presName="childText" presStyleLbl="bgAcc1" presStyleIdx="3" presStyleCnt="6" custScaleX="168956">
        <dgm:presLayoutVars>
          <dgm:bulletEnabled val="1"/>
        </dgm:presLayoutVars>
      </dgm:prSet>
      <dgm:spPr/>
    </dgm:pt>
    <dgm:pt modelId="{556D447A-DF7B-4CEA-867A-DB18AAAF1A46}" type="pres">
      <dgm:prSet presAssocID="{4203F64D-FE3D-4BEC-AF5B-4BDFD8D5C38D}" presName="root" presStyleCnt="0"/>
      <dgm:spPr/>
    </dgm:pt>
    <dgm:pt modelId="{F8AF9F5E-033B-4A2D-A35F-7C490BBAA455}" type="pres">
      <dgm:prSet presAssocID="{4203F64D-FE3D-4BEC-AF5B-4BDFD8D5C38D}" presName="rootComposite" presStyleCnt="0"/>
      <dgm:spPr/>
    </dgm:pt>
    <dgm:pt modelId="{F17CCFD1-01CD-4699-87CD-CB3C505AFFAF}" type="pres">
      <dgm:prSet presAssocID="{4203F64D-FE3D-4BEC-AF5B-4BDFD8D5C38D}" presName="rootText" presStyleLbl="node1" presStyleIdx="1" presStyleCnt="2" custScaleX="186211"/>
      <dgm:spPr/>
    </dgm:pt>
    <dgm:pt modelId="{E8A505A8-2220-4C5B-8BF7-5AF1058377C0}" type="pres">
      <dgm:prSet presAssocID="{4203F64D-FE3D-4BEC-AF5B-4BDFD8D5C38D}" presName="rootConnector" presStyleLbl="node1" presStyleIdx="1" presStyleCnt="2"/>
      <dgm:spPr/>
    </dgm:pt>
    <dgm:pt modelId="{4B060D5F-BAB5-411D-9015-DD30E331DBC7}" type="pres">
      <dgm:prSet presAssocID="{4203F64D-FE3D-4BEC-AF5B-4BDFD8D5C38D}" presName="childShape" presStyleCnt="0"/>
      <dgm:spPr/>
    </dgm:pt>
    <dgm:pt modelId="{3AC22ADD-CBE4-4D98-8508-C6DBCECC14B5}" type="pres">
      <dgm:prSet presAssocID="{BCCF8AB8-EB5C-4E07-A0EE-C2F1FA886827}" presName="Name13" presStyleLbl="parChTrans1D2" presStyleIdx="4" presStyleCnt="6"/>
      <dgm:spPr/>
    </dgm:pt>
    <dgm:pt modelId="{BFDE806E-BCA5-4DC1-ADF1-208C5F7D5542}" type="pres">
      <dgm:prSet presAssocID="{D71045AC-DFE8-4F2D-A09C-8121D721528A}" presName="childText" presStyleLbl="bgAcc1" presStyleIdx="4" presStyleCnt="6" custScaleX="180664">
        <dgm:presLayoutVars>
          <dgm:bulletEnabled val="1"/>
        </dgm:presLayoutVars>
      </dgm:prSet>
      <dgm:spPr/>
    </dgm:pt>
    <dgm:pt modelId="{E8A9C2D0-5571-437D-AE86-E4CCFC577CCC}" type="pres">
      <dgm:prSet presAssocID="{F5CE8EF7-D405-4568-98CD-F922DB366BC9}" presName="Name13" presStyleLbl="parChTrans1D2" presStyleIdx="5" presStyleCnt="6"/>
      <dgm:spPr/>
    </dgm:pt>
    <dgm:pt modelId="{D9DB97AD-B8E0-4FEA-9BF1-7B819F3D934A}" type="pres">
      <dgm:prSet presAssocID="{0D40B5E5-256A-46B2-929E-508127845541}" presName="childText" presStyleLbl="bgAcc1" presStyleIdx="5" presStyleCnt="6" custScaleX="178024" custLinFactNeighborX="3134">
        <dgm:presLayoutVars>
          <dgm:bulletEnabled val="1"/>
        </dgm:presLayoutVars>
      </dgm:prSet>
      <dgm:spPr/>
    </dgm:pt>
  </dgm:ptLst>
  <dgm:cxnLst>
    <dgm:cxn modelId="{6F7B9202-E76A-428B-82A2-627CFB0F6CAC}" type="presOf" srcId="{B9C721D3-2D07-4D04-8C75-7B2E1F195179}" destId="{60B74685-457C-4DE4-87F6-B60A77A492BF}" srcOrd="0" destOrd="0" presId="urn:microsoft.com/office/officeart/2005/8/layout/hierarchy3"/>
    <dgm:cxn modelId="{DF5AA10B-7754-454E-B92F-92B785AA0CB2}" type="presOf" srcId="{4203F64D-FE3D-4BEC-AF5B-4BDFD8D5C38D}" destId="{F17CCFD1-01CD-4699-87CD-CB3C505AFFAF}" srcOrd="0" destOrd="0" presId="urn:microsoft.com/office/officeart/2005/8/layout/hierarchy3"/>
    <dgm:cxn modelId="{E89C3417-48C5-4614-87D4-0C8D3183E766}" type="presOf" srcId="{4DCC049E-6611-44C3-B6A5-637E249B1CA1}" destId="{114A9374-B656-46B4-A562-791E55C2147F}" srcOrd="0" destOrd="0" presId="urn:microsoft.com/office/officeart/2005/8/layout/hierarchy3"/>
    <dgm:cxn modelId="{039EE92B-EF72-49DA-ABF0-B28E71A2F361}" type="presOf" srcId="{23A85D33-B54A-4B7A-AE28-17745EDD24F4}" destId="{7FD991D6-DF12-4B16-9688-DF85B4E4B33B}" srcOrd="0" destOrd="0" presId="urn:microsoft.com/office/officeart/2005/8/layout/hierarchy3"/>
    <dgm:cxn modelId="{21649247-6278-4C99-9AF9-32E30C9CAD94}" srcId="{FCAF70B5-CA68-46E9-BA12-F7783342B154}" destId="{B9C721D3-2D07-4D04-8C75-7B2E1F195179}" srcOrd="2" destOrd="0" parTransId="{4DCC049E-6611-44C3-B6A5-637E249B1CA1}" sibTransId="{973F5CCA-5916-4CE2-B946-9366762376BE}"/>
    <dgm:cxn modelId="{2B3D7E51-B39B-4FA9-8789-5BECDEDF581C}" srcId="{FCAF70B5-CA68-46E9-BA12-F7783342B154}" destId="{D3B2EE74-C150-4256-85FB-F936BB9CBA34}" srcOrd="0" destOrd="0" parTransId="{D3BD132D-8127-46DF-8BA9-254C0202AE71}" sibTransId="{F0382675-4205-403B-BBFC-3FACD8AA2000}"/>
    <dgm:cxn modelId="{DCD30057-3C5E-49FF-BD78-54927596BF42}" srcId="{80596B90-49D9-4785-844E-D49F705047E7}" destId="{FCAF70B5-CA68-46E9-BA12-F7783342B154}" srcOrd="0" destOrd="0" parTransId="{006E3F2B-EB26-4566-AA21-E16E409AA5E6}" sibTransId="{E01D066B-7F66-409B-AD36-2EDFF6DA7B85}"/>
    <dgm:cxn modelId="{5167626E-6111-4B3E-8C78-7CDE3E22A870}" srcId="{FCAF70B5-CA68-46E9-BA12-F7783342B154}" destId="{64C4DAC7-3312-47CC-B8DF-5C4E69DC2660}" srcOrd="3" destOrd="0" parTransId="{4EF2C594-AC82-4662-93FE-EAF2BC500A86}" sibTransId="{FB325191-B6E5-46FD-B458-D5D619334DAF}"/>
    <dgm:cxn modelId="{94540178-4A39-4F67-A9B2-9A9D67BA1160}" type="presOf" srcId="{F5CE8EF7-D405-4568-98CD-F922DB366BC9}" destId="{E8A9C2D0-5571-437D-AE86-E4CCFC577CCC}" srcOrd="0" destOrd="0" presId="urn:microsoft.com/office/officeart/2005/8/layout/hierarchy3"/>
    <dgm:cxn modelId="{BE0AA389-3BC1-4A87-8A3B-F8DAEDA48D6B}" type="presOf" srcId="{D3BD132D-8127-46DF-8BA9-254C0202AE71}" destId="{A37909EC-008A-40ED-A729-4B269A54B7F5}" srcOrd="0" destOrd="0" presId="urn:microsoft.com/office/officeart/2005/8/layout/hierarchy3"/>
    <dgm:cxn modelId="{6B357095-7E47-4954-A9E9-2B2E7788F330}" srcId="{80596B90-49D9-4785-844E-D49F705047E7}" destId="{4203F64D-FE3D-4BEC-AF5B-4BDFD8D5C38D}" srcOrd="1" destOrd="0" parTransId="{9A43983F-A27C-4EE0-944E-E52F19A05223}" sibTransId="{181C8ABC-3D23-4940-B73D-342F0CCA8AAC}"/>
    <dgm:cxn modelId="{E5073D96-BBF6-48FF-A1EE-ED64EB505251}" type="presOf" srcId="{D71045AC-DFE8-4F2D-A09C-8121D721528A}" destId="{BFDE806E-BCA5-4DC1-ADF1-208C5F7D5542}" srcOrd="0" destOrd="0" presId="urn:microsoft.com/office/officeart/2005/8/layout/hierarchy3"/>
    <dgm:cxn modelId="{56757A96-CA97-4577-8784-A4506B390AE3}" type="presOf" srcId="{4203F64D-FE3D-4BEC-AF5B-4BDFD8D5C38D}" destId="{E8A505A8-2220-4C5B-8BF7-5AF1058377C0}" srcOrd="1" destOrd="0" presId="urn:microsoft.com/office/officeart/2005/8/layout/hierarchy3"/>
    <dgm:cxn modelId="{146B589A-5A60-4DDB-B1F0-B3AF5F18EBEF}" type="presOf" srcId="{80596B90-49D9-4785-844E-D49F705047E7}" destId="{C99D2291-93FF-439D-A67E-7D4E617389C5}" srcOrd="0" destOrd="0" presId="urn:microsoft.com/office/officeart/2005/8/layout/hierarchy3"/>
    <dgm:cxn modelId="{81CCF49A-4F79-4EB6-B1FB-836B15D41F5C}" srcId="{4203F64D-FE3D-4BEC-AF5B-4BDFD8D5C38D}" destId="{D71045AC-DFE8-4F2D-A09C-8121D721528A}" srcOrd="0" destOrd="0" parTransId="{BCCF8AB8-EB5C-4E07-A0EE-C2F1FA886827}" sibTransId="{449855E3-75A1-4C3F-9037-76CF9F97E865}"/>
    <dgm:cxn modelId="{51C543B7-377E-428B-9380-E9C7A5DF8A45}" type="presOf" srcId="{BCCF8AB8-EB5C-4E07-A0EE-C2F1FA886827}" destId="{3AC22ADD-CBE4-4D98-8508-C6DBCECC14B5}" srcOrd="0" destOrd="0" presId="urn:microsoft.com/office/officeart/2005/8/layout/hierarchy3"/>
    <dgm:cxn modelId="{48B6B0BD-9884-4C3C-87CC-26EC291E8B1A}" type="presOf" srcId="{D3B2EE74-C150-4256-85FB-F936BB9CBA34}" destId="{81FFBDC0-70DC-4423-A461-2CA000F9F628}" srcOrd="0" destOrd="0" presId="urn:microsoft.com/office/officeart/2005/8/layout/hierarchy3"/>
    <dgm:cxn modelId="{3CA4A3C0-59E6-44A2-A6E0-9A63874E59F2}" srcId="{FCAF70B5-CA68-46E9-BA12-F7783342B154}" destId="{8A6FB1E2-9808-4092-8C82-8EAA07F48BA3}" srcOrd="1" destOrd="0" parTransId="{23A85D33-B54A-4B7A-AE28-17745EDD24F4}" sibTransId="{4DC17A79-3299-4C9D-84C3-6FA2CDCEEA8A}"/>
    <dgm:cxn modelId="{BC6A01C1-DA46-4935-8099-07C55A8E31F0}" type="presOf" srcId="{FCAF70B5-CA68-46E9-BA12-F7783342B154}" destId="{4917DE8C-5146-40BC-A7A8-020DE521E81C}" srcOrd="0" destOrd="0" presId="urn:microsoft.com/office/officeart/2005/8/layout/hierarchy3"/>
    <dgm:cxn modelId="{82FABCC1-D697-486E-BC50-7924A5C3E717}" srcId="{4203F64D-FE3D-4BEC-AF5B-4BDFD8D5C38D}" destId="{0D40B5E5-256A-46B2-929E-508127845541}" srcOrd="1" destOrd="0" parTransId="{F5CE8EF7-D405-4568-98CD-F922DB366BC9}" sibTransId="{75AEF485-24D9-41A9-AA09-DED26EC17985}"/>
    <dgm:cxn modelId="{864BE0CB-4EF4-498C-9708-EC0AA3CBAB1E}" type="presOf" srcId="{FCAF70B5-CA68-46E9-BA12-F7783342B154}" destId="{5DCEB4A2-7AEB-42CB-A26D-370582CA0924}" srcOrd="1" destOrd="0" presId="urn:microsoft.com/office/officeart/2005/8/layout/hierarchy3"/>
    <dgm:cxn modelId="{261DC8D7-0306-4413-BE16-F8B1A69D832B}" type="presOf" srcId="{4EF2C594-AC82-4662-93FE-EAF2BC500A86}" destId="{5AF95A04-F0EF-4748-8327-01EE09F12338}" srcOrd="0" destOrd="0" presId="urn:microsoft.com/office/officeart/2005/8/layout/hierarchy3"/>
    <dgm:cxn modelId="{EC08BEDA-2B7E-4735-B147-39053841477D}" type="presOf" srcId="{64C4DAC7-3312-47CC-B8DF-5C4E69DC2660}" destId="{ACCC7ECB-891E-4460-BAF0-56465A106DCE}" srcOrd="0" destOrd="0" presId="urn:microsoft.com/office/officeart/2005/8/layout/hierarchy3"/>
    <dgm:cxn modelId="{D043E5DD-2495-4F20-8FF7-05E4CDAC4BED}" type="presOf" srcId="{8A6FB1E2-9808-4092-8C82-8EAA07F48BA3}" destId="{A82CDBBB-0D99-4B49-9DDB-84F79EDAFA81}" srcOrd="0" destOrd="0" presId="urn:microsoft.com/office/officeart/2005/8/layout/hierarchy3"/>
    <dgm:cxn modelId="{D2DAF1E8-433E-4FC5-8961-D342A2C74431}" type="presOf" srcId="{0D40B5E5-256A-46B2-929E-508127845541}" destId="{D9DB97AD-B8E0-4FEA-9BF1-7B819F3D934A}" srcOrd="0" destOrd="0" presId="urn:microsoft.com/office/officeart/2005/8/layout/hierarchy3"/>
    <dgm:cxn modelId="{9E0B8E37-F7EB-4EC9-A123-8C48DCE1DF70}" type="presParOf" srcId="{C99D2291-93FF-439D-A67E-7D4E617389C5}" destId="{5A42AEC8-D320-464B-A129-676F590255A0}" srcOrd="0" destOrd="0" presId="urn:microsoft.com/office/officeart/2005/8/layout/hierarchy3"/>
    <dgm:cxn modelId="{0915CF67-2E2D-4054-BAD5-5B7382A36CAB}" type="presParOf" srcId="{5A42AEC8-D320-464B-A129-676F590255A0}" destId="{5CB0CA34-325A-47B9-BFE6-8B05C001A545}" srcOrd="0" destOrd="0" presId="urn:microsoft.com/office/officeart/2005/8/layout/hierarchy3"/>
    <dgm:cxn modelId="{E2B6EE6A-AD33-4D91-AA1D-1C25D04AC37E}" type="presParOf" srcId="{5CB0CA34-325A-47B9-BFE6-8B05C001A545}" destId="{4917DE8C-5146-40BC-A7A8-020DE521E81C}" srcOrd="0" destOrd="0" presId="urn:microsoft.com/office/officeart/2005/8/layout/hierarchy3"/>
    <dgm:cxn modelId="{D7C68DAB-6D83-4143-BEE0-3E245CD95AD7}" type="presParOf" srcId="{5CB0CA34-325A-47B9-BFE6-8B05C001A545}" destId="{5DCEB4A2-7AEB-42CB-A26D-370582CA0924}" srcOrd="1" destOrd="0" presId="urn:microsoft.com/office/officeart/2005/8/layout/hierarchy3"/>
    <dgm:cxn modelId="{C26C4F30-96E4-4A02-806A-F08C6A5DBF7A}" type="presParOf" srcId="{5A42AEC8-D320-464B-A129-676F590255A0}" destId="{5841CD2A-B36B-4C18-A58B-0573CB35FF86}" srcOrd="1" destOrd="0" presId="urn:microsoft.com/office/officeart/2005/8/layout/hierarchy3"/>
    <dgm:cxn modelId="{2861A0D8-0000-4BE5-93D2-C46791756E71}" type="presParOf" srcId="{5841CD2A-B36B-4C18-A58B-0573CB35FF86}" destId="{A37909EC-008A-40ED-A729-4B269A54B7F5}" srcOrd="0" destOrd="0" presId="urn:microsoft.com/office/officeart/2005/8/layout/hierarchy3"/>
    <dgm:cxn modelId="{E818DCCF-AABE-4C99-BAA2-7525951389FE}" type="presParOf" srcId="{5841CD2A-B36B-4C18-A58B-0573CB35FF86}" destId="{81FFBDC0-70DC-4423-A461-2CA000F9F628}" srcOrd="1" destOrd="0" presId="urn:microsoft.com/office/officeart/2005/8/layout/hierarchy3"/>
    <dgm:cxn modelId="{DD40CC80-D93E-4D85-8579-3783CC0C5C69}" type="presParOf" srcId="{5841CD2A-B36B-4C18-A58B-0573CB35FF86}" destId="{7FD991D6-DF12-4B16-9688-DF85B4E4B33B}" srcOrd="2" destOrd="0" presId="urn:microsoft.com/office/officeart/2005/8/layout/hierarchy3"/>
    <dgm:cxn modelId="{A9A4E365-6BF8-45B1-91DE-9B60B09FA44E}" type="presParOf" srcId="{5841CD2A-B36B-4C18-A58B-0573CB35FF86}" destId="{A82CDBBB-0D99-4B49-9DDB-84F79EDAFA81}" srcOrd="3" destOrd="0" presId="urn:microsoft.com/office/officeart/2005/8/layout/hierarchy3"/>
    <dgm:cxn modelId="{D6F88254-4335-4AEA-AD78-436C1406E255}" type="presParOf" srcId="{5841CD2A-B36B-4C18-A58B-0573CB35FF86}" destId="{114A9374-B656-46B4-A562-791E55C2147F}" srcOrd="4" destOrd="0" presId="urn:microsoft.com/office/officeart/2005/8/layout/hierarchy3"/>
    <dgm:cxn modelId="{0DC971D2-9E95-4DD6-B758-437B83C1F99A}" type="presParOf" srcId="{5841CD2A-B36B-4C18-A58B-0573CB35FF86}" destId="{60B74685-457C-4DE4-87F6-B60A77A492BF}" srcOrd="5" destOrd="0" presId="urn:microsoft.com/office/officeart/2005/8/layout/hierarchy3"/>
    <dgm:cxn modelId="{1AADB557-8CA7-46D2-8847-6CB09EAA13E4}" type="presParOf" srcId="{5841CD2A-B36B-4C18-A58B-0573CB35FF86}" destId="{5AF95A04-F0EF-4748-8327-01EE09F12338}" srcOrd="6" destOrd="0" presId="urn:microsoft.com/office/officeart/2005/8/layout/hierarchy3"/>
    <dgm:cxn modelId="{009E6C07-EE5E-4465-95C2-299810DE300F}" type="presParOf" srcId="{5841CD2A-B36B-4C18-A58B-0573CB35FF86}" destId="{ACCC7ECB-891E-4460-BAF0-56465A106DCE}" srcOrd="7" destOrd="0" presId="urn:microsoft.com/office/officeart/2005/8/layout/hierarchy3"/>
    <dgm:cxn modelId="{57CB7373-7146-4589-A1E1-176F0EC79901}" type="presParOf" srcId="{C99D2291-93FF-439D-A67E-7D4E617389C5}" destId="{556D447A-DF7B-4CEA-867A-DB18AAAF1A46}" srcOrd="1" destOrd="0" presId="urn:microsoft.com/office/officeart/2005/8/layout/hierarchy3"/>
    <dgm:cxn modelId="{5B035D27-A4EA-45BD-B2AA-88C6BBDE2A14}" type="presParOf" srcId="{556D447A-DF7B-4CEA-867A-DB18AAAF1A46}" destId="{F8AF9F5E-033B-4A2D-A35F-7C490BBAA455}" srcOrd="0" destOrd="0" presId="urn:microsoft.com/office/officeart/2005/8/layout/hierarchy3"/>
    <dgm:cxn modelId="{9ED5C730-4418-4465-BBFE-6F52F9509866}" type="presParOf" srcId="{F8AF9F5E-033B-4A2D-A35F-7C490BBAA455}" destId="{F17CCFD1-01CD-4699-87CD-CB3C505AFFAF}" srcOrd="0" destOrd="0" presId="urn:microsoft.com/office/officeart/2005/8/layout/hierarchy3"/>
    <dgm:cxn modelId="{848F91C6-A73B-4F9A-A995-3FE34A3FAB59}" type="presParOf" srcId="{F8AF9F5E-033B-4A2D-A35F-7C490BBAA455}" destId="{E8A505A8-2220-4C5B-8BF7-5AF1058377C0}" srcOrd="1" destOrd="0" presId="urn:microsoft.com/office/officeart/2005/8/layout/hierarchy3"/>
    <dgm:cxn modelId="{7F31E2FE-8903-405B-9BA8-0EFDE37BDE9F}" type="presParOf" srcId="{556D447A-DF7B-4CEA-867A-DB18AAAF1A46}" destId="{4B060D5F-BAB5-411D-9015-DD30E331DBC7}" srcOrd="1" destOrd="0" presId="urn:microsoft.com/office/officeart/2005/8/layout/hierarchy3"/>
    <dgm:cxn modelId="{D2FC507C-5073-4400-B305-7E9F2992AE0C}" type="presParOf" srcId="{4B060D5F-BAB5-411D-9015-DD30E331DBC7}" destId="{3AC22ADD-CBE4-4D98-8508-C6DBCECC14B5}" srcOrd="0" destOrd="0" presId="urn:microsoft.com/office/officeart/2005/8/layout/hierarchy3"/>
    <dgm:cxn modelId="{27D09229-20A0-4639-AF02-A71FEB270833}" type="presParOf" srcId="{4B060D5F-BAB5-411D-9015-DD30E331DBC7}" destId="{BFDE806E-BCA5-4DC1-ADF1-208C5F7D5542}" srcOrd="1" destOrd="0" presId="urn:microsoft.com/office/officeart/2005/8/layout/hierarchy3"/>
    <dgm:cxn modelId="{127B429A-3ACA-4A1E-BC28-32630721F0AA}" type="presParOf" srcId="{4B060D5F-BAB5-411D-9015-DD30E331DBC7}" destId="{E8A9C2D0-5571-437D-AE86-E4CCFC577CCC}" srcOrd="2" destOrd="0" presId="urn:microsoft.com/office/officeart/2005/8/layout/hierarchy3"/>
    <dgm:cxn modelId="{C2100379-54CC-4F56-9186-F88985876FC7}" type="presParOf" srcId="{4B060D5F-BAB5-411D-9015-DD30E331DBC7}" destId="{D9DB97AD-B8E0-4FEA-9BF1-7B819F3D934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1686B-4C6A-4F7F-868E-1CE0FFC9F81B}">
      <dsp:nvSpPr>
        <dsp:cNvPr id="0" name=""/>
        <dsp:cNvSpPr/>
      </dsp:nvSpPr>
      <dsp:spPr>
        <a:xfrm>
          <a:off x="1355" y="1531176"/>
          <a:ext cx="2644179" cy="26441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518" tIns="25400" rIns="145518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rgbClr val="002060"/>
              </a:solidFill>
            </a:rPr>
            <a:t>The evaluation empowers Africans </a:t>
          </a:r>
        </a:p>
      </dsp:txBody>
      <dsp:txXfrm>
        <a:off x="388586" y="1918407"/>
        <a:ext cx="1869717" cy="1869717"/>
      </dsp:txXfrm>
    </dsp:sp>
    <dsp:sp modelId="{42947E71-66B2-4DE4-A028-2527C3A7BA94}">
      <dsp:nvSpPr>
        <dsp:cNvPr id="0" name=""/>
        <dsp:cNvSpPr/>
      </dsp:nvSpPr>
      <dsp:spPr>
        <a:xfrm>
          <a:off x="2116699" y="1531176"/>
          <a:ext cx="2644179" cy="26441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518" tIns="25400" rIns="145518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rgbClr val="002060"/>
              </a:solidFill>
            </a:rPr>
            <a:t>The evaluation is technically robust </a:t>
          </a:r>
        </a:p>
      </dsp:txBody>
      <dsp:txXfrm>
        <a:off x="2503930" y="1918407"/>
        <a:ext cx="1869717" cy="1869717"/>
      </dsp:txXfrm>
    </dsp:sp>
    <dsp:sp modelId="{F9C4D835-7A04-4038-A1AB-ED6C36398419}">
      <dsp:nvSpPr>
        <dsp:cNvPr id="0" name=""/>
        <dsp:cNvSpPr/>
      </dsp:nvSpPr>
      <dsp:spPr>
        <a:xfrm>
          <a:off x="4232043" y="1531176"/>
          <a:ext cx="2644179" cy="26441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518" tIns="25400" rIns="145518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2060"/>
              </a:solidFill>
            </a:rPr>
            <a:t>The evaluation is ethically sound </a:t>
          </a:r>
        </a:p>
      </dsp:txBody>
      <dsp:txXfrm>
        <a:off x="4619274" y="1918407"/>
        <a:ext cx="1869717" cy="1869717"/>
      </dsp:txXfrm>
    </dsp:sp>
    <dsp:sp modelId="{169CD2C3-9C72-4179-8674-18DFE2FC1D13}">
      <dsp:nvSpPr>
        <dsp:cNvPr id="0" name=""/>
        <dsp:cNvSpPr/>
      </dsp:nvSpPr>
      <dsp:spPr>
        <a:xfrm>
          <a:off x="6347387" y="1531176"/>
          <a:ext cx="2644179" cy="26441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518" tIns="25400" rIns="145518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2060"/>
              </a:solidFill>
            </a:rPr>
            <a:t>The evaluation is rooted in Africa, yet draws from across the world </a:t>
          </a:r>
        </a:p>
      </dsp:txBody>
      <dsp:txXfrm>
        <a:off x="6734618" y="1918407"/>
        <a:ext cx="1869717" cy="1869717"/>
      </dsp:txXfrm>
    </dsp:sp>
    <dsp:sp modelId="{D82CCFB1-A551-496D-97B2-4414680C367E}">
      <dsp:nvSpPr>
        <dsp:cNvPr id="0" name=""/>
        <dsp:cNvSpPr/>
      </dsp:nvSpPr>
      <dsp:spPr>
        <a:xfrm>
          <a:off x="8462731" y="1531176"/>
          <a:ext cx="2644179" cy="26441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5518" tIns="25400" rIns="145518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solidFill>
                <a:srgbClr val="002060"/>
              </a:solidFill>
            </a:rPr>
            <a:t>The evaluation shows the connectedness of the world</a:t>
          </a:r>
        </a:p>
      </dsp:txBody>
      <dsp:txXfrm>
        <a:off x="8849962" y="1918407"/>
        <a:ext cx="1869717" cy="1869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26013-B7DD-4DC3-8BD1-175F0B007AF5}">
      <dsp:nvSpPr>
        <dsp:cNvPr id="0" name=""/>
        <dsp:cNvSpPr/>
      </dsp:nvSpPr>
      <dsp:spPr>
        <a:xfrm>
          <a:off x="2166" y="1594109"/>
          <a:ext cx="2490533" cy="12452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solidFill>
                <a:srgbClr val="002060"/>
              </a:solidFill>
            </a:rPr>
            <a:t>P1. Conduct an appropriate, empowering process</a:t>
          </a:r>
          <a:endParaRPr lang="en-US" sz="2000" kern="1200">
            <a:solidFill>
              <a:srgbClr val="002060"/>
            </a:solidFill>
          </a:endParaRPr>
        </a:p>
      </dsp:txBody>
      <dsp:txXfrm>
        <a:off x="38639" y="1630582"/>
        <a:ext cx="2417587" cy="1172320"/>
      </dsp:txXfrm>
    </dsp:sp>
    <dsp:sp modelId="{358DAA65-9633-49F4-874B-080E4878FE29}">
      <dsp:nvSpPr>
        <dsp:cNvPr id="0" name=""/>
        <dsp:cNvSpPr/>
      </dsp:nvSpPr>
      <dsp:spPr>
        <a:xfrm>
          <a:off x="3115333" y="1594109"/>
          <a:ext cx="2490533" cy="12452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solidFill>
                <a:srgbClr val="002060"/>
              </a:solidFill>
            </a:rPr>
            <a:t>P2. Encourage reciprocity, including mutual accountability</a:t>
          </a:r>
          <a:endParaRPr lang="en-US" sz="2000" kern="1200">
            <a:solidFill>
              <a:srgbClr val="002060"/>
            </a:solidFill>
          </a:endParaRPr>
        </a:p>
      </dsp:txBody>
      <dsp:txXfrm>
        <a:off x="3151806" y="1630582"/>
        <a:ext cx="2417587" cy="1172320"/>
      </dsp:txXfrm>
    </dsp:sp>
    <dsp:sp modelId="{83B838C2-F65C-44D3-96AE-80C43E38B8AA}">
      <dsp:nvSpPr>
        <dsp:cNvPr id="0" name=""/>
        <dsp:cNvSpPr/>
      </dsp:nvSpPr>
      <dsp:spPr>
        <a:xfrm>
          <a:off x="6228500" y="1594109"/>
          <a:ext cx="2490533" cy="12452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>
              <a:solidFill>
                <a:srgbClr val="002060"/>
              </a:solidFill>
            </a:rPr>
            <a:t>P3. Enable learning for useful insights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6264973" y="1630582"/>
        <a:ext cx="2417587" cy="1172320"/>
      </dsp:txXfrm>
    </dsp:sp>
    <dsp:sp modelId="{930C9037-B1E4-4231-ADC0-8703160FE377}">
      <dsp:nvSpPr>
        <dsp:cNvPr id="0" name=""/>
        <dsp:cNvSpPr/>
      </dsp:nvSpPr>
      <dsp:spPr>
        <a:xfrm>
          <a:off x="9341666" y="1594109"/>
          <a:ext cx="2490533" cy="12452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rgbClr val="002060"/>
              </a:solidFill>
            </a:rPr>
            <a:t>P4. Value and strengthen domestic capacities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9378139" y="1630582"/>
        <a:ext cx="2417587" cy="1172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ADB49-DC4D-4CF2-87B8-7568FA409138}">
      <dsp:nvSpPr>
        <dsp:cNvPr id="0" name=""/>
        <dsp:cNvSpPr/>
      </dsp:nvSpPr>
      <dsp:spPr>
        <a:xfrm>
          <a:off x="0" y="0"/>
          <a:ext cx="10957749" cy="6955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>
              <a:solidFill>
                <a:srgbClr val="002060"/>
              </a:solidFill>
            </a:rPr>
            <a:t>T1. Be systematic &amp; analytical</a:t>
          </a:r>
          <a:endParaRPr lang="en-US" sz="2900" kern="1200" dirty="0">
            <a:solidFill>
              <a:srgbClr val="002060"/>
            </a:solidFill>
          </a:endParaRPr>
        </a:p>
      </dsp:txBody>
      <dsp:txXfrm>
        <a:off x="33955" y="33955"/>
        <a:ext cx="10889839" cy="627655"/>
      </dsp:txXfrm>
    </dsp:sp>
    <dsp:sp modelId="{9871271A-9E55-420E-ABA3-C9C38DEFF772}">
      <dsp:nvSpPr>
        <dsp:cNvPr id="0" name=""/>
        <dsp:cNvSpPr/>
      </dsp:nvSpPr>
      <dsp:spPr>
        <a:xfrm>
          <a:off x="0" y="853592"/>
          <a:ext cx="10957749" cy="6955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>
              <a:solidFill>
                <a:srgbClr val="002060"/>
              </a:solidFill>
            </a:rPr>
            <a:t>T2. Be transparent &amp; clear</a:t>
          </a:r>
          <a:endParaRPr lang="en-US" sz="2900" kern="1200">
            <a:solidFill>
              <a:srgbClr val="002060"/>
            </a:solidFill>
          </a:endParaRPr>
        </a:p>
      </dsp:txBody>
      <dsp:txXfrm>
        <a:off x="33955" y="887547"/>
        <a:ext cx="10889839" cy="627655"/>
      </dsp:txXfrm>
    </dsp:sp>
    <dsp:sp modelId="{BBCC6A69-A2FC-44F4-A63D-ECEEE8AD7926}">
      <dsp:nvSpPr>
        <dsp:cNvPr id="0" name=""/>
        <dsp:cNvSpPr/>
      </dsp:nvSpPr>
      <dsp:spPr>
        <a:xfrm>
          <a:off x="0" y="1632677"/>
          <a:ext cx="10957749" cy="6955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>
              <a:solidFill>
                <a:srgbClr val="002060"/>
              </a:solidFill>
            </a:rPr>
            <a:t>T3. Be aware of dispositions</a:t>
          </a:r>
          <a:endParaRPr lang="en-US" sz="2900" kern="1200" dirty="0">
            <a:solidFill>
              <a:srgbClr val="002060"/>
            </a:solidFill>
          </a:endParaRPr>
        </a:p>
      </dsp:txBody>
      <dsp:txXfrm>
        <a:off x="33955" y="1666632"/>
        <a:ext cx="10889839" cy="627655"/>
      </dsp:txXfrm>
    </dsp:sp>
    <dsp:sp modelId="{A3212C29-AAD4-4C14-BF03-C2123F4E8986}">
      <dsp:nvSpPr>
        <dsp:cNvPr id="0" name=""/>
        <dsp:cNvSpPr/>
      </dsp:nvSpPr>
      <dsp:spPr>
        <a:xfrm>
          <a:off x="0" y="2411762"/>
          <a:ext cx="10957749" cy="6955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>
              <a:solidFill>
                <a:srgbClr val="002060"/>
              </a:solidFill>
            </a:rPr>
            <a:t>T4. Ensure a feasible evaluation</a:t>
          </a:r>
          <a:endParaRPr lang="en-US" sz="2900" kern="1200">
            <a:solidFill>
              <a:srgbClr val="002060"/>
            </a:solidFill>
          </a:endParaRPr>
        </a:p>
      </dsp:txBody>
      <dsp:txXfrm>
        <a:off x="33955" y="2445717"/>
        <a:ext cx="10889839" cy="627655"/>
      </dsp:txXfrm>
    </dsp:sp>
    <dsp:sp modelId="{C18A08E6-3133-4C31-97E2-9D562681020E}">
      <dsp:nvSpPr>
        <dsp:cNvPr id="0" name=""/>
        <dsp:cNvSpPr/>
      </dsp:nvSpPr>
      <dsp:spPr>
        <a:xfrm>
          <a:off x="0" y="3190847"/>
          <a:ext cx="10957749" cy="6955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>
              <a:solidFill>
                <a:srgbClr val="002060"/>
              </a:solidFill>
            </a:rPr>
            <a:t>T5. Be efficient</a:t>
          </a:r>
          <a:endParaRPr lang="en-US" sz="2900" kern="1200">
            <a:solidFill>
              <a:srgbClr val="002060"/>
            </a:solidFill>
          </a:endParaRPr>
        </a:p>
      </dsp:txBody>
      <dsp:txXfrm>
        <a:off x="33955" y="3224802"/>
        <a:ext cx="10889839" cy="627655"/>
      </dsp:txXfrm>
    </dsp:sp>
    <dsp:sp modelId="{5158BB34-B309-4251-88E5-8DC94F1A5A76}">
      <dsp:nvSpPr>
        <dsp:cNvPr id="0" name=""/>
        <dsp:cNvSpPr/>
      </dsp:nvSpPr>
      <dsp:spPr>
        <a:xfrm>
          <a:off x="0" y="3969932"/>
          <a:ext cx="10957749" cy="6955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>
              <a:solidFill>
                <a:srgbClr val="002060"/>
              </a:solidFill>
            </a:rPr>
            <a:t>T6. Be culturally responsive</a:t>
          </a:r>
          <a:endParaRPr lang="en-US" sz="2900" kern="1200" dirty="0">
            <a:solidFill>
              <a:srgbClr val="002060"/>
            </a:solidFill>
          </a:endParaRPr>
        </a:p>
      </dsp:txBody>
      <dsp:txXfrm>
        <a:off x="33955" y="4003887"/>
        <a:ext cx="10889839" cy="6276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4AE03-D1C7-224D-902C-3A2D77349E3D}">
      <dsp:nvSpPr>
        <dsp:cNvPr id="0" name=""/>
        <dsp:cNvSpPr/>
      </dsp:nvSpPr>
      <dsp:spPr>
        <a:xfrm>
          <a:off x="0" y="2526"/>
          <a:ext cx="9922934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31DFD0-40D4-5048-9BF9-7586F188AC34}">
      <dsp:nvSpPr>
        <dsp:cNvPr id="0" name=""/>
        <dsp:cNvSpPr/>
      </dsp:nvSpPr>
      <dsp:spPr>
        <a:xfrm>
          <a:off x="0" y="2526"/>
          <a:ext cx="9922934" cy="172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>
              <a:solidFill>
                <a:srgbClr val="002060"/>
              </a:solidFill>
            </a:rPr>
            <a:t>A1. Engage with issues that matter in Africa</a:t>
          </a:r>
          <a:endParaRPr lang="en-US" sz="4100" kern="1200">
            <a:solidFill>
              <a:srgbClr val="002060"/>
            </a:solidFill>
          </a:endParaRPr>
        </a:p>
      </dsp:txBody>
      <dsp:txXfrm>
        <a:off x="0" y="2526"/>
        <a:ext cx="9922934" cy="1722848"/>
      </dsp:txXfrm>
    </dsp:sp>
    <dsp:sp modelId="{FC3A2B6F-1D02-D540-939F-5AF5550F6F87}">
      <dsp:nvSpPr>
        <dsp:cNvPr id="0" name=""/>
        <dsp:cNvSpPr/>
      </dsp:nvSpPr>
      <dsp:spPr>
        <a:xfrm>
          <a:off x="0" y="1725374"/>
          <a:ext cx="9922934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C45811-8228-6948-994D-BA77175932D8}">
      <dsp:nvSpPr>
        <dsp:cNvPr id="0" name=""/>
        <dsp:cNvSpPr/>
      </dsp:nvSpPr>
      <dsp:spPr>
        <a:xfrm>
          <a:off x="0" y="1725374"/>
          <a:ext cx="9922934" cy="172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>
              <a:solidFill>
                <a:srgbClr val="002060"/>
              </a:solidFill>
            </a:rPr>
            <a:t>A2. Consider framings and methods from Africa</a:t>
          </a:r>
          <a:endParaRPr lang="en-US" sz="4100" kern="1200" dirty="0">
            <a:solidFill>
              <a:srgbClr val="002060"/>
            </a:solidFill>
          </a:endParaRPr>
        </a:p>
      </dsp:txBody>
      <dsp:txXfrm>
        <a:off x="0" y="1725374"/>
        <a:ext cx="9922934" cy="1722848"/>
      </dsp:txXfrm>
    </dsp:sp>
    <dsp:sp modelId="{F25755FB-9DE4-524F-8AC2-B5321CC38B4F}">
      <dsp:nvSpPr>
        <dsp:cNvPr id="0" name=""/>
        <dsp:cNvSpPr/>
      </dsp:nvSpPr>
      <dsp:spPr>
        <a:xfrm>
          <a:off x="0" y="3448223"/>
          <a:ext cx="9922934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386A01-63EB-EB4D-BDAA-24C467210D29}">
      <dsp:nvSpPr>
        <dsp:cNvPr id="0" name=""/>
        <dsp:cNvSpPr/>
      </dsp:nvSpPr>
      <dsp:spPr>
        <a:xfrm>
          <a:off x="0" y="3448223"/>
          <a:ext cx="9922934" cy="1722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100" kern="1200" dirty="0">
              <a:solidFill>
                <a:srgbClr val="002060"/>
              </a:solidFill>
            </a:rPr>
            <a:t>A3. Learn and adapt from the Global South, indigenous communities, and other contexts</a:t>
          </a:r>
          <a:endParaRPr lang="en-US" sz="4100" kern="1200" dirty="0">
            <a:solidFill>
              <a:srgbClr val="002060"/>
            </a:solidFill>
          </a:endParaRPr>
        </a:p>
      </dsp:txBody>
      <dsp:txXfrm>
        <a:off x="0" y="3448223"/>
        <a:ext cx="9922934" cy="17228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465A4-617C-45A8-AB4A-64029936D9B4}">
      <dsp:nvSpPr>
        <dsp:cNvPr id="0" name=""/>
        <dsp:cNvSpPr/>
      </dsp:nvSpPr>
      <dsp:spPr>
        <a:xfrm>
          <a:off x="-6366300" y="-974132"/>
          <a:ext cx="7580431" cy="7580431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DB2E3-F368-499F-9248-2519556EFE32}">
      <dsp:nvSpPr>
        <dsp:cNvPr id="0" name=""/>
        <dsp:cNvSpPr/>
      </dsp:nvSpPr>
      <dsp:spPr>
        <a:xfrm>
          <a:off x="781744" y="563216"/>
          <a:ext cx="8809465" cy="11264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94106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rgbClr val="002060"/>
              </a:solidFill>
            </a:rPr>
            <a:t>C1. Acknowledge interdependence and interconnectedness</a:t>
          </a:r>
          <a:endParaRPr lang="en-US" sz="2400" kern="1200" dirty="0">
            <a:solidFill>
              <a:srgbClr val="002060"/>
            </a:solidFill>
          </a:endParaRPr>
        </a:p>
      </dsp:txBody>
      <dsp:txXfrm>
        <a:off x="781744" y="563216"/>
        <a:ext cx="8809465" cy="1126433"/>
      </dsp:txXfrm>
    </dsp:sp>
    <dsp:sp modelId="{62E50912-031C-48DC-A899-E2DBB202416E}">
      <dsp:nvSpPr>
        <dsp:cNvPr id="0" name=""/>
        <dsp:cNvSpPr/>
      </dsp:nvSpPr>
      <dsp:spPr>
        <a:xfrm>
          <a:off x="77723" y="422412"/>
          <a:ext cx="1408041" cy="14080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5FA8991-6CB4-4D5A-B4F4-048159AC0F6F}">
      <dsp:nvSpPr>
        <dsp:cNvPr id="0" name=""/>
        <dsp:cNvSpPr/>
      </dsp:nvSpPr>
      <dsp:spPr>
        <a:xfrm>
          <a:off x="1191203" y="2252866"/>
          <a:ext cx="8400007" cy="11264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94106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rgbClr val="002060"/>
              </a:solidFill>
            </a:rPr>
            <a:t>C2. Foster the evaluation of sustainability in keeping with key international agreements, and with the stewardship of nature</a:t>
          </a:r>
          <a:endParaRPr lang="en-US" sz="2400" kern="1200" dirty="0">
            <a:solidFill>
              <a:srgbClr val="002060"/>
            </a:solidFill>
          </a:endParaRPr>
        </a:p>
      </dsp:txBody>
      <dsp:txXfrm>
        <a:off x="1191203" y="2252866"/>
        <a:ext cx="8400007" cy="1126433"/>
      </dsp:txXfrm>
    </dsp:sp>
    <dsp:sp modelId="{7F58AAE6-02D0-4214-BCBB-90BB7E2F3D7A}">
      <dsp:nvSpPr>
        <dsp:cNvPr id="0" name=""/>
        <dsp:cNvSpPr/>
      </dsp:nvSpPr>
      <dsp:spPr>
        <a:xfrm>
          <a:off x="487182" y="2112062"/>
          <a:ext cx="1408041" cy="14080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27781D1-3C07-473F-9AEB-CBC01547D8A5}">
      <dsp:nvSpPr>
        <dsp:cNvPr id="0" name=""/>
        <dsp:cNvSpPr/>
      </dsp:nvSpPr>
      <dsp:spPr>
        <a:xfrm>
          <a:off x="781744" y="3942516"/>
          <a:ext cx="8809465" cy="11264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94106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solidFill>
                <a:srgbClr val="002060"/>
              </a:solidFill>
            </a:rPr>
            <a:t>C3. Strive to contribute to the urgent need for sustainable and transformative change    </a:t>
          </a:r>
          <a:endParaRPr lang="en-US" sz="2400" kern="1200">
            <a:solidFill>
              <a:srgbClr val="002060"/>
            </a:solidFill>
          </a:endParaRPr>
        </a:p>
      </dsp:txBody>
      <dsp:txXfrm>
        <a:off x="781744" y="3942516"/>
        <a:ext cx="8809465" cy="1126433"/>
      </dsp:txXfrm>
    </dsp:sp>
    <dsp:sp modelId="{144653BB-695B-4234-BEB2-BFA1F10343AA}">
      <dsp:nvSpPr>
        <dsp:cNvPr id="0" name=""/>
        <dsp:cNvSpPr/>
      </dsp:nvSpPr>
      <dsp:spPr>
        <a:xfrm>
          <a:off x="77723" y="3801712"/>
          <a:ext cx="1408041" cy="14080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7DE8C-5146-40BC-A7A8-020DE521E81C}">
      <dsp:nvSpPr>
        <dsp:cNvPr id="0" name=""/>
        <dsp:cNvSpPr/>
      </dsp:nvSpPr>
      <dsp:spPr>
        <a:xfrm>
          <a:off x="2190860" y="78"/>
          <a:ext cx="3372561" cy="96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i="1" kern="1200">
              <a:solidFill>
                <a:srgbClr val="002060"/>
              </a:solidFill>
            </a:rPr>
            <a:t>Primary intended users</a:t>
          </a:r>
          <a:r>
            <a:rPr lang="en-US" sz="2900" kern="1200">
              <a:solidFill>
                <a:srgbClr val="002060"/>
              </a:solidFill>
            </a:rPr>
            <a:t>: </a:t>
          </a:r>
          <a:endParaRPr lang="en-US" sz="2900" kern="1200" dirty="0">
            <a:solidFill>
              <a:srgbClr val="002060"/>
            </a:solidFill>
          </a:endParaRPr>
        </a:p>
      </dsp:txBody>
      <dsp:txXfrm>
        <a:off x="2219046" y="28264"/>
        <a:ext cx="3316189" cy="905979"/>
      </dsp:txXfrm>
    </dsp:sp>
    <dsp:sp modelId="{A37909EC-008A-40ED-A729-4B269A54B7F5}">
      <dsp:nvSpPr>
        <dsp:cNvPr id="0" name=""/>
        <dsp:cNvSpPr/>
      </dsp:nvSpPr>
      <dsp:spPr>
        <a:xfrm>
          <a:off x="2528116" y="962430"/>
          <a:ext cx="337256" cy="721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63"/>
              </a:lnTo>
              <a:lnTo>
                <a:pt x="337256" y="7217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FBDC0-70DC-4423-A461-2CA000F9F628}">
      <dsp:nvSpPr>
        <dsp:cNvPr id="0" name=""/>
        <dsp:cNvSpPr/>
      </dsp:nvSpPr>
      <dsp:spPr>
        <a:xfrm>
          <a:off x="2865372" y="1203018"/>
          <a:ext cx="2675198" cy="96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002060"/>
              </a:solidFill>
            </a:rPr>
            <a:t>All persons conducting evaluations in Africa; 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2893558" y="1231204"/>
        <a:ext cx="2618826" cy="905979"/>
      </dsp:txXfrm>
    </dsp:sp>
    <dsp:sp modelId="{7FD991D6-DF12-4B16-9688-DF85B4E4B33B}">
      <dsp:nvSpPr>
        <dsp:cNvPr id="0" name=""/>
        <dsp:cNvSpPr/>
      </dsp:nvSpPr>
      <dsp:spPr>
        <a:xfrm>
          <a:off x="2528116" y="962430"/>
          <a:ext cx="337256" cy="1924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703"/>
              </a:lnTo>
              <a:lnTo>
                <a:pt x="337256" y="1924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CDBBB-0D99-4B49-9DDB-84F79EDAFA81}">
      <dsp:nvSpPr>
        <dsp:cNvPr id="0" name=""/>
        <dsp:cNvSpPr/>
      </dsp:nvSpPr>
      <dsp:spPr>
        <a:xfrm>
          <a:off x="2865372" y="2405957"/>
          <a:ext cx="2697109" cy="96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002060"/>
              </a:solidFill>
            </a:rPr>
            <a:t>All persons developing monitoring and evaluation related systems in Africa; 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2893558" y="2434143"/>
        <a:ext cx="2640737" cy="905979"/>
      </dsp:txXfrm>
    </dsp:sp>
    <dsp:sp modelId="{114A9374-B656-46B4-A562-791E55C2147F}">
      <dsp:nvSpPr>
        <dsp:cNvPr id="0" name=""/>
        <dsp:cNvSpPr/>
      </dsp:nvSpPr>
      <dsp:spPr>
        <a:xfrm>
          <a:off x="2528116" y="962430"/>
          <a:ext cx="337256" cy="3127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7642"/>
              </a:lnTo>
              <a:lnTo>
                <a:pt x="337256" y="3127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74685-457C-4DE4-87F6-B60A77A492BF}">
      <dsp:nvSpPr>
        <dsp:cNvPr id="0" name=""/>
        <dsp:cNvSpPr/>
      </dsp:nvSpPr>
      <dsp:spPr>
        <a:xfrm>
          <a:off x="2865372" y="3608897"/>
          <a:ext cx="2673104" cy="96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002060"/>
              </a:solidFill>
            </a:rPr>
            <a:t>All commissioners and sponsors of evaluations taking place in Africa; 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2893558" y="3637083"/>
        <a:ext cx="2616732" cy="905979"/>
      </dsp:txXfrm>
    </dsp:sp>
    <dsp:sp modelId="{5AF95A04-F0EF-4748-8327-01EE09F12338}">
      <dsp:nvSpPr>
        <dsp:cNvPr id="0" name=""/>
        <dsp:cNvSpPr/>
      </dsp:nvSpPr>
      <dsp:spPr>
        <a:xfrm>
          <a:off x="2528116" y="962430"/>
          <a:ext cx="337256" cy="4330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0582"/>
              </a:lnTo>
              <a:lnTo>
                <a:pt x="337256" y="4330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C7ECB-891E-4460-BAF0-56465A106DCE}">
      <dsp:nvSpPr>
        <dsp:cNvPr id="0" name=""/>
        <dsp:cNvSpPr/>
      </dsp:nvSpPr>
      <dsp:spPr>
        <a:xfrm>
          <a:off x="2865372" y="4811836"/>
          <a:ext cx="2601521" cy="96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002060"/>
              </a:solidFill>
            </a:rPr>
            <a:t>All educators in evaluation in Africa.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2893558" y="4840022"/>
        <a:ext cx="2545149" cy="905979"/>
      </dsp:txXfrm>
    </dsp:sp>
    <dsp:sp modelId="{F17CCFD1-01CD-4699-87CD-CB3C505AFFAF}">
      <dsp:nvSpPr>
        <dsp:cNvPr id="0" name=""/>
        <dsp:cNvSpPr/>
      </dsp:nvSpPr>
      <dsp:spPr>
        <a:xfrm>
          <a:off x="6044597" y="78"/>
          <a:ext cx="3584009" cy="962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i="1" kern="1200">
              <a:solidFill>
                <a:srgbClr val="002060"/>
              </a:solidFill>
            </a:rPr>
            <a:t>Secondary intended users</a:t>
          </a:r>
          <a:r>
            <a:rPr lang="en-US" sz="2900" kern="1200">
              <a:solidFill>
                <a:srgbClr val="002060"/>
              </a:solidFill>
            </a:rPr>
            <a:t>: </a:t>
          </a:r>
          <a:endParaRPr lang="en-US" sz="2900" kern="1200" dirty="0">
            <a:solidFill>
              <a:srgbClr val="002060"/>
            </a:solidFill>
          </a:endParaRPr>
        </a:p>
      </dsp:txBody>
      <dsp:txXfrm>
        <a:off x="6072783" y="28264"/>
        <a:ext cx="3527637" cy="905979"/>
      </dsp:txXfrm>
    </dsp:sp>
    <dsp:sp modelId="{3AC22ADD-CBE4-4D98-8508-C6DBCECC14B5}">
      <dsp:nvSpPr>
        <dsp:cNvPr id="0" name=""/>
        <dsp:cNvSpPr/>
      </dsp:nvSpPr>
      <dsp:spPr>
        <a:xfrm>
          <a:off x="6402998" y="962430"/>
          <a:ext cx="358400" cy="721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63"/>
              </a:lnTo>
              <a:lnTo>
                <a:pt x="358400" y="7217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E806E-BCA5-4DC1-ADF1-208C5F7D5542}">
      <dsp:nvSpPr>
        <dsp:cNvPr id="0" name=""/>
        <dsp:cNvSpPr/>
      </dsp:nvSpPr>
      <dsp:spPr>
        <a:xfrm>
          <a:off x="6761399" y="1203018"/>
          <a:ext cx="2781796" cy="96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002060"/>
              </a:solidFill>
            </a:rPr>
            <a:t>All persons in leadership or management positions with some responsibility for, or link with evaluation in Africa; 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6789585" y="1231204"/>
        <a:ext cx="2725424" cy="905979"/>
      </dsp:txXfrm>
    </dsp:sp>
    <dsp:sp modelId="{E8A9C2D0-5571-437D-AE86-E4CCFC577CCC}">
      <dsp:nvSpPr>
        <dsp:cNvPr id="0" name=""/>
        <dsp:cNvSpPr/>
      </dsp:nvSpPr>
      <dsp:spPr>
        <a:xfrm>
          <a:off x="6402998" y="962430"/>
          <a:ext cx="406657" cy="1924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703"/>
              </a:lnTo>
              <a:lnTo>
                <a:pt x="406657" y="1924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B97AD-B8E0-4FEA-9BF1-7B819F3D934A}">
      <dsp:nvSpPr>
        <dsp:cNvPr id="0" name=""/>
        <dsp:cNvSpPr/>
      </dsp:nvSpPr>
      <dsp:spPr>
        <a:xfrm>
          <a:off x="6809655" y="2405957"/>
          <a:ext cx="2741146" cy="96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rgbClr val="002060"/>
              </a:solidFill>
            </a:rPr>
            <a:t>Persons around the world engaging with evaluation and with an interest in African ways of working.</a:t>
          </a:r>
          <a:endParaRPr lang="en-US" sz="1500" kern="1200" dirty="0">
            <a:solidFill>
              <a:srgbClr val="002060"/>
            </a:solidFill>
          </a:endParaRPr>
        </a:p>
      </dsp:txBody>
      <dsp:txXfrm>
        <a:off x="6837841" y="2434143"/>
        <a:ext cx="2684774" cy="905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BE08FB-858F-7B8A-289B-AE20FC5B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483A5-E869-F627-F5E6-5EEED7D98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06001-010B-42BC-9557-23CC9C2604E7}" type="datetimeFigureOut">
              <a:rPr lang="en-US" smtClean="0"/>
              <a:t>10/23/22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B15-7B79-076E-EC55-2BD7E6042E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9B94B-3710-8DA4-286B-9478F8930E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52C99-DB6C-4680-8419-346422F0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0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1AA2-A43E-854C-944A-7F660BE93A70}" type="datetimeFigureOut">
              <a:rPr lang="en-US" smtClean="0"/>
              <a:t>10/23/22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C3332-DB63-2E49-95D0-46B9EBE40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DE9BC1-1E52-1045-B142-E6A7783C4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354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6C71-25C8-D528-9F71-38F7BF7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2395-2598-D34F-050A-F4625556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E55-497F-4710-C5F6-814F637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1C096-E7B0-4A60-AFAF-015DE2732146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C3A86-DBFD-BC9B-BB6A-6ADE9191A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84129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C473E-2A26-5893-39D9-2EEC866B4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407238" y="5602952"/>
            <a:ext cx="5185531" cy="793298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3686F9F9-2567-D669-6777-FD54B201104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68000" y="-5354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529BF6E-A75C-0074-76FE-E28D397EC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72" y="-182880"/>
            <a:ext cx="12192000" cy="68580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168310-02C2-D379-4F51-0126C1376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CB15DEB-DBB3-2E31-080D-008F2DBF4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E87FA16-D47E-D0B9-F615-D0F2FED1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9CA6D0E-9FC7-6A7C-98CF-F771C114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7296A9F-C1D0-E666-20E5-EA489605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2B22FDF-F5A2-C483-9623-EDCBBA102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9F392E7-9BC7-F5D5-8676-30FEA69C6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9171A5-A134-22F7-CFF7-4DC49B8F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A3C4A97-BDBE-298F-AD09-8F3403D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4F7F03E-E246-489D-A746-D09353FC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E070F8-8478-B363-499B-8C5D3F8F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B30F48F4-487C-CE15-D0A6-D72590685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2672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A116E5EC-C9DB-EE41-9213-1DA731394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E26362D-FF2C-DE82-B5BF-68C7F4B699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19539715-47FE-4447-FD84-F1C5615A97F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DBC50B6-929A-5832-CC4D-4B21FA7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7E1CBFA0-336A-4205-50BB-E96B25A0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FE34E8C4-06B3-CB17-99B3-CEA641A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B42AB2-C871-DA81-DAEA-8625ED2BD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EC1364-4021-F3F5-B7B1-88ED906C1E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CE2FAE-5BC5-1538-5BA8-7532C8B81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E18BC7CF-448E-53CC-9CDF-793E3A22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BF38B35-BF77-B88F-B389-DBA9A591F2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6DB9F42-28D4-EC88-7864-01D7DCF6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064C876E-69CB-CDEE-B719-23B53B8C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68770396-4911-2E9E-FF92-4E272C639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1872"/>
            <a:ext cx="12190476" cy="6857143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0971A12-1313-4AC4-35B9-6E98E96D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10/23/22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4121A13-A444-97D7-E177-165B1A6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E52820-09CF-432A-F001-8C5E05A0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Text&#10;&#10;Description automatically generated with medium confidence">
            <a:extLst>
              <a:ext uri="{FF2B5EF4-FFF2-40B4-BE49-F238E27FC236}">
                <a16:creationId xmlns:a16="http://schemas.microsoft.com/office/drawing/2014/main" id="{FE0FA4AF-F560-084D-C05D-D42F08647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3847" y="-134710"/>
            <a:ext cx="3237397" cy="171885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B8AA924-5DCD-E8B2-8616-740FB68247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3787" y="52729"/>
            <a:ext cx="1313224" cy="125307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C72E24D-36AE-FA3B-0C14-2B5AFA384DA4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E9CB2-577B-C044-403A-463732C82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34E7223-F52B-972A-A45B-A77FC6F4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85259D-2F32-6112-0640-3B1D456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0D65C9F-E3E3-AEBA-2AF3-BA969561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8D86F0-8A99-2E4A-8B73-9446CBA6DB95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C1E03D6D-39C5-C16C-9ADE-835F825090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6897F6-C9BB-246D-7971-975C6B5031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07F162C-307D-7560-89EC-47B30A7A3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AE6BEDB-E6D1-04B5-846E-8E89EB9300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91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DA420E-90C3-71CA-15B2-897ED441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D950B74-3098-92AD-915B-74E3C8B4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5DD7BCF-9CC2-9B90-0355-5D1A85A7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546E3B-D822-A8E4-145F-E2B2F2F78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97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0CB11FD-6C43-E3C7-A027-B66E9DA76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184864-52C3-2D4D-E324-C57694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3E3DC9-1FC2-2659-318D-FB3AAC92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A081F-0F9B-2803-DE5C-9CEC67F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6D1BC84-9C53-3829-6C1D-F65E781D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9E24BF-7F41-8AB8-B1C8-C0C2F403E8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EE97D0-A561-8471-514C-B1E02B8DD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4B6ECFC-8B35-4E5F-2309-DD42995BC3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4FA5864-3182-B85B-2C46-C9524D07FB1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90F327E8-5A26-B7BF-2E3B-4C231CB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7A6C22C-2608-5811-9F30-7205C05F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90F79EE-F108-52BB-A691-A9FD2969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9CBE-BB3F-365E-79FA-1205BFC4A57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857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7" r:id="rId3"/>
    <p:sldLayoutId id="2147483661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B2AE97-4674-0A64-EF7A-22155FA8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10/23/22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6AFE5-375E-A150-AEC8-0A10EDCD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C6422C-24D6-EBE4-3B57-0A25C5DD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415B4D-02A1-FDF3-E58E-F7646D1C839E}"/>
              </a:ext>
            </a:extLst>
          </p:cNvPr>
          <p:cNvSpPr txBox="1">
            <a:spLocks/>
          </p:cNvSpPr>
          <p:nvPr/>
        </p:nvSpPr>
        <p:spPr>
          <a:xfrm>
            <a:off x="2286000" y="2133601"/>
            <a:ext cx="9228667" cy="1708020"/>
          </a:xfrm>
          <a:prstGeom prst="rect">
            <a:avLst/>
          </a:prstGeom>
          <a:ln>
            <a:solidFill>
              <a:srgbClr val="941651"/>
            </a:solidFill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9193"/>
                </a:solidFill>
                <a:latin typeface="Tw Cen MT" panose="020B0602020104020603" pitchFamily="34" charset="77"/>
              </a:rPr>
              <a:t>THE AFRICAN EVALUATION PRINCIPLES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75FE5C-0583-5B53-4FE5-77DA2E6DC081}"/>
              </a:ext>
            </a:extLst>
          </p:cNvPr>
          <p:cNvSpPr txBox="1">
            <a:spLocks/>
          </p:cNvSpPr>
          <p:nvPr/>
        </p:nvSpPr>
        <p:spPr>
          <a:xfrm>
            <a:off x="4125484" y="4192899"/>
            <a:ext cx="6305449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9193"/>
                </a:solidFill>
                <a:latin typeface="Tw Cen MT" panose="020B0602020104020603" pitchFamily="34" charset="77"/>
              </a:rPr>
              <a:t>The inspiration for evaluations in and from Africa</a:t>
            </a:r>
          </a:p>
        </p:txBody>
      </p:sp>
    </p:spTree>
    <p:extLst>
      <p:ext uri="{BB962C8B-B14F-4D97-AF65-F5344CB8AC3E}">
        <p14:creationId xmlns:p14="http://schemas.microsoft.com/office/powerpoint/2010/main" val="6196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9193"/>
                </a:solidFill>
              </a:rPr>
              <a:t>The Evaluation Principles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0CE92876-2784-6D44-A665-8A3E8F689A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372301"/>
              </p:ext>
            </p:extLst>
          </p:nvPr>
        </p:nvGraphicFramePr>
        <p:xfrm>
          <a:off x="524932" y="1270000"/>
          <a:ext cx="11108267" cy="5706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044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9193"/>
                </a:solidFill>
              </a:rPr>
              <a:t>P. Powerful for Africans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7859270B-1B97-2845-A5A6-FA9910DDCB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67859"/>
              </p:ext>
            </p:extLst>
          </p:nvPr>
        </p:nvGraphicFramePr>
        <p:xfrm>
          <a:off x="245018" y="1565870"/>
          <a:ext cx="11834367" cy="4433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327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9193"/>
                </a:solidFill>
              </a:rPr>
              <a:t>T. Technically robust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6147E25D-CEC9-2C46-9BE3-4B6090D394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3755633"/>
              </p:ext>
            </p:extLst>
          </p:nvPr>
        </p:nvGraphicFramePr>
        <p:xfrm>
          <a:off x="617125" y="1565870"/>
          <a:ext cx="10957749" cy="4740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323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9193"/>
                </a:solidFill>
              </a:rPr>
              <a:t>E. Ethically sound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984103-710E-2842-8FC1-3CA3D2438E38}"/>
              </a:ext>
            </a:extLst>
          </p:cNvPr>
          <p:cNvSpPr/>
          <p:nvPr/>
        </p:nvSpPr>
        <p:spPr>
          <a:xfrm>
            <a:off x="211328" y="1565870"/>
            <a:ext cx="11218672" cy="5292130"/>
          </a:xfrm>
          <a:prstGeom prst="rect">
            <a:avLst/>
          </a:prstGeom>
        </p:spPr>
        <p:txBody>
          <a:bodyPr/>
          <a:lstStyle/>
          <a:p>
            <a:pPr marL="571500" lvl="0" indent="-571500" rtl="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E1.  Be sensitive to stakeholders and relationships</a:t>
            </a:r>
            <a:endParaRPr lang="en-US" sz="4000" dirty="0">
              <a:solidFill>
                <a:srgbClr val="002060"/>
              </a:solidFill>
            </a:endParaRPr>
          </a:p>
          <a:p>
            <a:pPr marL="571500" lvl="0" indent="-571500" rtl="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E2. Protect the rights of people</a:t>
            </a:r>
            <a:endParaRPr lang="en-US" sz="4000" dirty="0">
              <a:solidFill>
                <a:srgbClr val="002060"/>
              </a:solidFill>
            </a:endParaRPr>
          </a:p>
          <a:p>
            <a:pPr marL="571500" lvl="0" indent="-571500" rtl="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E3. Safeguard diversity and inclusion</a:t>
            </a:r>
            <a:endParaRPr lang="en-US" sz="4000" dirty="0">
              <a:solidFill>
                <a:srgbClr val="002060"/>
              </a:solidFill>
            </a:endParaRPr>
          </a:p>
          <a:p>
            <a:pPr marL="571500" lvl="0" indent="-571500" rtl="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E4. Address inequalities and power asymmetries</a:t>
            </a:r>
            <a:endParaRPr lang="en-US" sz="4000" dirty="0">
              <a:solidFill>
                <a:srgbClr val="002060"/>
              </a:solidFill>
            </a:endParaRPr>
          </a:p>
          <a:p>
            <a:pPr marL="571500" lvl="0" indent="-571500" rtl="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E5. Be free from vested interests</a:t>
            </a:r>
            <a:endParaRPr lang="en-US" sz="4000" dirty="0">
              <a:solidFill>
                <a:srgbClr val="002060"/>
              </a:solidFill>
            </a:endParaRPr>
          </a:p>
          <a:p>
            <a:pPr marL="571500" lvl="0" indent="-571500" rtl="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E6. Consider trade-offs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3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9193"/>
                </a:solidFill>
              </a:rPr>
              <a:t>A. Africa centric yet open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6ECE7319-E1EF-B040-B0E7-9905C55F15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338998"/>
              </p:ext>
            </p:extLst>
          </p:nvPr>
        </p:nvGraphicFramePr>
        <p:xfrm>
          <a:off x="931333" y="1565870"/>
          <a:ext cx="9922934" cy="5173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9567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9193"/>
                </a:solidFill>
              </a:rPr>
              <a:t>C. Connected with the world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083B9EDA-6E3A-D048-88F4-7CB0977194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486076"/>
              </p:ext>
            </p:extLst>
          </p:nvPr>
        </p:nvGraphicFramePr>
        <p:xfrm>
          <a:off x="1100667" y="1225834"/>
          <a:ext cx="9668934" cy="5632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445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E956-26EB-46A4-88A2-1267F8E5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" y="240308"/>
            <a:ext cx="10515600" cy="843426"/>
          </a:xfrm>
        </p:spPr>
        <p:txBody>
          <a:bodyPr/>
          <a:lstStyle/>
          <a:p>
            <a:r>
              <a:rPr lang="en-US" dirty="0">
                <a:solidFill>
                  <a:srgbClr val="009193"/>
                </a:solidFill>
              </a:rPr>
              <a:t>Intended users of the AEP, 2021</a:t>
            </a:r>
            <a:endParaRPr lang="en-GB" dirty="0">
              <a:solidFill>
                <a:srgbClr val="009193"/>
              </a:solidFill>
              <a:latin typeface="Tw Cen MT" panose="020B0602020104020603" pitchFamily="34" charset="0"/>
            </a:endParaRP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11A68648-7FE4-364D-8605-255FC5F6F5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086952"/>
              </p:ext>
            </p:extLst>
          </p:nvPr>
        </p:nvGraphicFramePr>
        <p:xfrm>
          <a:off x="0" y="1083733"/>
          <a:ext cx="11819467" cy="5774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831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4DCA8E5B-271B-67B8-645B-24E9F3331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BC7521-C934-99BE-2C0B-3FB5F5AE78C8}"/>
              </a:ext>
            </a:extLst>
          </p:cNvPr>
          <p:cNvSpPr txBox="1">
            <a:spLocks/>
          </p:cNvSpPr>
          <p:nvPr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32802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8F1BFB-A59F-4514-B02C-673A2DD582AE}"/>
</file>

<file path=customXml/itemProps2.xml><?xml version="1.0" encoding="utf-8"?>
<ds:datastoreItem xmlns:ds="http://schemas.openxmlformats.org/officeDocument/2006/customXml" ds:itemID="{880BB25D-2FF7-4279-A760-140AD81464F0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9d5e6f84-5843-49cc-89a8-d7ee1a915182"/>
    <ds:schemaRef ds:uri="d75abbe9-4b63-46ba-acaa-ae82d37ec5f4"/>
  </ds:schemaRefs>
</ds:datastoreItem>
</file>

<file path=customXml/itemProps3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341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Tw Cen MT</vt:lpstr>
      <vt:lpstr>Office Theme</vt:lpstr>
      <vt:lpstr>PowerPoint Presentation</vt:lpstr>
      <vt:lpstr>The Evaluation Principles</vt:lpstr>
      <vt:lpstr>P. Powerful for Africans</vt:lpstr>
      <vt:lpstr>T. Technically robust</vt:lpstr>
      <vt:lpstr>E. Ethically sound</vt:lpstr>
      <vt:lpstr>A. Africa centric yet open</vt:lpstr>
      <vt:lpstr>C. Connected with the world</vt:lpstr>
      <vt:lpstr>Intended users of the AEP, 2021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Adeline Sibanda</cp:lastModifiedBy>
  <cp:revision>18</cp:revision>
  <dcterms:created xsi:type="dcterms:W3CDTF">2022-05-05T16:01:45Z</dcterms:created>
  <dcterms:modified xsi:type="dcterms:W3CDTF">2022-10-23T05:43:28Z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