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69" r:id="rId5"/>
    <p:sldId id="265" r:id="rId6"/>
    <p:sldId id="277" r:id="rId7"/>
    <p:sldId id="276" r:id="rId8"/>
    <p:sldId id="257" r:id="rId9"/>
    <p:sldId id="279"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93"/>
    <a:srgbClr val="005493"/>
    <a:srgbClr val="FF40FF"/>
    <a:srgbClr val="9416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D37DA5-7B4C-4693-BF7B-70B108E545C0}" v="7" dt="2022-10-27T12:55:01.5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540" y="5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101AA2-A43E-854C-944A-7F660BE93A70}" type="datetimeFigureOut">
              <a:rPr lang="en-US" smtClean="0"/>
              <a:t>10/27/2022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9C3332-DB63-2E49-95D0-46B9EBE40781}" type="slidenum">
              <a:rPr lang="en-US" smtClean="0"/>
              <a:t>‹#›</a:t>
            </a:fld>
            <a:endParaRPr lang="en-US"/>
          </a:p>
        </p:txBody>
      </p:sp>
    </p:spTree>
    <p:extLst>
      <p:ext uri="{BB962C8B-B14F-4D97-AF65-F5344CB8AC3E}">
        <p14:creationId xmlns:p14="http://schemas.microsoft.com/office/powerpoint/2010/main" val="3006612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9" name="Date Placeholder 3">
            <a:extLst>
              <a:ext uri="{FF2B5EF4-FFF2-40B4-BE49-F238E27FC236}">
                <a16:creationId xmlns:a16="http://schemas.microsoft.com/office/drawing/2014/main" id="{E3C314FA-EE57-6CD9-9738-A18584841AF2}"/>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20" name="Footer Placeholder 4">
            <a:extLst>
              <a:ext uri="{FF2B5EF4-FFF2-40B4-BE49-F238E27FC236}">
                <a16:creationId xmlns:a16="http://schemas.microsoft.com/office/drawing/2014/main" id="{C912447D-C764-BBC1-6537-153B24A4707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1" name="Slide Number Placeholder 5">
            <a:extLst>
              <a:ext uri="{FF2B5EF4-FFF2-40B4-BE49-F238E27FC236}">
                <a16:creationId xmlns:a16="http://schemas.microsoft.com/office/drawing/2014/main" id="{5CCAB875-D3E7-0E02-8A84-9C93DA572EF1}"/>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cxnSp>
        <p:nvCxnSpPr>
          <p:cNvPr id="23" name="Straight Connector 22">
            <a:extLst>
              <a:ext uri="{FF2B5EF4-FFF2-40B4-BE49-F238E27FC236}">
                <a16:creationId xmlns:a16="http://schemas.microsoft.com/office/drawing/2014/main" id="{08C12748-6D43-107A-AFC5-86ABB08791C7}"/>
              </a:ext>
            </a:extLst>
          </p:cNvPr>
          <p:cNvCxnSpPr/>
          <p:nvPr userDrawn="1"/>
        </p:nvCxnSpPr>
        <p:spPr>
          <a:xfrm>
            <a:off x="4125484" y="3930402"/>
            <a:ext cx="3749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6" name="Picture 25" descr="A picture containing graphical user interface&#10;&#10;Description automatically generated">
            <a:extLst>
              <a:ext uri="{FF2B5EF4-FFF2-40B4-BE49-F238E27FC236}">
                <a16:creationId xmlns:a16="http://schemas.microsoft.com/office/drawing/2014/main" id="{7C141033-2E7C-6D7E-4A11-00DC9E97BDAC}"/>
              </a:ext>
            </a:extLst>
          </p:cNvPr>
          <p:cNvPicPr>
            <a:picLocks noChangeAspect="1"/>
          </p:cNvPicPr>
          <p:nvPr userDrawn="1"/>
        </p:nvPicPr>
        <p:blipFill rotWithShape="1">
          <a:blip r:embed="rId2"/>
          <a:srcRect l="37085" t="57282" r="21689"/>
          <a:stretch/>
        </p:blipFill>
        <p:spPr>
          <a:xfrm>
            <a:off x="3503234" y="5563052"/>
            <a:ext cx="5185531" cy="793298"/>
          </a:xfrm>
          <a:prstGeom prst="rect">
            <a:avLst/>
          </a:prstGeom>
        </p:spPr>
      </p:pic>
    </p:spTree>
    <p:extLst>
      <p:ext uri="{BB962C8B-B14F-4D97-AF65-F5344CB8AC3E}">
        <p14:creationId xmlns:p14="http://schemas.microsoft.com/office/powerpoint/2010/main" val="1616578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2" name="Picture 11" descr="Text&#10;&#10;Description automatically generated">
            <a:extLst>
              <a:ext uri="{FF2B5EF4-FFF2-40B4-BE49-F238E27FC236}">
                <a16:creationId xmlns:a16="http://schemas.microsoft.com/office/drawing/2014/main" id="{792E5C71-3B66-E24E-9046-DD3BBDFB4373}"/>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3" name="Picture 2" descr="Shape, square&#10;&#10;Description automatically generated">
            <a:extLst>
              <a:ext uri="{FF2B5EF4-FFF2-40B4-BE49-F238E27FC236}">
                <a16:creationId xmlns:a16="http://schemas.microsoft.com/office/drawing/2014/main" id="{1C4621CC-6DAE-C063-3E48-5BBAD34BAC2C}"/>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19" name="Title 1">
            <a:extLst>
              <a:ext uri="{FF2B5EF4-FFF2-40B4-BE49-F238E27FC236}">
                <a16:creationId xmlns:a16="http://schemas.microsoft.com/office/drawing/2014/main" id="{8A2090A4-04C3-0A21-81FB-858C3CB9183B}"/>
              </a:ext>
            </a:extLst>
          </p:cNvPr>
          <p:cNvSpPr>
            <a:spLocks noGrp="1"/>
          </p:cNvSpPr>
          <p:nvPr>
            <p:ph type="title" hasCustomPrompt="1"/>
          </p:nvPr>
        </p:nvSpPr>
        <p:spPr>
          <a:xfrm>
            <a:off x="2168985" y="-64347"/>
            <a:ext cx="6642371" cy="1325563"/>
          </a:xfrm>
        </p:spPr>
        <p:txBody>
          <a:bodyPr>
            <a:normAutofit/>
          </a:bodyPr>
          <a:lstStyle>
            <a:lvl1pPr>
              <a:defRPr sz="4000" b="1">
                <a:solidFill>
                  <a:srgbClr val="009193"/>
                </a:solidFill>
                <a:latin typeface="Tw Cen MT" panose="020B0602020104020603" pitchFamily="34" charset="0"/>
              </a:defRPr>
            </a:lvl1pPr>
          </a:lstStyle>
          <a:p>
            <a:r>
              <a:rPr lang="en-US"/>
              <a:t>TITLE…</a:t>
            </a:r>
          </a:p>
        </p:txBody>
      </p:sp>
      <p:sp>
        <p:nvSpPr>
          <p:cNvPr id="20" name="Content Placeholder 2">
            <a:extLst>
              <a:ext uri="{FF2B5EF4-FFF2-40B4-BE49-F238E27FC236}">
                <a16:creationId xmlns:a16="http://schemas.microsoft.com/office/drawing/2014/main" id="{F4047561-8914-8C95-3371-FF408A7AF910}"/>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Date Placeholder 3">
            <a:extLst>
              <a:ext uri="{FF2B5EF4-FFF2-40B4-BE49-F238E27FC236}">
                <a16:creationId xmlns:a16="http://schemas.microsoft.com/office/drawing/2014/main" id="{38146653-6691-D093-1770-092058AE2664}"/>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22" name="Footer Placeholder 4">
            <a:extLst>
              <a:ext uri="{FF2B5EF4-FFF2-40B4-BE49-F238E27FC236}">
                <a16:creationId xmlns:a16="http://schemas.microsoft.com/office/drawing/2014/main" id="{8BDE315B-9E75-4C43-2BB0-4E5E20C362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3" name="Slide Number Placeholder 5">
            <a:extLst>
              <a:ext uri="{FF2B5EF4-FFF2-40B4-BE49-F238E27FC236}">
                <a16:creationId xmlns:a16="http://schemas.microsoft.com/office/drawing/2014/main" id="{E298F9EB-5120-AE27-DB64-EF955C047CD0}"/>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90698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3824DD81-A424-4362-F926-3D117857BB4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943B1077-04BD-30EE-6ACA-9FE22E92FECB}"/>
              </a:ext>
            </a:extLst>
          </p:cNvPr>
          <p:cNvSpPr>
            <a:spLocks noGrp="1"/>
          </p:cNvSpPr>
          <p:nvPr>
            <p:ph type="title" hasCustomPrompt="1"/>
          </p:nvPr>
        </p:nvSpPr>
        <p:spPr>
          <a:xfrm>
            <a:off x="2168985" y="-64347"/>
            <a:ext cx="9184815" cy="1325563"/>
          </a:xfrm>
        </p:spPr>
        <p:txBody>
          <a:bodyPr>
            <a:normAutofit/>
          </a:bodyPr>
          <a:lstStyle>
            <a:lvl1pPr>
              <a:defRPr sz="4000" b="1">
                <a:solidFill>
                  <a:srgbClr val="009193"/>
                </a:solidFill>
                <a:latin typeface="Tw Cen MT" panose="020B0602020104020603" pitchFamily="34" charset="0"/>
              </a:defRPr>
            </a:lvl1pPr>
          </a:lstStyle>
          <a:p>
            <a:r>
              <a:rPr lang="en-US"/>
              <a:t>TITLE…</a:t>
            </a:r>
          </a:p>
        </p:txBody>
      </p:sp>
      <p:sp>
        <p:nvSpPr>
          <p:cNvPr id="5" name="Content Placeholder 2">
            <a:extLst>
              <a:ext uri="{FF2B5EF4-FFF2-40B4-BE49-F238E27FC236}">
                <a16:creationId xmlns:a16="http://schemas.microsoft.com/office/drawing/2014/main" id="{9C284A11-5CCA-B3D7-7EE0-3ACBCE769CF7}"/>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6244682A-A09B-EC75-3C1E-6E604D526315}"/>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7" name="Footer Placeholder 4">
            <a:extLst>
              <a:ext uri="{FF2B5EF4-FFF2-40B4-BE49-F238E27FC236}">
                <a16:creationId xmlns:a16="http://schemas.microsoft.com/office/drawing/2014/main" id="{54D860CB-D8DC-DBBA-C692-CA468DA3DCA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1" name="Slide Number Placeholder 5">
            <a:extLst>
              <a:ext uri="{FF2B5EF4-FFF2-40B4-BE49-F238E27FC236}">
                <a16:creationId xmlns:a16="http://schemas.microsoft.com/office/drawing/2014/main" id="{705BB8F6-F53C-8AB9-6FA0-186A6477D7C9}"/>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3029201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10" name="Picture 9" descr="Text&#10;&#10;Description automatically generated">
            <a:extLst>
              <a:ext uri="{FF2B5EF4-FFF2-40B4-BE49-F238E27FC236}">
                <a16:creationId xmlns:a16="http://schemas.microsoft.com/office/drawing/2014/main" id="{08A46273-E24F-EF4A-BE12-A0343F8ABC7A}"/>
              </a:ext>
            </a:extLst>
          </p:cNvPr>
          <p:cNvPicPr>
            <a:picLocks noChangeAspect="1"/>
          </p:cNvPicPr>
          <p:nvPr userDrawn="1"/>
        </p:nvPicPr>
        <p:blipFill>
          <a:blip r:embed="rId2"/>
          <a:stretch>
            <a:fillRect/>
          </a:stretch>
        </p:blipFill>
        <p:spPr>
          <a:xfrm>
            <a:off x="10678964" y="-58982"/>
            <a:ext cx="1389190" cy="1325563"/>
          </a:xfrm>
          <a:prstGeom prst="rect">
            <a:avLst/>
          </a:prstGeom>
        </p:spPr>
      </p:pic>
      <p:pic>
        <p:nvPicPr>
          <p:cNvPr id="3" name="Picture 2" descr="Shape, square&#10;&#10;Description automatically generated">
            <a:extLst>
              <a:ext uri="{FF2B5EF4-FFF2-40B4-BE49-F238E27FC236}">
                <a16:creationId xmlns:a16="http://schemas.microsoft.com/office/drawing/2014/main" id="{D14C1136-2082-9E1A-8076-7AF164D3992A}"/>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21" name="Title 1">
            <a:extLst>
              <a:ext uri="{FF2B5EF4-FFF2-40B4-BE49-F238E27FC236}">
                <a16:creationId xmlns:a16="http://schemas.microsoft.com/office/drawing/2014/main" id="{BCE71D66-2C0E-7BD6-D908-5972EDDDBDC7}"/>
              </a:ext>
            </a:extLst>
          </p:cNvPr>
          <p:cNvSpPr>
            <a:spLocks noGrp="1"/>
          </p:cNvSpPr>
          <p:nvPr>
            <p:ph type="title" hasCustomPrompt="1"/>
          </p:nvPr>
        </p:nvSpPr>
        <p:spPr>
          <a:xfrm>
            <a:off x="1995792" y="18255"/>
            <a:ext cx="6157608" cy="1325563"/>
          </a:xfrm>
        </p:spPr>
        <p:txBody>
          <a:bodyPr/>
          <a:lstStyle>
            <a:lvl1pPr>
              <a:defRPr b="1">
                <a:latin typeface="Tw Cen MT" panose="020B0602020104020603" pitchFamily="34" charset="0"/>
              </a:defRPr>
            </a:lvl1pPr>
          </a:lstStyle>
          <a:p>
            <a:r>
              <a:rPr lang="en-US"/>
              <a:t>TITLE…</a:t>
            </a:r>
          </a:p>
        </p:txBody>
      </p:sp>
      <p:sp>
        <p:nvSpPr>
          <p:cNvPr id="22" name="Content Placeholder 2">
            <a:extLst>
              <a:ext uri="{FF2B5EF4-FFF2-40B4-BE49-F238E27FC236}">
                <a16:creationId xmlns:a16="http://schemas.microsoft.com/office/drawing/2014/main" id="{94792E9F-EE8C-36A7-9177-2DDE8951A370}"/>
              </a:ext>
            </a:extLst>
          </p:cNvPr>
          <p:cNvSpPr>
            <a:spLocks noGrp="1"/>
          </p:cNvSpPr>
          <p:nvPr>
            <p:ph sz="half" idx="1" hasCustomPrompt="1"/>
          </p:nvPr>
        </p:nvSpPr>
        <p:spPr>
          <a:xfrm>
            <a:off x="838200" y="1825625"/>
            <a:ext cx="5181600" cy="4351338"/>
          </a:xfrm>
          <a:prstGeom prst="rect">
            <a:avLst/>
          </a:prstGeom>
        </p:spPr>
        <p:txBody>
          <a:bodyPr/>
          <a:lstStyle>
            <a:lvl5pPr>
              <a:defRPr/>
            </a:lvl5pPr>
          </a:lstStyle>
          <a:p>
            <a:pPr lvl="0"/>
            <a:r>
              <a:rPr lang="en-US"/>
              <a:t>Subtitle</a:t>
            </a:r>
          </a:p>
          <a:p>
            <a:pPr lvl="1"/>
            <a:r>
              <a:rPr lang="en-US"/>
              <a:t>Second level</a:t>
            </a:r>
          </a:p>
          <a:p>
            <a:pPr lvl="2"/>
            <a:r>
              <a:rPr lang="en-US"/>
              <a:t>Third level</a:t>
            </a:r>
          </a:p>
          <a:p>
            <a:pPr lvl="3"/>
            <a:r>
              <a:rPr lang="en-US"/>
              <a:t>Fourth level</a:t>
            </a:r>
          </a:p>
          <a:p>
            <a:pPr lvl="4"/>
            <a:r>
              <a:rPr lang="en-US"/>
              <a:t>Fifth </a:t>
            </a:r>
            <a:r>
              <a:rPr lang="en-US" err="1"/>
              <a:t>leveldhfsjhgsd</a:t>
            </a:r>
            <a:endParaRPr lang="en-US"/>
          </a:p>
        </p:txBody>
      </p:sp>
      <p:sp>
        <p:nvSpPr>
          <p:cNvPr id="23" name="Content Placeholder 3">
            <a:extLst>
              <a:ext uri="{FF2B5EF4-FFF2-40B4-BE49-F238E27FC236}">
                <a16:creationId xmlns:a16="http://schemas.microsoft.com/office/drawing/2014/main" id="{E8157C65-7688-88F5-5169-6AFADB056835}"/>
              </a:ext>
            </a:extLst>
          </p:cNvPr>
          <p:cNvSpPr>
            <a:spLocks noGrp="1"/>
          </p:cNvSpPr>
          <p:nvPr>
            <p:ph sz="half" idx="2" hasCustomPrompt="1"/>
          </p:nvPr>
        </p:nvSpPr>
        <p:spPr>
          <a:xfrm>
            <a:off x="6172200" y="1825625"/>
            <a:ext cx="5181600" cy="4351338"/>
          </a:xfrm>
          <a:prstGeom prst="rect">
            <a:avLst/>
          </a:prstGeom>
        </p:spPr>
        <p:txBody>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24" name="Date Placeholder 4">
            <a:extLst>
              <a:ext uri="{FF2B5EF4-FFF2-40B4-BE49-F238E27FC236}">
                <a16:creationId xmlns:a16="http://schemas.microsoft.com/office/drawing/2014/main" id="{05B5BFC6-9BAA-3BA3-14A9-ADEE8989CC2E}"/>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25" name="Footer Placeholder 5">
            <a:extLst>
              <a:ext uri="{FF2B5EF4-FFF2-40B4-BE49-F238E27FC236}">
                <a16:creationId xmlns:a16="http://schemas.microsoft.com/office/drawing/2014/main" id="{A209831B-2070-163C-B0C5-B8F0C828893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6" name="Slide Number Placeholder 6">
            <a:extLst>
              <a:ext uri="{FF2B5EF4-FFF2-40B4-BE49-F238E27FC236}">
                <a16:creationId xmlns:a16="http://schemas.microsoft.com/office/drawing/2014/main" id="{407F9EA1-6A24-FF5C-4BBA-9146376B93FE}"/>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66308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864A6B29-3D6A-29C8-6F05-1E93D49C5BA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96A97C60-B2CC-F6A2-3941-822A8058C6B3}"/>
              </a:ext>
            </a:extLst>
          </p:cNvPr>
          <p:cNvSpPr>
            <a:spLocks noGrp="1"/>
          </p:cNvSpPr>
          <p:nvPr>
            <p:ph type="title" hasCustomPrompt="1"/>
          </p:nvPr>
        </p:nvSpPr>
        <p:spPr>
          <a:xfrm>
            <a:off x="839788" y="457200"/>
            <a:ext cx="3932237" cy="1600200"/>
          </a:xfrm>
        </p:spPr>
        <p:txBody>
          <a:bodyPr anchor="b"/>
          <a:lstStyle>
            <a:lvl1pPr>
              <a:defRPr sz="3200">
                <a:latin typeface="Tw Cen MT" panose="020B0602020104020603" pitchFamily="34" charset="0"/>
              </a:defRPr>
            </a:lvl1pPr>
          </a:lstStyle>
          <a:p>
            <a:r>
              <a:rPr lang="en-US"/>
              <a:t>Side-Title…</a:t>
            </a:r>
          </a:p>
        </p:txBody>
      </p:sp>
      <p:sp>
        <p:nvSpPr>
          <p:cNvPr id="5" name="Text Placeholder 3">
            <a:extLst>
              <a:ext uri="{FF2B5EF4-FFF2-40B4-BE49-F238E27FC236}">
                <a16:creationId xmlns:a16="http://schemas.microsoft.com/office/drawing/2014/main" id="{AC3FC954-370F-309A-8769-779BA1481A8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Date Placeholder 4">
            <a:extLst>
              <a:ext uri="{FF2B5EF4-FFF2-40B4-BE49-F238E27FC236}">
                <a16:creationId xmlns:a16="http://schemas.microsoft.com/office/drawing/2014/main" id="{0DB995C2-CD62-B439-C602-100E03ADD441}"/>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7" name="Content Placeholder 2">
            <a:extLst>
              <a:ext uri="{FF2B5EF4-FFF2-40B4-BE49-F238E27FC236}">
                <a16:creationId xmlns:a16="http://schemas.microsoft.com/office/drawing/2014/main" id="{AB17688C-5EA5-57BF-624D-F1623615051A}"/>
              </a:ext>
            </a:extLst>
          </p:cNvPr>
          <p:cNvSpPr>
            <a:spLocks noGrp="1"/>
          </p:cNvSpPr>
          <p:nvPr>
            <p:ph idx="1" hasCustomPrompt="1"/>
          </p:nvPr>
        </p:nvSpPr>
        <p:spPr>
          <a:xfrm>
            <a:off x="5183188" y="987425"/>
            <a:ext cx="6172200" cy="4873625"/>
          </a:xfrm>
          <a:prstGeom prst="rect">
            <a:avLst/>
          </a:prstGeom>
        </p:spPr>
        <p:txBody>
          <a:bodyPr/>
          <a:lstStyle>
            <a:lvl1pPr marL="0" indent="0">
              <a:buNone/>
              <a:defRPr sz="3200" b="1">
                <a:solidFill>
                  <a:srgbClr val="009193"/>
                </a:solidFill>
                <a:latin typeface="Tw Cen MT" panose="020B0602020104020603" pitchFamily="34" charset="0"/>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TITLE…</a:t>
            </a:r>
          </a:p>
          <a:p>
            <a:pPr lvl="1"/>
            <a:r>
              <a:rPr lang="en-US"/>
              <a:t>Subtitle…</a:t>
            </a:r>
          </a:p>
          <a:p>
            <a:pPr lvl="2"/>
            <a:r>
              <a:rPr lang="en-US"/>
              <a:t>Third level</a:t>
            </a:r>
          </a:p>
          <a:p>
            <a:pPr lvl="3"/>
            <a:r>
              <a:rPr lang="en-US"/>
              <a:t>Fourth level</a:t>
            </a:r>
          </a:p>
          <a:p>
            <a:pPr lvl="4"/>
            <a:r>
              <a:rPr lang="en-US"/>
              <a:t>Fifth level</a:t>
            </a:r>
          </a:p>
        </p:txBody>
      </p:sp>
      <p:sp>
        <p:nvSpPr>
          <p:cNvPr id="8" name="Footer Placeholder 5">
            <a:extLst>
              <a:ext uri="{FF2B5EF4-FFF2-40B4-BE49-F238E27FC236}">
                <a16:creationId xmlns:a16="http://schemas.microsoft.com/office/drawing/2014/main" id="{E7B6F288-414E-8F29-CE18-6DB2DF244AA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6">
            <a:extLst>
              <a:ext uri="{FF2B5EF4-FFF2-40B4-BE49-F238E27FC236}">
                <a16:creationId xmlns:a16="http://schemas.microsoft.com/office/drawing/2014/main" id="{FDF2FCD8-F6EF-304C-932A-9890B1E8ABE5}"/>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1459292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60E931-700B-FF46-A784-FC25B1FB94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DF9D9F-62D0-1540-91A1-CB0FB9895FFD}"/>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F1390B-9D34-DB42-8C06-9D9240A8DB25}"/>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5" name="Footer Placeholder 4">
            <a:extLst>
              <a:ext uri="{FF2B5EF4-FFF2-40B4-BE49-F238E27FC236}">
                <a16:creationId xmlns:a16="http://schemas.microsoft.com/office/drawing/2014/main" id="{8A0E1EB1-B389-CF49-82BA-8148988F13C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32EA5DC-644C-1A4C-A310-B9B2A9171762}"/>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pic>
        <p:nvPicPr>
          <p:cNvPr id="7" name="Content Placeholder 4" descr="A picture containing chart&#10;&#10;Description automatically generated">
            <a:extLst>
              <a:ext uri="{FF2B5EF4-FFF2-40B4-BE49-F238E27FC236}">
                <a16:creationId xmlns:a16="http://schemas.microsoft.com/office/drawing/2014/main" id="{F3BD3716-CC4A-B947-9F3F-BDCDB431140E}"/>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8" name="Picture 7" descr="Text&#10;&#10;Description automatically generated with medium confidence">
            <a:extLst>
              <a:ext uri="{FF2B5EF4-FFF2-40B4-BE49-F238E27FC236}">
                <a16:creationId xmlns:a16="http://schemas.microsoft.com/office/drawing/2014/main" id="{84E8B003-2DBB-E042-99A2-E67BB546F47A}"/>
              </a:ext>
            </a:extLst>
          </p:cNvPr>
          <p:cNvPicPr>
            <a:picLocks noChangeAspect="1"/>
          </p:cNvPicPr>
          <p:nvPr userDrawn="1"/>
        </p:nvPicPr>
        <p:blipFill>
          <a:blip r:embed="rId3"/>
          <a:stretch>
            <a:fillRect/>
          </a:stretch>
        </p:blipFill>
        <p:spPr>
          <a:xfrm>
            <a:off x="1911927" y="-144870"/>
            <a:ext cx="3237397" cy="1718854"/>
          </a:xfrm>
          <a:prstGeom prst="rect">
            <a:avLst/>
          </a:prstGeom>
        </p:spPr>
      </p:pic>
      <p:pic>
        <p:nvPicPr>
          <p:cNvPr id="9" name="Picture 8" descr="Text&#10;&#10;Description automatically generated">
            <a:extLst>
              <a:ext uri="{FF2B5EF4-FFF2-40B4-BE49-F238E27FC236}">
                <a16:creationId xmlns:a16="http://schemas.microsoft.com/office/drawing/2014/main" id="{1FD482D7-8B1F-EA43-A56F-14E20CB82200}"/>
              </a:ext>
            </a:extLst>
          </p:cNvPr>
          <p:cNvPicPr>
            <a:picLocks noChangeAspect="1"/>
          </p:cNvPicPr>
          <p:nvPr userDrawn="1"/>
        </p:nvPicPr>
        <p:blipFill>
          <a:blip r:embed="rId4"/>
          <a:stretch>
            <a:fillRect/>
          </a:stretch>
        </p:blipFill>
        <p:spPr>
          <a:xfrm>
            <a:off x="4602667" y="-8231"/>
            <a:ext cx="1313224" cy="1253076"/>
          </a:xfrm>
          <a:prstGeom prst="rect">
            <a:avLst/>
          </a:prstGeom>
        </p:spPr>
      </p:pic>
      <p:sp>
        <p:nvSpPr>
          <p:cNvPr id="10" name="Title 1">
            <a:extLst>
              <a:ext uri="{FF2B5EF4-FFF2-40B4-BE49-F238E27FC236}">
                <a16:creationId xmlns:a16="http://schemas.microsoft.com/office/drawing/2014/main" id="{41FB20C3-78A0-CC4B-A12E-3588270253F5}"/>
              </a:ext>
            </a:extLst>
          </p:cNvPr>
          <p:cNvSpPr txBox="1">
            <a:spLocks/>
          </p:cNvSpPr>
          <p:nvPr userDrawn="1"/>
        </p:nvSpPr>
        <p:spPr>
          <a:xfrm>
            <a:off x="3205226" y="2809692"/>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009193"/>
                </a:solidFill>
                <a:latin typeface="Tw Cen MT" panose="020B0602020104020603" pitchFamily="34" charset="0"/>
              </a:rPr>
              <a:t>THANK YOU</a:t>
            </a:r>
          </a:p>
        </p:txBody>
      </p:sp>
    </p:spTree>
    <p:extLst>
      <p:ext uri="{BB962C8B-B14F-4D97-AF65-F5344CB8AC3E}">
        <p14:creationId xmlns:p14="http://schemas.microsoft.com/office/powerpoint/2010/main" val="393392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EDC681CC-EB36-7506-5B70-412A1199A075}"/>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5" name="Picture 4" descr="Shape, square&#10;&#10;Description automatically generated">
            <a:extLst>
              <a:ext uri="{FF2B5EF4-FFF2-40B4-BE49-F238E27FC236}">
                <a16:creationId xmlns:a16="http://schemas.microsoft.com/office/drawing/2014/main" id="{6F4FD22D-266C-6920-E2EF-2FE704A9717E}"/>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6" name="Date Placeholder 3">
            <a:extLst>
              <a:ext uri="{FF2B5EF4-FFF2-40B4-BE49-F238E27FC236}">
                <a16:creationId xmlns:a16="http://schemas.microsoft.com/office/drawing/2014/main" id="{90AD6507-1AEC-0337-4E3D-A1C09698D3F8}"/>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7" name="Footer Placeholder 4">
            <a:extLst>
              <a:ext uri="{FF2B5EF4-FFF2-40B4-BE49-F238E27FC236}">
                <a16:creationId xmlns:a16="http://schemas.microsoft.com/office/drawing/2014/main" id="{AE5F4D83-1D4B-5A72-F08B-C83A4D9F3EF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8" name="Slide Number Placeholder 5">
            <a:extLst>
              <a:ext uri="{FF2B5EF4-FFF2-40B4-BE49-F238E27FC236}">
                <a16:creationId xmlns:a16="http://schemas.microsoft.com/office/drawing/2014/main" id="{5B62311C-13E9-1C2D-5430-1924841248F6}"/>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cxnSp>
        <p:nvCxnSpPr>
          <p:cNvPr id="9" name="Straight Connector 8">
            <a:extLst>
              <a:ext uri="{FF2B5EF4-FFF2-40B4-BE49-F238E27FC236}">
                <a16:creationId xmlns:a16="http://schemas.microsoft.com/office/drawing/2014/main" id="{15ACBDFC-8078-76C7-5035-B133A9F26B8C}"/>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pic>
        <p:nvPicPr>
          <p:cNvPr id="10" name="Picture 9" descr="Text&#10;&#10;Description automatically generated with medium confidence">
            <a:extLst>
              <a:ext uri="{FF2B5EF4-FFF2-40B4-BE49-F238E27FC236}">
                <a16:creationId xmlns:a16="http://schemas.microsoft.com/office/drawing/2014/main" id="{32047E35-78DD-80E6-674C-16A82839F8BC}"/>
              </a:ext>
            </a:extLst>
          </p:cNvPr>
          <p:cNvPicPr>
            <a:picLocks noChangeAspect="1"/>
          </p:cNvPicPr>
          <p:nvPr userDrawn="1"/>
        </p:nvPicPr>
        <p:blipFill>
          <a:blip r:embed="rId4"/>
          <a:stretch>
            <a:fillRect/>
          </a:stretch>
        </p:blipFill>
        <p:spPr>
          <a:xfrm>
            <a:off x="7784129" y="-210215"/>
            <a:ext cx="3237397" cy="1718854"/>
          </a:xfrm>
          <a:prstGeom prst="rect">
            <a:avLst/>
          </a:prstGeom>
        </p:spPr>
      </p:pic>
      <p:pic>
        <p:nvPicPr>
          <p:cNvPr id="11" name="Picture 10" descr="A picture containing graphical user interface&#10;&#10;Description automatically generated">
            <a:extLst>
              <a:ext uri="{FF2B5EF4-FFF2-40B4-BE49-F238E27FC236}">
                <a16:creationId xmlns:a16="http://schemas.microsoft.com/office/drawing/2014/main" id="{DE8732F7-31C9-B71A-207D-00D92CF3F7AD}"/>
              </a:ext>
            </a:extLst>
          </p:cNvPr>
          <p:cNvPicPr>
            <a:picLocks noChangeAspect="1"/>
          </p:cNvPicPr>
          <p:nvPr userDrawn="1"/>
        </p:nvPicPr>
        <p:blipFill rotWithShape="1">
          <a:blip r:embed="rId5"/>
          <a:srcRect l="37085" t="57282" r="21689"/>
          <a:stretch/>
        </p:blipFill>
        <p:spPr>
          <a:xfrm>
            <a:off x="3503234" y="5599791"/>
            <a:ext cx="5185531" cy="793298"/>
          </a:xfrm>
          <a:prstGeom prst="rect">
            <a:avLst/>
          </a:prstGeom>
        </p:spPr>
      </p:pic>
      <p:pic>
        <p:nvPicPr>
          <p:cNvPr id="12" name="Picture 11" descr="Text&#10;&#10;Description automatically generated">
            <a:extLst>
              <a:ext uri="{FF2B5EF4-FFF2-40B4-BE49-F238E27FC236}">
                <a16:creationId xmlns:a16="http://schemas.microsoft.com/office/drawing/2014/main" id="{DE941E4E-CA5F-1F82-EBE5-AA0864407E3D}"/>
              </a:ext>
            </a:extLst>
          </p:cNvPr>
          <p:cNvPicPr>
            <a:picLocks noChangeAspect="1"/>
          </p:cNvPicPr>
          <p:nvPr userDrawn="1"/>
        </p:nvPicPr>
        <p:blipFill>
          <a:blip r:embed="rId6"/>
          <a:stretch>
            <a:fillRect/>
          </a:stretch>
        </p:blipFill>
        <p:spPr>
          <a:xfrm>
            <a:off x="10668000" y="-5354"/>
            <a:ext cx="1313224" cy="1253076"/>
          </a:xfrm>
          <a:prstGeom prst="rect">
            <a:avLst/>
          </a:prstGeom>
        </p:spPr>
      </p:pic>
    </p:spTree>
    <p:extLst>
      <p:ext uri="{BB962C8B-B14F-4D97-AF65-F5344CB8AC3E}">
        <p14:creationId xmlns:p14="http://schemas.microsoft.com/office/powerpoint/2010/main" val="3828844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9" name="Date Placeholder 3">
            <a:extLst>
              <a:ext uri="{FF2B5EF4-FFF2-40B4-BE49-F238E27FC236}">
                <a16:creationId xmlns:a16="http://schemas.microsoft.com/office/drawing/2014/main" id="{E3C314FA-EE57-6CD9-9738-A18584841AF2}"/>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20" name="Footer Placeholder 4">
            <a:extLst>
              <a:ext uri="{FF2B5EF4-FFF2-40B4-BE49-F238E27FC236}">
                <a16:creationId xmlns:a16="http://schemas.microsoft.com/office/drawing/2014/main" id="{C912447D-C764-BBC1-6537-153B24A4707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1" name="Slide Number Placeholder 5">
            <a:extLst>
              <a:ext uri="{FF2B5EF4-FFF2-40B4-BE49-F238E27FC236}">
                <a16:creationId xmlns:a16="http://schemas.microsoft.com/office/drawing/2014/main" id="{5CCAB875-D3E7-0E02-8A84-9C93DA572EF1}"/>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
        <p:nvSpPr>
          <p:cNvPr id="22" name="Title 1">
            <a:extLst>
              <a:ext uri="{FF2B5EF4-FFF2-40B4-BE49-F238E27FC236}">
                <a16:creationId xmlns:a16="http://schemas.microsoft.com/office/drawing/2014/main" id="{7FEB027A-B0FC-8535-7518-43C841A01172}"/>
              </a:ext>
            </a:extLst>
          </p:cNvPr>
          <p:cNvSpPr txBox="1">
            <a:spLocks/>
          </p:cNvSpPr>
          <p:nvPr userDrawn="1"/>
        </p:nvSpPr>
        <p:spPr>
          <a:xfrm>
            <a:off x="3385335" y="2603005"/>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009193"/>
                </a:solidFill>
                <a:latin typeface="Tw Cen MT" panose="020B0602020104020603" pitchFamily="34" charset="0"/>
              </a:rPr>
              <a:t>TITLE 3 </a:t>
            </a:r>
          </a:p>
        </p:txBody>
      </p:sp>
      <p:cxnSp>
        <p:nvCxnSpPr>
          <p:cNvPr id="23" name="Straight Connector 22">
            <a:extLst>
              <a:ext uri="{FF2B5EF4-FFF2-40B4-BE49-F238E27FC236}">
                <a16:creationId xmlns:a16="http://schemas.microsoft.com/office/drawing/2014/main" id="{08C12748-6D43-107A-AFC5-86ABB08791C7}"/>
              </a:ext>
            </a:extLst>
          </p:cNvPr>
          <p:cNvCxnSpPr/>
          <p:nvPr userDrawn="1"/>
        </p:nvCxnSpPr>
        <p:spPr>
          <a:xfrm>
            <a:off x="4125484" y="3930402"/>
            <a:ext cx="3749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Picture 23" descr="Text&#10;&#10;Description automatically generated with medium confidence">
            <a:extLst>
              <a:ext uri="{FF2B5EF4-FFF2-40B4-BE49-F238E27FC236}">
                <a16:creationId xmlns:a16="http://schemas.microsoft.com/office/drawing/2014/main" id="{EF250FCB-2F13-D971-DCC0-6C2E779F2508}"/>
              </a:ext>
            </a:extLst>
          </p:cNvPr>
          <p:cNvPicPr>
            <a:picLocks noChangeAspect="1"/>
          </p:cNvPicPr>
          <p:nvPr userDrawn="1"/>
        </p:nvPicPr>
        <p:blipFill>
          <a:blip r:embed="rId2"/>
          <a:stretch>
            <a:fillRect/>
          </a:stretch>
        </p:blipFill>
        <p:spPr>
          <a:xfrm>
            <a:off x="0" y="-114680"/>
            <a:ext cx="3237397" cy="1718854"/>
          </a:xfrm>
          <a:prstGeom prst="rect">
            <a:avLst/>
          </a:prstGeom>
        </p:spPr>
      </p:pic>
      <p:sp>
        <p:nvSpPr>
          <p:cNvPr id="25" name="Subtitle 2">
            <a:extLst>
              <a:ext uri="{FF2B5EF4-FFF2-40B4-BE49-F238E27FC236}">
                <a16:creationId xmlns:a16="http://schemas.microsoft.com/office/drawing/2014/main" id="{46F5D62D-6E9E-7884-B2A5-073AE38C7C6A}"/>
              </a:ext>
            </a:extLst>
          </p:cNvPr>
          <p:cNvSpPr txBox="1">
            <a:spLocks/>
          </p:cNvSpPr>
          <p:nvPr userDrawn="1"/>
        </p:nvSpPr>
        <p:spPr>
          <a:xfrm>
            <a:off x="4125484" y="4192899"/>
            <a:ext cx="5514975" cy="6248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a:solidFill>
                  <a:schemeClr val="bg1"/>
                </a:solidFill>
              </a:rPr>
              <a:t>Subtitle</a:t>
            </a:r>
          </a:p>
        </p:txBody>
      </p:sp>
      <p:pic>
        <p:nvPicPr>
          <p:cNvPr id="26" name="Picture 25" descr="A picture containing graphical user interface&#10;&#10;Description automatically generated">
            <a:extLst>
              <a:ext uri="{FF2B5EF4-FFF2-40B4-BE49-F238E27FC236}">
                <a16:creationId xmlns:a16="http://schemas.microsoft.com/office/drawing/2014/main" id="{7C141033-2E7C-6D7E-4A11-00DC9E97BDAC}"/>
              </a:ext>
            </a:extLst>
          </p:cNvPr>
          <p:cNvPicPr>
            <a:picLocks noChangeAspect="1"/>
          </p:cNvPicPr>
          <p:nvPr userDrawn="1"/>
        </p:nvPicPr>
        <p:blipFill rotWithShape="1">
          <a:blip r:embed="rId3"/>
          <a:srcRect l="37085" t="57282" r="21689"/>
          <a:stretch/>
        </p:blipFill>
        <p:spPr>
          <a:xfrm>
            <a:off x="3352269" y="6070056"/>
            <a:ext cx="5185531" cy="793298"/>
          </a:xfrm>
          <a:prstGeom prst="rect">
            <a:avLst/>
          </a:prstGeom>
        </p:spPr>
      </p:pic>
      <p:pic>
        <p:nvPicPr>
          <p:cNvPr id="27" name="Picture 26" descr="Text&#10;&#10;Description automatically generated">
            <a:extLst>
              <a:ext uri="{FF2B5EF4-FFF2-40B4-BE49-F238E27FC236}">
                <a16:creationId xmlns:a16="http://schemas.microsoft.com/office/drawing/2014/main" id="{DBC87122-DBB3-DF8A-8F77-04757603F77A}"/>
              </a:ext>
            </a:extLst>
          </p:cNvPr>
          <p:cNvPicPr>
            <a:picLocks noChangeAspect="1"/>
          </p:cNvPicPr>
          <p:nvPr userDrawn="1"/>
        </p:nvPicPr>
        <p:blipFill>
          <a:blip r:embed="rId4"/>
          <a:stretch>
            <a:fillRect/>
          </a:stretch>
        </p:blipFill>
        <p:spPr>
          <a:xfrm>
            <a:off x="2924788" y="136525"/>
            <a:ext cx="1313224" cy="1253076"/>
          </a:xfrm>
          <a:prstGeom prst="rect">
            <a:avLst/>
          </a:prstGeom>
        </p:spPr>
      </p:pic>
    </p:spTree>
    <p:extLst>
      <p:ext uri="{BB962C8B-B14F-4D97-AF65-F5344CB8AC3E}">
        <p14:creationId xmlns:p14="http://schemas.microsoft.com/office/powerpoint/2010/main" val="61249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EDC681CC-EB36-7506-5B70-412A1199A075}"/>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3" name="Picture 2" descr="Shape, square&#10;&#10;Description automatically generated">
            <a:extLst>
              <a:ext uri="{FF2B5EF4-FFF2-40B4-BE49-F238E27FC236}">
                <a16:creationId xmlns:a16="http://schemas.microsoft.com/office/drawing/2014/main" id="{5762901D-894F-2724-DFA9-55C9E9605E49}"/>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4" name="Date Placeholder 3">
            <a:extLst>
              <a:ext uri="{FF2B5EF4-FFF2-40B4-BE49-F238E27FC236}">
                <a16:creationId xmlns:a16="http://schemas.microsoft.com/office/drawing/2014/main" id="{26886B70-85B3-BCCF-EDFB-7ABF0FA5730B}"/>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pPr/>
              <a:t>10/27/2022</a:t>
            </a:fld>
            <a:endParaRPr lang="en-US"/>
          </a:p>
        </p:txBody>
      </p:sp>
      <p:sp>
        <p:nvSpPr>
          <p:cNvPr id="5" name="Footer Placeholder 4">
            <a:extLst>
              <a:ext uri="{FF2B5EF4-FFF2-40B4-BE49-F238E27FC236}">
                <a16:creationId xmlns:a16="http://schemas.microsoft.com/office/drawing/2014/main" id="{A579BBBD-4F80-0BC8-5BC0-241E83BD055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BB8290C-5A8E-649A-D9CC-D95A83A82322}"/>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4C9A67BC-DD03-FF45-A387-D007E712BE67}" type="slidenum">
              <a:rPr lang="en-US" smtClean="0"/>
              <a:pPr/>
              <a:t>‹#›</a:t>
            </a:fld>
            <a:endParaRPr lang="en-US"/>
          </a:p>
        </p:txBody>
      </p:sp>
      <p:cxnSp>
        <p:nvCxnSpPr>
          <p:cNvPr id="7" name="Straight Connector 6">
            <a:extLst>
              <a:ext uri="{FF2B5EF4-FFF2-40B4-BE49-F238E27FC236}">
                <a16:creationId xmlns:a16="http://schemas.microsoft.com/office/drawing/2014/main" id="{6113497D-833E-080A-D74C-138B468F652A}"/>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pic>
        <p:nvPicPr>
          <p:cNvPr id="8" name="Picture 7" descr="A picture containing graphical user interface&#10;&#10;Description automatically generated">
            <a:extLst>
              <a:ext uri="{FF2B5EF4-FFF2-40B4-BE49-F238E27FC236}">
                <a16:creationId xmlns:a16="http://schemas.microsoft.com/office/drawing/2014/main" id="{71729DED-3A58-D5C5-ED72-E91BB7F9B4E9}"/>
              </a:ext>
            </a:extLst>
          </p:cNvPr>
          <p:cNvPicPr>
            <a:picLocks noChangeAspect="1"/>
          </p:cNvPicPr>
          <p:nvPr userDrawn="1"/>
        </p:nvPicPr>
        <p:blipFill rotWithShape="1">
          <a:blip r:embed="rId4"/>
          <a:srcRect l="37085" t="57282" r="21689"/>
          <a:stretch/>
        </p:blipFill>
        <p:spPr>
          <a:xfrm>
            <a:off x="3352269" y="6070056"/>
            <a:ext cx="5185531" cy="793298"/>
          </a:xfrm>
          <a:prstGeom prst="rect">
            <a:avLst/>
          </a:prstGeom>
        </p:spPr>
      </p:pic>
    </p:spTree>
    <p:extLst>
      <p:ext uri="{BB962C8B-B14F-4D97-AF65-F5344CB8AC3E}">
        <p14:creationId xmlns:p14="http://schemas.microsoft.com/office/powerpoint/2010/main" val="3171379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9" name="Picture 8" descr="Text&#10;&#10;Description automatically generated">
            <a:extLst>
              <a:ext uri="{FF2B5EF4-FFF2-40B4-BE49-F238E27FC236}">
                <a16:creationId xmlns:a16="http://schemas.microsoft.com/office/drawing/2014/main" id="{01D34FED-6882-FC40-B529-F584321E60FF}"/>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11" name="Picture 10" descr="A picture containing graphical user interface&#10;&#10;Description automatically generated">
            <a:extLst>
              <a:ext uri="{FF2B5EF4-FFF2-40B4-BE49-F238E27FC236}">
                <a16:creationId xmlns:a16="http://schemas.microsoft.com/office/drawing/2014/main" id="{830D95E5-BAE6-77BC-3C1B-6DEFD9CEAAFF}"/>
              </a:ext>
            </a:extLst>
          </p:cNvPr>
          <p:cNvPicPr>
            <a:picLocks noChangeAspect="1"/>
          </p:cNvPicPr>
          <p:nvPr userDrawn="1"/>
        </p:nvPicPr>
        <p:blipFill>
          <a:blip r:embed="rId3"/>
          <a:stretch>
            <a:fillRect/>
          </a:stretch>
        </p:blipFill>
        <p:spPr>
          <a:xfrm>
            <a:off x="0" y="0"/>
            <a:ext cx="12192000" cy="6858000"/>
          </a:xfrm>
          <a:prstGeom prst="rect">
            <a:avLst/>
          </a:prstGeom>
        </p:spPr>
      </p:pic>
      <p:pic>
        <p:nvPicPr>
          <p:cNvPr id="13" name="Picture 12" descr="Shape&#10;&#10;Description automatically generated">
            <a:extLst>
              <a:ext uri="{FF2B5EF4-FFF2-40B4-BE49-F238E27FC236}">
                <a16:creationId xmlns:a16="http://schemas.microsoft.com/office/drawing/2014/main" id="{472E721D-0408-B337-3AAF-A39ED19072B3}"/>
              </a:ext>
            </a:extLst>
          </p:cNvPr>
          <p:cNvPicPr>
            <a:picLocks noChangeAspect="1"/>
          </p:cNvPicPr>
          <p:nvPr userDrawn="1"/>
        </p:nvPicPr>
        <p:blipFill>
          <a:blip r:embed="rId4"/>
          <a:stretch>
            <a:fillRect/>
          </a:stretch>
        </p:blipFill>
        <p:spPr>
          <a:xfrm>
            <a:off x="0" y="0"/>
            <a:ext cx="12192000" cy="6858000"/>
          </a:xfrm>
          <a:prstGeom prst="rect">
            <a:avLst/>
          </a:prstGeom>
        </p:spPr>
      </p:pic>
      <p:pic>
        <p:nvPicPr>
          <p:cNvPr id="3" name="Picture 2" descr="Shape, square&#10;&#10;Description automatically generated">
            <a:extLst>
              <a:ext uri="{FF2B5EF4-FFF2-40B4-BE49-F238E27FC236}">
                <a16:creationId xmlns:a16="http://schemas.microsoft.com/office/drawing/2014/main" id="{D592FA2C-C178-0440-6831-01958213A396}"/>
              </a:ext>
            </a:extLst>
          </p:cNvPr>
          <p:cNvPicPr>
            <a:picLocks noChangeAspect="1"/>
          </p:cNvPicPr>
          <p:nvPr userDrawn="1"/>
        </p:nvPicPr>
        <p:blipFill>
          <a:blip r:embed="rId5"/>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BF6DEB8E-DF6D-AB42-29EA-FACABA050216}"/>
              </a:ext>
            </a:extLst>
          </p:cNvPr>
          <p:cNvSpPr>
            <a:spLocks noGrp="1"/>
          </p:cNvSpPr>
          <p:nvPr>
            <p:ph type="title" hasCustomPrompt="1"/>
          </p:nvPr>
        </p:nvSpPr>
        <p:spPr>
          <a:xfrm>
            <a:off x="831850" y="1709738"/>
            <a:ext cx="10515600" cy="2852737"/>
          </a:xfrm>
        </p:spPr>
        <p:txBody>
          <a:bodyPr anchor="b"/>
          <a:lstStyle>
            <a:lvl1pPr>
              <a:defRPr sz="6000">
                <a:latin typeface="Tw Cen MT" panose="020B0602020104020603" pitchFamily="34" charset="0"/>
              </a:defRPr>
            </a:lvl1pPr>
          </a:lstStyle>
          <a:p>
            <a:r>
              <a:rPr lang="en-US"/>
              <a:t>TITLE 5</a:t>
            </a:r>
          </a:p>
        </p:txBody>
      </p:sp>
      <p:sp>
        <p:nvSpPr>
          <p:cNvPr id="5" name="Text Placeholder 2">
            <a:extLst>
              <a:ext uri="{FF2B5EF4-FFF2-40B4-BE49-F238E27FC236}">
                <a16:creationId xmlns:a16="http://schemas.microsoft.com/office/drawing/2014/main" id="{14635D07-84F7-846C-104E-D605DC54D7C6}"/>
              </a:ext>
            </a:extLst>
          </p:cNvPr>
          <p:cNvSpPr>
            <a:spLocks noGrp="1"/>
          </p:cNvSpPr>
          <p:nvPr>
            <p:ph type="body" idx="1" hasCustomPrompt="1"/>
          </p:nvPr>
        </p:nvSpPr>
        <p:spPr>
          <a:xfrm>
            <a:off x="831850" y="4589463"/>
            <a:ext cx="105156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Text…</a:t>
            </a:r>
          </a:p>
        </p:txBody>
      </p:sp>
      <p:sp>
        <p:nvSpPr>
          <p:cNvPr id="6" name="Date Placeholder 3">
            <a:extLst>
              <a:ext uri="{FF2B5EF4-FFF2-40B4-BE49-F238E27FC236}">
                <a16:creationId xmlns:a16="http://schemas.microsoft.com/office/drawing/2014/main" id="{03889816-F6AB-B5AE-46A9-C591BB306CC1}"/>
              </a:ext>
            </a:extLst>
          </p:cNvPr>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fld id="{C5FC96DF-513F-5E44-9E83-2557597DE907}" type="datetimeFigureOut">
              <a:rPr lang="en-US" smtClean="0"/>
              <a:pPr/>
              <a:t>10/27/2022</a:t>
            </a:fld>
            <a:endParaRPr lang="en-US"/>
          </a:p>
        </p:txBody>
      </p:sp>
      <p:sp>
        <p:nvSpPr>
          <p:cNvPr id="7" name="Footer Placeholder 4">
            <a:extLst>
              <a:ext uri="{FF2B5EF4-FFF2-40B4-BE49-F238E27FC236}">
                <a16:creationId xmlns:a16="http://schemas.microsoft.com/office/drawing/2014/main" id="{48C354F4-6421-865D-1B75-9694C9344852}"/>
              </a:ext>
            </a:extLst>
          </p:cNvPr>
          <p:cNvSpPr>
            <a:spLocks noGrp="1"/>
          </p:cNvSpPr>
          <p:nvPr>
            <p:ph type="ftr" sz="quarter" idx="11"/>
          </p:nvPr>
        </p:nvSpPr>
        <p:spPr>
          <a:xfrm>
            <a:off x="4038600" y="6356350"/>
            <a:ext cx="4114800" cy="365125"/>
          </a:xfrm>
          <a:prstGeom prst="rect">
            <a:avLst/>
          </a:prstGeom>
        </p:spPr>
        <p:txBody>
          <a:bodyPr/>
          <a:lstStyle>
            <a:lvl1pPr>
              <a:defRPr>
                <a:solidFill>
                  <a:schemeClr val="tx1"/>
                </a:solidFill>
              </a:defRPr>
            </a:lvl1pPr>
          </a:lstStyle>
          <a:p>
            <a:endParaRPr lang="en-US"/>
          </a:p>
        </p:txBody>
      </p:sp>
      <p:sp>
        <p:nvSpPr>
          <p:cNvPr id="8" name="Slide Number Placeholder 5">
            <a:extLst>
              <a:ext uri="{FF2B5EF4-FFF2-40B4-BE49-F238E27FC236}">
                <a16:creationId xmlns:a16="http://schemas.microsoft.com/office/drawing/2014/main" id="{12103AEA-C836-BB70-65E4-9FD48868CB04}"/>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tx1"/>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1861615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E891626-B5B4-2C88-AE25-F2123CE54788}"/>
              </a:ext>
            </a:extLst>
          </p:cNvPr>
          <p:cNvSpPr>
            <a:spLocks noGrp="1"/>
          </p:cNvSpPr>
          <p:nvPr>
            <p:ph type="title" hasCustomPrompt="1"/>
          </p:nvPr>
        </p:nvSpPr>
        <p:spPr>
          <a:xfrm>
            <a:off x="838200" y="148373"/>
            <a:ext cx="9798114" cy="1325563"/>
          </a:xfrm>
        </p:spPr>
        <p:txBody>
          <a:bodyPr>
            <a:normAutofit/>
          </a:bodyPr>
          <a:lstStyle>
            <a:lvl1pPr>
              <a:defRPr sz="4000" b="1">
                <a:solidFill>
                  <a:srgbClr val="009193"/>
                </a:solidFill>
                <a:latin typeface="Tw Cen MT" panose="020B0602020104020603" pitchFamily="34" charset="0"/>
              </a:defRPr>
            </a:lvl1pPr>
          </a:lstStyle>
          <a:p>
            <a:r>
              <a:rPr lang="en-US"/>
              <a:t>TITLE…</a:t>
            </a:r>
          </a:p>
        </p:txBody>
      </p:sp>
      <p:sp>
        <p:nvSpPr>
          <p:cNvPr id="10" name="Content Placeholder 2">
            <a:extLst>
              <a:ext uri="{FF2B5EF4-FFF2-40B4-BE49-F238E27FC236}">
                <a16:creationId xmlns:a16="http://schemas.microsoft.com/office/drawing/2014/main" id="{551C6435-F65D-F48F-F83E-714453ACC7EB}"/>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3">
            <a:extLst>
              <a:ext uri="{FF2B5EF4-FFF2-40B4-BE49-F238E27FC236}">
                <a16:creationId xmlns:a16="http://schemas.microsoft.com/office/drawing/2014/main" id="{1AF1ED15-D78C-3100-631E-237B97DCE921}"/>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15" name="Footer Placeholder 4">
            <a:extLst>
              <a:ext uri="{FF2B5EF4-FFF2-40B4-BE49-F238E27FC236}">
                <a16:creationId xmlns:a16="http://schemas.microsoft.com/office/drawing/2014/main" id="{6E4EBCE2-FFCB-5B64-00EE-C0513FEAF42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6" name="Slide Number Placeholder 5">
            <a:extLst>
              <a:ext uri="{FF2B5EF4-FFF2-40B4-BE49-F238E27FC236}">
                <a16:creationId xmlns:a16="http://schemas.microsoft.com/office/drawing/2014/main" id="{964DEF3E-9B1C-1E86-408F-8BC5DBD40E08}"/>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316613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E5A6E-AB09-46B5-90C9-B5434B8D6B0D}"/>
              </a:ext>
            </a:extLst>
          </p:cNvPr>
          <p:cNvSpPr>
            <a:spLocks noGrp="1"/>
          </p:cNvSpPr>
          <p:nvPr>
            <p:ph type="title" hasCustomPrompt="1"/>
          </p:nvPr>
        </p:nvSpPr>
        <p:spPr>
          <a:xfrm>
            <a:off x="112615" y="240307"/>
            <a:ext cx="10515600" cy="1325563"/>
          </a:xfrm>
        </p:spPr>
        <p:txBody>
          <a:bodyPr/>
          <a:lstStyle>
            <a:lvl1pPr>
              <a:defRPr>
                <a:latin typeface="Tw Cen MT" panose="020B0602020104020603" pitchFamily="34" charset="0"/>
              </a:defRPr>
            </a:lvl1pPr>
          </a:lstStyle>
          <a:p>
            <a:r>
              <a:rPr lang="en-US"/>
              <a:t>TITLE…</a:t>
            </a:r>
            <a:endParaRPr lang="en-GB"/>
          </a:p>
        </p:txBody>
      </p:sp>
      <p:sp>
        <p:nvSpPr>
          <p:cNvPr id="3" name="Date Placeholder 2">
            <a:extLst>
              <a:ext uri="{FF2B5EF4-FFF2-40B4-BE49-F238E27FC236}">
                <a16:creationId xmlns:a16="http://schemas.microsoft.com/office/drawing/2014/main" id="{118CF4B5-D781-420A-9FE4-77F957207190}"/>
              </a:ext>
            </a:extLst>
          </p:cNvPr>
          <p:cNvSpPr>
            <a:spLocks noGrp="1"/>
          </p:cNvSpPr>
          <p:nvPr>
            <p:ph type="dt" sz="half" idx="10"/>
          </p:nvPr>
        </p:nvSpPr>
        <p:spPr/>
        <p:txBody>
          <a:bodyPr/>
          <a:lstStyle/>
          <a:p>
            <a:fld id="{C5FC96DF-513F-5E44-9E83-2557597DE907}" type="datetimeFigureOut">
              <a:rPr lang="en-US" smtClean="0"/>
              <a:t>10/27/2022</a:t>
            </a:fld>
            <a:endParaRPr lang="en-US"/>
          </a:p>
        </p:txBody>
      </p:sp>
      <p:sp>
        <p:nvSpPr>
          <p:cNvPr id="4" name="Footer Placeholder 3">
            <a:extLst>
              <a:ext uri="{FF2B5EF4-FFF2-40B4-BE49-F238E27FC236}">
                <a16:creationId xmlns:a16="http://schemas.microsoft.com/office/drawing/2014/main" id="{CF018388-3E4F-4CD5-A7FF-ECA8F4C65D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A76298-BBA0-4815-AED8-AE104DDD98F9}"/>
              </a:ext>
            </a:extLst>
          </p:cNvPr>
          <p:cNvSpPr>
            <a:spLocks noGrp="1"/>
          </p:cNvSpPr>
          <p:nvPr>
            <p:ph type="sldNum" sz="quarter" idx="12"/>
          </p:nvPr>
        </p:nvSpPr>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21877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0AA9534C-8B93-8455-E0A8-B6D972A2FCB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D4ADC6A7-5413-41D4-1870-B3CCFAC1B846}"/>
              </a:ext>
            </a:extLst>
          </p:cNvPr>
          <p:cNvSpPr>
            <a:spLocks noGrp="1"/>
          </p:cNvSpPr>
          <p:nvPr>
            <p:ph type="title" hasCustomPrompt="1"/>
          </p:nvPr>
        </p:nvSpPr>
        <p:spPr>
          <a:xfrm>
            <a:off x="2053575" y="136525"/>
            <a:ext cx="9798114" cy="1325563"/>
          </a:xfrm>
        </p:spPr>
        <p:txBody>
          <a:bodyPr>
            <a:normAutofit/>
          </a:bodyPr>
          <a:lstStyle>
            <a:lvl1pPr>
              <a:defRPr sz="4000" b="1">
                <a:solidFill>
                  <a:srgbClr val="009193"/>
                </a:solidFill>
                <a:latin typeface="Tw Cen MT" panose="020B0602020104020603" pitchFamily="34" charset="0"/>
              </a:defRPr>
            </a:lvl1pPr>
          </a:lstStyle>
          <a:p>
            <a:r>
              <a:rPr lang="en-US"/>
              <a:t>TITLE…</a:t>
            </a:r>
          </a:p>
        </p:txBody>
      </p:sp>
      <p:sp>
        <p:nvSpPr>
          <p:cNvPr id="5" name="Content Placeholder 2">
            <a:extLst>
              <a:ext uri="{FF2B5EF4-FFF2-40B4-BE49-F238E27FC236}">
                <a16:creationId xmlns:a16="http://schemas.microsoft.com/office/drawing/2014/main" id="{360883C1-6F5D-CF2D-B9C6-54DCC541A9F0}"/>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610BFCD2-F8EA-EF92-6057-EDB6A0AF50DC}"/>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7" name="Footer Placeholder 4">
            <a:extLst>
              <a:ext uri="{FF2B5EF4-FFF2-40B4-BE49-F238E27FC236}">
                <a16:creationId xmlns:a16="http://schemas.microsoft.com/office/drawing/2014/main" id="{3CEE65CE-EBF1-5E8A-D21E-6D4273B717F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1" name="Slide Number Placeholder 5">
            <a:extLst>
              <a:ext uri="{FF2B5EF4-FFF2-40B4-BE49-F238E27FC236}">
                <a16:creationId xmlns:a16="http://schemas.microsoft.com/office/drawing/2014/main" id="{D8C6EF7F-EAE4-7D20-D0D7-FB53507D18C2}"/>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294303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7BB8C625-D69A-5E42-CFF0-7ED4D4BB086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6F096200-4DDB-1FC4-1DAD-5C296B26759F}"/>
              </a:ext>
            </a:extLst>
          </p:cNvPr>
          <p:cNvSpPr>
            <a:spLocks noGrp="1"/>
          </p:cNvSpPr>
          <p:nvPr>
            <p:ph type="title" hasCustomPrompt="1"/>
          </p:nvPr>
        </p:nvSpPr>
        <p:spPr>
          <a:xfrm>
            <a:off x="1995792" y="18255"/>
            <a:ext cx="6157608" cy="1325563"/>
          </a:xfrm>
        </p:spPr>
        <p:txBody>
          <a:bodyPr/>
          <a:lstStyle>
            <a:lvl1pPr>
              <a:defRPr b="1">
                <a:latin typeface="Tw Cen MT" panose="020B0602020104020603" pitchFamily="34" charset="0"/>
              </a:defRPr>
            </a:lvl1pPr>
          </a:lstStyle>
          <a:p>
            <a:r>
              <a:rPr lang="en-US"/>
              <a:t>TITLE…</a:t>
            </a:r>
          </a:p>
        </p:txBody>
      </p:sp>
      <p:sp>
        <p:nvSpPr>
          <p:cNvPr id="5" name="Content Placeholder 2">
            <a:extLst>
              <a:ext uri="{FF2B5EF4-FFF2-40B4-BE49-F238E27FC236}">
                <a16:creationId xmlns:a16="http://schemas.microsoft.com/office/drawing/2014/main" id="{36358D52-2935-F906-0477-E0AB6EAEC4B6}"/>
              </a:ext>
            </a:extLst>
          </p:cNvPr>
          <p:cNvSpPr>
            <a:spLocks noGrp="1"/>
          </p:cNvSpPr>
          <p:nvPr>
            <p:ph sz="half" idx="1" hasCustomPrompt="1"/>
          </p:nvPr>
        </p:nvSpPr>
        <p:spPr>
          <a:xfrm>
            <a:off x="838200" y="1825625"/>
            <a:ext cx="5181600" cy="4351338"/>
          </a:xfrm>
          <a:prstGeom prst="rect">
            <a:avLst/>
          </a:prstGeom>
        </p:spPr>
        <p:txBody>
          <a:bodyPr/>
          <a:lstStyle>
            <a:lvl5pPr>
              <a:defRPr/>
            </a:lvl5pPr>
          </a:lstStyle>
          <a:p>
            <a:pPr lvl="0"/>
            <a:r>
              <a:rPr lang="en-US"/>
              <a:t>Subtitle</a:t>
            </a:r>
          </a:p>
          <a:p>
            <a:pPr lvl="1"/>
            <a:r>
              <a:rPr lang="en-US"/>
              <a:t>Second level</a:t>
            </a:r>
          </a:p>
          <a:p>
            <a:pPr lvl="2"/>
            <a:r>
              <a:rPr lang="en-US"/>
              <a:t>Third level</a:t>
            </a:r>
          </a:p>
          <a:p>
            <a:pPr lvl="3"/>
            <a:r>
              <a:rPr lang="en-US"/>
              <a:t>Fourth level</a:t>
            </a:r>
          </a:p>
          <a:p>
            <a:pPr lvl="4"/>
            <a:r>
              <a:rPr lang="en-US"/>
              <a:t>Fifth </a:t>
            </a:r>
            <a:r>
              <a:rPr lang="en-US" err="1"/>
              <a:t>leveldhfsjhgsd</a:t>
            </a:r>
            <a:endParaRPr lang="en-US"/>
          </a:p>
        </p:txBody>
      </p:sp>
      <p:sp>
        <p:nvSpPr>
          <p:cNvPr id="6" name="Content Placeholder 3">
            <a:extLst>
              <a:ext uri="{FF2B5EF4-FFF2-40B4-BE49-F238E27FC236}">
                <a16:creationId xmlns:a16="http://schemas.microsoft.com/office/drawing/2014/main" id="{8096295F-7499-B244-6FBA-597921C8FABA}"/>
              </a:ext>
            </a:extLst>
          </p:cNvPr>
          <p:cNvSpPr>
            <a:spLocks noGrp="1"/>
          </p:cNvSpPr>
          <p:nvPr>
            <p:ph sz="half" idx="2" hasCustomPrompt="1"/>
          </p:nvPr>
        </p:nvSpPr>
        <p:spPr>
          <a:xfrm>
            <a:off x="6172200" y="1825625"/>
            <a:ext cx="5181600" cy="4351338"/>
          </a:xfrm>
          <a:prstGeom prst="rect">
            <a:avLst/>
          </a:prstGeom>
        </p:spPr>
        <p:txBody>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7" name="Date Placeholder 4">
            <a:extLst>
              <a:ext uri="{FF2B5EF4-FFF2-40B4-BE49-F238E27FC236}">
                <a16:creationId xmlns:a16="http://schemas.microsoft.com/office/drawing/2014/main" id="{7435A3CB-73E1-5C7D-F8AF-A96CE2CBDFCF}"/>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8" name="Footer Placeholder 5">
            <a:extLst>
              <a:ext uri="{FF2B5EF4-FFF2-40B4-BE49-F238E27FC236}">
                <a16:creationId xmlns:a16="http://schemas.microsoft.com/office/drawing/2014/main" id="{B6F90FAF-A071-162C-3CE9-CE914A28802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6">
            <a:extLst>
              <a:ext uri="{FF2B5EF4-FFF2-40B4-BE49-F238E27FC236}">
                <a16:creationId xmlns:a16="http://schemas.microsoft.com/office/drawing/2014/main" id="{AA22DE04-B4E9-D76B-921A-23F52BC29284}"/>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2484179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16F326-490A-5841-8742-5FB15826DA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TITLE</a:t>
            </a:r>
          </a:p>
        </p:txBody>
      </p:sp>
      <p:sp>
        <p:nvSpPr>
          <p:cNvPr id="3" name="Text Placeholder 2">
            <a:extLst>
              <a:ext uri="{FF2B5EF4-FFF2-40B4-BE49-F238E27FC236}">
                <a16:creationId xmlns:a16="http://schemas.microsoft.com/office/drawing/2014/main" id="{D985933D-6CD3-A14F-A0A7-D4663CEBD4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07E6E-57AE-EA4C-967E-119F5AA376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C96DF-513F-5E44-9E83-2557597DE907}" type="datetimeFigureOut">
              <a:rPr lang="en-US" smtClean="0"/>
              <a:t>10/27/2022</a:t>
            </a:fld>
            <a:endParaRPr lang="en-US"/>
          </a:p>
        </p:txBody>
      </p:sp>
      <p:sp>
        <p:nvSpPr>
          <p:cNvPr id="5" name="Footer Placeholder 4">
            <a:extLst>
              <a:ext uri="{FF2B5EF4-FFF2-40B4-BE49-F238E27FC236}">
                <a16:creationId xmlns:a16="http://schemas.microsoft.com/office/drawing/2014/main" id="{46DFEC00-6437-774F-AD44-A4F06042DD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9B6F4D-9188-9540-8287-CED16E2E3A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A67BC-DD03-FF45-A387-D007E712BE67}" type="slidenum">
              <a:rPr lang="en-US" smtClean="0"/>
              <a:t>‹#›</a:t>
            </a:fld>
            <a:endParaRPr lang="en-US"/>
          </a:p>
        </p:txBody>
      </p:sp>
      <p:pic>
        <p:nvPicPr>
          <p:cNvPr id="7" name="Picture 6" descr="Chart&#10;&#10;Description automatically generated with low confidence">
            <a:extLst>
              <a:ext uri="{FF2B5EF4-FFF2-40B4-BE49-F238E27FC236}">
                <a16:creationId xmlns:a16="http://schemas.microsoft.com/office/drawing/2014/main" id="{CE394CBA-2848-40C8-BED7-0810754C9BAF}"/>
              </a:ext>
            </a:extLst>
          </p:cNvPr>
          <p:cNvPicPr>
            <a:picLocks noChangeAspect="1"/>
          </p:cNvPicPr>
          <p:nvPr userDrawn="1"/>
        </p:nvPicPr>
        <p:blipFill>
          <a:blip r:embed="rId16"/>
          <a:stretch>
            <a:fillRect/>
          </a:stretch>
        </p:blipFill>
        <p:spPr>
          <a:xfrm>
            <a:off x="0" y="0"/>
            <a:ext cx="12192000" cy="6858000"/>
          </a:xfrm>
          <a:prstGeom prst="rect">
            <a:avLst/>
          </a:prstGeom>
        </p:spPr>
      </p:pic>
      <p:pic>
        <p:nvPicPr>
          <p:cNvPr id="9" name="Picture 8" descr="A picture containing chart&#10;&#10;Description automatically generated">
            <a:extLst>
              <a:ext uri="{FF2B5EF4-FFF2-40B4-BE49-F238E27FC236}">
                <a16:creationId xmlns:a16="http://schemas.microsoft.com/office/drawing/2014/main" id="{363C5E02-7812-9674-F1E0-C97A931171EA}"/>
              </a:ext>
            </a:extLst>
          </p:cNvPr>
          <p:cNvPicPr>
            <a:picLocks noChangeAspect="1"/>
          </p:cNvPicPr>
          <p:nvPr userDrawn="1"/>
        </p:nvPicPr>
        <p:blipFill>
          <a:blip r:embed="rId17"/>
          <a:stretch>
            <a:fillRect/>
          </a:stretch>
        </p:blipFill>
        <p:spPr>
          <a:xfrm>
            <a:off x="762" y="428"/>
            <a:ext cx="12190476" cy="6857143"/>
          </a:xfrm>
          <a:prstGeom prst="rect">
            <a:avLst/>
          </a:prstGeom>
        </p:spPr>
      </p:pic>
    </p:spTree>
    <p:extLst>
      <p:ext uri="{BB962C8B-B14F-4D97-AF65-F5344CB8AC3E}">
        <p14:creationId xmlns:p14="http://schemas.microsoft.com/office/powerpoint/2010/main" val="4154724525"/>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67" r:id="rId3"/>
    <p:sldLayoutId id="2147483665" r:id="rId4"/>
    <p:sldLayoutId id="2147483651" r:id="rId5"/>
    <p:sldLayoutId id="2147483666" r:id="rId6"/>
    <p:sldLayoutId id="2147483660" r:id="rId7"/>
    <p:sldLayoutId id="2147483650" r:id="rId8"/>
    <p:sldLayoutId id="2147483652" r:id="rId9"/>
    <p:sldLayoutId id="2147483662" r:id="rId10"/>
    <p:sldLayoutId id="2147483663" r:id="rId11"/>
    <p:sldLayoutId id="2147483664" r:id="rId12"/>
    <p:sldLayoutId id="2147483656" r:id="rId13"/>
    <p:sldLayoutId id="2147483659" r:id="rId14"/>
  </p:sldLayoutIdLst>
  <p:txStyles>
    <p:titleStyle>
      <a:lvl1pPr algn="l" defTabSz="914400" rtl="0" eaLnBrk="1" latinLnBrk="0" hangingPunct="1">
        <a:lnSpc>
          <a:spcPct val="90000"/>
        </a:lnSpc>
        <a:spcBef>
          <a:spcPct val="0"/>
        </a:spcBef>
        <a:buNone/>
        <a:defRPr sz="4400" b="1" kern="1200">
          <a:solidFill>
            <a:srgbClr val="00919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8.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D316F04-B8A5-9F74-A6AA-2132F7FC7B71}"/>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solidFill>
                  <a:srgbClr val="002060"/>
                </a:solidFill>
              </a:rPr>
              <a:t>10/27/2022</a:t>
            </a:fld>
            <a:endParaRPr lang="en-US">
              <a:solidFill>
                <a:srgbClr val="002060"/>
              </a:solidFill>
            </a:endParaRPr>
          </a:p>
        </p:txBody>
      </p:sp>
      <p:sp>
        <p:nvSpPr>
          <p:cNvPr id="3" name="Footer Placeholder 4">
            <a:extLst>
              <a:ext uri="{FF2B5EF4-FFF2-40B4-BE49-F238E27FC236}">
                <a16:creationId xmlns:a16="http://schemas.microsoft.com/office/drawing/2014/main" id="{06CCF7B4-9781-87D2-A69B-65A3D5B4EFB8}"/>
              </a:ext>
            </a:extLst>
          </p:cNvPr>
          <p:cNvSpPr>
            <a:spLocks noGrp="1"/>
          </p:cNvSpPr>
          <p:nvPr>
            <p:ph type="ftr" sz="quarter" idx="11"/>
          </p:nvPr>
        </p:nvSpPr>
        <p:spPr>
          <a:xfrm>
            <a:off x="4038600" y="6356350"/>
            <a:ext cx="4114800" cy="365125"/>
          </a:xfrm>
          <a:prstGeom prst="rect">
            <a:avLst/>
          </a:prstGeom>
        </p:spPr>
        <p:txBody>
          <a:bodyPr/>
          <a:lstStyle/>
          <a:p>
            <a:endParaRPr lang="en-US">
              <a:solidFill>
                <a:srgbClr val="002060"/>
              </a:solidFill>
            </a:endParaRPr>
          </a:p>
        </p:txBody>
      </p:sp>
      <p:sp>
        <p:nvSpPr>
          <p:cNvPr id="4" name="Slide Number Placeholder 5">
            <a:extLst>
              <a:ext uri="{FF2B5EF4-FFF2-40B4-BE49-F238E27FC236}">
                <a16:creationId xmlns:a16="http://schemas.microsoft.com/office/drawing/2014/main" id="{319021E5-1E78-F8CA-4E32-7A5C0F7962A6}"/>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solidFill>
                  <a:srgbClr val="002060"/>
                </a:solidFill>
              </a:rPr>
              <a:t>1</a:t>
            </a:fld>
            <a:endParaRPr lang="en-US">
              <a:solidFill>
                <a:srgbClr val="002060"/>
              </a:solidFill>
            </a:endParaRPr>
          </a:p>
        </p:txBody>
      </p:sp>
      <p:sp>
        <p:nvSpPr>
          <p:cNvPr id="5" name="Title 1">
            <a:extLst>
              <a:ext uri="{FF2B5EF4-FFF2-40B4-BE49-F238E27FC236}">
                <a16:creationId xmlns:a16="http://schemas.microsoft.com/office/drawing/2014/main" id="{AB9FB025-5D87-9AE0-9E59-3D0777D912F7}"/>
              </a:ext>
            </a:extLst>
          </p:cNvPr>
          <p:cNvSpPr txBox="1">
            <a:spLocks/>
          </p:cNvSpPr>
          <p:nvPr/>
        </p:nvSpPr>
        <p:spPr>
          <a:xfrm>
            <a:off x="3385335" y="2603005"/>
            <a:ext cx="5421330" cy="1238616"/>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rgbClr val="009193"/>
                </a:solidFill>
                <a:latin typeface="Tw Cen MT" panose="020B0602020104020603" pitchFamily="34" charset="0"/>
              </a:rPr>
              <a:t>MACEDONIAN EVALUATION PRACTICES: WHAT WORKS, WHAT DOES NOT WORK?</a:t>
            </a:r>
          </a:p>
        </p:txBody>
      </p:sp>
      <p:cxnSp>
        <p:nvCxnSpPr>
          <p:cNvPr id="6" name="Straight Connector 5">
            <a:extLst>
              <a:ext uri="{FF2B5EF4-FFF2-40B4-BE49-F238E27FC236}">
                <a16:creationId xmlns:a16="http://schemas.microsoft.com/office/drawing/2014/main" id="{1D599BF0-FEC0-5158-8D50-F5AE9714BC45}"/>
              </a:ext>
            </a:extLst>
          </p:cNvPr>
          <p:cNvCxnSpPr/>
          <p:nvPr/>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sp>
        <p:nvSpPr>
          <p:cNvPr id="7" name="Subtitle 2">
            <a:extLst>
              <a:ext uri="{FF2B5EF4-FFF2-40B4-BE49-F238E27FC236}">
                <a16:creationId xmlns:a16="http://schemas.microsoft.com/office/drawing/2014/main" id="{C9CF3DE0-99AB-B65A-FCE9-B7B5A5CE26E2}"/>
              </a:ext>
            </a:extLst>
          </p:cNvPr>
          <p:cNvSpPr txBox="1">
            <a:spLocks/>
          </p:cNvSpPr>
          <p:nvPr/>
        </p:nvSpPr>
        <p:spPr>
          <a:xfrm>
            <a:off x="4125484" y="4192899"/>
            <a:ext cx="5514975" cy="6248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a:solidFill>
                  <a:srgbClr val="002060"/>
                </a:solidFill>
              </a:rPr>
              <a:t>Subtitle</a:t>
            </a:r>
          </a:p>
        </p:txBody>
      </p:sp>
    </p:spTree>
    <p:extLst>
      <p:ext uri="{BB962C8B-B14F-4D97-AF65-F5344CB8AC3E}">
        <p14:creationId xmlns:p14="http://schemas.microsoft.com/office/powerpoint/2010/main" val="1445906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907122" cy="1074184"/>
          </a:xfrm>
          <a:prstGeom prst="rect">
            <a:avLst/>
          </a:prstGeom>
        </p:spPr>
        <p:txBody>
          <a:bodyPr>
            <a:normAutofit/>
          </a:bodyPr>
          <a:lstStyle>
            <a:lvl1pPr>
              <a:lnSpc>
                <a:spcPct val="100000"/>
              </a:lnSpc>
              <a:defRPr sz="2800" b="1">
                <a:latin typeface="Calibri" panose="020F0502020204030204" pitchFamily="34" charset="0"/>
                <a:cs typeface="Calibri" panose="020F0502020204030204" pitchFamily="34" charset="0"/>
              </a:defRPr>
            </a:lvl1pPr>
          </a:lstStyle>
          <a:p>
            <a:r>
              <a:rPr lang="en-US" u="sng" dirty="0">
                <a:latin typeface="Tw Cen MT" panose="020B0602020104020603" pitchFamily="34" charset="77"/>
              </a:rPr>
              <a:t>System of institutions for evaluation vs. evaluation practices</a:t>
            </a: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838200" y="1791119"/>
            <a:ext cx="9603377" cy="48434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200" dirty="0">
                <a:solidFill>
                  <a:srgbClr val="002060"/>
                </a:solidFill>
              </a:rPr>
              <a:t>Basic assumption: If you build full-fledged system of institutions for evaluation your </a:t>
            </a:r>
            <a:r>
              <a:rPr lang="en-US" sz="2200" dirty="0" err="1">
                <a:solidFill>
                  <a:srgbClr val="002060"/>
                </a:solidFill>
              </a:rPr>
              <a:t>evalution</a:t>
            </a:r>
            <a:r>
              <a:rPr lang="en-US" sz="2200" dirty="0">
                <a:solidFill>
                  <a:srgbClr val="002060"/>
                </a:solidFill>
              </a:rPr>
              <a:t> practices and outcomes will be much better than not having such a system!</a:t>
            </a:r>
          </a:p>
          <a:p>
            <a:pPr fontAlgn="base"/>
            <a:r>
              <a:rPr lang="en-US" sz="2200" dirty="0">
                <a:solidFill>
                  <a:srgbClr val="002060"/>
                </a:solidFill>
              </a:rPr>
              <a:t>RIGHT OR WRONG?</a:t>
            </a:r>
          </a:p>
          <a:p>
            <a:pPr fontAlgn="base"/>
            <a:r>
              <a:rPr lang="en-US" sz="2200" dirty="0">
                <a:solidFill>
                  <a:srgbClr val="002060"/>
                </a:solidFill>
              </a:rPr>
              <a:t>Some countries have state of the art institutions for evaluation – Ministry of planning, Office of Evaluation, Audit Office,  Laws and Bylaws that make the evaluation process obligatory yet they not have good evaluation practices and outcomes.</a:t>
            </a:r>
          </a:p>
          <a:p>
            <a:pPr fontAlgn="base"/>
            <a:r>
              <a:rPr lang="en-US" sz="2200" dirty="0">
                <a:solidFill>
                  <a:srgbClr val="002060"/>
                </a:solidFill>
              </a:rPr>
              <a:t>Others may lack institutions and still have good evaluation practices and reach better developmental goals.</a:t>
            </a:r>
          </a:p>
          <a:p>
            <a:pPr fontAlgn="base"/>
            <a:r>
              <a:rPr lang="en-US" sz="2200" dirty="0">
                <a:solidFill>
                  <a:srgbClr val="002060"/>
                </a:solidFill>
              </a:rPr>
              <a:t>UK </a:t>
            </a:r>
            <a:r>
              <a:rPr lang="en-US" sz="2200" dirty="0" err="1">
                <a:solidFill>
                  <a:srgbClr val="002060"/>
                </a:solidFill>
              </a:rPr>
              <a:t>dones</a:t>
            </a:r>
            <a:r>
              <a:rPr lang="en-US" sz="2200" dirty="0">
                <a:solidFill>
                  <a:srgbClr val="002060"/>
                </a:solidFill>
              </a:rPr>
              <a:t> not have formal Constitution, however it is probably among the top countries in the world where rule of law governs and merits of constitutionalism are respected.</a:t>
            </a:r>
          </a:p>
          <a:p>
            <a:pPr fontAlgn="base"/>
            <a:endParaRPr lang="en-US" sz="2400" dirty="0">
              <a:solidFill>
                <a:srgbClr val="002060"/>
              </a:solidFill>
            </a:endParaRPr>
          </a:p>
        </p:txBody>
      </p:sp>
    </p:spTree>
    <p:extLst>
      <p:ext uri="{BB962C8B-B14F-4D97-AF65-F5344CB8AC3E}">
        <p14:creationId xmlns:p14="http://schemas.microsoft.com/office/powerpoint/2010/main" val="180941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907122" cy="1074184"/>
          </a:xfrm>
          <a:prstGeom prst="rect">
            <a:avLst/>
          </a:prstGeom>
        </p:spPr>
        <p:txBody>
          <a:bodyPr>
            <a:normAutofit/>
          </a:bodyPr>
          <a:lstStyle>
            <a:lvl1pPr>
              <a:lnSpc>
                <a:spcPct val="100000"/>
              </a:lnSpc>
              <a:defRPr sz="2800" b="1">
                <a:latin typeface="Calibri" panose="020F0502020204030204" pitchFamily="34" charset="0"/>
                <a:cs typeface="Calibri" panose="020F0502020204030204" pitchFamily="34" charset="0"/>
              </a:defRPr>
            </a:lvl1pPr>
          </a:lstStyle>
          <a:p>
            <a:r>
              <a:rPr lang="en-US" u="sng" dirty="0">
                <a:latin typeface="Tw Cen MT" panose="020B0602020104020603" pitchFamily="34" charset="77"/>
              </a:rPr>
              <a:t>Institutions and practices</a:t>
            </a: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838200" y="1791120"/>
            <a:ext cx="105156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200" dirty="0">
                <a:solidFill>
                  <a:srgbClr val="002060"/>
                </a:solidFill>
              </a:rPr>
              <a:t>Macedonia is not a country with the best institutional design</a:t>
            </a:r>
          </a:p>
          <a:p>
            <a:pPr fontAlgn="base"/>
            <a:r>
              <a:rPr lang="en-US" sz="2200" dirty="0">
                <a:solidFill>
                  <a:srgbClr val="002060"/>
                </a:solidFill>
              </a:rPr>
              <a:t>There is no special ministry of planning, neither office of evaluation etc. </a:t>
            </a:r>
          </a:p>
          <a:p>
            <a:pPr fontAlgn="base"/>
            <a:r>
              <a:rPr lang="en-US" sz="2200" dirty="0">
                <a:solidFill>
                  <a:srgbClr val="002060"/>
                </a:solidFill>
              </a:rPr>
              <a:t>There is an independent State Audit Office and is very active</a:t>
            </a:r>
          </a:p>
          <a:p>
            <a:pPr fontAlgn="base"/>
            <a:r>
              <a:rPr lang="en-US" sz="2200" dirty="0">
                <a:solidFill>
                  <a:srgbClr val="002060"/>
                </a:solidFill>
              </a:rPr>
              <a:t>Scattered planning departments within the ministries, as in the Ministry of Finance.</a:t>
            </a:r>
            <a:endParaRPr lang="en-US" sz="2400" dirty="0">
              <a:solidFill>
                <a:srgbClr val="002060"/>
              </a:solidFill>
            </a:endParaRPr>
          </a:p>
          <a:p>
            <a:pPr fontAlgn="base"/>
            <a:r>
              <a:rPr lang="en-US" sz="2400" dirty="0">
                <a:solidFill>
                  <a:srgbClr val="002060"/>
                </a:solidFill>
              </a:rPr>
              <a:t>Developmental plans, Government’s </a:t>
            </a:r>
            <a:r>
              <a:rPr lang="en-US" sz="2400" dirty="0" err="1">
                <a:solidFill>
                  <a:srgbClr val="002060"/>
                </a:solidFill>
              </a:rPr>
              <a:t>programe</a:t>
            </a:r>
            <a:r>
              <a:rPr lang="en-US" sz="2400" dirty="0">
                <a:solidFill>
                  <a:srgbClr val="002060"/>
                </a:solidFill>
              </a:rPr>
              <a:t> for the mandate, etc.</a:t>
            </a:r>
          </a:p>
          <a:p>
            <a:pPr fontAlgn="base"/>
            <a:r>
              <a:rPr lang="en-US" sz="2400" dirty="0">
                <a:solidFill>
                  <a:srgbClr val="002060"/>
                </a:solidFill>
              </a:rPr>
              <a:t> Planning documents of the Ministry of Local self-government: </a:t>
            </a:r>
          </a:p>
          <a:p>
            <a:pPr fontAlgn="base"/>
            <a:r>
              <a:rPr lang="en-US" sz="2400" dirty="0">
                <a:solidFill>
                  <a:srgbClr val="002060"/>
                </a:solidFill>
              </a:rPr>
              <a:t>Strategy for regional development, 10 year well researched and documented plan for the development of the 8 regions.</a:t>
            </a:r>
            <a:endParaRPr lang="en-US" sz="2200" dirty="0">
              <a:solidFill>
                <a:srgbClr val="002060"/>
              </a:solidFill>
            </a:endParaRPr>
          </a:p>
          <a:p>
            <a:pPr fontAlgn="base"/>
            <a:r>
              <a:rPr lang="en-US" sz="2200" dirty="0">
                <a:solidFill>
                  <a:srgbClr val="002060"/>
                </a:solidFill>
              </a:rPr>
              <a:t>Plan full of action measures and indicators to assess the realization of the developmental goals. </a:t>
            </a:r>
            <a:endParaRPr lang="en-US" sz="2400" dirty="0">
              <a:solidFill>
                <a:srgbClr val="002060"/>
              </a:solidFill>
            </a:endParaRPr>
          </a:p>
        </p:txBody>
      </p:sp>
    </p:spTree>
    <p:extLst>
      <p:ext uri="{BB962C8B-B14F-4D97-AF65-F5344CB8AC3E}">
        <p14:creationId xmlns:p14="http://schemas.microsoft.com/office/powerpoint/2010/main" val="239615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97793" y="11542"/>
            <a:ext cx="9907122" cy="1074184"/>
          </a:xfrm>
          <a:prstGeom prst="rect">
            <a:avLst/>
          </a:prstGeom>
        </p:spPr>
        <p:txBody>
          <a:bodyPr>
            <a:normAutofit/>
          </a:bodyPr>
          <a:lstStyle>
            <a:lvl1pPr>
              <a:lnSpc>
                <a:spcPct val="100000"/>
              </a:lnSpc>
              <a:defRPr sz="2800" b="1">
                <a:latin typeface="Calibri" panose="020F0502020204030204" pitchFamily="34" charset="0"/>
                <a:cs typeface="Calibri" panose="020F0502020204030204" pitchFamily="34" charset="0"/>
              </a:defRPr>
            </a:lvl1pPr>
          </a:lstStyle>
          <a:p>
            <a:r>
              <a:rPr lang="en-US" u="sng" dirty="0">
                <a:latin typeface="Tw Cen MT" panose="020B0602020104020603" pitchFamily="34" charset="77"/>
              </a:rPr>
              <a:t>Potemkin village</a:t>
            </a: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838200" y="1085726"/>
            <a:ext cx="105156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200" dirty="0">
                <a:solidFill>
                  <a:srgbClr val="002060"/>
                </a:solidFill>
              </a:rPr>
              <a:t>Small rural municipality in Macedonia gets a project from the </a:t>
            </a:r>
            <a:r>
              <a:rPr lang="en-US" sz="2200" dirty="0" err="1">
                <a:solidFill>
                  <a:srgbClr val="002060"/>
                </a:solidFill>
              </a:rPr>
              <a:t>Europan</a:t>
            </a:r>
            <a:r>
              <a:rPr lang="en-US" sz="2200" dirty="0">
                <a:solidFill>
                  <a:srgbClr val="002060"/>
                </a:solidFill>
              </a:rPr>
              <a:t> Union IPA cross-border instrument Bulgaria – North Macedonia</a:t>
            </a:r>
          </a:p>
          <a:p>
            <a:pPr fontAlgn="base"/>
            <a:r>
              <a:rPr lang="en-US" sz="2200" dirty="0">
                <a:solidFill>
                  <a:srgbClr val="002060"/>
                </a:solidFill>
              </a:rPr>
              <a:t>The project was a regional NGO House – actually with the several hundred thousand euros to reconstruct an old abandoned school in the municipality.</a:t>
            </a:r>
          </a:p>
          <a:p>
            <a:pPr fontAlgn="base"/>
            <a:r>
              <a:rPr lang="en-US" sz="2200" dirty="0">
                <a:solidFill>
                  <a:srgbClr val="002060"/>
                </a:solidFill>
              </a:rPr>
              <a:t>The project was well administered and selected and under scrutiny of the best EU evaluation practices. It was built and started working,.</a:t>
            </a:r>
          </a:p>
          <a:p>
            <a:pPr fontAlgn="base"/>
            <a:r>
              <a:rPr lang="en-US" sz="2200" dirty="0">
                <a:solidFill>
                  <a:srgbClr val="002060"/>
                </a:solidFill>
              </a:rPr>
              <a:t>3 years later the whistleblower from the municipality who pushed for the project initially, alarmed that it is not sustainable anymore. The NGO HOUSE IS EMPTY.</a:t>
            </a:r>
          </a:p>
          <a:p>
            <a:pPr fontAlgn="base"/>
            <a:r>
              <a:rPr lang="en-US" sz="2200" dirty="0">
                <a:solidFill>
                  <a:srgbClr val="002060"/>
                </a:solidFill>
              </a:rPr>
              <a:t>The new mayor did not allow the success story from the former one.</a:t>
            </a:r>
          </a:p>
          <a:p>
            <a:pPr fontAlgn="base"/>
            <a:r>
              <a:rPr lang="en-US" sz="2200" dirty="0">
                <a:solidFill>
                  <a:srgbClr val="002060"/>
                </a:solidFill>
              </a:rPr>
              <a:t>The mayor stages the Open House just for purposes of control. Brings desks, chairs, computers, people to act as NGO’s employees and activists.</a:t>
            </a:r>
          </a:p>
          <a:p>
            <a:pPr fontAlgn="base"/>
            <a:r>
              <a:rPr lang="en-US" sz="2200" dirty="0">
                <a:solidFill>
                  <a:srgbClr val="002060"/>
                </a:solidFill>
              </a:rPr>
              <a:t>POTEMKIN VILLAGE!</a:t>
            </a:r>
            <a:endParaRPr lang="en-US" sz="2400" dirty="0">
              <a:solidFill>
                <a:srgbClr val="002060"/>
              </a:solidFill>
            </a:endParaRPr>
          </a:p>
          <a:p>
            <a:pPr fontAlgn="base"/>
            <a:r>
              <a:rPr lang="en-US" sz="2400" dirty="0">
                <a:solidFill>
                  <a:srgbClr val="002060"/>
                </a:solidFill>
              </a:rPr>
              <a:t>YOU CAN CHEAT THE BEST ESTABLISHED INSTITUTIONS FOR EVALUATION. </a:t>
            </a:r>
          </a:p>
          <a:p>
            <a:pPr fontAlgn="base"/>
            <a:r>
              <a:rPr lang="en-US" sz="2400" dirty="0">
                <a:solidFill>
                  <a:srgbClr val="002060"/>
                </a:solidFill>
              </a:rPr>
              <a:t>Follow up:</a:t>
            </a:r>
          </a:p>
          <a:p>
            <a:pPr fontAlgn="base"/>
            <a:r>
              <a:rPr lang="en-US" sz="2400" dirty="0">
                <a:solidFill>
                  <a:srgbClr val="002060"/>
                </a:solidFill>
              </a:rPr>
              <a:t>CASE CLOSED: Some powerful politician stands behind the mayor!</a:t>
            </a:r>
          </a:p>
          <a:p>
            <a:pPr fontAlgn="base"/>
            <a:endParaRPr lang="en-US" sz="2200" dirty="0">
              <a:solidFill>
                <a:srgbClr val="002060"/>
              </a:solidFill>
            </a:endParaRPr>
          </a:p>
          <a:p>
            <a:pPr fontAlgn="base"/>
            <a:endParaRPr lang="en-US" sz="2200" dirty="0">
              <a:solidFill>
                <a:srgbClr val="002060"/>
              </a:solidFill>
            </a:endParaRPr>
          </a:p>
          <a:p>
            <a:pPr fontAlgn="base"/>
            <a:endParaRPr lang="en-US" sz="2400" dirty="0">
              <a:solidFill>
                <a:srgbClr val="002060"/>
              </a:solidFill>
            </a:endParaRPr>
          </a:p>
        </p:txBody>
      </p:sp>
    </p:spTree>
    <p:extLst>
      <p:ext uri="{BB962C8B-B14F-4D97-AF65-F5344CB8AC3E}">
        <p14:creationId xmlns:p14="http://schemas.microsoft.com/office/powerpoint/2010/main" val="97159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543696" cy="815886"/>
          </a:xfrm>
          <a:prstGeom prst="rect">
            <a:avLst/>
          </a:prstGeom>
        </p:spPr>
        <p:txBody>
          <a:bodyPr>
            <a:normAutofit fontScale="90000"/>
          </a:bodyPr>
          <a:lstStyle>
            <a:lvl1pPr>
              <a:lnSpc>
                <a:spcPct val="100000"/>
              </a:lnSpc>
              <a:defRPr sz="2800" b="1">
                <a:latin typeface="Calibri" panose="020F0502020204030204" pitchFamily="34" charset="0"/>
                <a:cs typeface="Calibri" panose="020F0502020204030204" pitchFamily="34" charset="0"/>
              </a:defRPr>
            </a:lvl1pPr>
          </a:lstStyle>
          <a:p>
            <a:r>
              <a:rPr lang="en-US" u="sng" dirty="0">
                <a:latin typeface="Tw Cen MT" panose="020B0602020104020603" pitchFamily="34" charset="77"/>
                <a:cs typeface="Calibri"/>
              </a:rPr>
              <a:t>Balanced regional development vs. investing in the region of choice</a:t>
            </a: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914400" y="1280160"/>
            <a:ext cx="10389326" cy="5577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solidFill>
                  <a:srgbClr val="002060"/>
                </a:solidFill>
              </a:rPr>
              <a:t>Law on balanced regional development reads: 1% of GDP should go </a:t>
            </a:r>
            <a:r>
              <a:rPr lang="en-US" sz="2200" dirty="0" err="1">
                <a:solidFill>
                  <a:srgbClr val="002060"/>
                </a:solidFill>
              </a:rPr>
              <a:t>vor</a:t>
            </a:r>
            <a:r>
              <a:rPr lang="en-US" sz="2200" dirty="0">
                <a:solidFill>
                  <a:srgbClr val="002060"/>
                </a:solidFill>
              </a:rPr>
              <a:t> the balanced regional development. Out of 13 billion euros GDP, this is 130 million euros.</a:t>
            </a:r>
          </a:p>
          <a:p>
            <a:r>
              <a:rPr lang="en-US" sz="2200" dirty="0">
                <a:solidFill>
                  <a:srgbClr val="002060"/>
                </a:solidFill>
              </a:rPr>
              <a:t>8 statistical regions</a:t>
            </a:r>
          </a:p>
          <a:p>
            <a:r>
              <a:rPr lang="en-US" sz="2200" dirty="0">
                <a:solidFill>
                  <a:srgbClr val="002060"/>
                </a:solidFill>
              </a:rPr>
              <a:t>Only 5-7 million euros are given for BRD through the programs of the MLSG. </a:t>
            </a:r>
          </a:p>
          <a:p>
            <a:r>
              <a:rPr lang="en-US" sz="2200" dirty="0">
                <a:solidFill>
                  <a:srgbClr val="002060"/>
                </a:solidFill>
              </a:rPr>
              <a:t>Around 20 million euros come from foreign donors.</a:t>
            </a:r>
          </a:p>
          <a:p>
            <a:r>
              <a:rPr lang="en-US" sz="2200" dirty="0">
                <a:solidFill>
                  <a:srgbClr val="002060"/>
                </a:solidFill>
              </a:rPr>
              <a:t>But other ministries also have regional projects. Transport, Healthcare, </a:t>
            </a:r>
            <a:r>
              <a:rPr lang="en-US" sz="2200" dirty="0" err="1">
                <a:solidFill>
                  <a:srgbClr val="002060"/>
                </a:solidFill>
              </a:rPr>
              <a:t>Socialcare</a:t>
            </a:r>
            <a:r>
              <a:rPr lang="en-US" sz="2200" dirty="0">
                <a:solidFill>
                  <a:srgbClr val="002060"/>
                </a:solidFill>
              </a:rPr>
              <a:t>, Culture, they build roads, schools, hospitals, </a:t>
            </a:r>
            <a:r>
              <a:rPr lang="en-US" sz="2200" dirty="0" err="1">
                <a:solidFill>
                  <a:srgbClr val="002060"/>
                </a:solidFill>
              </a:rPr>
              <a:t>kindergardens</a:t>
            </a:r>
            <a:r>
              <a:rPr lang="en-US" sz="2200" dirty="0">
                <a:solidFill>
                  <a:srgbClr val="002060"/>
                </a:solidFill>
              </a:rPr>
              <a:t>, so probably more than 130 million euro goes to the REGIONS OF CHOICE for the ministries, not for the BALANCED REGIONAL DEVELOPMENT.</a:t>
            </a:r>
          </a:p>
          <a:p>
            <a:r>
              <a:rPr lang="en-US" sz="2200" dirty="0">
                <a:solidFill>
                  <a:srgbClr val="002060"/>
                </a:solidFill>
              </a:rPr>
              <a:t>Outcome – SOME REGIONS ARE LAGGING BEHIND IN DEVELOPMENT MORE THAN BEFORE!</a:t>
            </a:r>
          </a:p>
          <a:p>
            <a:r>
              <a:rPr lang="en-US" sz="2200" dirty="0">
                <a:solidFill>
                  <a:srgbClr val="002060"/>
                </a:solidFill>
              </a:rPr>
              <a:t>How to fix this?</a:t>
            </a:r>
          </a:p>
        </p:txBody>
      </p:sp>
    </p:spTree>
    <p:extLst>
      <p:ext uri="{BB962C8B-B14F-4D97-AF65-F5344CB8AC3E}">
        <p14:creationId xmlns:p14="http://schemas.microsoft.com/office/powerpoint/2010/main" val="8317659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543696" cy="815886"/>
          </a:xfrm>
          <a:prstGeom prst="rect">
            <a:avLst/>
          </a:prstGeom>
        </p:spPr>
        <p:txBody>
          <a:bodyPr>
            <a:normAutofit fontScale="90000"/>
          </a:bodyPr>
          <a:lstStyle>
            <a:lvl1pPr>
              <a:lnSpc>
                <a:spcPct val="100000"/>
              </a:lnSpc>
              <a:defRPr sz="2800" b="1">
                <a:latin typeface="Calibri" panose="020F0502020204030204" pitchFamily="34" charset="0"/>
                <a:cs typeface="Calibri" panose="020F0502020204030204" pitchFamily="34" charset="0"/>
              </a:defRPr>
            </a:lvl1pPr>
          </a:lstStyle>
          <a:p>
            <a:r>
              <a:rPr lang="en-US" u="sng" dirty="0">
                <a:latin typeface="Tw Cen MT" panose="020B0602020104020603" pitchFamily="34" charset="77"/>
                <a:cs typeface="Calibri"/>
              </a:rPr>
              <a:t>SIRERA software: A tool for achieving balanced regional development</a:t>
            </a: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914400" y="1280160"/>
            <a:ext cx="10389326" cy="5577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solidFill>
                  <a:srgbClr val="002060"/>
                </a:solidFill>
              </a:rPr>
              <a:t>Project SIRERA, MLSG with the financial help of Swiss govt.</a:t>
            </a:r>
          </a:p>
          <a:p>
            <a:r>
              <a:rPr lang="en-US" sz="2200" dirty="0">
                <a:solidFill>
                  <a:srgbClr val="002060"/>
                </a:solidFill>
              </a:rPr>
              <a:t>Every ministry should provide data on their projects with regional impact.</a:t>
            </a:r>
          </a:p>
          <a:p>
            <a:r>
              <a:rPr lang="en-US" sz="2200" dirty="0">
                <a:solidFill>
                  <a:srgbClr val="002060"/>
                </a:solidFill>
              </a:rPr>
              <a:t>Data should be used to balance the regional development.</a:t>
            </a:r>
          </a:p>
          <a:p>
            <a:r>
              <a:rPr lang="en-US" sz="2200" dirty="0">
                <a:solidFill>
                  <a:srgbClr val="002060"/>
                </a:solidFill>
              </a:rPr>
              <a:t>If one year we see less investments in one region, next hear the money should go there as a priority.</a:t>
            </a:r>
          </a:p>
          <a:p>
            <a:r>
              <a:rPr lang="en-US" sz="2200" dirty="0">
                <a:solidFill>
                  <a:srgbClr val="002060"/>
                </a:solidFill>
              </a:rPr>
              <a:t>Still things have to be done: amendments on the law and bylaws to oblige the ministries not only to give data for the projects but also to focus their future investments projects in developed regions early in the budgeting period using data from the SIRERA software.</a:t>
            </a:r>
          </a:p>
          <a:p>
            <a:r>
              <a:rPr lang="en-US" sz="2200" dirty="0">
                <a:solidFill>
                  <a:srgbClr val="002060"/>
                </a:solidFill>
              </a:rPr>
              <a:t>If properly done this will be a huge step forward towards BALANCED REGIONAL DEVELOPMENT.</a:t>
            </a:r>
          </a:p>
        </p:txBody>
      </p:sp>
    </p:spTree>
    <p:extLst>
      <p:ext uri="{BB962C8B-B14F-4D97-AF65-F5344CB8AC3E}">
        <p14:creationId xmlns:p14="http://schemas.microsoft.com/office/powerpoint/2010/main" val="15067933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69F69-C310-C949-852E-BFC47B959B32}"/>
              </a:ext>
            </a:extLst>
          </p:cNvPr>
          <p:cNvSpPr>
            <a:spLocks noGrp="1"/>
          </p:cNvSpPr>
          <p:nvPr>
            <p:ph type="title"/>
          </p:nvPr>
        </p:nvSpPr>
        <p:spPr>
          <a:xfrm>
            <a:off x="2168985" y="-64347"/>
            <a:ext cx="6642371" cy="1325563"/>
          </a:xfrm>
        </p:spPr>
        <p:txBody>
          <a:bodyPr/>
          <a:lstStyle/>
          <a:p>
            <a:endParaRPr lang="en-US"/>
          </a:p>
        </p:txBody>
      </p:sp>
      <p:pic>
        <p:nvPicPr>
          <p:cNvPr id="5" name="Content Placeholder 4" descr="A picture containing chart&#10;&#10;Description automatically generated">
            <a:extLst>
              <a:ext uri="{FF2B5EF4-FFF2-40B4-BE49-F238E27FC236}">
                <a16:creationId xmlns:a16="http://schemas.microsoft.com/office/drawing/2014/main" id="{1117329F-223E-5F47-B66B-F4FF66645AB6}"/>
              </a:ext>
            </a:extLst>
          </p:cNvPr>
          <p:cNvPicPr>
            <a:picLocks noGrp="1" noChangeAspect="1"/>
          </p:cNvPicPr>
          <p:nvPr>
            <p:ph idx="4294967295"/>
          </p:nvPr>
        </p:nvPicPr>
        <p:blipFill>
          <a:blip r:embed="rId2"/>
          <a:stretch>
            <a:fillRect/>
          </a:stretch>
        </p:blipFill>
        <p:spPr>
          <a:xfrm>
            <a:off x="0" y="0"/>
            <a:ext cx="12192000" cy="6858000"/>
          </a:xfrm>
        </p:spPr>
      </p:pic>
      <p:pic>
        <p:nvPicPr>
          <p:cNvPr id="6" name="Picture 5" descr="Text&#10;&#10;Description automatically generated with medium confidence">
            <a:extLst>
              <a:ext uri="{FF2B5EF4-FFF2-40B4-BE49-F238E27FC236}">
                <a16:creationId xmlns:a16="http://schemas.microsoft.com/office/drawing/2014/main" id="{78B46E94-3437-8C4E-B621-B61FF4A5738F}"/>
              </a:ext>
            </a:extLst>
          </p:cNvPr>
          <p:cNvPicPr>
            <a:picLocks noChangeAspect="1"/>
          </p:cNvPicPr>
          <p:nvPr/>
        </p:nvPicPr>
        <p:blipFill>
          <a:blip r:embed="rId3"/>
          <a:stretch>
            <a:fillRect/>
          </a:stretch>
        </p:blipFill>
        <p:spPr>
          <a:xfrm>
            <a:off x="1882336" y="-233645"/>
            <a:ext cx="3740464" cy="1985183"/>
          </a:xfrm>
          <a:prstGeom prst="rect">
            <a:avLst/>
          </a:prstGeom>
        </p:spPr>
      </p:pic>
      <p:pic>
        <p:nvPicPr>
          <p:cNvPr id="7" name="Picture 6" descr="Text&#10;&#10;Description automatically generated">
            <a:extLst>
              <a:ext uri="{FF2B5EF4-FFF2-40B4-BE49-F238E27FC236}">
                <a16:creationId xmlns:a16="http://schemas.microsoft.com/office/drawing/2014/main" id="{910D71B8-5A42-B746-8508-8A7077FB96E3}"/>
              </a:ext>
            </a:extLst>
          </p:cNvPr>
          <p:cNvPicPr>
            <a:picLocks noChangeAspect="1"/>
          </p:cNvPicPr>
          <p:nvPr/>
        </p:nvPicPr>
        <p:blipFill>
          <a:blip r:embed="rId4"/>
          <a:stretch>
            <a:fillRect/>
          </a:stretch>
        </p:blipFill>
        <p:spPr>
          <a:xfrm>
            <a:off x="4706239" y="6565"/>
            <a:ext cx="1276233" cy="1245677"/>
          </a:xfrm>
          <a:prstGeom prst="rect">
            <a:avLst/>
          </a:prstGeom>
        </p:spPr>
      </p:pic>
      <p:sp>
        <p:nvSpPr>
          <p:cNvPr id="8" name="Title 1">
            <a:extLst>
              <a:ext uri="{FF2B5EF4-FFF2-40B4-BE49-F238E27FC236}">
                <a16:creationId xmlns:a16="http://schemas.microsoft.com/office/drawing/2014/main" id="{6E4115FA-30E0-F54C-A058-5A9C700380BB}"/>
              </a:ext>
            </a:extLst>
          </p:cNvPr>
          <p:cNvSpPr txBox="1">
            <a:spLocks/>
          </p:cNvSpPr>
          <p:nvPr/>
        </p:nvSpPr>
        <p:spPr>
          <a:xfrm>
            <a:off x="3205226" y="2809692"/>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009193"/>
                </a:solidFill>
                <a:latin typeface="Tw Cen MT" panose="020B0602020104020603" pitchFamily="34" charset="0"/>
              </a:rPr>
              <a:t>THANK YOU</a:t>
            </a:r>
          </a:p>
        </p:txBody>
      </p:sp>
    </p:spTree>
    <p:extLst>
      <p:ext uri="{BB962C8B-B14F-4D97-AF65-F5344CB8AC3E}">
        <p14:creationId xmlns:p14="http://schemas.microsoft.com/office/powerpoint/2010/main" val="3232802368"/>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1DA4F4A995BF479E9488C37B756B51" ma:contentTypeVersion="8" ma:contentTypeDescription="Create a new document." ma:contentTypeScope="" ma:versionID="79ce3b18eeea16c8e5bc0f660afbc086">
  <xsd:schema xmlns:xsd="http://www.w3.org/2001/XMLSchema" xmlns:xs="http://www.w3.org/2001/XMLSchema" xmlns:p="http://schemas.microsoft.com/office/2006/metadata/properties" xmlns:ns2="cd5ca57e-aeff-4ea7-957c-ee39e8386d27" xmlns:ns3="9d5e6f84-5843-49cc-89a8-d7ee1a915182" targetNamespace="http://schemas.microsoft.com/office/2006/metadata/properties" ma:root="true" ma:fieldsID="2c09d4a8c476afae1dfa51d3cac8b136" ns2:_="" ns3:_="">
    <xsd:import namespace="cd5ca57e-aeff-4ea7-957c-ee39e8386d27"/>
    <xsd:import namespace="9d5e6f84-5843-49cc-89a8-d7ee1a915182"/>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5ca57e-aeff-4ea7-957c-ee39e8386d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5e6f84-5843-49cc-89a8-d7ee1a91518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6228fd1-6eef-40f4-b049-6e671a314f8d}" ma:internalName="TaxCatchAll" ma:showField="CatchAllData" ma:web="9d5e6f84-5843-49cc-89a8-d7ee1a9151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d5e6f84-5843-49cc-89a8-d7ee1a915182" xsi:nil="true"/>
    <lcf76f155ced4ddcb4097134ff3c332f xmlns="cd5ca57e-aeff-4ea7-957c-ee39e8386d27">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61AEF9-8A48-4AB4-A877-DA81305D5049}"/>
</file>

<file path=customXml/itemProps2.xml><?xml version="1.0" encoding="utf-8"?>
<ds:datastoreItem xmlns:ds="http://schemas.openxmlformats.org/officeDocument/2006/customXml" ds:itemID="{880BB25D-2FF7-4279-A760-140AD81464F0}">
  <ds:schemaRefs>
    <ds:schemaRef ds:uri="9d5e6f84-5843-49cc-89a8-d7ee1a915182"/>
    <ds:schemaRef ds:uri="d75abbe9-4b63-46ba-acaa-ae82d37ec5f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6320B34-3B3D-467F-B50E-DA7CAE26A8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106</TotalTime>
  <Words>689</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Tw Cen MT</vt:lpstr>
      <vt:lpstr>Office Theme</vt:lpstr>
      <vt:lpstr>PowerPoint Presentation</vt:lpstr>
      <vt:lpstr>System of institutions for evaluation vs. evaluation practices</vt:lpstr>
      <vt:lpstr>Institutions and practices</vt:lpstr>
      <vt:lpstr>Potemkin village</vt:lpstr>
      <vt:lpstr>Balanced regional development vs. investing in the region of choice</vt:lpstr>
      <vt:lpstr>SIRERA software: A tool for achieving balanced regional development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Yang Cheng</dc:creator>
  <cp:lastModifiedBy>Ilmiasan Dauti</cp:lastModifiedBy>
  <cp:revision>2</cp:revision>
  <dcterms:created xsi:type="dcterms:W3CDTF">2022-05-05T16:01:45Z</dcterms:created>
  <dcterms:modified xsi:type="dcterms:W3CDTF">2022-10-27T13:33:44Z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0x010100DC1DA4F4A995BF479E9488C37B756B51</vt:lpwstr>
  </property>
  <property fmtid="{D5CDD505-2E9C-101B-9397-08002B2CF9AE}" pid="3" name="MediaServiceImageTags">
    <vt:lpwstr/>
  </property>
</Properties>
</file>