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9" r:id="rId5"/>
    <p:sldId id="26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5C48C-03A4-444E-8521-A4B459F5050E}" v="2" dt="2022-10-20T19:52:23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97CE41-864B-35A0-9E8E-CEC0197D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>
                <a:solidFill>
                  <a:srgbClr val="009193"/>
                </a:solidFill>
              </a:rPr>
              <a:pPr/>
              <a:t>10/20/2022</a:t>
            </a:fld>
            <a:endParaRPr lang="en-US">
              <a:solidFill>
                <a:srgbClr val="00919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22EF68-1E92-E879-5D13-B3BC570265EA}"/>
              </a:ext>
            </a:extLst>
          </p:cNvPr>
          <p:cNvSpPr txBox="1">
            <a:spLocks/>
          </p:cNvSpPr>
          <p:nvPr/>
        </p:nvSpPr>
        <p:spPr>
          <a:xfrm>
            <a:off x="2304585" y="2065238"/>
            <a:ext cx="7582829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b="1" cap="all" dirty="0">
                <a:solidFill>
                  <a:schemeClr val="accent1"/>
                </a:solidFill>
                <a:latin typeface="Tw Cen MT" panose="020B0602020104020603" pitchFamily="34" charset="0"/>
              </a:rPr>
              <a:t>A6: Fortalecimiento de capacidades nacionales en evaluación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B3FB4D-51D4-E341-BD74-5099F470B4F9}"/>
              </a:ext>
            </a:extLst>
          </p:cNvPr>
          <p:cNvSpPr txBox="1">
            <a:spLocks/>
          </p:cNvSpPr>
          <p:nvPr/>
        </p:nvSpPr>
        <p:spPr>
          <a:xfrm>
            <a:off x="1725651" y="4173454"/>
            <a:ext cx="8740698" cy="185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se necesita para garantizar que los sistemas nacionales de evaluación tengan capacidades sólidas? </a:t>
            </a:r>
            <a:r>
              <a:rPr lang="es-A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sistemas nacionales de evaluación necesitan personas.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¿Cómo nos aseguramos de que quienes manejan el sistema tengan el conocimiento, las habilidades y la experiencia para operar de manera efectiva?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6318521" cy="8158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>
                <a:solidFill>
                  <a:srgbClr val="FF0000"/>
                </a:solidFill>
                <a:latin typeface="Tw Cen MT" panose="020B0602020104020603" pitchFamily="34" charset="77"/>
              </a:rPr>
              <a:t>TITLE…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F4CA8-37D3-BB48-9884-74BCC14EEE4D}"/>
              </a:ext>
            </a:extLst>
          </p:cNvPr>
          <p:cNvSpPr txBox="1"/>
          <p:nvPr/>
        </p:nvSpPr>
        <p:spPr>
          <a:xfrm>
            <a:off x="898712" y="1378758"/>
            <a:ext cx="1039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009193"/>
                </a:solidFill>
                <a:latin typeface="Tw Cen MT" panose="020B0602020104020603" pitchFamily="34" charset="77"/>
              </a:rPr>
              <a:t>Subtitle…</a:t>
            </a:r>
            <a:r>
              <a:rPr lang="en-US" u="sng">
                <a:solidFill>
                  <a:srgbClr val="009193"/>
                </a:solidFill>
                <a:latin typeface="Tw Cen MT" panose="020B0602020104020603" pitchFamily="34" charset="77"/>
              </a:rPr>
              <a:t>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20755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>
                <a:solidFill>
                  <a:srgbClr val="002060"/>
                </a:solidFill>
              </a:rPr>
              <a:t>Text…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EEA1B-A667-1075-B476-D43FE87F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D26CCE-EB82-01A3-02E4-A3F8B0CF81EC}"/>
              </a:ext>
            </a:extLst>
          </p:cNvPr>
          <p:cNvSpPr txBox="1"/>
          <p:nvPr/>
        </p:nvSpPr>
        <p:spPr>
          <a:xfrm>
            <a:off x="10433633" y="6390773"/>
            <a:ext cx="18064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2021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DEval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6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7B674C-9FF5-48DA-8C28-056B4A4C22E0}"/>
</file>

<file path=customXml/itemProps2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d5e6f84-5843-49cc-89a8-d7ee1a915182"/>
    <ds:schemaRef ds:uri="d75abbe9-4b63-46ba-acaa-ae82d37ec5f4"/>
  </ds:schemaRefs>
</ds:datastoreItem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68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Tw Cen MT</vt:lpstr>
      <vt:lpstr>Office Theme</vt:lpstr>
      <vt:lpstr>PowerPoint Presentation</vt:lpstr>
      <vt:lpstr>TITLE…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Michala Assankpon</cp:lastModifiedBy>
  <cp:revision>8</cp:revision>
  <dcterms:created xsi:type="dcterms:W3CDTF">2022-05-05T16:01:45Z</dcterms:created>
  <dcterms:modified xsi:type="dcterms:W3CDTF">2022-10-20T20:00:07Z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