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69" r:id="rId5"/>
    <p:sldId id="270" r:id="rId6"/>
    <p:sldId id="275" r:id="rId7"/>
    <p:sldId id="265" r:id="rId8"/>
    <p:sldId id="271" r:id="rId9"/>
    <p:sldId id="257" r:id="rId10"/>
    <p:sldId id="268" r:id="rId11"/>
    <p:sldId id="273" r:id="rId12"/>
    <p:sldId id="274" r:id="rId13"/>
    <p:sldId id="263" r:id="rId14"/>
    <p:sldId id="267" r:id="rId15"/>
    <p:sldId id="266" r:id="rId16"/>
    <p:sldId id="26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93"/>
    <a:srgbClr val="005493"/>
    <a:srgbClr val="FF40FF"/>
    <a:srgbClr val="9416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Jones" userId="ea2eea63-19d0-4ab2-bfbc-149783ab7850" providerId="ADAL" clId="{F8115287-C4E2-44E6-ACE8-0D4657701D1D}"/>
    <pc:docChg chg="custSel modSld sldOrd">
      <pc:chgData name="Richard Jones" userId="ea2eea63-19d0-4ab2-bfbc-149783ab7850" providerId="ADAL" clId="{F8115287-C4E2-44E6-ACE8-0D4657701D1D}" dt="2022-10-03T20:36:10.894" v="5" actId="478"/>
      <pc:docMkLst>
        <pc:docMk/>
      </pc:docMkLst>
      <pc:sldChg chg="delSp mod">
        <pc:chgData name="Richard Jones" userId="ea2eea63-19d0-4ab2-bfbc-149783ab7850" providerId="ADAL" clId="{F8115287-C4E2-44E6-ACE8-0D4657701D1D}" dt="2022-10-03T20:36:02.712" v="1" actId="478"/>
        <pc:sldMkLst>
          <pc:docMk/>
          <pc:sldMk cId="1809412073" sldId="265"/>
        </pc:sldMkLst>
        <pc:picChg chg="del">
          <ac:chgData name="Richard Jones" userId="ea2eea63-19d0-4ab2-bfbc-149783ab7850" providerId="ADAL" clId="{F8115287-C4E2-44E6-ACE8-0D4657701D1D}" dt="2022-10-03T20:36:00.985" v="0" actId="478"/>
          <ac:picMkLst>
            <pc:docMk/>
            <pc:sldMk cId="1809412073" sldId="265"/>
            <ac:picMk id="6" creationId="{77256255-5E13-B44A-8FBE-B574F4BB3147}"/>
          </ac:picMkLst>
        </pc:picChg>
        <pc:picChg chg="del">
          <ac:chgData name="Richard Jones" userId="ea2eea63-19d0-4ab2-bfbc-149783ab7850" providerId="ADAL" clId="{F8115287-C4E2-44E6-ACE8-0D4657701D1D}" dt="2022-10-03T20:36:02.712" v="1" actId="478"/>
          <ac:picMkLst>
            <pc:docMk/>
            <pc:sldMk cId="1809412073" sldId="265"/>
            <ac:picMk id="9" creationId="{4FBE63E7-2707-3A4F-9CC3-5C1EE106C3B4}"/>
          </ac:picMkLst>
        </pc:picChg>
      </pc:sldChg>
      <pc:sldChg chg="delSp mod">
        <pc:chgData name="Richard Jones" userId="ea2eea63-19d0-4ab2-bfbc-149783ab7850" providerId="ADAL" clId="{F8115287-C4E2-44E6-ACE8-0D4657701D1D}" dt="2022-10-03T20:36:10.894" v="5" actId="478"/>
        <pc:sldMkLst>
          <pc:docMk/>
          <pc:sldMk cId="2739660737" sldId="268"/>
        </pc:sldMkLst>
        <pc:picChg chg="del">
          <ac:chgData name="Richard Jones" userId="ea2eea63-19d0-4ab2-bfbc-149783ab7850" providerId="ADAL" clId="{F8115287-C4E2-44E6-ACE8-0D4657701D1D}" dt="2022-10-03T20:36:09.674" v="4" actId="478"/>
          <ac:picMkLst>
            <pc:docMk/>
            <pc:sldMk cId="2739660737" sldId="268"/>
            <ac:picMk id="6" creationId="{77256255-5E13-B44A-8FBE-B574F4BB3147}"/>
          </ac:picMkLst>
        </pc:picChg>
        <pc:picChg chg="del">
          <ac:chgData name="Richard Jones" userId="ea2eea63-19d0-4ab2-bfbc-149783ab7850" providerId="ADAL" clId="{F8115287-C4E2-44E6-ACE8-0D4657701D1D}" dt="2022-10-03T20:36:10.894" v="5" actId="478"/>
          <ac:picMkLst>
            <pc:docMk/>
            <pc:sldMk cId="2739660737" sldId="268"/>
            <ac:picMk id="9" creationId="{4FBE63E7-2707-3A4F-9CC3-5C1EE106C3B4}"/>
          </ac:picMkLst>
        </pc:picChg>
      </pc:sldChg>
      <pc:sldChg chg="ord">
        <pc:chgData name="Richard Jones" userId="ea2eea63-19d0-4ab2-bfbc-149783ab7850" providerId="ADAL" clId="{F8115287-C4E2-44E6-ACE8-0D4657701D1D}" dt="2022-10-03T20:36:07.672" v="3"/>
        <pc:sldMkLst>
          <pc:docMk/>
          <pc:sldMk cId="1907699771" sldId="273"/>
        </pc:sldMkLst>
      </pc:sldChg>
    </pc:docChg>
  </pc:docChgLst>
  <pc:docChgLst>
    <pc:chgData name="Nthanda Manduwi" userId="68292817-a987-48e8-863a-61937d542322" providerId="ADAL" clId="{9B2C9EE1-9E8F-40CE-A357-75E6DEE076BF}"/>
    <pc:docChg chg="undo custSel modSld">
      <pc:chgData name="Nthanda Manduwi" userId="68292817-a987-48e8-863a-61937d542322" providerId="ADAL" clId="{9B2C9EE1-9E8F-40CE-A357-75E6DEE076BF}" dt="2022-09-26T19:12:31.990" v="1" actId="21"/>
      <pc:docMkLst>
        <pc:docMk/>
      </pc:docMkLst>
      <pc:sldChg chg="addSp delSp mod">
        <pc:chgData name="Nthanda Manduwi" userId="68292817-a987-48e8-863a-61937d542322" providerId="ADAL" clId="{9B2C9EE1-9E8F-40CE-A357-75E6DEE076BF}" dt="2022-09-26T19:12:31.990" v="1" actId="21"/>
        <pc:sldMkLst>
          <pc:docMk/>
          <pc:sldMk cId="3232802368" sldId="261"/>
        </pc:sldMkLst>
        <pc:spChg chg="add del">
          <ac:chgData name="Nthanda Manduwi" userId="68292817-a987-48e8-863a-61937d542322" providerId="ADAL" clId="{9B2C9EE1-9E8F-40CE-A357-75E6DEE076BF}" dt="2022-09-26T19:12:31.990" v="1" actId="21"/>
          <ac:spMkLst>
            <pc:docMk/>
            <pc:sldMk cId="3232802368" sldId="261"/>
            <ac:spMk id="2" creationId="{DB469F69-C310-C949-852E-BFC47B959B32}"/>
          </ac:spMkLst>
        </pc:spChg>
        <pc:spChg chg="add del">
          <ac:chgData name="Nthanda Manduwi" userId="68292817-a987-48e8-863a-61937d542322" providerId="ADAL" clId="{9B2C9EE1-9E8F-40CE-A357-75E6DEE076BF}" dt="2022-09-26T19:12:31.990" v="1" actId="21"/>
          <ac:spMkLst>
            <pc:docMk/>
            <pc:sldMk cId="3232802368" sldId="261"/>
            <ac:spMk id="8" creationId="{6E4115FA-30E0-F54C-A058-5A9C700380BB}"/>
          </ac:spMkLst>
        </pc:spChg>
        <pc:picChg chg="add del">
          <ac:chgData name="Nthanda Manduwi" userId="68292817-a987-48e8-863a-61937d542322" providerId="ADAL" clId="{9B2C9EE1-9E8F-40CE-A357-75E6DEE076BF}" dt="2022-09-26T19:12:31.990" v="1" actId="21"/>
          <ac:picMkLst>
            <pc:docMk/>
            <pc:sldMk cId="3232802368" sldId="261"/>
            <ac:picMk id="6" creationId="{78B46E94-3437-8C4E-B621-B61FF4A5738F}"/>
          </ac:picMkLst>
        </pc:picChg>
        <pc:picChg chg="add del">
          <ac:chgData name="Nthanda Manduwi" userId="68292817-a987-48e8-863a-61937d542322" providerId="ADAL" clId="{9B2C9EE1-9E8F-40CE-A357-75E6DEE076BF}" dt="2022-09-26T19:12:31.990" v="1" actId="21"/>
          <ac:picMkLst>
            <pc:docMk/>
            <pc:sldMk cId="3232802368" sldId="261"/>
            <ac:picMk id="7" creationId="{910D71B8-5A42-B746-8508-8A7077FB96E3}"/>
          </ac:picMkLst>
        </pc:picChg>
      </pc:sldChg>
    </pc:docChg>
  </pc:docChgLst>
  <pc:docChgLst>
    <pc:chgData name="Nthanda Manduwi" userId="68292817-a987-48e8-863a-61937d542322" providerId="ADAL" clId="{9D6722C2-5826-4095-A4A8-527D7740D342}"/>
    <pc:docChg chg="undo custSel modSld modMainMaster">
      <pc:chgData name="Nthanda Manduwi" userId="68292817-a987-48e8-863a-61937d542322" providerId="ADAL" clId="{9D6722C2-5826-4095-A4A8-527D7740D342}" dt="2022-09-08T15:58:17.987" v="173" actId="478"/>
      <pc:docMkLst>
        <pc:docMk/>
      </pc:docMkLst>
      <pc:sldChg chg="delSp modSp mod">
        <pc:chgData name="Nthanda Manduwi" userId="68292817-a987-48e8-863a-61937d542322" providerId="ADAL" clId="{9D6722C2-5826-4095-A4A8-527D7740D342}" dt="2022-09-08T15:57:23.521" v="171" actId="478"/>
        <pc:sldMkLst>
          <pc:docMk/>
          <pc:sldMk cId="246386496" sldId="257"/>
        </pc:sldMkLst>
        <pc:spChg chg="mod">
          <ac:chgData name="Nthanda Manduwi" userId="68292817-a987-48e8-863a-61937d542322" providerId="ADAL" clId="{9D6722C2-5826-4095-A4A8-527D7740D342}" dt="2022-09-07T07:09:09.717" v="140" actId="207"/>
          <ac:spMkLst>
            <pc:docMk/>
            <pc:sldMk cId="246386496" sldId="257"/>
            <ac:spMk id="5" creationId="{0E1860AA-24CC-5740-B772-E6463C8EBBCB}"/>
          </ac:spMkLst>
        </pc:spChg>
        <pc:picChg chg="del">
          <ac:chgData name="Nthanda Manduwi" userId="68292817-a987-48e8-863a-61937d542322" providerId="ADAL" clId="{9D6722C2-5826-4095-A4A8-527D7740D342}" dt="2022-09-08T15:57:23.521" v="171" actId="478"/>
          <ac:picMkLst>
            <pc:docMk/>
            <pc:sldMk cId="246386496" sldId="257"/>
            <ac:picMk id="4" creationId="{95BE71B8-B72B-DE43-B0A8-88DAB91BF5B2}"/>
          </ac:picMkLst>
        </pc:picChg>
      </pc:sldChg>
      <pc:sldChg chg="modSp mod">
        <pc:chgData name="Nthanda Manduwi" userId="68292817-a987-48e8-863a-61937d542322" providerId="ADAL" clId="{9D6722C2-5826-4095-A4A8-527D7740D342}" dt="2022-09-07T07:08:49.430" v="137" actId="207"/>
        <pc:sldMkLst>
          <pc:docMk/>
          <pc:sldMk cId="1809412073" sldId="265"/>
        </pc:sldMkLst>
        <pc:spChg chg="mod">
          <ac:chgData name="Nthanda Manduwi" userId="68292817-a987-48e8-863a-61937d542322" providerId="ADAL" clId="{9D6722C2-5826-4095-A4A8-527D7740D342}" dt="2022-09-07T07:08:49.430" v="137" actId="207"/>
          <ac:spMkLst>
            <pc:docMk/>
            <pc:sldMk cId="1809412073" sldId="265"/>
            <ac:spMk id="5" creationId="{0E1860AA-24CC-5740-B772-E6463C8EBBCB}"/>
          </ac:spMkLst>
        </pc:spChg>
      </pc:sldChg>
      <pc:sldChg chg="modSp mod">
        <pc:chgData name="Nthanda Manduwi" userId="68292817-a987-48e8-863a-61937d542322" providerId="ADAL" clId="{9D6722C2-5826-4095-A4A8-527D7740D342}" dt="2022-09-07T07:09:14.204" v="141" actId="207"/>
        <pc:sldMkLst>
          <pc:docMk/>
          <pc:sldMk cId="2739660737" sldId="268"/>
        </pc:sldMkLst>
        <pc:spChg chg="mod">
          <ac:chgData name="Nthanda Manduwi" userId="68292817-a987-48e8-863a-61937d542322" providerId="ADAL" clId="{9D6722C2-5826-4095-A4A8-527D7740D342}" dt="2022-09-07T07:09:14.204" v="141" actId="207"/>
          <ac:spMkLst>
            <pc:docMk/>
            <pc:sldMk cId="2739660737" sldId="268"/>
            <ac:spMk id="5" creationId="{0E1860AA-24CC-5740-B772-E6463C8EBBCB}"/>
          </ac:spMkLst>
        </pc:spChg>
      </pc:sldChg>
      <pc:sldChg chg="modSp mod">
        <pc:chgData name="Nthanda Manduwi" userId="68292817-a987-48e8-863a-61937d542322" providerId="ADAL" clId="{9D6722C2-5826-4095-A4A8-527D7740D342}" dt="2022-09-07T07:20:47.721" v="162" actId="207"/>
        <pc:sldMkLst>
          <pc:docMk/>
          <pc:sldMk cId="1445906211" sldId="269"/>
        </pc:sldMkLst>
        <pc:spChg chg="mod">
          <ac:chgData name="Nthanda Manduwi" userId="68292817-a987-48e8-863a-61937d542322" providerId="ADAL" clId="{9D6722C2-5826-4095-A4A8-527D7740D342}" dt="2022-09-07T07:20:39.092" v="160" actId="207"/>
          <ac:spMkLst>
            <pc:docMk/>
            <pc:sldMk cId="1445906211" sldId="269"/>
            <ac:spMk id="2" creationId="{8D316F04-B8A5-9F74-A6AA-2132F7FC7B71}"/>
          </ac:spMkLst>
        </pc:spChg>
        <pc:spChg chg="mod">
          <ac:chgData name="Nthanda Manduwi" userId="68292817-a987-48e8-863a-61937d542322" providerId="ADAL" clId="{9D6722C2-5826-4095-A4A8-527D7740D342}" dt="2022-09-07T07:20:42.629" v="161" actId="207"/>
          <ac:spMkLst>
            <pc:docMk/>
            <pc:sldMk cId="1445906211" sldId="269"/>
            <ac:spMk id="3" creationId="{06CCF7B4-9781-87D2-A69B-65A3D5B4EFB8}"/>
          </ac:spMkLst>
        </pc:spChg>
        <pc:spChg chg="mod">
          <ac:chgData name="Nthanda Manduwi" userId="68292817-a987-48e8-863a-61937d542322" providerId="ADAL" clId="{9D6722C2-5826-4095-A4A8-527D7740D342}" dt="2022-09-07T07:20:47.721" v="162" actId="207"/>
          <ac:spMkLst>
            <pc:docMk/>
            <pc:sldMk cId="1445906211" sldId="269"/>
            <ac:spMk id="4" creationId="{319021E5-1E78-F8CA-4E32-7A5C0F7962A6}"/>
          </ac:spMkLst>
        </pc:spChg>
        <pc:spChg chg="mod">
          <ac:chgData name="Nthanda Manduwi" userId="68292817-a987-48e8-863a-61937d542322" providerId="ADAL" clId="{9D6722C2-5826-4095-A4A8-527D7740D342}" dt="2022-09-07T07:20:29.839" v="159" actId="207"/>
          <ac:spMkLst>
            <pc:docMk/>
            <pc:sldMk cId="1445906211" sldId="269"/>
            <ac:spMk id="7" creationId="{C9CF3DE0-99AB-B65A-FCE9-B7B5A5CE26E2}"/>
          </ac:spMkLst>
        </pc:spChg>
        <pc:cxnChg chg="mod">
          <ac:chgData name="Nthanda Manduwi" userId="68292817-a987-48e8-863a-61937d542322" providerId="ADAL" clId="{9D6722C2-5826-4095-A4A8-527D7740D342}" dt="2022-09-07T07:13:12.694" v="144" actId="208"/>
          <ac:cxnSpMkLst>
            <pc:docMk/>
            <pc:sldMk cId="1445906211" sldId="269"/>
            <ac:cxnSpMk id="6" creationId="{1D599BF0-FEC0-5158-8D50-F5AE9714BC45}"/>
          </ac:cxnSpMkLst>
        </pc:cxnChg>
      </pc:sldChg>
      <pc:sldChg chg="delSp modSp mod">
        <pc:chgData name="Nthanda Manduwi" userId="68292817-a987-48e8-863a-61937d542322" providerId="ADAL" clId="{9D6722C2-5826-4095-A4A8-527D7740D342}" dt="2022-09-08T15:57:09.583" v="169" actId="478"/>
        <pc:sldMkLst>
          <pc:docMk/>
          <pc:sldMk cId="619667067" sldId="270"/>
        </pc:sldMkLst>
        <pc:spChg chg="mod">
          <ac:chgData name="Nthanda Manduwi" userId="68292817-a987-48e8-863a-61937d542322" providerId="ADAL" clId="{9D6722C2-5826-4095-A4A8-527D7740D342}" dt="2022-09-07T07:14:04.161" v="153" actId="207"/>
          <ac:spMkLst>
            <pc:docMk/>
            <pc:sldMk cId="619667067" sldId="270"/>
            <ac:spMk id="2" creationId="{DA17C1FF-3F76-033D-52EF-C2048D631EB2}"/>
          </ac:spMkLst>
        </pc:spChg>
        <pc:spChg chg="mod">
          <ac:chgData name="Nthanda Manduwi" userId="68292817-a987-48e8-863a-61937d542322" providerId="ADAL" clId="{9D6722C2-5826-4095-A4A8-527D7740D342}" dt="2022-09-07T07:14:07.357" v="154" actId="207"/>
          <ac:spMkLst>
            <pc:docMk/>
            <pc:sldMk cId="619667067" sldId="270"/>
            <ac:spMk id="3" creationId="{69623BFE-7C66-55FB-E71A-F050A594D44E}"/>
          </ac:spMkLst>
        </pc:spChg>
        <pc:spChg chg="mod">
          <ac:chgData name="Nthanda Manduwi" userId="68292817-a987-48e8-863a-61937d542322" providerId="ADAL" clId="{9D6722C2-5826-4095-A4A8-527D7740D342}" dt="2022-09-07T07:14:13.045" v="155" actId="207"/>
          <ac:spMkLst>
            <pc:docMk/>
            <pc:sldMk cId="619667067" sldId="270"/>
            <ac:spMk id="4" creationId="{2EB64B82-E6DA-ACEA-6549-FF0E295C6D75}"/>
          </ac:spMkLst>
        </pc:spChg>
        <pc:spChg chg="mod">
          <ac:chgData name="Nthanda Manduwi" userId="68292817-a987-48e8-863a-61937d542322" providerId="ADAL" clId="{9D6722C2-5826-4095-A4A8-527D7740D342}" dt="2022-09-07T07:13:55.849" v="152" actId="207"/>
          <ac:spMkLst>
            <pc:docMk/>
            <pc:sldMk cId="619667067" sldId="270"/>
            <ac:spMk id="7" creationId="{69C78A19-69F6-C547-665A-4851F0380990}"/>
          </ac:spMkLst>
        </pc:spChg>
        <pc:cxnChg chg="del mod">
          <ac:chgData name="Nthanda Manduwi" userId="68292817-a987-48e8-863a-61937d542322" providerId="ADAL" clId="{9D6722C2-5826-4095-A4A8-527D7740D342}" dt="2022-09-08T15:57:09.583" v="169" actId="478"/>
          <ac:cxnSpMkLst>
            <pc:docMk/>
            <pc:sldMk cId="619667067" sldId="270"/>
            <ac:cxnSpMk id="6" creationId="{69E61AF3-2716-6BA3-4D20-12E2ED8D83E4}"/>
          </ac:cxnSpMkLst>
        </pc:cxnChg>
      </pc:sldChg>
      <pc:sldChg chg="delSp modSp mod">
        <pc:chgData name="Nthanda Manduwi" userId="68292817-a987-48e8-863a-61937d542322" providerId="ADAL" clId="{9D6722C2-5826-4095-A4A8-527D7740D342}" dt="2022-09-08T15:57:13.318" v="170" actId="478"/>
        <pc:sldMkLst>
          <pc:docMk/>
          <pc:sldMk cId="449668093" sldId="275"/>
        </pc:sldMkLst>
        <pc:spChg chg="mod">
          <ac:chgData name="Nthanda Manduwi" userId="68292817-a987-48e8-863a-61937d542322" providerId="ADAL" clId="{9D6722C2-5826-4095-A4A8-527D7740D342}" dt="2022-09-07T07:21:07.066" v="164" actId="207"/>
          <ac:spMkLst>
            <pc:docMk/>
            <pc:sldMk cId="449668093" sldId="275"/>
            <ac:spMk id="2" creationId="{455315E0-B91F-FD8B-543D-6F49DC068D3C}"/>
          </ac:spMkLst>
        </pc:spChg>
        <pc:spChg chg="mod">
          <ac:chgData name="Nthanda Manduwi" userId="68292817-a987-48e8-863a-61937d542322" providerId="ADAL" clId="{9D6722C2-5826-4095-A4A8-527D7740D342}" dt="2022-09-07T07:21:21.254" v="168" actId="207"/>
          <ac:spMkLst>
            <pc:docMk/>
            <pc:sldMk cId="449668093" sldId="275"/>
            <ac:spMk id="4" creationId="{0BFA17BD-D373-1133-2080-434696C9E252}"/>
          </ac:spMkLst>
        </pc:spChg>
        <pc:picChg chg="del mod">
          <ac:chgData name="Nthanda Manduwi" userId="68292817-a987-48e8-863a-61937d542322" providerId="ADAL" clId="{9D6722C2-5826-4095-A4A8-527D7740D342}" dt="2022-09-07T07:21:13.604" v="167" actId="21"/>
          <ac:picMkLst>
            <pc:docMk/>
            <pc:sldMk cId="449668093" sldId="275"/>
            <ac:picMk id="8" creationId="{00B8F3F5-FD94-3B38-E213-6725C2BE09A0}"/>
          </ac:picMkLst>
        </pc:picChg>
        <pc:cxnChg chg="del mod">
          <ac:chgData name="Nthanda Manduwi" userId="68292817-a987-48e8-863a-61937d542322" providerId="ADAL" clId="{9D6722C2-5826-4095-A4A8-527D7740D342}" dt="2022-09-08T15:57:13.318" v="170" actId="478"/>
          <ac:cxnSpMkLst>
            <pc:docMk/>
            <pc:sldMk cId="449668093" sldId="275"/>
            <ac:cxnSpMk id="6" creationId="{CF85EECA-8D44-2DC7-BB35-F61ACB25DDD2}"/>
          </ac:cxnSpMkLst>
        </pc:cxnChg>
      </pc:sldChg>
      <pc:sldMasterChg chg="addSp modSp mod modSldLayout">
        <pc:chgData name="Nthanda Manduwi" userId="68292817-a987-48e8-863a-61937d542322" providerId="ADAL" clId="{9D6722C2-5826-4095-A4A8-527D7740D342}" dt="2022-09-08T15:58:17.987" v="173" actId="478"/>
        <pc:sldMasterMkLst>
          <pc:docMk/>
          <pc:sldMasterMk cId="4154724525" sldId="2147483648"/>
        </pc:sldMasterMkLst>
        <pc:picChg chg="add mod">
          <ac:chgData name="Nthanda Manduwi" userId="68292817-a987-48e8-863a-61937d542322" providerId="ADAL" clId="{9D6722C2-5826-4095-A4A8-527D7740D342}" dt="2022-09-07T07:12:43.990" v="143" actId="27614"/>
          <ac:picMkLst>
            <pc:docMk/>
            <pc:sldMasterMk cId="4154724525" sldId="2147483648"/>
            <ac:picMk id="9" creationId="{363C5E02-7812-9674-F1E0-C97A931171EA}"/>
          </ac:picMkLst>
        </pc:picChg>
        <pc:sldLayoutChg chg="addSp delSp modSp mod">
          <pc:chgData name="Nthanda Manduwi" userId="68292817-a987-48e8-863a-61937d542322" providerId="ADAL" clId="{9D6722C2-5826-4095-A4A8-527D7740D342}" dt="2022-09-07T07:02:47.082" v="54" actId="208"/>
          <pc:sldLayoutMkLst>
            <pc:docMk/>
            <pc:sldMasterMk cId="4154724525" sldId="2147483648"/>
            <pc:sldLayoutMk cId="3828844167" sldId="2147483649"/>
          </pc:sldLayoutMkLst>
          <pc:spChg chg="add mod">
            <ac:chgData name="Nthanda Manduwi" userId="68292817-a987-48e8-863a-61937d542322" providerId="ADAL" clId="{9D6722C2-5826-4095-A4A8-527D7740D342}" dt="2022-09-07T06:57:53.613" v="14" actId="962"/>
            <ac:spMkLst>
              <pc:docMk/>
              <pc:sldMasterMk cId="4154724525" sldId="2147483648"/>
              <pc:sldLayoutMk cId="3828844167" sldId="2147483649"/>
              <ac:spMk id="6" creationId="{90AD6507-1AEC-0337-4E3D-A1C09698D3F8}"/>
            </ac:spMkLst>
          </pc:spChg>
          <pc:spChg chg="add mod">
            <ac:chgData name="Nthanda Manduwi" userId="68292817-a987-48e8-863a-61937d542322" providerId="ADAL" clId="{9D6722C2-5826-4095-A4A8-527D7740D342}" dt="2022-09-07T06:57:53.613" v="14" actId="962"/>
            <ac:spMkLst>
              <pc:docMk/>
              <pc:sldMasterMk cId="4154724525" sldId="2147483648"/>
              <pc:sldLayoutMk cId="3828844167" sldId="2147483649"/>
              <ac:spMk id="7" creationId="{AE5F4D83-1D4B-5A72-F08B-C83A4D9F3EF7}"/>
            </ac:spMkLst>
          </pc:spChg>
          <pc:spChg chg="add mod">
            <ac:chgData name="Nthanda Manduwi" userId="68292817-a987-48e8-863a-61937d542322" providerId="ADAL" clId="{9D6722C2-5826-4095-A4A8-527D7740D342}" dt="2022-09-07T06:57:53.613" v="14" actId="962"/>
            <ac:spMkLst>
              <pc:docMk/>
              <pc:sldMasterMk cId="4154724525" sldId="2147483648"/>
              <pc:sldLayoutMk cId="3828844167" sldId="2147483649"/>
              <ac:spMk id="8" creationId="{5B62311C-13E9-1C2D-5430-1924841248F6}"/>
            </ac:spMkLst>
          </pc:spChg>
          <pc:spChg chg="add del">
            <ac:chgData name="Nthanda Manduwi" userId="68292817-a987-48e8-863a-61937d542322" providerId="ADAL" clId="{9D6722C2-5826-4095-A4A8-527D7740D342}" dt="2022-09-07T06:57:38.343" v="8" actId="21"/>
            <ac:spMkLst>
              <pc:docMk/>
              <pc:sldMasterMk cId="4154724525" sldId="2147483648"/>
              <pc:sldLayoutMk cId="3828844167" sldId="2147483649"/>
              <ac:spMk id="19" creationId="{E3C314FA-EE57-6CD9-9738-A18584841AF2}"/>
            </ac:spMkLst>
          </pc:spChg>
          <pc:spChg chg="add del">
            <ac:chgData name="Nthanda Manduwi" userId="68292817-a987-48e8-863a-61937d542322" providerId="ADAL" clId="{9D6722C2-5826-4095-A4A8-527D7740D342}" dt="2022-09-07T06:57:38.343" v="8" actId="21"/>
            <ac:spMkLst>
              <pc:docMk/>
              <pc:sldMasterMk cId="4154724525" sldId="2147483648"/>
              <pc:sldLayoutMk cId="3828844167" sldId="2147483649"/>
              <ac:spMk id="20" creationId="{C912447D-C764-BBC1-6537-153B24A4707F}"/>
            </ac:spMkLst>
          </pc:spChg>
          <pc:spChg chg="add del">
            <ac:chgData name="Nthanda Manduwi" userId="68292817-a987-48e8-863a-61937d542322" providerId="ADAL" clId="{9D6722C2-5826-4095-A4A8-527D7740D342}" dt="2022-09-07T06:57:38.343" v="8" actId="21"/>
            <ac:spMkLst>
              <pc:docMk/>
              <pc:sldMasterMk cId="4154724525" sldId="2147483648"/>
              <pc:sldLayoutMk cId="3828844167" sldId="2147483649"/>
              <ac:spMk id="21" creationId="{5CCAB875-D3E7-0E02-8A84-9C93DA572EF1}"/>
            </ac:spMkLst>
          </pc:spChg>
          <pc:picChg chg="add del mod">
            <ac:chgData name="Nthanda Manduwi" userId="68292817-a987-48e8-863a-61937d542322" providerId="ADAL" clId="{9D6722C2-5826-4095-A4A8-527D7740D342}" dt="2022-09-07T06:57:12.317" v="5"/>
            <ac:picMkLst>
              <pc:docMk/>
              <pc:sldMasterMk cId="4154724525" sldId="2147483648"/>
              <pc:sldLayoutMk cId="3828844167" sldId="2147483649"/>
              <ac:picMk id="3" creationId="{124DB0F7-BD03-16D4-2C35-186026557087}"/>
            </ac:picMkLst>
          </pc:picChg>
          <pc:picChg chg="add mod">
            <ac:chgData name="Nthanda Manduwi" userId="68292817-a987-48e8-863a-61937d542322" providerId="ADAL" clId="{9D6722C2-5826-4095-A4A8-527D7740D342}" dt="2022-09-07T06:57:53.613" v="13" actId="27614"/>
            <ac:picMkLst>
              <pc:docMk/>
              <pc:sldMasterMk cId="4154724525" sldId="2147483648"/>
              <pc:sldLayoutMk cId="3828844167" sldId="2147483649"/>
              <ac:picMk id="5" creationId="{6F4FD22D-266C-6920-E2EF-2FE704A9717E}"/>
            </ac:picMkLst>
          </pc:picChg>
          <pc:picChg chg="add mod">
            <ac:chgData name="Nthanda Manduwi" userId="68292817-a987-48e8-863a-61937d542322" providerId="ADAL" clId="{9D6722C2-5826-4095-A4A8-527D7740D342}" dt="2022-09-07T06:57:53.613" v="14" actId="962"/>
            <ac:picMkLst>
              <pc:docMk/>
              <pc:sldMasterMk cId="4154724525" sldId="2147483648"/>
              <pc:sldLayoutMk cId="3828844167" sldId="2147483649"/>
              <ac:picMk id="10" creationId="{32047E35-78DD-80E6-674C-16A82839F8BC}"/>
            </ac:picMkLst>
          </pc:picChg>
          <pc:picChg chg="add mod">
            <ac:chgData name="Nthanda Manduwi" userId="68292817-a987-48e8-863a-61937d542322" providerId="ADAL" clId="{9D6722C2-5826-4095-A4A8-527D7740D342}" dt="2022-09-07T06:57:53.613" v="14" actId="962"/>
            <ac:picMkLst>
              <pc:docMk/>
              <pc:sldMasterMk cId="4154724525" sldId="2147483648"/>
              <pc:sldLayoutMk cId="3828844167" sldId="2147483649"/>
              <ac:picMk id="11" creationId="{DE8732F7-31C9-B71A-207D-00D92CF3F7AD}"/>
            </ac:picMkLst>
          </pc:picChg>
          <pc:picChg chg="add mod">
            <ac:chgData name="Nthanda Manduwi" userId="68292817-a987-48e8-863a-61937d542322" providerId="ADAL" clId="{9D6722C2-5826-4095-A4A8-527D7740D342}" dt="2022-09-07T06:57:53.613" v="14" actId="962"/>
            <ac:picMkLst>
              <pc:docMk/>
              <pc:sldMasterMk cId="4154724525" sldId="2147483648"/>
              <pc:sldLayoutMk cId="3828844167" sldId="2147483649"/>
              <ac:picMk id="12" creationId="{DE941E4E-CA5F-1F82-EBE5-AA0864407E3D}"/>
            </ac:picMkLst>
          </pc:picChg>
          <pc:picChg chg="add del mod">
            <ac:chgData name="Nthanda Manduwi" userId="68292817-a987-48e8-863a-61937d542322" providerId="ADAL" clId="{9D6722C2-5826-4095-A4A8-527D7740D342}" dt="2022-09-07T06:57:44.497" v="10" actId="1076"/>
            <ac:picMkLst>
              <pc:docMk/>
              <pc:sldMasterMk cId="4154724525" sldId="2147483648"/>
              <pc:sldLayoutMk cId="3828844167" sldId="2147483649"/>
              <ac:picMk id="16" creationId="{EDC681CC-EB36-7506-5B70-412A1199A075}"/>
            </ac:picMkLst>
          </pc:picChg>
          <pc:picChg chg="add del">
            <ac:chgData name="Nthanda Manduwi" userId="68292817-a987-48e8-863a-61937d542322" providerId="ADAL" clId="{9D6722C2-5826-4095-A4A8-527D7740D342}" dt="2022-09-07T06:57:38.343" v="8" actId="21"/>
            <ac:picMkLst>
              <pc:docMk/>
              <pc:sldMasterMk cId="4154724525" sldId="2147483648"/>
              <pc:sldLayoutMk cId="3828844167" sldId="2147483649"/>
              <ac:picMk id="24" creationId="{EF250FCB-2F13-D971-DCC0-6C2E779F2508}"/>
            </ac:picMkLst>
          </pc:picChg>
          <pc:picChg chg="add del">
            <ac:chgData name="Nthanda Manduwi" userId="68292817-a987-48e8-863a-61937d542322" providerId="ADAL" clId="{9D6722C2-5826-4095-A4A8-527D7740D342}" dt="2022-09-07T06:57:38.343" v="8" actId="21"/>
            <ac:picMkLst>
              <pc:docMk/>
              <pc:sldMasterMk cId="4154724525" sldId="2147483648"/>
              <pc:sldLayoutMk cId="3828844167" sldId="2147483649"/>
              <ac:picMk id="26" creationId="{7C141033-2E7C-6D7E-4A11-00DC9E97BDAC}"/>
            </ac:picMkLst>
          </pc:picChg>
          <pc:picChg chg="add del">
            <ac:chgData name="Nthanda Manduwi" userId="68292817-a987-48e8-863a-61937d542322" providerId="ADAL" clId="{9D6722C2-5826-4095-A4A8-527D7740D342}" dt="2022-09-07T06:57:38.343" v="8" actId="21"/>
            <ac:picMkLst>
              <pc:docMk/>
              <pc:sldMasterMk cId="4154724525" sldId="2147483648"/>
              <pc:sldLayoutMk cId="3828844167" sldId="2147483649"/>
              <ac:picMk id="27" creationId="{DBC87122-DBB3-DF8A-8F77-04757603F77A}"/>
            </ac:picMkLst>
          </pc:picChg>
          <pc:cxnChg chg="add mod">
            <ac:chgData name="Nthanda Manduwi" userId="68292817-a987-48e8-863a-61937d542322" providerId="ADAL" clId="{9D6722C2-5826-4095-A4A8-527D7740D342}" dt="2022-09-07T07:02:47.082" v="54" actId="208"/>
            <ac:cxnSpMkLst>
              <pc:docMk/>
              <pc:sldMasterMk cId="4154724525" sldId="2147483648"/>
              <pc:sldLayoutMk cId="3828844167" sldId="2147483649"/>
              <ac:cxnSpMk id="9" creationId="{15ACBDFC-8078-76C7-5035-B133A9F26B8C}"/>
            </ac:cxnSpMkLst>
          </pc:cxnChg>
          <pc:cxnChg chg="add del">
            <ac:chgData name="Nthanda Manduwi" userId="68292817-a987-48e8-863a-61937d542322" providerId="ADAL" clId="{9D6722C2-5826-4095-A4A8-527D7740D342}" dt="2022-09-07T06:57:38.343" v="8" actId="21"/>
            <ac:cxnSpMkLst>
              <pc:docMk/>
              <pc:sldMasterMk cId="4154724525" sldId="2147483648"/>
              <pc:sldLayoutMk cId="3828844167" sldId="2147483649"/>
              <ac:cxnSpMk id="23" creationId="{08C12748-6D43-107A-AFC5-86ABB08791C7}"/>
            </ac:cxnSpMkLst>
          </pc:cxnChg>
        </pc:sldLayoutChg>
        <pc:sldLayoutChg chg="addSp delSp modSp mod">
          <pc:chgData name="Nthanda Manduwi" userId="68292817-a987-48e8-863a-61937d542322" providerId="ADAL" clId="{9D6722C2-5826-4095-A4A8-527D7740D342}" dt="2022-09-07T07:03:38.877" v="70"/>
          <pc:sldLayoutMkLst>
            <pc:docMk/>
            <pc:sldMasterMk cId="4154724525" sldId="2147483648"/>
            <pc:sldLayoutMk cId="2943033837" sldId="2147483650"/>
          </pc:sldLayoutMkLst>
          <pc:spChg chg="add mod">
            <ac:chgData name="Nthanda Manduwi" userId="68292817-a987-48e8-863a-61937d542322" providerId="ADAL" clId="{9D6722C2-5826-4095-A4A8-527D7740D342}" dt="2022-09-07T07:03:38.877" v="70"/>
            <ac:spMkLst>
              <pc:docMk/>
              <pc:sldMasterMk cId="4154724525" sldId="2147483648"/>
              <pc:sldLayoutMk cId="2943033837" sldId="2147483650"/>
              <ac:spMk id="4" creationId="{D4ADC6A7-5413-41D4-1870-B3CCFAC1B846}"/>
            </ac:spMkLst>
          </pc:spChg>
          <pc:spChg chg="add mod">
            <ac:chgData name="Nthanda Manduwi" userId="68292817-a987-48e8-863a-61937d542322" providerId="ADAL" clId="{9D6722C2-5826-4095-A4A8-527D7740D342}" dt="2022-09-07T07:03:38.877" v="70"/>
            <ac:spMkLst>
              <pc:docMk/>
              <pc:sldMasterMk cId="4154724525" sldId="2147483648"/>
              <pc:sldLayoutMk cId="2943033837" sldId="2147483650"/>
              <ac:spMk id="5" creationId="{360883C1-6F5D-CF2D-B9C6-54DCC541A9F0}"/>
            </ac:spMkLst>
          </pc:spChg>
          <pc:spChg chg="add mod">
            <ac:chgData name="Nthanda Manduwi" userId="68292817-a987-48e8-863a-61937d542322" providerId="ADAL" clId="{9D6722C2-5826-4095-A4A8-527D7740D342}" dt="2022-09-07T07:03:38.877" v="70"/>
            <ac:spMkLst>
              <pc:docMk/>
              <pc:sldMasterMk cId="4154724525" sldId="2147483648"/>
              <pc:sldLayoutMk cId="2943033837" sldId="2147483650"/>
              <ac:spMk id="6" creationId="{610BFCD2-F8EA-EF92-6057-EDB6A0AF50DC}"/>
            </ac:spMkLst>
          </pc:spChg>
          <pc:spChg chg="add mod">
            <ac:chgData name="Nthanda Manduwi" userId="68292817-a987-48e8-863a-61937d542322" providerId="ADAL" clId="{9D6722C2-5826-4095-A4A8-527D7740D342}" dt="2022-09-07T07:03:38.877" v="70"/>
            <ac:spMkLst>
              <pc:docMk/>
              <pc:sldMasterMk cId="4154724525" sldId="2147483648"/>
              <pc:sldLayoutMk cId="2943033837" sldId="2147483650"/>
              <ac:spMk id="7" creationId="{3CEE65CE-EBF1-5E8A-D21E-6D4273B717F3}"/>
            </ac:spMkLst>
          </pc:spChg>
          <pc:spChg chg="del">
            <ac:chgData name="Nthanda Manduwi" userId="68292817-a987-48e8-863a-61937d542322" providerId="ADAL" clId="{9D6722C2-5826-4095-A4A8-527D7740D342}" dt="2022-09-07T07:03:11.126" v="59" actId="21"/>
            <ac:spMkLst>
              <pc:docMk/>
              <pc:sldMasterMk cId="4154724525" sldId="2147483648"/>
              <pc:sldLayoutMk cId="2943033837" sldId="2147483650"/>
              <ac:spMk id="9" creationId="{3E891626-B5B4-2C88-AE25-F2123CE54788}"/>
            </ac:spMkLst>
          </pc:spChg>
          <pc:spChg chg="add del">
            <ac:chgData name="Nthanda Manduwi" userId="68292817-a987-48e8-863a-61937d542322" providerId="ADAL" clId="{9D6722C2-5826-4095-A4A8-527D7740D342}" dt="2022-09-07T07:03:11.126" v="59" actId="21"/>
            <ac:spMkLst>
              <pc:docMk/>
              <pc:sldMasterMk cId="4154724525" sldId="2147483648"/>
              <pc:sldLayoutMk cId="2943033837" sldId="2147483650"/>
              <ac:spMk id="10" creationId="{551C6435-F65D-F48F-F83E-714453ACC7EB}"/>
            </ac:spMkLst>
          </pc:spChg>
          <pc:spChg chg="add mod">
            <ac:chgData name="Nthanda Manduwi" userId="68292817-a987-48e8-863a-61937d542322" providerId="ADAL" clId="{9D6722C2-5826-4095-A4A8-527D7740D342}" dt="2022-09-07T07:03:38.877" v="70"/>
            <ac:spMkLst>
              <pc:docMk/>
              <pc:sldMasterMk cId="4154724525" sldId="2147483648"/>
              <pc:sldLayoutMk cId="2943033837" sldId="2147483650"/>
              <ac:spMk id="11" creationId="{D8C6EF7F-EAE4-7D20-D0D7-FB53507D18C2}"/>
            </ac:spMkLst>
          </pc:spChg>
          <pc:spChg chg="add del">
            <ac:chgData name="Nthanda Manduwi" userId="68292817-a987-48e8-863a-61937d542322" providerId="ADAL" clId="{9D6722C2-5826-4095-A4A8-527D7740D342}" dt="2022-09-07T07:03:11.126" v="59" actId="21"/>
            <ac:spMkLst>
              <pc:docMk/>
              <pc:sldMasterMk cId="4154724525" sldId="2147483648"/>
              <pc:sldLayoutMk cId="2943033837" sldId="2147483650"/>
              <ac:spMk id="14" creationId="{1AF1ED15-D78C-3100-631E-237B97DCE921}"/>
            </ac:spMkLst>
          </pc:spChg>
          <pc:spChg chg="add del">
            <ac:chgData name="Nthanda Manduwi" userId="68292817-a987-48e8-863a-61937d542322" providerId="ADAL" clId="{9D6722C2-5826-4095-A4A8-527D7740D342}" dt="2022-09-07T07:03:11.126" v="59" actId="21"/>
            <ac:spMkLst>
              <pc:docMk/>
              <pc:sldMasterMk cId="4154724525" sldId="2147483648"/>
              <pc:sldLayoutMk cId="2943033837" sldId="2147483650"/>
              <ac:spMk id="15" creationId="{6E4EBCE2-FFCB-5B64-00EE-C0513FEAF425}"/>
            </ac:spMkLst>
          </pc:spChg>
          <pc:spChg chg="add del">
            <ac:chgData name="Nthanda Manduwi" userId="68292817-a987-48e8-863a-61937d542322" providerId="ADAL" clId="{9D6722C2-5826-4095-A4A8-527D7740D342}" dt="2022-09-07T07:03:11.126" v="59" actId="21"/>
            <ac:spMkLst>
              <pc:docMk/>
              <pc:sldMasterMk cId="4154724525" sldId="2147483648"/>
              <pc:sldLayoutMk cId="2943033837" sldId="2147483650"/>
              <ac:spMk id="16" creationId="{964DEF3E-9B1C-1E86-408F-8BC5DBD40E08}"/>
            </ac:spMkLst>
          </pc:spChg>
          <pc:picChg chg="add mod">
            <ac:chgData name="Nthanda Manduwi" userId="68292817-a987-48e8-863a-61937d542322" providerId="ADAL" clId="{9D6722C2-5826-4095-A4A8-527D7740D342}" dt="2022-09-07T07:03:38.221" v="69" actId="962"/>
            <ac:picMkLst>
              <pc:docMk/>
              <pc:sldMasterMk cId="4154724525" sldId="2147483648"/>
              <pc:sldLayoutMk cId="2943033837" sldId="2147483650"/>
              <ac:picMk id="3" creationId="{0AA9534C-8B93-8455-E0A8-B6D972A2FCB4}"/>
            </ac:picMkLst>
          </pc:picChg>
          <pc:picChg chg="del mod">
            <ac:chgData name="Nthanda Manduwi" userId="68292817-a987-48e8-863a-61937d542322" providerId="ADAL" clId="{9D6722C2-5826-4095-A4A8-527D7740D342}" dt="2022-09-07T07:03:28.278" v="62" actId="478"/>
            <ac:picMkLst>
              <pc:docMk/>
              <pc:sldMasterMk cId="4154724525" sldId="2147483648"/>
              <pc:sldLayoutMk cId="2943033837" sldId="2147483650"/>
              <ac:picMk id="8" creationId="{2876B928-E2F6-86E2-0665-7FD5E31EDF01}"/>
            </ac:picMkLst>
          </pc:picChg>
          <pc:picChg chg="del mod">
            <ac:chgData name="Nthanda Manduwi" userId="68292817-a987-48e8-863a-61937d542322" providerId="ADAL" clId="{9D6722C2-5826-4095-A4A8-527D7740D342}" dt="2022-09-07T07:03:33.027" v="66" actId="478"/>
            <ac:picMkLst>
              <pc:docMk/>
              <pc:sldMasterMk cId="4154724525" sldId="2147483648"/>
              <pc:sldLayoutMk cId="2943033837" sldId="2147483650"/>
              <ac:picMk id="12" creationId="{792E5C71-3B66-E24E-9046-DD3BBDFB4373}"/>
            </ac:picMkLst>
          </pc:picChg>
          <pc:picChg chg="del mod">
            <ac:chgData name="Nthanda Manduwi" userId="68292817-a987-48e8-863a-61937d542322" providerId="ADAL" clId="{9D6722C2-5826-4095-A4A8-527D7740D342}" dt="2022-09-07T07:03:29.566" v="64" actId="478"/>
            <ac:picMkLst>
              <pc:docMk/>
              <pc:sldMasterMk cId="4154724525" sldId="2147483648"/>
              <pc:sldLayoutMk cId="2943033837" sldId="2147483650"/>
              <ac:picMk id="13" creationId="{16C338A6-2A83-4143-BC90-BD4D43B26964}"/>
            </ac:picMkLst>
          </pc:picChg>
        </pc:sldLayoutChg>
        <pc:sldLayoutChg chg="addSp delSp modSp mod">
          <pc:chgData name="Nthanda Manduwi" userId="68292817-a987-48e8-863a-61937d542322" providerId="ADAL" clId="{9D6722C2-5826-4095-A4A8-527D7740D342}" dt="2022-09-07T07:02:24.741" v="52" actId="207"/>
          <pc:sldLayoutMkLst>
            <pc:docMk/>
            <pc:sldMasterMk cId="4154724525" sldId="2147483648"/>
            <pc:sldLayoutMk cId="1861615390" sldId="2147483651"/>
          </pc:sldLayoutMkLst>
          <pc:spChg chg="add mod">
            <ac:chgData name="Nthanda Manduwi" userId="68292817-a987-48e8-863a-61937d542322" providerId="ADAL" clId="{9D6722C2-5826-4095-A4A8-527D7740D342}" dt="2022-09-07T07:01:48.348" v="30" actId="962"/>
            <ac:spMkLst>
              <pc:docMk/>
              <pc:sldMasterMk cId="4154724525" sldId="2147483648"/>
              <pc:sldLayoutMk cId="1861615390" sldId="2147483651"/>
              <ac:spMk id="4" creationId="{BF6DEB8E-DF6D-AB42-29EA-FACABA050216}"/>
            </ac:spMkLst>
          </pc:spChg>
          <pc:spChg chg="add mod">
            <ac:chgData name="Nthanda Manduwi" userId="68292817-a987-48e8-863a-61937d542322" providerId="ADAL" clId="{9D6722C2-5826-4095-A4A8-527D7740D342}" dt="2022-09-07T07:02:13.416" v="49" actId="207"/>
            <ac:spMkLst>
              <pc:docMk/>
              <pc:sldMasterMk cId="4154724525" sldId="2147483648"/>
              <pc:sldLayoutMk cId="1861615390" sldId="2147483651"/>
              <ac:spMk id="5" creationId="{14635D07-84F7-846C-104E-D605DC54D7C6}"/>
            </ac:spMkLst>
          </pc:spChg>
          <pc:spChg chg="add mod">
            <ac:chgData name="Nthanda Manduwi" userId="68292817-a987-48e8-863a-61937d542322" providerId="ADAL" clId="{9D6722C2-5826-4095-A4A8-527D7740D342}" dt="2022-09-07T07:02:17.074" v="50" actId="207"/>
            <ac:spMkLst>
              <pc:docMk/>
              <pc:sldMasterMk cId="4154724525" sldId="2147483648"/>
              <pc:sldLayoutMk cId="1861615390" sldId="2147483651"/>
              <ac:spMk id="6" creationId="{03889816-F6AB-B5AE-46A9-C591BB306CC1}"/>
            </ac:spMkLst>
          </pc:spChg>
          <pc:spChg chg="add mod">
            <ac:chgData name="Nthanda Manduwi" userId="68292817-a987-48e8-863a-61937d542322" providerId="ADAL" clId="{9D6722C2-5826-4095-A4A8-527D7740D342}" dt="2022-09-07T07:02:20.913" v="51" actId="207"/>
            <ac:spMkLst>
              <pc:docMk/>
              <pc:sldMasterMk cId="4154724525" sldId="2147483648"/>
              <pc:sldLayoutMk cId="1861615390" sldId="2147483651"/>
              <ac:spMk id="7" creationId="{48C354F4-6421-865D-1B75-9694C9344852}"/>
            </ac:spMkLst>
          </pc:spChg>
          <pc:spChg chg="add mod">
            <ac:chgData name="Nthanda Manduwi" userId="68292817-a987-48e8-863a-61937d542322" providerId="ADAL" clId="{9D6722C2-5826-4095-A4A8-527D7740D342}" dt="2022-09-07T07:02:24.741" v="52" actId="207"/>
            <ac:spMkLst>
              <pc:docMk/>
              <pc:sldMasterMk cId="4154724525" sldId="2147483648"/>
              <pc:sldLayoutMk cId="1861615390" sldId="2147483651"/>
              <ac:spMk id="8" creationId="{12103AEA-C836-BB70-65E4-9FD48868CB04}"/>
            </ac:spMkLst>
          </pc:spChg>
          <pc:spChg chg="del">
            <ac:chgData name="Nthanda Manduwi" userId="68292817-a987-48e8-863a-61937d542322" providerId="ADAL" clId="{9D6722C2-5826-4095-A4A8-527D7740D342}" dt="2022-09-07T07:01:43.429" v="26" actId="21"/>
            <ac:spMkLst>
              <pc:docMk/>
              <pc:sldMasterMk cId="4154724525" sldId="2147483648"/>
              <pc:sldLayoutMk cId="1861615390" sldId="2147483651"/>
              <ac:spMk id="14" creationId="{10316039-AFCE-AE12-5C7B-BF0184C32B53}"/>
            </ac:spMkLst>
          </pc:spChg>
          <pc:spChg chg="del">
            <ac:chgData name="Nthanda Manduwi" userId="68292817-a987-48e8-863a-61937d542322" providerId="ADAL" clId="{9D6722C2-5826-4095-A4A8-527D7740D342}" dt="2022-09-07T07:01:43.429" v="26" actId="21"/>
            <ac:spMkLst>
              <pc:docMk/>
              <pc:sldMasterMk cId="4154724525" sldId="2147483648"/>
              <pc:sldLayoutMk cId="1861615390" sldId="2147483651"/>
              <ac:spMk id="15" creationId="{C672484D-E54F-1BAF-6F63-A775D2B7347B}"/>
            </ac:spMkLst>
          </pc:spChg>
          <pc:spChg chg="del">
            <ac:chgData name="Nthanda Manduwi" userId="68292817-a987-48e8-863a-61937d542322" providerId="ADAL" clId="{9D6722C2-5826-4095-A4A8-527D7740D342}" dt="2022-09-07T07:01:43.429" v="26" actId="21"/>
            <ac:spMkLst>
              <pc:docMk/>
              <pc:sldMasterMk cId="4154724525" sldId="2147483648"/>
              <pc:sldLayoutMk cId="1861615390" sldId="2147483651"/>
              <ac:spMk id="16" creationId="{090E72BA-6125-AEB5-09D6-5E4533D9CD84}"/>
            </ac:spMkLst>
          </pc:spChg>
          <pc:spChg chg="del">
            <ac:chgData name="Nthanda Manduwi" userId="68292817-a987-48e8-863a-61937d542322" providerId="ADAL" clId="{9D6722C2-5826-4095-A4A8-527D7740D342}" dt="2022-09-07T07:01:43.429" v="26" actId="21"/>
            <ac:spMkLst>
              <pc:docMk/>
              <pc:sldMasterMk cId="4154724525" sldId="2147483648"/>
              <pc:sldLayoutMk cId="1861615390" sldId="2147483651"/>
              <ac:spMk id="17" creationId="{0AE9C239-4B0F-6DD8-74D8-DD6F4BE296AD}"/>
            </ac:spMkLst>
          </pc:spChg>
          <pc:spChg chg="del">
            <ac:chgData name="Nthanda Manduwi" userId="68292817-a987-48e8-863a-61937d542322" providerId="ADAL" clId="{9D6722C2-5826-4095-A4A8-527D7740D342}" dt="2022-09-07T07:01:43.429" v="26" actId="21"/>
            <ac:spMkLst>
              <pc:docMk/>
              <pc:sldMasterMk cId="4154724525" sldId="2147483648"/>
              <pc:sldLayoutMk cId="1861615390" sldId="2147483651"/>
              <ac:spMk id="18" creationId="{1869B1B7-2BD8-EA24-F136-30210BE7711E}"/>
            </ac:spMkLst>
          </pc:spChg>
          <pc:picChg chg="add mod">
            <ac:chgData name="Nthanda Manduwi" userId="68292817-a987-48e8-863a-61937d542322" providerId="ADAL" clId="{9D6722C2-5826-4095-A4A8-527D7740D342}" dt="2022-09-07T07:01:48.347" v="29" actId="27614"/>
            <ac:picMkLst>
              <pc:docMk/>
              <pc:sldMasterMk cId="4154724525" sldId="2147483648"/>
              <pc:sldLayoutMk cId="1861615390" sldId="2147483651"/>
              <ac:picMk id="3" creationId="{D592FA2C-C178-0440-6831-01958213A396}"/>
            </ac:picMkLst>
          </pc:picChg>
        </pc:sldLayoutChg>
        <pc:sldLayoutChg chg="addSp delSp modSp mod">
          <pc:chgData name="Nthanda Manduwi" userId="68292817-a987-48e8-863a-61937d542322" providerId="ADAL" clId="{9D6722C2-5826-4095-A4A8-527D7740D342}" dt="2022-09-07T07:04:03.216" v="81"/>
          <pc:sldLayoutMkLst>
            <pc:docMk/>
            <pc:sldMasterMk cId="4154724525" sldId="2147483648"/>
            <pc:sldLayoutMk cId="2484179550" sldId="2147483652"/>
          </pc:sldLayoutMkLst>
          <pc:spChg chg="add mod">
            <ac:chgData name="Nthanda Manduwi" userId="68292817-a987-48e8-863a-61937d542322" providerId="ADAL" clId="{9D6722C2-5826-4095-A4A8-527D7740D342}" dt="2022-09-07T07:04:03.216" v="81"/>
            <ac:spMkLst>
              <pc:docMk/>
              <pc:sldMasterMk cId="4154724525" sldId="2147483648"/>
              <pc:sldLayoutMk cId="2484179550" sldId="2147483652"/>
              <ac:spMk id="4" creationId="{6F096200-4DDB-1FC4-1DAD-5C296B26759F}"/>
            </ac:spMkLst>
          </pc:spChg>
          <pc:spChg chg="add mod">
            <ac:chgData name="Nthanda Manduwi" userId="68292817-a987-48e8-863a-61937d542322" providerId="ADAL" clId="{9D6722C2-5826-4095-A4A8-527D7740D342}" dt="2022-09-07T07:04:03.216" v="81"/>
            <ac:spMkLst>
              <pc:docMk/>
              <pc:sldMasterMk cId="4154724525" sldId="2147483648"/>
              <pc:sldLayoutMk cId="2484179550" sldId="2147483652"/>
              <ac:spMk id="5" creationId="{36358D52-2935-F906-0477-E0AB6EAEC4B6}"/>
            </ac:spMkLst>
          </pc:spChg>
          <pc:spChg chg="add mod">
            <ac:chgData name="Nthanda Manduwi" userId="68292817-a987-48e8-863a-61937d542322" providerId="ADAL" clId="{9D6722C2-5826-4095-A4A8-527D7740D342}" dt="2022-09-07T07:04:03.216" v="81"/>
            <ac:spMkLst>
              <pc:docMk/>
              <pc:sldMasterMk cId="4154724525" sldId="2147483648"/>
              <pc:sldLayoutMk cId="2484179550" sldId="2147483652"/>
              <ac:spMk id="6" creationId="{8096295F-7499-B244-6FBA-597921C8FABA}"/>
            </ac:spMkLst>
          </pc:spChg>
          <pc:spChg chg="add mod">
            <ac:chgData name="Nthanda Manduwi" userId="68292817-a987-48e8-863a-61937d542322" providerId="ADAL" clId="{9D6722C2-5826-4095-A4A8-527D7740D342}" dt="2022-09-07T07:04:03.216" v="81"/>
            <ac:spMkLst>
              <pc:docMk/>
              <pc:sldMasterMk cId="4154724525" sldId="2147483648"/>
              <pc:sldLayoutMk cId="2484179550" sldId="2147483652"/>
              <ac:spMk id="7" creationId="{7435A3CB-73E1-5C7D-F8AF-A96CE2CBDFCF}"/>
            </ac:spMkLst>
          </pc:spChg>
          <pc:spChg chg="add mod">
            <ac:chgData name="Nthanda Manduwi" userId="68292817-a987-48e8-863a-61937d542322" providerId="ADAL" clId="{9D6722C2-5826-4095-A4A8-527D7740D342}" dt="2022-09-07T07:04:03.216" v="81"/>
            <ac:spMkLst>
              <pc:docMk/>
              <pc:sldMasterMk cId="4154724525" sldId="2147483648"/>
              <pc:sldLayoutMk cId="2484179550" sldId="2147483652"/>
              <ac:spMk id="8" creationId="{B6F90FAF-A071-162C-3CE9-CE914A288024}"/>
            </ac:spMkLst>
          </pc:spChg>
          <pc:spChg chg="add mod">
            <ac:chgData name="Nthanda Manduwi" userId="68292817-a987-48e8-863a-61937d542322" providerId="ADAL" clId="{9D6722C2-5826-4095-A4A8-527D7740D342}" dt="2022-09-07T07:04:03.216" v="81"/>
            <ac:spMkLst>
              <pc:docMk/>
              <pc:sldMasterMk cId="4154724525" sldId="2147483648"/>
              <pc:sldLayoutMk cId="2484179550" sldId="2147483652"/>
              <ac:spMk id="9" creationId="{AA22DE04-B4E9-D76B-921A-23F52BC29284}"/>
            </ac:spMkLst>
          </pc:spChg>
          <pc:spChg chg="del">
            <ac:chgData name="Nthanda Manduwi" userId="68292817-a987-48e8-863a-61937d542322" providerId="ADAL" clId="{9D6722C2-5826-4095-A4A8-527D7740D342}" dt="2022-09-07T07:03:50.712" v="71" actId="21"/>
            <ac:spMkLst>
              <pc:docMk/>
              <pc:sldMasterMk cId="4154724525" sldId="2147483648"/>
              <pc:sldLayoutMk cId="2484179550" sldId="2147483652"/>
              <ac:spMk id="13" creationId="{221D715C-A5D6-5C21-B12E-2C6608B4FDB2}"/>
            </ac:spMkLst>
          </pc:spChg>
          <pc:spChg chg="del">
            <ac:chgData name="Nthanda Manduwi" userId="68292817-a987-48e8-863a-61937d542322" providerId="ADAL" clId="{9D6722C2-5826-4095-A4A8-527D7740D342}" dt="2022-09-07T07:03:50.712" v="71" actId="21"/>
            <ac:spMkLst>
              <pc:docMk/>
              <pc:sldMasterMk cId="4154724525" sldId="2147483648"/>
              <pc:sldLayoutMk cId="2484179550" sldId="2147483652"/>
              <ac:spMk id="14" creationId="{34DC6F00-79C6-99A3-A1E0-13A455DA0AEE}"/>
            </ac:spMkLst>
          </pc:spChg>
          <pc:spChg chg="del">
            <ac:chgData name="Nthanda Manduwi" userId="68292817-a987-48e8-863a-61937d542322" providerId="ADAL" clId="{9D6722C2-5826-4095-A4A8-527D7740D342}" dt="2022-09-07T07:03:50.712" v="71" actId="21"/>
            <ac:spMkLst>
              <pc:docMk/>
              <pc:sldMasterMk cId="4154724525" sldId="2147483648"/>
              <pc:sldLayoutMk cId="2484179550" sldId="2147483652"/>
              <ac:spMk id="15" creationId="{8BE80C1B-EE67-3632-400A-40682B22BF18}"/>
            </ac:spMkLst>
          </pc:spChg>
          <pc:spChg chg="del">
            <ac:chgData name="Nthanda Manduwi" userId="68292817-a987-48e8-863a-61937d542322" providerId="ADAL" clId="{9D6722C2-5826-4095-A4A8-527D7740D342}" dt="2022-09-07T07:03:50.712" v="71" actId="21"/>
            <ac:spMkLst>
              <pc:docMk/>
              <pc:sldMasterMk cId="4154724525" sldId="2147483648"/>
              <pc:sldLayoutMk cId="2484179550" sldId="2147483652"/>
              <ac:spMk id="16" creationId="{C806F448-B7D3-91B2-58C2-833C5844E075}"/>
            </ac:spMkLst>
          </pc:spChg>
          <pc:spChg chg="del">
            <ac:chgData name="Nthanda Manduwi" userId="68292817-a987-48e8-863a-61937d542322" providerId="ADAL" clId="{9D6722C2-5826-4095-A4A8-527D7740D342}" dt="2022-09-07T07:03:50.712" v="71" actId="21"/>
            <ac:spMkLst>
              <pc:docMk/>
              <pc:sldMasterMk cId="4154724525" sldId="2147483648"/>
              <pc:sldLayoutMk cId="2484179550" sldId="2147483652"/>
              <ac:spMk id="17" creationId="{77DECD61-E670-3083-C870-D12E022EBFE8}"/>
            </ac:spMkLst>
          </pc:spChg>
          <pc:spChg chg="del">
            <ac:chgData name="Nthanda Manduwi" userId="68292817-a987-48e8-863a-61937d542322" providerId="ADAL" clId="{9D6722C2-5826-4095-A4A8-527D7740D342}" dt="2022-09-07T07:03:50.712" v="71" actId="21"/>
            <ac:spMkLst>
              <pc:docMk/>
              <pc:sldMasterMk cId="4154724525" sldId="2147483648"/>
              <pc:sldLayoutMk cId="2484179550" sldId="2147483652"/>
              <ac:spMk id="18" creationId="{DDD272D7-4497-2403-B0CF-E2580FF0D34F}"/>
            </ac:spMkLst>
          </pc:spChg>
          <pc:picChg chg="add mod">
            <ac:chgData name="Nthanda Manduwi" userId="68292817-a987-48e8-863a-61937d542322" providerId="ADAL" clId="{9D6722C2-5826-4095-A4A8-527D7740D342}" dt="2022-09-07T07:04:02.945" v="80" actId="962"/>
            <ac:picMkLst>
              <pc:docMk/>
              <pc:sldMasterMk cId="4154724525" sldId="2147483648"/>
              <pc:sldLayoutMk cId="2484179550" sldId="2147483652"/>
              <ac:picMk id="3" creationId="{7BB8C625-D69A-5E42-CFF0-7ED4D4BB0865}"/>
            </ac:picMkLst>
          </pc:picChg>
          <pc:picChg chg="del mod">
            <ac:chgData name="Nthanda Manduwi" userId="68292817-a987-48e8-863a-61937d542322" providerId="ADAL" clId="{9D6722C2-5826-4095-A4A8-527D7740D342}" dt="2022-09-07T07:03:57.300" v="77" actId="478"/>
            <ac:picMkLst>
              <pc:docMk/>
              <pc:sldMasterMk cId="4154724525" sldId="2147483648"/>
              <pc:sldLayoutMk cId="2484179550" sldId="2147483652"/>
              <ac:picMk id="10" creationId="{08A46273-E24F-EF4A-BE12-A0343F8ABC7A}"/>
            </ac:picMkLst>
          </pc:picChg>
          <pc:picChg chg="del mod">
            <ac:chgData name="Nthanda Manduwi" userId="68292817-a987-48e8-863a-61937d542322" providerId="ADAL" clId="{9D6722C2-5826-4095-A4A8-527D7740D342}" dt="2022-09-07T07:03:54.937" v="75" actId="478"/>
            <ac:picMkLst>
              <pc:docMk/>
              <pc:sldMasterMk cId="4154724525" sldId="2147483648"/>
              <pc:sldLayoutMk cId="2484179550" sldId="2147483652"/>
              <ac:picMk id="11" creationId="{3B0662A8-114F-4890-A4FE-E1774E52C9E9}"/>
            </ac:picMkLst>
          </pc:picChg>
          <pc:picChg chg="del mod">
            <ac:chgData name="Nthanda Manduwi" userId="68292817-a987-48e8-863a-61937d542322" providerId="ADAL" clId="{9D6722C2-5826-4095-A4A8-527D7740D342}" dt="2022-09-07T07:03:52.558" v="73" actId="478"/>
            <ac:picMkLst>
              <pc:docMk/>
              <pc:sldMasterMk cId="4154724525" sldId="2147483648"/>
              <pc:sldLayoutMk cId="2484179550" sldId="2147483652"/>
              <ac:picMk id="12" creationId="{CAA00E6D-FD37-AEB9-42F1-CD082DC7CACB}"/>
            </ac:picMkLst>
          </pc:picChg>
        </pc:sldLayoutChg>
        <pc:sldLayoutChg chg="addSp delSp modSp mod">
          <pc:chgData name="Nthanda Manduwi" userId="68292817-a987-48e8-863a-61937d542322" providerId="ADAL" clId="{9D6722C2-5826-4095-A4A8-527D7740D342}" dt="2022-09-07T07:07:34.714" v="135"/>
          <pc:sldLayoutMkLst>
            <pc:docMk/>
            <pc:sldMasterMk cId="4154724525" sldId="2147483648"/>
            <pc:sldLayoutMk cId="1459292540" sldId="2147483656"/>
          </pc:sldLayoutMkLst>
          <pc:spChg chg="add mod">
            <ac:chgData name="Nthanda Manduwi" userId="68292817-a987-48e8-863a-61937d542322" providerId="ADAL" clId="{9D6722C2-5826-4095-A4A8-527D7740D342}" dt="2022-09-07T07:07:34.714" v="135"/>
            <ac:spMkLst>
              <pc:docMk/>
              <pc:sldMasterMk cId="4154724525" sldId="2147483648"/>
              <pc:sldLayoutMk cId="1459292540" sldId="2147483656"/>
              <ac:spMk id="4" creationId="{96A97C60-B2CC-F6A2-3941-822A8058C6B3}"/>
            </ac:spMkLst>
          </pc:spChg>
          <pc:spChg chg="add mod">
            <ac:chgData name="Nthanda Manduwi" userId="68292817-a987-48e8-863a-61937d542322" providerId="ADAL" clId="{9D6722C2-5826-4095-A4A8-527D7740D342}" dt="2022-09-07T07:07:34.714" v="135"/>
            <ac:spMkLst>
              <pc:docMk/>
              <pc:sldMasterMk cId="4154724525" sldId="2147483648"/>
              <pc:sldLayoutMk cId="1459292540" sldId="2147483656"/>
              <ac:spMk id="5" creationId="{AC3FC954-370F-309A-8769-779BA1481A81}"/>
            </ac:spMkLst>
          </pc:spChg>
          <pc:spChg chg="add mod">
            <ac:chgData name="Nthanda Manduwi" userId="68292817-a987-48e8-863a-61937d542322" providerId="ADAL" clId="{9D6722C2-5826-4095-A4A8-527D7740D342}" dt="2022-09-07T07:07:34.714" v="135"/>
            <ac:spMkLst>
              <pc:docMk/>
              <pc:sldMasterMk cId="4154724525" sldId="2147483648"/>
              <pc:sldLayoutMk cId="1459292540" sldId="2147483656"/>
              <ac:spMk id="6" creationId="{0DB995C2-CD62-B439-C602-100E03ADD441}"/>
            </ac:spMkLst>
          </pc:spChg>
          <pc:spChg chg="add mod">
            <ac:chgData name="Nthanda Manduwi" userId="68292817-a987-48e8-863a-61937d542322" providerId="ADAL" clId="{9D6722C2-5826-4095-A4A8-527D7740D342}" dt="2022-09-07T07:07:34.714" v="135"/>
            <ac:spMkLst>
              <pc:docMk/>
              <pc:sldMasterMk cId="4154724525" sldId="2147483648"/>
              <pc:sldLayoutMk cId="1459292540" sldId="2147483656"/>
              <ac:spMk id="7" creationId="{AB17688C-5EA5-57BF-624D-F1623615051A}"/>
            </ac:spMkLst>
          </pc:spChg>
          <pc:spChg chg="add mod">
            <ac:chgData name="Nthanda Manduwi" userId="68292817-a987-48e8-863a-61937d542322" providerId="ADAL" clId="{9D6722C2-5826-4095-A4A8-527D7740D342}" dt="2022-09-07T07:07:34.714" v="135"/>
            <ac:spMkLst>
              <pc:docMk/>
              <pc:sldMasterMk cId="4154724525" sldId="2147483648"/>
              <pc:sldLayoutMk cId="1459292540" sldId="2147483656"/>
              <ac:spMk id="8" creationId="{E7B6F288-414E-8F29-CE18-6DB2DF244AAA}"/>
            </ac:spMkLst>
          </pc:spChg>
          <pc:spChg chg="add mod">
            <ac:chgData name="Nthanda Manduwi" userId="68292817-a987-48e8-863a-61937d542322" providerId="ADAL" clId="{9D6722C2-5826-4095-A4A8-527D7740D342}" dt="2022-09-07T07:07:34.714" v="135"/>
            <ac:spMkLst>
              <pc:docMk/>
              <pc:sldMasterMk cId="4154724525" sldId="2147483648"/>
              <pc:sldLayoutMk cId="1459292540" sldId="2147483656"/>
              <ac:spMk id="9" creationId="{FDF2FCD8-F6EF-304C-932A-9890B1E8ABE5}"/>
            </ac:spMkLst>
          </pc:spChg>
          <pc:spChg chg="del">
            <ac:chgData name="Nthanda Manduwi" userId="68292817-a987-48e8-863a-61937d542322" providerId="ADAL" clId="{9D6722C2-5826-4095-A4A8-527D7740D342}" dt="2022-09-07T07:07:27.359" v="129" actId="21"/>
            <ac:spMkLst>
              <pc:docMk/>
              <pc:sldMasterMk cId="4154724525" sldId="2147483648"/>
              <pc:sldLayoutMk cId="1459292540" sldId="2147483656"/>
              <ac:spMk id="16" creationId="{D6E347CB-45EA-991C-0C6F-75ED64F59113}"/>
            </ac:spMkLst>
          </pc:spChg>
          <pc:spChg chg="del">
            <ac:chgData name="Nthanda Manduwi" userId="68292817-a987-48e8-863a-61937d542322" providerId="ADAL" clId="{9D6722C2-5826-4095-A4A8-527D7740D342}" dt="2022-09-07T07:07:27.359" v="129" actId="21"/>
            <ac:spMkLst>
              <pc:docMk/>
              <pc:sldMasterMk cId="4154724525" sldId="2147483648"/>
              <pc:sldLayoutMk cId="1459292540" sldId="2147483656"/>
              <ac:spMk id="17" creationId="{F4F1435A-C26E-E8A8-747F-0501EDA7371C}"/>
            </ac:spMkLst>
          </pc:spChg>
          <pc:spChg chg="del">
            <ac:chgData name="Nthanda Manduwi" userId="68292817-a987-48e8-863a-61937d542322" providerId="ADAL" clId="{9D6722C2-5826-4095-A4A8-527D7740D342}" dt="2022-09-07T07:07:27.359" v="129" actId="21"/>
            <ac:spMkLst>
              <pc:docMk/>
              <pc:sldMasterMk cId="4154724525" sldId="2147483648"/>
              <pc:sldLayoutMk cId="1459292540" sldId="2147483656"/>
              <ac:spMk id="18" creationId="{22BDB707-D3DD-AD78-6EE4-BACA52354402}"/>
            </ac:spMkLst>
          </pc:spChg>
          <pc:spChg chg="del">
            <ac:chgData name="Nthanda Manduwi" userId="68292817-a987-48e8-863a-61937d542322" providerId="ADAL" clId="{9D6722C2-5826-4095-A4A8-527D7740D342}" dt="2022-09-07T07:07:27.359" v="129" actId="21"/>
            <ac:spMkLst>
              <pc:docMk/>
              <pc:sldMasterMk cId="4154724525" sldId="2147483648"/>
              <pc:sldLayoutMk cId="1459292540" sldId="2147483656"/>
              <ac:spMk id="19" creationId="{F332A2D7-C02F-7A05-2A48-8DEA836892BA}"/>
            </ac:spMkLst>
          </pc:spChg>
          <pc:spChg chg="del">
            <ac:chgData name="Nthanda Manduwi" userId="68292817-a987-48e8-863a-61937d542322" providerId="ADAL" clId="{9D6722C2-5826-4095-A4A8-527D7740D342}" dt="2022-09-07T07:07:27.359" v="129" actId="21"/>
            <ac:spMkLst>
              <pc:docMk/>
              <pc:sldMasterMk cId="4154724525" sldId="2147483648"/>
              <pc:sldLayoutMk cId="1459292540" sldId="2147483656"/>
              <ac:spMk id="20" creationId="{6B17A243-C111-F330-0AE3-8D65F517AB79}"/>
            </ac:spMkLst>
          </pc:spChg>
          <pc:spChg chg="del">
            <ac:chgData name="Nthanda Manduwi" userId="68292817-a987-48e8-863a-61937d542322" providerId="ADAL" clId="{9D6722C2-5826-4095-A4A8-527D7740D342}" dt="2022-09-07T07:07:27.359" v="129" actId="21"/>
            <ac:spMkLst>
              <pc:docMk/>
              <pc:sldMasterMk cId="4154724525" sldId="2147483648"/>
              <pc:sldLayoutMk cId="1459292540" sldId="2147483656"/>
              <ac:spMk id="21" creationId="{C4E65D24-7F65-1C54-C133-71AFE8864FBD}"/>
            </ac:spMkLst>
          </pc:spChg>
          <pc:picChg chg="add mod">
            <ac:chgData name="Nthanda Manduwi" userId="68292817-a987-48e8-863a-61937d542322" providerId="ADAL" clId="{9D6722C2-5826-4095-A4A8-527D7740D342}" dt="2022-09-07T07:07:32.586" v="134" actId="962"/>
            <ac:picMkLst>
              <pc:docMk/>
              <pc:sldMasterMk cId="4154724525" sldId="2147483648"/>
              <pc:sldLayoutMk cId="1459292540" sldId="2147483656"/>
              <ac:picMk id="3" creationId="{864A6B29-3D6A-29C8-6F05-1E93D49C5BA2}"/>
            </ac:picMkLst>
          </pc:picChg>
          <pc:picChg chg="del mod">
            <ac:chgData name="Nthanda Manduwi" userId="68292817-a987-48e8-863a-61937d542322" providerId="ADAL" clId="{9D6722C2-5826-4095-A4A8-527D7740D342}" dt="2022-09-07T07:07:28.851" v="131" actId="478"/>
            <ac:picMkLst>
              <pc:docMk/>
              <pc:sldMasterMk cId="4154724525" sldId="2147483648"/>
              <pc:sldLayoutMk cId="1459292540" sldId="2147483656"/>
              <ac:picMk id="15" creationId="{C09BAC72-5D98-EC6B-911B-8DB1CE06DD2D}"/>
            </ac:picMkLst>
          </pc:picChg>
        </pc:sldLayoutChg>
        <pc:sldLayoutChg chg="addSp delSp modSp mod">
          <pc:chgData name="Nthanda Manduwi" userId="68292817-a987-48e8-863a-61937d542322" providerId="ADAL" clId="{9D6722C2-5826-4095-A4A8-527D7740D342}" dt="2022-09-08T15:58:14.793" v="172" actId="478"/>
          <pc:sldLayoutMkLst>
            <pc:docMk/>
            <pc:sldMasterMk cId="4154724525" sldId="2147483648"/>
            <pc:sldLayoutMk cId="906983530" sldId="2147483662"/>
          </pc:sldLayoutMkLst>
          <pc:spChg chg="add del mod">
            <ac:chgData name="Nthanda Manduwi" userId="68292817-a987-48e8-863a-61937d542322" providerId="ADAL" clId="{9D6722C2-5826-4095-A4A8-527D7740D342}" dt="2022-09-07T07:07:16.616" v="127" actId="21"/>
            <ac:spMkLst>
              <pc:docMk/>
              <pc:sldMasterMk cId="4154724525" sldId="2147483648"/>
              <pc:sldLayoutMk cId="906983530" sldId="2147483662"/>
              <ac:spMk id="4" creationId="{A8535FB2-38C9-E8C6-316B-B20F69C6BC3C}"/>
            </ac:spMkLst>
          </pc:spChg>
          <pc:spChg chg="add del mod">
            <ac:chgData name="Nthanda Manduwi" userId="68292817-a987-48e8-863a-61937d542322" providerId="ADAL" clId="{9D6722C2-5826-4095-A4A8-527D7740D342}" dt="2022-09-07T07:07:16.616" v="127" actId="21"/>
            <ac:spMkLst>
              <pc:docMk/>
              <pc:sldMasterMk cId="4154724525" sldId="2147483648"/>
              <pc:sldLayoutMk cId="906983530" sldId="2147483662"/>
              <ac:spMk id="5" creationId="{0A3A6AA9-B5A4-B82B-EFA2-31E6BC83857F}"/>
            </ac:spMkLst>
          </pc:spChg>
          <pc:spChg chg="add del mod">
            <ac:chgData name="Nthanda Manduwi" userId="68292817-a987-48e8-863a-61937d542322" providerId="ADAL" clId="{9D6722C2-5826-4095-A4A8-527D7740D342}" dt="2022-09-07T07:07:16.616" v="127" actId="21"/>
            <ac:spMkLst>
              <pc:docMk/>
              <pc:sldMasterMk cId="4154724525" sldId="2147483648"/>
              <pc:sldLayoutMk cId="906983530" sldId="2147483662"/>
              <ac:spMk id="6" creationId="{BBDB7ACB-68CC-D160-6A90-04B142608284}"/>
            </ac:spMkLst>
          </pc:spChg>
          <pc:spChg chg="add del mod">
            <ac:chgData name="Nthanda Manduwi" userId="68292817-a987-48e8-863a-61937d542322" providerId="ADAL" clId="{9D6722C2-5826-4095-A4A8-527D7740D342}" dt="2022-09-07T07:07:16.616" v="127" actId="21"/>
            <ac:spMkLst>
              <pc:docMk/>
              <pc:sldMasterMk cId="4154724525" sldId="2147483648"/>
              <pc:sldLayoutMk cId="906983530" sldId="2147483662"/>
              <ac:spMk id="7" creationId="{1B87CB8A-E735-06A3-F80E-A7FC63CEDE90}"/>
            </ac:spMkLst>
          </pc:spChg>
          <pc:spChg chg="del">
            <ac:chgData name="Nthanda Manduwi" userId="68292817-a987-48e8-863a-61937d542322" providerId="ADAL" clId="{9D6722C2-5826-4095-A4A8-527D7740D342}" dt="2022-09-07T07:04:18.943" v="82" actId="21"/>
            <ac:spMkLst>
              <pc:docMk/>
              <pc:sldMasterMk cId="4154724525" sldId="2147483648"/>
              <pc:sldLayoutMk cId="906983530" sldId="2147483662"/>
              <ac:spMk id="9" creationId="{3E891626-B5B4-2C88-AE25-F2123CE54788}"/>
            </ac:spMkLst>
          </pc:spChg>
          <pc:spChg chg="del">
            <ac:chgData name="Nthanda Manduwi" userId="68292817-a987-48e8-863a-61937d542322" providerId="ADAL" clId="{9D6722C2-5826-4095-A4A8-527D7740D342}" dt="2022-09-07T07:04:18.943" v="82" actId="21"/>
            <ac:spMkLst>
              <pc:docMk/>
              <pc:sldMasterMk cId="4154724525" sldId="2147483648"/>
              <pc:sldLayoutMk cId="906983530" sldId="2147483662"/>
              <ac:spMk id="10" creationId="{551C6435-F65D-F48F-F83E-714453ACC7EB}"/>
            </ac:spMkLst>
          </pc:spChg>
          <pc:spChg chg="add del mod">
            <ac:chgData name="Nthanda Manduwi" userId="68292817-a987-48e8-863a-61937d542322" providerId="ADAL" clId="{9D6722C2-5826-4095-A4A8-527D7740D342}" dt="2022-09-07T07:07:16.616" v="127" actId="21"/>
            <ac:spMkLst>
              <pc:docMk/>
              <pc:sldMasterMk cId="4154724525" sldId="2147483648"/>
              <pc:sldLayoutMk cId="906983530" sldId="2147483662"/>
              <ac:spMk id="11" creationId="{5F845A8D-0441-CDE1-1EEB-6A379D9240D0}"/>
            </ac:spMkLst>
          </pc:spChg>
          <pc:spChg chg="del">
            <ac:chgData name="Nthanda Manduwi" userId="68292817-a987-48e8-863a-61937d542322" providerId="ADAL" clId="{9D6722C2-5826-4095-A4A8-527D7740D342}" dt="2022-09-07T07:04:18.943" v="82" actId="21"/>
            <ac:spMkLst>
              <pc:docMk/>
              <pc:sldMasterMk cId="4154724525" sldId="2147483648"/>
              <pc:sldLayoutMk cId="906983530" sldId="2147483662"/>
              <ac:spMk id="14" creationId="{1AF1ED15-D78C-3100-631E-237B97DCE921}"/>
            </ac:spMkLst>
          </pc:spChg>
          <pc:spChg chg="del">
            <ac:chgData name="Nthanda Manduwi" userId="68292817-a987-48e8-863a-61937d542322" providerId="ADAL" clId="{9D6722C2-5826-4095-A4A8-527D7740D342}" dt="2022-09-07T07:04:18.943" v="82" actId="21"/>
            <ac:spMkLst>
              <pc:docMk/>
              <pc:sldMasterMk cId="4154724525" sldId="2147483648"/>
              <pc:sldLayoutMk cId="906983530" sldId="2147483662"/>
              <ac:spMk id="15" creationId="{6E4EBCE2-FFCB-5B64-00EE-C0513FEAF425}"/>
            </ac:spMkLst>
          </pc:spChg>
          <pc:spChg chg="del">
            <ac:chgData name="Nthanda Manduwi" userId="68292817-a987-48e8-863a-61937d542322" providerId="ADAL" clId="{9D6722C2-5826-4095-A4A8-527D7740D342}" dt="2022-09-07T07:04:18.943" v="82" actId="21"/>
            <ac:spMkLst>
              <pc:docMk/>
              <pc:sldMasterMk cId="4154724525" sldId="2147483648"/>
              <pc:sldLayoutMk cId="906983530" sldId="2147483662"/>
              <ac:spMk id="16" creationId="{964DEF3E-9B1C-1E86-408F-8BC5DBD40E08}"/>
            </ac:spMkLst>
          </pc:spChg>
          <pc:spChg chg="add mod">
            <ac:chgData name="Nthanda Manduwi" userId="68292817-a987-48e8-863a-61937d542322" providerId="ADAL" clId="{9D6722C2-5826-4095-A4A8-527D7740D342}" dt="2022-09-07T07:07:17.007" v="128"/>
            <ac:spMkLst>
              <pc:docMk/>
              <pc:sldMasterMk cId="4154724525" sldId="2147483648"/>
              <pc:sldLayoutMk cId="906983530" sldId="2147483662"/>
              <ac:spMk id="19" creationId="{8A2090A4-04C3-0A21-81FB-858C3CB9183B}"/>
            </ac:spMkLst>
          </pc:spChg>
          <pc:spChg chg="add mod">
            <ac:chgData name="Nthanda Manduwi" userId="68292817-a987-48e8-863a-61937d542322" providerId="ADAL" clId="{9D6722C2-5826-4095-A4A8-527D7740D342}" dt="2022-09-07T07:07:17.007" v="128"/>
            <ac:spMkLst>
              <pc:docMk/>
              <pc:sldMasterMk cId="4154724525" sldId="2147483648"/>
              <pc:sldLayoutMk cId="906983530" sldId="2147483662"/>
              <ac:spMk id="20" creationId="{F4047561-8914-8C95-3371-FF408A7AF910}"/>
            </ac:spMkLst>
          </pc:spChg>
          <pc:spChg chg="add mod">
            <ac:chgData name="Nthanda Manduwi" userId="68292817-a987-48e8-863a-61937d542322" providerId="ADAL" clId="{9D6722C2-5826-4095-A4A8-527D7740D342}" dt="2022-09-07T07:07:17.007" v="128"/>
            <ac:spMkLst>
              <pc:docMk/>
              <pc:sldMasterMk cId="4154724525" sldId="2147483648"/>
              <pc:sldLayoutMk cId="906983530" sldId="2147483662"/>
              <ac:spMk id="21" creationId="{38146653-6691-D093-1770-092058AE2664}"/>
            </ac:spMkLst>
          </pc:spChg>
          <pc:spChg chg="add mod">
            <ac:chgData name="Nthanda Manduwi" userId="68292817-a987-48e8-863a-61937d542322" providerId="ADAL" clId="{9D6722C2-5826-4095-A4A8-527D7740D342}" dt="2022-09-07T07:07:17.007" v="128"/>
            <ac:spMkLst>
              <pc:docMk/>
              <pc:sldMasterMk cId="4154724525" sldId="2147483648"/>
              <pc:sldLayoutMk cId="906983530" sldId="2147483662"/>
              <ac:spMk id="22" creationId="{8BDE315B-9E75-4C43-2BB0-4E5E20C3621B}"/>
            </ac:spMkLst>
          </pc:spChg>
          <pc:spChg chg="add mod">
            <ac:chgData name="Nthanda Manduwi" userId="68292817-a987-48e8-863a-61937d542322" providerId="ADAL" clId="{9D6722C2-5826-4095-A4A8-527D7740D342}" dt="2022-09-07T07:07:17.007" v="128"/>
            <ac:spMkLst>
              <pc:docMk/>
              <pc:sldMasterMk cId="4154724525" sldId="2147483648"/>
              <pc:sldLayoutMk cId="906983530" sldId="2147483662"/>
              <ac:spMk id="23" creationId="{E298F9EB-5120-AE27-DB64-EF955C047CD0}"/>
            </ac:spMkLst>
          </pc:spChg>
          <pc:picChg chg="add mod">
            <ac:chgData name="Nthanda Manduwi" userId="68292817-a987-48e8-863a-61937d542322" providerId="ADAL" clId="{9D6722C2-5826-4095-A4A8-527D7740D342}" dt="2022-09-07T07:05:08.393" v="95" actId="1076"/>
            <ac:picMkLst>
              <pc:docMk/>
              <pc:sldMasterMk cId="4154724525" sldId="2147483648"/>
              <pc:sldLayoutMk cId="906983530" sldId="2147483662"/>
              <ac:picMk id="3" creationId="{1C4621CC-6DAE-C063-3E48-5BBAD34BAC2C}"/>
            </ac:picMkLst>
          </pc:picChg>
          <pc:picChg chg="del mod">
            <ac:chgData name="Nthanda Manduwi" userId="68292817-a987-48e8-863a-61937d542322" providerId="ADAL" clId="{9D6722C2-5826-4095-A4A8-527D7740D342}" dt="2022-09-07T07:04:23.013" v="84" actId="478"/>
            <ac:picMkLst>
              <pc:docMk/>
              <pc:sldMasterMk cId="4154724525" sldId="2147483648"/>
              <pc:sldLayoutMk cId="906983530" sldId="2147483662"/>
              <ac:picMk id="8" creationId="{2876B928-E2F6-86E2-0665-7FD5E31EDF01}"/>
            </ac:picMkLst>
          </pc:picChg>
          <pc:picChg chg="del mod">
            <ac:chgData name="Nthanda Manduwi" userId="68292817-a987-48e8-863a-61937d542322" providerId="ADAL" clId="{9D6722C2-5826-4095-A4A8-527D7740D342}" dt="2022-09-07T07:04:24.630" v="86" actId="478"/>
            <ac:picMkLst>
              <pc:docMk/>
              <pc:sldMasterMk cId="4154724525" sldId="2147483648"/>
              <pc:sldLayoutMk cId="906983530" sldId="2147483662"/>
              <ac:picMk id="13" creationId="{16C338A6-2A83-4143-BC90-BD4D43B26964}"/>
            </ac:picMkLst>
          </pc:picChg>
          <pc:picChg chg="del">
            <ac:chgData name="Nthanda Manduwi" userId="68292817-a987-48e8-863a-61937d542322" providerId="ADAL" clId="{9D6722C2-5826-4095-A4A8-527D7740D342}" dt="2022-09-07T07:05:03.077" v="94" actId="21"/>
            <ac:picMkLst>
              <pc:docMk/>
              <pc:sldMasterMk cId="4154724525" sldId="2147483648"/>
              <pc:sldLayoutMk cId="906983530" sldId="2147483662"/>
              <ac:picMk id="17" creationId="{F81C71E2-11FC-4C20-940C-DA779DE2FE7E}"/>
            </ac:picMkLst>
          </pc:picChg>
          <pc:picChg chg="add del mod">
            <ac:chgData name="Nthanda Manduwi" userId="68292817-a987-48e8-863a-61937d542322" providerId="ADAL" clId="{9D6722C2-5826-4095-A4A8-527D7740D342}" dt="2022-09-08T15:58:14.793" v="172" actId="478"/>
            <ac:picMkLst>
              <pc:docMk/>
              <pc:sldMasterMk cId="4154724525" sldId="2147483648"/>
              <pc:sldLayoutMk cId="906983530" sldId="2147483662"/>
              <ac:picMk id="18" creationId="{5B4409EE-85BE-92EE-8FAA-004C429C7227}"/>
            </ac:picMkLst>
          </pc:picChg>
        </pc:sldLayoutChg>
        <pc:sldLayoutChg chg="addSp delSp modSp mod">
          <pc:chgData name="Nthanda Manduwi" userId="68292817-a987-48e8-863a-61937d542322" providerId="ADAL" clId="{9D6722C2-5826-4095-A4A8-527D7740D342}" dt="2022-09-07T07:06:16.345" v="107" actId="962"/>
          <pc:sldLayoutMkLst>
            <pc:docMk/>
            <pc:sldMasterMk cId="4154724525" sldId="2147483648"/>
            <pc:sldLayoutMk cId="3029201279" sldId="2147483663"/>
          </pc:sldLayoutMkLst>
          <pc:spChg chg="add mod">
            <ac:chgData name="Nthanda Manduwi" userId="68292817-a987-48e8-863a-61937d542322" providerId="ADAL" clId="{9D6722C2-5826-4095-A4A8-527D7740D342}" dt="2022-09-07T07:06:16.345" v="107" actId="962"/>
            <ac:spMkLst>
              <pc:docMk/>
              <pc:sldMasterMk cId="4154724525" sldId="2147483648"/>
              <pc:sldLayoutMk cId="3029201279" sldId="2147483663"/>
              <ac:spMk id="4" creationId="{943B1077-04BD-30EE-6ACA-9FE22E92FECB}"/>
            </ac:spMkLst>
          </pc:spChg>
          <pc:spChg chg="add mod">
            <ac:chgData name="Nthanda Manduwi" userId="68292817-a987-48e8-863a-61937d542322" providerId="ADAL" clId="{9D6722C2-5826-4095-A4A8-527D7740D342}" dt="2022-09-07T07:06:16.345" v="107" actId="962"/>
            <ac:spMkLst>
              <pc:docMk/>
              <pc:sldMasterMk cId="4154724525" sldId="2147483648"/>
              <pc:sldLayoutMk cId="3029201279" sldId="2147483663"/>
              <ac:spMk id="5" creationId="{9C284A11-5CCA-B3D7-7EE0-3ACBCE769CF7}"/>
            </ac:spMkLst>
          </pc:spChg>
          <pc:spChg chg="add mod">
            <ac:chgData name="Nthanda Manduwi" userId="68292817-a987-48e8-863a-61937d542322" providerId="ADAL" clId="{9D6722C2-5826-4095-A4A8-527D7740D342}" dt="2022-09-07T07:06:16.345" v="107" actId="962"/>
            <ac:spMkLst>
              <pc:docMk/>
              <pc:sldMasterMk cId="4154724525" sldId="2147483648"/>
              <pc:sldLayoutMk cId="3029201279" sldId="2147483663"/>
              <ac:spMk id="6" creationId="{6244682A-A09B-EC75-3C1E-6E604D526315}"/>
            </ac:spMkLst>
          </pc:spChg>
          <pc:spChg chg="add mod">
            <ac:chgData name="Nthanda Manduwi" userId="68292817-a987-48e8-863a-61937d542322" providerId="ADAL" clId="{9D6722C2-5826-4095-A4A8-527D7740D342}" dt="2022-09-07T07:06:16.345" v="107" actId="962"/>
            <ac:spMkLst>
              <pc:docMk/>
              <pc:sldMasterMk cId="4154724525" sldId="2147483648"/>
              <pc:sldLayoutMk cId="3029201279" sldId="2147483663"/>
              <ac:spMk id="7" creationId="{54D860CB-D8DC-DBBA-C692-CA468DA3DCA4}"/>
            </ac:spMkLst>
          </pc:spChg>
          <pc:spChg chg="del">
            <ac:chgData name="Nthanda Manduwi" userId="68292817-a987-48e8-863a-61937d542322" providerId="ADAL" clId="{9D6722C2-5826-4095-A4A8-527D7740D342}" dt="2022-09-07T07:06:06.878" v="97" actId="21"/>
            <ac:spMkLst>
              <pc:docMk/>
              <pc:sldMasterMk cId="4154724525" sldId="2147483648"/>
              <pc:sldLayoutMk cId="3029201279" sldId="2147483663"/>
              <ac:spMk id="9" creationId="{3E891626-B5B4-2C88-AE25-F2123CE54788}"/>
            </ac:spMkLst>
          </pc:spChg>
          <pc:spChg chg="del">
            <ac:chgData name="Nthanda Manduwi" userId="68292817-a987-48e8-863a-61937d542322" providerId="ADAL" clId="{9D6722C2-5826-4095-A4A8-527D7740D342}" dt="2022-09-07T07:06:06.878" v="97" actId="21"/>
            <ac:spMkLst>
              <pc:docMk/>
              <pc:sldMasterMk cId="4154724525" sldId="2147483648"/>
              <pc:sldLayoutMk cId="3029201279" sldId="2147483663"/>
              <ac:spMk id="10" creationId="{551C6435-F65D-F48F-F83E-714453ACC7EB}"/>
            </ac:spMkLst>
          </pc:spChg>
          <pc:spChg chg="add mod">
            <ac:chgData name="Nthanda Manduwi" userId="68292817-a987-48e8-863a-61937d542322" providerId="ADAL" clId="{9D6722C2-5826-4095-A4A8-527D7740D342}" dt="2022-09-07T07:06:16.345" v="107" actId="962"/>
            <ac:spMkLst>
              <pc:docMk/>
              <pc:sldMasterMk cId="4154724525" sldId="2147483648"/>
              <pc:sldLayoutMk cId="3029201279" sldId="2147483663"/>
              <ac:spMk id="11" creationId="{705BB8F6-F53C-8AB9-6FA0-186A6477D7C9}"/>
            </ac:spMkLst>
          </pc:spChg>
          <pc:spChg chg="del">
            <ac:chgData name="Nthanda Manduwi" userId="68292817-a987-48e8-863a-61937d542322" providerId="ADAL" clId="{9D6722C2-5826-4095-A4A8-527D7740D342}" dt="2022-09-07T07:06:06.878" v="97" actId="21"/>
            <ac:spMkLst>
              <pc:docMk/>
              <pc:sldMasterMk cId="4154724525" sldId="2147483648"/>
              <pc:sldLayoutMk cId="3029201279" sldId="2147483663"/>
              <ac:spMk id="14" creationId="{1AF1ED15-D78C-3100-631E-237B97DCE921}"/>
            </ac:spMkLst>
          </pc:spChg>
          <pc:spChg chg="del">
            <ac:chgData name="Nthanda Manduwi" userId="68292817-a987-48e8-863a-61937d542322" providerId="ADAL" clId="{9D6722C2-5826-4095-A4A8-527D7740D342}" dt="2022-09-07T07:06:06.878" v="97" actId="21"/>
            <ac:spMkLst>
              <pc:docMk/>
              <pc:sldMasterMk cId="4154724525" sldId="2147483648"/>
              <pc:sldLayoutMk cId="3029201279" sldId="2147483663"/>
              <ac:spMk id="15" creationId="{6E4EBCE2-FFCB-5B64-00EE-C0513FEAF425}"/>
            </ac:spMkLst>
          </pc:spChg>
          <pc:spChg chg="del">
            <ac:chgData name="Nthanda Manduwi" userId="68292817-a987-48e8-863a-61937d542322" providerId="ADAL" clId="{9D6722C2-5826-4095-A4A8-527D7740D342}" dt="2022-09-07T07:06:06.878" v="97" actId="21"/>
            <ac:spMkLst>
              <pc:docMk/>
              <pc:sldMasterMk cId="4154724525" sldId="2147483648"/>
              <pc:sldLayoutMk cId="3029201279" sldId="2147483663"/>
              <ac:spMk id="16" creationId="{964DEF3E-9B1C-1E86-408F-8BC5DBD40E08}"/>
            </ac:spMkLst>
          </pc:spChg>
          <pc:picChg chg="add mod">
            <ac:chgData name="Nthanda Manduwi" userId="68292817-a987-48e8-863a-61937d542322" providerId="ADAL" clId="{9D6722C2-5826-4095-A4A8-527D7740D342}" dt="2022-09-07T07:06:16.345" v="106" actId="27614"/>
            <ac:picMkLst>
              <pc:docMk/>
              <pc:sldMasterMk cId="4154724525" sldId="2147483648"/>
              <pc:sldLayoutMk cId="3029201279" sldId="2147483663"/>
              <ac:picMk id="3" creationId="{3824DD81-A424-4362-F926-3D117857BB48}"/>
            </ac:picMkLst>
          </pc:picChg>
          <pc:picChg chg="del mod">
            <ac:chgData name="Nthanda Manduwi" userId="68292817-a987-48e8-863a-61937d542322" providerId="ADAL" clId="{9D6722C2-5826-4095-A4A8-527D7740D342}" dt="2022-09-07T07:06:08.608" v="99" actId="478"/>
            <ac:picMkLst>
              <pc:docMk/>
              <pc:sldMasterMk cId="4154724525" sldId="2147483648"/>
              <pc:sldLayoutMk cId="3029201279" sldId="2147483663"/>
              <ac:picMk id="8" creationId="{2876B928-E2F6-86E2-0665-7FD5E31EDF01}"/>
            </ac:picMkLst>
          </pc:picChg>
          <pc:picChg chg="del mod">
            <ac:chgData name="Nthanda Manduwi" userId="68292817-a987-48e8-863a-61937d542322" providerId="ADAL" clId="{9D6722C2-5826-4095-A4A8-527D7740D342}" dt="2022-09-07T07:06:11.940" v="103" actId="478"/>
            <ac:picMkLst>
              <pc:docMk/>
              <pc:sldMasterMk cId="4154724525" sldId="2147483648"/>
              <pc:sldLayoutMk cId="3029201279" sldId="2147483663"/>
              <ac:picMk id="12" creationId="{792E5C71-3B66-E24E-9046-DD3BBDFB4373}"/>
            </ac:picMkLst>
          </pc:picChg>
          <pc:picChg chg="del mod">
            <ac:chgData name="Nthanda Manduwi" userId="68292817-a987-48e8-863a-61937d542322" providerId="ADAL" clId="{9D6722C2-5826-4095-A4A8-527D7740D342}" dt="2022-09-07T07:06:10.221" v="101" actId="478"/>
            <ac:picMkLst>
              <pc:docMk/>
              <pc:sldMasterMk cId="4154724525" sldId="2147483648"/>
              <pc:sldLayoutMk cId="3029201279" sldId="2147483663"/>
              <ac:picMk id="13" creationId="{16C338A6-2A83-4143-BC90-BD4D43B26964}"/>
            </ac:picMkLst>
          </pc:picChg>
        </pc:sldLayoutChg>
        <pc:sldLayoutChg chg="addSp delSp modSp mod">
          <pc:chgData name="Nthanda Manduwi" userId="68292817-a987-48e8-863a-61937d542322" providerId="ADAL" clId="{9D6722C2-5826-4095-A4A8-527D7740D342}" dt="2022-09-08T15:58:17.987" v="173" actId="478"/>
          <pc:sldLayoutMkLst>
            <pc:docMk/>
            <pc:sldMasterMk cId="4154724525" sldId="2147483648"/>
            <pc:sldLayoutMk cId="66308183" sldId="2147483664"/>
          </pc:sldLayoutMkLst>
          <pc:spChg chg="add del mod">
            <ac:chgData name="Nthanda Manduwi" userId="68292817-a987-48e8-863a-61937d542322" providerId="ADAL" clId="{9D6722C2-5826-4095-A4A8-527D7740D342}" dt="2022-09-07T07:07:08.642" v="125" actId="21"/>
            <ac:spMkLst>
              <pc:docMk/>
              <pc:sldMasterMk cId="4154724525" sldId="2147483648"/>
              <pc:sldLayoutMk cId="66308183" sldId="2147483664"/>
              <ac:spMk id="4" creationId="{6F48F10B-2E51-D7F1-7DF7-19CC1418263B}"/>
            </ac:spMkLst>
          </pc:spChg>
          <pc:spChg chg="add del mod">
            <ac:chgData name="Nthanda Manduwi" userId="68292817-a987-48e8-863a-61937d542322" providerId="ADAL" clId="{9D6722C2-5826-4095-A4A8-527D7740D342}" dt="2022-09-07T07:07:08.642" v="125" actId="21"/>
            <ac:spMkLst>
              <pc:docMk/>
              <pc:sldMasterMk cId="4154724525" sldId="2147483648"/>
              <pc:sldLayoutMk cId="66308183" sldId="2147483664"/>
              <ac:spMk id="5" creationId="{8A50C05D-D51C-8BFA-A397-7833A6175405}"/>
            </ac:spMkLst>
          </pc:spChg>
          <pc:spChg chg="add del mod">
            <ac:chgData name="Nthanda Manduwi" userId="68292817-a987-48e8-863a-61937d542322" providerId="ADAL" clId="{9D6722C2-5826-4095-A4A8-527D7740D342}" dt="2022-09-07T07:07:08.642" v="125" actId="21"/>
            <ac:spMkLst>
              <pc:docMk/>
              <pc:sldMasterMk cId="4154724525" sldId="2147483648"/>
              <pc:sldLayoutMk cId="66308183" sldId="2147483664"/>
              <ac:spMk id="6" creationId="{B1F56501-5762-A838-F59F-2A78AB1DFC4D}"/>
            </ac:spMkLst>
          </pc:spChg>
          <pc:spChg chg="add del mod">
            <ac:chgData name="Nthanda Manduwi" userId="68292817-a987-48e8-863a-61937d542322" providerId="ADAL" clId="{9D6722C2-5826-4095-A4A8-527D7740D342}" dt="2022-09-07T07:07:08.642" v="125" actId="21"/>
            <ac:spMkLst>
              <pc:docMk/>
              <pc:sldMasterMk cId="4154724525" sldId="2147483648"/>
              <pc:sldLayoutMk cId="66308183" sldId="2147483664"/>
              <ac:spMk id="7" creationId="{A12AB44E-50DE-4C9B-8990-A37BB45A2A2A}"/>
            </ac:spMkLst>
          </pc:spChg>
          <pc:spChg chg="add del mod">
            <ac:chgData name="Nthanda Manduwi" userId="68292817-a987-48e8-863a-61937d542322" providerId="ADAL" clId="{9D6722C2-5826-4095-A4A8-527D7740D342}" dt="2022-09-07T07:07:08.642" v="125" actId="21"/>
            <ac:spMkLst>
              <pc:docMk/>
              <pc:sldMasterMk cId="4154724525" sldId="2147483648"/>
              <pc:sldLayoutMk cId="66308183" sldId="2147483664"/>
              <ac:spMk id="8" creationId="{C033661E-0D04-07EF-05EA-08C6EC337845}"/>
            </ac:spMkLst>
          </pc:spChg>
          <pc:spChg chg="add del mod">
            <ac:chgData name="Nthanda Manduwi" userId="68292817-a987-48e8-863a-61937d542322" providerId="ADAL" clId="{9D6722C2-5826-4095-A4A8-527D7740D342}" dt="2022-09-07T07:07:08.642" v="125" actId="21"/>
            <ac:spMkLst>
              <pc:docMk/>
              <pc:sldMasterMk cId="4154724525" sldId="2147483648"/>
              <pc:sldLayoutMk cId="66308183" sldId="2147483664"/>
              <ac:spMk id="9" creationId="{EE5A905D-A470-E5CE-CFAB-53CCDD9ED054}"/>
            </ac:spMkLst>
          </pc:spChg>
          <pc:spChg chg="add del">
            <ac:chgData name="Nthanda Manduwi" userId="68292817-a987-48e8-863a-61937d542322" providerId="ADAL" clId="{9D6722C2-5826-4095-A4A8-527D7740D342}" dt="2022-09-07T07:06:29.560" v="110" actId="21"/>
            <ac:spMkLst>
              <pc:docMk/>
              <pc:sldMasterMk cId="4154724525" sldId="2147483648"/>
              <pc:sldLayoutMk cId="66308183" sldId="2147483664"/>
              <ac:spMk id="13" creationId="{221D715C-A5D6-5C21-B12E-2C6608B4FDB2}"/>
            </ac:spMkLst>
          </pc:spChg>
          <pc:spChg chg="del">
            <ac:chgData name="Nthanda Manduwi" userId="68292817-a987-48e8-863a-61937d542322" providerId="ADAL" clId="{9D6722C2-5826-4095-A4A8-527D7740D342}" dt="2022-09-07T07:06:29.560" v="110" actId="21"/>
            <ac:spMkLst>
              <pc:docMk/>
              <pc:sldMasterMk cId="4154724525" sldId="2147483648"/>
              <pc:sldLayoutMk cId="66308183" sldId="2147483664"/>
              <ac:spMk id="14" creationId="{34DC6F00-79C6-99A3-A1E0-13A455DA0AEE}"/>
            </ac:spMkLst>
          </pc:spChg>
          <pc:spChg chg="del">
            <ac:chgData name="Nthanda Manduwi" userId="68292817-a987-48e8-863a-61937d542322" providerId="ADAL" clId="{9D6722C2-5826-4095-A4A8-527D7740D342}" dt="2022-09-07T07:06:29.560" v="110" actId="21"/>
            <ac:spMkLst>
              <pc:docMk/>
              <pc:sldMasterMk cId="4154724525" sldId="2147483648"/>
              <pc:sldLayoutMk cId="66308183" sldId="2147483664"/>
              <ac:spMk id="15" creationId="{8BE80C1B-EE67-3632-400A-40682B22BF18}"/>
            </ac:spMkLst>
          </pc:spChg>
          <pc:spChg chg="del">
            <ac:chgData name="Nthanda Manduwi" userId="68292817-a987-48e8-863a-61937d542322" providerId="ADAL" clId="{9D6722C2-5826-4095-A4A8-527D7740D342}" dt="2022-09-07T07:06:29.560" v="110" actId="21"/>
            <ac:spMkLst>
              <pc:docMk/>
              <pc:sldMasterMk cId="4154724525" sldId="2147483648"/>
              <pc:sldLayoutMk cId="66308183" sldId="2147483664"/>
              <ac:spMk id="16" creationId="{C806F448-B7D3-91B2-58C2-833C5844E075}"/>
            </ac:spMkLst>
          </pc:spChg>
          <pc:spChg chg="del">
            <ac:chgData name="Nthanda Manduwi" userId="68292817-a987-48e8-863a-61937d542322" providerId="ADAL" clId="{9D6722C2-5826-4095-A4A8-527D7740D342}" dt="2022-09-07T07:06:29.560" v="110" actId="21"/>
            <ac:spMkLst>
              <pc:docMk/>
              <pc:sldMasterMk cId="4154724525" sldId="2147483648"/>
              <pc:sldLayoutMk cId="66308183" sldId="2147483664"/>
              <ac:spMk id="17" creationId="{77DECD61-E670-3083-C870-D12E022EBFE8}"/>
            </ac:spMkLst>
          </pc:spChg>
          <pc:spChg chg="del">
            <ac:chgData name="Nthanda Manduwi" userId="68292817-a987-48e8-863a-61937d542322" providerId="ADAL" clId="{9D6722C2-5826-4095-A4A8-527D7740D342}" dt="2022-09-07T07:06:29.560" v="110" actId="21"/>
            <ac:spMkLst>
              <pc:docMk/>
              <pc:sldMasterMk cId="4154724525" sldId="2147483648"/>
              <pc:sldLayoutMk cId="66308183" sldId="2147483664"/>
              <ac:spMk id="18" creationId="{DDD272D7-4497-2403-B0CF-E2580FF0D34F}"/>
            </ac:spMkLst>
          </pc:spChg>
          <pc:spChg chg="add mod">
            <ac:chgData name="Nthanda Manduwi" userId="68292817-a987-48e8-863a-61937d542322" providerId="ADAL" clId="{9D6722C2-5826-4095-A4A8-527D7740D342}" dt="2022-09-07T07:07:09.108" v="126"/>
            <ac:spMkLst>
              <pc:docMk/>
              <pc:sldMasterMk cId="4154724525" sldId="2147483648"/>
              <pc:sldLayoutMk cId="66308183" sldId="2147483664"/>
              <ac:spMk id="21" creationId="{BCE71D66-2C0E-7BD6-D908-5972EDDDBDC7}"/>
            </ac:spMkLst>
          </pc:spChg>
          <pc:spChg chg="add mod">
            <ac:chgData name="Nthanda Manduwi" userId="68292817-a987-48e8-863a-61937d542322" providerId="ADAL" clId="{9D6722C2-5826-4095-A4A8-527D7740D342}" dt="2022-09-07T07:07:09.108" v="126"/>
            <ac:spMkLst>
              <pc:docMk/>
              <pc:sldMasterMk cId="4154724525" sldId="2147483648"/>
              <pc:sldLayoutMk cId="66308183" sldId="2147483664"/>
              <ac:spMk id="22" creationId="{94792E9F-EE8C-36A7-9177-2DDE8951A370}"/>
            </ac:spMkLst>
          </pc:spChg>
          <pc:spChg chg="add mod">
            <ac:chgData name="Nthanda Manduwi" userId="68292817-a987-48e8-863a-61937d542322" providerId="ADAL" clId="{9D6722C2-5826-4095-A4A8-527D7740D342}" dt="2022-09-07T07:07:09.108" v="126"/>
            <ac:spMkLst>
              <pc:docMk/>
              <pc:sldMasterMk cId="4154724525" sldId="2147483648"/>
              <pc:sldLayoutMk cId="66308183" sldId="2147483664"/>
              <ac:spMk id="23" creationId="{E8157C65-7688-88F5-5169-6AFADB056835}"/>
            </ac:spMkLst>
          </pc:spChg>
          <pc:spChg chg="add mod">
            <ac:chgData name="Nthanda Manduwi" userId="68292817-a987-48e8-863a-61937d542322" providerId="ADAL" clId="{9D6722C2-5826-4095-A4A8-527D7740D342}" dt="2022-09-07T07:07:09.108" v="126"/>
            <ac:spMkLst>
              <pc:docMk/>
              <pc:sldMasterMk cId="4154724525" sldId="2147483648"/>
              <pc:sldLayoutMk cId="66308183" sldId="2147483664"/>
              <ac:spMk id="24" creationId="{05B5BFC6-9BAA-3BA3-14A9-ADEE8989CC2E}"/>
            </ac:spMkLst>
          </pc:spChg>
          <pc:spChg chg="add mod">
            <ac:chgData name="Nthanda Manduwi" userId="68292817-a987-48e8-863a-61937d542322" providerId="ADAL" clId="{9D6722C2-5826-4095-A4A8-527D7740D342}" dt="2022-09-07T07:07:09.108" v="126"/>
            <ac:spMkLst>
              <pc:docMk/>
              <pc:sldMasterMk cId="4154724525" sldId="2147483648"/>
              <pc:sldLayoutMk cId="66308183" sldId="2147483664"/>
              <ac:spMk id="25" creationId="{A209831B-2070-163C-B0C5-B8F0C828893C}"/>
            </ac:spMkLst>
          </pc:spChg>
          <pc:spChg chg="add mod">
            <ac:chgData name="Nthanda Manduwi" userId="68292817-a987-48e8-863a-61937d542322" providerId="ADAL" clId="{9D6722C2-5826-4095-A4A8-527D7740D342}" dt="2022-09-07T07:07:09.108" v="126"/>
            <ac:spMkLst>
              <pc:docMk/>
              <pc:sldMasterMk cId="4154724525" sldId="2147483648"/>
              <pc:sldLayoutMk cId="66308183" sldId="2147483664"/>
              <ac:spMk id="26" creationId="{407F9EA1-6A24-FF5C-4BBA-9146376B93FE}"/>
            </ac:spMkLst>
          </pc:spChg>
          <pc:picChg chg="add mod">
            <ac:chgData name="Nthanda Manduwi" userId="68292817-a987-48e8-863a-61937d542322" providerId="ADAL" clId="{9D6722C2-5826-4095-A4A8-527D7740D342}" dt="2022-09-07T07:06:42.310" v="118" actId="962"/>
            <ac:picMkLst>
              <pc:docMk/>
              <pc:sldMasterMk cId="4154724525" sldId="2147483648"/>
              <pc:sldLayoutMk cId="66308183" sldId="2147483664"/>
              <ac:picMk id="3" creationId="{D14C1136-2082-9E1A-8076-7AF164D3992A}"/>
            </ac:picMkLst>
          </pc:picChg>
          <pc:picChg chg="del mod">
            <ac:chgData name="Nthanda Manduwi" userId="68292817-a987-48e8-863a-61937d542322" providerId="ADAL" clId="{9D6722C2-5826-4095-A4A8-527D7740D342}" dt="2022-09-07T07:06:35.966" v="114" actId="478"/>
            <ac:picMkLst>
              <pc:docMk/>
              <pc:sldMasterMk cId="4154724525" sldId="2147483648"/>
              <pc:sldLayoutMk cId="66308183" sldId="2147483664"/>
              <ac:picMk id="11" creationId="{3B0662A8-114F-4890-A4FE-E1774E52C9E9}"/>
            </ac:picMkLst>
          </pc:picChg>
          <pc:picChg chg="del mod">
            <ac:chgData name="Nthanda Manduwi" userId="68292817-a987-48e8-863a-61937d542322" providerId="ADAL" clId="{9D6722C2-5826-4095-A4A8-527D7740D342}" dt="2022-09-07T07:06:33.657" v="112" actId="478"/>
            <ac:picMkLst>
              <pc:docMk/>
              <pc:sldMasterMk cId="4154724525" sldId="2147483648"/>
              <pc:sldLayoutMk cId="66308183" sldId="2147483664"/>
              <ac:picMk id="12" creationId="{CAA00E6D-FD37-AEB9-42F1-CD082DC7CACB}"/>
            </ac:picMkLst>
          </pc:picChg>
          <pc:picChg chg="add del mod">
            <ac:chgData name="Nthanda Manduwi" userId="68292817-a987-48e8-863a-61937d542322" providerId="ADAL" clId="{9D6722C2-5826-4095-A4A8-527D7740D342}" dt="2022-09-08T15:58:17.987" v="173" actId="478"/>
            <ac:picMkLst>
              <pc:docMk/>
              <pc:sldMasterMk cId="4154724525" sldId="2147483648"/>
              <pc:sldLayoutMk cId="66308183" sldId="2147483664"/>
              <ac:picMk id="19" creationId="{92FB5AC7-BA8E-57EA-B34A-4F479E3EA2BB}"/>
            </ac:picMkLst>
          </pc:picChg>
          <pc:picChg chg="del mod">
            <ac:chgData name="Nthanda Manduwi" userId="68292817-a987-48e8-863a-61937d542322" providerId="ADAL" clId="{9D6722C2-5826-4095-A4A8-527D7740D342}" dt="2022-09-07T07:06:57.165" v="122" actId="21"/>
            <ac:picMkLst>
              <pc:docMk/>
              <pc:sldMasterMk cId="4154724525" sldId="2147483648"/>
              <pc:sldLayoutMk cId="66308183" sldId="2147483664"/>
              <ac:picMk id="20" creationId="{D26D4152-40E6-44E8-9BA4-19406D5E24B8}"/>
            </ac:picMkLst>
          </pc:picChg>
        </pc:sldLayoutChg>
        <pc:sldLayoutChg chg="addSp delSp modSp mod">
          <pc:chgData name="Nthanda Manduwi" userId="68292817-a987-48e8-863a-61937d542322" providerId="ADAL" clId="{9D6722C2-5826-4095-A4A8-527D7740D342}" dt="2022-09-07T07:02:37.111" v="53" actId="208"/>
          <pc:sldLayoutMkLst>
            <pc:docMk/>
            <pc:sldMasterMk cId="4154724525" sldId="2147483648"/>
            <pc:sldLayoutMk cId="3171379621" sldId="2147483665"/>
          </pc:sldLayoutMkLst>
          <pc:spChg chg="add mod">
            <ac:chgData name="Nthanda Manduwi" userId="68292817-a987-48e8-863a-61937d542322" providerId="ADAL" clId="{9D6722C2-5826-4095-A4A8-527D7740D342}" dt="2022-09-07T07:00:19.122" v="24" actId="962"/>
            <ac:spMkLst>
              <pc:docMk/>
              <pc:sldMasterMk cId="4154724525" sldId="2147483648"/>
              <pc:sldLayoutMk cId="3171379621" sldId="2147483665"/>
              <ac:spMk id="4" creationId="{26886B70-85B3-BCCF-EDFB-7ABF0FA5730B}"/>
            </ac:spMkLst>
          </pc:spChg>
          <pc:spChg chg="add mod">
            <ac:chgData name="Nthanda Manduwi" userId="68292817-a987-48e8-863a-61937d542322" providerId="ADAL" clId="{9D6722C2-5826-4095-A4A8-527D7740D342}" dt="2022-09-07T07:00:19.122" v="24" actId="962"/>
            <ac:spMkLst>
              <pc:docMk/>
              <pc:sldMasterMk cId="4154724525" sldId="2147483648"/>
              <pc:sldLayoutMk cId="3171379621" sldId="2147483665"/>
              <ac:spMk id="5" creationId="{A579BBBD-4F80-0BC8-5BC0-241E83BD0557}"/>
            </ac:spMkLst>
          </pc:spChg>
          <pc:spChg chg="add mod">
            <ac:chgData name="Nthanda Manduwi" userId="68292817-a987-48e8-863a-61937d542322" providerId="ADAL" clId="{9D6722C2-5826-4095-A4A8-527D7740D342}" dt="2022-09-07T07:00:19.122" v="24" actId="962"/>
            <ac:spMkLst>
              <pc:docMk/>
              <pc:sldMasterMk cId="4154724525" sldId="2147483648"/>
              <pc:sldLayoutMk cId="3171379621" sldId="2147483665"/>
              <ac:spMk id="6" creationId="{9BB8290C-5A8E-649A-D9CC-D95A83A82322}"/>
            </ac:spMkLst>
          </pc:spChg>
          <pc:spChg chg="add del">
            <ac:chgData name="Nthanda Manduwi" userId="68292817-a987-48e8-863a-61937d542322" providerId="ADAL" clId="{9D6722C2-5826-4095-A4A8-527D7740D342}" dt="2022-09-07T07:00:10.660" v="18" actId="21"/>
            <ac:spMkLst>
              <pc:docMk/>
              <pc:sldMasterMk cId="4154724525" sldId="2147483648"/>
              <pc:sldLayoutMk cId="3171379621" sldId="2147483665"/>
              <ac:spMk id="19" creationId="{E3C314FA-EE57-6CD9-9738-A18584841AF2}"/>
            </ac:spMkLst>
          </pc:spChg>
          <pc:spChg chg="add del">
            <ac:chgData name="Nthanda Manduwi" userId="68292817-a987-48e8-863a-61937d542322" providerId="ADAL" clId="{9D6722C2-5826-4095-A4A8-527D7740D342}" dt="2022-09-07T07:00:10.660" v="18" actId="21"/>
            <ac:spMkLst>
              <pc:docMk/>
              <pc:sldMasterMk cId="4154724525" sldId="2147483648"/>
              <pc:sldLayoutMk cId="3171379621" sldId="2147483665"/>
              <ac:spMk id="20" creationId="{C912447D-C764-BBC1-6537-153B24A4707F}"/>
            </ac:spMkLst>
          </pc:spChg>
          <pc:spChg chg="add del">
            <ac:chgData name="Nthanda Manduwi" userId="68292817-a987-48e8-863a-61937d542322" providerId="ADAL" clId="{9D6722C2-5826-4095-A4A8-527D7740D342}" dt="2022-09-07T07:00:10.660" v="18" actId="21"/>
            <ac:spMkLst>
              <pc:docMk/>
              <pc:sldMasterMk cId="4154724525" sldId="2147483648"/>
              <pc:sldLayoutMk cId="3171379621" sldId="2147483665"/>
              <ac:spMk id="21" creationId="{5CCAB875-D3E7-0E02-8A84-9C93DA572EF1}"/>
            </ac:spMkLst>
          </pc:spChg>
          <pc:picChg chg="add mod">
            <ac:chgData name="Nthanda Manduwi" userId="68292817-a987-48e8-863a-61937d542322" providerId="ADAL" clId="{9D6722C2-5826-4095-A4A8-527D7740D342}" dt="2022-09-07T07:00:19.122" v="23" actId="27614"/>
            <ac:picMkLst>
              <pc:docMk/>
              <pc:sldMasterMk cId="4154724525" sldId="2147483648"/>
              <pc:sldLayoutMk cId="3171379621" sldId="2147483665"/>
              <ac:picMk id="3" creationId="{5762901D-894F-2724-DFA9-55C9E9605E49}"/>
            </ac:picMkLst>
          </pc:picChg>
          <pc:picChg chg="add mod">
            <ac:chgData name="Nthanda Manduwi" userId="68292817-a987-48e8-863a-61937d542322" providerId="ADAL" clId="{9D6722C2-5826-4095-A4A8-527D7740D342}" dt="2022-09-07T07:00:19.122" v="24" actId="962"/>
            <ac:picMkLst>
              <pc:docMk/>
              <pc:sldMasterMk cId="4154724525" sldId="2147483648"/>
              <pc:sldLayoutMk cId="3171379621" sldId="2147483665"/>
              <ac:picMk id="8" creationId="{71729DED-3A58-D5C5-ED72-E91BB7F9B4E9}"/>
            </ac:picMkLst>
          </pc:picChg>
          <pc:picChg chg="mod">
            <ac:chgData name="Nthanda Manduwi" userId="68292817-a987-48e8-863a-61937d542322" providerId="ADAL" clId="{9D6722C2-5826-4095-A4A8-527D7740D342}" dt="2022-09-07T07:00:13.389" v="20" actId="1076"/>
            <ac:picMkLst>
              <pc:docMk/>
              <pc:sldMasterMk cId="4154724525" sldId="2147483648"/>
              <pc:sldLayoutMk cId="3171379621" sldId="2147483665"/>
              <ac:picMk id="16" creationId="{EDC681CC-EB36-7506-5B70-412A1199A075}"/>
            </ac:picMkLst>
          </pc:picChg>
          <pc:picChg chg="del">
            <ac:chgData name="Nthanda Manduwi" userId="68292817-a987-48e8-863a-61937d542322" providerId="ADAL" clId="{9D6722C2-5826-4095-A4A8-527D7740D342}" dt="2022-09-07T07:00:10.660" v="18" actId="21"/>
            <ac:picMkLst>
              <pc:docMk/>
              <pc:sldMasterMk cId="4154724525" sldId="2147483648"/>
              <pc:sldLayoutMk cId="3171379621" sldId="2147483665"/>
              <ac:picMk id="26" creationId="{7C141033-2E7C-6D7E-4A11-00DC9E97BDAC}"/>
            </ac:picMkLst>
          </pc:picChg>
          <pc:cxnChg chg="add mod">
            <ac:chgData name="Nthanda Manduwi" userId="68292817-a987-48e8-863a-61937d542322" providerId="ADAL" clId="{9D6722C2-5826-4095-A4A8-527D7740D342}" dt="2022-09-07T07:02:37.111" v="53" actId="208"/>
            <ac:cxnSpMkLst>
              <pc:docMk/>
              <pc:sldMasterMk cId="4154724525" sldId="2147483648"/>
              <pc:sldLayoutMk cId="3171379621" sldId="2147483665"/>
              <ac:cxnSpMk id="7" creationId="{6113497D-833E-080A-D74C-138B468F652A}"/>
            </ac:cxnSpMkLst>
          </pc:cxnChg>
          <pc:cxnChg chg="add del">
            <ac:chgData name="Nthanda Manduwi" userId="68292817-a987-48e8-863a-61937d542322" providerId="ADAL" clId="{9D6722C2-5826-4095-A4A8-527D7740D342}" dt="2022-09-07T07:00:10.660" v="18" actId="21"/>
            <ac:cxnSpMkLst>
              <pc:docMk/>
              <pc:sldMasterMk cId="4154724525" sldId="2147483648"/>
              <pc:sldLayoutMk cId="3171379621" sldId="2147483665"/>
              <ac:cxnSpMk id="23" creationId="{08C12748-6D43-107A-AFC5-86ABB08791C7}"/>
            </ac:cxnSpMkLst>
          </pc:cxn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101AA2-A43E-854C-944A-7F660BE93A70}" type="datetimeFigureOut">
              <a:rPr lang="en-US" smtClean="0"/>
              <a:t>10/3/2022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9C3332-DB63-2E49-95D0-46B9EBE40781}" type="slidenum">
              <a:rPr lang="en-US" smtClean="0"/>
              <a:t>‹#›</a:t>
            </a:fld>
            <a:endParaRPr lang="en-US"/>
          </a:p>
        </p:txBody>
      </p:sp>
    </p:spTree>
    <p:extLst>
      <p:ext uri="{BB962C8B-B14F-4D97-AF65-F5344CB8AC3E}">
        <p14:creationId xmlns:p14="http://schemas.microsoft.com/office/powerpoint/2010/main" val="3006612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9" name="Date Placeholder 3">
            <a:extLst>
              <a:ext uri="{FF2B5EF4-FFF2-40B4-BE49-F238E27FC236}">
                <a16:creationId xmlns:a16="http://schemas.microsoft.com/office/drawing/2014/main" id="{E3C314FA-EE57-6CD9-9738-A18584841AF2}"/>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20" name="Footer Placeholder 4">
            <a:extLst>
              <a:ext uri="{FF2B5EF4-FFF2-40B4-BE49-F238E27FC236}">
                <a16:creationId xmlns:a16="http://schemas.microsoft.com/office/drawing/2014/main" id="{C912447D-C764-BBC1-6537-153B24A4707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21" name="Slide Number Placeholder 5">
            <a:extLst>
              <a:ext uri="{FF2B5EF4-FFF2-40B4-BE49-F238E27FC236}">
                <a16:creationId xmlns:a16="http://schemas.microsoft.com/office/drawing/2014/main" id="{5CCAB875-D3E7-0E02-8A84-9C93DA572EF1}"/>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cxnSp>
        <p:nvCxnSpPr>
          <p:cNvPr id="23" name="Straight Connector 22">
            <a:extLst>
              <a:ext uri="{FF2B5EF4-FFF2-40B4-BE49-F238E27FC236}">
                <a16:creationId xmlns:a16="http://schemas.microsoft.com/office/drawing/2014/main" id="{08C12748-6D43-107A-AFC5-86ABB08791C7}"/>
              </a:ext>
            </a:extLst>
          </p:cNvPr>
          <p:cNvCxnSpPr/>
          <p:nvPr userDrawn="1"/>
        </p:nvCxnSpPr>
        <p:spPr>
          <a:xfrm>
            <a:off x="4125484" y="3930402"/>
            <a:ext cx="3749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26" name="Picture 25" descr="A picture containing graphical user interface&#10;&#10;Description automatically generated">
            <a:extLst>
              <a:ext uri="{FF2B5EF4-FFF2-40B4-BE49-F238E27FC236}">
                <a16:creationId xmlns:a16="http://schemas.microsoft.com/office/drawing/2014/main" id="{7C141033-2E7C-6D7E-4A11-00DC9E97BDAC}"/>
              </a:ext>
            </a:extLst>
          </p:cNvPr>
          <p:cNvPicPr>
            <a:picLocks noChangeAspect="1"/>
          </p:cNvPicPr>
          <p:nvPr userDrawn="1"/>
        </p:nvPicPr>
        <p:blipFill rotWithShape="1">
          <a:blip r:embed="rId2"/>
          <a:srcRect l="37085" t="57282" r="21689"/>
          <a:stretch/>
        </p:blipFill>
        <p:spPr>
          <a:xfrm>
            <a:off x="3503234" y="5563052"/>
            <a:ext cx="5185531" cy="793298"/>
          </a:xfrm>
          <a:prstGeom prst="rect">
            <a:avLst/>
          </a:prstGeom>
        </p:spPr>
      </p:pic>
    </p:spTree>
    <p:extLst>
      <p:ext uri="{BB962C8B-B14F-4D97-AF65-F5344CB8AC3E}">
        <p14:creationId xmlns:p14="http://schemas.microsoft.com/office/powerpoint/2010/main" val="1616578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2" name="Picture 11" descr="Text&#10;&#10;Description automatically generated">
            <a:extLst>
              <a:ext uri="{FF2B5EF4-FFF2-40B4-BE49-F238E27FC236}">
                <a16:creationId xmlns:a16="http://schemas.microsoft.com/office/drawing/2014/main" id="{792E5C71-3B66-E24E-9046-DD3BBDFB4373}"/>
              </a:ext>
            </a:extLst>
          </p:cNvPr>
          <p:cNvPicPr>
            <a:picLocks noChangeAspect="1"/>
          </p:cNvPicPr>
          <p:nvPr userDrawn="1"/>
        </p:nvPicPr>
        <p:blipFill>
          <a:blip r:embed="rId2"/>
          <a:stretch>
            <a:fillRect/>
          </a:stretch>
        </p:blipFill>
        <p:spPr>
          <a:xfrm>
            <a:off x="10979133" y="-61006"/>
            <a:ext cx="1240050" cy="1183254"/>
          </a:xfrm>
          <a:prstGeom prst="rect">
            <a:avLst/>
          </a:prstGeom>
        </p:spPr>
      </p:pic>
      <p:pic>
        <p:nvPicPr>
          <p:cNvPr id="3" name="Picture 2" descr="Shape, square&#10;&#10;Description automatically generated">
            <a:extLst>
              <a:ext uri="{FF2B5EF4-FFF2-40B4-BE49-F238E27FC236}">
                <a16:creationId xmlns:a16="http://schemas.microsoft.com/office/drawing/2014/main" id="{1C4621CC-6DAE-C063-3E48-5BBAD34BAC2C}"/>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19" name="Title 1">
            <a:extLst>
              <a:ext uri="{FF2B5EF4-FFF2-40B4-BE49-F238E27FC236}">
                <a16:creationId xmlns:a16="http://schemas.microsoft.com/office/drawing/2014/main" id="{8A2090A4-04C3-0A21-81FB-858C3CB9183B}"/>
              </a:ext>
            </a:extLst>
          </p:cNvPr>
          <p:cNvSpPr>
            <a:spLocks noGrp="1"/>
          </p:cNvSpPr>
          <p:nvPr>
            <p:ph type="title" hasCustomPrompt="1"/>
          </p:nvPr>
        </p:nvSpPr>
        <p:spPr>
          <a:xfrm>
            <a:off x="2168985" y="-64347"/>
            <a:ext cx="6642371" cy="1325563"/>
          </a:xfrm>
        </p:spPr>
        <p:txBody>
          <a:bodyPr>
            <a:normAutofit/>
          </a:bodyPr>
          <a:lstStyle>
            <a:lvl1pPr>
              <a:defRPr sz="4000" b="1">
                <a:solidFill>
                  <a:srgbClr val="009193"/>
                </a:solidFill>
                <a:latin typeface="Tw Cen MT" panose="020B0602020104020603" pitchFamily="34" charset="0"/>
              </a:defRPr>
            </a:lvl1pPr>
          </a:lstStyle>
          <a:p>
            <a:r>
              <a:rPr lang="en-US"/>
              <a:t>TITLE…</a:t>
            </a:r>
          </a:p>
        </p:txBody>
      </p:sp>
      <p:sp>
        <p:nvSpPr>
          <p:cNvPr id="20" name="Content Placeholder 2">
            <a:extLst>
              <a:ext uri="{FF2B5EF4-FFF2-40B4-BE49-F238E27FC236}">
                <a16:creationId xmlns:a16="http://schemas.microsoft.com/office/drawing/2014/main" id="{F4047561-8914-8C95-3371-FF408A7AF910}"/>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Date Placeholder 3">
            <a:extLst>
              <a:ext uri="{FF2B5EF4-FFF2-40B4-BE49-F238E27FC236}">
                <a16:creationId xmlns:a16="http://schemas.microsoft.com/office/drawing/2014/main" id="{38146653-6691-D093-1770-092058AE2664}"/>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22" name="Footer Placeholder 4">
            <a:extLst>
              <a:ext uri="{FF2B5EF4-FFF2-40B4-BE49-F238E27FC236}">
                <a16:creationId xmlns:a16="http://schemas.microsoft.com/office/drawing/2014/main" id="{8BDE315B-9E75-4C43-2BB0-4E5E20C3621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23" name="Slide Number Placeholder 5">
            <a:extLst>
              <a:ext uri="{FF2B5EF4-FFF2-40B4-BE49-F238E27FC236}">
                <a16:creationId xmlns:a16="http://schemas.microsoft.com/office/drawing/2014/main" id="{E298F9EB-5120-AE27-DB64-EF955C047CD0}"/>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906983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3" name="Picture 2" descr="Shape, square&#10;&#10;Description automatically generated">
            <a:extLst>
              <a:ext uri="{FF2B5EF4-FFF2-40B4-BE49-F238E27FC236}">
                <a16:creationId xmlns:a16="http://schemas.microsoft.com/office/drawing/2014/main" id="{3824DD81-A424-4362-F926-3D117857BB4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943B1077-04BD-30EE-6ACA-9FE22E92FECB}"/>
              </a:ext>
            </a:extLst>
          </p:cNvPr>
          <p:cNvSpPr>
            <a:spLocks noGrp="1"/>
          </p:cNvSpPr>
          <p:nvPr>
            <p:ph type="title" hasCustomPrompt="1"/>
          </p:nvPr>
        </p:nvSpPr>
        <p:spPr>
          <a:xfrm>
            <a:off x="2168985" y="-64347"/>
            <a:ext cx="9184815" cy="1325563"/>
          </a:xfrm>
        </p:spPr>
        <p:txBody>
          <a:bodyPr>
            <a:normAutofit/>
          </a:bodyPr>
          <a:lstStyle>
            <a:lvl1pPr>
              <a:defRPr sz="4000" b="1">
                <a:solidFill>
                  <a:srgbClr val="009193"/>
                </a:solidFill>
                <a:latin typeface="Tw Cen MT" panose="020B0602020104020603" pitchFamily="34" charset="0"/>
              </a:defRPr>
            </a:lvl1pPr>
          </a:lstStyle>
          <a:p>
            <a:r>
              <a:rPr lang="en-US"/>
              <a:t>TITLE…</a:t>
            </a:r>
          </a:p>
        </p:txBody>
      </p:sp>
      <p:sp>
        <p:nvSpPr>
          <p:cNvPr id="5" name="Content Placeholder 2">
            <a:extLst>
              <a:ext uri="{FF2B5EF4-FFF2-40B4-BE49-F238E27FC236}">
                <a16:creationId xmlns:a16="http://schemas.microsoft.com/office/drawing/2014/main" id="{9C284A11-5CCA-B3D7-7EE0-3ACBCE769CF7}"/>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6244682A-A09B-EC75-3C1E-6E604D526315}"/>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7" name="Footer Placeholder 4">
            <a:extLst>
              <a:ext uri="{FF2B5EF4-FFF2-40B4-BE49-F238E27FC236}">
                <a16:creationId xmlns:a16="http://schemas.microsoft.com/office/drawing/2014/main" id="{54D860CB-D8DC-DBBA-C692-CA468DA3DCA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1" name="Slide Number Placeholder 5">
            <a:extLst>
              <a:ext uri="{FF2B5EF4-FFF2-40B4-BE49-F238E27FC236}">
                <a16:creationId xmlns:a16="http://schemas.microsoft.com/office/drawing/2014/main" id="{705BB8F6-F53C-8AB9-6FA0-186A6477D7C9}"/>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3029201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10" name="Picture 9" descr="Text&#10;&#10;Description automatically generated">
            <a:extLst>
              <a:ext uri="{FF2B5EF4-FFF2-40B4-BE49-F238E27FC236}">
                <a16:creationId xmlns:a16="http://schemas.microsoft.com/office/drawing/2014/main" id="{08A46273-E24F-EF4A-BE12-A0343F8ABC7A}"/>
              </a:ext>
            </a:extLst>
          </p:cNvPr>
          <p:cNvPicPr>
            <a:picLocks noChangeAspect="1"/>
          </p:cNvPicPr>
          <p:nvPr userDrawn="1"/>
        </p:nvPicPr>
        <p:blipFill>
          <a:blip r:embed="rId2"/>
          <a:stretch>
            <a:fillRect/>
          </a:stretch>
        </p:blipFill>
        <p:spPr>
          <a:xfrm>
            <a:off x="10678964" y="-58982"/>
            <a:ext cx="1389190" cy="1325563"/>
          </a:xfrm>
          <a:prstGeom prst="rect">
            <a:avLst/>
          </a:prstGeom>
        </p:spPr>
      </p:pic>
      <p:pic>
        <p:nvPicPr>
          <p:cNvPr id="3" name="Picture 2" descr="Shape, square&#10;&#10;Description automatically generated">
            <a:extLst>
              <a:ext uri="{FF2B5EF4-FFF2-40B4-BE49-F238E27FC236}">
                <a16:creationId xmlns:a16="http://schemas.microsoft.com/office/drawing/2014/main" id="{D14C1136-2082-9E1A-8076-7AF164D3992A}"/>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21" name="Title 1">
            <a:extLst>
              <a:ext uri="{FF2B5EF4-FFF2-40B4-BE49-F238E27FC236}">
                <a16:creationId xmlns:a16="http://schemas.microsoft.com/office/drawing/2014/main" id="{BCE71D66-2C0E-7BD6-D908-5972EDDDBDC7}"/>
              </a:ext>
            </a:extLst>
          </p:cNvPr>
          <p:cNvSpPr>
            <a:spLocks noGrp="1"/>
          </p:cNvSpPr>
          <p:nvPr>
            <p:ph type="title" hasCustomPrompt="1"/>
          </p:nvPr>
        </p:nvSpPr>
        <p:spPr>
          <a:xfrm>
            <a:off x="1995792" y="18255"/>
            <a:ext cx="6157608" cy="1325563"/>
          </a:xfrm>
        </p:spPr>
        <p:txBody>
          <a:bodyPr/>
          <a:lstStyle>
            <a:lvl1pPr>
              <a:defRPr b="1">
                <a:latin typeface="Tw Cen MT" panose="020B0602020104020603" pitchFamily="34" charset="0"/>
              </a:defRPr>
            </a:lvl1pPr>
          </a:lstStyle>
          <a:p>
            <a:r>
              <a:rPr lang="en-US"/>
              <a:t>TITLE…</a:t>
            </a:r>
          </a:p>
        </p:txBody>
      </p:sp>
      <p:sp>
        <p:nvSpPr>
          <p:cNvPr id="22" name="Content Placeholder 2">
            <a:extLst>
              <a:ext uri="{FF2B5EF4-FFF2-40B4-BE49-F238E27FC236}">
                <a16:creationId xmlns:a16="http://schemas.microsoft.com/office/drawing/2014/main" id="{94792E9F-EE8C-36A7-9177-2DDE8951A370}"/>
              </a:ext>
            </a:extLst>
          </p:cNvPr>
          <p:cNvSpPr>
            <a:spLocks noGrp="1"/>
          </p:cNvSpPr>
          <p:nvPr>
            <p:ph sz="half" idx="1" hasCustomPrompt="1"/>
          </p:nvPr>
        </p:nvSpPr>
        <p:spPr>
          <a:xfrm>
            <a:off x="838200" y="1825625"/>
            <a:ext cx="5181600" cy="4351338"/>
          </a:xfrm>
          <a:prstGeom prst="rect">
            <a:avLst/>
          </a:prstGeom>
        </p:spPr>
        <p:txBody>
          <a:bodyPr/>
          <a:lstStyle>
            <a:lvl5pPr>
              <a:defRPr/>
            </a:lvl5pPr>
          </a:lstStyle>
          <a:p>
            <a:pPr lvl="0"/>
            <a:r>
              <a:rPr lang="en-US"/>
              <a:t>Subtitle</a:t>
            </a:r>
          </a:p>
          <a:p>
            <a:pPr lvl="1"/>
            <a:r>
              <a:rPr lang="en-US"/>
              <a:t>Second level</a:t>
            </a:r>
          </a:p>
          <a:p>
            <a:pPr lvl="2"/>
            <a:r>
              <a:rPr lang="en-US"/>
              <a:t>Third level</a:t>
            </a:r>
          </a:p>
          <a:p>
            <a:pPr lvl="3"/>
            <a:r>
              <a:rPr lang="en-US"/>
              <a:t>Fourth level</a:t>
            </a:r>
          </a:p>
          <a:p>
            <a:pPr lvl="4"/>
            <a:r>
              <a:rPr lang="en-US"/>
              <a:t>Fifth </a:t>
            </a:r>
            <a:r>
              <a:rPr lang="en-US" err="1"/>
              <a:t>leveldhfsjhgsd</a:t>
            </a:r>
            <a:endParaRPr lang="en-US"/>
          </a:p>
        </p:txBody>
      </p:sp>
      <p:sp>
        <p:nvSpPr>
          <p:cNvPr id="23" name="Content Placeholder 3">
            <a:extLst>
              <a:ext uri="{FF2B5EF4-FFF2-40B4-BE49-F238E27FC236}">
                <a16:creationId xmlns:a16="http://schemas.microsoft.com/office/drawing/2014/main" id="{E8157C65-7688-88F5-5169-6AFADB056835}"/>
              </a:ext>
            </a:extLst>
          </p:cNvPr>
          <p:cNvSpPr>
            <a:spLocks noGrp="1"/>
          </p:cNvSpPr>
          <p:nvPr>
            <p:ph sz="half" idx="2" hasCustomPrompt="1"/>
          </p:nvPr>
        </p:nvSpPr>
        <p:spPr>
          <a:xfrm>
            <a:off x="6172200" y="1825625"/>
            <a:ext cx="5181600" cy="4351338"/>
          </a:xfrm>
          <a:prstGeom prst="rect">
            <a:avLst/>
          </a:prstGeom>
        </p:spPr>
        <p:txBody>
          <a:bodyPr/>
          <a:lstStyle/>
          <a:p>
            <a:pPr lvl="0"/>
            <a:r>
              <a:rPr lang="en-US"/>
              <a:t>Subtitle</a:t>
            </a:r>
          </a:p>
          <a:p>
            <a:pPr lvl="1"/>
            <a:r>
              <a:rPr lang="en-US"/>
              <a:t>Second level</a:t>
            </a:r>
          </a:p>
          <a:p>
            <a:pPr lvl="2"/>
            <a:r>
              <a:rPr lang="en-US"/>
              <a:t>Third level</a:t>
            </a:r>
          </a:p>
          <a:p>
            <a:pPr lvl="3"/>
            <a:r>
              <a:rPr lang="en-US"/>
              <a:t>Fourth level</a:t>
            </a:r>
          </a:p>
          <a:p>
            <a:pPr lvl="4"/>
            <a:r>
              <a:rPr lang="en-US"/>
              <a:t>Fifth level</a:t>
            </a:r>
          </a:p>
        </p:txBody>
      </p:sp>
      <p:sp>
        <p:nvSpPr>
          <p:cNvPr id="24" name="Date Placeholder 4">
            <a:extLst>
              <a:ext uri="{FF2B5EF4-FFF2-40B4-BE49-F238E27FC236}">
                <a16:creationId xmlns:a16="http://schemas.microsoft.com/office/drawing/2014/main" id="{05B5BFC6-9BAA-3BA3-14A9-ADEE8989CC2E}"/>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25" name="Footer Placeholder 5">
            <a:extLst>
              <a:ext uri="{FF2B5EF4-FFF2-40B4-BE49-F238E27FC236}">
                <a16:creationId xmlns:a16="http://schemas.microsoft.com/office/drawing/2014/main" id="{A209831B-2070-163C-B0C5-B8F0C828893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26" name="Slide Number Placeholder 6">
            <a:extLst>
              <a:ext uri="{FF2B5EF4-FFF2-40B4-BE49-F238E27FC236}">
                <a16:creationId xmlns:a16="http://schemas.microsoft.com/office/drawing/2014/main" id="{407F9EA1-6A24-FF5C-4BBA-9146376B93FE}"/>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66308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3" name="Picture 2" descr="Shape, square&#10;&#10;Description automatically generated">
            <a:extLst>
              <a:ext uri="{FF2B5EF4-FFF2-40B4-BE49-F238E27FC236}">
                <a16:creationId xmlns:a16="http://schemas.microsoft.com/office/drawing/2014/main" id="{864A6B29-3D6A-29C8-6F05-1E93D49C5BA2}"/>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96A97C60-B2CC-F6A2-3941-822A8058C6B3}"/>
              </a:ext>
            </a:extLst>
          </p:cNvPr>
          <p:cNvSpPr>
            <a:spLocks noGrp="1"/>
          </p:cNvSpPr>
          <p:nvPr>
            <p:ph type="title" hasCustomPrompt="1"/>
          </p:nvPr>
        </p:nvSpPr>
        <p:spPr>
          <a:xfrm>
            <a:off x="839788" y="457200"/>
            <a:ext cx="3932237" cy="1600200"/>
          </a:xfrm>
        </p:spPr>
        <p:txBody>
          <a:bodyPr anchor="b"/>
          <a:lstStyle>
            <a:lvl1pPr>
              <a:defRPr sz="3200">
                <a:latin typeface="Tw Cen MT" panose="020B0602020104020603" pitchFamily="34" charset="0"/>
              </a:defRPr>
            </a:lvl1pPr>
          </a:lstStyle>
          <a:p>
            <a:r>
              <a:rPr lang="en-US"/>
              <a:t>Side-Title…</a:t>
            </a:r>
          </a:p>
        </p:txBody>
      </p:sp>
      <p:sp>
        <p:nvSpPr>
          <p:cNvPr id="5" name="Text Placeholder 3">
            <a:extLst>
              <a:ext uri="{FF2B5EF4-FFF2-40B4-BE49-F238E27FC236}">
                <a16:creationId xmlns:a16="http://schemas.microsoft.com/office/drawing/2014/main" id="{AC3FC954-370F-309A-8769-779BA1481A8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Date Placeholder 4">
            <a:extLst>
              <a:ext uri="{FF2B5EF4-FFF2-40B4-BE49-F238E27FC236}">
                <a16:creationId xmlns:a16="http://schemas.microsoft.com/office/drawing/2014/main" id="{0DB995C2-CD62-B439-C602-100E03ADD441}"/>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7" name="Content Placeholder 2">
            <a:extLst>
              <a:ext uri="{FF2B5EF4-FFF2-40B4-BE49-F238E27FC236}">
                <a16:creationId xmlns:a16="http://schemas.microsoft.com/office/drawing/2014/main" id="{AB17688C-5EA5-57BF-624D-F1623615051A}"/>
              </a:ext>
            </a:extLst>
          </p:cNvPr>
          <p:cNvSpPr>
            <a:spLocks noGrp="1"/>
          </p:cNvSpPr>
          <p:nvPr>
            <p:ph idx="1" hasCustomPrompt="1"/>
          </p:nvPr>
        </p:nvSpPr>
        <p:spPr>
          <a:xfrm>
            <a:off x="5183188" y="987425"/>
            <a:ext cx="6172200" cy="4873625"/>
          </a:xfrm>
          <a:prstGeom prst="rect">
            <a:avLst/>
          </a:prstGeom>
        </p:spPr>
        <p:txBody>
          <a:bodyPr/>
          <a:lstStyle>
            <a:lvl1pPr marL="0" indent="0">
              <a:buNone/>
              <a:defRPr sz="3200" b="1">
                <a:solidFill>
                  <a:srgbClr val="009193"/>
                </a:solidFill>
                <a:latin typeface="Tw Cen MT" panose="020B0602020104020603" pitchFamily="34" charset="0"/>
              </a:defRPr>
            </a:lvl1pPr>
            <a:lvl2pPr marL="457200" indent="0">
              <a:buNone/>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TITLE…</a:t>
            </a:r>
          </a:p>
          <a:p>
            <a:pPr lvl="1"/>
            <a:r>
              <a:rPr lang="en-US"/>
              <a:t>Subtitle…</a:t>
            </a:r>
          </a:p>
          <a:p>
            <a:pPr lvl="2"/>
            <a:r>
              <a:rPr lang="en-US"/>
              <a:t>Third level</a:t>
            </a:r>
          </a:p>
          <a:p>
            <a:pPr lvl="3"/>
            <a:r>
              <a:rPr lang="en-US"/>
              <a:t>Fourth level</a:t>
            </a:r>
          </a:p>
          <a:p>
            <a:pPr lvl="4"/>
            <a:r>
              <a:rPr lang="en-US"/>
              <a:t>Fifth level</a:t>
            </a:r>
          </a:p>
        </p:txBody>
      </p:sp>
      <p:sp>
        <p:nvSpPr>
          <p:cNvPr id="8" name="Footer Placeholder 5">
            <a:extLst>
              <a:ext uri="{FF2B5EF4-FFF2-40B4-BE49-F238E27FC236}">
                <a16:creationId xmlns:a16="http://schemas.microsoft.com/office/drawing/2014/main" id="{E7B6F288-414E-8F29-CE18-6DB2DF244AA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6">
            <a:extLst>
              <a:ext uri="{FF2B5EF4-FFF2-40B4-BE49-F238E27FC236}">
                <a16:creationId xmlns:a16="http://schemas.microsoft.com/office/drawing/2014/main" id="{FDF2FCD8-F6EF-304C-932A-9890B1E8ABE5}"/>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1459292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60E931-700B-FF46-A784-FC25B1FB94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DF9D9F-62D0-1540-91A1-CB0FB9895FF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F1390B-9D34-DB42-8C06-9D9240A8DB25}"/>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5" name="Footer Placeholder 4">
            <a:extLst>
              <a:ext uri="{FF2B5EF4-FFF2-40B4-BE49-F238E27FC236}">
                <a16:creationId xmlns:a16="http://schemas.microsoft.com/office/drawing/2014/main" id="{8A0E1EB1-B389-CF49-82BA-8148988F13C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32EA5DC-644C-1A4C-A310-B9B2A9171762}"/>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pic>
        <p:nvPicPr>
          <p:cNvPr id="7" name="Content Placeholder 4" descr="A picture containing chart&#10;&#10;Description automatically generated">
            <a:extLst>
              <a:ext uri="{FF2B5EF4-FFF2-40B4-BE49-F238E27FC236}">
                <a16:creationId xmlns:a16="http://schemas.microsoft.com/office/drawing/2014/main" id="{F3BD3716-CC4A-B947-9F3F-BDCDB431140E}"/>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8" name="Picture 7" descr="Text&#10;&#10;Description automatically generated with medium confidence">
            <a:extLst>
              <a:ext uri="{FF2B5EF4-FFF2-40B4-BE49-F238E27FC236}">
                <a16:creationId xmlns:a16="http://schemas.microsoft.com/office/drawing/2014/main" id="{84E8B003-2DBB-E042-99A2-E67BB546F47A}"/>
              </a:ext>
            </a:extLst>
          </p:cNvPr>
          <p:cNvPicPr>
            <a:picLocks noChangeAspect="1"/>
          </p:cNvPicPr>
          <p:nvPr userDrawn="1"/>
        </p:nvPicPr>
        <p:blipFill>
          <a:blip r:embed="rId3"/>
          <a:stretch>
            <a:fillRect/>
          </a:stretch>
        </p:blipFill>
        <p:spPr>
          <a:xfrm>
            <a:off x="1911927" y="-144870"/>
            <a:ext cx="3237397" cy="1718854"/>
          </a:xfrm>
          <a:prstGeom prst="rect">
            <a:avLst/>
          </a:prstGeom>
        </p:spPr>
      </p:pic>
      <p:pic>
        <p:nvPicPr>
          <p:cNvPr id="9" name="Picture 8" descr="Text&#10;&#10;Description automatically generated">
            <a:extLst>
              <a:ext uri="{FF2B5EF4-FFF2-40B4-BE49-F238E27FC236}">
                <a16:creationId xmlns:a16="http://schemas.microsoft.com/office/drawing/2014/main" id="{1FD482D7-8B1F-EA43-A56F-14E20CB82200}"/>
              </a:ext>
            </a:extLst>
          </p:cNvPr>
          <p:cNvPicPr>
            <a:picLocks noChangeAspect="1"/>
          </p:cNvPicPr>
          <p:nvPr userDrawn="1"/>
        </p:nvPicPr>
        <p:blipFill>
          <a:blip r:embed="rId4"/>
          <a:stretch>
            <a:fillRect/>
          </a:stretch>
        </p:blipFill>
        <p:spPr>
          <a:xfrm>
            <a:off x="4602667" y="-8231"/>
            <a:ext cx="1313224" cy="1253076"/>
          </a:xfrm>
          <a:prstGeom prst="rect">
            <a:avLst/>
          </a:prstGeom>
        </p:spPr>
      </p:pic>
      <p:sp>
        <p:nvSpPr>
          <p:cNvPr id="10" name="Title 1">
            <a:extLst>
              <a:ext uri="{FF2B5EF4-FFF2-40B4-BE49-F238E27FC236}">
                <a16:creationId xmlns:a16="http://schemas.microsoft.com/office/drawing/2014/main" id="{41FB20C3-78A0-CC4B-A12E-3588270253F5}"/>
              </a:ext>
            </a:extLst>
          </p:cNvPr>
          <p:cNvSpPr txBox="1">
            <a:spLocks/>
          </p:cNvSpPr>
          <p:nvPr userDrawn="1"/>
        </p:nvSpPr>
        <p:spPr>
          <a:xfrm>
            <a:off x="3205226" y="2809692"/>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009193"/>
                </a:solidFill>
                <a:latin typeface="Tw Cen MT" panose="020B0602020104020603" pitchFamily="34" charset="0"/>
              </a:rPr>
              <a:t>THANK YOU</a:t>
            </a:r>
          </a:p>
        </p:txBody>
      </p:sp>
    </p:spTree>
    <p:extLst>
      <p:ext uri="{BB962C8B-B14F-4D97-AF65-F5344CB8AC3E}">
        <p14:creationId xmlns:p14="http://schemas.microsoft.com/office/powerpoint/2010/main" val="393392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EDC681CC-EB36-7506-5B70-412A1199A075}"/>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5" name="Picture 4" descr="Shape, square&#10;&#10;Description automatically generated">
            <a:extLst>
              <a:ext uri="{FF2B5EF4-FFF2-40B4-BE49-F238E27FC236}">
                <a16:creationId xmlns:a16="http://schemas.microsoft.com/office/drawing/2014/main" id="{6F4FD22D-266C-6920-E2EF-2FE704A9717E}"/>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6" name="Date Placeholder 3">
            <a:extLst>
              <a:ext uri="{FF2B5EF4-FFF2-40B4-BE49-F238E27FC236}">
                <a16:creationId xmlns:a16="http://schemas.microsoft.com/office/drawing/2014/main" id="{90AD6507-1AEC-0337-4E3D-A1C09698D3F8}"/>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7" name="Footer Placeholder 4">
            <a:extLst>
              <a:ext uri="{FF2B5EF4-FFF2-40B4-BE49-F238E27FC236}">
                <a16:creationId xmlns:a16="http://schemas.microsoft.com/office/drawing/2014/main" id="{AE5F4D83-1D4B-5A72-F08B-C83A4D9F3EF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8" name="Slide Number Placeholder 5">
            <a:extLst>
              <a:ext uri="{FF2B5EF4-FFF2-40B4-BE49-F238E27FC236}">
                <a16:creationId xmlns:a16="http://schemas.microsoft.com/office/drawing/2014/main" id="{5B62311C-13E9-1C2D-5430-1924841248F6}"/>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cxnSp>
        <p:nvCxnSpPr>
          <p:cNvPr id="9" name="Straight Connector 8">
            <a:extLst>
              <a:ext uri="{FF2B5EF4-FFF2-40B4-BE49-F238E27FC236}">
                <a16:creationId xmlns:a16="http://schemas.microsoft.com/office/drawing/2014/main" id="{15ACBDFC-8078-76C7-5035-B133A9F26B8C}"/>
              </a:ext>
            </a:extLst>
          </p:cNvPr>
          <p:cNvCxnSpPr/>
          <p:nvPr userDrawn="1"/>
        </p:nvCxnSpPr>
        <p:spPr>
          <a:xfrm>
            <a:off x="4125484" y="3930402"/>
            <a:ext cx="3749040" cy="0"/>
          </a:xfrm>
          <a:prstGeom prst="line">
            <a:avLst/>
          </a:prstGeom>
          <a:ln w="28575">
            <a:solidFill>
              <a:srgbClr val="009193"/>
            </a:solidFill>
          </a:ln>
        </p:spPr>
        <p:style>
          <a:lnRef idx="1">
            <a:schemeClr val="accent1"/>
          </a:lnRef>
          <a:fillRef idx="0">
            <a:schemeClr val="accent1"/>
          </a:fillRef>
          <a:effectRef idx="0">
            <a:schemeClr val="accent1"/>
          </a:effectRef>
          <a:fontRef idx="minor">
            <a:schemeClr val="tx1"/>
          </a:fontRef>
        </p:style>
      </p:cxnSp>
      <p:pic>
        <p:nvPicPr>
          <p:cNvPr id="10" name="Picture 9" descr="Text&#10;&#10;Description automatically generated with medium confidence">
            <a:extLst>
              <a:ext uri="{FF2B5EF4-FFF2-40B4-BE49-F238E27FC236}">
                <a16:creationId xmlns:a16="http://schemas.microsoft.com/office/drawing/2014/main" id="{32047E35-78DD-80E6-674C-16A82839F8BC}"/>
              </a:ext>
            </a:extLst>
          </p:cNvPr>
          <p:cNvPicPr>
            <a:picLocks noChangeAspect="1"/>
          </p:cNvPicPr>
          <p:nvPr userDrawn="1"/>
        </p:nvPicPr>
        <p:blipFill>
          <a:blip r:embed="rId4"/>
          <a:stretch>
            <a:fillRect/>
          </a:stretch>
        </p:blipFill>
        <p:spPr>
          <a:xfrm>
            <a:off x="7784129" y="-210215"/>
            <a:ext cx="3237397" cy="1718854"/>
          </a:xfrm>
          <a:prstGeom prst="rect">
            <a:avLst/>
          </a:prstGeom>
        </p:spPr>
      </p:pic>
      <p:pic>
        <p:nvPicPr>
          <p:cNvPr id="11" name="Picture 10" descr="A picture containing graphical user interface&#10;&#10;Description automatically generated">
            <a:extLst>
              <a:ext uri="{FF2B5EF4-FFF2-40B4-BE49-F238E27FC236}">
                <a16:creationId xmlns:a16="http://schemas.microsoft.com/office/drawing/2014/main" id="{DE8732F7-31C9-B71A-207D-00D92CF3F7AD}"/>
              </a:ext>
            </a:extLst>
          </p:cNvPr>
          <p:cNvPicPr>
            <a:picLocks noChangeAspect="1"/>
          </p:cNvPicPr>
          <p:nvPr userDrawn="1"/>
        </p:nvPicPr>
        <p:blipFill rotWithShape="1">
          <a:blip r:embed="rId5"/>
          <a:srcRect l="37085" t="57282" r="21689"/>
          <a:stretch/>
        </p:blipFill>
        <p:spPr>
          <a:xfrm>
            <a:off x="3503234" y="5599791"/>
            <a:ext cx="5185531" cy="793298"/>
          </a:xfrm>
          <a:prstGeom prst="rect">
            <a:avLst/>
          </a:prstGeom>
        </p:spPr>
      </p:pic>
      <p:pic>
        <p:nvPicPr>
          <p:cNvPr id="12" name="Picture 11" descr="Text&#10;&#10;Description automatically generated">
            <a:extLst>
              <a:ext uri="{FF2B5EF4-FFF2-40B4-BE49-F238E27FC236}">
                <a16:creationId xmlns:a16="http://schemas.microsoft.com/office/drawing/2014/main" id="{DE941E4E-CA5F-1F82-EBE5-AA0864407E3D}"/>
              </a:ext>
            </a:extLst>
          </p:cNvPr>
          <p:cNvPicPr>
            <a:picLocks noChangeAspect="1"/>
          </p:cNvPicPr>
          <p:nvPr userDrawn="1"/>
        </p:nvPicPr>
        <p:blipFill>
          <a:blip r:embed="rId6"/>
          <a:stretch>
            <a:fillRect/>
          </a:stretch>
        </p:blipFill>
        <p:spPr>
          <a:xfrm>
            <a:off x="10668000" y="-5354"/>
            <a:ext cx="1313224" cy="1253076"/>
          </a:xfrm>
          <a:prstGeom prst="rect">
            <a:avLst/>
          </a:prstGeom>
        </p:spPr>
      </p:pic>
    </p:spTree>
    <p:extLst>
      <p:ext uri="{BB962C8B-B14F-4D97-AF65-F5344CB8AC3E}">
        <p14:creationId xmlns:p14="http://schemas.microsoft.com/office/powerpoint/2010/main" val="3828844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19" name="Date Placeholder 3">
            <a:extLst>
              <a:ext uri="{FF2B5EF4-FFF2-40B4-BE49-F238E27FC236}">
                <a16:creationId xmlns:a16="http://schemas.microsoft.com/office/drawing/2014/main" id="{E3C314FA-EE57-6CD9-9738-A18584841AF2}"/>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20" name="Footer Placeholder 4">
            <a:extLst>
              <a:ext uri="{FF2B5EF4-FFF2-40B4-BE49-F238E27FC236}">
                <a16:creationId xmlns:a16="http://schemas.microsoft.com/office/drawing/2014/main" id="{C912447D-C764-BBC1-6537-153B24A4707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21" name="Slide Number Placeholder 5">
            <a:extLst>
              <a:ext uri="{FF2B5EF4-FFF2-40B4-BE49-F238E27FC236}">
                <a16:creationId xmlns:a16="http://schemas.microsoft.com/office/drawing/2014/main" id="{5CCAB875-D3E7-0E02-8A84-9C93DA572EF1}"/>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
        <p:nvSpPr>
          <p:cNvPr id="22" name="Title 1">
            <a:extLst>
              <a:ext uri="{FF2B5EF4-FFF2-40B4-BE49-F238E27FC236}">
                <a16:creationId xmlns:a16="http://schemas.microsoft.com/office/drawing/2014/main" id="{7FEB027A-B0FC-8535-7518-43C841A01172}"/>
              </a:ext>
            </a:extLst>
          </p:cNvPr>
          <p:cNvSpPr txBox="1">
            <a:spLocks/>
          </p:cNvSpPr>
          <p:nvPr userDrawn="1"/>
        </p:nvSpPr>
        <p:spPr>
          <a:xfrm>
            <a:off x="3385335" y="2603005"/>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009193"/>
                </a:solidFill>
                <a:latin typeface="Tw Cen MT" panose="020B0602020104020603" pitchFamily="34" charset="0"/>
              </a:rPr>
              <a:t>TITLE 3 </a:t>
            </a:r>
          </a:p>
        </p:txBody>
      </p:sp>
      <p:cxnSp>
        <p:nvCxnSpPr>
          <p:cNvPr id="23" name="Straight Connector 22">
            <a:extLst>
              <a:ext uri="{FF2B5EF4-FFF2-40B4-BE49-F238E27FC236}">
                <a16:creationId xmlns:a16="http://schemas.microsoft.com/office/drawing/2014/main" id="{08C12748-6D43-107A-AFC5-86ABB08791C7}"/>
              </a:ext>
            </a:extLst>
          </p:cNvPr>
          <p:cNvCxnSpPr/>
          <p:nvPr userDrawn="1"/>
        </p:nvCxnSpPr>
        <p:spPr>
          <a:xfrm>
            <a:off x="4125484" y="3930402"/>
            <a:ext cx="3749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24" name="Picture 23" descr="Text&#10;&#10;Description automatically generated with medium confidence">
            <a:extLst>
              <a:ext uri="{FF2B5EF4-FFF2-40B4-BE49-F238E27FC236}">
                <a16:creationId xmlns:a16="http://schemas.microsoft.com/office/drawing/2014/main" id="{EF250FCB-2F13-D971-DCC0-6C2E779F2508}"/>
              </a:ext>
            </a:extLst>
          </p:cNvPr>
          <p:cNvPicPr>
            <a:picLocks noChangeAspect="1"/>
          </p:cNvPicPr>
          <p:nvPr userDrawn="1"/>
        </p:nvPicPr>
        <p:blipFill>
          <a:blip r:embed="rId2"/>
          <a:stretch>
            <a:fillRect/>
          </a:stretch>
        </p:blipFill>
        <p:spPr>
          <a:xfrm>
            <a:off x="0" y="-114680"/>
            <a:ext cx="3237397" cy="1718854"/>
          </a:xfrm>
          <a:prstGeom prst="rect">
            <a:avLst/>
          </a:prstGeom>
        </p:spPr>
      </p:pic>
      <p:sp>
        <p:nvSpPr>
          <p:cNvPr id="25" name="Subtitle 2">
            <a:extLst>
              <a:ext uri="{FF2B5EF4-FFF2-40B4-BE49-F238E27FC236}">
                <a16:creationId xmlns:a16="http://schemas.microsoft.com/office/drawing/2014/main" id="{46F5D62D-6E9E-7884-B2A5-073AE38C7C6A}"/>
              </a:ext>
            </a:extLst>
          </p:cNvPr>
          <p:cNvSpPr txBox="1">
            <a:spLocks/>
          </p:cNvSpPr>
          <p:nvPr userDrawn="1"/>
        </p:nvSpPr>
        <p:spPr>
          <a:xfrm>
            <a:off x="4125484" y="4192899"/>
            <a:ext cx="5514975" cy="6248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rgbClr val="1CADE4"/>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r>
              <a:rPr lang="en-US">
                <a:solidFill>
                  <a:schemeClr val="bg1"/>
                </a:solidFill>
              </a:rPr>
              <a:t>Subtitle</a:t>
            </a:r>
          </a:p>
        </p:txBody>
      </p:sp>
      <p:pic>
        <p:nvPicPr>
          <p:cNvPr id="26" name="Picture 25" descr="A picture containing graphical user interface&#10;&#10;Description automatically generated">
            <a:extLst>
              <a:ext uri="{FF2B5EF4-FFF2-40B4-BE49-F238E27FC236}">
                <a16:creationId xmlns:a16="http://schemas.microsoft.com/office/drawing/2014/main" id="{7C141033-2E7C-6D7E-4A11-00DC9E97BDAC}"/>
              </a:ext>
            </a:extLst>
          </p:cNvPr>
          <p:cNvPicPr>
            <a:picLocks noChangeAspect="1"/>
          </p:cNvPicPr>
          <p:nvPr userDrawn="1"/>
        </p:nvPicPr>
        <p:blipFill rotWithShape="1">
          <a:blip r:embed="rId3"/>
          <a:srcRect l="37085" t="57282" r="21689"/>
          <a:stretch/>
        </p:blipFill>
        <p:spPr>
          <a:xfrm>
            <a:off x="3352269" y="6070056"/>
            <a:ext cx="5185531" cy="793298"/>
          </a:xfrm>
          <a:prstGeom prst="rect">
            <a:avLst/>
          </a:prstGeom>
        </p:spPr>
      </p:pic>
      <p:pic>
        <p:nvPicPr>
          <p:cNvPr id="27" name="Picture 26" descr="Text&#10;&#10;Description automatically generated">
            <a:extLst>
              <a:ext uri="{FF2B5EF4-FFF2-40B4-BE49-F238E27FC236}">
                <a16:creationId xmlns:a16="http://schemas.microsoft.com/office/drawing/2014/main" id="{DBC87122-DBB3-DF8A-8F77-04757603F77A}"/>
              </a:ext>
            </a:extLst>
          </p:cNvPr>
          <p:cNvPicPr>
            <a:picLocks noChangeAspect="1"/>
          </p:cNvPicPr>
          <p:nvPr userDrawn="1"/>
        </p:nvPicPr>
        <p:blipFill>
          <a:blip r:embed="rId4"/>
          <a:stretch>
            <a:fillRect/>
          </a:stretch>
        </p:blipFill>
        <p:spPr>
          <a:xfrm>
            <a:off x="2924788" y="136525"/>
            <a:ext cx="1313224" cy="1253076"/>
          </a:xfrm>
          <a:prstGeom prst="rect">
            <a:avLst/>
          </a:prstGeom>
        </p:spPr>
      </p:pic>
    </p:spTree>
    <p:extLst>
      <p:ext uri="{BB962C8B-B14F-4D97-AF65-F5344CB8AC3E}">
        <p14:creationId xmlns:p14="http://schemas.microsoft.com/office/powerpoint/2010/main" val="612491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EDC681CC-EB36-7506-5B70-412A1199A075}"/>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3" name="Picture 2" descr="Shape, square&#10;&#10;Description automatically generated">
            <a:extLst>
              <a:ext uri="{FF2B5EF4-FFF2-40B4-BE49-F238E27FC236}">
                <a16:creationId xmlns:a16="http://schemas.microsoft.com/office/drawing/2014/main" id="{5762901D-894F-2724-DFA9-55C9E9605E49}"/>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4" name="Date Placeholder 3">
            <a:extLst>
              <a:ext uri="{FF2B5EF4-FFF2-40B4-BE49-F238E27FC236}">
                <a16:creationId xmlns:a16="http://schemas.microsoft.com/office/drawing/2014/main" id="{26886B70-85B3-BCCF-EDFB-7ABF0FA5730B}"/>
              </a:ext>
            </a:extLst>
          </p:cNvPr>
          <p:cNvSpPr>
            <a:spLocks noGrp="1"/>
          </p:cNvSpPr>
          <p:nvPr>
            <p:ph type="dt" sz="half" idx="10"/>
          </p:nvPr>
        </p:nvSpPr>
        <p:spPr>
          <a:xfrm>
            <a:off x="838200" y="6356350"/>
            <a:ext cx="2743200" cy="365125"/>
          </a:xfrm>
          <a:prstGeom prst="rect">
            <a:avLst/>
          </a:prstGeom>
        </p:spPr>
        <p:txBody>
          <a:bodyPr/>
          <a:lstStyle>
            <a:lvl1pPr>
              <a:defRPr>
                <a:solidFill>
                  <a:schemeClr val="bg1"/>
                </a:solidFill>
              </a:defRPr>
            </a:lvl1pPr>
          </a:lstStyle>
          <a:p>
            <a:fld id="{C5FC96DF-513F-5E44-9E83-2557597DE907}" type="datetimeFigureOut">
              <a:rPr lang="en-US" smtClean="0"/>
              <a:pPr/>
              <a:t>10/3/2022</a:t>
            </a:fld>
            <a:endParaRPr lang="en-US"/>
          </a:p>
        </p:txBody>
      </p:sp>
      <p:sp>
        <p:nvSpPr>
          <p:cNvPr id="5" name="Footer Placeholder 4">
            <a:extLst>
              <a:ext uri="{FF2B5EF4-FFF2-40B4-BE49-F238E27FC236}">
                <a16:creationId xmlns:a16="http://schemas.microsoft.com/office/drawing/2014/main" id="{A579BBBD-4F80-0BC8-5BC0-241E83BD055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BB8290C-5A8E-649A-D9CC-D95A83A82322}"/>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bg1"/>
                </a:solidFill>
              </a:defRPr>
            </a:lvl1pPr>
          </a:lstStyle>
          <a:p>
            <a:fld id="{4C9A67BC-DD03-FF45-A387-D007E712BE67}" type="slidenum">
              <a:rPr lang="en-US" smtClean="0"/>
              <a:pPr/>
              <a:t>‹#›</a:t>
            </a:fld>
            <a:endParaRPr lang="en-US"/>
          </a:p>
        </p:txBody>
      </p:sp>
      <p:cxnSp>
        <p:nvCxnSpPr>
          <p:cNvPr id="7" name="Straight Connector 6">
            <a:extLst>
              <a:ext uri="{FF2B5EF4-FFF2-40B4-BE49-F238E27FC236}">
                <a16:creationId xmlns:a16="http://schemas.microsoft.com/office/drawing/2014/main" id="{6113497D-833E-080A-D74C-138B468F652A}"/>
              </a:ext>
            </a:extLst>
          </p:cNvPr>
          <p:cNvCxnSpPr/>
          <p:nvPr userDrawn="1"/>
        </p:nvCxnSpPr>
        <p:spPr>
          <a:xfrm>
            <a:off x="4125484" y="3930402"/>
            <a:ext cx="3749040" cy="0"/>
          </a:xfrm>
          <a:prstGeom prst="line">
            <a:avLst/>
          </a:prstGeom>
          <a:ln w="28575">
            <a:solidFill>
              <a:srgbClr val="009193"/>
            </a:solidFill>
          </a:ln>
        </p:spPr>
        <p:style>
          <a:lnRef idx="1">
            <a:schemeClr val="accent1"/>
          </a:lnRef>
          <a:fillRef idx="0">
            <a:schemeClr val="accent1"/>
          </a:fillRef>
          <a:effectRef idx="0">
            <a:schemeClr val="accent1"/>
          </a:effectRef>
          <a:fontRef idx="minor">
            <a:schemeClr val="tx1"/>
          </a:fontRef>
        </p:style>
      </p:cxnSp>
      <p:pic>
        <p:nvPicPr>
          <p:cNvPr id="8" name="Picture 7" descr="A picture containing graphical user interface&#10;&#10;Description automatically generated">
            <a:extLst>
              <a:ext uri="{FF2B5EF4-FFF2-40B4-BE49-F238E27FC236}">
                <a16:creationId xmlns:a16="http://schemas.microsoft.com/office/drawing/2014/main" id="{71729DED-3A58-D5C5-ED72-E91BB7F9B4E9}"/>
              </a:ext>
            </a:extLst>
          </p:cNvPr>
          <p:cNvPicPr>
            <a:picLocks noChangeAspect="1"/>
          </p:cNvPicPr>
          <p:nvPr userDrawn="1"/>
        </p:nvPicPr>
        <p:blipFill rotWithShape="1">
          <a:blip r:embed="rId4"/>
          <a:srcRect l="37085" t="57282" r="21689"/>
          <a:stretch/>
        </p:blipFill>
        <p:spPr>
          <a:xfrm>
            <a:off x="3352269" y="6070056"/>
            <a:ext cx="5185531" cy="793298"/>
          </a:xfrm>
          <a:prstGeom prst="rect">
            <a:avLst/>
          </a:prstGeom>
        </p:spPr>
      </p:pic>
    </p:spTree>
    <p:extLst>
      <p:ext uri="{BB962C8B-B14F-4D97-AF65-F5344CB8AC3E}">
        <p14:creationId xmlns:p14="http://schemas.microsoft.com/office/powerpoint/2010/main" val="3171379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9" name="Picture 8" descr="Text&#10;&#10;Description automatically generated">
            <a:extLst>
              <a:ext uri="{FF2B5EF4-FFF2-40B4-BE49-F238E27FC236}">
                <a16:creationId xmlns:a16="http://schemas.microsoft.com/office/drawing/2014/main" id="{01D34FED-6882-FC40-B529-F584321E60FF}"/>
              </a:ext>
            </a:extLst>
          </p:cNvPr>
          <p:cNvPicPr>
            <a:picLocks noChangeAspect="1"/>
          </p:cNvPicPr>
          <p:nvPr userDrawn="1"/>
        </p:nvPicPr>
        <p:blipFill>
          <a:blip r:embed="rId2"/>
          <a:stretch>
            <a:fillRect/>
          </a:stretch>
        </p:blipFill>
        <p:spPr>
          <a:xfrm>
            <a:off x="10979133" y="-61006"/>
            <a:ext cx="1240050" cy="1183254"/>
          </a:xfrm>
          <a:prstGeom prst="rect">
            <a:avLst/>
          </a:prstGeom>
        </p:spPr>
      </p:pic>
      <p:pic>
        <p:nvPicPr>
          <p:cNvPr id="11" name="Picture 10" descr="A picture containing graphical user interface&#10;&#10;Description automatically generated">
            <a:extLst>
              <a:ext uri="{FF2B5EF4-FFF2-40B4-BE49-F238E27FC236}">
                <a16:creationId xmlns:a16="http://schemas.microsoft.com/office/drawing/2014/main" id="{830D95E5-BAE6-77BC-3C1B-6DEFD9CEAAFF}"/>
              </a:ext>
            </a:extLst>
          </p:cNvPr>
          <p:cNvPicPr>
            <a:picLocks noChangeAspect="1"/>
          </p:cNvPicPr>
          <p:nvPr userDrawn="1"/>
        </p:nvPicPr>
        <p:blipFill>
          <a:blip r:embed="rId3"/>
          <a:stretch>
            <a:fillRect/>
          </a:stretch>
        </p:blipFill>
        <p:spPr>
          <a:xfrm>
            <a:off x="0" y="0"/>
            <a:ext cx="12192000" cy="6858000"/>
          </a:xfrm>
          <a:prstGeom prst="rect">
            <a:avLst/>
          </a:prstGeom>
        </p:spPr>
      </p:pic>
      <p:pic>
        <p:nvPicPr>
          <p:cNvPr id="13" name="Picture 12" descr="Shape&#10;&#10;Description automatically generated">
            <a:extLst>
              <a:ext uri="{FF2B5EF4-FFF2-40B4-BE49-F238E27FC236}">
                <a16:creationId xmlns:a16="http://schemas.microsoft.com/office/drawing/2014/main" id="{472E721D-0408-B337-3AAF-A39ED19072B3}"/>
              </a:ext>
            </a:extLst>
          </p:cNvPr>
          <p:cNvPicPr>
            <a:picLocks noChangeAspect="1"/>
          </p:cNvPicPr>
          <p:nvPr userDrawn="1"/>
        </p:nvPicPr>
        <p:blipFill>
          <a:blip r:embed="rId4"/>
          <a:stretch>
            <a:fillRect/>
          </a:stretch>
        </p:blipFill>
        <p:spPr>
          <a:xfrm>
            <a:off x="0" y="0"/>
            <a:ext cx="12192000" cy="6858000"/>
          </a:xfrm>
          <a:prstGeom prst="rect">
            <a:avLst/>
          </a:prstGeom>
        </p:spPr>
      </p:pic>
      <p:pic>
        <p:nvPicPr>
          <p:cNvPr id="3" name="Picture 2" descr="Shape, square&#10;&#10;Description automatically generated">
            <a:extLst>
              <a:ext uri="{FF2B5EF4-FFF2-40B4-BE49-F238E27FC236}">
                <a16:creationId xmlns:a16="http://schemas.microsoft.com/office/drawing/2014/main" id="{D592FA2C-C178-0440-6831-01958213A396}"/>
              </a:ext>
            </a:extLst>
          </p:cNvPr>
          <p:cNvPicPr>
            <a:picLocks noChangeAspect="1"/>
          </p:cNvPicPr>
          <p:nvPr userDrawn="1"/>
        </p:nvPicPr>
        <p:blipFill>
          <a:blip r:embed="rId5"/>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BF6DEB8E-DF6D-AB42-29EA-FACABA050216}"/>
              </a:ext>
            </a:extLst>
          </p:cNvPr>
          <p:cNvSpPr>
            <a:spLocks noGrp="1"/>
          </p:cNvSpPr>
          <p:nvPr>
            <p:ph type="title" hasCustomPrompt="1"/>
          </p:nvPr>
        </p:nvSpPr>
        <p:spPr>
          <a:xfrm>
            <a:off x="831850" y="1709738"/>
            <a:ext cx="10515600" cy="2852737"/>
          </a:xfrm>
        </p:spPr>
        <p:txBody>
          <a:bodyPr anchor="b"/>
          <a:lstStyle>
            <a:lvl1pPr>
              <a:defRPr sz="6000">
                <a:latin typeface="Tw Cen MT" panose="020B0602020104020603" pitchFamily="34" charset="0"/>
              </a:defRPr>
            </a:lvl1pPr>
          </a:lstStyle>
          <a:p>
            <a:r>
              <a:rPr lang="en-US"/>
              <a:t>TITLE 5</a:t>
            </a:r>
          </a:p>
        </p:txBody>
      </p:sp>
      <p:sp>
        <p:nvSpPr>
          <p:cNvPr id="5" name="Text Placeholder 2">
            <a:extLst>
              <a:ext uri="{FF2B5EF4-FFF2-40B4-BE49-F238E27FC236}">
                <a16:creationId xmlns:a16="http://schemas.microsoft.com/office/drawing/2014/main" id="{14635D07-84F7-846C-104E-D605DC54D7C6}"/>
              </a:ext>
            </a:extLst>
          </p:cNvPr>
          <p:cNvSpPr>
            <a:spLocks noGrp="1"/>
          </p:cNvSpPr>
          <p:nvPr>
            <p:ph type="body" idx="1" hasCustomPrompt="1"/>
          </p:nvPr>
        </p:nvSpPr>
        <p:spPr>
          <a:xfrm>
            <a:off x="831850" y="4589463"/>
            <a:ext cx="105156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Text…</a:t>
            </a:r>
          </a:p>
        </p:txBody>
      </p:sp>
      <p:sp>
        <p:nvSpPr>
          <p:cNvPr id="6" name="Date Placeholder 3">
            <a:extLst>
              <a:ext uri="{FF2B5EF4-FFF2-40B4-BE49-F238E27FC236}">
                <a16:creationId xmlns:a16="http://schemas.microsoft.com/office/drawing/2014/main" id="{03889816-F6AB-B5AE-46A9-C591BB306CC1}"/>
              </a:ext>
            </a:extLst>
          </p:cNvPr>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fld id="{C5FC96DF-513F-5E44-9E83-2557597DE907}" type="datetimeFigureOut">
              <a:rPr lang="en-US" smtClean="0"/>
              <a:pPr/>
              <a:t>10/3/2022</a:t>
            </a:fld>
            <a:endParaRPr lang="en-US"/>
          </a:p>
        </p:txBody>
      </p:sp>
      <p:sp>
        <p:nvSpPr>
          <p:cNvPr id="7" name="Footer Placeholder 4">
            <a:extLst>
              <a:ext uri="{FF2B5EF4-FFF2-40B4-BE49-F238E27FC236}">
                <a16:creationId xmlns:a16="http://schemas.microsoft.com/office/drawing/2014/main" id="{48C354F4-6421-865D-1B75-9694C9344852}"/>
              </a:ext>
            </a:extLst>
          </p:cNvPr>
          <p:cNvSpPr>
            <a:spLocks noGrp="1"/>
          </p:cNvSpPr>
          <p:nvPr>
            <p:ph type="ftr" sz="quarter" idx="11"/>
          </p:nvPr>
        </p:nvSpPr>
        <p:spPr>
          <a:xfrm>
            <a:off x="4038600" y="6356350"/>
            <a:ext cx="4114800" cy="365125"/>
          </a:xfrm>
          <a:prstGeom prst="rect">
            <a:avLst/>
          </a:prstGeom>
        </p:spPr>
        <p:txBody>
          <a:bodyPr/>
          <a:lstStyle>
            <a:lvl1pPr>
              <a:defRPr>
                <a:solidFill>
                  <a:schemeClr val="tx1"/>
                </a:solidFill>
              </a:defRPr>
            </a:lvl1pPr>
          </a:lstStyle>
          <a:p>
            <a:endParaRPr lang="en-US"/>
          </a:p>
        </p:txBody>
      </p:sp>
      <p:sp>
        <p:nvSpPr>
          <p:cNvPr id="8" name="Slide Number Placeholder 5">
            <a:extLst>
              <a:ext uri="{FF2B5EF4-FFF2-40B4-BE49-F238E27FC236}">
                <a16:creationId xmlns:a16="http://schemas.microsoft.com/office/drawing/2014/main" id="{12103AEA-C836-BB70-65E4-9FD48868CB04}"/>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tx1"/>
                </a:solidFill>
              </a:defRPr>
            </a:lvl1pPr>
          </a:lstStyle>
          <a:p>
            <a:fld id="{4C9A67BC-DD03-FF45-A387-D007E712BE67}" type="slidenum">
              <a:rPr lang="en-US" smtClean="0"/>
              <a:pPr/>
              <a:t>‹#›</a:t>
            </a:fld>
            <a:endParaRPr lang="en-US"/>
          </a:p>
        </p:txBody>
      </p:sp>
    </p:spTree>
    <p:extLst>
      <p:ext uri="{BB962C8B-B14F-4D97-AF65-F5344CB8AC3E}">
        <p14:creationId xmlns:p14="http://schemas.microsoft.com/office/powerpoint/2010/main" val="1861615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E891626-B5B4-2C88-AE25-F2123CE54788}"/>
              </a:ext>
            </a:extLst>
          </p:cNvPr>
          <p:cNvSpPr>
            <a:spLocks noGrp="1"/>
          </p:cNvSpPr>
          <p:nvPr>
            <p:ph type="title" hasCustomPrompt="1"/>
          </p:nvPr>
        </p:nvSpPr>
        <p:spPr>
          <a:xfrm>
            <a:off x="838200" y="148373"/>
            <a:ext cx="9798114" cy="1325563"/>
          </a:xfrm>
        </p:spPr>
        <p:txBody>
          <a:bodyPr>
            <a:normAutofit/>
          </a:bodyPr>
          <a:lstStyle>
            <a:lvl1pPr>
              <a:defRPr sz="4000" b="1">
                <a:solidFill>
                  <a:srgbClr val="009193"/>
                </a:solidFill>
                <a:latin typeface="Tw Cen MT" panose="020B0602020104020603" pitchFamily="34" charset="0"/>
              </a:defRPr>
            </a:lvl1pPr>
          </a:lstStyle>
          <a:p>
            <a:r>
              <a:rPr lang="en-US"/>
              <a:t>TITLE…</a:t>
            </a:r>
          </a:p>
        </p:txBody>
      </p:sp>
      <p:sp>
        <p:nvSpPr>
          <p:cNvPr id="10" name="Content Placeholder 2">
            <a:extLst>
              <a:ext uri="{FF2B5EF4-FFF2-40B4-BE49-F238E27FC236}">
                <a16:creationId xmlns:a16="http://schemas.microsoft.com/office/drawing/2014/main" id="{551C6435-F65D-F48F-F83E-714453ACC7EB}"/>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3">
            <a:extLst>
              <a:ext uri="{FF2B5EF4-FFF2-40B4-BE49-F238E27FC236}">
                <a16:creationId xmlns:a16="http://schemas.microsoft.com/office/drawing/2014/main" id="{1AF1ED15-D78C-3100-631E-237B97DCE921}"/>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15" name="Footer Placeholder 4">
            <a:extLst>
              <a:ext uri="{FF2B5EF4-FFF2-40B4-BE49-F238E27FC236}">
                <a16:creationId xmlns:a16="http://schemas.microsoft.com/office/drawing/2014/main" id="{6E4EBCE2-FFCB-5B64-00EE-C0513FEAF42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6" name="Slide Number Placeholder 5">
            <a:extLst>
              <a:ext uri="{FF2B5EF4-FFF2-40B4-BE49-F238E27FC236}">
                <a16:creationId xmlns:a16="http://schemas.microsoft.com/office/drawing/2014/main" id="{964DEF3E-9B1C-1E86-408F-8BC5DBD40E08}"/>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316613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E5A6E-AB09-46B5-90C9-B5434B8D6B0D}"/>
              </a:ext>
            </a:extLst>
          </p:cNvPr>
          <p:cNvSpPr>
            <a:spLocks noGrp="1"/>
          </p:cNvSpPr>
          <p:nvPr>
            <p:ph type="title" hasCustomPrompt="1"/>
          </p:nvPr>
        </p:nvSpPr>
        <p:spPr>
          <a:xfrm>
            <a:off x="112615" y="240307"/>
            <a:ext cx="10515600" cy="1325563"/>
          </a:xfrm>
        </p:spPr>
        <p:txBody>
          <a:bodyPr/>
          <a:lstStyle>
            <a:lvl1pPr>
              <a:defRPr>
                <a:latin typeface="Tw Cen MT" panose="020B0602020104020603" pitchFamily="34" charset="0"/>
              </a:defRPr>
            </a:lvl1pPr>
          </a:lstStyle>
          <a:p>
            <a:r>
              <a:rPr lang="en-US"/>
              <a:t>TITLE…</a:t>
            </a:r>
            <a:endParaRPr lang="en-GB"/>
          </a:p>
        </p:txBody>
      </p:sp>
      <p:sp>
        <p:nvSpPr>
          <p:cNvPr id="3" name="Date Placeholder 2">
            <a:extLst>
              <a:ext uri="{FF2B5EF4-FFF2-40B4-BE49-F238E27FC236}">
                <a16:creationId xmlns:a16="http://schemas.microsoft.com/office/drawing/2014/main" id="{118CF4B5-D781-420A-9FE4-77F957207190}"/>
              </a:ext>
            </a:extLst>
          </p:cNvPr>
          <p:cNvSpPr>
            <a:spLocks noGrp="1"/>
          </p:cNvSpPr>
          <p:nvPr>
            <p:ph type="dt" sz="half" idx="10"/>
          </p:nvPr>
        </p:nvSpPr>
        <p:spPr/>
        <p:txBody>
          <a:bodyPr/>
          <a:lstStyle/>
          <a:p>
            <a:fld id="{C5FC96DF-513F-5E44-9E83-2557597DE907}" type="datetimeFigureOut">
              <a:rPr lang="en-US" smtClean="0"/>
              <a:t>10/3/2022</a:t>
            </a:fld>
            <a:endParaRPr lang="en-US"/>
          </a:p>
        </p:txBody>
      </p:sp>
      <p:sp>
        <p:nvSpPr>
          <p:cNvPr id="4" name="Footer Placeholder 3">
            <a:extLst>
              <a:ext uri="{FF2B5EF4-FFF2-40B4-BE49-F238E27FC236}">
                <a16:creationId xmlns:a16="http://schemas.microsoft.com/office/drawing/2014/main" id="{CF018388-3E4F-4CD5-A7FF-ECA8F4C65D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A76298-BBA0-4815-AED8-AE104DDD98F9}"/>
              </a:ext>
            </a:extLst>
          </p:cNvPr>
          <p:cNvSpPr>
            <a:spLocks noGrp="1"/>
          </p:cNvSpPr>
          <p:nvPr>
            <p:ph type="sldNum" sz="quarter" idx="12"/>
          </p:nvPr>
        </p:nvSpPr>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21877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3" name="Picture 2" descr="Shape, square&#10;&#10;Description automatically generated">
            <a:extLst>
              <a:ext uri="{FF2B5EF4-FFF2-40B4-BE49-F238E27FC236}">
                <a16:creationId xmlns:a16="http://schemas.microsoft.com/office/drawing/2014/main" id="{0AA9534C-8B93-8455-E0A8-B6D972A2FCB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D4ADC6A7-5413-41D4-1870-B3CCFAC1B846}"/>
              </a:ext>
            </a:extLst>
          </p:cNvPr>
          <p:cNvSpPr>
            <a:spLocks noGrp="1"/>
          </p:cNvSpPr>
          <p:nvPr>
            <p:ph type="title" hasCustomPrompt="1"/>
          </p:nvPr>
        </p:nvSpPr>
        <p:spPr>
          <a:xfrm>
            <a:off x="2053575" y="136525"/>
            <a:ext cx="9798114" cy="1325563"/>
          </a:xfrm>
        </p:spPr>
        <p:txBody>
          <a:bodyPr>
            <a:normAutofit/>
          </a:bodyPr>
          <a:lstStyle>
            <a:lvl1pPr>
              <a:defRPr sz="4000" b="1">
                <a:solidFill>
                  <a:srgbClr val="009193"/>
                </a:solidFill>
                <a:latin typeface="Tw Cen MT" panose="020B0602020104020603" pitchFamily="34" charset="0"/>
              </a:defRPr>
            </a:lvl1pPr>
          </a:lstStyle>
          <a:p>
            <a:r>
              <a:rPr lang="en-US"/>
              <a:t>TITLE…</a:t>
            </a:r>
          </a:p>
        </p:txBody>
      </p:sp>
      <p:sp>
        <p:nvSpPr>
          <p:cNvPr id="5" name="Content Placeholder 2">
            <a:extLst>
              <a:ext uri="{FF2B5EF4-FFF2-40B4-BE49-F238E27FC236}">
                <a16:creationId xmlns:a16="http://schemas.microsoft.com/office/drawing/2014/main" id="{360883C1-6F5D-CF2D-B9C6-54DCC541A9F0}"/>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610BFCD2-F8EA-EF92-6057-EDB6A0AF50DC}"/>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7" name="Footer Placeholder 4">
            <a:extLst>
              <a:ext uri="{FF2B5EF4-FFF2-40B4-BE49-F238E27FC236}">
                <a16:creationId xmlns:a16="http://schemas.microsoft.com/office/drawing/2014/main" id="{3CEE65CE-EBF1-5E8A-D21E-6D4273B717F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1" name="Slide Number Placeholder 5">
            <a:extLst>
              <a:ext uri="{FF2B5EF4-FFF2-40B4-BE49-F238E27FC236}">
                <a16:creationId xmlns:a16="http://schemas.microsoft.com/office/drawing/2014/main" id="{D8C6EF7F-EAE4-7D20-D0D7-FB53507D18C2}"/>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294303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3" name="Picture 2" descr="Shape, square&#10;&#10;Description automatically generated">
            <a:extLst>
              <a:ext uri="{FF2B5EF4-FFF2-40B4-BE49-F238E27FC236}">
                <a16:creationId xmlns:a16="http://schemas.microsoft.com/office/drawing/2014/main" id="{7BB8C625-D69A-5E42-CFF0-7ED4D4BB086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6F096200-4DDB-1FC4-1DAD-5C296B26759F}"/>
              </a:ext>
            </a:extLst>
          </p:cNvPr>
          <p:cNvSpPr>
            <a:spLocks noGrp="1"/>
          </p:cNvSpPr>
          <p:nvPr>
            <p:ph type="title" hasCustomPrompt="1"/>
          </p:nvPr>
        </p:nvSpPr>
        <p:spPr>
          <a:xfrm>
            <a:off x="1995792" y="18255"/>
            <a:ext cx="6157608" cy="1325563"/>
          </a:xfrm>
        </p:spPr>
        <p:txBody>
          <a:bodyPr/>
          <a:lstStyle>
            <a:lvl1pPr>
              <a:defRPr b="1">
                <a:latin typeface="Tw Cen MT" panose="020B0602020104020603" pitchFamily="34" charset="0"/>
              </a:defRPr>
            </a:lvl1pPr>
          </a:lstStyle>
          <a:p>
            <a:r>
              <a:rPr lang="en-US"/>
              <a:t>TITLE…</a:t>
            </a:r>
          </a:p>
        </p:txBody>
      </p:sp>
      <p:sp>
        <p:nvSpPr>
          <p:cNvPr id="5" name="Content Placeholder 2">
            <a:extLst>
              <a:ext uri="{FF2B5EF4-FFF2-40B4-BE49-F238E27FC236}">
                <a16:creationId xmlns:a16="http://schemas.microsoft.com/office/drawing/2014/main" id="{36358D52-2935-F906-0477-E0AB6EAEC4B6}"/>
              </a:ext>
            </a:extLst>
          </p:cNvPr>
          <p:cNvSpPr>
            <a:spLocks noGrp="1"/>
          </p:cNvSpPr>
          <p:nvPr>
            <p:ph sz="half" idx="1" hasCustomPrompt="1"/>
          </p:nvPr>
        </p:nvSpPr>
        <p:spPr>
          <a:xfrm>
            <a:off x="838200" y="1825625"/>
            <a:ext cx="5181600" cy="4351338"/>
          </a:xfrm>
          <a:prstGeom prst="rect">
            <a:avLst/>
          </a:prstGeom>
        </p:spPr>
        <p:txBody>
          <a:bodyPr/>
          <a:lstStyle>
            <a:lvl5pPr>
              <a:defRPr/>
            </a:lvl5pPr>
          </a:lstStyle>
          <a:p>
            <a:pPr lvl="0"/>
            <a:r>
              <a:rPr lang="en-US"/>
              <a:t>Subtitle</a:t>
            </a:r>
          </a:p>
          <a:p>
            <a:pPr lvl="1"/>
            <a:r>
              <a:rPr lang="en-US"/>
              <a:t>Second level</a:t>
            </a:r>
          </a:p>
          <a:p>
            <a:pPr lvl="2"/>
            <a:r>
              <a:rPr lang="en-US"/>
              <a:t>Third level</a:t>
            </a:r>
          </a:p>
          <a:p>
            <a:pPr lvl="3"/>
            <a:r>
              <a:rPr lang="en-US"/>
              <a:t>Fourth level</a:t>
            </a:r>
          </a:p>
          <a:p>
            <a:pPr lvl="4"/>
            <a:r>
              <a:rPr lang="en-US"/>
              <a:t>Fifth </a:t>
            </a:r>
            <a:r>
              <a:rPr lang="en-US" err="1"/>
              <a:t>leveldhfsjhgsd</a:t>
            </a:r>
            <a:endParaRPr lang="en-US"/>
          </a:p>
        </p:txBody>
      </p:sp>
      <p:sp>
        <p:nvSpPr>
          <p:cNvPr id="6" name="Content Placeholder 3">
            <a:extLst>
              <a:ext uri="{FF2B5EF4-FFF2-40B4-BE49-F238E27FC236}">
                <a16:creationId xmlns:a16="http://schemas.microsoft.com/office/drawing/2014/main" id="{8096295F-7499-B244-6FBA-597921C8FABA}"/>
              </a:ext>
            </a:extLst>
          </p:cNvPr>
          <p:cNvSpPr>
            <a:spLocks noGrp="1"/>
          </p:cNvSpPr>
          <p:nvPr>
            <p:ph sz="half" idx="2" hasCustomPrompt="1"/>
          </p:nvPr>
        </p:nvSpPr>
        <p:spPr>
          <a:xfrm>
            <a:off x="6172200" y="1825625"/>
            <a:ext cx="5181600" cy="4351338"/>
          </a:xfrm>
          <a:prstGeom prst="rect">
            <a:avLst/>
          </a:prstGeom>
        </p:spPr>
        <p:txBody>
          <a:bodyPr/>
          <a:lstStyle/>
          <a:p>
            <a:pPr lvl="0"/>
            <a:r>
              <a:rPr lang="en-US"/>
              <a:t>Subtitle</a:t>
            </a:r>
          </a:p>
          <a:p>
            <a:pPr lvl="1"/>
            <a:r>
              <a:rPr lang="en-US"/>
              <a:t>Second level</a:t>
            </a:r>
          </a:p>
          <a:p>
            <a:pPr lvl="2"/>
            <a:r>
              <a:rPr lang="en-US"/>
              <a:t>Third level</a:t>
            </a:r>
          </a:p>
          <a:p>
            <a:pPr lvl="3"/>
            <a:r>
              <a:rPr lang="en-US"/>
              <a:t>Fourth level</a:t>
            </a:r>
          </a:p>
          <a:p>
            <a:pPr lvl="4"/>
            <a:r>
              <a:rPr lang="en-US"/>
              <a:t>Fifth level</a:t>
            </a:r>
          </a:p>
        </p:txBody>
      </p:sp>
      <p:sp>
        <p:nvSpPr>
          <p:cNvPr id="7" name="Date Placeholder 4">
            <a:extLst>
              <a:ext uri="{FF2B5EF4-FFF2-40B4-BE49-F238E27FC236}">
                <a16:creationId xmlns:a16="http://schemas.microsoft.com/office/drawing/2014/main" id="{7435A3CB-73E1-5C7D-F8AF-A96CE2CBDFCF}"/>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8" name="Footer Placeholder 5">
            <a:extLst>
              <a:ext uri="{FF2B5EF4-FFF2-40B4-BE49-F238E27FC236}">
                <a16:creationId xmlns:a16="http://schemas.microsoft.com/office/drawing/2014/main" id="{B6F90FAF-A071-162C-3CE9-CE914A28802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6">
            <a:extLst>
              <a:ext uri="{FF2B5EF4-FFF2-40B4-BE49-F238E27FC236}">
                <a16:creationId xmlns:a16="http://schemas.microsoft.com/office/drawing/2014/main" id="{AA22DE04-B4E9-D76B-921A-23F52BC29284}"/>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2484179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16F326-490A-5841-8742-5FB15826DA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TITLE</a:t>
            </a:r>
          </a:p>
        </p:txBody>
      </p:sp>
      <p:sp>
        <p:nvSpPr>
          <p:cNvPr id="3" name="Text Placeholder 2">
            <a:extLst>
              <a:ext uri="{FF2B5EF4-FFF2-40B4-BE49-F238E27FC236}">
                <a16:creationId xmlns:a16="http://schemas.microsoft.com/office/drawing/2014/main" id="{D985933D-6CD3-A14F-A0A7-D4663CEBD4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Subtitle</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C07E6E-57AE-EA4C-967E-119F5AA376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C96DF-513F-5E44-9E83-2557597DE907}" type="datetimeFigureOut">
              <a:rPr lang="en-US" smtClean="0"/>
              <a:t>10/3/2022</a:t>
            </a:fld>
            <a:endParaRPr lang="en-US"/>
          </a:p>
        </p:txBody>
      </p:sp>
      <p:sp>
        <p:nvSpPr>
          <p:cNvPr id="5" name="Footer Placeholder 4">
            <a:extLst>
              <a:ext uri="{FF2B5EF4-FFF2-40B4-BE49-F238E27FC236}">
                <a16:creationId xmlns:a16="http://schemas.microsoft.com/office/drawing/2014/main" id="{46DFEC00-6437-774F-AD44-A4F06042DD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9B6F4D-9188-9540-8287-CED16E2E3A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A67BC-DD03-FF45-A387-D007E712BE67}" type="slidenum">
              <a:rPr lang="en-US" smtClean="0"/>
              <a:t>‹#›</a:t>
            </a:fld>
            <a:endParaRPr lang="en-US"/>
          </a:p>
        </p:txBody>
      </p:sp>
      <p:pic>
        <p:nvPicPr>
          <p:cNvPr id="7" name="Picture 6" descr="Chart&#10;&#10;Description automatically generated with low confidence">
            <a:extLst>
              <a:ext uri="{FF2B5EF4-FFF2-40B4-BE49-F238E27FC236}">
                <a16:creationId xmlns:a16="http://schemas.microsoft.com/office/drawing/2014/main" id="{CE394CBA-2848-40C8-BED7-0810754C9BAF}"/>
              </a:ext>
            </a:extLst>
          </p:cNvPr>
          <p:cNvPicPr>
            <a:picLocks noChangeAspect="1"/>
          </p:cNvPicPr>
          <p:nvPr userDrawn="1"/>
        </p:nvPicPr>
        <p:blipFill>
          <a:blip r:embed="rId16"/>
          <a:stretch>
            <a:fillRect/>
          </a:stretch>
        </p:blipFill>
        <p:spPr>
          <a:xfrm>
            <a:off x="0" y="0"/>
            <a:ext cx="12192000" cy="6858000"/>
          </a:xfrm>
          <a:prstGeom prst="rect">
            <a:avLst/>
          </a:prstGeom>
        </p:spPr>
      </p:pic>
      <p:pic>
        <p:nvPicPr>
          <p:cNvPr id="9" name="Picture 8" descr="A picture containing chart&#10;&#10;Description automatically generated">
            <a:extLst>
              <a:ext uri="{FF2B5EF4-FFF2-40B4-BE49-F238E27FC236}">
                <a16:creationId xmlns:a16="http://schemas.microsoft.com/office/drawing/2014/main" id="{363C5E02-7812-9674-F1E0-C97A931171EA}"/>
              </a:ext>
            </a:extLst>
          </p:cNvPr>
          <p:cNvPicPr>
            <a:picLocks noChangeAspect="1"/>
          </p:cNvPicPr>
          <p:nvPr userDrawn="1"/>
        </p:nvPicPr>
        <p:blipFill>
          <a:blip r:embed="rId17"/>
          <a:stretch>
            <a:fillRect/>
          </a:stretch>
        </p:blipFill>
        <p:spPr>
          <a:xfrm>
            <a:off x="762" y="428"/>
            <a:ext cx="12190476" cy="6857143"/>
          </a:xfrm>
          <a:prstGeom prst="rect">
            <a:avLst/>
          </a:prstGeom>
        </p:spPr>
      </p:pic>
    </p:spTree>
    <p:extLst>
      <p:ext uri="{BB962C8B-B14F-4D97-AF65-F5344CB8AC3E}">
        <p14:creationId xmlns:p14="http://schemas.microsoft.com/office/powerpoint/2010/main" val="4154724525"/>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7" r:id="rId3"/>
    <p:sldLayoutId id="2147483665" r:id="rId4"/>
    <p:sldLayoutId id="2147483651" r:id="rId5"/>
    <p:sldLayoutId id="2147483666" r:id="rId6"/>
    <p:sldLayoutId id="2147483660" r:id="rId7"/>
    <p:sldLayoutId id="2147483650" r:id="rId8"/>
    <p:sldLayoutId id="2147483652" r:id="rId9"/>
    <p:sldLayoutId id="2147483662" r:id="rId10"/>
    <p:sldLayoutId id="2147483663" r:id="rId11"/>
    <p:sldLayoutId id="2147483664" r:id="rId12"/>
    <p:sldLayoutId id="2147483656" r:id="rId13"/>
    <p:sldLayoutId id="2147483659" r:id="rId14"/>
  </p:sldLayoutIdLst>
  <p:txStyles>
    <p:titleStyle>
      <a:lvl1pPr algn="l" defTabSz="914400" rtl="0" eaLnBrk="1" latinLnBrk="0" hangingPunct="1">
        <a:lnSpc>
          <a:spcPct val="90000"/>
        </a:lnSpc>
        <a:spcBef>
          <a:spcPct val="0"/>
        </a:spcBef>
        <a:buNone/>
        <a:defRPr sz="4400" b="1" kern="1200">
          <a:solidFill>
            <a:srgbClr val="00919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8.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undp.sharepoint.com/:f:/r/teams/IEO/comms/Shared%20Documents/Branding,%20Logo%20%26%20PPTs?csf=1&amp;web=1&amp;e=O1ckiw"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D316F04-B8A5-9F74-A6AA-2132F7FC7B71}"/>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solidFill>
                  <a:srgbClr val="002060"/>
                </a:solidFill>
              </a:rPr>
              <a:t>10/3/2022</a:t>
            </a:fld>
            <a:endParaRPr lang="en-US">
              <a:solidFill>
                <a:srgbClr val="002060"/>
              </a:solidFill>
            </a:endParaRPr>
          </a:p>
        </p:txBody>
      </p:sp>
      <p:sp>
        <p:nvSpPr>
          <p:cNvPr id="3" name="Footer Placeholder 4">
            <a:extLst>
              <a:ext uri="{FF2B5EF4-FFF2-40B4-BE49-F238E27FC236}">
                <a16:creationId xmlns:a16="http://schemas.microsoft.com/office/drawing/2014/main" id="{06CCF7B4-9781-87D2-A69B-65A3D5B4EFB8}"/>
              </a:ext>
            </a:extLst>
          </p:cNvPr>
          <p:cNvSpPr>
            <a:spLocks noGrp="1"/>
          </p:cNvSpPr>
          <p:nvPr>
            <p:ph type="ftr" sz="quarter" idx="11"/>
          </p:nvPr>
        </p:nvSpPr>
        <p:spPr>
          <a:xfrm>
            <a:off x="4038600" y="6356350"/>
            <a:ext cx="4114800" cy="365125"/>
          </a:xfrm>
          <a:prstGeom prst="rect">
            <a:avLst/>
          </a:prstGeom>
        </p:spPr>
        <p:txBody>
          <a:bodyPr/>
          <a:lstStyle/>
          <a:p>
            <a:endParaRPr lang="en-US">
              <a:solidFill>
                <a:srgbClr val="002060"/>
              </a:solidFill>
            </a:endParaRPr>
          </a:p>
        </p:txBody>
      </p:sp>
      <p:sp>
        <p:nvSpPr>
          <p:cNvPr id="4" name="Slide Number Placeholder 5">
            <a:extLst>
              <a:ext uri="{FF2B5EF4-FFF2-40B4-BE49-F238E27FC236}">
                <a16:creationId xmlns:a16="http://schemas.microsoft.com/office/drawing/2014/main" id="{319021E5-1E78-F8CA-4E32-7A5C0F7962A6}"/>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solidFill>
                  <a:srgbClr val="002060"/>
                </a:solidFill>
              </a:rPr>
              <a:t>1</a:t>
            </a:fld>
            <a:endParaRPr lang="en-US">
              <a:solidFill>
                <a:srgbClr val="002060"/>
              </a:solidFill>
            </a:endParaRPr>
          </a:p>
        </p:txBody>
      </p:sp>
      <p:sp>
        <p:nvSpPr>
          <p:cNvPr id="5" name="Title 1">
            <a:extLst>
              <a:ext uri="{FF2B5EF4-FFF2-40B4-BE49-F238E27FC236}">
                <a16:creationId xmlns:a16="http://schemas.microsoft.com/office/drawing/2014/main" id="{AB9FB025-5D87-9AE0-9E59-3D0777D912F7}"/>
              </a:ext>
            </a:extLst>
          </p:cNvPr>
          <p:cNvSpPr txBox="1">
            <a:spLocks/>
          </p:cNvSpPr>
          <p:nvPr/>
        </p:nvSpPr>
        <p:spPr>
          <a:xfrm>
            <a:off x="3385335" y="2603005"/>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009193"/>
                </a:solidFill>
                <a:latin typeface="Tw Cen MT" panose="020B0602020104020603" pitchFamily="34" charset="0"/>
              </a:rPr>
              <a:t>TITLE 1</a:t>
            </a:r>
          </a:p>
        </p:txBody>
      </p:sp>
      <p:cxnSp>
        <p:nvCxnSpPr>
          <p:cNvPr id="6" name="Straight Connector 5">
            <a:extLst>
              <a:ext uri="{FF2B5EF4-FFF2-40B4-BE49-F238E27FC236}">
                <a16:creationId xmlns:a16="http://schemas.microsoft.com/office/drawing/2014/main" id="{1D599BF0-FEC0-5158-8D50-F5AE9714BC45}"/>
              </a:ext>
            </a:extLst>
          </p:cNvPr>
          <p:cNvCxnSpPr/>
          <p:nvPr/>
        </p:nvCxnSpPr>
        <p:spPr>
          <a:xfrm>
            <a:off x="4125484" y="3930402"/>
            <a:ext cx="3749040" cy="0"/>
          </a:xfrm>
          <a:prstGeom prst="line">
            <a:avLst/>
          </a:prstGeom>
          <a:ln w="28575">
            <a:solidFill>
              <a:srgbClr val="009193"/>
            </a:solidFill>
          </a:ln>
        </p:spPr>
        <p:style>
          <a:lnRef idx="1">
            <a:schemeClr val="accent1"/>
          </a:lnRef>
          <a:fillRef idx="0">
            <a:schemeClr val="accent1"/>
          </a:fillRef>
          <a:effectRef idx="0">
            <a:schemeClr val="accent1"/>
          </a:effectRef>
          <a:fontRef idx="minor">
            <a:schemeClr val="tx1"/>
          </a:fontRef>
        </p:style>
      </p:cxnSp>
      <p:sp>
        <p:nvSpPr>
          <p:cNvPr id="7" name="Subtitle 2">
            <a:extLst>
              <a:ext uri="{FF2B5EF4-FFF2-40B4-BE49-F238E27FC236}">
                <a16:creationId xmlns:a16="http://schemas.microsoft.com/office/drawing/2014/main" id="{C9CF3DE0-99AB-B65A-FCE9-B7B5A5CE26E2}"/>
              </a:ext>
            </a:extLst>
          </p:cNvPr>
          <p:cNvSpPr txBox="1">
            <a:spLocks/>
          </p:cNvSpPr>
          <p:nvPr/>
        </p:nvSpPr>
        <p:spPr>
          <a:xfrm>
            <a:off x="4125484" y="4192899"/>
            <a:ext cx="5514975" cy="6248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rgbClr val="1CADE4"/>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r>
              <a:rPr lang="en-US">
                <a:solidFill>
                  <a:srgbClr val="002060"/>
                </a:solidFill>
              </a:rPr>
              <a:t>Subtitle</a:t>
            </a:r>
          </a:p>
        </p:txBody>
      </p:sp>
    </p:spTree>
    <p:extLst>
      <p:ext uri="{BB962C8B-B14F-4D97-AF65-F5344CB8AC3E}">
        <p14:creationId xmlns:p14="http://schemas.microsoft.com/office/powerpoint/2010/main" val="1445906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49583499-7DF1-2A47-B3A6-BA831831D735}"/>
              </a:ext>
            </a:extLst>
          </p:cNvPr>
          <p:cNvSpPr>
            <a:spLocks noGrp="1"/>
          </p:cNvSpPr>
          <p:nvPr>
            <p:ph sz="half" idx="4294967295"/>
          </p:nvPr>
        </p:nvSpPr>
        <p:spPr>
          <a:xfrm>
            <a:off x="5442139" y="2072060"/>
            <a:ext cx="6245036" cy="4505325"/>
          </a:xfrm>
        </p:spPr>
        <p:txBody>
          <a:bodyPr vert="horz" lIns="91440" tIns="45720" rIns="91440" bIns="45720" rtlCol="0" anchor="t">
            <a:normAutofit/>
          </a:bodyPr>
          <a:lstStyle/>
          <a:p>
            <a:r>
              <a:rPr lang="en-US">
                <a:solidFill>
                  <a:srgbClr val="002060"/>
                </a:solidFill>
                <a:cs typeface="Calibri"/>
              </a:rPr>
              <a:t>Text...</a:t>
            </a:r>
            <a:endParaRPr lang="en-US">
              <a:solidFill>
                <a:srgbClr val="002060"/>
              </a:solidFill>
            </a:endParaRPr>
          </a:p>
        </p:txBody>
      </p:sp>
      <p:sp>
        <p:nvSpPr>
          <p:cNvPr id="4" name="TextBox 3">
            <a:extLst>
              <a:ext uri="{FF2B5EF4-FFF2-40B4-BE49-F238E27FC236}">
                <a16:creationId xmlns:a16="http://schemas.microsoft.com/office/drawing/2014/main" id="{3A7DFDA0-CF1E-F503-A3DE-A081387C9EDA}"/>
              </a:ext>
            </a:extLst>
          </p:cNvPr>
          <p:cNvSpPr txBox="1"/>
          <p:nvPr/>
        </p:nvSpPr>
        <p:spPr>
          <a:xfrm>
            <a:off x="860614" y="1317830"/>
            <a:ext cx="4426494" cy="830997"/>
          </a:xfrm>
          <a:prstGeom prst="rect">
            <a:avLst/>
          </a:prstGeom>
          <a:noFill/>
        </p:spPr>
        <p:txBody>
          <a:bodyPr wrap="square" rtlCol="0">
            <a:spAutoFit/>
          </a:bodyPr>
          <a:lstStyle/>
          <a:p>
            <a:r>
              <a:rPr lang="en-US" sz="4800" u="sng">
                <a:solidFill>
                  <a:schemeClr val="accent4"/>
                </a:solidFill>
                <a:latin typeface="Tw Cen MT" panose="020B0602020104020603" pitchFamily="34" charset="77"/>
              </a:rPr>
              <a:t>TITLE…</a:t>
            </a:r>
          </a:p>
        </p:txBody>
      </p:sp>
      <p:sp>
        <p:nvSpPr>
          <p:cNvPr id="7" name="TextBox 6">
            <a:extLst>
              <a:ext uri="{FF2B5EF4-FFF2-40B4-BE49-F238E27FC236}">
                <a16:creationId xmlns:a16="http://schemas.microsoft.com/office/drawing/2014/main" id="{BFF23A9C-5C26-89A5-81BA-1D34B0B80571}"/>
              </a:ext>
            </a:extLst>
          </p:cNvPr>
          <p:cNvSpPr txBox="1"/>
          <p:nvPr/>
        </p:nvSpPr>
        <p:spPr>
          <a:xfrm>
            <a:off x="5442139" y="1470923"/>
            <a:ext cx="6511735" cy="523220"/>
          </a:xfrm>
          <a:prstGeom prst="rect">
            <a:avLst/>
          </a:prstGeom>
          <a:noFill/>
        </p:spPr>
        <p:txBody>
          <a:bodyPr wrap="square" rtlCol="0">
            <a:spAutoFit/>
          </a:bodyPr>
          <a:lstStyle/>
          <a:p>
            <a:r>
              <a:rPr lang="en-US" sz="2800" u="sng">
                <a:solidFill>
                  <a:srgbClr val="009193"/>
                </a:solidFill>
                <a:latin typeface="Tw Cen MT" panose="020B0602020104020603" pitchFamily="34" charset="77"/>
              </a:rPr>
              <a:t>Subtitle…</a:t>
            </a:r>
            <a:r>
              <a:rPr lang="en-US" u="sng">
                <a:solidFill>
                  <a:srgbClr val="009193"/>
                </a:solidFill>
                <a:latin typeface="Tw Cen MT" panose="020B0602020104020603" pitchFamily="34" charset="77"/>
              </a:rPr>
              <a:t> </a:t>
            </a:r>
          </a:p>
        </p:txBody>
      </p:sp>
    </p:spTree>
    <p:extLst>
      <p:ext uri="{BB962C8B-B14F-4D97-AF65-F5344CB8AC3E}">
        <p14:creationId xmlns:p14="http://schemas.microsoft.com/office/powerpoint/2010/main" val="1076359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874AEC3-D596-C84F-8339-58EB23365F33}"/>
              </a:ext>
            </a:extLst>
          </p:cNvPr>
          <p:cNvSpPr>
            <a:spLocks noGrp="1"/>
          </p:cNvSpPr>
          <p:nvPr>
            <p:ph idx="4294967295"/>
          </p:nvPr>
        </p:nvSpPr>
        <p:spPr>
          <a:xfrm>
            <a:off x="5183188" y="987425"/>
            <a:ext cx="6172200" cy="4873625"/>
          </a:xfrm>
        </p:spPr>
        <p:txBody>
          <a:bodyPr vert="horz" lIns="91440" tIns="45720" rIns="91440" bIns="45720" rtlCol="0" anchor="t">
            <a:normAutofit/>
          </a:bodyPr>
          <a:lstStyle/>
          <a:p>
            <a:r>
              <a:rPr lang="en-US" sz="2800">
                <a:solidFill>
                  <a:srgbClr val="002060"/>
                </a:solidFill>
                <a:cs typeface="Calibri"/>
              </a:rPr>
              <a:t>Text...</a:t>
            </a:r>
            <a:endParaRPr lang="en-US" sz="2800">
              <a:solidFill>
                <a:srgbClr val="002060"/>
              </a:solidFill>
            </a:endParaRPr>
          </a:p>
        </p:txBody>
      </p:sp>
      <p:sp>
        <p:nvSpPr>
          <p:cNvPr id="3" name="TextBox 2">
            <a:extLst>
              <a:ext uri="{FF2B5EF4-FFF2-40B4-BE49-F238E27FC236}">
                <a16:creationId xmlns:a16="http://schemas.microsoft.com/office/drawing/2014/main" id="{AB37E2D8-57B7-0397-E6E8-4508BD8FACB9}"/>
              </a:ext>
            </a:extLst>
          </p:cNvPr>
          <p:cNvSpPr txBox="1"/>
          <p:nvPr/>
        </p:nvSpPr>
        <p:spPr>
          <a:xfrm>
            <a:off x="5323865" y="264912"/>
            <a:ext cx="6526024" cy="523220"/>
          </a:xfrm>
          <a:prstGeom prst="rect">
            <a:avLst/>
          </a:prstGeom>
          <a:noFill/>
        </p:spPr>
        <p:txBody>
          <a:bodyPr wrap="square" rtlCol="0">
            <a:spAutoFit/>
          </a:bodyPr>
          <a:lstStyle/>
          <a:p>
            <a:r>
              <a:rPr lang="en-US" sz="2800" u="sng">
                <a:solidFill>
                  <a:srgbClr val="009193"/>
                </a:solidFill>
                <a:latin typeface="Tw Cen MT" panose="020B0602020104020603" pitchFamily="34" charset="0"/>
              </a:rPr>
              <a:t>TITLE…</a:t>
            </a:r>
            <a:endParaRPr lang="en-US" u="sng">
              <a:solidFill>
                <a:srgbClr val="009193"/>
              </a:solidFill>
              <a:latin typeface="Tw Cen MT" panose="020B0602020104020603" pitchFamily="34" charset="0"/>
            </a:endParaRPr>
          </a:p>
        </p:txBody>
      </p:sp>
    </p:spTree>
    <p:extLst>
      <p:ext uri="{BB962C8B-B14F-4D97-AF65-F5344CB8AC3E}">
        <p14:creationId xmlns:p14="http://schemas.microsoft.com/office/powerpoint/2010/main" val="3726766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B47A8-B181-4C6A-AD95-E1A06400E900}"/>
              </a:ext>
            </a:extLst>
          </p:cNvPr>
          <p:cNvSpPr>
            <a:spLocks noGrp="1"/>
          </p:cNvSpPr>
          <p:nvPr>
            <p:ph type="title"/>
          </p:nvPr>
        </p:nvSpPr>
        <p:spPr>
          <a:xfrm>
            <a:off x="839788" y="457200"/>
            <a:ext cx="3932237" cy="1600200"/>
          </a:xfrm>
        </p:spPr>
        <p:txBody>
          <a:bodyPr/>
          <a:lstStyle/>
          <a:p>
            <a:endParaRPr lang="en-GB"/>
          </a:p>
        </p:txBody>
      </p:sp>
      <p:sp>
        <p:nvSpPr>
          <p:cNvPr id="3" name="Content Placeholder 2">
            <a:extLst>
              <a:ext uri="{FF2B5EF4-FFF2-40B4-BE49-F238E27FC236}">
                <a16:creationId xmlns:a16="http://schemas.microsoft.com/office/drawing/2014/main" id="{5A2B622D-790E-4A8E-99A4-F2A00AA18076}"/>
              </a:ext>
            </a:extLst>
          </p:cNvPr>
          <p:cNvSpPr>
            <a:spLocks noGrp="1"/>
          </p:cNvSpPr>
          <p:nvPr>
            <p:ph idx="4294967295"/>
          </p:nvPr>
        </p:nvSpPr>
        <p:spPr>
          <a:xfrm>
            <a:off x="5183188" y="987425"/>
            <a:ext cx="6172200" cy="4873625"/>
          </a:xfrm>
        </p:spPr>
        <p:txBody>
          <a:bodyPr/>
          <a:lstStyle/>
          <a:p>
            <a:endParaRPr lang="en-GB"/>
          </a:p>
        </p:txBody>
      </p:sp>
      <p:sp>
        <p:nvSpPr>
          <p:cNvPr id="4" name="Text Placeholder 3">
            <a:extLst>
              <a:ext uri="{FF2B5EF4-FFF2-40B4-BE49-F238E27FC236}">
                <a16:creationId xmlns:a16="http://schemas.microsoft.com/office/drawing/2014/main" id="{27EB94D1-A5F1-45BC-B6AC-C011602C3F29}"/>
              </a:ext>
            </a:extLst>
          </p:cNvPr>
          <p:cNvSpPr>
            <a:spLocks noGrp="1"/>
          </p:cNvSpPr>
          <p:nvPr>
            <p:ph type="body" sz="half" idx="4294967295"/>
          </p:nvPr>
        </p:nvSpPr>
        <p:spPr>
          <a:xfrm>
            <a:off x="839788" y="2057400"/>
            <a:ext cx="3932237" cy="3811588"/>
          </a:xfrm>
        </p:spPr>
        <p:txBody>
          <a:bodyPr/>
          <a:lstStyle/>
          <a:p>
            <a:endParaRPr lang="en-GB"/>
          </a:p>
        </p:txBody>
      </p:sp>
    </p:spTree>
    <p:extLst>
      <p:ext uri="{BB962C8B-B14F-4D97-AF65-F5344CB8AC3E}">
        <p14:creationId xmlns:p14="http://schemas.microsoft.com/office/powerpoint/2010/main" val="2950466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69F69-C310-C949-852E-BFC47B959B32}"/>
              </a:ext>
            </a:extLst>
          </p:cNvPr>
          <p:cNvSpPr>
            <a:spLocks noGrp="1"/>
          </p:cNvSpPr>
          <p:nvPr>
            <p:ph type="title"/>
          </p:nvPr>
        </p:nvSpPr>
        <p:spPr>
          <a:xfrm>
            <a:off x="2168985" y="-64347"/>
            <a:ext cx="6642371" cy="1325563"/>
          </a:xfrm>
        </p:spPr>
        <p:txBody>
          <a:bodyPr/>
          <a:lstStyle/>
          <a:p>
            <a:endParaRPr lang="en-US"/>
          </a:p>
        </p:txBody>
      </p:sp>
      <p:pic>
        <p:nvPicPr>
          <p:cNvPr id="5" name="Content Placeholder 4" descr="A picture containing chart&#10;&#10;Description automatically generated">
            <a:extLst>
              <a:ext uri="{FF2B5EF4-FFF2-40B4-BE49-F238E27FC236}">
                <a16:creationId xmlns:a16="http://schemas.microsoft.com/office/drawing/2014/main" id="{1117329F-223E-5F47-B66B-F4FF66645AB6}"/>
              </a:ext>
            </a:extLst>
          </p:cNvPr>
          <p:cNvPicPr>
            <a:picLocks noGrp="1" noChangeAspect="1"/>
          </p:cNvPicPr>
          <p:nvPr>
            <p:ph idx="4294967295"/>
          </p:nvPr>
        </p:nvPicPr>
        <p:blipFill>
          <a:blip r:embed="rId2"/>
          <a:stretch>
            <a:fillRect/>
          </a:stretch>
        </p:blipFill>
        <p:spPr>
          <a:xfrm>
            <a:off x="0" y="0"/>
            <a:ext cx="12192000" cy="6858000"/>
          </a:xfrm>
        </p:spPr>
      </p:pic>
      <p:pic>
        <p:nvPicPr>
          <p:cNvPr id="6" name="Picture 5" descr="Text&#10;&#10;Description automatically generated with medium confidence">
            <a:extLst>
              <a:ext uri="{FF2B5EF4-FFF2-40B4-BE49-F238E27FC236}">
                <a16:creationId xmlns:a16="http://schemas.microsoft.com/office/drawing/2014/main" id="{78B46E94-3437-8C4E-B621-B61FF4A5738F}"/>
              </a:ext>
            </a:extLst>
          </p:cNvPr>
          <p:cNvPicPr>
            <a:picLocks noChangeAspect="1"/>
          </p:cNvPicPr>
          <p:nvPr/>
        </p:nvPicPr>
        <p:blipFill>
          <a:blip r:embed="rId3"/>
          <a:stretch>
            <a:fillRect/>
          </a:stretch>
        </p:blipFill>
        <p:spPr>
          <a:xfrm>
            <a:off x="1882336" y="-233645"/>
            <a:ext cx="3740464" cy="1985183"/>
          </a:xfrm>
          <a:prstGeom prst="rect">
            <a:avLst/>
          </a:prstGeom>
        </p:spPr>
      </p:pic>
      <p:pic>
        <p:nvPicPr>
          <p:cNvPr id="7" name="Picture 6" descr="Text&#10;&#10;Description automatically generated">
            <a:extLst>
              <a:ext uri="{FF2B5EF4-FFF2-40B4-BE49-F238E27FC236}">
                <a16:creationId xmlns:a16="http://schemas.microsoft.com/office/drawing/2014/main" id="{910D71B8-5A42-B746-8508-8A7077FB96E3}"/>
              </a:ext>
            </a:extLst>
          </p:cNvPr>
          <p:cNvPicPr>
            <a:picLocks noChangeAspect="1"/>
          </p:cNvPicPr>
          <p:nvPr/>
        </p:nvPicPr>
        <p:blipFill>
          <a:blip r:embed="rId4"/>
          <a:stretch>
            <a:fillRect/>
          </a:stretch>
        </p:blipFill>
        <p:spPr>
          <a:xfrm>
            <a:off x="4706239" y="6565"/>
            <a:ext cx="1276233" cy="1245677"/>
          </a:xfrm>
          <a:prstGeom prst="rect">
            <a:avLst/>
          </a:prstGeom>
        </p:spPr>
      </p:pic>
      <p:sp>
        <p:nvSpPr>
          <p:cNvPr id="8" name="Title 1">
            <a:extLst>
              <a:ext uri="{FF2B5EF4-FFF2-40B4-BE49-F238E27FC236}">
                <a16:creationId xmlns:a16="http://schemas.microsoft.com/office/drawing/2014/main" id="{6E4115FA-30E0-F54C-A058-5A9C700380BB}"/>
              </a:ext>
            </a:extLst>
          </p:cNvPr>
          <p:cNvSpPr txBox="1">
            <a:spLocks/>
          </p:cNvSpPr>
          <p:nvPr/>
        </p:nvSpPr>
        <p:spPr>
          <a:xfrm>
            <a:off x="3205226" y="2809692"/>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009193"/>
                </a:solidFill>
                <a:latin typeface="Tw Cen MT" panose="020B0602020104020603" pitchFamily="34" charset="0"/>
              </a:rPr>
              <a:t>THANK YOU</a:t>
            </a:r>
          </a:p>
        </p:txBody>
      </p:sp>
    </p:spTree>
    <p:extLst>
      <p:ext uri="{BB962C8B-B14F-4D97-AF65-F5344CB8AC3E}">
        <p14:creationId xmlns:p14="http://schemas.microsoft.com/office/powerpoint/2010/main" val="3232802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A17C1FF-3F76-033D-52EF-C2048D631EB2}"/>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solidFill>
                  <a:schemeClr val="tx1"/>
                </a:solidFill>
              </a:rPr>
              <a:t>10/3/2022</a:t>
            </a:fld>
            <a:endParaRPr lang="en-US">
              <a:solidFill>
                <a:schemeClr val="tx1"/>
              </a:solidFill>
            </a:endParaRPr>
          </a:p>
        </p:txBody>
      </p:sp>
      <p:sp>
        <p:nvSpPr>
          <p:cNvPr id="3" name="Footer Placeholder 4">
            <a:extLst>
              <a:ext uri="{FF2B5EF4-FFF2-40B4-BE49-F238E27FC236}">
                <a16:creationId xmlns:a16="http://schemas.microsoft.com/office/drawing/2014/main" id="{69623BFE-7C66-55FB-E71A-F050A594D44E}"/>
              </a:ext>
            </a:extLst>
          </p:cNvPr>
          <p:cNvSpPr>
            <a:spLocks noGrp="1"/>
          </p:cNvSpPr>
          <p:nvPr>
            <p:ph type="ftr" sz="quarter" idx="11"/>
          </p:nvPr>
        </p:nvSpPr>
        <p:spPr>
          <a:xfrm>
            <a:off x="4038600" y="6356350"/>
            <a:ext cx="4114800" cy="365125"/>
          </a:xfrm>
          <a:prstGeom prst="rect">
            <a:avLst/>
          </a:prstGeom>
        </p:spPr>
        <p:txBody>
          <a:bodyPr/>
          <a:lstStyle/>
          <a:p>
            <a:endParaRPr lang="en-US">
              <a:solidFill>
                <a:schemeClr val="tx1"/>
              </a:solidFill>
            </a:endParaRPr>
          </a:p>
        </p:txBody>
      </p:sp>
      <p:sp>
        <p:nvSpPr>
          <p:cNvPr id="4" name="Slide Number Placeholder 5">
            <a:extLst>
              <a:ext uri="{FF2B5EF4-FFF2-40B4-BE49-F238E27FC236}">
                <a16:creationId xmlns:a16="http://schemas.microsoft.com/office/drawing/2014/main" id="{2EB64B82-E6DA-ACEA-6549-FF0E295C6D75}"/>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solidFill>
                  <a:schemeClr val="tx1"/>
                </a:solidFill>
              </a:rPr>
              <a:t>2</a:t>
            </a:fld>
            <a:endParaRPr lang="en-US">
              <a:solidFill>
                <a:schemeClr val="tx1"/>
              </a:solidFill>
            </a:endParaRPr>
          </a:p>
        </p:txBody>
      </p:sp>
      <p:sp>
        <p:nvSpPr>
          <p:cNvPr id="5" name="Title 1">
            <a:extLst>
              <a:ext uri="{FF2B5EF4-FFF2-40B4-BE49-F238E27FC236}">
                <a16:creationId xmlns:a16="http://schemas.microsoft.com/office/drawing/2014/main" id="{7909B0D7-60E2-A6C1-58AA-F98415A71C6F}"/>
              </a:ext>
            </a:extLst>
          </p:cNvPr>
          <p:cNvSpPr txBox="1">
            <a:spLocks/>
          </p:cNvSpPr>
          <p:nvPr/>
        </p:nvSpPr>
        <p:spPr>
          <a:xfrm>
            <a:off x="3385335" y="2603005"/>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009193"/>
                </a:solidFill>
                <a:latin typeface="Tw Cen MT" panose="020B0602020104020603" pitchFamily="34" charset="0"/>
              </a:rPr>
              <a:t>TITLE 2 </a:t>
            </a:r>
          </a:p>
        </p:txBody>
      </p:sp>
      <p:sp>
        <p:nvSpPr>
          <p:cNvPr id="7" name="Subtitle 2">
            <a:extLst>
              <a:ext uri="{FF2B5EF4-FFF2-40B4-BE49-F238E27FC236}">
                <a16:creationId xmlns:a16="http://schemas.microsoft.com/office/drawing/2014/main" id="{69C78A19-69F6-C547-665A-4851F0380990}"/>
              </a:ext>
            </a:extLst>
          </p:cNvPr>
          <p:cNvSpPr txBox="1">
            <a:spLocks/>
          </p:cNvSpPr>
          <p:nvPr/>
        </p:nvSpPr>
        <p:spPr>
          <a:xfrm>
            <a:off x="4125484" y="4192899"/>
            <a:ext cx="5514975" cy="6248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rgbClr val="1CADE4"/>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r>
              <a:rPr lang="en-US">
                <a:solidFill>
                  <a:schemeClr val="accent1"/>
                </a:solidFill>
              </a:rPr>
              <a:t>Subtitle</a:t>
            </a:r>
          </a:p>
        </p:txBody>
      </p:sp>
    </p:spTree>
    <p:extLst>
      <p:ext uri="{BB962C8B-B14F-4D97-AF65-F5344CB8AC3E}">
        <p14:creationId xmlns:p14="http://schemas.microsoft.com/office/powerpoint/2010/main" val="619667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55315E0-B91F-FD8B-543D-6F49DC068D3C}"/>
              </a:ext>
            </a:extLst>
          </p:cNvPr>
          <p:cNvSpPr>
            <a:spLocks noGrp="1"/>
          </p:cNvSpPr>
          <p:nvPr>
            <p:ph type="dt" sz="half" idx="10"/>
          </p:nvPr>
        </p:nvSpPr>
        <p:spPr>
          <a:xfrm>
            <a:off x="838200" y="6356350"/>
            <a:ext cx="2743200" cy="365125"/>
          </a:xfrm>
          <a:prstGeom prst="rect">
            <a:avLst/>
          </a:prstGeom>
        </p:spPr>
        <p:txBody>
          <a:bodyPr/>
          <a:lstStyle>
            <a:lvl1pPr>
              <a:defRPr>
                <a:solidFill>
                  <a:schemeClr val="bg1"/>
                </a:solidFill>
              </a:defRPr>
            </a:lvl1pPr>
          </a:lstStyle>
          <a:p>
            <a:fld id="{C5FC96DF-513F-5E44-9E83-2557597DE907}" type="datetimeFigureOut">
              <a:rPr lang="en-US" smtClean="0">
                <a:solidFill>
                  <a:srgbClr val="002060"/>
                </a:solidFill>
              </a:rPr>
              <a:pPr/>
              <a:t>10/3/2022</a:t>
            </a:fld>
            <a:endParaRPr lang="en-US">
              <a:solidFill>
                <a:srgbClr val="002060"/>
              </a:solidFill>
            </a:endParaRPr>
          </a:p>
        </p:txBody>
      </p:sp>
      <p:sp>
        <p:nvSpPr>
          <p:cNvPr id="3" name="Footer Placeholder 4">
            <a:extLst>
              <a:ext uri="{FF2B5EF4-FFF2-40B4-BE49-F238E27FC236}">
                <a16:creationId xmlns:a16="http://schemas.microsoft.com/office/drawing/2014/main" id="{939025FB-37B4-8D3D-D80C-356AEDCCB21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5">
            <a:extLst>
              <a:ext uri="{FF2B5EF4-FFF2-40B4-BE49-F238E27FC236}">
                <a16:creationId xmlns:a16="http://schemas.microsoft.com/office/drawing/2014/main" id="{0BFA17BD-D373-1133-2080-434696C9E252}"/>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bg1"/>
                </a:solidFill>
              </a:defRPr>
            </a:lvl1pPr>
          </a:lstStyle>
          <a:p>
            <a:fld id="{4C9A67BC-DD03-FF45-A387-D007E712BE67}" type="slidenum">
              <a:rPr lang="en-US" smtClean="0">
                <a:solidFill>
                  <a:srgbClr val="002060"/>
                </a:solidFill>
              </a:rPr>
              <a:pPr/>
              <a:t>3</a:t>
            </a:fld>
            <a:endParaRPr lang="en-US">
              <a:solidFill>
                <a:srgbClr val="002060"/>
              </a:solidFill>
            </a:endParaRPr>
          </a:p>
        </p:txBody>
      </p:sp>
      <p:sp>
        <p:nvSpPr>
          <p:cNvPr id="5" name="Title 1">
            <a:extLst>
              <a:ext uri="{FF2B5EF4-FFF2-40B4-BE49-F238E27FC236}">
                <a16:creationId xmlns:a16="http://schemas.microsoft.com/office/drawing/2014/main" id="{E03D154E-46BE-2F77-8D30-1956D1537473}"/>
              </a:ext>
            </a:extLst>
          </p:cNvPr>
          <p:cNvSpPr txBox="1">
            <a:spLocks/>
          </p:cNvSpPr>
          <p:nvPr/>
        </p:nvSpPr>
        <p:spPr>
          <a:xfrm>
            <a:off x="3385335" y="2603005"/>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009193"/>
                </a:solidFill>
                <a:latin typeface="Tw Cen MT" panose="020B0602020104020603" pitchFamily="34" charset="0"/>
              </a:rPr>
              <a:t>TITLE 4 </a:t>
            </a:r>
          </a:p>
        </p:txBody>
      </p:sp>
      <p:sp>
        <p:nvSpPr>
          <p:cNvPr id="7" name="Subtitle 2">
            <a:extLst>
              <a:ext uri="{FF2B5EF4-FFF2-40B4-BE49-F238E27FC236}">
                <a16:creationId xmlns:a16="http://schemas.microsoft.com/office/drawing/2014/main" id="{0F8579EB-E3EE-9DAD-3BD4-D642F169E2D0}"/>
              </a:ext>
            </a:extLst>
          </p:cNvPr>
          <p:cNvSpPr txBox="1">
            <a:spLocks/>
          </p:cNvSpPr>
          <p:nvPr/>
        </p:nvSpPr>
        <p:spPr>
          <a:xfrm>
            <a:off x="4125484" y="4192899"/>
            <a:ext cx="5514975" cy="6248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rgbClr val="1CADE4"/>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r>
              <a:rPr lang="en-US">
                <a:solidFill>
                  <a:schemeClr val="bg1"/>
                </a:solidFill>
              </a:rPr>
              <a:t>Subtitle</a:t>
            </a:r>
          </a:p>
        </p:txBody>
      </p:sp>
    </p:spTree>
    <p:extLst>
      <p:ext uri="{BB962C8B-B14F-4D97-AF65-F5344CB8AC3E}">
        <p14:creationId xmlns:p14="http://schemas.microsoft.com/office/powerpoint/2010/main" val="449668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1860AA-24CC-5740-B772-E6463C8EBBCB}"/>
              </a:ext>
            </a:extLst>
          </p:cNvPr>
          <p:cNvSpPr>
            <a:spLocks noGrp="1"/>
          </p:cNvSpPr>
          <p:nvPr>
            <p:ph type="title"/>
          </p:nvPr>
        </p:nvSpPr>
        <p:spPr>
          <a:xfrm>
            <a:off x="2145541" y="223393"/>
            <a:ext cx="6318521" cy="815886"/>
          </a:xfrm>
          <a:prstGeom prst="rect">
            <a:avLst/>
          </a:prstGeom>
        </p:spPr>
        <p:txBody>
          <a:bodyPr/>
          <a:lstStyle>
            <a:lvl1pPr>
              <a:lnSpc>
                <a:spcPct val="100000"/>
              </a:lnSpc>
              <a:defRPr sz="2800" b="1">
                <a:latin typeface="Calibri" panose="020F0502020204030204" pitchFamily="34" charset="0"/>
                <a:cs typeface="Calibri" panose="020F0502020204030204" pitchFamily="34" charset="0"/>
              </a:defRPr>
            </a:lvl1pPr>
          </a:lstStyle>
          <a:p>
            <a:r>
              <a:rPr lang="en-US" u="sng">
                <a:latin typeface="Tw Cen MT" panose="020B0602020104020603" pitchFamily="34" charset="77"/>
              </a:rPr>
              <a:t>INFO PACK</a:t>
            </a:r>
          </a:p>
        </p:txBody>
      </p:sp>
      <p:sp>
        <p:nvSpPr>
          <p:cNvPr id="10" name="Content Placeholder 5">
            <a:extLst>
              <a:ext uri="{FF2B5EF4-FFF2-40B4-BE49-F238E27FC236}">
                <a16:creationId xmlns:a16="http://schemas.microsoft.com/office/drawing/2014/main" id="{69554F78-2B34-DCE6-9D60-2C6F45050AFE}"/>
              </a:ext>
            </a:extLst>
          </p:cNvPr>
          <p:cNvSpPr txBox="1">
            <a:spLocks/>
          </p:cNvSpPr>
          <p:nvPr/>
        </p:nvSpPr>
        <p:spPr>
          <a:xfrm>
            <a:off x="838200" y="1791120"/>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200">
                <a:solidFill>
                  <a:srgbClr val="002060"/>
                </a:solidFill>
              </a:rPr>
              <a:t>This ppt uses the following color palette.​</a:t>
            </a:r>
          </a:p>
          <a:p>
            <a:pPr marL="0" indent="0" fontAlgn="base">
              <a:buNone/>
            </a:pPr>
            <a:endParaRPr lang="en-US" sz="2200">
              <a:solidFill>
                <a:srgbClr val="002060"/>
              </a:solidFill>
            </a:endParaRPr>
          </a:p>
          <a:p>
            <a:pPr fontAlgn="base"/>
            <a:r>
              <a:rPr lang="en-US" sz="2200">
                <a:solidFill>
                  <a:srgbClr val="002060"/>
                </a:solidFill>
              </a:rPr>
              <a:t>Additional graphics (including IEO products) and photos are available </a:t>
            </a:r>
            <a:r>
              <a:rPr lang="en-US" sz="2200" u="sng">
                <a:solidFill>
                  <a:srgbClr val="002060"/>
                </a:solidFill>
                <a:hlinkClick r:id="rId2">
                  <a:extLst>
                    <a:ext uri="{A12FA001-AC4F-418D-AE19-62706E023703}">
                      <ahyp:hlinkClr xmlns:ahyp="http://schemas.microsoft.com/office/drawing/2018/hyperlinkcolor" val="tx"/>
                    </a:ext>
                  </a:extLst>
                </a:hlinkClick>
              </a:rPr>
              <a:t>here</a:t>
            </a:r>
            <a:r>
              <a:rPr lang="en-US" sz="2200">
                <a:solidFill>
                  <a:srgbClr val="002060"/>
                </a:solidFill>
              </a:rPr>
              <a:t>.​</a:t>
            </a:r>
          </a:p>
          <a:p>
            <a:pPr fontAlgn="base"/>
            <a:r>
              <a:rPr lang="en-US" sz="2200">
                <a:solidFill>
                  <a:srgbClr val="002060"/>
                </a:solidFill>
              </a:rPr>
              <a:t>When using these templates please be cautious how you share externally since these elements and copyrights belong to the IEO and UNDP – </a:t>
            </a:r>
            <a:r>
              <a:rPr lang="en-US" sz="2200" u="sng">
                <a:solidFill>
                  <a:srgbClr val="002060"/>
                </a:solidFill>
              </a:rPr>
              <a:t>share ppts as a pdf when possible.</a:t>
            </a:r>
            <a:r>
              <a:rPr lang="en-US" sz="2200">
                <a:solidFill>
                  <a:srgbClr val="002060"/>
                </a:solidFill>
              </a:rPr>
              <a:t>​</a:t>
            </a:r>
          </a:p>
          <a:p>
            <a:pPr fontAlgn="base"/>
            <a:r>
              <a:rPr lang="en-US" sz="2200">
                <a:solidFill>
                  <a:srgbClr val="002060"/>
                </a:solidFill>
              </a:rPr>
              <a:t>This is a slide pack – please delete any slides you don’t want to use!​</a:t>
            </a:r>
          </a:p>
          <a:p>
            <a:pPr fontAlgn="base"/>
            <a:r>
              <a:rPr lang="en-US" sz="2200">
                <a:solidFill>
                  <a:srgbClr val="002060"/>
                </a:solidFill>
              </a:rPr>
              <a:t>At UNDP we can send files up to 35 MB via email. If you need to further reduce the size of this file, please delete any slides you don’t plan on using here. Then go to  -&gt;View -&gt; Slide Master-&gt; and delete it there also. </a:t>
            </a:r>
          </a:p>
        </p:txBody>
      </p:sp>
      <p:sp>
        <p:nvSpPr>
          <p:cNvPr id="4" name="Rectangle 3">
            <a:extLst>
              <a:ext uri="{FF2B5EF4-FFF2-40B4-BE49-F238E27FC236}">
                <a16:creationId xmlns:a16="http://schemas.microsoft.com/office/drawing/2014/main" id="{660079F6-2123-9323-071A-5FCF2215CD44}"/>
              </a:ext>
            </a:extLst>
          </p:cNvPr>
          <p:cNvSpPr/>
          <p:nvPr/>
        </p:nvSpPr>
        <p:spPr>
          <a:xfrm>
            <a:off x="1184031" y="2262554"/>
            <a:ext cx="257908" cy="25790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
        <p:nvSpPr>
          <p:cNvPr id="14" name="Rectangle 13">
            <a:extLst>
              <a:ext uri="{FF2B5EF4-FFF2-40B4-BE49-F238E27FC236}">
                <a16:creationId xmlns:a16="http://schemas.microsoft.com/office/drawing/2014/main" id="{B9F4724B-33D6-4895-E835-EFC528593A55}"/>
              </a:ext>
            </a:extLst>
          </p:cNvPr>
          <p:cNvSpPr/>
          <p:nvPr/>
        </p:nvSpPr>
        <p:spPr>
          <a:xfrm>
            <a:off x="1529862" y="2262554"/>
            <a:ext cx="257908" cy="257908"/>
          </a:xfrm>
          <a:prstGeom prst="rect">
            <a:avLst/>
          </a:prstGeom>
          <a:solidFill>
            <a:srgbClr val="009193"/>
          </a:solidFill>
          <a:ln>
            <a:solidFill>
              <a:srgbClr val="0091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
        <p:nvSpPr>
          <p:cNvPr id="15" name="Rectangle 14">
            <a:extLst>
              <a:ext uri="{FF2B5EF4-FFF2-40B4-BE49-F238E27FC236}">
                <a16:creationId xmlns:a16="http://schemas.microsoft.com/office/drawing/2014/main" id="{E6F77A24-9668-FD94-6165-CEDD974FE6F0}"/>
              </a:ext>
            </a:extLst>
          </p:cNvPr>
          <p:cNvSpPr/>
          <p:nvPr/>
        </p:nvSpPr>
        <p:spPr>
          <a:xfrm>
            <a:off x="1875693" y="2262554"/>
            <a:ext cx="257908" cy="257908"/>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
        <p:nvSpPr>
          <p:cNvPr id="16" name="Rectangle 15">
            <a:extLst>
              <a:ext uri="{FF2B5EF4-FFF2-40B4-BE49-F238E27FC236}">
                <a16:creationId xmlns:a16="http://schemas.microsoft.com/office/drawing/2014/main" id="{C02232D6-1C96-B897-2DE7-F5ED469A01DA}"/>
              </a:ext>
            </a:extLst>
          </p:cNvPr>
          <p:cNvSpPr/>
          <p:nvPr/>
        </p:nvSpPr>
        <p:spPr>
          <a:xfrm>
            <a:off x="2221524" y="2262554"/>
            <a:ext cx="257908" cy="257908"/>
          </a:xfrm>
          <a:prstGeom prst="rect">
            <a:avLst/>
          </a:prstGeom>
          <a:solidFill>
            <a:srgbClr val="941651"/>
          </a:solidFill>
          <a:ln>
            <a:solidFill>
              <a:srgbClr val="94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
        <p:nvSpPr>
          <p:cNvPr id="17" name="Rectangle 16">
            <a:extLst>
              <a:ext uri="{FF2B5EF4-FFF2-40B4-BE49-F238E27FC236}">
                <a16:creationId xmlns:a16="http://schemas.microsoft.com/office/drawing/2014/main" id="{31BE02E1-DA65-045A-E651-46E9ED790AF3}"/>
              </a:ext>
            </a:extLst>
          </p:cNvPr>
          <p:cNvSpPr/>
          <p:nvPr/>
        </p:nvSpPr>
        <p:spPr>
          <a:xfrm>
            <a:off x="2573218" y="2262554"/>
            <a:ext cx="257908" cy="257908"/>
          </a:xfrm>
          <a:prstGeom prst="rect">
            <a:avLst/>
          </a:prstGeom>
          <a:solidFill>
            <a:srgbClr val="FF40FF"/>
          </a:solidFill>
          <a:ln>
            <a:solidFill>
              <a:srgbClr val="FF4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
        <p:nvSpPr>
          <p:cNvPr id="18" name="Rectangle 17">
            <a:extLst>
              <a:ext uri="{FF2B5EF4-FFF2-40B4-BE49-F238E27FC236}">
                <a16:creationId xmlns:a16="http://schemas.microsoft.com/office/drawing/2014/main" id="{C33EE0FB-2A80-9DD4-EDCB-1E5F7D5DCE15}"/>
              </a:ext>
            </a:extLst>
          </p:cNvPr>
          <p:cNvSpPr/>
          <p:nvPr/>
        </p:nvSpPr>
        <p:spPr>
          <a:xfrm>
            <a:off x="2924912" y="2262554"/>
            <a:ext cx="257908" cy="257908"/>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Tree>
    <p:extLst>
      <p:ext uri="{BB962C8B-B14F-4D97-AF65-F5344CB8AC3E}">
        <p14:creationId xmlns:p14="http://schemas.microsoft.com/office/powerpoint/2010/main" val="1809412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2E956-26EB-46A4-88A2-1267F8E54436}"/>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2860600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1860AA-24CC-5740-B772-E6463C8EBBCB}"/>
              </a:ext>
            </a:extLst>
          </p:cNvPr>
          <p:cNvSpPr>
            <a:spLocks noGrp="1"/>
          </p:cNvSpPr>
          <p:nvPr>
            <p:ph type="title"/>
          </p:nvPr>
        </p:nvSpPr>
        <p:spPr>
          <a:xfrm>
            <a:off x="2145541" y="223393"/>
            <a:ext cx="9543696" cy="815886"/>
          </a:xfrm>
          <a:prstGeom prst="rect">
            <a:avLst/>
          </a:prstGeom>
        </p:spPr>
        <p:txBody>
          <a:bodyPr>
            <a:normAutofit/>
          </a:bodyPr>
          <a:lstStyle>
            <a:lvl1pPr>
              <a:lnSpc>
                <a:spcPct val="100000"/>
              </a:lnSpc>
              <a:defRPr sz="2800" b="1">
                <a:latin typeface="Calibri" panose="020F0502020204030204" pitchFamily="34" charset="0"/>
                <a:cs typeface="Calibri" panose="020F0502020204030204" pitchFamily="34" charset="0"/>
              </a:defRPr>
            </a:lvl1pPr>
          </a:lstStyle>
          <a:p>
            <a:r>
              <a:rPr lang="en-US" u="sng">
                <a:latin typeface="Tw Cen MT" panose="020B0602020104020603" pitchFamily="34" charset="77"/>
                <a:cs typeface="Calibri"/>
              </a:rPr>
              <a:t>TITLE…</a:t>
            </a:r>
          </a:p>
        </p:txBody>
      </p:sp>
      <p:sp>
        <p:nvSpPr>
          <p:cNvPr id="8" name="TextBox 7">
            <a:extLst>
              <a:ext uri="{FF2B5EF4-FFF2-40B4-BE49-F238E27FC236}">
                <a16:creationId xmlns:a16="http://schemas.microsoft.com/office/drawing/2014/main" id="{166F4CA8-37D3-BB48-9884-74BCC14EEE4D}"/>
              </a:ext>
            </a:extLst>
          </p:cNvPr>
          <p:cNvSpPr txBox="1"/>
          <p:nvPr/>
        </p:nvSpPr>
        <p:spPr>
          <a:xfrm>
            <a:off x="898712" y="1378758"/>
            <a:ext cx="10394576" cy="523220"/>
          </a:xfrm>
          <a:prstGeom prst="rect">
            <a:avLst/>
          </a:prstGeom>
          <a:noFill/>
        </p:spPr>
        <p:txBody>
          <a:bodyPr wrap="square" rtlCol="0">
            <a:spAutoFit/>
          </a:bodyPr>
          <a:lstStyle/>
          <a:p>
            <a:r>
              <a:rPr lang="en-US" sz="2800" u="sng">
                <a:solidFill>
                  <a:srgbClr val="009193"/>
                </a:solidFill>
                <a:latin typeface="Tw Cen MT" panose="020B0602020104020603" pitchFamily="34" charset="77"/>
              </a:rPr>
              <a:t>Subtitle</a:t>
            </a:r>
            <a:r>
              <a:rPr lang="en-US" sz="2800" u="sng">
                <a:solidFill>
                  <a:srgbClr val="009193"/>
                </a:solidFill>
              </a:rPr>
              <a:t>…</a:t>
            </a:r>
            <a:r>
              <a:rPr lang="en-US" u="sng">
                <a:solidFill>
                  <a:srgbClr val="009193"/>
                </a:solidFill>
              </a:rPr>
              <a:t> </a:t>
            </a:r>
          </a:p>
        </p:txBody>
      </p:sp>
      <p:sp>
        <p:nvSpPr>
          <p:cNvPr id="10" name="Content Placeholder 5">
            <a:extLst>
              <a:ext uri="{FF2B5EF4-FFF2-40B4-BE49-F238E27FC236}">
                <a16:creationId xmlns:a16="http://schemas.microsoft.com/office/drawing/2014/main" id="{69554F78-2B34-DCE6-9D60-2C6F45050AFE}"/>
              </a:ext>
            </a:extLst>
          </p:cNvPr>
          <p:cNvSpPr txBox="1">
            <a:spLocks/>
          </p:cNvSpPr>
          <p:nvPr/>
        </p:nvSpPr>
        <p:spPr>
          <a:xfrm>
            <a:off x="898712" y="2075519"/>
            <a:ext cx="10515600" cy="38389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a:solidFill>
                  <a:srgbClr val="002060"/>
                </a:solidFill>
              </a:rPr>
              <a:t>Text…</a:t>
            </a:r>
          </a:p>
        </p:txBody>
      </p:sp>
    </p:spTree>
    <p:extLst>
      <p:ext uri="{BB962C8B-B14F-4D97-AF65-F5344CB8AC3E}">
        <p14:creationId xmlns:p14="http://schemas.microsoft.com/office/powerpoint/2010/main" val="2463864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1860AA-24CC-5740-B772-E6463C8EBBCB}"/>
              </a:ext>
            </a:extLst>
          </p:cNvPr>
          <p:cNvSpPr>
            <a:spLocks noGrp="1"/>
          </p:cNvSpPr>
          <p:nvPr>
            <p:ph type="title"/>
          </p:nvPr>
        </p:nvSpPr>
        <p:spPr>
          <a:xfrm>
            <a:off x="2145541" y="223393"/>
            <a:ext cx="6318521" cy="815886"/>
          </a:xfrm>
          <a:prstGeom prst="rect">
            <a:avLst/>
          </a:prstGeom>
        </p:spPr>
        <p:txBody>
          <a:bodyPr/>
          <a:lstStyle>
            <a:lvl1pPr>
              <a:lnSpc>
                <a:spcPct val="100000"/>
              </a:lnSpc>
              <a:defRPr sz="2800" b="1">
                <a:latin typeface="Calibri" panose="020F0502020204030204" pitchFamily="34" charset="0"/>
                <a:cs typeface="Calibri" panose="020F0502020204030204" pitchFamily="34" charset="0"/>
              </a:defRPr>
            </a:lvl1pPr>
          </a:lstStyle>
          <a:p>
            <a:r>
              <a:rPr lang="en-US" u="sng">
                <a:latin typeface="Tw Cen MT" panose="020B0602020104020603" pitchFamily="34" charset="77"/>
              </a:rPr>
              <a:t>TITLE…</a:t>
            </a:r>
          </a:p>
        </p:txBody>
      </p:sp>
      <p:sp>
        <p:nvSpPr>
          <p:cNvPr id="8" name="TextBox 7">
            <a:extLst>
              <a:ext uri="{FF2B5EF4-FFF2-40B4-BE49-F238E27FC236}">
                <a16:creationId xmlns:a16="http://schemas.microsoft.com/office/drawing/2014/main" id="{166F4CA8-37D3-BB48-9884-74BCC14EEE4D}"/>
              </a:ext>
            </a:extLst>
          </p:cNvPr>
          <p:cNvSpPr txBox="1"/>
          <p:nvPr/>
        </p:nvSpPr>
        <p:spPr>
          <a:xfrm>
            <a:off x="898712" y="1378758"/>
            <a:ext cx="10394576" cy="523220"/>
          </a:xfrm>
          <a:prstGeom prst="rect">
            <a:avLst/>
          </a:prstGeom>
          <a:noFill/>
        </p:spPr>
        <p:txBody>
          <a:bodyPr wrap="square" rtlCol="0">
            <a:spAutoFit/>
          </a:bodyPr>
          <a:lstStyle/>
          <a:p>
            <a:r>
              <a:rPr lang="en-US" sz="2800" u="sng">
                <a:solidFill>
                  <a:srgbClr val="009193"/>
                </a:solidFill>
                <a:latin typeface="Tw Cen MT" panose="020B0602020104020603" pitchFamily="34" charset="77"/>
              </a:rPr>
              <a:t>Subtitle…</a:t>
            </a:r>
            <a:r>
              <a:rPr lang="en-US" u="sng">
                <a:solidFill>
                  <a:srgbClr val="009193"/>
                </a:solidFill>
                <a:latin typeface="Tw Cen MT" panose="020B0602020104020603" pitchFamily="34" charset="77"/>
              </a:rPr>
              <a:t> </a:t>
            </a:r>
          </a:p>
        </p:txBody>
      </p:sp>
      <p:sp>
        <p:nvSpPr>
          <p:cNvPr id="10" name="Content Placeholder 5">
            <a:extLst>
              <a:ext uri="{FF2B5EF4-FFF2-40B4-BE49-F238E27FC236}">
                <a16:creationId xmlns:a16="http://schemas.microsoft.com/office/drawing/2014/main" id="{69554F78-2B34-DCE6-9D60-2C6F45050AFE}"/>
              </a:ext>
            </a:extLst>
          </p:cNvPr>
          <p:cNvSpPr txBox="1">
            <a:spLocks/>
          </p:cNvSpPr>
          <p:nvPr/>
        </p:nvSpPr>
        <p:spPr>
          <a:xfrm>
            <a:off x="898712" y="2075519"/>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a:solidFill>
                  <a:srgbClr val="002060"/>
                </a:solidFill>
              </a:rPr>
              <a:t>Text…</a:t>
            </a:r>
          </a:p>
        </p:txBody>
      </p:sp>
    </p:spTree>
    <p:extLst>
      <p:ext uri="{BB962C8B-B14F-4D97-AF65-F5344CB8AC3E}">
        <p14:creationId xmlns:p14="http://schemas.microsoft.com/office/powerpoint/2010/main" val="2739660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8FE89-7D52-4397-9AA0-0A804B0AAF48}"/>
              </a:ext>
            </a:extLst>
          </p:cNvPr>
          <p:cNvSpPr>
            <a:spLocks noGrp="1"/>
          </p:cNvSpPr>
          <p:nvPr>
            <p:ph type="title"/>
          </p:nvPr>
        </p:nvSpPr>
        <p:spPr>
          <a:xfrm>
            <a:off x="1995792" y="18255"/>
            <a:ext cx="6157608" cy="1325563"/>
          </a:xfrm>
        </p:spPr>
        <p:txBody>
          <a:bodyPr/>
          <a:lstStyle/>
          <a:p>
            <a:endParaRPr lang="en-GB"/>
          </a:p>
        </p:txBody>
      </p:sp>
      <p:sp>
        <p:nvSpPr>
          <p:cNvPr id="3" name="Content Placeholder 2">
            <a:extLst>
              <a:ext uri="{FF2B5EF4-FFF2-40B4-BE49-F238E27FC236}">
                <a16:creationId xmlns:a16="http://schemas.microsoft.com/office/drawing/2014/main" id="{492E7218-0EE1-4801-A188-DF8664F8C553}"/>
              </a:ext>
            </a:extLst>
          </p:cNvPr>
          <p:cNvSpPr>
            <a:spLocks noGrp="1"/>
          </p:cNvSpPr>
          <p:nvPr>
            <p:ph sz="half" idx="4294967295"/>
          </p:nvPr>
        </p:nvSpPr>
        <p:spPr>
          <a:xfrm>
            <a:off x="838200" y="1825625"/>
            <a:ext cx="5181600" cy="4351338"/>
          </a:xfrm>
        </p:spPr>
        <p:txBody>
          <a:bodyPr/>
          <a:lstStyle/>
          <a:p>
            <a:endParaRPr lang="en-GB"/>
          </a:p>
        </p:txBody>
      </p:sp>
      <p:sp>
        <p:nvSpPr>
          <p:cNvPr id="4" name="Content Placeholder 3">
            <a:extLst>
              <a:ext uri="{FF2B5EF4-FFF2-40B4-BE49-F238E27FC236}">
                <a16:creationId xmlns:a16="http://schemas.microsoft.com/office/drawing/2014/main" id="{0B6A3819-D705-4E15-A1B6-8F1D3209D7AF}"/>
              </a:ext>
            </a:extLst>
          </p:cNvPr>
          <p:cNvSpPr>
            <a:spLocks noGrp="1"/>
          </p:cNvSpPr>
          <p:nvPr>
            <p:ph sz="half" idx="4294967295"/>
          </p:nvPr>
        </p:nvSpPr>
        <p:spPr>
          <a:xfrm>
            <a:off x="6172200" y="1825625"/>
            <a:ext cx="5181600" cy="4351338"/>
          </a:xfrm>
        </p:spPr>
        <p:txBody>
          <a:bodyPr/>
          <a:lstStyle/>
          <a:p>
            <a:endParaRPr lang="en-GB"/>
          </a:p>
        </p:txBody>
      </p:sp>
    </p:spTree>
    <p:extLst>
      <p:ext uri="{BB962C8B-B14F-4D97-AF65-F5344CB8AC3E}">
        <p14:creationId xmlns:p14="http://schemas.microsoft.com/office/powerpoint/2010/main" val="1907699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09958-CA46-4835-BF15-03CB552C66BC}"/>
              </a:ext>
            </a:extLst>
          </p:cNvPr>
          <p:cNvSpPr>
            <a:spLocks noGrp="1"/>
          </p:cNvSpPr>
          <p:nvPr>
            <p:ph type="title"/>
          </p:nvPr>
        </p:nvSpPr>
        <p:spPr>
          <a:xfrm>
            <a:off x="1995792" y="18255"/>
            <a:ext cx="6157608" cy="1325563"/>
          </a:xfrm>
        </p:spPr>
        <p:txBody>
          <a:bodyPr/>
          <a:lstStyle/>
          <a:p>
            <a:endParaRPr lang="en-GB"/>
          </a:p>
        </p:txBody>
      </p:sp>
      <p:sp>
        <p:nvSpPr>
          <p:cNvPr id="3" name="Content Placeholder 2">
            <a:extLst>
              <a:ext uri="{FF2B5EF4-FFF2-40B4-BE49-F238E27FC236}">
                <a16:creationId xmlns:a16="http://schemas.microsoft.com/office/drawing/2014/main" id="{F839C1E5-253E-4306-A254-B29ED7F51768}"/>
              </a:ext>
            </a:extLst>
          </p:cNvPr>
          <p:cNvSpPr>
            <a:spLocks noGrp="1"/>
          </p:cNvSpPr>
          <p:nvPr>
            <p:ph sz="half" idx="4294967295"/>
          </p:nvPr>
        </p:nvSpPr>
        <p:spPr>
          <a:xfrm>
            <a:off x="838200" y="1825625"/>
            <a:ext cx="5181600" cy="3981788"/>
          </a:xfrm>
        </p:spPr>
        <p:txBody>
          <a:bodyPr/>
          <a:lstStyle/>
          <a:p>
            <a:endParaRPr lang="en-GB"/>
          </a:p>
        </p:txBody>
      </p:sp>
      <p:sp>
        <p:nvSpPr>
          <p:cNvPr id="4" name="Content Placeholder 3">
            <a:extLst>
              <a:ext uri="{FF2B5EF4-FFF2-40B4-BE49-F238E27FC236}">
                <a16:creationId xmlns:a16="http://schemas.microsoft.com/office/drawing/2014/main" id="{9508A491-6B6E-4E40-98ED-4CC3B3010BED}"/>
              </a:ext>
            </a:extLst>
          </p:cNvPr>
          <p:cNvSpPr>
            <a:spLocks noGrp="1"/>
          </p:cNvSpPr>
          <p:nvPr>
            <p:ph sz="half" idx="4294967295"/>
          </p:nvPr>
        </p:nvSpPr>
        <p:spPr>
          <a:xfrm>
            <a:off x="6172200" y="1825625"/>
            <a:ext cx="5181600" cy="3981788"/>
          </a:xfrm>
        </p:spPr>
        <p:txBody>
          <a:bodyPr/>
          <a:lstStyle/>
          <a:p>
            <a:endParaRPr lang="en-GB"/>
          </a:p>
        </p:txBody>
      </p:sp>
    </p:spTree>
    <p:extLst>
      <p:ext uri="{BB962C8B-B14F-4D97-AF65-F5344CB8AC3E}">
        <p14:creationId xmlns:p14="http://schemas.microsoft.com/office/powerpoint/2010/main" val="3808949228"/>
      </p:ext>
    </p:extLst>
  </p:cSld>
  <p:clrMapOvr>
    <a:masterClrMapping/>
  </p:clrMapOvr>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E0FB38D6FCFA418DA39187A7920BEA" ma:contentTypeVersion="16" ma:contentTypeDescription="Create a new document." ma:contentTypeScope="" ma:versionID="e05243cd2ec4de9266c9d3ac0ba8505f">
  <xsd:schema xmlns:xsd="http://www.w3.org/2001/XMLSchema" xmlns:xs="http://www.w3.org/2001/XMLSchema" xmlns:p="http://schemas.microsoft.com/office/2006/metadata/properties" xmlns:ns2="d75abbe9-4b63-46ba-acaa-ae82d37ec5f4" xmlns:ns3="9d5e6f84-5843-49cc-89a8-d7ee1a915182" targetNamespace="http://schemas.microsoft.com/office/2006/metadata/properties" ma:root="true" ma:fieldsID="1a360971577aadeb067955e347920c09" ns2:_="" ns3:_="">
    <xsd:import namespace="d75abbe9-4b63-46ba-acaa-ae82d37ec5f4"/>
    <xsd:import namespace="9d5e6f84-5843-49cc-89a8-d7ee1a91518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5abbe9-4b63-46ba-acaa-ae82d37ec5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d5e6f84-5843-49cc-89a8-d7ee1a91518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6228fd1-6eef-40f4-b049-6e671a314f8d}" ma:internalName="TaxCatchAll" ma:showField="CatchAllData" ma:web="9d5e6f84-5843-49cc-89a8-d7ee1a91518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9d5e6f84-5843-49cc-89a8-d7ee1a915182">
      <UserInfo>
        <DisplayName>Richard Jones</DisplayName>
        <AccountId>16</AccountId>
        <AccountType/>
      </UserInfo>
      <UserInfo>
        <DisplayName>Yogesh Kumar Bhatt</DisplayName>
        <AccountId>15</AccountId>
        <AccountType/>
      </UserInfo>
      <UserInfo>
        <DisplayName>Nthanda Manduwi</DisplayName>
        <AccountId>1958</AccountId>
        <AccountType/>
      </UserInfo>
    </SharedWithUsers>
    <lcf76f155ced4ddcb4097134ff3c332f xmlns="d75abbe9-4b63-46ba-acaa-ae82d37ec5f4">
      <Terms xmlns="http://schemas.microsoft.com/office/infopath/2007/PartnerControls"/>
    </lcf76f155ced4ddcb4097134ff3c332f>
    <TaxCatchAll xmlns="9d5e6f84-5843-49cc-89a8-d7ee1a91518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72F789-6A13-4CAA-8A55-958541A68883}">
  <ds:schemaRefs>
    <ds:schemaRef ds:uri="9d5e6f84-5843-49cc-89a8-d7ee1a915182"/>
    <ds:schemaRef ds:uri="d75abbe9-4b63-46ba-acaa-ae82d37ec5f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80BB25D-2FF7-4279-A760-140AD81464F0}">
  <ds:schemaRefs>
    <ds:schemaRef ds:uri="9d5e6f84-5843-49cc-89a8-d7ee1a915182"/>
    <ds:schemaRef ds:uri="d75abbe9-4b63-46ba-acaa-ae82d37ec5f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6320B34-3B3D-467F-B50E-DA7CAE26A8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37</TotalTime>
  <Words>164</Words>
  <Application>Microsoft Office PowerPoint</Application>
  <PresentationFormat>Widescreen</PresentationFormat>
  <Paragraphs>31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Tw Cen MT</vt:lpstr>
      <vt:lpstr>Office Theme</vt:lpstr>
      <vt:lpstr>PowerPoint Presentation</vt:lpstr>
      <vt:lpstr>PowerPoint Presentation</vt:lpstr>
      <vt:lpstr>PowerPoint Presentation</vt:lpstr>
      <vt:lpstr>INFO PACK</vt:lpstr>
      <vt:lpstr>PowerPoint Presentation</vt:lpstr>
      <vt:lpstr>TITLE…</vt:lpstr>
      <vt:lpstr>TITLE…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Yang Cheng</dc:creator>
  <cp:lastModifiedBy>Richard Jones</cp:lastModifiedBy>
  <cp:revision>1</cp:revision>
  <dcterms:created xsi:type="dcterms:W3CDTF">2022-05-05T16:01:45Z</dcterms:created>
  <dcterms:modified xsi:type="dcterms:W3CDTF">2022-10-03T20:36:21Z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0x010100F2E0FB38D6FCFA418DA39187A7920BEA</vt:lpwstr>
  </property>
  <property fmtid="{D5CDD505-2E9C-101B-9397-08002B2CF9AE}" pid="3" name="MediaServiceImageTags">
    <vt:lpwstr/>
  </property>
</Properties>
</file>